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6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7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8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9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35" r:id="rId1"/>
  </p:sldMasterIdLst>
  <p:notesMasterIdLst>
    <p:notesMasterId r:id="rId22"/>
  </p:notesMasterIdLst>
  <p:handoutMasterIdLst>
    <p:handoutMasterId r:id="rId23"/>
  </p:handoutMasterIdLst>
  <p:sldIdLst>
    <p:sldId id="631" r:id="rId2"/>
    <p:sldId id="718" r:id="rId3"/>
    <p:sldId id="706" r:id="rId4"/>
    <p:sldId id="707" r:id="rId5"/>
    <p:sldId id="711" r:id="rId6"/>
    <p:sldId id="712" r:id="rId7"/>
    <p:sldId id="713" r:id="rId8"/>
    <p:sldId id="725" r:id="rId9"/>
    <p:sldId id="724" r:id="rId10"/>
    <p:sldId id="710" r:id="rId11"/>
    <p:sldId id="722" r:id="rId12"/>
    <p:sldId id="714" r:id="rId13"/>
    <p:sldId id="716" r:id="rId14"/>
    <p:sldId id="720" r:id="rId15"/>
    <p:sldId id="721" r:id="rId16"/>
    <p:sldId id="696" r:id="rId17"/>
    <p:sldId id="697" r:id="rId18"/>
    <p:sldId id="727" r:id="rId19"/>
    <p:sldId id="715" r:id="rId20"/>
    <p:sldId id="688" r:id="rId21"/>
  </p:sldIdLst>
  <p:sldSz cx="9144000" cy="6858000" type="screen4x3"/>
  <p:notesSz cx="7099300" cy="102346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8">
          <p15:clr>
            <a:srgbClr val="A4A3A4"/>
          </p15:clr>
        </p15:guide>
        <p15:guide id="2" pos="27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1D30"/>
    <a:srgbClr val="009900"/>
    <a:srgbClr val="CE97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079" autoAdjust="0"/>
    <p:restoredTop sz="87345" autoAdjust="0"/>
  </p:normalViewPr>
  <p:slideViewPr>
    <p:cSldViewPr>
      <p:cViewPr varScale="1">
        <p:scale>
          <a:sx n="148" d="100"/>
          <a:sy n="148" d="100"/>
        </p:scale>
        <p:origin x="2076" y="132"/>
      </p:cViewPr>
      <p:guideLst>
        <p:guide orient="horz" pos="958"/>
        <p:guide pos="2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28" d="100"/>
          <a:sy n="128" d="100"/>
        </p:scale>
        <p:origin x="-4184" y="-92"/>
      </p:cViewPr>
      <p:guideLst>
        <p:guide orient="horz" pos="3224"/>
        <p:guide pos="2236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.kukushkin\Desktop\&#1055;&#1088;&#1086;&#1077;&#1082;&#1090;&#1099;\2017%20&#1042;&#1072;&#1085;&#1082;&#1086;&#1088;\&#1057;&#1088;&#1072;&#1074;&#1085;&#1077;&#1085;&#1080;&#1077;%20&#1074;&#1099;&#1089;&#1086;&#1090;&#1085;&#1099;&#1093;%20&#1087;&#1088;&#1086;&#1092;&#1080;&#1083;&#1077;&#1081;%20327-412%20&#1082;&#1084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.kukushkin\Documents\&#1043;&#1056;&#1072;&#1092;&#1080;&#1082;&#1080;%20&#1080;%20&#1089;&#1090;&#1072;&#1090;&#1080;&#1089;&#1090;&#1080;&#1082;&#1072;%20&#1087;&#1086;%20&#1043;&#1053;&#1055;&#1057;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.kukushkin\Documents\&#1044;&#1054;&#1050;&#1051;&#1040;&#1044;%20&#1053;&#1040;%20&#1060;&#1054;&#1056;&#1059;&#1052;%202017\klDefsYear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.kukushkin\Documents\&#1044;&#1054;&#1050;&#1051;&#1040;&#1044;%20&#1053;&#1040;%20&#1060;&#1054;&#1056;&#1059;&#1052;%202017\&#1057;&#1090;&#1072;&#1090;&#1080;&#1089;&#1090;&#1080;&#1082;&#1072;\&#1057;&#1090;&#1072;&#1090;&#1080;&#1089;&#1090;&#1080;&#1082;&#1072;%20&#1091;&#1095;&#1072;&#1089;&#1090;&#1082;&#1086;&#1074;%20&#1089;%203%20&#1083;&#1077;&#1090;&#1085;&#1080;&#1084;%20&#1080;&#1085;&#1090;&#1077;&#1088;&#1074;&#1072;&#1083;&#1086;&#1084;\&#1057;&#1090;&#1072;&#1090;&#1080;&#1089;&#1082;&#1090;&#1080;&#1082;&#1072;%20&#1089;&#1088;&#1086;&#1082;&#1086;&#1074;%20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.kukushkin\Documents\&#1044;&#1054;&#1050;&#1051;&#1040;&#1044;%20&#1053;&#1040;%20&#1060;&#1054;&#1056;&#1059;&#1052;%202017\klDefsYear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.kukushkin\Documents\&#1044;&#1054;&#1050;&#1051;&#1040;&#1044;%20&#1053;&#1040;%20&#1060;&#1054;&#1056;&#1059;&#1052;%202017\klDefsYear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7256230789171571E-2"/>
          <c:y val="0.11017994475050086"/>
          <c:w val="0.89853665314518405"/>
          <c:h val="0.7396229735935208"/>
        </c:manualLayout>
      </c:layout>
      <c:scatterChart>
        <c:scatterStyle val="lineMarker"/>
        <c:varyColors val="0"/>
        <c:ser>
          <c:idx val="0"/>
          <c:order val="0"/>
          <c:tx>
            <c:strRef>
              <c:f>'Объекты трубопровода'!$H$1</c:f>
              <c:strCache>
                <c:ptCount val="1"/>
                <c:pt idx="0">
                  <c:v>Высота 07/17</c:v>
                </c:pt>
              </c:strCache>
            </c:strRef>
          </c:tx>
          <c:xVal>
            <c:numRef>
              <c:f>'Объекты трубопровода'!$F$2:$F$10518</c:f>
              <c:numCache>
                <c:formatCode>General</c:formatCode>
                <c:ptCount val="10517"/>
                <c:pt idx="0">
                  <c:v>0</c:v>
                </c:pt>
                <c:pt idx="1">
                  <c:v>1.77</c:v>
                </c:pt>
                <c:pt idx="2">
                  <c:v>2.67</c:v>
                </c:pt>
                <c:pt idx="3">
                  <c:v>3.3</c:v>
                </c:pt>
                <c:pt idx="4">
                  <c:v>3.56</c:v>
                </c:pt>
                <c:pt idx="5">
                  <c:v>4.97</c:v>
                </c:pt>
                <c:pt idx="6">
                  <c:v>5.21</c:v>
                </c:pt>
                <c:pt idx="7">
                  <c:v>16.149999999999999</c:v>
                </c:pt>
                <c:pt idx="8">
                  <c:v>20.5</c:v>
                </c:pt>
                <c:pt idx="9">
                  <c:v>20.75</c:v>
                </c:pt>
                <c:pt idx="10">
                  <c:v>25.414999999999999</c:v>
                </c:pt>
                <c:pt idx="11">
                  <c:v>25.664999999999999</c:v>
                </c:pt>
                <c:pt idx="12">
                  <c:v>36.844999999999999</c:v>
                </c:pt>
                <c:pt idx="13">
                  <c:v>47.994999999999997</c:v>
                </c:pt>
                <c:pt idx="14">
                  <c:v>59.155000000000001</c:v>
                </c:pt>
                <c:pt idx="15">
                  <c:v>67.265000000000001</c:v>
                </c:pt>
                <c:pt idx="16">
                  <c:v>67.525000000000006</c:v>
                </c:pt>
                <c:pt idx="17">
                  <c:v>72.08</c:v>
                </c:pt>
                <c:pt idx="18">
                  <c:v>72.34</c:v>
                </c:pt>
                <c:pt idx="19">
                  <c:v>81.400000000000006</c:v>
                </c:pt>
                <c:pt idx="20">
                  <c:v>92.97</c:v>
                </c:pt>
                <c:pt idx="21">
                  <c:v>104.19499999999999</c:v>
                </c:pt>
                <c:pt idx="22">
                  <c:v>114.005</c:v>
                </c:pt>
                <c:pt idx="23">
                  <c:v>125.56</c:v>
                </c:pt>
                <c:pt idx="24">
                  <c:v>136.55500000000001</c:v>
                </c:pt>
                <c:pt idx="25">
                  <c:v>147.69999999999999</c:v>
                </c:pt>
                <c:pt idx="26">
                  <c:v>158.60499999999999</c:v>
                </c:pt>
                <c:pt idx="27">
                  <c:v>169.65</c:v>
                </c:pt>
                <c:pt idx="28">
                  <c:v>180.935</c:v>
                </c:pt>
                <c:pt idx="29">
                  <c:v>192.2</c:v>
                </c:pt>
                <c:pt idx="30">
                  <c:v>203.28</c:v>
                </c:pt>
                <c:pt idx="31">
                  <c:v>214.41</c:v>
                </c:pt>
                <c:pt idx="32">
                  <c:v>225.48500000000001</c:v>
                </c:pt>
                <c:pt idx="33">
                  <c:v>236.52</c:v>
                </c:pt>
                <c:pt idx="34">
                  <c:v>247.89</c:v>
                </c:pt>
                <c:pt idx="35">
                  <c:v>258.89499999999998</c:v>
                </c:pt>
                <c:pt idx="36">
                  <c:v>269.95499999999998</c:v>
                </c:pt>
                <c:pt idx="37">
                  <c:v>281.31</c:v>
                </c:pt>
                <c:pt idx="38">
                  <c:v>292.22500000000002</c:v>
                </c:pt>
                <c:pt idx="39">
                  <c:v>303.375</c:v>
                </c:pt>
                <c:pt idx="40">
                  <c:v>314.59500000000003</c:v>
                </c:pt>
                <c:pt idx="41">
                  <c:v>325.38499999999999</c:v>
                </c:pt>
                <c:pt idx="42">
                  <c:v>336.95</c:v>
                </c:pt>
                <c:pt idx="43">
                  <c:v>348.13499999999999</c:v>
                </c:pt>
                <c:pt idx="44">
                  <c:v>359.8</c:v>
                </c:pt>
                <c:pt idx="45">
                  <c:v>371.01</c:v>
                </c:pt>
                <c:pt idx="46">
                  <c:v>382.26</c:v>
                </c:pt>
                <c:pt idx="47">
                  <c:v>389.95</c:v>
                </c:pt>
                <c:pt idx="48">
                  <c:v>400.95499999999998</c:v>
                </c:pt>
                <c:pt idx="49">
                  <c:v>412.21</c:v>
                </c:pt>
                <c:pt idx="50">
                  <c:v>423.34</c:v>
                </c:pt>
                <c:pt idx="51">
                  <c:v>435.125</c:v>
                </c:pt>
                <c:pt idx="52">
                  <c:v>446.52</c:v>
                </c:pt>
                <c:pt idx="53">
                  <c:v>458.04</c:v>
                </c:pt>
                <c:pt idx="54">
                  <c:v>469.16500000000002</c:v>
                </c:pt>
                <c:pt idx="55">
                  <c:v>480.42</c:v>
                </c:pt>
                <c:pt idx="56">
                  <c:v>491.64499999999998</c:v>
                </c:pt>
                <c:pt idx="57">
                  <c:v>502.44</c:v>
                </c:pt>
                <c:pt idx="58">
                  <c:v>513.72</c:v>
                </c:pt>
                <c:pt idx="59">
                  <c:v>525.03</c:v>
                </c:pt>
                <c:pt idx="60">
                  <c:v>536.15499999999997</c:v>
                </c:pt>
                <c:pt idx="61">
                  <c:v>547.09</c:v>
                </c:pt>
                <c:pt idx="62">
                  <c:v>558.33000000000004</c:v>
                </c:pt>
                <c:pt idx="63">
                  <c:v>569.42499999999995</c:v>
                </c:pt>
                <c:pt idx="64">
                  <c:v>580.49</c:v>
                </c:pt>
                <c:pt idx="65">
                  <c:v>591.72500000000002</c:v>
                </c:pt>
                <c:pt idx="66">
                  <c:v>602.91499999999996</c:v>
                </c:pt>
                <c:pt idx="67">
                  <c:v>614.06500000000005</c:v>
                </c:pt>
                <c:pt idx="68">
                  <c:v>624.89</c:v>
                </c:pt>
                <c:pt idx="69">
                  <c:v>636.005</c:v>
                </c:pt>
                <c:pt idx="70">
                  <c:v>647.22500000000002</c:v>
                </c:pt>
                <c:pt idx="71">
                  <c:v>658.26</c:v>
                </c:pt>
                <c:pt idx="72">
                  <c:v>669.40499999999997</c:v>
                </c:pt>
                <c:pt idx="73">
                  <c:v>680.32500000000005</c:v>
                </c:pt>
                <c:pt idx="74">
                  <c:v>691.29499999999996</c:v>
                </c:pt>
                <c:pt idx="75">
                  <c:v>702.49</c:v>
                </c:pt>
                <c:pt idx="76">
                  <c:v>713.7</c:v>
                </c:pt>
                <c:pt idx="77">
                  <c:v>724.755</c:v>
                </c:pt>
                <c:pt idx="78">
                  <c:v>735.79</c:v>
                </c:pt>
                <c:pt idx="79">
                  <c:v>746.67499999999995</c:v>
                </c:pt>
                <c:pt idx="80">
                  <c:v>757.91499999999996</c:v>
                </c:pt>
                <c:pt idx="81">
                  <c:v>769.56</c:v>
                </c:pt>
                <c:pt idx="82">
                  <c:v>781.16</c:v>
                </c:pt>
                <c:pt idx="83">
                  <c:v>792.76</c:v>
                </c:pt>
                <c:pt idx="84">
                  <c:v>804.42</c:v>
                </c:pt>
                <c:pt idx="85">
                  <c:v>816.03</c:v>
                </c:pt>
                <c:pt idx="86">
                  <c:v>827.64499999999998</c:v>
                </c:pt>
                <c:pt idx="87">
                  <c:v>839.22500000000002</c:v>
                </c:pt>
                <c:pt idx="88">
                  <c:v>850.60500000000002</c:v>
                </c:pt>
                <c:pt idx="89">
                  <c:v>862.245</c:v>
                </c:pt>
                <c:pt idx="90">
                  <c:v>873.88499999999999</c:v>
                </c:pt>
                <c:pt idx="91">
                  <c:v>885.45500000000004</c:v>
                </c:pt>
                <c:pt idx="92">
                  <c:v>896.9</c:v>
                </c:pt>
                <c:pt idx="93">
                  <c:v>908.53499999999997</c:v>
                </c:pt>
                <c:pt idx="94">
                  <c:v>920.18499999999995</c:v>
                </c:pt>
                <c:pt idx="95">
                  <c:v>931.76</c:v>
                </c:pt>
                <c:pt idx="96">
                  <c:v>943.36</c:v>
                </c:pt>
                <c:pt idx="97">
                  <c:v>954.81</c:v>
                </c:pt>
                <c:pt idx="98">
                  <c:v>966.44500000000005</c:v>
                </c:pt>
                <c:pt idx="99">
                  <c:v>977.94</c:v>
                </c:pt>
                <c:pt idx="100">
                  <c:v>989.495</c:v>
                </c:pt>
                <c:pt idx="101">
                  <c:v>1000.385</c:v>
                </c:pt>
                <c:pt idx="102">
                  <c:v>1011.88</c:v>
                </c:pt>
                <c:pt idx="103">
                  <c:v>1023.495</c:v>
                </c:pt>
                <c:pt idx="104">
                  <c:v>1035.125</c:v>
                </c:pt>
                <c:pt idx="105">
                  <c:v>1046.105</c:v>
                </c:pt>
                <c:pt idx="106">
                  <c:v>1057.71</c:v>
                </c:pt>
                <c:pt idx="107">
                  <c:v>1069.32</c:v>
                </c:pt>
                <c:pt idx="108">
                  <c:v>1080.96</c:v>
                </c:pt>
                <c:pt idx="109">
                  <c:v>1092.575</c:v>
                </c:pt>
                <c:pt idx="110">
                  <c:v>1104.2</c:v>
                </c:pt>
                <c:pt idx="111">
                  <c:v>1115.79</c:v>
                </c:pt>
                <c:pt idx="112">
                  <c:v>1127.33</c:v>
                </c:pt>
                <c:pt idx="113">
                  <c:v>1138.94</c:v>
                </c:pt>
                <c:pt idx="114">
                  <c:v>1150.575</c:v>
                </c:pt>
                <c:pt idx="115">
                  <c:v>1162.075</c:v>
                </c:pt>
                <c:pt idx="116">
                  <c:v>1173.665</c:v>
                </c:pt>
                <c:pt idx="117">
                  <c:v>1185.3050000000001</c:v>
                </c:pt>
                <c:pt idx="118">
                  <c:v>1196.96</c:v>
                </c:pt>
                <c:pt idx="119">
                  <c:v>1208.55</c:v>
                </c:pt>
                <c:pt idx="120">
                  <c:v>1220.165</c:v>
                </c:pt>
                <c:pt idx="121">
                  <c:v>1231.79</c:v>
                </c:pt>
                <c:pt idx="122">
                  <c:v>1243.44</c:v>
                </c:pt>
                <c:pt idx="123">
                  <c:v>1254.875</c:v>
                </c:pt>
                <c:pt idx="124">
                  <c:v>1266.42</c:v>
                </c:pt>
                <c:pt idx="125">
                  <c:v>1278.06</c:v>
                </c:pt>
                <c:pt idx="126">
                  <c:v>1289.69</c:v>
                </c:pt>
                <c:pt idx="127">
                  <c:v>1301.3150000000001</c:v>
                </c:pt>
                <c:pt idx="128">
                  <c:v>1312.5650000000001</c:v>
                </c:pt>
                <c:pt idx="129">
                  <c:v>1324.175</c:v>
                </c:pt>
                <c:pt idx="130">
                  <c:v>1335.7850000000001</c:v>
                </c:pt>
                <c:pt idx="131">
                  <c:v>1347.375</c:v>
                </c:pt>
                <c:pt idx="132">
                  <c:v>1359.0350000000001</c:v>
                </c:pt>
                <c:pt idx="133">
                  <c:v>1370.125</c:v>
                </c:pt>
                <c:pt idx="134">
                  <c:v>1381.605</c:v>
                </c:pt>
                <c:pt idx="135">
                  <c:v>1393.2449999999999</c:v>
                </c:pt>
                <c:pt idx="136">
                  <c:v>1404.865</c:v>
                </c:pt>
                <c:pt idx="137">
                  <c:v>1416.4749999999999</c:v>
                </c:pt>
                <c:pt idx="138">
                  <c:v>1427.9849999999999</c:v>
                </c:pt>
                <c:pt idx="139">
                  <c:v>1439.5650000000001</c:v>
                </c:pt>
                <c:pt idx="140">
                  <c:v>1451.2149999999999</c:v>
                </c:pt>
                <c:pt idx="141">
                  <c:v>1462.835</c:v>
                </c:pt>
                <c:pt idx="142">
                  <c:v>1474.4649999999999</c:v>
                </c:pt>
                <c:pt idx="143">
                  <c:v>1486.075</c:v>
                </c:pt>
                <c:pt idx="144">
                  <c:v>1497.71</c:v>
                </c:pt>
                <c:pt idx="145">
                  <c:v>1509.34</c:v>
                </c:pt>
                <c:pt idx="146">
                  <c:v>1520.825</c:v>
                </c:pt>
                <c:pt idx="147">
                  <c:v>1532.4349999999999</c:v>
                </c:pt>
                <c:pt idx="148">
                  <c:v>1543.94</c:v>
                </c:pt>
                <c:pt idx="149">
                  <c:v>1555.5150000000001</c:v>
                </c:pt>
                <c:pt idx="150">
                  <c:v>1567.14</c:v>
                </c:pt>
                <c:pt idx="151">
                  <c:v>1578.7449999999999</c:v>
                </c:pt>
                <c:pt idx="152">
                  <c:v>1590.355</c:v>
                </c:pt>
                <c:pt idx="153">
                  <c:v>1601.9649999999999</c:v>
                </c:pt>
                <c:pt idx="154">
                  <c:v>1613.62</c:v>
                </c:pt>
                <c:pt idx="155">
                  <c:v>1624.48</c:v>
                </c:pt>
                <c:pt idx="156">
                  <c:v>1636.11</c:v>
                </c:pt>
                <c:pt idx="157">
                  <c:v>1647.7349999999999</c:v>
                </c:pt>
                <c:pt idx="158">
                  <c:v>1659.4</c:v>
                </c:pt>
                <c:pt idx="159">
                  <c:v>1670.86</c:v>
                </c:pt>
                <c:pt idx="160">
                  <c:v>1682.2950000000001</c:v>
                </c:pt>
                <c:pt idx="161">
                  <c:v>1693.92</c:v>
                </c:pt>
                <c:pt idx="162">
                  <c:v>1705.5050000000001</c:v>
                </c:pt>
                <c:pt idx="163">
                  <c:v>1717.135</c:v>
                </c:pt>
                <c:pt idx="164">
                  <c:v>1728.7550000000001</c:v>
                </c:pt>
                <c:pt idx="165">
                  <c:v>1739.325</c:v>
                </c:pt>
                <c:pt idx="166">
                  <c:v>1750.95</c:v>
                </c:pt>
                <c:pt idx="167">
                  <c:v>1762.03</c:v>
                </c:pt>
                <c:pt idx="168">
                  <c:v>1773.125</c:v>
                </c:pt>
                <c:pt idx="169">
                  <c:v>1784.7349999999999</c:v>
                </c:pt>
                <c:pt idx="170">
                  <c:v>1796.33</c:v>
                </c:pt>
                <c:pt idx="171">
                  <c:v>1807.9749999999999</c:v>
                </c:pt>
                <c:pt idx="172">
                  <c:v>1819.575</c:v>
                </c:pt>
                <c:pt idx="173">
                  <c:v>1831.155</c:v>
                </c:pt>
                <c:pt idx="174">
                  <c:v>1842.77</c:v>
                </c:pt>
                <c:pt idx="175">
                  <c:v>1854.36</c:v>
                </c:pt>
                <c:pt idx="176">
                  <c:v>1865.925</c:v>
                </c:pt>
                <c:pt idx="177">
                  <c:v>1877.55</c:v>
                </c:pt>
                <c:pt idx="178">
                  <c:v>1889.16</c:v>
                </c:pt>
                <c:pt idx="179">
                  <c:v>1900.7950000000001</c:v>
                </c:pt>
                <c:pt idx="180">
                  <c:v>1912.36</c:v>
                </c:pt>
                <c:pt idx="181">
                  <c:v>1923.9649999999999</c:v>
                </c:pt>
                <c:pt idx="182">
                  <c:v>1935.56</c:v>
                </c:pt>
                <c:pt idx="183">
                  <c:v>1947.19</c:v>
                </c:pt>
                <c:pt idx="184">
                  <c:v>1958.79</c:v>
                </c:pt>
                <c:pt idx="185">
                  <c:v>1970.2750000000001</c:v>
                </c:pt>
                <c:pt idx="186">
                  <c:v>1981.69</c:v>
                </c:pt>
                <c:pt idx="187">
                  <c:v>1993.345</c:v>
                </c:pt>
                <c:pt idx="188">
                  <c:v>2004.93</c:v>
                </c:pt>
                <c:pt idx="189">
                  <c:v>2016.585</c:v>
                </c:pt>
                <c:pt idx="190">
                  <c:v>2028.23</c:v>
                </c:pt>
                <c:pt idx="191">
                  <c:v>2039.7750000000001</c:v>
                </c:pt>
                <c:pt idx="192">
                  <c:v>2051.375</c:v>
                </c:pt>
                <c:pt idx="193">
                  <c:v>2062.9749999999999</c:v>
                </c:pt>
                <c:pt idx="194">
                  <c:v>2074.58</c:v>
                </c:pt>
                <c:pt idx="195">
                  <c:v>2086.19</c:v>
                </c:pt>
                <c:pt idx="196">
                  <c:v>2097.7600000000002</c:v>
                </c:pt>
                <c:pt idx="197">
                  <c:v>2109.415</c:v>
                </c:pt>
                <c:pt idx="198">
                  <c:v>2120.92</c:v>
                </c:pt>
                <c:pt idx="199">
                  <c:v>2132.5700000000002</c:v>
                </c:pt>
                <c:pt idx="200">
                  <c:v>2144.2049999999999</c:v>
                </c:pt>
                <c:pt idx="201">
                  <c:v>2155.83</c:v>
                </c:pt>
                <c:pt idx="202">
                  <c:v>2167.4949999999999</c:v>
                </c:pt>
                <c:pt idx="203">
                  <c:v>2179.06</c:v>
                </c:pt>
                <c:pt idx="204">
                  <c:v>2190.6950000000002</c:v>
                </c:pt>
                <c:pt idx="205">
                  <c:v>2202.3000000000002</c:v>
                </c:pt>
                <c:pt idx="206">
                  <c:v>2213.8850000000002</c:v>
                </c:pt>
                <c:pt idx="207">
                  <c:v>2225.48</c:v>
                </c:pt>
                <c:pt idx="208">
                  <c:v>2237.0549999999998</c:v>
                </c:pt>
                <c:pt idx="209">
                  <c:v>2248.6849999999999</c:v>
                </c:pt>
                <c:pt idx="210">
                  <c:v>2260.2849999999999</c:v>
                </c:pt>
                <c:pt idx="211">
                  <c:v>2271.5749999999998</c:v>
                </c:pt>
                <c:pt idx="212">
                  <c:v>2283.1950000000002</c:v>
                </c:pt>
                <c:pt idx="213">
                  <c:v>2294.7449999999999</c:v>
                </c:pt>
                <c:pt idx="214">
                  <c:v>2306.355</c:v>
                </c:pt>
                <c:pt idx="215">
                  <c:v>2317.875</c:v>
                </c:pt>
                <c:pt idx="216">
                  <c:v>2329.4850000000001</c:v>
                </c:pt>
                <c:pt idx="217">
                  <c:v>2340.395</c:v>
                </c:pt>
                <c:pt idx="218">
                  <c:v>2351.9949999999999</c:v>
                </c:pt>
                <c:pt idx="219">
                  <c:v>2363.5650000000001</c:v>
                </c:pt>
                <c:pt idx="220">
                  <c:v>2375.1799999999998</c:v>
                </c:pt>
                <c:pt idx="221">
                  <c:v>2386.8000000000002</c:v>
                </c:pt>
                <c:pt idx="222">
                  <c:v>2398.42</c:v>
                </c:pt>
                <c:pt idx="223">
                  <c:v>2410.0050000000001</c:v>
                </c:pt>
                <c:pt idx="224">
                  <c:v>2421.14</c:v>
                </c:pt>
                <c:pt idx="225">
                  <c:v>2432.17</c:v>
                </c:pt>
                <c:pt idx="226">
                  <c:v>2443.7649999999999</c:v>
                </c:pt>
                <c:pt idx="227">
                  <c:v>2455.3000000000002</c:v>
                </c:pt>
                <c:pt idx="228">
                  <c:v>2466.625</c:v>
                </c:pt>
                <c:pt idx="229">
                  <c:v>2478.27</c:v>
                </c:pt>
                <c:pt idx="230">
                  <c:v>2489.875</c:v>
                </c:pt>
                <c:pt idx="231">
                  <c:v>2501.4699999999998</c:v>
                </c:pt>
                <c:pt idx="232">
                  <c:v>2513.0749999999998</c:v>
                </c:pt>
                <c:pt idx="233">
                  <c:v>2524.7249999999999</c:v>
                </c:pt>
                <c:pt idx="234">
                  <c:v>2536.375</c:v>
                </c:pt>
                <c:pt idx="235">
                  <c:v>2547.89</c:v>
                </c:pt>
                <c:pt idx="236">
                  <c:v>2559.5050000000001</c:v>
                </c:pt>
                <c:pt idx="237">
                  <c:v>2571.145</c:v>
                </c:pt>
                <c:pt idx="238">
                  <c:v>2582.7750000000001</c:v>
                </c:pt>
                <c:pt idx="239">
                  <c:v>2594.395</c:v>
                </c:pt>
                <c:pt idx="240">
                  <c:v>2606.02</c:v>
                </c:pt>
                <c:pt idx="241">
                  <c:v>2617.6550000000002</c:v>
                </c:pt>
                <c:pt idx="242">
                  <c:v>2629.2750000000001</c:v>
                </c:pt>
                <c:pt idx="243">
                  <c:v>2640.875</c:v>
                </c:pt>
                <c:pt idx="244">
                  <c:v>2652.4949999999999</c:v>
                </c:pt>
                <c:pt idx="245">
                  <c:v>2664.0250000000001</c:v>
                </c:pt>
                <c:pt idx="246">
                  <c:v>2675.645</c:v>
                </c:pt>
                <c:pt idx="247">
                  <c:v>2687.2350000000001</c:v>
                </c:pt>
                <c:pt idx="248">
                  <c:v>2698.645</c:v>
                </c:pt>
                <c:pt idx="249">
                  <c:v>2710.33</c:v>
                </c:pt>
                <c:pt idx="250">
                  <c:v>2721.66</c:v>
                </c:pt>
                <c:pt idx="251">
                  <c:v>2732.9549999999999</c:v>
                </c:pt>
                <c:pt idx="252">
                  <c:v>2741.125</c:v>
                </c:pt>
                <c:pt idx="253">
                  <c:v>2746.145</c:v>
                </c:pt>
                <c:pt idx="254">
                  <c:v>2757.59</c:v>
                </c:pt>
                <c:pt idx="255">
                  <c:v>2769.2150000000001</c:v>
                </c:pt>
                <c:pt idx="256">
                  <c:v>2780.8449999999998</c:v>
                </c:pt>
                <c:pt idx="257">
                  <c:v>2792.43</c:v>
                </c:pt>
                <c:pt idx="258">
                  <c:v>2804.04</c:v>
                </c:pt>
                <c:pt idx="259">
                  <c:v>2815.6849999999999</c:v>
                </c:pt>
                <c:pt idx="260">
                  <c:v>2827.3</c:v>
                </c:pt>
                <c:pt idx="261">
                  <c:v>2838.3</c:v>
                </c:pt>
                <c:pt idx="262">
                  <c:v>2849.9549999999999</c:v>
                </c:pt>
                <c:pt idx="263">
                  <c:v>2861.5650000000001</c:v>
                </c:pt>
                <c:pt idx="264">
                  <c:v>2873.18</c:v>
                </c:pt>
                <c:pt idx="265">
                  <c:v>2884.31</c:v>
                </c:pt>
                <c:pt idx="266">
                  <c:v>2895.9349999999999</c:v>
                </c:pt>
                <c:pt idx="267">
                  <c:v>2907.5450000000001</c:v>
                </c:pt>
                <c:pt idx="268">
                  <c:v>2919.145</c:v>
                </c:pt>
                <c:pt idx="269">
                  <c:v>2930.7</c:v>
                </c:pt>
                <c:pt idx="270">
                  <c:v>2942.3049999999998</c:v>
                </c:pt>
                <c:pt idx="271">
                  <c:v>2953.94</c:v>
                </c:pt>
                <c:pt idx="272">
                  <c:v>2965.25</c:v>
                </c:pt>
                <c:pt idx="273">
                  <c:v>2976.91</c:v>
                </c:pt>
                <c:pt idx="274">
                  <c:v>2987.9949999999999</c:v>
                </c:pt>
                <c:pt idx="275">
                  <c:v>2999.6149999999998</c:v>
                </c:pt>
                <c:pt idx="276">
                  <c:v>3011.2</c:v>
                </c:pt>
                <c:pt idx="277">
                  <c:v>3022.7950000000001</c:v>
                </c:pt>
                <c:pt idx="278">
                  <c:v>3034.4450000000002</c:v>
                </c:pt>
                <c:pt idx="279">
                  <c:v>3046.0749999999998</c:v>
                </c:pt>
                <c:pt idx="280">
                  <c:v>3057.6950000000002</c:v>
                </c:pt>
                <c:pt idx="281">
                  <c:v>3069.19</c:v>
                </c:pt>
                <c:pt idx="282">
                  <c:v>3080.7350000000001</c:v>
                </c:pt>
                <c:pt idx="283">
                  <c:v>3091.7649999999999</c:v>
                </c:pt>
                <c:pt idx="284">
                  <c:v>3103.33</c:v>
                </c:pt>
                <c:pt idx="285">
                  <c:v>3114.96</c:v>
                </c:pt>
                <c:pt idx="286">
                  <c:v>3126.59</c:v>
                </c:pt>
                <c:pt idx="287">
                  <c:v>3138.165</c:v>
                </c:pt>
                <c:pt idx="288">
                  <c:v>3149.72</c:v>
                </c:pt>
                <c:pt idx="289">
                  <c:v>3161.3049999999998</c:v>
                </c:pt>
                <c:pt idx="290">
                  <c:v>3172.94</c:v>
                </c:pt>
                <c:pt idx="291">
                  <c:v>3184.5149999999999</c:v>
                </c:pt>
                <c:pt idx="292">
                  <c:v>3196.1149999999998</c:v>
                </c:pt>
                <c:pt idx="293">
                  <c:v>3207.7649999999999</c:v>
                </c:pt>
                <c:pt idx="294">
                  <c:v>3219.37</c:v>
                </c:pt>
                <c:pt idx="295">
                  <c:v>3231.0250000000001</c:v>
                </c:pt>
                <c:pt idx="296">
                  <c:v>3242.71</c:v>
                </c:pt>
                <c:pt idx="297">
                  <c:v>3254.29</c:v>
                </c:pt>
                <c:pt idx="298">
                  <c:v>3265.8649999999998</c:v>
                </c:pt>
                <c:pt idx="299">
                  <c:v>3277.4850000000001</c:v>
                </c:pt>
                <c:pt idx="300">
                  <c:v>3288.5949999999998</c:v>
                </c:pt>
                <c:pt idx="301">
                  <c:v>3300.23</c:v>
                </c:pt>
                <c:pt idx="302">
                  <c:v>3309.72</c:v>
                </c:pt>
                <c:pt idx="303">
                  <c:v>3321.3</c:v>
                </c:pt>
                <c:pt idx="304">
                  <c:v>3332.895</c:v>
                </c:pt>
                <c:pt idx="305">
                  <c:v>3344.5349999999999</c:v>
                </c:pt>
                <c:pt idx="306">
                  <c:v>3356.125</c:v>
                </c:pt>
                <c:pt idx="307">
                  <c:v>3367.7750000000001</c:v>
                </c:pt>
                <c:pt idx="308">
                  <c:v>3379.0450000000001</c:v>
                </c:pt>
                <c:pt idx="309">
                  <c:v>3390.69</c:v>
                </c:pt>
                <c:pt idx="310">
                  <c:v>3399.4450000000002</c:v>
                </c:pt>
                <c:pt idx="311">
                  <c:v>3411.0650000000001</c:v>
                </c:pt>
                <c:pt idx="312">
                  <c:v>3418.7049999999999</c:v>
                </c:pt>
                <c:pt idx="313">
                  <c:v>3430.35</c:v>
                </c:pt>
                <c:pt idx="314">
                  <c:v>3441.99</c:v>
                </c:pt>
                <c:pt idx="315">
                  <c:v>3453.605</c:v>
                </c:pt>
                <c:pt idx="316">
                  <c:v>3465.2</c:v>
                </c:pt>
                <c:pt idx="317">
                  <c:v>3474.7150000000001</c:v>
                </c:pt>
                <c:pt idx="318">
                  <c:v>3486.0949999999998</c:v>
                </c:pt>
                <c:pt idx="319">
                  <c:v>3497.6849999999999</c:v>
                </c:pt>
                <c:pt idx="320">
                  <c:v>3508.7449999999999</c:v>
                </c:pt>
                <c:pt idx="321">
                  <c:v>3520.375</c:v>
                </c:pt>
                <c:pt idx="322">
                  <c:v>3532.0149999999999</c:v>
                </c:pt>
                <c:pt idx="323">
                  <c:v>3543.61</c:v>
                </c:pt>
                <c:pt idx="324">
                  <c:v>3555.2249999999999</c:v>
                </c:pt>
                <c:pt idx="325">
                  <c:v>3566.6550000000002</c:v>
                </c:pt>
                <c:pt idx="326">
                  <c:v>3578.2750000000001</c:v>
                </c:pt>
                <c:pt idx="327">
                  <c:v>3589.895</c:v>
                </c:pt>
                <c:pt idx="328">
                  <c:v>3601.5349999999999</c:v>
                </c:pt>
                <c:pt idx="329">
                  <c:v>3613.1550000000002</c:v>
                </c:pt>
                <c:pt idx="330">
                  <c:v>3624.59</c:v>
                </c:pt>
                <c:pt idx="331">
                  <c:v>3636.2150000000001</c:v>
                </c:pt>
                <c:pt idx="332">
                  <c:v>3647.86</c:v>
                </c:pt>
                <c:pt idx="333">
                  <c:v>3659.47</c:v>
                </c:pt>
                <c:pt idx="334">
                  <c:v>3671.1149999999998</c:v>
                </c:pt>
                <c:pt idx="335">
                  <c:v>3682.5</c:v>
                </c:pt>
                <c:pt idx="336">
                  <c:v>3694.145</c:v>
                </c:pt>
                <c:pt idx="337">
                  <c:v>3705.6350000000002</c:v>
                </c:pt>
                <c:pt idx="338">
                  <c:v>3717.2449999999999</c:v>
                </c:pt>
                <c:pt idx="339">
                  <c:v>3728.8649999999998</c:v>
                </c:pt>
                <c:pt idx="340">
                  <c:v>3740.585</c:v>
                </c:pt>
                <c:pt idx="341">
                  <c:v>3752.2849999999999</c:v>
                </c:pt>
                <c:pt idx="342">
                  <c:v>3763.98</c:v>
                </c:pt>
                <c:pt idx="343">
                  <c:v>3775.6550000000002</c:v>
                </c:pt>
                <c:pt idx="344">
                  <c:v>3787.25</c:v>
                </c:pt>
                <c:pt idx="345">
                  <c:v>3798.83</c:v>
                </c:pt>
                <c:pt idx="346">
                  <c:v>3810.4</c:v>
                </c:pt>
                <c:pt idx="347">
                  <c:v>3821.9949999999999</c:v>
                </c:pt>
                <c:pt idx="348">
                  <c:v>3833.605</c:v>
                </c:pt>
                <c:pt idx="349">
                  <c:v>3845.2449999999999</c:v>
                </c:pt>
                <c:pt idx="350">
                  <c:v>3856.83</c:v>
                </c:pt>
                <c:pt idx="351">
                  <c:v>3868.45</c:v>
                </c:pt>
                <c:pt idx="352">
                  <c:v>3880.04</c:v>
                </c:pt>
                <c:pt idx="353">
                  <c:v>3891.64</c:v>
                </c:pt>
                <c:pt idx="354">
                  <c:v>3903.24</c:v>
                </c:pt>
                <c:pt idx="355">
                  <c:v>3914.4650000000001</c:v>
                </c:pt>
                <c:pt idx="356">
                  <c:v>3925.7049999999999</c:v>
                </c:pt>
                <c:pt idx="357">
                  <c:v>3937.4050000000002</c:v>
                </c:pt>
                <c:pt idx="358">
                  <c:v>3949.02</c:v>
                </c:pt>
                <c:pt idx="359">
                  <c:v>3960.58</c:v>
                </c:pt>
                <c:pt idx="360">
                  <c:v>3972.24</c:v>
                </c:pt>
                <c:pt idx="361">
                  <c:v>3983.7849999999999</c:v>
                </c:pt>
                <c:pt idx="362">
                  <c:v>3994.89</c:v>
                </c:pt>
                <c:pt idx="363">
                  <c:v>3997.4749999999999</c:v>
                </c:pt>
                <c:pt idx="364">
                  <c:v>4009.0050000000001</c:v>
                </c:pt>
                <c:pt idx="365">
                  <c:v>4020.66</c:v>
                </c:pt>
                <c:pt idx="366">
                  <c:v>4032.1849999999999</c:v>
                </c:pt>
                <c:pt idx="367">
                  <c:v>4043.81</c:v>
                </c:pt>
                <c:pt idx="368">
                  <c:v>4055.1849999999999</c:v>
                </c:pt>
                <c:pt idx="369">
                  <c:v>4066.8150000000001</c:v>
                </c:pt>
                <c:pt idx="370">
                  <c:v>4078.3850000000002</c:v>
                </c:pt>
                <c:pt idx="371">
                  <c:v>4090.0250000000001</c:v>
                </c:pt>
                <c:pt idx="372">
                  <c:v>4101.6549999999997</c:v>
                </c:pt>
                <c:pt idx="373">
                  <c:v>4113.26</c:v>
                </c:pt>
                <c:pt idx="374">
                  <c:v>4124.6850000000004</c:v>
                </c:pt>
                <c:pt idx="375">
                  <c:v>4135.9350000000004</c:v>
                </c:pt>
                <c:pt idx="376">
                  <c:v>4147.5249999999996</c:v>
                </c:pt>
                <c:pt idx="377">
                  <c:v>4159.07</c:v>
                </c:pt>
                <c:pt idx="378">
                  <c:v>4170.7</c:v>
                </c:pt>
                <c:pt idx="379">
                  <c:v>4182.335</c:v>
                </c:pt>
                <c:pt idx="380">
                  <c:v>4193.96</c:v>
                </c:pt>
                <c:pt idx="381">
                  <c:v>4205.58</c:v>
                </c:pt>
                <c:pt idx="382">
                  <c:v>4217.18</c:v>
                </c:pt>
                <c:pt idx="383">
                  <c:v>4228.78</c:v>
                </c:pt>
                <c:pt idx="384">
                  <c:v>4240.375</c:v>
                </c:pt>
                <c:pt idx="385">
                  <c:v>4251.92</c:v>
                </c:pt>
                <c:pt idx="386">
                  <c:v>4263.2950000000001</c:v>
                </c:pt>
                <c:pt idx="387">
                  <c:v>4274.83</c:v>
                </c:pt>
                <c:pt idx="388">
                  <c:v>4286.4449999999997</c:v>
                </c:pt>
                <c:pt idx="389">
                  <c:v>4298.0349999999999</c:v>
                </c:pt>
                <c:pt idx="390">
                  <c:v>4309.63</c:v>
                </c:pt>
                <c:pt idx="391">
                  <c:v>4321.28</c:v>
                </c:pt>
                <c:pt idx="392">
                  <c:v>4332.3649999999998</c:v>
                </c:pt>
                <c:pt idx="393">
                  <c:v>4344</c:v>
                </c:pt>
                <c:pt idx="394">
                  <c:v>4355.6000000000004</c:v>
                </c:pt>
                <c:pt idx="395">
                  <c:v>4367.1899999999996</c:v>
                </c:pt>
                <c:pt idx="396">
                  <c:v>4378.66</c:v>
                </c:pt>
                <c:pt idx="397">
                  <c:v>4390.32</c:v>
                </c:pt>
                <c:pt idx="398">
                  <c:v>4401.96</c:v>
                </c:pt>
                <c:pt idx="399">
                  <c:v>4413.5950000000003</c:v>
                </c:pt>
                <c:pt idx="400">
                  <c:v>4425.2349999999997</c:v>
                </c:pt>
                <c:pt idx="401">
                  <c:v>4436.8549999999996</c:v>
                </c:pt>
                <c:pt idx="402">
                  <c:v>4448.5050000000001</c:v>
                </c:pt>
                <c:pt idx="403">
                  <c:v>4459.99</c:v>
                </c:pt>
                <c:pt idx="404">
                  <c:v>4471.5950000000003</c:v>
                </c:pt>
                <c:pt idx="405">
                  <c:v>4483.2150000000001</c:v>
                </c:pt>
                <c:pt idx="406">
                  <c:v>4494.83</c:v>
                </c:pt>
                <c:pt idx="407">
                  <c:v>4506.4650000000001</c:v>
                </c:pt>
                <c:pt idx="408">
                  <c:v>4518.07</c:v>
                </c:pt>
                <c:pt idx="409">
                  <c:v>4529.6750000000002</c:v>
                </c:pt>
                <c:pt idx="410">
                  <c:v>4541.2950000000001</c:v>
                </c:pt>
                <c:pt idx="411">
                  <c:v>4552.8950000000004</c:v>
                </c:pt>
                <c:pt idx="412">
                  <c:v>4564.3599999999997</c:v>
                </c:pt>
                <c:pt idx="413">
                  <c:v>4575.6899999999996</c:v>
                </c:pt>
                <c:pt idx="414">
                  <c:v>4587.33</c:v>
                </c:pt>
                <c:pt idx="415">
                  <c:v>4598.8950000000004</c:v>
                </c:pt>
                <c:pt idx="416">
                  <c:v>4610.5550000000003</c:v>
                </c:pt>
                <c:pt idx="417">
                  <c:v>4622.1450000000004</c:v>
                </c:pt>
                <c:pt idx="418">
                  <c:v>4633.7700000000004</c:v>
                </c:pt>
                <c:pt idx="419">
                  <c:v>4645.125</c:v>
                </c:pt>
                <c:pt idx="420">
                  <c:v>4656.7849999999999</c:v>
                </c:pt>
                <c:pt idx="421">
                  <c:v>4668.41</c:v>
                </c:pt>
                <c:pt idx="422">
                  <c:v>4680.03</c:v>
                </c:pt>
                <c:pt idx="423">
                  <c:v>4691.5749999999998</c:v>
                </c:pt>
                <c:pt idx="424">
                  <c:v>4702.6750000000002</c:v>
                </c:pt>
                <c:pt idx="425">
                  <c:v>4714.3050000000003</c:v>
                </c:pt>
                <c:pt idx="426">
                  <c:v>4725.9750000000004</c:v>
                </c:pt>
                <c:pt idx="427">
                  <c:v>4737.59</c:v>
                </c:pt>
                <c:pt idx="428">
                  <c:v>4749.1850000000004</c:v>
                </c:pt>
                <c:pt idx="429">
                  <c:v>4760.8100000000004</c:v>
                </c:pt>
                <c:pt idx="430">
                  <c:v>4772.4449999999997</c:v>
                </c:pt>
                <c:pt idx="431">
                  <c:v>4784.04</c:v>
                </c:pt>
                <c:pt idx="432">
                  <c:v>4795.6750000000002</c:v>
                </c:pt>
                <c:pt idx="433">
                  <c:v>4807.2950000000001</c:v>
                </c:pt>
                <c:pt idx="434">
                  <c:v>4818.8999999999996</c:v>
                </c:pt>
                <c:pt idx="435">
                  <c:v>4830.5200000000004</c:v>
                </c:pt>
                <c:pt idx="436">
                  <c:v>4842.165</c:v>
                </c:pt>
                <c:pt idx="437">
                  <c:v>4853.7849999999999</c:v>
                </c:pt>
                <c:pt idx="438">
                  <c:v>4865.4049999999997</c:v>
                </c:pt>
                <c:pt idx="439">
                  <c:v>4877.09</c:v>
                </c:pt>
                <c:pt idx="440">
                  <c:v>4888.5249999999996</c:v>
                </c:pt>
                <c:pt idx="441">
                  <c:v>4900.1099999999997</c:v>
                </c:pt>
                <c:pt idx="442">
                  <c:v>4911.7650000000003</c:v>
                </c:pt>
                <c:pt idx="443">
                  <c:v>4923.38</c:v>
                </c:pt>
                <c:pt idx="444">
                  <c:v>4934.3050000000003</c:v>
                </c:pt>
                <c:pt idx="445">
                  <c:v>4935.8450000000003</c:v>
                </c:pt>
                <c:pt idx="446">
                  <c:v>4946.9399999999996</c:v>
                </c:pt>
                <c:pt idx="447">
                  <c:v>4958.3999999999996</c:v>
                </c:pt>
                <c:pt idx="448">
                  <c:v>4970.0349999999999</c:v>
                </c:pt>
                <c:pt idx="449">
                  <c:v>4981.6049999999996</c:v>
                </c:pt>
                <c:pt idx="450">
                  <c:v>4993.22</c:v>
                </c:pt>
                <c:pt idx="451">
                  <c:v>5004.87</c:v>
                </c:pt>
                <c:pt idx="452">
                  <c:v>5016.4049999999997</c:v>
                </c:pt>
                <c:pt idx="453">
                  <c:v>5028</c:v>
                </c:pt>
                <c:pt idx="454">
                  <c:v>5039.6099999999997</c:v>
                </c:pt>
                <c:pt idx="455">
                  <c:v>5051.2349999999997</c:v>
                </c:pt>
                <c:pt idx="456">
                  <c:v>5062.7650000000003</c:v>
                </c:pt>
                <c:pt idx="457">
                  <c:v>5074.37</c:v>
                </c:pt>
                <c:pt idx="458">
                  <c:v>5086.0200000000004</c:v>
                </c:pt>
                <c:pt idx="459">
                  <c:v>5097.6899999999996</c:v>
                </c:pt>
                <c:pt idx="460">
                  <c:v>5109.3149999999996</c:v>
                </c:pt>
                <c:pt idx="461">
                  <c:v>5120.9549999999999</c:v>
                </c:pt>
                <c:pt idx="462">
                  <c:v>5132.6099999999997</c:v>
                </c:pt>
                <c:pt idx="463">
                  <c:v>5144.1850000000004</c:v>
                </c:pt>
                <c:pt idx="464">
                  <c:v>5155.83</c:v>
                </c:pt>
                <c:pt idx="465">
                  <c:v>5167.4949999999999</c:v>
                </c:pt>
                <c:pt idx="466">
                  <c:v>5179.1450000000004</c:v>
                </c:pt>
                <c:pt idx="467">
                  <c:v>5190.78</c:v>
                </c:pt>
                <c:pt idx="468">
                  <c:v>5202.375</c:v>
                </c:pt>
                <c:pt idx="469">
                  <c:v>5214.0150000000003</c:v>
                </c:pt>
                <c:pt idx="470">
                  <c:v>5225.6750000000002</c:v>
                </c:pt>
                <c:pt idx="471">
                  <c:v>5237.32</c:v>
                </c:pt>
                <c:pt idx="472">
                  <c:v>5248.8249999999998</c:v>
                </c:pt>
                <c:pt idx="473">
                  <c:v>5260.45</c:v>
                </c:pt>
                <c:pt idx="474">
                  <c:v>5272.05</c:v>
                </c:pt>
                <c:pt idx="475">
                  <c:v>5283.6149999999998</c:v>
                </c:pt>
                <c:pt idx="476">
                  <c:v>5295.125</c:v>
                </c:pt>
                <c:pt idx="477">
                  <c:v>5306.7250000000004</c:v>
                </c:pt>
                <c:pt idx="478">
                  <c:v>5318.3</c:v>
                </c:pt>
                <c:pt idx="479">
                  <c:v>5329.9250000000002</c:v>
                </c:pt>
                <c:pt idx="480">
                  <c:v>5341.4849999999997</c:v>
                </c:pt>
                <c:pt idx="481">
                  <c:v>5353.0749999999998</c:v>
                </c:pt>
                <c:pt idx="482">
                  <c:v>5364.19</c:v>
                </c:pt>
                <c:pt idx="483">
                  <c:v>5375.9049999999997</c:v>
                </c:pt>
                <c:pt idx="484">
                  <c:v>5387.39</c:v>
                </c:pt>
                <c:pt idx="485">
                  <c:v>5399.0050000000001</c:v>
                </c:pt>
                <c:pt idx="486">
                  <c:v>5410.585</c:v>
                </c:pt>
                <c:pt idx="487">
                  <c:v>5422.2150000000001</c:v>
                </c:pt>
                <c:pt idx="488">
                  <c:v>5433.8149999999996</c:v>
                </c:pt>
                <c:pt idx="489">
                  <c:v>5445.45</c:v>
                </c:pt>
                <c:pt idx="490">
                  <c:v>5457.06</c:v>
                </c:pt>
                <c:pt idx="491">
                  <c:v>5468.1750000000002</c:v>
                </c:pt>
                <c:pt idx="492">
                  <c:v>5479.8050000000003</c:v>
                </c:pt>
                <c:pt idx="493">
                  <c:v>5491.3950000000004</c:v>
                </c:pt>
                <c:pt idx="494">
                  <c:v>5502.7749999999996</c:v>
                </c:pt>
                <c:pt idx="495">
                  <c:v>5514.19</c:v>
                </c:pt>
                <c:pt idx="496">
                  <c:v>5525.6149999999998</c:v>
                </c:pt>
                <c:pt idx="497">
                  <c:v>5537.27</c:v>
                </c:pt>
                <c:pt idx="498">
                  <c:v>5548.88</c:v>
                </c:pt>
                <c:pt idx="499">
                  <c:v>5560.1949999999997</c:v>
                </c:pt>
                <c:pt idx="500">
                  <c:v>5571.52</c:v>
                </c:pt>
                <c:pt idx="501">
                  <c:v>5583.1</c:v>
                </c:pt>
                <c:pt idx="502">
                  <c:v>5594.68</c:v>
                </c:pt>
                <c:pt idx="503">
                  <c:v>5606.25</c:v>
                </c:pt>
                <c:pt idx="504">
                  <c:v>5617.8450000000003</c:v>
                </c:pt>
                <c:pt idx="505">
                  <c:v>5629.33</c:v>
                </c:pt>
                <c:pt idx="506">
                  <c:v>5641.0150000000003</c:v>
                </c:pt>
                <c:pt idx="507">
                  <c:v>5652.61</c:v>
                </c:pt>
                <c:pt idx="508">
                  <c:v>5664.22</c:v>
                </c:pt>
                <c:pt idx="509">
                  <c:v>5675.88</c:v>
                </c:pt>
                <c:pt idx="510">
                  <c:v>5687.4849999999997</c:v>
                </c:pt>
                <c:pt idx="511">
                  <c:v>5699.14</c:v>
                </c:pt>
                <c:pt idx="512">
                  <c:v>5710.68</c:v>
                </c:pt>
                <c:pt idx="513">
                  <c:v>5722.16</c:v>
                </c:pt>
                <c:pt idx="514">
                  <c:v>5733.74</c:v>
                </c:pt>
                <c:pt idx="515">
                  <c:v>5745.41</c:v>
                </c:pt>
                <c:pt idx="516">
                  <c:v>5756.3649999999998</c:v>
                </c:pt>
                <c:pt idx="517">
                  <c:v>5767.96</c:v>
                </c:pt>
                <c:pt idx="518">
                  <c:v>5779.5649999999996</c:v>
                </c:pt>
                <c:pt idx="519">
                  <c:v>5791.2150000000001</c:v>
                </c:pt>
                <c:pt idx="520">
                  <c:v>5802.8149999999996</c:v>
                </c:pt>
                <c:pt idx="521">
                  <c:v>5814.45</c:v>
                </c:pt>
                <c:pt idx="522">
                  <c:v>5826.0349999999999</c:v>
                </c:pt>
                <c:pt idx="523">
                  <c:v>5837.6549999999997</c:v>
                </c:pt>
                <c:pt idx="524">
                  <c:v>5849.1750000000002</c:v>
                </c:pt>
                <c:pt idx="525">
                  <c:v>5860.56</c:v>
                </c:pt>
                <c:pt idx="526">
                  <c:v>5872.22</c:v>
                </c:pt>
                <c:pt idx="527">
                  <c:v>5883.835</c:v>
                </c:pt>
                <c:pt idx="528">
                  <c:v>5895.4750000000004</c:v>
                </c:pt>
                <c:pt idx="529">
                  <c:v>5907.08</c:v>
                </c:pt>
                <c:pt idx="530">
                  <c:v>5918.71</c:v>
                </c:pt>
                <c:pt idx="531">
                  <c:v>5930.3249999999998</c:v>
                </c:pt>
                <c:pt idx="532">
                  <c:v>5941.9650000000001</c:v>
                </c:pt>
                <c:pt idx="533">
                  <c:v>5953.5950000000003</c:v>
                </c:pt>
                <c:pt idx="534">
                  <c:v>5965.21</c:v>
                </c:pt>
                <c:pt idx="535">
                  <c:v>5975.3019999999997</c:v>
                </c:pt>
                <c:pt idx="536">
                  <c:v>5976.3329999999996</c:v>
                </c:pt>
                <c:pt idx="537">
                  <c:v>5978.3159999999998</c:v>
                </c:pt>
                <c:pt idx="538">
                  <c:v>5988.09</c:v>
                </c:pt>
                <c:pt idx="539">
                  <c:v>5999.7049999999999</c:v>
                </c:pt>
                <c:pt idx="540">
                  <c:v>6011.3050000000003</c:v>
                </c:pt>
                <c:pt idx="541">
                  <c:v>6022.9350000000004</c:v>
                </c:pt>
                <c:pt idx="542">
                  <c:v>6034.38</c:v>
                </c:pt>
                <c:pt idx="543">
                  <c:v>6046</c:v>
                </c:pt>
                <c:pt idx="544">
                  <c:v>6057.1350000000002</c:v>
                </c:pt>
                <c:pt idx="545">
                  <c:v>6068.77</c:v>
                </c:pt>
                <c:pt idx="546">
                  <c:v>6080.38</c:v>
                </c:pt>
                <c:pt idx="547">
                  <c:v>6092.0050000000001</c:v>
                </c:pt>
                <c:pt idx="548">
                  <c:v>6103.5150000000003</c:v>
                </c:pt>
                <c:pt idx="549">
                  <c:v>6115.1049999999996</c:v>
                </c:pt>
                <c:pt idx="550">
                  <c:v>6126.665</c:v>
                </c:pt>
                <c:pt idx="551">
                  <c:v>6138.2849999999999</c:v>
                </c:pt>
                <c:pt idx="552">
                  <c:v>6149.915</c:v>
                </c:pt>
                <c:pt idx="553">
                  <c:v>6161.54</c:v>
                </c:pt>
                <c:pt idx="554">
                  <c:v>6173.085</c:v>
                </c:pt>
                <c:pt idx="555">
                  <c:v>6184.09</c:v>
                </c:pt>
                <c:pt idx="556">
                  <c:v>6195.7</c:v>
                </c:pt>
                <c:pt idx="557">
                  <c:v>6207.3249999999998</c:v>
                </c:pt>
                <c:pt idx="558">
                  <c:v>6218.94</c:v>
                </c:pt>
                <c:pt idx="559">
                  <c:v>6230.5150000000003</c:v>
                </c:pt>
                <c:pt idx="560">
                  <c:v>6242.1</c:v>
                </c:pt>
                <c:pt idx="561">
                  <c:v>6253.7049999999999</c:v>
                </c:pt>
                <c:pt idx="562">
                  <c:v>6265.3249999999998</c:v>
                </c:pt>
                <c:pt idx="563">
                  <c:v>6276.95</c:v>
                </c:pt>
                <c:pt idx="564">
                  <c:v>6288.5950000000003</c:v>
                </c:pt>
                <c:pt idx="565">
                  <c:v>6300.2349999999997</c:v>
                </c:pt>
                <c:pt idx="566">
                  <c:v>6311.3450000000003</c:v>
                </c:pt>
                <c:pt idx="567">
                  <c:v>6322.99</c:v>
                </c:pt>
                <c:pt idx="568">
                  <c:v>6334.61</c:v>
                </c:pt>
                <c:pt idx="569">
                  <c:v>6346.23</c:v>
                </c:pt>
                <c:pt idx="570">
                  <c:v>6357.83</c:v>
                </c:pt>
                <c:pt idx="571">
                  <c:v>6369.4650000000001</c:v>
                </c:pt>
                <c:pt idx="572">
                  <c:v>6381.0950000000003</c:v>
                </c:pt>
                <c:pt idx="573">
                  <c:v>6392.7550000000001</c:v>
                </c:pt>
                <c:pt idx="574">
                  <c:v>6404.3649999999998</c:v>
                </c:pt>
                <c:pt idx="575">
                  <c:v>6415.88</c:v>
                </c:pt>
                <c:pt idx="576">
                  <c:v>6427.4350000000004</c:v>
                </c:pt>
                <c:pt idx="577">
                  <c:v>6439.06</c:v>
                </c:pt>
                <c:pt idx="578">
                  <c:v>6450.69</c:v>
                </c:pt>
                <c:pt idx="579">
                  <c:v>6462.35</c:v>
                </c:pt>
                <c:pt idx="580">
                  <c:v>6473.9849999999997</c:v>
                </c:pt>
                <c:pt idx="581">
                  <c:v>6485.62</c:v>
                </c:pt>
                <c:pt idx="582">
                  <c:v>6497.24</c:v>
                </c:pt>
                <c:pt idx="583">
                  <c:v>6508.82</c:v>
                </c:pt>
                <c:pt idx="584">
                  <c:v>6520.4350000000004</c:v>
                </c:pt>
                <c:pt idx="585">
                  <c:v>6532.0649999999996</c:v>
                </c:pt>
                <c:pt idx="586">
                  <c:v>6543.69</c:v>
                </c:pt>
                <c:pt idx="587">
                  <c:v>6555.2150000000001</c:v>
                </c:pt>
                <c:pt idx="588">
                  <c:v>6566.86</c:v>
                </c:pt>
                <c:pt idx="589">
                  <c:v>6578.4849999999997</c:v>
                </c:pt>
                <c:pt idx="590">
                  <c:v>6589.9449999999997</c:v>
                </c:pt>
                <c:pt idx="591">
                  <c:v>6601.5150000000003</c:v>
                </c:pt>
                <c:pt idx="592">
                  <c:v>6613.1</c:v>
                </c:pt>
                <c:pt idx="593">
                  <c:v>6624.7449999999999</c:v>
                </c:pt>
                <c:pt idx="594">
                  <c:v>6636.34</c:v>
                </c:pt>
                <c:pt idx="595">
                  <c:v>6647.8</c:v>
                </c:pt>
                <c:pt idx="596">
                  <c:v>6659.4250000000002</c:v>
                </c:pt>
                <c:pt idx="597">
                  <c:v>6671.01</c:v>
                </c:pt>
                <c:pt idx="598">
                  <c:v>6682.5950000000003</c:v>
                </c:pt>
                <c:pt idx="599">
                  <c:v>6694.2049999999999</c:v>
                </c:pt>
                <c:pt idx="600">
                  <c:v>6705.81</c:v>
                </c:pt>
                <c:pt idx="601">
                  <c:v>6717.4250000000002</c:v>
                </c:pt>
                <c:pt idx="602">
                  <c:v>6729.0550000000003</c:v>
                </c:pt>
                <c:pt idx="603">
                  <c:v>6740.2349999999997</c:v>
                </c:pt>
                <c:pt idx="604">
                  <c:v>6751.7849999999999</c:v>
                </c:pt>
                <c:pt idx="605">
                  <c:v>6763.43</c:v>
                </c:pt>
                <c:pt idx="606">
                  <c:v>6775.04</c:v>
                </c:pt>
                <c:pt idx="607">
                  <c:v>6786.65</c:v>
                </c:pt>
                <c:pt idx="608">
                  <c:v>6798.2250000000004</c:v>
                </c:pt>
                <c:pt idx="609">
                  <c:v>6809.7950000000001</c:v>
                </c:pt>
                <c:pt idx="610">
                  <c:v>6821.42</c:v>
                </c:pt>
                <c:pt idx="611">
                  <c:v>6832.6949999999997</c:v>
                </c:pt>
                <c:pt idx="612">
                  <c:v>6844.3149999999996</c:v>
                </c:pt>
                <c:pt idx="613">
                  <c:v>6855.96</c:v>
                </c:pt>
                <c:pt idx="614">
                  <c:v>6867.5649999999996</c:v>
                </c:pt>
                <c:pt idx="615">
                  <c:v>6879.1549999999997</c:v>
                </c:pt>
                <c:pt idx="616">
                  <c:v>6890.82</c:v>
                </c:pt>
                <c:pt idx="617">
                  <c:v>6902.4350000000004</c:v>
                </c:pt>
                <c:pt idx="618">
                  <c:v>6914.01</c:v>
                </c:pt>
                <c:pt idx="619">
                  <c:v>6925.6149999999998</c:v>
                </c:pt>
                <c:pt idx="620">
                  <c:v>6937.26</c:v>
                </c:pt>
                <c:pt idx="621">
                  <c:v>6948.84</c:v>
                </c:pt>
                <c:pt idx="622">
                  <c:v>6960.3549999999996</c:v>
                </c:pt>
                <c:pt idx="623">
                  <c:v>6971.9849999999997</c:v>
                </c:pt>
                <c:pt idx="624">
                  <c:v>6983.6049999999996</c:v>
                </c:pt>
                <c:pt idx="625">
                  <c:v>6995.1750000000002</c:v>
                </c:pt>
                <c:pt idx="626">
                  <c:v>7006.78</c:v>
                </c:pt>
                <c:pt idx="627">
                  <c:v>7018.3549999999996</c:v>
                </c:pt>
                <c:pt idx="628">
                  <c:v>7029.9350000000004</c:v>
                </c:pt>
                <c:pt idx="629">
                  <c:v>7041.5649999999996</c:v>
                </c:pt>
                <c:pt idx="630">
                  <c:v>7053.1450000000004</c:v>
                </c:pt>
                <c:pt idx="631">
                  <c:v>7064.7150000000001</c:v>
                </c:pt>
                <c:pt idx="632">
                  <c:v>7076.1850000000004</c:v>
                </c:pt>
                <c:pt idx="633">
                  <c:v>7087.8249999999998</c:v>
                </c:pt>
                <c:pt idx="634">
                  <c:v>7099.4250000000002</c:v>
                </c:pt>
                <c:pt idx="635">
                  <c:v>7111.0249999999996</c:v>
                </c:pt>
                <c:pt idx="636">
                  <c:v>7122.6350000000002</c:v>
                </c:pt>
                <c:pt idx="637">
                  <c:v>7134.2849999999999</c:v>
                </c:pt>
                <c:pt idx="638">
                  <c:v>7145.87</c:v>
                </c:pt>
                <c:pt idx="639">
                  <c:v>7157.48</c:v>
                </c:pt>
                <c:pt idx="640">
                  <c:v>7169.0749999999998</c:v>
                </c:pt>
                <c:pt idx="641">
                  <c:v>7180.69</c:v>
                </c:pt>
                <c:pt idx="642">
                  <c:v>7192.3450000000003</c:v>
                </c:pt>
                <c:pt idx="643">
                  <c:v>7203.9949999999999</c:v>
                </c:pt>
                <c:pt idx="644">
                  <c:v>7215.5950000000003</c:v>
                </c:pt>
                <c:pt idx="645">
                  <c:v>7227.17</c:v>
                </c:pt>
                <c:pt idx="646">
                  <c:v>7238.7849999999999</c:v>
                </c:pt>
                <c:pt idx="647">
                  <c:v>7250.4250000000002</c:v>
                </c:pt>
                <c:pt idx="648">
                  <c:v>7262.0450000000001</c:v>
                </c:pt>
                <c:pt idx="649">
                  <c:v>7273.6850000000004</c:v>
                </c:pt>
                <c:pt idx="650">
                  <c:v>7285.2049999999999</c:v>
                </c:pt>
                <c:pt idx="651">
                  <c:v>7296.83</c:v>
                </c:pt>
                <c:pt idx="652">
                  <c:v>7308.27</c:v>
                </c:pt>
                <c:pt idx="653">
                  <c:v>7319.9</c:v>
                </c:pt>
                <c:pt idx="654">
                  <c:v>7331.51</c:v>
                </c:pt>
                <c:pt idx="655">
                  <c:v>7343.05</c:v>
                </c:pt>
                <c:pt idx="656">
                  <c:v>7354.6750000000002</c:v>
                </c:pt>
                <c:pt idx="657">
                  <c:v>7366.33</c:v>
                </c:pt>
                <c:pt idx="658">
                  <c:v>7377.9250000000002</c:v>
                </c:pt>
                <c:pt idx="659">
                  <c:v>7389.5450000000001</c:v>
                </c:pt>
                <c:pt idx="660">
                  <c:v>7400.9750000000004</c:v>
                </c:pt>
                <c:pt idx="661">
                  <c:v>7412.58</c:v>
                </c:pt>
                <c:pt idx="662">
                  <c:v>7424.19</c:v>
                </c:pt>
                <c:pt idx="663">
                  <c:v>7435.8249999999998</c:v>
                </c:pt>
                <c:pt idx="664">
                  <c:v>7447.4350000000004</c:v>
                </c:pt>
                <c:pt idx="665">
                  <c:v>7459.05</c:v>
                </c:pt>
                <c:pt idx="666">
                  <c:v>7470.625</c:v>
                </c:pt>
                <c:pt idx="667">
                  <c:v>7482.2150000000001</c:v>
                </c:pt>
                <c:pt idx="668">
                  <c:v>7493.84</c:v>
                </c:pt>
                <c:pt idx="669">
                  <c:v>7505.34</c:v>
                </c:pt>
                <c:pt idx="670">
                  <c:v>7516.78</c:v>
                </c:pt>
                <c:pt idx="671">
                  <c:v>7528.39</c:v>
                </c:pt>
                <c:pt idx="672">
                  <c:v>7540.0050000000001</c:v>
                </c:pt>
                <c:pt idx="673">
                  <c:v>7551.6549999999997</c:v>
                </c:pt>
                <c:pt idx="674">
                  <c:v>7563.29</c:v>
                </c:pt>
                <c:pt idx="675">
                  <c:v>7574.91</c:v>
                </c:pt>
                <c:pt idx="676">
                  <c:v>7586.5550000000003</c:v>
                </c:pt>
                <c:pt idx="677">
                  <c:v>7598.19</c:v>
                </c:pt>
                <c:pt idx="678">
                  <c:v>7609.81</c:v>
                </c:pt>
                <c:pt idx="679">
                  <c:v>7621.2950000000001</c:v>
                </c:pt>
                <c:pt idx="680">
                  <c:v>7632.7449999999999</c:v>
                </c:pt>
                <c:pt idx="681">
                  <c:v>7644.39</c:v>
                </c:pt>
                <c:pt idx="682">
                  <c:v>7655.91</c:v>
                </c:pt>
                <c:pt idx="683">
                  <c:v>7667.52</c:v>
                </c:pt>
                <c:pt idx="684">
                  <c:v>7679.1850000000004</c:v>
                </c:pt>
                <c:pt idx="685">
                  <c:v>7690.75</c:v>
                </c:pt>
                <c:pt idx="686">
                  <c:v>7702.38</c:v>
                </c:pt>
                <c:pt idx="687">
                  <c:v>7713.99</c:v>
                </c:pt>
                <c:pt idx="688">
                  <c:v>7725.5649999999996</c:v>
                </c:pt>
                <c:pt idx="689">
                  <c:v>7737.23</c:v>
                </c:pt>
                <c:pt idx="690">
                  <c:v>7748.8950000000004</c:v>
                </c:pt>
                <c:pt idx="691">
                  <c:v>7760.46</c:v>
                </c:pt>
                <c:pt idx="692">
                  <c:v>7772.085</c:v>
                </c:pt>
                <c:pt idx="693">
                  <c:v>7783.7250000000004</c:v>
                </c:pt>
                <c:pt idx="694">
                  <c:v>7795.3450000000003</c:v>
                </c:pt>
                <c:pt idx="695">
                  <c:v>7806.91</c:v>
                </c:pt>
                <c:pt idx="696">
                  <c:v>7818.55</c:v>
                </c:pt>
                <c:pt idx="697">
                  <c:v>7830.1949999999997</c:v>
                </c:pt>
                <c:pt idx="698">
                  <c:v>7841.7550000000001</c:v>
                </c:pt>
                <c:pt idx="699">
                  <c:v>7844.3</c:v>
                </c:pt>
                <c:pt idx="700">
                  <c:v>7855.8850000000002</c:v>
                </c:pt>
                <c:pt idx="701">
                  <c:v>7867.49</c:v>
                </c:pt>
                <c:pt idx="702">
                  <c:v>7879.08</c:v>
                </c:pt>
                <c:pt idx="703">
                  <c:v>7890.65</c:v>
                </c:pt>
                <c:pt idx="704">
                  <c:v>7902.2650000000003</c:v>
                </c:pt>
                <c:pt idx="705">
                  <c:v>7913.9</c:v>
                </c:pt>
                <c:pt idx="706">
                  <c:v>7925.51</c:v>
                </c:pt>
                <c:pt idx="707">
                  <c:v>7937.125</c:v>
                </c:pt>
                <c:pt idx="708">
                  <c:v>7948.7849999999999</c:v>
                </c:pt>
                <c:pt idx="709">
                  <c:v>7960.45</c:v>
                </c:pt>
                <c:pt idx="710">
                  <c:v>7972.1049999999996</c:v>
                </c:pt>
                <c:pt idx="711">
                  <c:v>7983.7349999999997</c:v>
                </c:pt>
                <c:pt idx="712">
                  <c:v>7995.21</c:v>
                </c:pt>
                <c:pt idx="713">
                  <c:v>8006.585</c:v>
                </c:pt>
                <c:pt idx="714">
                  <c:v>8018.1949999999997</c:v>
                </c:pt>
                <c:pt idx="715">
                  <c:v>8029.8450000000003</c:v>
                </c:pt>
                <c:pt idx="716">
                  <c:v>8041.5249999999996</c:v>
                </c:pt>
                <c:pt idx="717">
                  <c:v>8052.7849999999999</c:v>
                </c:pt>
                <c:pt idx="718">
                  <c:v>8064.4049999999997</c:v>
                </c:pt>
                <c:pt idx="719">
                  <c:v>8075.96</c:v>
                </c:pt>
                <c:pt idx="720">
                  <c:v>8087.62</c:v>
                </c:pt>
                <c:pt idx="721">
                  <c:v>8099.26</c:v>
                </c:pt>
                <c:pt idx="722">
                  <c:v>8110.8950000000004</c:v>
                </c:pt>
                <c:pt idx="723">
                  <c:v>8122.5249999999996</c:v>
                </c:pt>
                <c:pt idx="724">
                  <c:v>8134.15</c:v>
                </c:pt>
                <c:pt idx="725">
                  <c:v>8145.7849999999999</c:v>
                </c:pt>
                <c:pt idx="726">
                  <c:v>8157.4</c:v>
                </c:pt>
                <c:pt idx="727">
                  <c:v>8169.0249999999996</c:v>
                </c:pt>
                <c:pt idx="728">
                  <c:v>8180.6</c:v>
                </c:pt>
                <c:pt idx="729">
                  <c:v>8192.2150000000001</c:v>
                </c:pt>
                <c:pt idx="730">
                  <c:v>8203.83</c:v>
                </c:pt>
                <c:pt idx="731">
                  <c:v>8215.4249999999993</c:v>
                </c:pt>
                <c:pt idx="732">
                  <c:v>8227.0400000000009</c:v>
                </c:pt>
                <c:pt idx="733">
                  <c:v>8238.67</c:v>
                </c:pt>
                <c:pt idx="734">
                  <c:v>8250.2950000000001</c:v>
                </c:pt>
                <c:pt idx="735">
                  <c:v>8261.9249999999993</c:v>
                </c:pt>
                <c:pt idx="736">
                  <c:v>8273.5049999999992</c:v>
                </c:pt>
                <c:pt idx="737">
                  <c:v>8285.1149999999998</c:v>
                </c:pt>
                <c:pt idx="738">
                  <c:v>8296.7649999999994</c:v>
                </c:pt>
                <c:pt idx="739">
                  <c:v>8308.36</c:v>
                </c:pt>
                <c:pt idx="740">
                  <c:v>8319.5450000000001</c:v>
                </c:pt>
                <c:pt idx="741">
                  <c:v>8331.18</c:v>
                </c:pt>
                <c:pt idx="742">
                  <c:v>8342.7950000000001</c:v>
                </c:pt>
                <c:pt idx="743">
                  <c:v>8354.4050000000007</c:v>
                </c:pt>
                <c:pt idx="744">
                  <c:v>8366.01</c:v>
                </c:pt>
                <c:pt idx="745">
                  <c:v>8377.6550000000007</c:v>
                </c:pt>
                <c:pt idx="746">
                  <c:v>8389.2350000000006</c:v>
                </c:pt>
                <c:pt idx="747">
                  <c:v>8400.8349999999991</c:v>
                </c:pt>
                <c:pt idx="748">
                  <c:v>8412.51</c:v>
                </c:pt>
                <c:pt idx="749">
                  <c:v>8424.23</c:v>
                </c:pt>
                <c:pt idx="750">
                  <c:v>8435.8349999999991</c:v>
                </c:pt>
                <c:pt idx="751">
                  <c:v>8447.4249999999993</c:v>
                </c:pt>
                <c:pt idx="752">
                  <c:v>8458.85</c:v>
                </c:pt>
                <c:pt idx="753">
                  <c:v>8470.0450000000001</c:v>
                </c:pt>
                <c:pt idx="754">
                  <c:v>8481.4650000000001</c:v>
                </c:pt>
                <c:pt idx="755">
                  <c:v>8493.0849999999991</c:v>
                </c:pt>
                <c:pt idx="756">
                  <c:v>8504.7000000000007</c:v>
                </c:pt>
                <c:pt idx="757">
                  <c:v>8516.2749999999996</c:v>
                </c:pt>
                <c:pt idx="758">
                  <c:v>8527.9</c:v>
                </c:pt>
                <c:pt idx="759">
                  <c:v>8539.3649999999998</c:v>
                </c:pt>
                <c:pt idx="760">
                  <c:v>8550.9549999999999</c:v>
                </c:pt>
                <c:pt idx="761">
                  <c:v>8562.5750000000007</c:v>
                </c:pt>
                <c:pt idx="762">
                  <c:v>8574.1949999999997</c:v>
                </c:pt>
                <c:pt idx="763">
                  <c:v>8585.8349999999991</c:v>
                </c:pt>
                <c:pt idx="764">
                  <c:v>8597.44</c:v>
                </c:pt>
                <c:pt idx="765">
                  <c:v>8609.0750000000007</c:v>
                </c:pt>
                <c:pt idx="766">
                  <c:v>8620.7150000000001</c:v>
                </c:pt>
                <c:pt idx="767">
                  <c:v>8632.3349999999991</c:v>
                </c:pt>
                <c:pt idx="768">
                  <c:v>8643.8950000000004</c:v>
                </c:pt>
                <c:pt idx="769">
                  <c:v>8651.1949999999997</c:v>
                </c:pt>
                <c:pt idx="770">
                  <c:v>8654.2999999999993</c:v>
                </c:pt>
                <c:pt idx="771">
                  <c:v>8655.42</c:v>
                </c:pt>
                <c:pt idx="772">
                  <c:v>8667.0249999999996</c:v>
                </c:pt>
                <c:pt idx="773">
                  <c:v>8678.64</c:v>
                </c:pt>
                <c:pt idx="774">
                  <c:v>8690.27</c:v>
                </c:pt>
                <c:pt idx="775">
                  <c:v>8701.8449999999993</c:v>
                </c:pt>
                <c:pt idx="776">
                  <c:v>8713.4950000000008</c:v>
                </c:pt>
                <c:pt idx="777">
                  <c:v>8725.09</c:v>
                </c:pt>
                <c:pt idx="778">
                  <c:v>8736.07</c:v>
                </c:pt>
                <c:pt idx="779">
                  <c:v>8747.68</c:v>
                </c:pt>
                <c:pt idx="780">
                  <c:v>8758.7000000000007</c:v>
                </c:pt>
                <c:pt idx="781">
                  <c:v>8770.36</c:v>
                </c:pt>
                <c:pt idx="782">
                  <c:v>8781.8950000000004</c:v>
                </c:pt>
                <c:pt idx="783">
                  <c:v>8793.5049999999992</c:v>
                </c:pt>
                <c:pt idx="784">
                  <c:v>8804.57</c:v>
                </c:pt>
                <c:pt idx="785">
                  <c:v>8816.1650000000009</c:v>
                </c:pt>
                <c:pt idx="786">
                  <c:v>8827.6949999999997</c:v>
                </c:pt>
                <c:pt idx="787">
                  <c:v>8839.2849999999999</c:v>
                </c:pt>
                <c:pt idx="788">
                  <c:v>8850.91</c:v>
                </c:pt>
                <c:pt idx="789">
                  <c:v>8862.4750000000004</c:v>
                </c:pt>
                <c:pt idx="790">
                  <c:v>8874.1200000000008</c:v>
                </c:pt>
                <c:pt idx="791">
                  <c:v>8885.2749999999996</c:v>
                </c:pt>
                <c:pt idx="792">
                  <c:v>8896.875</c:v>
                </c:pt>
                <c:pt idx="793">
                  <c:v>8908.4750000000004</c:v>
                </c:pt>
                <c:pt idx="794">
                  <c:v>8920.0949999999993</c:v>
                </c:pt>
                <c:pt idx="795">
                  <c:v>8931.5400000000009</c:v>
                </c:pt>
                <c:pt idx="796">
                  <c:v>8942.8250000000007</c:v>
                </c:pt>
                <c:pt idx="797">
                  <c:v>8954.4249999999993</c:v>
                </c:pt>
                <c:pt idx="798">
                  <c:v>8966.0750000000007</c:v>
                </c:pt>
                <c:pt idx="799">
                  <c:v>8977.7049999999999</c:v>
                </c:pt>
                <c:pt idx="800">
                  <c:v>8989.2049999999999</c:v>
                </c:pt>
                <c:pt idx="801">
                  <c:v>9000.7950000000001</c:v>
                </c:pt>
                <c:pt idx="802">
                  <c:v>9012.14</c:v>
                </c:pt>
                <c:pt idx="803">
                  <c:v>9023.77</c:v>
                </c:pt>
                <c:pt idx="804">
                  <c:v>9035.14</c:v>
                </c:pt>
                <c:pt idx="805">
                  <c:v>9046.7749999999996</c:v>
                </c:pt>
                <c:pt idx="806">
                  <c:v>9058.4</c:v>
                </c:pt>
                <c:pt idx="807">
                  <c:v>9070.01</c:v>
                </c:pt>
                <c:pt idx="808">
                  <c:v>9081.625</c:v>
                </c:pt>
                <c:pt idx="809">
                  <c:v>9093.23</c:v>
                </c:pt>
                <c:pt idx="810">
                  <c:v>9104.8649999999998</c:v>
                </c:pt>
                <c:pt idx="811">
                  <c:v>9116.5</c:v>
                </c:pt>
                <c:pt idx="812">
                  <c:v>9128.1450000000004</c:v>
                </c:pt>
                <c:pt idx="813">
                  <c:v>9139.7199999999993</c:v>
                </c:pt>
                <c:pt idx="814">
                  <c:v>9151.2999999999993</c:v>
                </c:pt>
                <c:pt idx="815">
                  <c:v>9162.9449999999997</c:v>
                </c:pt>
                <c:pt idx="816">
                  <c:v>9174.5300000000007</c:v>
                </c:pt>
                <c:pt idx="817">
                  <c:v>9186.1650000000009</c:v>
                </c:pt>
                <c:pt idx="818">
                  <c:v>9197.77</c:v>
                </c:pt>
                <c:pt idx="819">
                  <c:v>9209.3449999999993</c:v>
                </c:pt>
                <c:pt idx="820">
                  <c:v>9220.9850000000006</c:v>
                </c:pt>
                <c:pt idx="821">
                  <c:v>9232.4349999999995</c:v>
                </c:pt>
                <c:pt idx="822">
                  <c:v>9243.85</c:v>
                </c:pt>
                <c:pt idx="823">
                  <c:v>9255.4349999999995</c:v>
                </c:pt>
                <c:pt idx="824">
                  <c:v>9267.0249999999996</c:v>
                </c:pt>
                <c:pt idx="825">
                  <c:v>9278.61</c:v>
                </c:pt>
                <c:pt idx="826">
                  <c:v>9290.2150000000001</c:v>
                </c:pt>
                <c:pt idx="827">
                  <c:v>9301.8349999999991</c:v>
                </c:pt>
                <c:pt idx="828">
                  <c:v>9313.4950000000008</c:v>
                </c:pt>
                <c:pt idx="829">
                  <c:v>9325.0550000000003</c:v>
                </c:pt>
                <c:pt idx="830">
                  <c:v>9336.1550000000007</c:v>
                </c:pt>
                <c:pt idx="831">
                  <c:v>9347.7950000000001</c:v>
                </c:pt>
                <c:pt idx="832">
                  <c:v>9359.2199999999993</c:v>
                </c:pt>
                <c:pt idx="833">
                  <c:v>9370.8250000000007</c:v>
                </c:pt>
                <c:pt idx="834">
                  <c:v>9382.44</c:v>
                </c:pt>
                <c:pt idx="835">
                  <c:v>9394.0249999999996</c:v>
                </c:pt>
                <c:pt idx="836">
                  <c:v>9405.6350000000002</c:v>
                </c:pt>
                <c:pt idx="837">
                  <c:v>9417.2749999999996</c:v>
                </c:pt>
                <c:pt idx="838">
                  <c:v>9428.8950000000004</c:v>
                </c:pt>
                <c:pt idx="839">
                  <c:v>9440.49</c:v>
                </c:pt>
                <c:pt idx="840">
                  <c:v>9452.125</c:v>
                </c:pt>
                <c:pt idx="841">
                  <c:v>9463.7450000000008</c:v>
                </c:pt>
                <c:pt idx="842">
                  <c:v>9475.3950000000004</c:v>
                </c:pt>
                <c:pt idx="843">
                  <c:v>9487.0450000000001</c:v>
                </c:pt>
                <c:pt idx="844">
                  <c:v>9498.6450000000004</c:v>
                </c:pt>
                <c:pt idx="845">
                  <c:v>9510.1450000000004</c:v>
                </c:pt>
                <c:pt idx="846">
                  <c:v>9521.7749999999996</c:v>
                </c:pt>
                <c:pt idx="847">
                  <c:v>9533.3549999999996</c:v>
                </c:pt>
                <c:pt idx="848">
                  <c:v>9545</c:v>
                </c:pt>
                <c:pt idx="849">
                  <c:v>9556.6</c:v>
                </c:pt>
                <c:pt idx="850">
                  <c:v>9568.2250000000004</c:v>
                </c:pt>
                <c:pt idx="851">
                  <c:v>9579.8449999999993</c:v>
                </c:pt>
                <c:pt idx="852">
                  <c:v>9591.4500000000007</c:v>
                </c:pt>
                <c:pt idx="853">
                  <c:v>9603.0650000000005</c:v>
                </c:pt>
                <c:pt idx="854">
                  <c:v>9614.68</c:v>
                </c:pt>
                <c:pt idx="855">
                  <c:v>9626.27</c:v>
                </c:pt>
                <c:pt idx="856">
                  <c:v>9637.7749999999996</c:v>
                </c:pt>
                <c:pt idx="857">
                  <c:v>9649.42</c:v>
                </c:pt>
                <c:pt idx="858">
                  <c:v>9660.9950000000008</c:v>
                </c:pt>
                <c:pt idx="859">
                  <c:v>9672.56</c:v>
                </c:pt>
                <c:pt idx="860">
                  <c:v>9684.15</c:v>
                </c:pt>
                <c:pt idx="861">
                  <c:v>9695.8050000000003</c:v>
                </c:pt>
                <c:pt idx="862">
                  <c:v>9707.3050000000003</c:v>
                </c:pt>
                <c:pt idx="863">
                  <c:v>9718.9349999999995</c:v>
                </c:pt>
                <c:pt idx="864">
                  <c:v>9730.58</c:v>
                </c:pt>
                <c:pt idx="865">
                  <c:v>9742.2099999999991</c:v>
                </c:pt>
                <c:pt idx="866">
                  <c:v>9753.8449999999993</c:v>
                </c:pt>
                <c:pt idx="867">
                  <c:v>9765.4599999999991</c:v>
                </c:pt>
                <c:pt idx="868">
                  <c:v>9776.4349999999995</c:v>
                </c:pt>
                <c:pt idx="869">
                  <c:v>9788.08</c:v>
                </c:pt>
                <c:pt idx="870">
                  <c:v>9799.6450000000004</c:v>
                </c:pt>
                <c:pt idx="871">
                  <c:v>9811.3050000000003</c:v>
                </c:pt>
                <c:pt idx="872">
                  <c:v>9822.8700000000008</c:v>
                </c:pt>
                <c:pt idx="873">
                  <c:v>9834.4500000000007</c:v>
                </c:pt>
                <c:pt idx="874">
                  <c:v>9846.0849999999991</c:v>
                </c:pt>
                <c:pt idx="875">
                  <c:v>9857.5149999999994</c:v>
                </c:pt>
                <c:pt idx="876">
                  <c:v>9869.11</c:v>
                </c:pt>
                <c:pt idx="877">
                  <c:v>9880.4850000000006</c:v>
                </c:pt>
                <c:pt idx="878">
                  <c:v>9892.0049999999992</c:v>
                </c:pt>
                <c:pt idx="879">
                  <c:v>9903.6299999999992</c:v>
                </c:pt>
                <c:pt idx="880">
                  <c:v>9915.2549999999992</c:v>
                </c:pt>
                <c:pt idx="881">
                  <c:v>9926.8549999999996</c:v>
                </c:pt>
                <c:pt idx="882">
                  <c:v>9938.39</c:v>
                </c:pt>
                <c:pt idx="883">
                  <c:v>9949.9249999999993</c:v>
                </c:pt>
                <c:pt idx="884">
                  <c:v>9961.3549999999996</c:v>
                </c:pt>
                <c:pt idx="885">
                  <c:v>9972.9699999999993</c:v>
                </c:pt>
                <c:pt idx="886">
                  <c:v>9984.2199999999993</c:v>
                </c:pt>
                <c:pt idx="887">
                  <c:v>9995.8349999999991</c:v>
                </c:pt>
                <c:pt idx="888">
                  <c:v>10007.455</c:v>
                </c:pt>
                <c:pt idx="889">
                  <c:v>10018.985000000001</c:v>
                </c:pt>
                <c:pt idx="890">
                  <c:v>10030.575000000001</c:v>
                </c:pt>
                <c:pt idx="891">
                  <c:v>10042.205</c:v>
                </c:pt>
                <c:pt idx="892">
                  <c:v>10053.799999999999</c:v>
                </c:pt>
                <c:pt idx="893">
                  <c:v>10065.379999999999</c:v>
                </c:pt>
                <c:pt idx="894">
                  <c:v>10077</c:v>
                </c:pt>
                <c:pt idx="895">
                  <c:v>10088.555</c:v>
                </c:pt>
                <c:pt idx="896">
                  <c:v>10100.14</c:v>
                </c:pt>
                <c:pt idx="897">
                  <c:v>10111.764999999999</c:v>
                </c:pt>
                <c:pt idx="898">
                  <c:v>10123.405000000001</c:v>
                </c:pt>
                <c:pt idx="899">
                  <c:v>10135.014999999999</c:v>
                </c:pt>
                <c:pt idx="900">
                  <c:v>10146.525</c:v>
                </c:pt>
                <c:pt idx="901">
                  <c:v>10158.120000000001</c:v>
                </c:pt>
                <c:pt idx="902">
                  <c:v>10169.715</c:v>
                </c:pt>
                <c:pt idx="903">
                  <c:v>10181.209999999999</c:v>
                </c:pt>
                <c:pt idx="904">
                  <c:v>10192.81</c:v>
                </c:pt>
                <c:pt idx="905">
                  <c:v>10204.375</c:v>
                </c:pt>
                <c:pt idx="906">
                  <c:v>10215.985000000001</c:v>
                </c:pt>
                <c:pt idx="907">
                  <c:v>10227.565000000001</c:v>
                </c:pt>
                <c:pt idx="908">
                  <c:v>10239.14</c:v>
                </c:pt>
                <c:pt idx="909">
                  <c:v>10250.655000000001</c:v>
                </c:pt>
                <c:pt idx="910">
                  <c:v>10261.655000000001</c:v>
                </c:pt>
                <c:pt idx="911">
                  <c:v>10273.27</c:v>
                </c:pt>
                <c:pt idx="912">
                  <c:v>10284.475</c:v>
                </c:pt>
                <c:pt idx="913">
                  <c:v>10296.094999999999</c:v>
                </c:pt>
                <c:pt idx="914">
                  <c:v>10307.68</c:v>
                </c:pt>
                <c:pt idx="915">
                  <c:v>10319.305</c:v>
                </c:pt>
                <c:pt idx="916">
                  <c:v>10330.915000000001</c:v>
                </c:pt>
                <c:pt idx="917">
                  <c:v>10342.530000000001</c:v>
                </c:pt>
                <c:pt idx="918">
                  <c:v>10354.09</c:v>
                </c:pt>
                <c:pt idx="919">
                  <c:v>10365.725</c:v>
                </c:pt>
                <c:pt idx="920">
                  <c:v>10376.905000000001</c:v>
                </c:pt>
                <c:pt idx="921">
                  <c:v>10388.535</c:v>
                </c:pt>
                <c:pt idx="922">
                  <c:v>10400.195</c:v>
                </c:pt>
                <c:pt idx="923">
                  <c:v>10411.865</c:v>
                </c:pt>
                <c:pt idx="924">
                  <c:v>10423.504999999999</c:v>
                </c:pt>
                <c:pt idx="925">
                  <c:v>10435.094999999999</c:v>
                </c:pt>
                <c:pt idx="926">
                  <c:v>10446.715</c:v>
                </c:pt>
                <c:pt idx="927">
                  <c:v>10457.945</c:v>
                </c:pt>
                <c:pt idx="928">
                  <c:v>10469.57</c:v>
                </c:pt>
                <c:pt idx="929">
                  <c:v>10481.174999999999</c:v>
                </c:pt>
                <c:pt idx="930">
                  <c:v>10492.785</c:v>
                </c:pt>
                <c:pt idx="931">
                  <c:v>10504.275</c:v>
                </c:pt>
                <c:pt idx="932">
                  <c:v>10515.87</c:v>
                </c:pt>
                <c:pt idx="933">
                  <c:v>10527.495000000001</c:v>
                </c:pt>
                <c:pt idx="934">
                  <c:v>10539.084999999999</c:v>
                </c:pt>
                <c:pt idx="935">
                  <c:v>10550.73</c:v>
                </c:pt>
                <c:pt idx="936">
                  <c:v>10558.815000000001</c:v>
                </c:pt>
                <c:pt idx="937">
                  <c:v>10570.14</c:v>
                </c:pt>
                <c:pt idx="938">
                  <c:v>10581.775</c:v>
                </c:pt>
                <c:pt idx="939">
                  <c:v>10593.34</c:v>
                </c:pt>
                <c:pt idx="940">
                  <c:v>10604.96</c:v>
                </c:pt>
                <c:pt idx="941">
                  <c:v>10616.605</c:v>
                </c:pt>
                <c:pt idx="942">
                  <c:v>10628.184999999999</c:v>
                </c:pt>
                <c:pt idx="943">
                  <c:v>10639.69</c:v>
                </c:pt>
                <c:pt idx="944">
                  <c:v>10651.264999999999</c:v>
                </c:pt>
                <c:pt idx="945">
                  <c:v>10662.805</c:v>
                </c:pt>
                <c:pt idx="946">
                  <c:v>10674.43</c:v>
                </c:pt>
                <c:pt idx="947">
                  <c:v>10686.06</c:v>
                </c:pt>
                <c:pt idx="948">
                  <c:v>10697.63</c:v>
                </c:pt>
                <c:pt idx="949">
                  <c:v>10709.264999999999</c:v>
                </c:pt>
                <c:pt idx="950">
                  <c:v>10720.895</c:v>
                </c:pt>
                <c:pt idx="951">
                  <c:v>10732.4</c:v>
                </c:pt>
                <c:pt idx="952">
                  <c:v>10743.975</c:v>
                </c:pt>
                <c:pt idx="953">
                  <c:v>10755.594999999999</c:v>
                </c:pt>
                <c:pt idx="954">
                  <c:v>10767.205</c:v>
                </c:pt>
                <c:pt idx="955">
                  <c:v>10778.825000000001</c:v>
                </c:pt>
                <c:pt idx="956">
                  <c:v>10790.125</c:v>
                </c:pt>
                <c:pt idx="957">
                  <c:v>10801.625</c:v>
                </c:pt>
                <c:pt idx="958">
                  <c:v>10805.36</c:v>
                </c:pt>
                <c:pt idx="959">
                  <c:v>10816.23</c:v>
                </c:pt>
                <c:pt idx="960">
                  <c:v>10827.77</c:v>
                </c:pt>
                <c:pt idx="961">
                  <c:v>10839.135</c:v>
                </c:pt>
                <c:pt idx="962">
                  <c:v>10850.78</c:v>
                </c:pt>
                <c:pt idx="963">
                  <c:v>10862.4</c:v>
                </c:pt>
                <c:pt idx="964">
                  <c:v>10874.04</c:v>
                </c:pt>
                <c:pt idx="965">
                  <c:v>10885.635</c:v>
                </c:pt>
                <c:pt idx="966">
                  <c:v>10897.215</c:v>
                </c:pt>
                <c:pt idx="967">
                  <c:v>10908.705</c:v>
                </c:pt>
                <c:pt idx="968">
                  <c:v>10920.334999999999</c:v>
                </c:pt>
                <c:pt idx="969">
                  <c:v>10931.79</c:v>
                </c:pt>
                <c:pt idx="970">
                  <c:v>10943.355</c:v>
                </c:pt>
                <c:pt idx="971">
                  <c:v>10954.85</c:v>
                </c:pt>
                <c:pt idx="972">
                  <c:v>10966.25</c:v>
                </c:pt>
                <c:pt idx="973">
                  <c:v>10977.89</c:v>
                </c:pt>
                <c:pt idx="974">
                  <c:v>10989.46</c:v>
                </c:pt>
                <c:pt idx="975">
                  <c:v>10998.984</c:v>
                </c:pt>
                <c:pt idx="976">
                  <c:v>10999.856</c:v>
                </c:pt>
                <c:pt idx="977">
                  <c:v>11000.816000000001</c:v>
                </c:pt>
                <c:pt idx="978">
                  <c:v>11002.85</c:v>
                </c:pt>
                <c:pt idx="979">
                  <c:v>11012.635</c:v>
                </c:pt>
                <c:pt idx="980">
                  <c:v>11024.215</c:v>
                </c:pt>
                <c:pt idx="981">
                  <c:v>11035.89</c:v>
                </c:pt>
                <c:pt idx="982">
                  <c:v>11047.365</c:v>
                </c:pt>
                <c:pt idx="983">
                  <c:v>11059.014999999999</c:v>
                </c:pt>
                <c:pt idx="984">
                  <c:v>11070.645</c:v>
                </c:pt>
                <c:pt idx="985">
                  <c:v>11082.174999999999</c:v>
                </c:pt>
                <c:pt idx="986">
                  <c:v>11093.81</c:v>
                </c:pt>
                <c:pt idx="987">
                  <c:v>11105.375</c:v>
                </c:pt>
                <c:pt idx="988">
                  <c:v>11116.934999999999</c:v>
                </c:pt>
                <c:pt idx="989">
                  <c:v>11128.565000000001</c:v>
                </c:pt>
                <c:pt idx="990">
                  <c:v>11140.145</c:v>
                </c:pt>
                <c:pt idx="991">
                  <c:v>11151.18</c:v>
                </c:pt>
                <c:pt idx="992">
                  <c:v>11162.81</c:v>
                </c:pt>
                <c:pt idx="993">
                  <c:v>11174.42</c:v>
                </c:pt>
                <c:pt idx="994">
                  <c:v>11186.025</c:v>
                </c:pt>
                <c:pt idx="995">
                  <c:v>11197.625</c:v>
                </c:pt>
                <c:pt idx="996">
                  <c:v>11209.05</c:v>
                </c:pt>
                <c:pt idx="997">
                  <c:v>11220.7</c:v>
                </c:pt>
                <c:pt idx="998">
                  <c:v>11232.325000000001</c:v>
                </c:pt>
                <c:pt idx="999">
                  <c:v>11243.674999999999</c:v>
                </c:pt>
                <c:pt idx="1000">
                  <c:v>11255.254999999999</c:v>
                </c:pt>
                <c:pt idx="1001">
                  <c:v>11266.844999999999</c:v>
                </c:pt>
                <c:pt idx="1002">
                  <c:v>11278.455</c:v>
                </c:pt>
                <c:pt idx="1003">
                  <c:v>11286.97</c:v>
                </c:pt>
                <c:pt idx="1004">
                  <c:v>11298.385</c:v>
                </c:pt>
                <c:pt idx="1005">
                  <c:v>11309.98</c:v>
                </c:pt>
                <c:pt idx="1006">
                  <c:v>11321.61</c:v>
                </c:pt>
                <c:pt idx="1007">
                  <c:v>11333.115</c:v>
                </c:pt>
                <c:pt idx="1008">
                  <c:v>11344.71</c:v>
                </c:pt>
                <c:pt idx="1009">
                  <c:v>11356.3</c:v>
                </c:pt>
                <c:pt idx="1010">
                  <c:v>11367.915000000001</c:v>
                </c:pt>
                <c:pt idx="1011">
                  <c:v>11379.55</c:v>
                </c:pt>
                <c:pt idx="1012">
                  <c:v>11391.21</c:v>
                </c:pt>
                <c:pt idx="1013">
                  <c:v>11402.86</c:v>
                </c:pt>
                <c:pt idx="1014">
                  <c:v>11414.5</c:v>
                </c:pt>
                <c:pt idx="1015">
                  <c:v>11426.125</c:v>
                </c:pt>
                <c:pt idx="1016">
                  <c:v>11437.305</c:v>
                </c:pt>
                <c:pt idx="1017">
                  <c:v>11448.924999999999</c:v>
                </c:pt>
                <c:pt idx="1018">
                  <c:v>11460.34</c:v>
                </c:pt>
                <c:pt idx="1019">
                  <c:v>11471.94</c:v>
                </c:pt>
                <c:pt idx="1020">
                  <c:v>11483.58</c:v>
                </c:pt>
                <c:pt idx="1021">
                  <c:v>11494.584999999999</c:v>
                </c:pt>
                <c:pt idx="1022">
                  <c:v>11506.165000000001</c:v>
                </c:pt>
                <c:pt idx="1023">
                  <c:v>11517.805</c:v>
                </c:pt>
                <c:pt idx="1024">
                  <c:v>11529.334999999999</c:v>
                </c:pt>
                <c:pt idx="1025">
                  <c:v>11540.975</c:v>
                </c:pt>
                <c:pt idx="1026">
                  <c:v>11552.584999999999</c:v>
                </c:pt>
                <c:pt idx="1027">
                  <c:v>11564.235000000001</c:v>
                </c:pt>
                <c:pt idx="1028">
                  <c:v>11575.844999999999</c:v>
                </c:pt>
                <c:pt idx="1029">
                  <c:v>11587.495000000001</c:v>
                </c:pt>
                <c:pt idx="1030">
                  <c:v>11599.105</c:v>
                </c:pt>
                <c:pt idx="1031">
                  <c:v>11610.745000000001</c:v>
                </c:pt>
                <c:pt idx="1032">
                  <c:v>11622.33</c:v>
                </c:pt>
                <c:pt idx="1033">
                  <c:v>11633.83</c:v>
                </c:pt>
                <c:pt idx="1034">
                  <c:v>11645.434999999999</c:v>
                </c:pt>
                <c:pt idx="1035">
                  <c:v>11657.065000000001</c:v>
                </c:pt>
                <c:pt idx="1036">
                  <c:v>11668.66</c:v>
                </c:pt>
                <c:pt idx="1037">
                  <c:v>11680.27</c:v>
                </c:pt>
                <c:pt idx="1038">
                  <c:v>11691.865</c:v>
                </c:pt>
                <c:pt idx="1039">
                  <c:v>11703.49</c:v>
                </c:pt>
                <c:pt idx="1040">
                  <c:v>11715.125</c:v>
                </c:pt>
                <c:pt idx="1041">
                  <c:v>11726.745000000001</c:v>
                </c:pt>
                <c:pt idx="1042">
                  <c:v>11738.325000000001</c:v>
                </c:pt>
                <c:pt idx="1043">
                  <c:v>11749.9</c:v>
                </c:pt>
                <c:pt idx="1044">
                  <c:v>11761.514999999999</c:v>
                </c:pt>
                <c:pt idx="1045">
                  <c:v>11773.135</c:v>
                </c:pt>
                <c:pt idx="1046">
                  <c:v>11784.795</c:v>
                </c:pt>
                <c:pt idx="1047">
                  <c:v>11796.36</c:v>
                </c:pt>
                <c:pt idx="1048">
                  <c:v>11807.99</c:v>
                </c:pt>
                <c:pt idx="1049">
                  <c:v>11819.615</c:v>
                </c:pt>
                <c:pt idx="1050">
                  <c:v>11831.235000000001</c:v>
                </c:pt>
                <c:pt idx="1051">
                  <c:v>11842.86</c:v>
                </c:pt>
                <c:pt idx="1052">
                  <c:v>11854.495000000001</c:v>
                </c:pt>
                <c:pt idx="1053">
                  <c:v>11866.14</c:v>
                </c:pt>
                <c:pt idx="1054">
                  <c:v>11877.754999999999</c:v>
                </c:pt>
                <c:pt idx="1055">
                  <c:v>11889.4</c:v>
                </c:pt>
                <c:pt idx="1056">
                  <c:v>11900.955</c:v>
                </c:pt>
                <c:pt idx="1057">
                  <c:v>11912.49</c:v>
                </c:pt>
                <c:pt idx="1058">
                  <c:v>11924.12</c:v>
                </c:pt>
                <c:pt idx="1059">
                  <c:v>11935.76</c:v>
                </c:pt>
                <c:pt idx="1060">
                  <c:v>11947.375</c:v>
                </c:pt>
                <c:pt idx="1061">
                  <c:v>11958.934999999999</c:v>
                </c:pt>
                <c:pt idx="1062">
                  <c:v>11970.49</c:v>
                </c:pt>
                <c:pt idx="1063">
                  <c:v>11981.17</c:v>
                </c:pt>
                <c:pt idx="1064">
                  <c:v>11992.76</c:v>
                </c:pt>
                <c:pt idx="1065">
                  <c:v>12004.375</c:v>
                </c:pt>
                <c:pt idx="1066">
                  <c:v>12015.865</c:v>
                </c:pt>
                <c:pt idx="1067">
                  <c:v>12027.46</c:v>
                </c:pt>
                <c:pt idx="1068">
                  <c:v>12039.02</c:v>
                </c:pt>
                <c:pt idx="1069">
                  <c:v>12050.65</c:v>
                </c:pt>
                <c:pt idx="1070">
                  <c:v>12062.315000000001</c:v>
                </c:pt>
                <c:pt idx="1071">
                  <c:v>12073.924999999999</c:v>
                </c:pt>
                <c:pt idx="1072">
                  <c:v>12085.504999999999</c:v>
                </c:pt>
                <c:pt idx="1073">
                  <c:v>12097.115</c:v>
                </c:pt>
                <c:pt idx="1074">
                  <c:v>12108.735000000001</c:v>
                </c:pt>
                <c:pt idx="1075">
                  <c:v>12120.14</c:v>
                </c:pt>
                <c:pt idx="1076">
                  <c:v>12131.764999999999</c:v>
                </c:pt>
                <c:pt idx="1077">
                  <c:v>12143.375</c:v>
                </c:pt>
                <c:pt idx="1078">
                  <c:v>12154.955</c:v>
                </c:pt>
                <c:pt idx="1079">
                  <c:v>12166.57</c:v>
                </c:pt>
                <c:pt idx="1080">
                  <c:v>12178.235000000001</c:v>
                </c:pt>
                <c:pt idx="1081">
                  <c:v>12189.85</c:v>
                </c:pt>
                <c:pt idx="1082">
                  <c:v>12201.495000000001</c:v>
                </c:pt>
                <c:pt idx="1083">
                  <c:v>12213.115</c:v>
                </c:pt>
                <c:pt idx="1084">
                  <c:v>12224.735000000001</c:v>
                </c:pt>
                <c:pt idx="1085">
                  <c:v>12236.35</c:v>
                </c:pt>
                <c:pt idx="1086">
                  <c:v>12247.995000000001</c:v>
                </c:pt>
                <c:pt idx="1087">
                  <c:v>12259.61</c:v>
                </c:pt>
                <c:pt idx="1088">
                  <c:v>12271.22</c:v>
                </c:pt>
                <c:pt idx="1089">
                  <c:v>12282.795</c:v>
                </c:pt>
                <c:pt idx="1090">
                  <c:v>12294.44</c:v>
                </c:pt>
                <c:pt idx="1091">
                  <c:v>12306.05</c:v>
                </c:pt>
                <c:pt idx="1092">
                  <c:v>12317.665000000001</c:v>
                </c:pt>
                <c:pt idx="1093">
                  <c:v>12329.02</c:v>
                </c:pt>
                <c:pt idx="1094">
                  <c:v>12340.674999999999</c:v>
                </c:pt>
                <c:pt idx="1095">
                  <c:v>12352.295</c:v>
                </c:pt>
                <c:pt idx="1096">
                  <c:v>12363.73</c:v>
                </c:pt>
                <c:pt idx="1097">
                  <c:v>12375.285</c:v>
                </c:pt>
                <c:pt idx="1098">
                  <c:v>12386.665000000001</c:v>
                </c:pt>
                <c:pt idx="1099">
                  <c:v>12397.715</c:v>
                </c:pt>
                <c:pt idx="1100">
                  <c:v>12409.334999999999</c:v>
                </c:pt>
                <c:pt idx="1101">
                  <c:v>12420.915000000001</c:v>
                </c:pt>
                <c:pt idx="1102">
                  <c:v>12432.145</c:v>
                </c:pt>
                <c:pt idx="1103">
                  <c:v>12443.7</c:v>
                </c:pt>
                <c:pt idx="1104">
                  <c:v>12455.31</c:v>
                </c:pt>
                <c:pt idx="1105">
                  <c:v>12466.92</c:v>
                </c:pt>
                <c:pt idx="1106">
                  <c:v>12478.53</c:v>
                </c:pt>
                <c:pt idx="1107">
                  <c:v>12490.16</c:v>
                </c:pt>
                <c:pt idx="1108">
                  <c:v>12501.82</c:v>
                </c:pt>
                <c:pt idx="1109">
                  <c:v>12513.45</c:v>
                </c:pt>
                <c:pt idx="1110">
                  <c:v>12525.065000000001</c:v>
                </c:pt>
                <c:pt idx="1111">
                  <c:v>12536.68</c:v>
                </c:pt>
                <c:pt idx="1112">
                  <c:v>12548.3</c:v>
                </c:pt>
                <c:pt idx="1113">
                  <c:v>12559.915000000001</c:v>
                </c:pt>
                <c:pt idx="1114">
                  <c:v>12571.52</c:v>
                </c:pt>
                <c:pt idx="1115">
                  <c:v>12583.14</c:v>
                </c:pt>
                <c:pt idx="1116">
                  <c:v>12594.795</c:v>
                </c:pt>
                <c:pt idx="1117">
                  <c:v>12606.445</c:v>
                </c:pt>
                <c:pt idx="1118">
                  <c:v>12617.995000000001</c:v>
                </c:pt>
                <c:pt idx="1119">
                  <c:v>12629.555</c:v>
                </c:pt>
                <c:pt idx="1120">
                  <c:v>12641.174999999999</c:v>
                </c:pt>
                <c:pt idx="1121">
                  <c:v>12652.625</c:v>
                </c:pt>
                <c:pt idx="1122">
                  <c:v>12664.264999999999</c:v>
                </c:pt>
                <c:pt idx="1123">
                  <c:v>12675.855</c:v>
                </c:pt>
                <c:pt idx="1124">
                  <c:v>12687.495000000001</c:v>
                </c:pt>
                <c:pt idx="1125">
                  <c:v>12698.705</c:v>
                </c:pt>
                <c:pt idx="1126">
                  <c:v>12709.795</c:v>
                </c:pt>
                <c:pt idx="1127">
                  <c:v>12721.424999999999</c:v>
                </c:pt>
                <c:pt idx="1128">
                  <c:v>12733.055</c:v>
                </c:pt>
                <c:pt idx="1129">
                  <c:v>12744.684999999999</c:v>
                </c:pt>
                <c:pt idx="1130">
                  <c:v>12756.215</c:v>
                </c:pt>
                <c:pt idx="1131">
                  <c:v>12767.844999999999</c:v>
                </c:pt>
                <c:pt idx="1132">
                  <c:v>12779.434999999999</c:v>
                </c:pt>
                <c:pt idx="1133">
                  <c:v>12790.905000000001</c:v>
                </c:pt>
                <c:pt idx="1134">
                  <c:v>12802.35</c:v>
                </c:pt>
                <c:pt idx="1135">
                  <c:v>12813.97</c:v>
                </c:pt>
                <c:pt idx="1136">
                  <c:v>12825.565000000001</c:v>
                </c:pt>
                <c:pt idx="1137">
                  <c:v>12837.2</c:v>
                </c:pt>
                <c:pt idx="1138">
                  <c:v>12848.825000000001</c:v>
                </c:pt>
                <c:pt idx="1139">
                  <c:v>12860.434999999999</c:v>
                </c:pt>
                <c:pt idx="1140">
                  <c:v>12871.51</c:v>
                </c:pt>
                <c:pt idx="1141">
                  <c:v>12883.115</c:v>
                </c:pt>
                <c:pt idx="1142">
                  <c:v>12892.915000000001</c:v>
                </c:pt>
                <c:pt idx="1143">
                  <c:v>12904.47</c:v>
                </c:pt>
                <c:pt idx="1144">
                  <c:v>12916.105</c:v>
                </c:pt>
                <c:pt idx="1145">
                  <c:v>12927.29</c:v>
                </c:pt>
                <c:pt idx="1146">
                  <c:v>12938.885</c:v>
                </c:pt>
                <c:pt idx="1147">
                  <c:v>12950.51</c:v>
                </c:pt>
                <c:pt idx="1148">
                  <c:v>12962.13</c:v>
                </c:pt>
                <c:pt idx="1149">
                  <c:v>12973.74</c:v>
                </c:pt>
                <c:pt idx="1150">
                  <c:v>12985.34</c:v>
                </c:pt>
                <c:pt idx="1151">
                  <c:v>12996.95</c:v>
                </c:pt>
                <c:pt idx="1152">
                  <c:v>13008.58</c:v>
                </c:pt>
                <c:pt idx="1153">
                  <c:v>13020.215</c:v>
                </c:pt>
                <c:pt idx="1154">
                  <c:v>13031.834999999999</c:v>
                </c:pt>
                <c:pt idx="1155">
                  <c:v>13043.45</c:v>
                </c:pt>
                <c:pt idx="1156">
                  <c:v>13055.11</c:v>
                </c:pt>
                <c:pt idx="1157">
                  <c:v>13066.73</c:v>
                </c:pt>
                <c:pt idx="1158">
                  <c:v>13078.355</c:v>
                </c:pt>
                <c:pt idx="1159">
                  <c:v>13089.94</c:v>
                </c:pt>
                <c:pt idx="1160">
                  <c:v>13101.555</c:v>
                </c:pt>
                <c:pt idx="1161">
                  <c:v>13112.805</c:v>
                </c:pt>
                <c:pt idx="1162">
                  <c:v>13124.405000000001</c:v>
                </c:pt>
                <c:pt idx="1163">
                  <c:v>13135.99</c:v>
                </c:pt>
                <c:pt idx="1164">
                  <c:v>13147.615</c:v>
                </c:pt>
                <c:pt idx="1165">
                  <c:v>13159.165000000001</c:v>
                </c:pt>
                <c:pt idx="1166">
                  <c:v>13170.745000000001</c:v>
                </c:pt>
                <c:pt idx="1167">
                  <c:v>13182.344999999999</c:v>
                </c:pt>
                <c:pt idx="1168">
                  <c:v>13193.98</c:v>
                </c:pt>
                <c:pt idx="1169">
                  <c:v>13205.62</c:v>
                </c:pt>
                <c:pt idx="1170">
                  <c:v>13217.245000000001</c:v>
                </c:pt>
                <c:pt idx="1171">
                  <c:v>13228.87</c:v>
                </c:pt>
                <c:pt idx="1172">
                  <c:v>13240.485000000001</c:v>
                </c:pt>
                <c:pt idx="1173">
                  <c:v>13252.125</c:v>
                </c:pt>
                <c:pt idx="1174">
                  <c:v>13263.764999999999</c:v>
                </c:pt>
                <c:pt idx="1175">
                  <c:v>13275.334999999999</c:v>
                </c:pt>
                <c:pt idx="1176">
                  <c:v>13286.975</c:v>
                </c:pt>
                <c:pt idx="1177">
                  <c:v>13298.575000000001</c:v>
                </c:pt>
                <c:pt idx="1178">
                  <c:v>13310.174999999999</c:v>
                </c:pt>
                <c:pt idx="1179">
                  <c:v>13321.815000000001</c:v>
                </c:pt>
                <c:pt idx="1180">
                  <c:v>13333.375</c:v>
                </c:pt>
                <c:pt idx="1181">
                  <c:v>13345.014999999999</c:v>
                </c:pt>
                <c:pt idx="1182">
                  <c:v>13356.625</c:v>
                </c:pt>
                <c:pt idx="1183">
                  <c:v>13368.245000000001</c:v>
                </c:pt>
                <c:pt idx="1184">
                  <c:v>13379.805</c:v>
                </c:pt>
                <c:pt idx="1185">
                  <c:v>13391.44</c:v>
                </c:pt>
                <c:pt idx="1186">
                  <c:v>13403.065000000001</c:v>
                </c:pt>
                <c:pt idx="1187">
                  <c:v>13414.684999999999</c:v>
                </c:pt>
                <c:pt idx="1188">
                  <c:v>13426.305</c:v>
                </c:pt>
                <c:pt idx="1189">
                  <c:v>13437.93</c:v>
                </c:pt>
                <c:pt idx="1190">
                  <c:v>13449.565000000001</c:v>
                </c:pt>
                <c:pt idx="1191">
                  <c:v>13461.21</c:v>
                </c:pt>
                <c:pt idx="1192">
                  <c:v>13472.77</c:v>
                </c:pt>
                <c:pt idx="1193">
                  <c:v>13484.385</c:v>
                </c:pt>
                <c:pt idx="1194">
                  <c:v>13495.945</c:v>
                </c:pt>
                <c:pt idx="1195">
                  <c:v>13507.594999999999</c:v>
                </c:pt>
                <c:pt idx="1196">
                  <c:v>13519.195</c:v>
                </c:pt>
                <c:pt idx="1197">
                  <c:v>13530.815000000001</c:v>
                </c:pt>
                <c:pt idx="1198">
                  <c:v>13542.47</c:v>
                </c:pt>
                <c:pt idx="1199">
                  <c:v>13554.125</c:v>
                </c:pt>
                <c:pt idx="1200">
                  <c:v>13565.73</c:v>
                </c:pt>
                <c:pt idx="1201">
                  <c:v>13577.3</c:v>
                </c:pt>
                <c:pt idx="1202">
                  <c:v>13588.92</c:v>
                </c:pt>
                <c:pt idx="1203">
                  <c:v>13600.59</c:v>
                </c:pt>
                <c:pt idx="1204">
                  <c:v>13612</c:v>
                </c:pt>
                <c:pt idx="1205">
                  <c:v>13623.625</c:v>
                </c:pt>
                <c:pt idx="1206">
                  <c:v>13635.26</c:v>
                </c:pt>
                <c:pt idx="1207">
                  <c:v>13646.915000000001</c:v>
                </c:pt>
                <c:pt idx="1208">
                  <c:v>13658.535</c:v>
                </c:pt>
                <c:pt idx="1209">
                  <c:v>13670.155000000001</c:v>
                </c:pt>
                <c:pt idx="1210">
                  <c:v>13681.8</c:v>
                </c:pt>
                <c:pt idx="1211">
                  <c:v>13693.434999999999</c:v>
                </c:pt>
                <c:pt idx="1212">
                  <c:v>13705.004999999999</c:v>
                </c:pt>
                <c:pt idx="1213">
                  <c:v>13716.635</c:v>
                </c:pt>
                <c:pt idx="1214">
                  <c:v>13728.3</c:v>
                </c:pt>
                <c:pt idx="1215">
                  <c:v>13739.955</c:v>
                </c:pt>
                <c:pt idx="1216">
                  <c:v>13751.555</c:v>
                </c:pt>
                <c:pt idx="1217">
                  <c:v>13763.19</c:v>
                </c:pt>
                <c:pt idx="1218">
                  <c:v>13774.81</c:v>
                </c:pt>
                <c:pt idx="1219">
                  <c:v>13776.465</c:v>
                </c:pt>
                <c:pt idx="1220">
                  <c:v>13787.184999999999</c:v>
                </c:pt>
                <c:pt idx="1221">
                  <c:v>13798.75</c:v>
                </c:pt>
                <c:pt idx="1222">
                  <c:v>13810.42</c:v>
                </c:pt>
                <c:pt idx="1223">
                  <c:v>13822.07</c:v>
                </c:pt>
                <c:pt idx="1224">
                  <c:v>13833.22</c:v>
                </c:pt>
                <c:pt idx="1225">
                  <c:v>13844.86</c:v>
                </c:pt>
                <c:pt idx="1226">
                  <c:v>13856.485000000001</c:v>
                </c:pt>
                <c:pt idx="1227">
                  <c:v>13867.965</c:v>
                </c:pt>
                <c:pt idx="1228">
                  <c:v>13879.594999999999</c:v>
                </c:pt>
                <c:pt idx="1229">
                  <c:v>13891.184999999999</c:v>
                </c:pt>
                <c:pt idx="1230">
                  <c:v>13902.825000000001</c:v>
                </c:pt>
                <c:pt idx="1231">
                  <c:v>13914.475</c:v>
                </c:pt>
                <c:pt idx="1232">
                  <c:v>13926.094999999999</c:v>
                </c:pt>
                <c:pt idx="1233">
                  <c:v>13937.735000000001</c:v>
                </c:pt>
                <c:pt idx="1234">
                  <c:v>13949.385</c:v>
                </c:pt>
                <c:pt idx="1235">
                  <c:v>13961</c:v>
                </c:pt>
                <c:pt idx="1236">
                  <c:v>13972.565000000001</c:v>
                </c:pt>
                <c:pt idx="1237">
                  <c:v>13984.215</c:v>
                </c:pt>
                <c:pt idx="1238">
                  <c:v>13995.875</c:v>
                </c:pt>
                <c:pt idx="1239">
                  <c:v>14007.475</c:v>
                </c:pt>
                <c:pt idx="1240">
                  <c:v>14019.065000000001</c:v>
                </c:pt>
                <c:pt idx="1241">
                  <c:v>14030.7</c:v>
                </c:pt>
                <c:pt idx="1242">
                  <c:v>14042.315000000001</c:v>
                </c:pt>
                <c:pt idx="1243">
                  <c:v>14053.96</c:v>
                </c:pt>
                <c:pt idx="1244">
                  <c:v>14065.504999999999</c:v>
                </c:pt>
                <c:pt idx="1245">
                  <c:v>14076.29</c:v>
                </c:pt>
                <c:pt idx="1246">
                  <c:v>14087.83</c:v>
                </c:pt>
                <c:pt idx="1247">
                  <c:v>14099.465</c:v>
                </c:pt>
                <c:pt idx="1248">
                  <c:v>14111.05</c:v>
                </c:pt>
                <c:pt idx="1249">
                  <c:v>14122.69</c:v>
                </c:pt>
                <c:pt idx="1250">
                  <c:v>14134.245000000001</c:v>
                </c:pt>
                <c:pt idx="1251">
                  <c:v>14145.86</c:v>
                </c:pt>
                <c:pt idx="1252">
                  <c:v>14157.475</c:v>
                </c:pt>
                <c:pt idx="1253">
                  <c:v>14169.084999999999</c:v>
                </c:pt>
                <c:pt idx="1254">
                  <c:v>14180.725</c:v>
                </c:pt>
                <c:pt idx="1255">
                  <c:v>14192.375</c:v>
                </c:pt>
                <c:pt idx="1256">
                  <c:v>14204.004999999999</c:v>
                </c:pt>
                <c:pt idx="1257">
                  <c:v>14215.62</c:v>
                </c:pt>
                <c:pt idx="1258">
                  <c:v>14226.94</c:v>
                </c:pt>
                <c:pt idx="1259">
                  <c:v>14238.525</c:v>
                </c:pt>
                <c:pt idx="1260">
                  <c:v>14249.63</c:v>
                </c:pt>
                <c:pt idx="1261">
                  <c:v>14261.27</c:v>
                </c:pt>
                <c:pt idx="1262">
                  <c:v>14272.924999999999</c:v>
                </c:pt>
                <c:pt idx="1263">
                  <c:v>14284.584999999999</c:v>
                </c:pt>
                <c:pt idx="1264">
                  <c:v>14296.254999999999</c:v>
                </c:pt>
                <c:pt idx="1265">
                  <c:v>14307.805</c:v>
                </c:pt>
                <c:pt idx="1266">
                  <c:v>14319.275</c:v>
                </c:pt>
                <c:pt idx="1267">
                  <c:v>14330.92</c:v>
                </c:pt>
                <c:pt idx="1268">
                  <c:v>14342.56</c:v>
                </c:pt>
                <c:pt idx="1269">
                  <c:v>14354.174999999999</c:v>
                </c:pt>
                <c:pt idx="1270">
                  <c:v>14365.275</c:v>
                </c:pt>
                <c:pt idx="1271">
                  <c:v>14376.83</c:v>
                </c:pt>
                <c:pt idx="1272">
                  <c:v>14388.485000000001</c:v>
                </c:pt>
                <c:pt idx="1273">
                  <c:v>14400.11</c:v>
                </c:pt>
                <c:pt idx="1274">
                  <c:v>14411.745000000001</c:v>
                </c:pt>
                <c:pt idx="1275">
                  <c:v>14423.38</c:v>
                </c:pt>
                <c:pt idx="1276">
                  <c:v>14434.995000000001</c:v>
                </c:pt>
                <c:pt idx="1277">
                  <c:v>14446.62</c:v>
                </c:pt>
                <c:pt idx="1278">
                  <c:v>14458.17</c:v>
                </c:pt>
                <c:pt idx="1279">
                  <c:v>14469.565000000001</c:v>
                </c:pt>
                <c:pt idx="1280">
                  <c:v>14481.195</c:v>
                </c:pt>
                <c:pt idx="1281">
                  <c:v>14492.8</c:v>
                </c:pt>
                <c:pt idx="1282">
                  <c:v>14504.34</c:v>
                </c:pt>
                <c:pt idx="1283">
                  <c:v>14515.455</c:v>
                </c:pt>
                <c:pt idx="1284">
                  <c:v>14526.844999999999</c:v>
                </c:pt>
                <c:pt idx="1285">
                  <c:v>14538.475</c:v>
                </c:pt>
                <c:pt idx="1286">
                  <c:v>14550.004999999999</c:v>
                </c:pt>
                <c:pt idx="1287">
                  <c:v>14561.645</c:v>
                </c:pt>
                <c:pt idx="1288">
                  <c:v>14573.29</c:v>
                </c:pt>
                <c:pt idx="1289">
                  <c:v>14584.89</c:v>
                </c:pt>
                <c:pt idx="1290">
                  <c:v>14596.52</c:v>
                </c:pt>
                <c:pt idx="1291">
                  <c:v>14608.14</c:v>
                </c:pt>
                <c:pt idx="1292">
                  <c:v>14619.665000000001</c:v>
                </c:pt>
                <c:pt idx="1293">
                  <c:v>14631.295</c:v>
                </c:pt>
                <c:pt idx="1294">
                  <c:v>14642.945</c:v>
                </c:pt>
                <c:pt idx="1295">
                  <c:v>14654.6</c:v>
                </c:pt>
                <c:pt idx="1296">
                  <c:v>14666.2</c:v>
                </c:pt>
                <c:pt idx="1297">
                  <c:v>14677.815000000001</c:v>
                </c:pt>
                <c:pt idx="1298">
                  <c:v>14689.455</c:v>
                </c:pt>
                <c:pt idx="1299">
                  <c:v>14700.88</c:v>
                </c:pt>
                <c:pt idx="1300">
                  <c:v>14712.514999999999</c:v>
                </c:pt>
                <c:pt idx="1301">
                  <c:v>14724.105</c:v>
                </c:pt>
                <c:pt idx="1302">
                  <c:v>14735.715</c:v>
                </c:pt>
                <c:pt idx="1303">
                  <c:v>14747.334999999999</c:v>
                </c:pt>
                <c:pt idx="1304">
                  <c:v>14758.96</c:v>
                </c:pt>
                <c:pt idx="1305">
                  <c:v>14770.584999999999</c:v>
                </c:pt>
                <c:pt idx="1306">
                  <c:v>14782.215</c:v>
                </c:pt>
                <c:pt idx="1307">
                  <c:v>14793.815000000001</c:v>
                </c:pt>
                <c:pt idx="1308">
                  <c:v>14805.445</c:v>
                </c:pt>
                <c:pt idx="1309">
                  <c:v>14817.014999999999</c:v>
                </c:pt>
                <c:pt idx="1310">
                  <c:v>14828.65</c:v>
                </c:pt>
                <c:pt idx="1311">
                  <c:v>14840.32</c:v>
                </c:pt>
                <c:pt idx="1312">
                  <c:v>14852</c:v>
                </c:pt>
                <c:pt idx="1313">
                  <c:v>14863.594999999999</c:v>
                </c:pt>
                <c:pt idx="1314">
                  <c:v>14875.19</c:v>
                </c:pt>
                <c:pt idx="1315">
                  <c:v>14886.815000000001</c:v>
                </c:pt>
                <c:pt idx="1316">
                  <c:v>14898.455</c:v>
                </c:pt>
                <c:pt idx="1317">
                  <c:v>14910.084999999999</c:v>
                </c:pt>
                <c:pt idx="1318">
                  <c:v>14921.325000000001</c:v>
                </c:pt>
                <c:pt idx="1319">
                  <c:v>14932.915000000001</c:v>
                </c:pt>
                <c:pt idx="1320">
                  <c:v>14944.575000000001</c:v>
                </c:pt>
                <c:pt idx="1321">
                  <c:v>14956.17</c:v>
                </c:pt>
                <c:pt idx="1322">
                  <c:v>14967.785</c:v>
                </c:pt>
                <c:pt idx="1323">
                  <c:v>14979.405000000001</c:v>
                </c:pt>
                <c:pt idx="1324">
                  <c:v>14991.035</c:v>
                </c:pt>
                <c:pt idx="1325">
                  <c:v>15002.575000000001</c:v>
                </c:pt>
                <c:pt idx="1326">
                  <c:v>15014.195</c:v>
                </c:pt>
                <c:pt idx="1327">
                  <c:v>15025.825000000001</c:v>
                </c:pt>
                <c:pt idx="1328">
                  <c:v>15037.375</c:v>
                </c:pt>
                <c:pt idx="1329">
                  <c:v>15048.94</c:v>
                </c:pt>
                <c:pt idx="1330">
                  <c:v>15060.584999999999</c:v>
                </c:pt>
                <c:pt idx="1331">
                  <c:v>15072.215</c:v>
                </c:pt>
                <c:pt idx="1332">
                  <c:v>15083.55</c:v>
                </c:pt>
                <c:pt idx="1333">
                  <c:v>15095.105</c:v>
                </c:pt>
                <c:pt idx="1334">
                  <c:v>15106.7</c:v>
                </c:pt>
                <c:pt idx="1335">
                  <c:v>15118.315000000001</c:v>
                </c:pt>
                <c:pt idx="1336">
                  <c:v>15129.85</c:v>
                </c:pt>
                <c:pt idx="1337">
                  <c:v>15141.475</c:v>
                </c:pt>
                <c:pt idx="1338">
                  <c:v>15153.094999999999</c:v>
                </c:pt>
                <c:pt idx="1339">
                  <c:v>15164.735000000001</c:v>
                </c:pt>
                <c:pt idx="1340">
                  <c:v>15176.29</c:v>
                </c:pt>
                <c:pt idx="1341">
                  <c:v>15187.775</c:v>
                </c:pt>
                <c:pt idx="1342">
                  <c:v>15198.9</c:v>
                </c:pt>
                <c:pt idx="1343">
                  <c:v>15210.504999999999</c:v>
                </c:pt>
                <c:pt idx="1344">
                  <c:v>15222.135</c:v>
                </c:pt>
                <c:pt idx="1345">
                  <c:v>15233.79</c:v>
                </c:pt>
                <c:pt idx="1346">
                  <c:v>15245.355</c:v>
                </c:pt>
                <c:pt idx="1347">
                  <c:v>15256.975</c:v>
                </c:pt>
                <c:pt idx="1348">
                  <c:v>15268.504999999999</c:v>
                </c:pt>
                <c:pt idx="1349">
                  <c:v>15280.14</c:v>
                </c:pt>
                <c:pt idx="1350">
                  <c:v>15291.72</c:v>
                </c:pt>
                <c:pt idx="1351">
                  <c:v>15303.344999999999</c:v>
                </c:pt>
                <c:pt idx="1352">
                  <c:v>15314.915000000001</c:v>
                </c:pt>
                <c:pt idx="1353">
                  <c:v>15326.245000000001</c:v>
                </c:pt>
                <c:pt idx="1354">
                  <c:v>15337.89</c:v>
                </c:pt>
                <c:pt idx="1355">
                  <c:v>15349.455</c:v>
                </c:pt>
                <c:pt idx="1356">
                  <c:v>15360.965</c:v>
                </c:pt>
                <c:pt idx="1357">
                  <c:v>15372.545</c:v>
                </c:pt>
                <c:pt idx="1358">
                  <c:v>15384.165000000001</c:v>
                </c:pt>
                <c:pt idx="1359">
                  <c:v>15395.735000000001</c:v>
                </c:pt>
                <c:pt idx="1360">
                  <c:v>15407.355</c:v>
                </c:pt>
                <c:pt idx="1361">
                  <c:v>15418.92</c:v>
                </c:pt>
                <c:pt idx="1362">
                  <c:v>15430.465</c:v>
                </c:pt>
                <c:pt idx="1363">
                  <c:v>15432.13</c:v>
                </c:pt>
                <c:pt idx="1364">
                  <c:v>15443.655000000001</c:v>
                </c:pt>
                <c:pt idx="1365">
                  <c:v>15455.245000000001</c:v>
                </c:pt>
                <c:pt idx="1366">
                  <c:v>15466.855</c:v>
                </c:pt>
                <c:pt idx="1367">
                  <c:v>15478.525</c:v>
                </c:pt>
                <c:pt idx="1368">
                  <c:v>15490.08</c:v>
                </c:pt>
                <c:pt idx="1369">
                  <c:v>15501.71</c:v>
                </c:pt>
                <c:pt idx="1370">
                  <c:v>15513.28</c:v>
                </c:pt>
                <c:pt idx="1371">
                  <c:v>15524.885</c:v>
                </c:pt>
                <c:pt idx="1372">
                  <c:v>15536.525</c:v>
                </c:pt>
                <c:pt idx="1373">
                  <c:v>15548.174999999999</c:v>
                </c:pt>
                <c:pt idx="1374">
                  <c:v>15559.75</c:v>
                </c:pt>
                <c:pt idx="1375">
                  <c:v>15571.34</c:v>
                </c:pt>
                <c:pt idx="1376">
                  <c:v>15582.93</c:v>
                </c:pt>
                <c:pt idx="1377">
                  <c:v>15594.38</c:v>
                </c:pt>
                <c:pt idx="1378">
                  <c:v>15606.025</c:v>
                </c:pt>
                <c:pt idx="1379">
                  <c:v>15617.645</c:v>
                </c:pt>
                <c:pt idx="1380">
                  <c:v>15629.26</c:v>
                </c:pt>
                <c:pt idx="1381">
                  <c:v>15640.88</c:v>
                </c:pt>
                <c:pt idx="1382">
                  <c:v>15652.465</c:v>
                </c:pt>
                <c:pt idx="1383">
                  <c:v>15663.13</c:v>
                </c:pt>
                <c:pt idx="1384">
                  <c:v>15674.695</c:v>
                </c:pt>
                <c:pt idx="1385">
                  <c:v>15686.305</c:v>
                </c:pt>
                <c:pt idx="1386">
                  <c:v>15697.934999999999</c:v>
                </c:pt>
                <c:pt idx="1387">
                  <c:v>15709.555</c:v>
                </c:pt>
                <c:pt idx="1388">
                  <c:v>15721.174999999999</c:v>
                </c:pt>
                <c:pt idx="1389">
                  <c:v>15732.815000000001</c:v>
                </c:pt>
                <c:pt idx="1390">
                  <c:v>15744.47</c:v>
                </c:pt>
                <c:pt idx="1391">
                  <c:v>15756.11</c:v>
                </c:pt>
                <c:pt idx="1392">
                  <c:v>15767.705</c:v>
                </c:pt>
                <c:pt idx="1393">
                  <c:v>15779.355</c:v>
                </c:pt>
                <c:pt idx="1394">
                  <c:v>15790.94</c:v>
                </c:pt>
                <c:pt idx="1395">
                  <c:v>15802.58</c:v>
                </c:pt>
                <c:pt idx="1396">
                  <c:v>15814.22</c:v>
                </c:pt>
                <c:pt idx="1397">
                  <c:v>15825.84</c:v>
                </c:pt>
                <c:pt idx="1398">
                  <c:v>15837.49</c:v>
                </c:pt>
                <c:pt idx="1399">
                  <c:v>15849.125</c:v>
                </c:pt>
                <c:pt idx="1400">
                  <c:v>15860.645</c:v>
                </c:pt>
                <c:pt idx="1401">
                  <c:v>15872.254999999999</c:v>
                </c:pt>
                <c:pt idx="1402">
                  <c:v>15883.875</c:v>
                </c:pt>
                <c:pt idx="1403">
                  <c:v>15895.5</c:v>
                </c:pt>
                <c:pt idx="1404">
                  <c:v>15907.15</c:v>
                </c:pt>
                <c:pt idx="1405">
                  <c:v>15918.764999999999</c:v>
                </c:pt>
                <c:pt idx="1406">
                  <c:v>15930.405000000001</c:v>
                </c:pt>
                <c:pt idx="1407">
                  <c:v>15942.025</c:v>
                </c:pt>
                <c:pt idx="1408">
                  <c:v>15953.615</c:v>
                </c:pt>
                <c:pt idx="1409">
                  <c:v>15965.155000000001</c:v>
                </c:pt>
                <c:pt idx="1410">
                  <c:v>15976.295</c:v>
                </c:pt>
                <c:pt idx="1411">
                  <c:v>15987.924999999999</c:v>
                </c:pt>
                <c:pt idx="1412">
                  <c:v>15999.5</c:v>
                </c:pt>
                <c:pt idx="1413">
                  <c:v>16011.13</c:v>
                </c:pt>
                <c:pt idx="1414">
                  <c:v>16022.775</c:v>
                </c:pt>
                <c:pt idx="1415">
                  <c:v>16034.375</c:v>
                </c:pt>
                <c:pt idx="1416">
                  <c:v>16046.01</c:v>
                </c:pt>
                <c:pt idx="1417">
                  <c:v>16057.655000000001</c:v>
                </c:pt>
                <c:pt idx="1418">
                  <c:v>16069.275</c:v>
                </c:pt>
                <c:pt idx="1419">
                  <c:v>16080.86</c:v>
                </c:pt>
                <c:pt idx="1420">
                  <c:v>16092.485000000001</c:v>
                </c:pt>
                <c:pt idx="1421">
                  <c:v>16104</c:v>
                </c:pt>
                <c:pt idx="1422">
                  <c:v>16115.64</c:v>
                </c:pt>
                <c:pt idx="1423">
                  <c:v>16127.21</c:v>
                </c:pt>
                <c:pt idx="1424">
                  <c:v>16138.83</c:v>
                </c:pt>
                <c:pt idx="1425">
                  <c:v>16150.045</c:v>
                </c:pt>
                <c:pt idx="1426">
                  <c:v>16161.61</c:v>
                </c:pt>
                <c:pt idx="1427">
                  <c:v>16173.254999999999</c:v>
                </c:pt>
                <c:pt idx="1428">
                  <c:v>16184.895</c:v>
                </c:pt>
                <c:pt idx="1429">
                  <c:v>16196.525</c:v>
                </c:pt>
                <c:pt idx="1430">
                  <c:v>16208.205</c:v>
                </c:pt>
                <c:pt idx="1431">
                  <c:v>16219.834999999999</c:v>
                </c:pt>
                <c:pt idx="1432">
                  <c:v>16231.385</c:v>
                </c:pt>
                <c:pt idx="1433">
                  <c:v>16242.98</c:v>
                </c:pt>
                <c:pt idx="1434">
                  <c:v>16254.605</c:v>
                </c:pt>
                <c:pt idx="1435">
                  <c:v>16266.23</c:v>
                </c:pt>
                <c:pt idx="1436">
                  <c:v>16277.855</c:v>
                </c:pt>
                <c:pt idx="1437">
                  <c:v>16289.46</c:v>
                </c:pt>
                <c:pt idx="1438">
                  <c:v>16301.045</c:v>
                </c:pt>
                <c:pt idx="1439">
                  <c:v>16312.67</c:v>
                </c:pt>
                <c:pt idx="1440">
                  <c:v>16324.28</c:v>
                </c:pt>
                <c:pt idx="1441">
                  <c:v>16335.875</c:v>
                </c:pt>
                <c:pt idx="1442">
                  <c:v>16347.514999999999</c:v>
                </c:pt>
                <c:pt idx="1443">
                  <c:v>16359.17</c:v>
                </c:pt>
                <c:pt idx="1444">
                  <c:v>16370.62</c:v>
                </c:pt>
                <c:pt idx="1445">
                  <c:v>16382.225</c:v>
                </c:pt>
                <c:pt idx="1446">
                  <c:v>16393.785</c:v>
                </c:pt>
                <c:pt idx="1447">
                  <c:v>16405.39</c:v>
                </c:pt>
                <c:pt idx="1448">
                  <c:v>16417.055</c:v>
                </c:pt>
                <c:pt idx="1449">
                  <c:v>16428.66</c:v>
                </c:pt>
                <c:pt idx="1450">
                  <c:v>16440.264999999999</c:v>
                </c:pt>
                <c:pt idx="1451">
                  <c:v>16451.86</c:v>
                </c:pt>
                <c:pt idx="1452">
                  <c:v>16463.43</c:v>
                </c:pt>
                <c:pt idx="1453">
                  <c:v>16474.79</c:v>
                </c:pt>
                <c:pt idx="1454">
                  <c:v>16485.884999999998</c:v>
                </c:pt>
                <c:pt idx="1455">
                  <c:v>16497.445</c:v>
                </c:pt>
                <c:pt idx="1456">
                  <c:v>16509.055</c:v>
                </c:pt>
                <c:pt idx="1457">
                  <c:v>16520.66</c:v>
                </c:pt>
                <c:pt idx="1458">
                  <c:v>16532.259999999998</c:v>
                </c:pt>
                <c:pt idx="1459">
                  <c:v>16543.87</c:v>
                </c:pt>
                <c:pt idx="1460">
                  <c:v>16555.52</c:v>
                </c:pt>
                <c:pt idx="1461">
                  <c:v>16567.064999999999</c:v>
                </c:pt>
                <c:pt idx="1462">
                  <c:v>16578.669999999998</c:v>
                </c:pt>
                <c:pt idx="1463">
                  <c:v>16589.87</c:v>
                </c:pt>
                <c:pt idx="1464">
                  <c:v>16601.485000000001</c:v>
                </c:pt>
                <c:pt idx="1465">
                  <c:v>16613.095000000001</c:v>
                </c:pt>
                <c:pt idx="1466">
                  <c:v>16624.705000000002</c:v>
                </c:pt>
                <c:pt idx="1467">
                  <c:v>16636.235000000001</c:v>
                </c:pt>
                <c:pt idx="1468">
                  <c:v>16647.849999999999</c:v>
                </c:pt>
                <c:pt idx="1469">
                  <c:v>16659.445</c:v>
                </c:pt>
                <c:pt idx="1470">
                  <c:v>16671.060000000001</c:v>
                </c:pt>
                <c:pt idx="1471">
                  <c:v>16682.665000000001</c:v>
                </c:pt>
                <c:pt idx="1472">
                  <c:v>16694.264999999999</c:v>
                </c:pt>
                <c:pt idx="1473">
                  <c:v>16705.875</c:v>
                </c:pt>
                <c:pt idx="1474">
                  <c:v>16717.485000000001</c:v>
                </c:pt>
                <c:pt idx="1475">
                  <c:v>16729.055</c:v>
                </c:pt>
                <c:pt idx="1476">
                  <c:v>16740.7</c:v>
                </c:pt>
                <c:pt idx="1477">
                  <c:v>16752.224999999999</c:v>
                </c:pt>
                <c:pt idx="1478">
                  <c:v>16763.785</c:v>
                </c:pt>
                <c:pt idx="1479">
                  <c:v>16775.395</c:v>
                </c:pt>
                <c:pt idx="1480">
                  <c:v>16786.48</c:v>
                </c:pt>
                <c:pt idx="1481">
                  <c:v>16798.064999999999</c:v>
                </c:pt>
                <c:pt idx="1482">
                  <c:v>16809.685000000001</c:v>
                </c:pt>
                <c:pt idx="1483">
                  <c:v>16821.305</c:v>
                </c:pt>
                <c:pt idx="1484">
                  <c:v>16832.455000000002</c:v>
                </c:pt>
                <c:pt idx="1485">
                  <c:v>16844.064999999999</c:v>
                </c:pt>
                <c:pt idx="1486">
                  <c:v>16855.685000000001</c:v>
                </c:pt>
                <c:pt idx="1487">
                  <c:v>16867.294999999998</c:v>
                </c:pt>
                <c:pt idx="1488">
                  <c:v>16878.900000000001</c:v>
                </c:pt>
                <c:pt idx="1489">
                  <c:v>16890.505000000001</c:v>
                </c:pt>
                <c:pt idx="1490">
                  <c:v>16902.134999999998</c:v>
                </c:pt>
                <c:pt idx="1491">
                  <c:v>16913.75</c:v>
                </c:pt>
                <c:pt idx="1492">
                  <c:v>16925.355</c:v>
                </c:pt>
                <c:pt idx="1493">
                  <c:v>16936.945</c:v>
                </c:pt>
                <c:pt idx="1494">
                  <c:v>16948.57</c:v>
                </c:pt>
                <c:pt idx="1495">
                  <c:v>16960.189999999999</c:v>
                </c:pt>
                <c:pt idx="1496">
                  <c:v>16971.78</c:v>
                </c:pt>
                <c:pt idx="1497">
                  <c:v>16983.395</c:v>
                </c:pt>
                <c:pt idx="1498">
                  <c:v>16995.025000000001</c:v>
                </c:pt>
                <c:pt idx="1499">
                  <c:v>17006.634999999998</c:v>
                </c:pt>
                <c:pt idx="1500">
                  <c:v>17018.255000000001</c:v>
                </c:pt>
                <c:pt idx="1501">
                  <c:v>17029.8</c:v>
                </c:pt>
                <c:pt idx="1502">
                  <c:v>17041.455000000002</c:v>
                </c:pt>
                <c:pt idx="1503">
                  <c:v>17053.07</c:v>
                </c:pt>
                <c:pt idx="1504">
                  <c:v>17064.66</c:v>
                </c:pt>
                <c:pt idx="1505">
                  <c:v>17076.3</c:v>
                </c:pt>
                <c:pt idx="1506">
                  <c:v>17087.759999999998</c:v>
                </c:pt>
                <c:pt idx="1507">
                  <c:v>17099.325000000001</c:v>
                </c:pt>
                <c:pt idx="1508">
                  <c:v>17110.955000000002</c:v>
                </c:pt>
                <c:pt idx="1509">
                  <c:v>17122.57</c:v>
                </c:pt>
                <c:pt idx="1510">
                  <c:v>17134.165000000001</c:v>
                </c:pt>
                <c:pt idx="1511">
                  <c:v>17145.77</c:v>
                </c:pt>
                <c:pt idx="1512">
                  <c:v>17157.415000000001</c:v>
                </c:pt>
                <c:pt idx="1513">
                  <c:v>17169.03</c:v>
                </c:pt>
                <c:pt idx="1514">
                  <c:v>17180.669999999998</c:v>
                </c:pt>
                <c:pt idx="1515">
                  <c:v>17192.275000000001</c:v>
                </c:pt>
                <c:pt idx="1516">
                  <c:v>17203.904999999999</c:v>
                </c:pt>
                <c:pt idx="1517">
                  <c:v>17215.560000000001</c:v>
                </c:pt>
                <c:pt idx="1518">
                  <c:v>17226.919999999998</c:v>
                </c:pt>
                <c:pt idx="1519">
                  <c:v>17238.555</c:v>
                </c:pt>
                <c:pt idx="1520">
                  <c:v>17250.145</c:v>
                </c:pt>
                <c:pt idx="1521">
                  <c:v>17261.764999999999</c:v>
                </c:pt>
                <c:pt idx="1522">
                  <c:v>17273.39</c:v>
                </c:pt>
                <c:pt idx="1523">
                  <c:v>17285.005000000001</c:v>
                </c:pt>
                <c:pt idx="1524">
                  <c:v>17296.654999999999</c:v>
                </c:pt>
                <c:pt idx="1525">
                  <c:v>17308.060000000001</c:v>
                </c:pt>
                <c:pt idx="1526">
                  <c:v>17319.72</c:v>
                </c:pt>
                <c:pt idx="1527">
                  <c:v>17331.285</c:v>
                </c:pt>
                <c:pt idx="1528">
                  <c:v>17342.884999999998</c:v>
                </c:pt>
                <c:pt idx="1529">
                  <c:v>17354.505000000001</c:v>
                </c:pt>
                <c:pt idx="1530">
                  <c:v>17366.084999999999</c:v>
                </c:pt>
                <c:pt idx="1531">
                  <c:v>17377.705000000002</c:v>
                </c:pt>
                <c:pt idx="1532">
                  <c:v>17389.32</c:v>
                </c:pt>
                <c:pt idx="1533">
                  <c:v>17400.945</c:v>
                </c:pt>
                <c:pt idx="1534">
                  <c:v>17412.39</c:v>
                </c:pt>
                <c:pt idx="1535">
                  <c:v>17423.994999999999</c:v>
                </c:pt>
                <c:pt idx="1536">
                  <c:v>17435.63</c:v>
                </c:pt>
                <c:pt idx="1537">
                  <c:v>17446.650000000001</c:v>
                </c:pt>
                <c:pt idx="1538">
                  <c:v>17458.21</c:v>
                </c:pt>
                <c:pt idx="1539">
                  <c:v>17469.805</c:v>
                </c:pt>
                <c:pt idx="1540">
                  <c:v>17481.439999999999</c:v>
                </c:pt>
                <c:pt idx="1541">
                  <c:v>17492.904999999999</c:v>
                </c:pt>
                <c:pt idx="1542">
                  <c:v>17504.445</c:v>
                </c:pt>
                <c:pt idx="1543">
                  <c:v>17516.055</c:v>
                </c:pt>
                <c:pt idx="1544">
                  <c:v>17527.625</c:v>
                </c:pt>
                <c:pt idx="1545">
                  <c:v>17539.255000000001</c:v>
                </c:pt>
                <c:pt idx="1546">
                  <c:v>17550.865000000002</c:v>
                </c:pt>
                <c:pt idx="1547">
                  <c:v>17562.465</c:v>
                </c:pt>
                <c:pt idx="1548">
                  <c:v>17573.86</c:v>
                </c:pt>
                <c:pt idx="1549">
                  <c:v>17585.474999999999</c:v>
                </c:pt>
                <c:pt idx="1550">
                  <c:v>17597.099999999999</c:v>
                </c:pt>
                <c:pt idx="1551">
                  <c:v>17608.674999999999</c:v>
                </c:pt>
                <c:pt idx="1552">
                  <c:v>17620.29</c:v>
                </c:pt>
                <c:pt idx="1553">
                  <c:v>17631.89</c:v>
                </c:pt>
                <c:pt idx="1554">
                  <c:v>17643.494999999999</c:v>
                </c:pt>
                <c:pt idx="1555">
                  <c:v>17655.055</c:v>
                </c:pt>
                <c:pt idx="1556">
                  <c:v>17666.705000000002</c:v>
                </c:pt>
                <c:pt idx="1557">
                  <c:v>17678.305</c:v>
                </c:pt>
                <c:pt idx="1558">
                  <c:v>17689.415000000001</c:v>
                </c:pt>
                <c:pt idx="1559">
                  <c:v>17700.95</c:v>
                </c:pt>
                <c:pt idx="1560">
                  <c:v>17712.505000000001</c:v>
                </c:pt>
                <c:pt idx="1561">
                  <c:v>17723.605</c:v>
                </c:pt>
                <c:pt idx="1562">
                  <c:v>17735.060000000001</c:v>
                </c:pt>
                <c:pt idx="1563">
                  <c:v>17746.689999999999</c:v>
                </c:pt>
                <c:pt idx="1564">
                  <c:v>17758.32</c:v>
                </c:pt>
                <c:pt idx="1565">
                  <c:v>17769.945</c:v>
                </c:pt>
                <c:pt idx="1566">
                  <c:v>17781.404999999999</c:v>
                </c:pt>
                <c:pt idx="1567">
                  <c:v>17792.535</c:v>
                </c:pt>
                <c:pt idx="1568">
                  <c:v>17803.965</c:v>
                </c:pt>
                <c:pt idx="1569">
                  <c:v>17815.59</c:v>
                </c:pt>
                <c:pt idx="1570">
                  <c:v>17827.080000000002</c:v>
                </c:pt>
                <c:pt idx="1571">
                  <c:v>17838.595000000001</c:v>
                </c:pt>
                <c:pt idx="1572">
                  <c:v>17850.195</c:v>
                </c:pt>
                <c:pt idx="1573">
                  <c:v>17861.834999999999</c:v>
                </c:pt>
                <c:pt idx="1574">
                  <c:v>17873.435000000001</c:v>
                </c:pt>
                <c:pt idx="1575">
                  <c:v>17885.05</c:v>
                </c:pt>
                <c:pt idx="1576">
                  <c:v>17896.685000000001</c:v>
                </c:pt>
                <c:pt idx="1577">
                  <c:v>17908.34</c:v>
                </c:pt>
                <c:pt idx="1578">
                  <c:v>17919.974999999999</c:v>
                </c:pt>
                <c:pt idx="1579">
                  <c:v>17931.62</c:v>
                </c:pt>
                <c:pt idx="1580">
                  <c:v>17943.21</c:v>
                </c:pt>
                <c:pt idx="1581">
                  <c:v>17954.845000000001</c:v>
                </c:pt>
                <c:pt idx="1582">
                  <c:v>17966.404999999999</c:v>
                </c:pt>
                <c:pt idx="1583">
                  <c:v>17978.04</c:v>
                </c:pt>
                <c:pt idx="1584">
                  <c:v>17989.685000000001</c:v>
                </c:pt>
                <c:pt idx="1585">
                  <c:v>18001.294999999998</c:v>
                </c:pt>
                <c:pt idx="1586">
                  <c:v>18012.955000000002</c:v>
                </c:pt>
                <c:pt idx="1587">
                  <c:v>18024.560000000001</c:v>
                </c:pt>
                <c:pt idx="1588">
                  <c:v>18036.205000000002</c:v>
                </c:pt>
                <c:pt idx="1589">
                  <c:v>18047.825000000001</c:v>
                </c:pt>
                <c:pt idx="1590">
                  <c:v>18059.455000000002</c:v>
                </c:pt>
                <c:pt idx="1591">
                  <c:v>18071.095000000001</c:v>
                </c:pt>
                <c:pt idx="1592">
                  <c:v>18082.705000000002</c:v>
                </c:pt>
                <c:pt idx="1593">
                  <c:v>18094.34</c:v>
                </c:pt>
                <c:pt idx="1594">
                  <c:v>18105.965</c:v>
                </c:pt>
                <c:pt idx="1595">
                  <c:v>18117.595000000001</c:v>
                </c:pt>
                <c:pt idx="1596">
                  <c:v>18129.2</c:v>
                </c:pt>
                <c:pt idx="1597">
                  <c:v>18140.805</c:v>
                </c:pt>
                <c:pt idx="1598">
                  <c:v>18152.259999999998</c:v>
                </c:pt>
                <c:pt idx="1599">
                  <c:v>18163.904999999999</c:v>
                </c:pt>
                <c:pt idx="1600">
                  <c:v>18175.525000000001</c:v>
                </c:pt>
                <c:pt idx="1601">
                  <c:v>18186.955000000002</c:v>
                </c:pt>
                <c:pt idx="1602">
                  <c:v>18198.605</c:v>
                </c:pt>
                <c:pt idx="1603">
                  <c:v>18206.509999999998</c:v>
                </c:pt>
                <c:pt idx="1604">
                  <c:v>18210.240000000002</c:v>
                </c:pt>
                <c:pt idx="1605">
                  <c:v>18221.48</c:v>
                </c:pt>
                <c:pt idx="1606">
                  <c:v>18233.115000000002</c:v>
                </c:pt>
                <c:pt idx="1607">
                  <c:v>18244.775000000001</c:v>
                </c:pt>
                <c:pt idx="1608">
                  <c:v>18255.855</c:v>
                </c:pt>
                <c:pt idx="1609">
                  <c:v>18267.485000000001</c:v>
                </c:pt>
                <c:pt idx="1610">
                  <c:v>18279.064999999999</c:v>
                </c:pt>
                <c:pt idx="1611">
                  <c:v>18290.685000000001</c:v>
                </c:pt>
                <c:pt idx="1612">
                  <c:v>18302.310000000001</c:v>
                </c:pt>
                <c:pt idx="1613">
                  <c:v>18313.945</c:v>
                </c:pt>
                <c:pt idx="1614">
                  <c:v>18325.55</c:v>
                </c:pt>
                <c:pt idx="1615">
                  <c:v>18337.174999999999</c:v>
                </c:pt>
                <c:pt idx="1616">
                  <c:v>18348.82</c:v>
                </c:pt>
                <c:pt idx="1617">
                  <c:v>18360.47</c:v>
                </c:pt>
                <c:pt idx="1618">
                  <c:v>18372.105</c:v>
                </c:pt>
                <c:pt idx="1619">
                  <c:v>18383.695</c:v>
                </c:pt>
                <c:pt idx="1620">
                  <c:v>18395.34</c:v>
                </c:pt>
                <c:pt idx="1621">
                  <c:v>18406.82</c:v>
                </c:pt>
                <c:pt idx="1622">
                  <c:v>18418.47</c:v>
                </c:pt>
                <c:pt idx="1623">
                  <c:v>18430.044999999998</c:v>
                </c:pt>
                <c:pt idx="1624">
                  <c:v>18441.669999999998</c:v>
                </c:pt>
                <c:pt idx="1625">
                  <c:v>18453.275000000001</c:v>
                </c:pt>
                <c:pt idx="1626">
                  <c:v>18464.845000000001</c:v>
                </c:pt>
                <c:pt idx="1627">
                  <c:v>18476.424999999999</c:v>
                </c:pt>
                <c:pt idx="1628">
                  <c:v>18488.044999999998</c:v>
                </c:pt>
                <c:pt idx="1629">
                  <c:v>18499.66</c:v>
                </c:pt>
                <c:pt idx="1630">
                  <c:v>18511.285</c:v>
                </c:pt>
                <c:pt idx="1631">
                  <c:v>18519.494999999999</c:v>
                </c:pt>
                <c:pt idx="1632">
                  <c:v>18530.974999999999</c:v>
                </c:pt>
                <c:pt idx="1633">
                  <c:v>18542.474999999999</c:v>
                </c:pt>
                <c:pt idx="1634">
                  <c:v>18554.075000000001</c:v>
                </c:pt>
                <c:pt idx="1635">
                  <c:v>18565.72</c:v>
                </c:pt>
                <c:pt idx="1636">
                  <c:v>18577.28</c:v>
                </c:pt>
                <c:pt idx="1637">
                  <c:v>18588.875</c:v>
                </c:pt>
                <c:pt idx="1638">
                  <c:v>18600.5</c:v>
                </c:pt>
                <c:pt idx="1639">
                  <c:v>18612.12</c:v>
                </c:pt>
                <c:pt idx="1640">
                  <c:v>18623.575000000001</c:v>
                </c:pt>
                <c:pt idx="1641">
                  <c:v>18635.2</c:v>
                </c:pt>
                <c:pt idx="1642">
                  <c:v>18646.834999999999</c:v>
                </c:pt>
                <c:pt idx="1643">
                  <c:v>18658.415000000001</c:v>
                </c:pt>
                <c:pt idx="1644">
                  <c:v>18670.035</c:v>
                </c:pt>
                <c:pt idx="1645">
                  <c:v>18681.665000000001</c:v>
                </c:pt>
                <c:pt idx="1646">
                  <c:v>18693.29</c:v>
                </c:pt>
                <c:pt idx="1647">
                  <c:v>18704.89</c:v>
                </c:pt>
                <c:pt idx="1648">
                  <c:v>18715.36</c:v>
                </c:pt>
                <c:pt idx="1649">
                  <c:v>18726.689999999999</c:v>
                </c:pt>
                <c:pt idx="1650">
                  <c:v>18738.325000000001</c:v>
                </c:pt>
                <c:pt idx="1651">
                  <c:v>18749.955000000002</c:v>
                </c:pt>
                <c:pt idx="1652">
                  <c:v>18761.580000000002</c:v>
                </c:pt>
                <c:pt idx="1653">
                  <c:v>18773.185000000001</c:v>
                </c:pt>
                <c:pt idx="1654">
                  <c:v>18784.715</c:v>
                </c:pt>
                <c:pt idx="1655">
                  <c:v>18796.224999999999</c:v>
                </c:pt>
                <c:pt idx="1656">
                  <c:v>18807.88</c:v>
                </c:pt>
                <c:pt idx="1657">
                  <c:v>18819.46</c:v>
                </c:pt>
                <c:pt idx="1658">
                  <c:v>18831.044999999998</c:v>
                </c:pt>
                <c:pt idx="1659">
                  <c:v>18842.645</c:v>
                </c:pt>
                <c:pt idx="1660">
                  <c:v>18854.264999999999</c:v>
                </c:pt>
                <c:pt idx="1661">
                  <c:v>18865.88</c:v>
                </c:pt>
                <c:pt idx="1662">
                  <c:v>18877.490000000002</c:v>
                </c:pt>
                <c:pt idx="1663">
                  <c:v>18889.12</c:v>
                </c:pt>
                <c:pt idx="1664">
                  <c:v>18900.72</c:v>
                </c:pt>
                <c:pt idx="1665">
                  <c:v>18912.334999999999</c:v>
                </c:pt>
                <c:pt idx="1666">
                  <c:v>18923.93</c:v>
                </c:pt>
                <c:pt idx="1667">
                  <c:v>18935.32</c:v>
                </c:pt>
                <c:pt idx="1668">
                  <c:v>18946.78</c:v>
                </c:pt>
                <c:pt idx="1669">
                  <c:v>18958.43</c:v>
                </c:pt>
                <c:pt idx="1670">
                  <c:v>18970.025000000001</c:v>
                </c:pt>
                <c:pt idx="1671">
                  <c:v>18981.650000000001</c:v>
                </c:pt>
                <c:pt idx="1672">
                  <c:v>18993.314999999999</c:v>
                </c:pt>
                <c:pt idx="1673">
                  <c:v>19004.935000000001</c:v>
                </c:pt>
                <c:pt idx="1674">
                  <c:v>19016.575000000001</c:v>
                </c:pt>
                <c:pt idx="1675">
                  <c:v>19028.255000000001</c:v>
                </c:pt>
                <c:pt idx="1676">
                  <c:v>19039.904999999999</c:v>
                </c:pt>
                <c:pt idx="1677">
                  <c:v>19051.505000000001</c:v>
                </c:pt>
                <c:pt idx="1678">
                  <c:v>19063.154999999999</c:v>
                </c:pt>
                <c:pt idx="1679">
                  <c:v>19074.82</c:v>
                </c:pt>
                <c:pt idx="1680">
                  <c:v>19086.445</c:v>
                </c:pt>
                <c:pt idx="1681">
                  <c:v>19098.075000000001</c:v>
                </c:pt>
                <c:pt idx="1682">
                  <c:v>19109.705000000002</c:v>
                </c:pt>
                <c:pt idx="1683">
                  <c:v>19121.325000000001</c:v>
                </c:pt>
                <c:pt idx="1684">
                  <c:v>19132.955000000002</c:v>
                </c:pt>
                <c:pt idx="1685">
                  <c:v>19144.61</c:v>
                </c:pt>
                <c:pt idx="1686">
                  <c:v>19156.23</c:v>
                </c:pt>
                <c:pt idx="1687">
                  <c:v>19167.87</c:v>
                </c:pt>
                <c:pt idx="1688">
                  <c:v>19179.509999999998</c:v>
                </c:pt>
                <c:pt idx="1689">
                  <c:v>19191.165000000001</c:v>
                </c:pt>
                <c:pt idx="1690">
                  <c:v>19202.794999999998</c:v>
                </c:pt>
                <c:pt idx="1691">
                  <c:v>19214.43</c:v>
                </c:pt>
                <c:pt idx="1692">
                  <c:v>19226.025000000001</c:v>
                </c:pt>
                <c:pt idx="1693">
                  <c:v>19237.62</c:v>
                </c:pt>
                <c:pt idx="1694">
                  <c:v>19249.255000000001</c:v>
                </c:pt>
                <c:pt idx="1695">
                  <c:v>19260.805</c:v>
                </c:pt>
                <c:pt idx="1696">
                  <c:v>19272.415000000001</c:v>
                </c:pt>
                <c:pt idx="1697">
                  <c:v>19284.075000000001</c:v>
                </c:pt>
                <c:pt idx="1698">
                  <c:v>19295.705000000002</c:v>
                </c:pt>
                <c:pt idx="1699">
                  <c:v>19307.334999999999</c:v>
                </c:pt>
                <c:pt idx="1700">
                  <c:v>19318.935000000001</c:v>
                </c:pt>
                <c:pt idx="1701">
                  <c:v>19330.564999999999</c:v>
                </c:pt>
                <c:pt idx="1702">
                  <c:v>19342.16</c:v>
                </c:pt>
                <c:pt idx="1703">
                  <c:v>19353.75</c:v>
                </c:pt>
                <c:pt idx="1704">
                  <c:v>19365.415000000001</c:v>
                </c:pt>
                <c:pt idx="1705">
                  <c:v>19377.064999999999</c:v>
                </c:pt>
                <c:pt idx="1706">
                  <c:v>19388.71</c:v>
                </c:pt>
                <c:pt idx="1707">
                  <c:v>19400.314999999999</c:v>
                </c:pt>
                <c:pt idx="1708">
                  <c:v>19411.945</c:v>
                </c:pt>
                <c:pt idx="1709">
                  <c:v>19423.605</c:v>
                </c:pt>
                <c:pt idx="1710">
                  <c:v>19435.240000000002</c:v>
                </c:pt>
                <c:pt idx="1711">
                  <c:v>19446.740000000002</c:v>
                </c:pt>
                <c:pt idx="1712">
                  <c:v>19458.330000000002</c:v>
                </c:pt>
                <c:pt idx="1713">
                  <c:v>19469.95</c:v>
                </c:pt>
                <c:pt idx="1714">
                  <c:v>19481.59</c:v>
                </c:pt>
                <c:pt idx="1715">
                  <c:v>19493.224999999999</c:v>
                </c:pt>
                <c:pt idx="1716">
                  <c:v>19504.805</c:v>
                </c:pt>
                <c:pt idx="1717">
                  <c:v>19516.455000000002</c:v>
                </c:pt>
                <c:pt idx="1718">
                  <c:v>19528.055</c:v>
                </c:pt>
                <c:pt idx="1719">
                  <c:v>19539.535</c:v>
                </c:pt>
                <c:pt idx="1720">
                  <c:v>19551.14</c:v>
                </c:pt>
                <c:pt idx="1721">
                  <c:v>19562.764999999999</c:v>
                </c:pt>
                <c:pt idx="1722">
                  <c:v>19574.384999999998</c:v>
                </c:pt>
                <c:pt idx="1723">
                  <c:v>19585.439999999999</c:v>
                </c:pt>
                <c:pt idx="1724">
                  <c:v>19597.055</c:v>
                </c:pt>
                <c:pt idx="1725">
                  <c:v>19608.654999999999</c:v>
                </c:pt>
                <c:pt idx="1726">
                  <c:v>19620.23</c:v>
                </c:pt>
                <c:pt idx="1727">
                  <c:v>19631.87</c:v>
                </c:pt>
                <c:pt idx="1728">
                  <c:v>19643.474999999999</c:v>
                </c:pt>
                <c:pt idx="1729">
                  <c:v>19654.904999999999</c:v>
                </c:pt>
                <c:pt idx="1730">
                  <c:v>19666.244999999999</c:v>
                </c:pt>
                <c:pt idx="1731">
                  <c:v>19677.86</c:v>
                </c:pt>
                <c:pt idx="1732">
                  <c:v>19689.490000000002</c:v>
                </c:pt>
                <c:pt idx="1733">
                  <c:v>19701.115000000002</c:v>
                </c:pt>
                <c:pt idx="1734">
                  <c:v>19712.759999999998</c:v>
                </c:pt>
                <c:pt idx="1735">
                  <c:v>19724.41</c:v>
                </c:pt>
                <c:pt idx="1736">
                  <c:v>19736.02</c:v>
                </c:pt>
                <c:pt idx="1737">
                  <c:v>19747.57</c:v>
                </c:pt>
                <c:pt idx="1738">
                  <c:v>19759.195</c:v>
                </c:pt>
                <c:pt idx="1739">
                  <c:v>19770.830000000002</c:v>
                </c:pt>
                <c:pt idx="1740">
                  <c:v>19782.494999999999</c:v>
                </c:pt>
                <c:pt idx="1741">
                  <c:v>19794.075000000001</c:v>
                </c:pt>
                <c:pt idx="1742">
                  <c:v>19805.685000000001</c:v>
                </c:pt>
                <c:pt idx="1743">
                  <c:v>19817.3</c:v>
                </c:pt>
                <c:pt idx="1744">
                  <c:v>19828.875</c:v>
                </c:pt>
                <c:pt idx="1745">
                  <c:v>19840.474999999999</c:v>
                </c:pt>
                <c:pt idx="1746">
                  <c:v>19852.105</c:v>
                </c:pt>
                <c:pt idx="1747">
                  <c:v>19863.66</c:v>
                </c:pt>
                <c:pt idx="1748">
                  <c:v>19875.244999999999</c:v>
                </c:pt>
                <c:pt idx="1749">
                  <c:v>19886.814999999999</c:v>
                </c:pt>
                <c:pt idx="1750">
                  <c:v>19898.305</c:v>
                </c:pt>
                <c:pt idx="1751">
                  <c:v>19909.904999999999</c:v>
                </c:pt>
                <c:pt idx="1752">
                  <c:v>19921.514999999999</c:v>
                </c:pt>
                <c:pt idx="1753">
                  <c:v>19933.189999999999</c:v>
                </c:pt>
                <c:pt idx="1754">
                  <c:v>19944.744999999999</c:v>
                </c:pt>
                <c:pt idx="1755">
                  <c:v>19956.395</c:v>
                </c:pt>
                <c:pt idx="1756">
                  <c:v>19967.985000000001</c:v>
                </c:pt>
                <c:pt idx="1757">
                  <c:v>19979.16</c:v>
                </c:pt>
                <c:pt idx="1758">
                  <c:v>19990.825000000001</c:v>
                </c:pt>
                <c:pt idx="1759">
                  <c:v>20002.415000000001</c:v>
                </c:pt>
                <c:pt idx="1760">
                  <c:v>20014.03</c:v>
                </c:pt>
                <c:pt idx="1761">
                  <c:v>20025.55</c:v>
                </c:pt>
                <c:pt idx="1762">
                  <c:v>20037.154999999999</c:v>
                </c:pt>
                <c:pt idx="1763">
                  <c:v>20048.735000000001</c:v>
                </c:pt>
                <c:pt idx="1764">
                  <c:v>20060.32</c:v>
                </c:pt>
                <c:pt idx="1765">
                  <c:v>20071.98</c:v>
                </c:pt>
                <c:pt idx="1766">
                  <c:v>20083.605</c:v>
                </c:pt>
                <c:pt idx="1767">
                  <c:v>20095.205000000002</c:v>
                </c:pt>
                <c:pt idx="1768">
                  <c:v>20106.855</c:v>
                </c:pt>
                <c:pt idx="1769">
                  <c:v>20118.494999999999</c:v>
                </c:pt>
                <c:pt idx="1770">
                  <c:v>20130.125</c:v>
                </c:pt>
                <c:pt idx="1771">
                  <c:v>20141.72</c:v>
                </c:pt>
                <c:pt idx="1772">
                  <c:v>20153.325000000001</c:v>
                </c:pt>
                <c:pt idx="1773">
                  <c:v>20164.89</c:v>
                </c:pt>
                <c:pt idx="1774">
                  <c:v>20176.525000000001</c:v>
                </c:pt>
                <c:pt idx="1775">
                  <c:v>20188.105</c:v>
                </c:pt>
                <c:pt idx="1776">
                  <c:v>20199.705000000002</c:v>
                </c:pt>
                <c:pt idx="1777">
                  <c:v>20211.314999999999</c:v>
                </c:pt>
                <c:pt idx="1778">
                  <c:v>20222.95</c:v>
                </c:pt>
                <c:pt idx="1779">
                  <c:v>20234.474999999999</c:v>
                </c:pt>
                <c:pt idx="1780">
                  <c:v>20246.005000000001</c:v>
                </c:pt>
                <c:pt idx="1781">
                  <c:v>20257.62</c:v>
                </c:pt>
                <c:pt idx="1782">
                  <c:v>20269.23</c:v>
                </c:pt>
                <c:pt idx="1783">
                  <c:v>20280.87</c:v>
                </c:pt>
                <c:pt idx="1784">
                  <c:v>20292.5</c:v>
                </c:pt>
                <c:pt idx="1785">
                  <c:v>20304.154999999999</c:v>
                </c:pt>
                <c:pt idx="1786">
                  <c:v>20315.755000000001</c:v>
                </c:pt>
                <c:pt idx="1787">
                  <c:v>20327.435000000001</c:v>
                </c:pt>
                <c:pt idx="1788">
                  <c:v>20339.064999999999</c:v>
                </c:pt>
                <c:pt idx="1789">
                  <c:v>20350.455000000002</c:v>
                </c:pt>
                <c:pt idx="1790">
                  <c:v>20362.09</c:v>
                </c:pt>
                <c:pt idx="1791">
                  <c:v>20373.735000000001</c:v>
                </c:pt>
                <c:pt idx="1792">
                  <c:v>20385.325000000001</c:v>
                </c:pt>
                <c:pt idx="1793">
                  <c:v>20396.945</c:v>
                </c:pt>
                <c:pt idx="1794">
                  <c:v>20408.575000000001</c:v>
                </c:pt>
                <c:pt idx="1795">
                  <c:v>20420.035</c:v>
                </c:pt>
                <c:pt idx="1796">
                  <c:v>20431.625</c:v>
                </c:pt>
                <c:pt idx="1797">
                  <c:v>20443.25</c:v>
                </c:pt>
                <c:pt idx="1798">
                  <c:v>20454.845000000001</c:v>
                </c:pt>
                <c:pt idx="1799">
                  <c:v>20466.509999999998</c:v>
                </c:pt>
                <c:pt idx="1800">
                  <c:v>20478.165000000001</c:v>
                </c:pt>
                <c:pt idx="1801">
                  <c:v>20489.805</c:v>
                </c:pt>
                <c:pt idx="1802">
                  <c:v>20501.435000000001</c:v>
                </c:pt>
                <c:pt idx="1803">
                  <c:v>20513.075000000001</c:v>
                </c:pt>
                <c:pt idx="1804">
                  <c:v>20524.535</c:v>
                </c:pt>
                <c:pt idx="1805">
                  <c:v>20536.169999999998</c:v>
                </c:pt>
                <c:pt idx="1806">
                  <c:v>20545.404999999999</c:v>
                </c:pt>
                <c:pt idx="1807">
                  <c:v>20556.97</c:v>
                </c:pt>
                <c:pt idx="1808">
                  <c:v>20568.62</c:v>
                </c:pt>
                <c:pt idx="1809">
                  <c:v>20580.264999999999</c:v>
                </c:pt>
                <c:pt idx="1810">
                  <c:v>20591.865000000002</c:v>
                </c:pt>
                <c:pt idx="1811">
                  <c:v>20603.439999999999</c:v>
                </c:pt>
                <c:pt idx="1812">
                  <c:v>20614.78</c:v>
                </c:pt>
                <c:pt idx="1813">
                  <c:v>20626.169999999998</c:v>
                </c:pt>
                <c:pt idx="1814">
                  <c:v>20637.744999999999</c:v>
                </c:pt>
                <c:pt idx="1815">
                  <c:v>20649.174999999999</c:v>
                </c:pt>
                <c:pt idx="1816">
                  <c:v>20660.814999999999</c:v>
                </c:pt>
                <c:pt idx="1817">
                  <c:v>20671.705000000002</c:v>
                </c:pt>
                <c:pt idx="1818">
                  <c:v>20683.345000000001</c:v>
                </c:pt>
                <c:pt idx="1819">
                  <c:v>20694.945</c:v>
                </c:pt>
                <c:pt idx="1820">
                  <c:v>20706.575000000001</c:v>
                </c:pt>
                <c:pt idx="1821">
                  <c:v>20718.195</c:v>
                </c:pt>
                <c:pt idx="1822">
                  <c:v>20729.82</c:v>
                </c:pt>
                <c:pt idx="1823">
                  <c:v>20741.445</c:v>
                </c:pt>
                <c:pt idx="1824">
                  <c:v>20753.080000000002</c:v>
                </c:pt>
                <c:pt idx="1825">
                  <c:v>20764.59</c:v>
                </c:pt>
                <c:pt idx="1826">
                  <c:v>20776.205000000002</c:v>
                </c:pt>
                <c:pt idx="1827">
                  <c:v>20787.865000000002</c:v>
                </c:pt>
                <c:pt idx="1828">
                  <c:v>20799.334999999999</c:v>
                </c:pt>
                <c:pt idx="1829">
                  <c:v>20810.955000000002</c:v>
                </c:pt>
                <c:pt idx="1830">
                  <c:v>20822.595000000001</c:v>
                </c:pt>
                <c:pt idx="1831">
                  <c:v>20834.205000000002</c:v>
                </c:pt>
                <c:pt idx="1832">
                  <c:v>20845.794999999998</c:v>
                </c:pt>
                <c:pt idx="1833">
                  <c:v>20857.404999999999</c:v>
                </c:pt>
                <c:pt idx="1834">
                  <c:v>20869</c:v>
                </c:pt>
                <c:pt idx="1835">
                  <c:v>20880.62</c:v>
                </c:pt>
                <c:pt idx="1836">
                  <c:v>20892.25</c:v>
                </c:pt>
                <c:pt idx="1837">
                  <c:v>20903.875</c:v>
                </c:pt>
                <c:pt idx="1838">
                  <c:v>20915.445</c:v>
                </c:pt>
                <c:pt idx="1839">
                  <c:v>20926.985000000001</c:v>
                </c:pt>
                <c:pt idx="1840">
                  <c:v>20938.555</c:v>
                </c:pt>
                <c:pt idx="1841">
                  <c:v>20950.235000000001</c:v>
                </c:pt>
                <c:pt idx="1842">
                  <c:v>20961.764999999999</c:v>
                </c:pt>
                <c:pt idx="1843">
                  <c:v>20973.375</c:v>
                </c:pt>
                <c:pt idx="1844">
                  <c:v>20984.904999999999</c:v>
                </c:pt>
                <c:pt idx="1845">
                  <c:v>20996.525000000001</c:v>
                </c:pt>
                <c:pt idx="1846">
                  <c:v>21008.084999999999</c:v>
                </c:pt>
                <c:pt idx="1847">
                  <c:v>21019.715</c:v>
                </c:pt>
                <c:pt idx="1848">
                  <c:v>21031.37</c:v>
                </c:pt>
                <c:pt idx="1849">
                  <c:v>21042.97</c:v>
                </c:pt>
                <c:pt idx="1850">
                  <c:v>21054.6</c:v>
                </c:pt>
                <c:pt idx="1851">
                  <c:v>21065.435000000001</c:v>
                </c:pt>
                <c:pt idx="1852">
                  <c:v>21076.974999999999</c:v>
                </c:pt>
                <c:pt idx="1853">
                  <c:v>21088.31</c:v>
                </c:pt>
                <c:pt idx="1854">
                  <c:v>21099.95</c:v>
                </c:pt>
                <c:pt idx="1855">
                  <c:v>21111.445</c:v>
                </c:pt>
                <c:pt idx="1856">
                  <c:v>21123.06</c:v>
                </c:pt>
                <c:pt idx="1857">
                  <c:v>21134.65</c:v>
                </c:pt>
                <c:pt idx="1858">
                  <c:v>21146.255000000001</c:v>
                </c:pt>
                <c:pt idx="1859">
                  <c:v>21157.845000000001</c:v>
                </c:pt>
                <c:pt idx="1860">
                  <c:v>21169.474999999999</c:v>
                </c:pt>
                <c:pt idx="1861">
                  <c:v>21181.07</c:v>
                </c:pt>
                <c:pt idx="1862">
                  <c:v>21192.674999999999</c:v>
                </c:pt>
                <c:pt idx="1863">
                  <c:v>21204.325000000001</c:v>
                </c:pt>
                <c:pt idx="1864">
                  <c:v>21215.855</c:v>
                </c:pt>
                <c:pt idx="1865">
                  <c:v>21227.485000000001</c:v>
                </c:pt>
                <c:pt idx="1866">
                  <c:v>21239.105</c:v>
                </c:pt>
                <c:pt idx="1867">
                  <c:v>21250.705000000002</c:v>
                </c:pt>
                <c:pt idx="1868">
                  <c:v>21262.240000000002</c:v>
                </c:pt>
                <c:pt idx="1869">
                  <c:v>21273.895</c:v>
                </c:pt>
                <c:pt idx="1870">
                  <c:v>21285.494999999999</c:v>
                </c:pt>
                <c:pt idx="1871">
                  <c:v>21297.044999999998</c:v>
                </c:pt>
                <c:pt idx="1872">
                  <c:v>21308.665000000001</c:v>
                </c:pt>
                <c:pt idx="1873">
                  <c:v>21320.05</c:v>
                </c:pt>
                <c:pt idx="1874">
                  <c:v>21331.685000000001</c:v>
                </c:pt>
                <c:pt idx="1875">
                  <c:v>21343.33</c:v>
                </c:pt>
                <c:pt idx="1876">
                  <c:v>21354.92</c:v>
                </c:pt>
                <c:pt idx="1877">
                  <c:v>21366.555</c:v>
                </c:pt>
                <c:pt idx="1878">
                  <c:v>21378.185000000001</c:v>
                </c:pt>
                <c:pt idx="1879">
                  <c:v>21389.81</c:v>
                </c:pt>
                <c:pt idx="1880">
                  <c:v>21401.314999999999</c:v>
                </c:pt>
                <c:pt idx="1881">
                  <c:v>21412.924999999999</c:v>
                </c:pt>
                <c:pt idx="1882">
                  <c:v>21424.525000000001</c:v>
                </c:pt>
                <c:pt idx="1883">
                  <c:v>21436.17</c:v>
                </c:pt>
                <c:pt idx="1884">
                  <c:v>21447.785</c:v>
                </c:pt>
                <c:pt idx="1885">
                  <c:v>21459.424999999999</c:v>
                </c:pt>
                <c:pt idx="1886">
                  <c:v>21471.07</c:v>
                </c:pt>
                <c:pt idx="1887">
                  <c:v>21482.685000000001</c:v>
                </c:pt>
                <c:pt idx="1888">
                  <c:v>21494.294999999998</c:v>
                </c:pt>
                <c:pt idx="1889">
                  <c:v>21505.935000000001</c:v>
                </c:pt>
                <c:pt idx="1890">
                  <c:v>21517.55</c:v>
                </c:pt>
                <c:pt idx="1891">
                  <c:v>21529.145</c:v>
                </c:pt>
                <c:pt idx="1892">
                  <c:v>21540.78</c:v>
                </c:pt>
                <c:pt idx="1893">
                  <c:v>21552.39</c:v>
                </c:pt>
                <c:pt idx="1894">
                  <c:v>21564.014999999999</c:v>
                </c:pt>
                <c:pt idx="1895">
                  <c:v>21575.62</c:v>
                </c:pt>
                <c:pt idx="1896">
                  <c:v>21587.215</c:v>
                </c:pt>
                <c:pt idx="1897">
                  <c:v>21598.86</c:v>
                </c:pt>
                <c:pt idx="1898">
                  <c:v>21610.45</c:v>
                </c:pt>
                <c:pt idx="1899">
                  <c:v>21621.759999999998</c:v>
                </c:pt>
                <c:pt idx="1900">
                  <c:v>21633.375</c:v>
                </c:pt>
                <c:pt idx="1901">
                  <c:v>21644.974999999999</c:v>
                </c:pt>
                <c:pt idx="1902">
                  <c:v>21656.634999999998</c:v>
                </c:pt>
                <c:pt idx="1903">
                  <c:v>21668.285</c:v>
                </c:pt>
                <c:pt idx="1904">
                  <c:v>21679.915000000001</c:v>
                </c:pt>
                <c:pt idx="1905">
                  <c:v>21691.55</c:v>
                </c:pt>
                <c:pt idx="1906">
                  <c:v>21703.18</c:v>
                </c:pt>
                <c:pt idx="1907">
                  <c:v>21714.834999999999</c:v>
                </c:pt>
                <c:pt idx="1908">
                  <c:v>21726.435000000001</c:v>
                </c:pt>
                <c:pt idx="1909">
                  <c:v>21738.03</c:v>
                </c:pt>
                <c:pt idx="1910">
                  <c:v>21749.645</c:v>
                </c:pt>
                <c:pt idx="1911">
                  <c:v>21761.22</c:v>
                </c:pt>
                <c:pt idx="1912">
                  <c:v>21772.855</c:v>
                </c:pt>
                <c:pt idx="1913">
                  <c:v>21784.395</c:v>
                </c:pt>
                <c:pt idx="1914">
                  <c:v>21795.974999999999</c:v>
                </c:pt>
                <c:pt idx="1915">
                  <c:v>21807.360000000001</c:v>
                </c:pt>
                <c:pt idx="1916">
                  <c:v>21818.974999999999</c:v>
                </c:pt>
                <c:pt idx="1917">
                  <c:v>21830.605</c:v>
                </c:pt>
                <c:pt idx="1918">
                  <c:v>21842.215</c:v>
                </c:pt>
                <c:pt idx="1919">
                  <c:v>21853.84</c:v>
                </c:pt>
                <c:pt idx="1920">
                  <c:v>21865.365000000002</c:v>
                </c:pt>
                <c:pt idx="1921">
                  <c:v>21876.965</c:v>
                </c:pt>
                <c:pt idx="1922">
                  <c:v>21888.595000000001</c:v>
                </c:pt>
                <c:pt idx="1923">
                  <c:v>21900.165000000001</c:v>
                </c:pt>
                <c:pt idx="1924">
                  <c:v>21910.935000000001</c:v>
                </c:pt>
                <c:pt idx="1925">
                  <c:v>21922.525000000001</c:v>
                </c:pt>
                <c:pt idx="1926">
                  <c:v>21934.205000000002</c:v>
                </c:pt>
                <c:pt idx="1927">
                  <c:v>21945.805</c:v>
                </c:pt>
                <c:pt idx="1928">
                  <c:v>21957.435000000001</c:v>
                </c:pt>
                <c:pt idx="1929">
                  <c:v>21969.044999999998</c:v>
                </c:pt>
                <c:pt idx="1930">
                  <c:v>21980.674999999999</c:v>
                </c:pt>
                <c:pt idx="1931">
                  <c:v>21992.325000000001</c:v>
                </c:pt>
                <c:pt idx="1932">
                  <c:v>22003.985000000001</c:v>
                </c:pt>
                <c:pt idx="1933">
                  <c:v>22015.584999999999</c:v>
                </c:pt>
                <c:pt idx="1934">
                  <c:v>22027.165000000001</c:v>
                </c:pt>
                <c:pt idx="1935">
                  <c:v>22038.720000000001</c:v>
                </c:pt>
                <c:pt idx="1936">
                  <c:v>22050.334999999999</c:v>
                </c:pt>
                <c:pt idx="1937">
                  <c:v>22061.985000000001</c:v>
                </c:pt>
                <c:pt idx="1938">
                  <c:v>22073.61</c:v>
                </c:pt>
                <c:pt idx="1939">
                  <c:v>22085.22</c:v>
                </c:pt>
                <c:pt idx="1940">
                  <c:v>22096.244999999999</c:v>
                </c:pt>
                <c:pt idx="1941">
                  <c:v>22107.904999999999</c:v>
                </c:pt>
                <c:pt idx="1942">
                  <c:v>22119.134999999998</c:v>
                </c:pt>
                <c:pt idx="1943">
                  <c:v>22130.785</c:v>
                </c:pt>
                <c:pt idx="1944">
                  <c:v>22142.395</c:v>
                </c:pt>
                <c:pt idx="1945">
                  <c:v>22154.005000000001</c:v>
                </c:pt>
                <c:pt idx="1946">
                  <c:v>22165.62</c:v>
                </c:pt>
                <c:pt idx="1947">
                  <c:v>22177.224999999999</c:v>
                </c:pt>
                <c:pt idx="1948">
                  <c:v>22188.865000000002</c:v>
                </c:pt>
                <c:pt idx="1949">
                  <c:v>22200.485000000001</c:v>
                </c:pt>
                <c:pt idx="1950">
                  <c:v>22212.11</c:v>
                </c:pt>
                <c:pt idx="1951">
                  <c:v>22223.71</c:v>
                </c:pt>
                <c:pt idx="1952">
                  <c:v>22235.34</c:v>
                </c:pt>
                <c:pt idx="1953">
                  <c:v>22246.959999999999</c:v>
                </c:pt>
                <c:pt idx="1954">
                  <c:v>22258.58</c:v>
                </c:pt>
                <c:pt idx="1955">
                  <c:v>22270.2</c:v>
                </c:pt>
                <c:pt idx="1956">
                  <c:v>22281.81</c:v>
                </c:pt>
                <c:pt idx="1957">
                  <c:v>22293.41</c:v>
                </c:pt>
                <c:pt idx="1958">
                  <c:v>22305.040000000001</c:v>
                </c:pt>
                <c:pt idx="1959">
                  <c:v>22316.65</c:v>
                </c:pt>
                <c:pt idx="1960">
                  <c:v>22328.28</c:v>
                </c:pt>
                <c:pt idx="1961">
                  <c:v>22339.794999999998</c:v>
                </c:pt>
                <c:pt idx="1962">
                  <c:v>22351.345000000001</c:v>
                </c:pt>
                <c:pt idx="1963">
                  <c:v>22362.965</c:v>
                </c:pt>
                <c:pt idx="1964">
                  <c:v>22374.06</c:v>
                </c:pt>
                <c:pt idx="1965">
                  <c:v>22385.634999999998</c:v>
                </c:pt>
                <c:pt idx="1966">
                  <c:v>22397.305</c:v>
                </c:pt>
                <c:pt idx="1967">
                  <c:v>22406.17</c:v>
                </c:pt>
                <c:pt idx="1968">
                  <c:v>22417.654999999999</c:v>
                </c:pt>
                <c:pt idx="1969">
                  <c:v>22429.275000000001</c:v>
                </c:pt>
                <c:pt idx="1970">
                  <c:v>22440.904999999999</c:v>
                </c:pt>
                <c:pt idx="1971">
                  <c:v>22452.52</c:v>
                </c:pt>
                <c:pt idx="1972">
                  <c:v>22464.15</c:v>
                </c:pt>
                <c:pt idx="1973">
                  <c:v>22475.794999999998</c:v>
                </c:pt>
                <c:pt idx="1974">
                  <c:v>22487.25</c:v>
                </c:pt>
                <c:pt idx="1975">
                  <c:v>22498.825000000001</c:v>
                </c:pt>
                <c:pt idx="1976">
                  <c:v>22510.415000000001</c:v>
                </c:pt>
                <c:pt idx="1977">
                  <c:v>22522.02</c:v>
                </c:pt>
                <c:pt idx="1978">
                  <c:v>22533.674999999999</c:v>
                </c:pt>
                <c:pt idx="1979">
                  <c:v>22545.255000000001</c:v>
                </c:pt>
                <c:pt idx="1980">
                  <c:v>22556.855</c:v>
                </c:pt>
                <c:pt idx="1981">
                  <c:v>22568.49</c:v>
                </c:pt>
                <c:pt idx="1982">
                  <c:v>22580.11</c:v>
                </c:pt>
                <c:pt idx="1983">
                  <c:v>22591.7</c:v>
                </c:pt>
                <c:pt idx="1984">
                  <c:v>22603.355</c:v>
                </c:pt>
                <c:pt idx="1985">
                  <c:v>22615.005000000001</c:v>
                </c:pt>
                <c:pt idx="1986">
                  <c:v>22626.66</c:v>
                </c:pt>
                <c:pt idx="1987">
                  <c:v>22638.275000000001</c:v>
                </c:pt>
                <c:pt idx="1988">
                  <c:v>22649.875</c:v>
                </c:pt>
                <c:pt idx="1989">
                  <c:v>22661.494999999999</c:v>
                </c:pt>
                <c:pt idx="1990">
                  <c:v>22673.119999999999</c:v>
                </c:pt>
                <c:pt idx="1991">
                  <c:v>22684.715</c:v>
                </c:pt>
                <c:pt idx="1992">
                  <c:v>22696.325000000001</c:v>
                </c:pt>
                <c:pt idx="1993">
                  <c:v>22707.924999999999</c:v>
                </c:pt>
                <c:pt idx="1994">
                  <c:v>22719.465</c:v>
                </c:pt>
                <c:pt idx="1995">
                  <c:v>22731.1</c:v>
                </c:pt>
                <c:pt idx="1996">
                  <c:v>22742.724999999999</c:v>
                </c:pt>
                <c:pt idx="1997">
                  <c:v>22754.025000000001</c:v>
                </c:pt>
                <c:pt idx="1998">
                  <c:v>22765.645</c:v>
                </c:pt>
                <c:pt idx="1999">
                  <c:v>22777.27</c:v>
                </c:pt>
                <c:pt idx="2000">
                  <c:v>22788.935000000001</c:v>
                </c:pt>
                <c:pt idx="2001">
                  <c:v>22800.560000000001</c:v>
                </c:pt>
                <c:pt idx="2002">
                  <c:v>22812.145</c:v>
                </c:pt>
                <c:pt idx="2003">
                  <c:v>22823.764999999999</c:v>
                </c:pt>
                <c:pt idx="2004">
                  <c:v>22835.360000000001</c:v>
                </c:pt>
                <c:pt idx="2005">
                  <c:v>22846.87</c:v>
                </c:pt>
                <c:pt idx="2006">
                  <c:v>22858.52</c:v>
                </c:pt>
                <c:pt idx="2007">
                  <c:v>22870.145</c:v>
                </c:pt>
                <c:pt idx="2008">
                  <c:v>22881.75</c:v>
                </c:pt>
                <c:pt idx="2009">
                  <c:v>22893.415000000001</c:v>
                </c:pt>
                <c:pt idx="2010">
                  <c:v>22905.055</c:v>
                </c:pt>
                <c:pt idx="2011">
                  <c:v>22916.674999999999</c:v>
                </c:pt>
                <c:pt idx="2012">
                  <c:v>22928.28</c:v>
                </c:pt>
                <c:pt idx="2013">
                  <c:v>22939.915000000001</c:v>
                </c:pt>
                <c:pt idx="2014">
                  <c:v>22951.58</c:v>
                </c:pt>
                <c:pt idx="2015">
                  <c:v>22963.24</c:v>
                </c:pt>
                <c:pt idx="2016">
                  <c:v>22974.865000000002</c:v>
                </c:pt>
                <c:pt idx="2017">
                  <c:v>22986.525000000001</c:v>
                </c:pt>
                <c:pt idx="2018">
                  <c:v>22998.115000000002</c:v>
                </c:pt>
                <c:pt idx="2019">
                  <c:v>23009.724999999999</c:v>
                </c:pt>
                <c:pt idx="2020">
                  <c:v>23021.33</c:v>
                </c:pt>
                <c:pt idx="2021">
                  <c:v>23032.955000000002</c:v>
                </c:pt>
                <c:pt idx="2022">
                  <c:v>23044.45</c:v>
                </c:pt>
                <c:pt idx="2023">
                  <c:v>23056.075000000001</c:v>
                </c:pt>
                <c:pt idx="2024">
                  <c:v>23067.674999999999</c:v>
                </c:pt>
                <c:pt idx="2025">
                  <c:v>23078.95</c:v>
                </c:pt>
                <c:pt idx="2026">
                  <c:v>23090.575000000001</c:v>
                </c:pt>
                <c:pt idx="2027">
                  <c:v>23102.145</c:v>
                </c:pt>
                <c:pt idx="2028">
                  <c:v>23113.755000000001</c:v>
                </c:pt>
                <c:pt idx="2029">
                  <c:v>23125.314999999999</c:v>
                </c:pt>
                <c:pt idx="2030">
                  <c:v>23136.959999999999</c:v>
                </c:pt>
                <c:pt idx="2031">
                  <c:v>23148.584999999999</c:v>
                </c:pt>
                <c:pt idx="2032">
                  <c:v>23160.205000000002</c:v>
                </c:pt>
                <c:pt idx="2033">
                  <c:v>23171.744999999999</c:v>
                </c:pt>
                <c:pt idx="2034">
                  <c:v>23183.334999999999</c:v>
                </c:pt>
                <c:pt idx="2035">
                  <c:v>23194.959999999999</c:v>
                </c:pt>
                <c:pt idx="2036">
                  <c:v>23206.595000000001</c:v>
                </c:pt>
                <c:pt idx="2037">
                  <c:v>23218.244999999999</c:v>
                </c:pt>
                <c:pt idx="2038">
                  <c:v>23229.9</c:v>
                </c:pt>
                <c:pt idx="2039">
                  <c:v>23241.56</c:v>
                </c:pt>
                <c:pt idx="2040">
                  <c:v>23253.07</c:v>
                </c:pt>
                <c:pt idx="2041">
                  <c:v>23264.65</c:v>
                </c:pt>
                <c:pt idx="2042">
                  <c:v>23276.264999999999</c:v>
                </c:pt>
                <c:pt idx="2043">
                  <c:v>23287.75</c:v>
                </c:pt>
                <c:pt idx="2044">
                  <c:v>23299.334999999999</c:v>
                </c:pt>
                <c:pt idx="2045">
                  <c:v>23310.924999999999</c:v>
                </c:pt>
                <c:pt idx="2046">
                  <c:v>23322.54</c:v>
                </c:pt>
                <c:pt idx="2047">
                  <c:v>23334.05</c:v>
                </c:pt>
                <c:pt idx="2048">
                  <c:v>23345.654999999999</c:v>
                </c:pt>
                <c:pt idx="2049">
                  <c:v>23357.205000000002</c:v>
                </c:pt>
                <c:pt idx="2050">
                  <c:v>23368.639999999999</c:v>
                </c:pt>
                <c:pt idx="2051">
                  <c:v>23380.26</c:v>
                </c:pt>
                <c:pt idx="2052">
                  <c:v>23391.855</c:v>
                </c:pt>
                <c:pt idx="2053">
                  <c:v>23403.474999999999</c:v>
                </c:pt>
                <c:pt idx="2054">
                  <c:v>23415.075000000001</c:v>
                </c:pt>
                <c:pt idx="2055">
                  <c:v>23426.69</c:v>
                </c:pt>
                <c:pt idx="2056">
                  <c:v>23438.355</c:v>
                </c:pt>
                <c:pt idx="2057">
                  <c:v>23449.994999999999</c:v>
                </c:pt>
                <c:pt idx="2058">
                  <c:v>23461.64</c:v>
                </c:pt>
                <c:pt idx="2059">
                  <c:v>23473.185000000001</c:v>
                </c:pt>
                <c:pt idx="2060">
                  <c:v>23484.825000000001</c:v>
                </c:pt>
                <c:pt idx="2061">
                  <c:v>23496.404999999999</c:v>
                </c:pt>
                <c:pt idx="2062">
                  <c:v>23508.055</c:v>
                </c:pt>
                <c:pt idx="2063">
                  <c:v>23519.69</c:v>
                </c:pt>
                <c:pt idx="2064">
                  <c:v>23531.06</c:v>
                </c:pt>
                <c:pt idx="2065">
                  <c:v>23542.57</c:v>
                </c:pt>
                <c:pt idx="2066">
                  <c:v>23554.165000000001</c:v>
                </c:pt>
                <c:pt idx="2067">
                  <c:v>23565.825000000001</c:v>
                </c:pt>
                <c:pt idx="2068">
                  <c:v>23577.445</c:v>
                </c:pt>
                <c:pt idx="2069">
                  <c:v>23589.064999999999</c:v>
                </c:pt>
                <c:pt idx="2070">
                  <c:v>23600.685000000001</c:v>
                </c:pt>
                <c:pt idx="2071">
                  <c:v>23612.240000000002</c:v>
                </c:pt>
                <c:pt idx="2072">
                  <c:v>23623.865000000002</c:v>
                </c:pt>
                <c:pt idx="2073">
                  <c:v>23635.525000000001</c:v>
                </c:pt>
                <c:pt idx="2074">
                  <c:v>23647.165000000001</c:v>
                </c:pt>
                <c:pt idx="2075">
                  <c:v>23658.775000000001</c:v>
                </c:pt>
                <c:pt idx="2076">
                  <c:v>23670.16</c:v>
                </c:pt>
                <c:pt idx="2077">
                  <c:v>23681.705000000002</c:v>
                </c:pt>
                <c:pt idx="2078">
                  <c:v>23693.33</c:v>
                </c:pt>
                <c:pt idx="2079">
                  <c:v>23704.215</c:v>
                </c:pt>
                <c:pt idx="2080">
                  <c:v>23715.875</c:v>
                </c:pt>
                <c:pt idx="2081">
                  <c:v>23727.48</c:v>
                </c:pt>
                <c:pt idx="2082">
                  <c:v>23739.095000000001</c:v>
                </c:pt>
                <c:pt idx="2083">
                  <c:v>23750.724999999999</c:v>
                </c:pt>
                <c:pt idx="2084">
                  <c:v>23762.174999999999</c:v>
                </c:pt>
                <c:pt idx="2085">
                  <c:v>23763.18</c:v>
                </c:pt>
                <c:pt idx="2086">
                  <c:v>23774.3</c:v>
                </c:pt>
                <c:pt idx="2087">
                  <c:v>23779</c:v>
                </c:pt>
                <c:pt idx="2088">
                  <c:v>23782.35</c:v>
                </c:pt>
                <c:pt idx="2089">
                  <c:v>23790.73</c:v>
                </c:pt>
                <c:pt idx="2090">
                  <c:v>23801.994999999999</c:v>
                </c:pt>
                <c:pt idx="2091">
                  <c:v>23806.76</c:v>
                </c:pt>
                <c:pt idx="2092">
                  <c:v>23813.09</c:v>
                </c:pt>
                <c:pt idx="2093">
                  <c:v>23815.16</c:v>
                </c:pt>
                <c:pt idx="2094">
                  <c:v>23821.485000000001</c:v>
                </c:pt>
                <c:pt idx="2095">
                  <c:v>23826.1</c:v>
                </c:pt>
                <c:pt idx="2096">
                  <c:v>23830.89</c:v>
                </c:pt>
                <c:pt idx="2097">
                  <c:v>23842.54</c:v>
                </c:pt>
                <c:pt idx="2098">
                  <c:v>23851.71</c:v>
                </c:pt>
                <c:pt idx="2099">
                  <c:v>23856.505000000001</c:v>
                </c:pt>
                <c:pt idx="2100">
                  <c:v>23859.705000000002</c:v>
                </c:pt>
                <c:pt idx="2101">
                  <c:v>23871.205000000002</c:v>
                </c:pt>
                <c:pt idx="2102">
                  <c:v>23882.865000000002</c:v>
                </c:pt>
                <c:pt idx="2103">
                  <c:v>23894.424999999999</c:v>
                </c:pt>
                <c:pt idx="2104">
                  <c:v>23906.06</c:v>
                </c:pt>
                <c:pt idx="2105">
                  <c:v>23917.485000000001</c:v>
                </c:pt>
                <c:pt idx="2106">
                  <c:v>23929.115000000002</c:v>
                </c:pt>
                <c:pt idx="2107">
                  <c:v>23940.724999999999</c:v>
                </c:pt>
                <c:pt idx="2108">
                  <c:v>23952.345000000001</c:v>
                </c:pt>
                <c:pt idx="2109">
                  <c:v>23963.985000000001</c:v>
                </c:pt>
                <c:pt idx="2110">
                  <c:v>23975.615000000002</c:v>
                </c:pt>
                <c:pt idx="2111">
                  <c:v>23987.119999999999</c:v>
                </c:pt>
                <c:pt idx="2112">
                  <c:v>23998.71</c:v>
                </c:pt>
                <c:pt idx="2113">
                  <c:v>24010.29</c:v>
                </c:pt>
                <c:pt idx="2114">
                  <c:v>24021.915000000001</c:v>
                </c:pt>
                <c:pt idx="2115">
                  <c:v>24033.455000000002</c:v>
                </c:pt>
                <c:pt idx="2116">
                  <c:v>24044.935000000001</c:v>
                </c:pt>
                <c:pt idx="2117">
                  <c:v>24056.555</c:v>
                </c:pt>
                <c:pt idx="2118">
                  <c:v>24068.174999999999</c:v>
                </c:pt>
                <c:pt idx="2119">
                  <c:v>24079.814999999999</c:v>
                </c:pt>
                <c:pt idx="2120">
                  <c:v>24091.445</c:v>
                </c:pt>
                <c:pt idx="2121">
                  <c:v>24102.98</c:v>
                </c:pt>
                <c:pt idx="2122">
                  <c:v>24114.595000000001</c:v>
                </c:pt>
                <c:pt idx="2123">
                  <c:v>24126.224999999999</c:v>
                </c:pt>
                <c:pt idx="2124">
                  <c:v>24137.83</c:v>
                </c:pt>
                <c:pt idx="2125">
                  <c:v>24149.43</c:v>
                </c:pt>
                <c:pt idx="2126">
                  <c:v>24161.064999999999</c:v>
                </c:pt>
                <c:pt idx="2127">
                  <c:v>24172.65</c:v>
                </c:pt>
                <c:pt idx="2128">
                  <c:v>24184.31</c:v>
                </c:pt>
                <c:pt idx="2129">
                  <c:v>24195.89</c:v>
                </c:pt>
                <c:pt idx="2130">
                  <c:v>24207.53</c:v>
                </c:pt>
                <c:pt idx="2131">
                  <c:v>24219.154999999999</c:v>
                </c:pt>
                <c:pt idx="2132">
                  <c:v>24230.814999999999</c:v>
                </c:pt>
                <c:pt idx="2133">
                  <c:v>24242.435000000001</c:v>
                </c:pt>
                <c:pt idx="2134">
                  <c:v>24254.12</c:v>
                </c:pt>
                <c:pt idx="2135">
                  <c:v>24265.744999999999</c:v>
                </c:pt>
                <c:pt idx="2136">
                  <c:v>24277.345000000001</c:v>
                </c:pt>
                <c:pt idx="2137">
                  <c:v>24288.955000000002</c:v>
                </c:pt>
                <c:pt idx="2138">
                  <c:v>24300.57</c:v>
                </c:pt>
                <c:pt idx="2139">
                  <c:v>24312.174999999999</c:v>
                </c:pt>
                <c:pt idx="2140">
                  <c:v>24319.035</c:v>
                </c:pt>
                <c:pt idx="2141">
                  <c:v>24330.715</c:v>
                </c:pt>
                <c:pt idx="2142">
                  <c:v>24335.42</c:v>
                </c:pt>
                <c:pt idx="2143">
                  <c:v>24347.005000000001</c:v>
                </c:pt>
                <c:pt idx="2144">
                  <c:v>24358.639999999999</c:v>
                </c:pt>
                <c:pt idx="2145">
                  <c:v>24370.264999999999</c:v>
                </c:pt>
                <c:pt idx="2146">
                  <c:v>24381.895</c:v>
                </c:pt>
                <c:pt idx="2147">
                  <c:v>24393.535</c:v>
                </c:pt>
                <c:pt idx="2148">
                  <c:v>24405.025000000001</c:v>
                </c:pt>
                <c:pt idx="2149">
                  <c:v>24415.83</c:v>
                </c:pt>
                <c:pt idx="2150">
                  <c:v>24427.185000000001</c:v>
                </c:pt>
                <c:pt idx="2151">
                  <c:v>24438.674999999999</c:v>
                </c:pt>
                <c:pt idx="2152">
                  <c:v>24450.305</c:v>
                </c:pt>
                <c:pt idx="2153">
                  <c:v>24461.9</c:v>
                </c:pt>
                <c:pt idx="2154">
                  <c:v>24473.56</c:v>
                </c:pt>
                <c:pt idx="2155">
                  <c:v>24485.17</c:v>
                </c:pt>
                <c:pt idx="2156">
                  <c:v>24496.26</c:v>
                </c:pt>
                <c:pt idx="2157">
                  <c:v>24507.9</c:v>
                </c:pt>
                <c:pt idx="2158">
                  <c:v>24519.54</c:v>
                </c:pt>
                <c:pt idx="2159">
                  <c:v>24531.174999999999</c:v>
                </c:pt>
                <c:pt idx="2160">
                  <c:v>24542.785</c:v>
                </c:pt>
                <c:pt idx="2161">
                  <c:v>24554.424999999999</c:v>
                </c:pt>
                <c:pt idx="2162">
                  <c:v>24566.005000000001</c:v>
                </c:pt>
                <c:pt idx="2163">
                  <c:v>24577.62</c:v>
                </c:pt>
                <c:pt idx="2164">
                  <c:v>24589.24</c:v>
                </c:pt>
                <c:pt idx="2165">
                  <c:v>24595.71</c:v>
                </c:pt>
                <c:pt idx="2166">
                  <c:v>24600.74</c:v>
                </c:pt>
                <c:pt idx="2167">
                  <c:v>24612.19</c:v>
                </c:pt>
                <c:pt idx="2168">
                  <c:v>24623.855</c:v>
                </c:pt>
                <c:pt idx="2169">
                  <c:v>24635.51</c:v>
                </c:pt>
                <c:pt idx="2170">
                  <c:v>24645.5</c:v>
                </c:pt>
                <c:pt idx="2171">
                  <c:v>24657.165000000001</c:v>
                </c:pt>
                <c:pt idx="2172">
                  <c:v>24668.724999999999</c:v>
                </c:pt>
                <c:pt idx="2173">
                  <c:v>24680.014999999999</c:v>
                </c:pt>
                <c:pt idx="2174">
                  <c:v>24691.474999999999</c:v>
                </c:pt>
                <c:pt idx="2175">
                  <c:v>24703.119999999999</c:v>
                </c:pt>
                <c:pt idx="2176">
                  <c:v>24714.7</c:v>
                </c:pt>
                <c:pt idx="2177">
                  <c:v>24726.31</c:v>
                </c:pt>
                <c:pt idx="2178">
                  <c:v>24737.895</c:v>
                </c:pt>
                <c:pt idx="2179">
                  <c:v>24749.51</c:v>
                </c:pt>
                <c:pt idx="2180">
                  <c:v>24761.14</c:v>
                </c:pt>
                <c:pt idx="2181">
                  <c:v>24772.735000000001</c:v>
                </c:pt>
                <c:pt idx="2182">
                  <c:v>24784.37</c:v>
                </c:pt>
                <c:pt idx="2183">
                  <c:v>24795.95</c:v>
                </c:pt>
                <c:pt idx="2184">
                  <c:v>24807.555</c:v>
                </c:pt>
                <c:pt idx="2185">
                  <c:v>24819.17</c:v>
                </c:pt>
                <c:pt idx="2186">
                  <c:v>24830.81</c:v>
                </c:pt>
                <c:pt idx="2187">
                  <c:v>24842.415000000001</c:v>
                </c:pt>
                <c:pt idx="2188">
                  <c:v>24854.014999999999</c:v>
                </c:pt>
                <c:pt idx="2189">
                  <c:v>24865.505000000001</c:v>
                </c:pt>
                <c:pt idx="2190">
                  <c:v>24877.134999999998</c:v>
                </c:pt>
                <c:pt idx="2191">
                  <c:v>24888.735000000001</c:v>
                </c:pt>
                <c:pt idx="2192">
                  <c:v>24900.305</c:v>
                </c:pt>
                <c:pt idx="2193">
                  <c:v>24911.904999999999</c:v>
                </c:pt>
                <c:pt idx="2194">
                  <c:v>24922.98</c:v>
                </c:pt>
                <c:pt idx="2195">
                  <c:v>24934.34</c:v>
                </c:pt>
                <c:pt idx="2196">
                  <c:v>24945.994999999999</c:v>
                </c:pt>
                <c:pt idx="2197">
                  <c:v>24957.645</c:v>
                </c:pt>
                <c:pt idx="2198">
                  <c:v>24969.29</c:v>
                </c:pt>
                <c:pt idx="2199">
                  <c:v>24980.924999999999</c:v>
                </c:pt>
                <c:pt idx="2200">
                  <c:v>24992.345000000001</c:v>
                </c:pt>
                <c:pt idx="2201">
                  <c:v>25003.365000000002</c:v>
                </c:pt>
                <c:pt idx="2202">
                  <c:v>25015</c:v>
                </c:pt>
                <c:pt idx="2203">
                  <c:v>25026.66</c:v>
                </c:pt>
                <c:pt idx="2204">
                  <c:v>25038.25</c:v>
                </c:pt>
                <c:pt idx="2205">
                  <c:v>25049.875</c:v>
                </c:pt>
                <c:pt idx="2206">
                  <c:v>25061.474999999999</c:v>
                </c:pt>
                <c:pt idx="2207">
                  <c:v>25073.055</c:v>
                </c:pt>
                <c:pt idx="2208">
                  <c:v>25084.66</c:v>
                </c:pt>
                <c:pt idx="2209">
                  <c:v>25096.27</c:v>
                </c:pt>
                <c:pt idx="2210">
                  <c:v>25107.86</c:v>
                </c:pt>
                <c:pt idx="2211">
                  <c:v>25119.384999999998</c:v>
                </c:pt>
                <c:pt idx="2212">
                  <c:v>25130.465</c:v>
                </c:pt>
                <c:pt idx="2213">
                  <c:v>25142.064999999999</c:v>
                </c:pt>
                <c:pt idx="2214">
                  <c:v>25153.665000000001</c:v>
                </c:pt>
                <c:pt idx="2215">
                  <c:v>25165.27</c:v>
                </c:pt>
                <c:pt idx="2216">
                  <c:v>25176.560000000001</c:v>
                </c:pt>
                <c:pt idx="2217">
                  <c:v>25187.764999999999</c:v>
                </c:pt>
                <c:pt idx="2218">
                  <c:v>25199.1</c:v>
                </c:pt>
                <c:pt idx="2219">
                  <c:v>25210.665000000001</c:v>
                </c:pt>
                <c:pt idx="2220">
                  <c:v>25222.134999999998</c:v>
                </c:pt>
                <c:pt idx="2221">
                  <c:v>25233.775000000001</c:v>
                </c:pt>
                <c:pt idx="2222">
                  <c:v>25244.89</c:v>
                </c:pt>
                <c:pt idx="2223">
                  <c:v>25256.53</c:v>
                </c:pt>
                <c:pt idx="2224">
                  <c:v>25268.134999999998</c:v>
                </c:pt>
                <c:pt idx="2225">
                  <c:v>25279.775000000001</c:v>
                </c:pt>
                <c:pt idx="2226">
                  <c:v>25291.424999999999</c:v>
                </c:pt>
                <c:pt idx="2227">
                  <c:v>25302.994999999999</c:v>
                </c:pt>
                <c:pt idx="2228">
                  <c:v>25314.59</c:v>
                </c:pt>
                <c:pt idx="2229">
                  <c:v>25326.19</c:v>
                </c:pt>
                <c:pt idx="2230">
                  <c:v>25337.755000000001</c:v>
                </c:pt>
                <c:pt idx="2231">
                  <c:v>25349.384999999998</c:v>
                </c:pt>
                <c:pt idx="2232">
                  <c:v>25360.955000000002</c:v>
                </c:pt>
                <c:pt idx="2233">
                  <c:v>25372.535</c:v>
                </c:pt>
                <c:pt idx="2234">
                  <c:v>25384.18</c:v>
                </c:pt>
                <c:pt idx="2235">
                  <c:v>25395.775000000001</c:v>
                </c:pt>
                <c:pt idx="2236">
                  <c:v>25407.384999999998</c:v>
                </c:pt>
                <c:pt idx="2237">
                  <c:v>25418.974999999999</c:v>
                </c:pt>
                <c:pt idx="2238">
                  <c:v>25430.49</c:v>
                </c:pt>
                <c:pt idx="2239">
                  <c:v>25442.1</c:v>
                </c:pt>
                <c:pt idx="2240">
                  <c:v>25453.72</c:v>
                </c:pt>
                <c:pt idx="2241">
                  <c:v>25464.825000000001</c:v>
                </c:pt>
                <c:pt idx="2242">
                  <c:v>25476.404999999999</c:v>
                </c:pt>
                <c:pt idx="2243">
                  <c:v>25488.025000000001</c:v>
                </c:pt>
                <c:pt idx="2244">
                  <c:v>25499.66</c:v>
                </c:pt>
                <c:pt idx="2245">
                  <c:v>25511.174999999999</c:v>
                </c:pt>
                <c:pt idx="2246">
                  <c:v>25522.79</c:v>
                </c:pt>
                <c:pt idx="2247">
                  <c:v>25534.42</c:v>
                </c:pt>
                <c:pt idx="2248">
                  <c:v>25546.055</c:v>
                </c:pt>
                <c:pt idx="2249">
                  <c:v>25557.67</c:v>
                </c:pt>
                <c:pt idx="2250">
                  <c:v>25569.305</c:v>
                </c:pt>
                <c:pt idx="2251">
                  <c:v>25580.924999999999</c:v>
                </c:pt>
                <c:pt idx="2252">
                  <c:v>25592.514999999999</c:v>
                </c:pt>
                <c:pt idx="2253">
                  <c:v>25604.165000000001</c:v>
                </c:pt>
                <c:pt idx="2254">
                  <c:v>25615.805</c:v>
                </c:pt>
                <c:pt idx="2255">
                  <c:v>25627.435000000001</c:v>
                </c:pt>
                <c:pt idx="2256">
                  <c:v>25639.11</c:v>
                </c:pt>
                <c:pt idx="2257">
                  <c:v>25650.744999999999</c:v>
                </c:pt>
                <c:pt idx="2258">
                  <c:v>25662.35</c:v>
                </c:pt>
                <c:pt idx="2259">
                  <c:v>25673.98</c:v>
                </c:pt>
                <c:pt idx="2260">
                  <c:v>25685.535</c:v>
                </c:pt>
                <c:pt idx="2261">
                  <c:v>25696.814999999999</c:v>
                </c:pt>
                <c:pt idx="2262">
                  <c:v>25708.43</c:v>
                </c:pt>
                <c:pt idx="2263">
                  <c:v>25720.044999999998</c:v>
                </c:pt>
                <c:pt idx="2264">
                  <c:v>25731.674999999999</c:v>
                </c:pt>
                <c:pt idx="2265">
                  <c:v>25743.3</c:v>
                </c:pt>
                <c:pt idx="2266">
                  <c:v>25754.880000000001</c:v>
                </c:pt>
                <c:pt idx="2267">
                  <c:v>25766.465</c:v>
                </c:pt>
                <c:pt idx="2268">
                  <c:v>25778.075000000001</c:v>
                </c:pt>
                <c:pt idx="2269">
                  <c:v>25789.695</c:v>
                </c:pt>
                <c:pt idx="2270">
                  <c:v>25801.32</c:v>
                </c:pt>
                <c:pt idx="2271">
                  <c:v>25812.915000000001</c:v>
                </c:pt>
                <c:pt idx="2272">
                  <c:v>25824.445</c:v>
                </c:pt>
                <c:pt idx="2273">
                  <c:v>25836.035</c:v>
                </c:pt>
                <c:pt idx="2274">
                  <c:v>25847.64</c:v>
                </c:pt>
                <c:pt idx="2275">
                  <c:v>25859.285</c:v>
                </c:pt>
                <c:pt idx="2276">
                  <c:v>25870.935000000001</c:v>
                </c:pt>
                <c:pt idx="2277">
                  <c:v>25882.584999999999</c:v>
                </c:pt>
                <c:pt idx="2278">
                  <c:v>25894.17</c:v>
                </c:pt>
                <c:pt idx="2279">
                  <c:v>25905.7</c:v>
                </c:pt>
                <c:pt idx="2280">
                  <c:v>25917.360000000001</c:v>
                </c:pt>
                <c:pt idx="2281">
                  <c:v>25928.82</c:v>
                </c:pt>
                <c:pt idx="2282">
                  <c:v>25939.935000000001</c:v>
                </c:pt>
                <c:pt idx="2283">
                  <c:v>25951.505000000001</c:v>
                </c:pt>
                <c:pt idx="2284">
                  <c:v>25963.115000000002</c:v>
                </c:pt>
                <c:pt idx="2285">
                  <c:v>25974.724999999999</c:v>
                </c:pt>
                <c:pt idx="2286">
                  <c:v>25986.31</c:v>
                </c:pt>
                <c:pt idx="2287">
                  <c:v>25997.94</c:v>
                </c:pt>
                <c:pt idx="2288">
                  <c:v>26009.564999999999</c:v>
                </c:pt>
                <c:pt idx="2289">
                  <c:v>26021.185000000001</c:v>
                </c:pt>
                <c:pt idx="2290">
                  <c:v>26032.794999999998</c:v>
                </c:pt>
                <c:pt idx="2291">
                  <c:v>26044.055</c:v>
                </c:pt>
                <c:pt idx="2292">
                  <c:v>26055.685000000001</c:v>
                </c:pt>
                <c:pt idx="2293">
                  <c:v>26067.275000000001</c:v>
                </c:pt>
                <c:pt idx="2294">
                  <c:v>26078.880000000001</c:v>
                </c:pt>
                <c:pt idx="2295">
                  <c:v>26090.485000000001</c:v>
                </c:pt>
                <c:pt idx="2296">
                  <c:v>26102.115000000002</c:v>
                </c:pt>
                <c:pt idx="2297">
                  <c:v>26113.755000000001</c:v>
                </c:pt>
                <c:pt idx="2298">
                  <c:v>26125.365000000002</c:v>
                </c:pt>
                <c:pt idx="2299">
                  <c:v>26136.97</c:v>
                </c:pt>
                <c:pt idx="2300">
                  <c:v>26148.595000000001</c:v>
                </c:pt>
                <c:pt idx="2301">
                  <c:v>26160.224999999999</c:v>
                </c:pt>
                <c:pt idx="2302">
                  <c:v>26171.855</c:v>
                </c:pt>
                <c:pt idx="2303">
                  <c:v>26183.42</c:v>
                </c:pt>
                <c:pt idx="2304">
                  <c:v>26195.06</c:v>
                </c:pt>
                <c:pt idx="2305">
                  <c:v>26206.634999999998</c:v>
                </c:pt>
                <c:pt idx="2306">
                  <c:v>26218.27</c:v>
                </c:pt>
                <c:pt idx="2307">
                  <c:v>26229.88</c:v>
                </c:pt>
                <c:pt idx="2308">
                  <c:v>26241.514999999999</c:v>
                </c:pt>
                <c:pt idx="2309">
                  <c:v>26253.075000000001</c:v>
                </c:pt>
                <c:pt idx="2310">
                  <c:v>26264.32</c:v>
                </c:pt>
                <c:pt idx="2311">
                  <c:v>26275.924999999999</c:v>
                </c:pt>
                <c:pt idx="2312">
                  <c:v>26287.575000000001</c:v>
                </c:pt>
                <c:pt idx="2313">
                  <c:v>26299.125</c:v>
                </c:pt>
                <c:pt idx="2314">
                  <c:v>26310.735000000001</c:v>
                </c:pt>
                <c:pt idx="2315">
                  <c:v>26322.174999999999</c:v>
                </c:pt>
                <c:pt idx="2316">
                  <c:v>26333.8</c:v>
                </c:pt>
                <c:pt idx="2317">
                  <c:v>26345.404999999999</c:v>
                </c:pt>
                <c:pt idx="2318">
                  <c:v>26357.040000000001</c:v>
                </c:pt>
                <c:pt idx="2319">
                  <c:v>26365.945</c:v>
                </c:pt>
                <c:pt idx="2320">
                  <c:v>26377.37</c:v>
                </c:pt>
                <c:pt idx="2321">
                  <c:v>26388.92</c:v>
                </c:pt>
                <c:pt idx="2322">
                  <c:v>26400.52</c:v>
                </c:pt>
                <c:pt idx="2323">
                  <c:v>26412.115000000002</c:v>
                </c:pt>
                <c:pt idx="2324">
                  <c:v>26423.744999999999</c:v>
                </c:pt>
                <c:pt idx="2325">
                  <c:v>26435.360000000001</c:v>
                </c:pt>
                <c:pt idx="2326">
                  <c:v>26447.005000000001</c:v>
                </c:pt>
                <c:pt idx="2327">
                  <c:v>26458.555</c:v>
                </c:pt>
                <c:pt idx="2328">
                  <c:v>26470.195</c:v>
                </c:pt>
                <c:pt idx="2329">
                  <c:v>26481.724999999999</c:v>
                </c:pt>
                <c:pt idx="2330">
                  <c:v>26493.01</c:v>
                </c:pt>
                <c:pt idx="2331">
                  <c:v>26504.639999999999</c:v>
                </c:pt>
                <c:pt idx="2332">
                  <c:v>26516.244999999999</c:v>
                </c:pt>
                <c:pt idx="2333">
                  <c:v>26527.46</c:v>
                </c:pt>
                <c:pt idx="2334">
                  <c:v>26538.955000000002</c:v>
                </c:pt>
                <c:pt idx="2335">
                  <c:v>26550.53</c:v>
                </c:pt>
                <c:pt idx="2336">
                  <c:v>26562.13</c:v>
                </c:pt>
                <c:pt idx="2337">
                  <c:v>26573.71</c:v>
                </c:pt>
                <c:pt idx="2338">
                  <c:v>26585.345000000001</c:v>
                </c:pt>
                <c:pt idx="2339">
                  <c:v>26596.935000000001</c:v>
                </c:pt>
                <c:pt idx="2340">
                  <c:v>26608.544999999998</c:v>
                </c:pt>
                <c:pt idx="2341">
                  <c:v>26620.145</c:v>
                </c:pt>
                <c:pt idx="2342">
                  <c:v>26631.72</c:v>
                </c:pt>
                <c:pt idx="2343">
                  <c:v>26643.145</c:v>
                </c:pt>
                <c:pt idx="2344">
                  <c:v>26654.764999999999</c:v>
                </c:pt>
                <c:pt idx="2345">
                  <c:v>26666.38</c:v>
                </c:pt>
                <c:pt idx="2346">
                  <c:v>26678.01</c:v>
                </c:pt>
                <c:pt idx="2347">
                  <c:v>26689.41</c:v>
                </c:pt>
                <c:pt idx="2348">
                  <c:v>26701.01</c:v>
                </c:pt>
                <c:pt idx="2349">
                  <c:v>26712.63</c:v>
                </c:pt>
                <c:pt idx="2350">
                  <c:v>26724.125</c:v>
                </c:pt>
                <c:pt idx="2351">
                  <c:v>26735.74</c:v>
                </c:pt>
                <c:pt idx="2352">
                  <c:v>26747.384999999998</c:v>
                </c:pt>
                <c:pt idx="2353">
                  <c:v>26759.03</c:v>
                </c:pt>
                <c:pt idx="2354">
                  <c:v>26770</c:v>
                </c:pt>
                <c:pt idx="2355">
                  <c:v>26781.595000000001</c:v>
                </c:pt>
                <c:pt idx="2356">
                  <c:v>26793.200000000001</c:v>
                </c:pt>
                <c:pt idx="2357">
                  <c:v>26804.814999999999</c:v>
                </c:pt>
                <c:pt idx="2358">
                  <c:v>26816.404999999999</c:v>
                </c:pt>
                <c:pt idx="2359">
                  <c:v>26828.025000000001</c:v>
                </c:pt>
                <c:pt idx="2360">
                  <c:v>26839.615000000002</c:v>
                </c:pt>
                <c:pt idx="2361">
                  <c:v>26851.195</c:v>
                </c:pt>
                <c:pt idx="2362">
                  <c:v>26861.915000000001</c:v>
                </c:pt>
                <c:pt idx="2363">
                  <c:v>26873.525000000001</c:v>
                </c:pt>
                <c:pt idx="2364">
                  <c:v>26885.134999999998</c:v>
                </c:pt>
                <c:pt idx="2365">
                  <c:v>26896.115000000002</c:v>
                </c:pt>
                <c:pt idx="2366">
                  <c:v>26907.735000000001</c:v>
                </c:pt>
                <c:pt idx="2367">
                  <c:v>26919.365000000002</c:v>
                </c:pt>
                <c:pt idx="2368">
                  <c:v>26930.764999999999</c:v>
                </c:pt>
                <c:pt idx="2369">
                  <c:v>26942.395</c:v>
                </c:pt>
                <c:pt idx="2370">
                  <c:v>26953.985000000001</c:v>
                </c:pt>
                <c:pt idx="2371">
                  <c:v>26965.634999999998</c:v>
                </c:pt>
                <c:pt idx="2372">
                  <c:v>26977.244999999999</c:v>
                </c:pt>
                <c:pt idx="2373">
                  <c:v>26988.35</c:v>
                </c:pt>
                <c:pt idx="2374">
                  <c:v>26999.974999999999</c:v>
                </c:pt>
                <c:pt idx="2375">
                  <c:v>27011.625</c:v>
                </c:pt>
                <c:pt idx="2376">
                  <c:v>27023.165000000001</c:v>
                </c:pt>
                <c:pt idx="2377">
                  <c:v>27034.77</c:v>
                </c:pt>
                <c:pt idx="2378">
                  <c:v>27046.384999999998</c:v>
                </c:pt>
                <c:pt idx="2379">
                  <c:v>27058.014999999999</c:v>
                </c:pt>
                <c:pt idx="2380">
                  <c:v>27069.615000000002</c:v>
                </c:pt>
                <c:pt idx="2381">
                  <c:v>27081.235000000001</c:v>
                </c:pt>
                <c:pt idx="2382">
                  <c:v>27092.755000000001</c:v>
                </c:pt>
                <c:pt idx="2383">
                  <c:v>27104.240000000002</c:v>
                </c:pt>
                <c:pt idx="2384">
                  <c:v>27115.845000000001</c:v>
                </c:pt>
                <c:pt idx="2385">
                  <c:v>27127.09</c:v>
                </c:pt>
                <c:pt idx="2386">
                  <c:v>27137.88</c:v>
                </c:pt>
                <c:pt idx="2387">
                  <c:v>27149.195</c:v>
                </c:pt>
                <c:pt idx="2388">
                  <c:v>27160.334999999999</c:v>
                </c:pt>
                <c:pt idx="2389">
                  <c:v>27171.96</c:v>
                </c:pt>
                <c:pt idx="2390">
                  <c:v>27183.584999999999</c:v>
                </c:pt>
                <c:pt idx="2391">
                  <c:v>27195.200000000001</c:v>
                </c:pt>
                <c:pt idx="2392">
                  <c:v>27206.785</c:v>
                </c:pt>
                <c:pt idx="2393">
                  <c:v>27218.41</c:v>
                </c:pt>
                <c:pt idx="2394">
                  <c:v>27229.985000000001</c:v>
                </c:pt>
                <c:pt idx="2395">
                  <c:v>27241.435000000001</c:v>
                </c:pt>
                <c:pt idx="2396">
                  <c:v>27253.075000000001</c:v>
                </c:pt>
                <c:pt idx="2397">
                  <c:v>27264.685000000001</c:v>
                </c:pt>
                <c:pt idx="2398">
                  <c:v>27276.025000000001</c:v>
                </c:pt>
                <c:pt idx="2399">
                  <c:v>27287.685000000001</c:v>
                </c:pt>
                <c:pt idx="2400">
                  <c:v>27299.27</c:v>
                </c:pt>
                <c:pt idx="2401">
                  <c:v>27310.865000000002</c:v>
                </c:pt>
                <c:pt idx="2402">
                  <c:v>27322.45</c:v>
                </c:pt>
                <c:pt idx="2403">
                  <c:v>27334.055</c:v>
                </c:pt>
                <c:pt idx="2404">
                  <c:v>27345.705000000002</c:v>
                </c:pt>
                <c:pt idx="2405">
                  <c:v>27357.334999999999</c:v>
                </c:pt>
                <c:pt idx="2406">
                  <c:v>27368.965</c:v>
                </c:pt>
                <c:pt idx="2407">
                  <c:v>27380.59</c:v>
                </c:pt>
                <c:pt idx="2408">
                  <c:v>27392.244999999999</c:v>
                </c:pt>
                <c:pt idx="2409">
                  <c:v>27403.65</c:v>
                </c:pt>
                <c:pt idx="2410">
                  <c:v>27408.26</c:v>
                </c:pt>
                <c:pt idx="2411">
                  <c:v>27419.86</c:v>
                </c:pt>
                <c:pt idx="2412">
                  <c:v>27422.395</c:v>
                </c:pt>
                <c:pt idx="2413">
                  <c:v>27424.23</c:v>
                </c:pt>
                <c:pt idx="2414">
                  <c:v>27435.865000000002</c:v>
                </c:pt>
                <c:pt idx="2415">
                  <c:v>27447.505000000001</c:v>
                </c:pt>
                <c:pt idx="2416">
                  <c:v>27458.93</c:v>
                </c:pt>
                <c:pt idx="2417">
                  <c:v>27469.915000000001</c:v>
                </c:pt>
                <c:pt idx="2418">
                  <c:v>27481.544999999998</c:v>
                </c:pt>
                <c:pt idx="2419">
                  <c:v>27493.145</c:v>
                </c:pt>
                <c:pt idx="2420">
                  <c:v>27504.76</c:v>
                </c:pt>
                <c:pt idx="2421">
                  <c:v>27516.36</c:v>
                </c:pt>
                <c:pt idx="2422">
                  <c:v>27527.834999999999</c:v>
                </c:pt>
                <c:pt idx="2423">
                  <c:v>27539.445</c:v>
                </c:pt>
                <c:pt idx="2424">
                  <c:v>27551.084999999999</c:v>
                </c:pt>
                <c:pt idx="2425">
                  <c:v>27562.705000000002</c:v>
                </c:pt>
                <c:pt idx="2426">
                  <c:v>27574.334999999999</c:v>
                </c:pt>
                <c:pt idx="2427">
                  <c:v>27585.97</c:v>
                </c:pt>
                <c:pt idx="2428">
                  <c:v>27597.584999999999</c:v>
                </c:pt>
                <c:pt idx="2429">
                  <c:v>27609.215</c:v>
                </c:pt>
                <c:pt idx="2430">
                  <c:v>27620.845000000001</c:v>
                </c:pt>
                <c:pt idx="2431">
                  <c:v>27632.095000000001</c:v>
                </c:pt>
                <c:pt idx="2432">
                  <c:v>27643.69</c:v>
                </c:pt>
                <c:pt idx="2433">
                  <c:v>27655.33</c:v>
                </c:pt>
                <c:pt idx="2434">
                  <c:v>27666.384999999998</c:v>
                </c:pt>
                <c:pt idx="2435">
                  <c:v>27678.02</c:v>
                </c:pt>
                <c:pt idx="2436">
                  <c:v>27689.685000000001</c:v>
                </c:pt>
                <c:pt idx="2437">
                  <c:v>27701.31</c:v>
                </c:pt>
                <c:pt idx="2438">
                  <c:v>27712.93</c:v>
                </c:pt>
                <c:pt idx="2439">
                  <c:v>27724.53</c:v>
                </c:pt>
                <c:pt idx="2440">
                  <c:v>27735.994999999999</c:v>
                </c:pt>
                <c:pt idx="2441">
                  <c:v>27747.55</c:v>
                </c:pt>
                <c:pt idx="2442">
                  <c:v>27759.17</c:v>
                </c:pt>
                <c:pt idx="2443">
                  <c:v>27770.345000000001</c:v>
                </c:pt>
                <c:pt idx="2444">
                  <c:v>27781.95</c:v>
                </c:pt>
                <c:pt idx="2445">
                  <c:v>27793.56</c:v>
                </c:pt>
                <c:pt idx="2446">
                  <c:v>27805.195</c:v>
                </c:pt>
                <c:pt idx="2447">
                  <c:v>27816.705000000002</c:v>
                </c:pt>
                <c:pt idx="2448">
                  <c:v>27828.305</c:v>
                </c:pt>
                <c:pt idx="2449">
                  <c:v>27839.95</c:v>
                </c:pt>
                <c:pt idx="2450">
                  <c:v>27851.345000000001</c:v>
                </c:pt>
                <c:pt idx="2451">
                  <c:v>27862.974999999999</c:v>
                </c:pt>
                <c:pt idx="2452">
                  <c:v>27874.615000000002</c:v>
                </c:pt>
                <c:pt idx="2453">
                  <c:v>27886.244999999999</c:v>
                </c:pt>
                <c:pt idx="2454">
                  <c:v>27897.865000000002</c:v>
                </c:pt>
                <c:pt idx="2455">
                  <c:v>27909.474999999999</c:v>
                </c:pt>
                <c:pt idx="2456">
                  <c:v>27921.11</c:v>
                </c:pt>
                <c:pt idx="2457">
                  <c:v>27932.695</c:v>
                </c:pt>
                <c:pt idx="2458">
                  <c:v>27944.355</c:v>
                </c:pt>
                <c:pt idx="2459">
                  <c:v>27956</c:v>
                </c:pt>
                <c:pt idx="2460">
                  <c:v>27967.605</c:v>
                </c:pt>
                <c:pt idx="2461">
                  <c:v>27979.195</c:v>
                </c:pt>
                <c:pt idx="2462">
                  <c:v>27990.764999999999</c:v>
                </c:pt>
                <c:pt idx="2463">
                  <c:v>28002.42</c:v>
                </c:pt>
                <c:pt idx="2464">
                  <c:v>28013.95</c:v>
                </c:pt>
                <c:pt idx="2465">
                  <c:v>28025.535</c:v>
                </c:pt>
                <c:pt idx="2466">
                  <c:v>28037.064999999999</c:v>
                </c:pt>
                <c:pt idx="2467">
                  <c:v>28048.66</c:v>
                </c:pt>
                <c:pt idx="2468">
                  <c:v>28060.264999999999</c:v>
                </c:pt>
                <c:pt idx="2469">
                  <c:v>28071.91</c:v>
                </c:pt>
                <c:pt idx="2470">
                  <c:v>28083.424999999999</c:v>
                </c:pt>
                <c:pt idx="2471">
                  <c:v>28095.005000000001</c:v>
                </c:pt>
                <c:pt idx="2472">
                  <c:v>28106.625</c:v>
                </c:pt>
                <c:pt idx="2473">
                  <c:v>28118.23</c:v>
                </c:pt>
                <c:pt idx="2474">
                  <c:v>28129.764999999999</c:v>
                </c:pt>
                <c:pt idx="2475">
                  <c:v>28141.39</c:v>
                </c:pt>
                <c:pt idx="2476">
                  <c:v>28152.974999999999</c:v>
                </c:pt>
                <c:pt idx="2477">
                  <c:v>28164.6</c:v>
                </c:pt>
                <c:pt idx="2478">
                  <c:v>28176.205000000002</c:v>
                </c:pt>
                <c:pt idx="2479">
                  <c:v>28187.82</c:v>
                </c:pt>
                <c:pt idx="2480">
                  <c:v>28199.474999999999</c:v>
                </c:pt>
                <c:pt idx="2481">
                  <c:v>28211.145</c:v>
                </c:pt>
                <c:pt idx="2482">
                  <c:v>28222.755000000001</c:v>
                </c:pt>
                <c:pt idx="2483">
                  <c:v>28234.375</c:v>
                </c:pt>
                <c:pt idx="2484">
                  <c:v>28245.99</c:v>
                </c:pt>
                <c:pt idx="2485">
                  <c:v>28257.075000000001</c:v>
                </c:pt>
                <c:pt idx="2486">
                  <c:v>28268.705000000002</c:v>
                </c:pt>
                <c:pt idx="2487">
                  <c:v>28280.33</c:v>
                </c:pt>
                <c:pt idx="2488">
                  <c:v>28291.945</c:v>
                </c:pt>
                <c:pt idx="2489">
                  <c:v>28303.575000000001</c:v>
                </c:pt>
                <c:pt idx="2490">
                  <c:v>28315.215</c:v>
                </c:pt>
                <c:pt idx="2491">
                  <c:v>28326.825000000001</c:v>
                </c:pt>
                <c:pt idx="2492">
                  <c:v>28338.48</c:v>
                </c:pt>
                <c:pt idx="2493">
                  <c:v>28350.105</c:v>
                </c:pt>
                <c:pt idx="2494">
                  <c:v>28361.654999999999</c:v>
                </c:pt>
                <c:pt idx="2495">
                  <c:v>28373.255000000001</c:v>
                </c:pt>
                <c:pt idx="2496">
                  <c:v>28384.865000000002</c:v>
                </c:pt>
                <c:pt idx="2497">
                  <c:v>28396.525000000001</c:v>
                </c:pt>
                <c:pt idx="2498">
                  <c:v>28408.014999999999</c:v>
                </c:pt>
                <c:pt idx="2499">
                  <c:v>28419.57</c:v>
                </c:pt>
                <c:pt idx="2500">
                  <c:v>28431.195</c:v>
                </c:pt>
                <c:pt idx="2501">
                  <c:v>28442.805</c:v>
                </c:pt>
                <c:pt idx="2502">
                  <c:v>28454.43</c:v>
                </c:pt>
                <c:pt idx="2503">
                  <c:v>28466.03</c:v>
                </c:pt>
                <c:pt idx="2504">
                  <c:v>28477.695</c:v>
                </c:pt>
                <c:pt idx="2505">
                  <c:v>28489.275000000001</c:v>
                </c:pt>
                <c:pt idx="2506">
                  <c:v>28500.875</c:v>
                </c:pt>
                <c:pt idx="2507">
                  <c:v>28512.485000000001</c:v>
                </c:pt>
                <c:pt idx="2508">
                  <c:v>28524.075000000001</c:v>
                </c:pt>
                <c:pt idx="2509">
                  <c:v>28535.695</c:v>
                </c:pt>
                <c:pt idx="2510">
                  <c:v>28547.3</c:v>
                </c:pt>
                <c:pt idx="2511">
                  <c:v>28558.955000000002</c:v>
                </c:pt>
                <c:pt idx="2512">
                  <c:v>28570.595000000001</c:v>
                </c:pt>
                <c:pt idx="2513">
                  <c:v>28582.240000000002</c:v>
                </c:pt>
                <c:pt idx="2514">
                  <c:v>28593.84</c:v>
                </c:pt>
                <c:pt idx="2515">
                  <c:v>28605.424999999999</c:v>
                </c:pt>
                <c:pt idx="2516">
                  <c:v>28617.02</c:v>
                </c:pt>
                <c:pt idx="2517">
                  <c:v>28628.634999999998</c:v>
                </c:pt>
                <c:pt idx="2518">
                  <c:v>28640.285</c:v>
                </c:pt>
                <c:pt idx="2519">
                  <c:v>28651.94</c:v>
                </c:pt>
                <c:pt idx="2520">
                  <c:v>28663.514999999999</c:v>
                </c:pt>
                <c:pt idx="2521">
                  <c:v>28675.040000000001</c:v>
                </c:pt>
                <c:pt idx="2522">
                  <c:v>28686.66</c:v>
                </c:pt>
                <c:pt idx="2523">
                  <c:v>28698.264999999999</c:v>
                </c:pt>
                <c:pt idx="2524">
                  <c:v>28709.88</c:v>
                </c:pt>
                <c:pt idx="2525">
                  <c:v>28721.46</c:v>
                </c:pt>
                <c:pt idx="2526">
                  <c:v>28733.044999999998</c:v>
                </c:pt>
                <c:pt idx="2527">
                  <c:v>28744.674999999999</c:v>
                </c:pt>
                <c:pt idx="2528">
                  <c:v>28756.294999999998</c:v>
                </c:pt>
                <c:pt idx="2529">
                  <c:v>28767.884999999998</c:v>
                </c:pt>
                <c:pt idx="2530">
                  <c:v>28779.514999999999</c:v>
                </c:pt>
                <c:pt idx="2531">
                  <c:v>28791.125</c:v>
                </c:pt>
                <c:pt idx="2532">
                  <c:v>28802.794999999998</c:v>
                </c:pt>
                <c:pt idx="2533">
                  <c:v>28814.43</c:v>
                </c:pt>
                <c:pt idx="2534">
                  <c:v>28826.044999999998</c:v>
                </c:pt>
                <c:pt idx="2535">
                  <c:v>28837.625</c:v>
                </c:pt>
                <c:pt idx="2536">
                  <c:v>28849.264999999999</c:v>
                </c:pt>
                <c:pt idx="2537">
                  <c:v>28860.91</c:v>
                </c:pt>
                <c:pt idx="2538">
                  <c:v>28872.325000000001</c:v>
                </c:pt>
                <c:pt idx="2539">
                  <c:v>28883.94</c:v>
                </c:pt>
                <c:pt idx="2540">
                  <c:v>28895.555</c:v>
                </c:pt>
                <c:pt idx="2541">
                  <c:v>28907.154999999999</c:v>
                </c:pt>
                <c:pt idx="2542">
                  <c:v>28918.785</c:v>
                </c:pt>
                <c:pt idx="2543">
                  <c:v>28930.45</c:v>
                </c:pt>
                <c:pt idx="2544">
                  <c:v>28941.924999999999</c:v>
                </c:pt>
                <c:pt idx="2545">
                  <c:v>28953.514999999999</c:v>
                </c:pt>
                <c:pt idx="2546">
                  <c:v>28965.13</c:v>
                </c:pt>
                <c:pt idx="2547">
                  <c:v>28976.715</c:v>
                </c:pt>
                <c:pt idx="2548">
                  <c:v>28988.384999999998</c:v>
                </c:pt>
                <c:pt idx="2549">
                  <c:v>29000.005000000001</c:v>
                </c:pt>
                <c:pt idx="2550">
                  <c:v>29011.575000000001</c:v>
                </c:pt>
                <c:pt idx="2551">
                  <c:v>29023.07</c:v>
                </c:pt>
                <c:pt idx="2552">
                  <c:v>29034.705000000002</c:v>
                </c:pt>
                <c:pt idx="2553">
                  <c:v>29046.33</c:v>
                </c:pt>
                <c:pt idx="2554">
                  <c:v>29057.915000000001</c:v>
                </c:pt>
                <c:pt idx="2555">
                  <c:v>29069.25</c:v>
                </c:pt>
                <c:pt idx="2556">
                  <c:v>29080.89</c:v>
                </c:pt>
                <c:pt idx="2557">
                  <c:v>29092.535</c:v>
                </c:pt>
                <c:pt idx="2558">
                  <c:v>29104.16</c:v>
                </c:pt>
                <c:pt idx="2559">
                  <c:v>29115.46</c:v>
                </c:pt>
                <c:pt idx="2560">
                  <c:v>29127.07</c:v>
                </c:pt>
                <c:pt idx="2561">
                  <c:v>29138.665000000001</c:v>
                </c:pt>
                <c:pt idx="2562">
                  <c:v>29150.294999999998</c:v>
                </c:pt>
                <c:pt idx="2563">
                  <c:v>29161.919999999998</c:v>
                </c:pt>
                <c:pt idx="2564">
                  <c:v>29173.53</c:v>
                </c:pt>
                <c:pt idx="2565">
                  <c:v>29185.14</c:v>
                </c:pt>
                <c:pt idx="2566">
                  <c:v>29196.77</c:v>
                </c:pt>
                <c:pt idx="2567">
                  <c:v>29208.365000000002</c:v>
                </c:pt>
                <c:pt idx="2568">
                  <c:v>29219.994999999999</c:v>
                </c:pt>
                <c:pt idx="2569">
                  <c:v>29231.59</c:v>
                </c:pt>
                <c:pt idx="2570">
                  <c:v>29242.715</c:v>
                </c:pt>
                <c:pt idx="2571">
                  <c:v>29254.37</c:v>
                </c:pt>
                <c:pt idx="2572">
                  <c:v>29265.994999999999</c:v>
                </c:pt>
                <c:pt idx="2573">
                  <c:v>29277.575000000001</c:v>
                </c:pt>
                <c:pt idx="2574">
                  <c:v>29289.205000000002</c:v>
                </c:pt>
                <c:pt idx="2575">
                  <c:v>29300.845000000001</c:v>
                </c:pt>
                <c:pt idx="2576">
                  <c:v>29312.415000000001</c:v>
                </c:pt>
                <c:pt idx="2577">
                  <c:v>29323.945</c:v>
                </c:pt>
                <c:pt idx="2578">
                  <c:v>29335.575000000001</c:v>
                </c:pt>
                <c:pt idx="2579">
                  <c:v>29347.19</c:v>
                </c:pt>
                <c:pt idx="2580">
                  <c:v>29358.799999999999</c:v>
                </c:pt>
                <c:pt idx="2581">
                  <c:v>29370.445</c:v>
                </c:pt>
                <c:pt idx="2582">
                  <c:v>29382.055</c:v>
                </c:pt>
                <c:pt idx="2583">
                  <c:v>29393.49</c:v>
                </c:pt>
                <c:pt idx="2584">
                  <c:v>29404.965</c:v>
                </c:pt>
                <c:pt idx="2585">
                  <c:v>29416.584999999999</c:v>
                </c:pt>
                <c:pt idx="2586">
                  <c:v>29428.080000000002</c:v>
                </c:pt>
                <c:pt idx="2587">
                  <c:v>29439.685000000001</c:v>
                </c:pt>
                <c:pt idx="2588">
                  <c:v>29451.185000000001</c:v>
                </c:pt>
                <c:pt idx="2589">
                  <c:v>29462.81</c:v>
                </c:pt>
                <c:pt idx="2590">
                  <c:v>29474.465</c:v>
                </c:pt>
                <c:pt idx="2591">
                  <c:v>29486.055</c:v>
                </c:pt>
                <c:pt idx="2592">
                  <c:v>29497.71</c:v>
                </c:pt>
                <c:pt idx="2593">
                  <c:v>29509.055</c:v>
                </c:pt>
                <c:pt idx="2594">
                  <c:v>29520.66</c:v>
                </c:pt>
                <c:pt idx="2595">
                  <c:v>29531.75</c:v>
                </c:pt>
                <c:pt idx="2596">
                  <c:v>29543.384999999998</c:v>
                </c:pt>
                <c:pt idx="2597">
                  <c:v>29554.974999999999</c:v>
                </c:pt>
                <c:pt idx="2598">
                  <c:v>29566.575000000001</c:v>
                </c:pt>
                <c:pt idx="2599">
                  <c:v>29578.185000000001</c:v>
                </c:pt>
                <c:pt idx="2600">
                  <c:v>29589.82</c:v>
                </c:pt>
                <c:pt idx="2601">
                  <c:v>29601.435000000001</c:v>
                </c:pt>
                <c:pt idx="2602">
                  <c:v>29613.064999999999</c:v>
                </c:pt>
                <c:pt idx="2603">
                  <c:v>29624.51</c:v>
                </c:pt>
                <c:pt idx="2604">
                  <c:v>29636.13</c:v>
                </c:pt>
                <c:pt idx="2605">
                  <c:v>29647.77</c:v>
                </c:pt>
                <c:pt idx="2606">
                  <c:v>29659.404999999999</c:v>
                </c:pt>
                <c:pt idx="2607">
                  <c:v>29670.904999999999</c:v>
                </c:pt>
                <c:pt idx="2608">
                  <c:v>29682.555</c:v>
                </c:pt>
                <c:pt idx="2609">
                  <c:v>29694.09</c:v>
                </c:pt>
                <c:pt idx="2610">
                  <c:v>29705.72</c:v>
                </c:pt>
                <c:pt idx="2611">
                  <c:v>29717.294999999998</c:v>
                </c:pt>
                <c:pt idx="2612">
                  <c:v>29728.785</c:v>
                </c:pt>
                <c:pt idx="2613">
                  <c:v>29740.415000000001</c:v>
                </c:pt>
                <c:pt idx="2614">
                  <c:v>29752.025000000001</c:v>
                </c:pt>
                <c:pt idx="2615">
                  <c:v>29763.665000000001</c:v>
                </c:pt>
                <c:pt idx="2616">
                  <c:v>29775.264999999999</c:v>
                </c:pt>
                <c:pt idx="2617">
                  <c:v>29786.87</c:v>
                </c:pt>
                <c:pt idx="2618">
                  <c:v>29798.48</c:v>
                </c:pt>
                <c:pt idx="2619">
                  <c:v>29810.095000000001</c:v>
                </c:pt>
                <c:pt idx="2620">
                  <c:v>29820.764999999999</c:v>
                </c:pt>
                <c:pt idx="2621">
                  <c:v>29832.404999999999</c:v>
                </c:pt>
                <c:pt idx="2622">
                  <c:v>29843.994999999999</c:v>
                </c:pt>
                <c:pt idx="2623">
                  <c:v>29855.474999999999</c:v>
                </c:pt>
                <c:pt idx="2624">
                  <c:v>29867.105</c:v>
                </c:pt>
                <c:pt idx="2625">
                  <c:v>29878.625</c:v>
                </c:pt>
                <c:pt idx="2626">
                  <c:v>29890.275000000001</c:v>
                </c:pt>
                <c:pt idx="2627">
                  <c:v>29901.919999999998</c:v>
                </c:pt>
                <c:pt idx="2628">
                  <c:v>29913.235000000001</c:v>
                </c:pt>
                <c:pt idx="2629">
                  <c:v>29924.875</c:v>
                </c:pt>
                <c:pt idx="2630">
                  <c:v>29936.49</c:v>
                </c:pt>
                <c:pt idx="2631">
                  <c:v>29948.11</c:v>
                </c:pt>
                <c:pt idx="2632">
                  <c:v>29959.78</c:v>
                </c:pt>
                <c:pt idx="2633">
                  <c:v>29971.415000000001</c:v>
                </c:pt>
                <c:pt idx="2634">
                  <c:v>29983.055</c:v>
                </c:pt>
                <c:pt idx="2635">
                  <c:v>29994.685000000001</c:v>
                </c:pt>
                <c:pt idx="2636">
                  <c:v>30006.264999999999</c:v>
                </c:pt>
                <c:pt idx="2637">
                  <c:v>30017.91</c:v>
                </c:pt>
                <c:pt idx="2638">
                  <c:v>30029.52</c:v>
                </c:pt>
                <c:pt idx="2639">
                  <c:v>30041.16</c:v>
                </c:pt>
                <c:pt idx="2640">
                  <c:v>30052.764999999999</c:v>
                </c:pt>
                <c:pt idx="2641">
                  <c:v>30064.35</c:v>
                </c:pt>
                <c:pt idx="2642">
                  <c:v>30075.974999999999</c:v>
                </c:pt>
                <c:pt idx="2643">
                  <c:v>30087.625</c:v>
                </c:pt>
                <c:pt idx="2644">
                  <c:v>30099.255000000001</c:v>
                </c:pt>
                <c:pt idx="2645">
                  <c:v>30110.880000000001</c:v>
                </c:pt>
                <c:pt idx="2646">
                  <c:v>30121.895</c:v>
                </c:pt>
                <c:pt idx="2647">
                  <c:v>30133.5</c:v>
                </c:pt>
                <c:pt idx="2648">
                  <c:v>30145.115000000002</c:v>
                </c:pt>
                <c:pt idx="2649">
                  <c:v>30156.345000000001</c:v>
                </c:pt>
                <c:pt idx="2650">
                  <c:v>30167.974999999999</c:v>
                </c:pt>
                <c:pt idx="2651">
                  <c:v>30179.625</c:v>
                </c:pt>
                <c:pt idx="2652">
                  <c:v>30191.29</c:v>
                </c:pt>
                <c:pt idx="2653">
                  <c:v>30202.915000000001</c:v>
                </c:pt>
                <c:pt idx="2654">
                  <c:v>30214.53</c:v>
                </c:pt>
                <c:pt idx="2655">
                  <c:v>30226.145</c:v>
                </c:pt>
                <c:pt idx="2656">
                  <c:v>30235.705000000002</c:v>
                </c:pt>
                <c:pt idx="2657">
                  <c:v>30247.355</c:v>
                </c:pt>
                <c:pt idx="2658">
                  <c:v>30259.03</c:v>
                </c:pt>
                <c:pt idx="2659">
                  <c:v>30270.634999999998</c:v>
                </c:pt>
                <c:pt idx="2660">
                  <c:v>30282.25</c:v>
                </c:pt>
                <c:pt idx="2661">
                  <c:v>30293.794999999998</c:v>
                </c:pt>
                <c:pt idx="2662">
                  <c:v>30305.424999999999</c:v>
                </c:pt>
                <c:pt idx="2663">
                  <c:v>30316.974999999999</c:v>
                </c:pt>
                <c:pt idx="2664">
                  <c:v>30328.61</c:v>
                </c:pt>
                <c:pt idx="2665">
                  <c:v>30339.845000000001</c:v>
                </c:pt>
                <c:pt idx="2666">
                  <c:v>30351.46</c:v>
                </c:pt>
                <c:pt idx="2667">
                  <c:v>30363.084999999999</c:v>
                </c:pt>
                <c:pt idx="2668">
                  <c:v>30374.67</c:v>
                </c:pt>
                <c:pt idx="2669">
                  <c:v>30386.305</c:v>
                </c:pt>
                <c:pt idx="2670">
                  <c:v>30397.904999999999</c:v>
                </c:pt>
                <c:pt idx="2671">
                  <c:v>30409.525000000001</c:v>
                </c:pt>
                <c:pt idx="2672">
                  <c:v>30421.17</c:v>
                </c:pt>
                <c:pt idx="2673">
                  <c:v>30432.78</c:v>
                </c:pt>
                <c:pt idx="2674">
                  <c:v>30444.424999999999</c:v>
                </c:pt>
                <c:pt idx="2675">
                  <c:v>30456.025000000001</c:v>
                </c:pt>
                <c:pt idx="2676">
                  <c:v>30467.584999999999</c:v>
                </c:pt>
                <c:pt idx="2677">
                  <c:v>30479.215</c:v>
                </c:pt>
                <c:pt idx="2678">
                  <c:v>30490.794999999998</c:v>
                </c:pt>
                <c:pt idx="2679">
                  <c:v>30502.424999999999</c:v>
                </c:pt>
                <c:pt idx="2680">
                  <c:v>30514.01</c:v>
                </c:pt>
                <c:pt idx="2681">
                  <c:v>30525.65</c:v>
                </c:pt>
                <c:pt idx="2682">
                  <c:v>30537.275000000001</c:v>
                </c:pt>
                <c:pt idx="2683">
                  <c:v>30548.92</c:v>
                </c:pt>
                <c:pt idx="2684">
                  <c:v>30560.544999999998</c:v>
                </c:pt>
                <c:pt idx="2685">
                  <c:v>30571.65</c:v>
                </c:pt>
                <c:pt idx="2686">
                  <c:v>30583.294999999998</c:v>
                </c:pt>
                <c:pt idx="2687">
                  <c:v>30594.555</c:v>
                </c:pt>
                <c:pt idx="2688">
                  <c:v>30606.185000000001</c:v>
                </c:pt>
                <c:pt idx="2689">
                  <c:v>30617.51</c:v>
                </c:pt>
                <c:pt idx="2690">
                  <c:v>30629.119999999999</c:v>
                </c:pt>
                <c:pt idx="2691">
                  <c:v>30640.715</c:v>
                </c:pt>
                <c:pt idx="2692">
                  <c:v>30652.355</c:v>
                </c:pt>
                <c:pt idx="2693">
                  <c:v>30663.4</c:v>
                </c:pt>
                <c:pt idx="2694">
                  <c:v>30674.959999999999</c:v>
                </c:pt>
                <c:pt idx="2695">
                  <c:v>30686.605</c:v>
                </c:pt>
                <c:pt idx="2696">
                  <c:v>30697.955000000002</c:v>
                </c:pt>
                <c:pt idx="2697">
                  <c:v>30709.575000000001</c:v>
                </c:pt>
                <c:pt idx="2698">
                  <c:v>30721.17</c:v>
                </c:pt>
                <c:pt idx="2699">
                  <c:v>30732.799999999999</c:v>
                </c:pt>
                <c:pt idx="2700">
                  <c:v>30744.42</c:v>
                </c:pt>
                <c:pt idx="2701">
                  <c:v>30756.035</c:v>
                </c:pt>
                <c:pt idx="2702">
                  <c:v>30767.634999999998</c:v>
                </c:pt>
                <c:pt idx="2703">
                  <c:v>30779.24</c:v>
                </c:pt>
                <c:pt idx="2704">
                  <c:v>30790.744999999999</c:v>
                </c:pt>
                <c:pt idx="2705">
                  <c:v>30802.365000000002</c:v>
                </c:pt>
                <c:pt idx="2706">
                  <c:v>30813.98</c:v>
                </c:pt>
                <c:pt idx="2707">
                  <c:v>30825.535</c:v>
                </c:pt>
                <c:pt idx="2708">
                  <c:v>30837.025000000001</c:v>
                </c:pt>
                <c:pt idx="2709">
                  <c:v>30848.674999999999</c:v>
                </c:pt>
                <c:pt idx="2710">
                  <c:v>30860.285</c:v>
                </c:pt>
                <c:pt idx="2711">
                  <c:v>30871.93</c:v>
                </c:pt>
                <c:pt idx="2712">
                  <c:v>30883.275000000001</c:v>
                </c:pt>
                <c:pt idx="2713">
                  <c:v>30894.880000000001</c:v>
                </c:pt>
                <c:pt idx="2714">
                  <c:v>30906.485000000001</c:v>
                </c:pt>
                <c:pt idx="2715">
                  <c:v>30918.035</c:v>
                </c:pt>
                <c:pt idx="2716">
                  <c:v>30929.65</c:v>
                </c:pt>
                <c:pt idx="2717">
                  <c:v>30941.25</c:v>
                </c:pt>
                <c:pt idx="2718">
                  <c:v>30952.794999999998</c:v>
                </c:pt>
                <c:pt idx="2719">
                  <c:v>30963.805</c:v>
                </c:pt>
                <c:pt idx="2720">
                  <c:v>30975.445</c:v>
                </c:pt>
                <c:pt idx="2721">
                  <c:v>30987.075000000001</c:v>
                </c:pt>
                <c:pt idx="2722">
                  <c:v>30998.695</c:v>
                </c:pt>
                <c:pt idx="2723">
                  <c:v>31010.334999999999</c:v>
                </c:pt>
                <c:pt idx="2724">
                  <c:v>31021.985000000001</c:v>
                </c:pt>
                <c:pt idx="2725">
                  <c:v>31033.49</c:v>
                </c:pt>
                <c:pt idx="2726">
                  <c:v>31045.084999999999</c:v>
                </c:pt>
                <c:pt idx="2727">
                  <c:v>31056.654999999999</c:v>
                </c:pt>
                <c:pt idx="2728">
                  <c:v>31068.26</c:v>
                </c:pt>
                <c:pt idx="2729">
                  <c:v>31069.59</c:v>
                </c:pt>
                <c:pt idx="2730">
                  <c:v>31080.634999999998</c:v>
                </c:pt>
                <c:pt idx="2731">
                  <c:v>31092.145</c:v>
                </c:pt>
                <c:pt idx="2732">
                  <c:v>31103.8</c:v>
                </c:pt>
                <c:pt idx="2733">
                  <c:v>31115.47</c:v>
                </c:pt>
                <c:pt idx="2734">
                  <c:v>31127.115000000002</c:v>
                </c:pt>
                <c:pt idx="2735">
                  <c:v>31138.76</c:v>
                </c:pt>
                <c:pt idx="2736">
                  <c:v>31150.395</c:v>
                </c:pt>
                <c:pt idx="2737">
                  <c:v>31162.02</c:v>
                </c:pt>
                <c:pt idx="2738">
                  <c:v>31173.665000000001</c:v>
                </c:pt>
                <c:pt idx="2739">
                  <c:v>31185.014999999999</c:v>
                </c:pt>
                <c:pt idx="2740">
                  <c:v>31196.674999999999</c:v>
                </c:pt>
                <c:pt idx="2741">
                  <c:v>31208.31</c:v>
                </c:pt>
                <c:pt idx="2742">
                  <c:v>31219.759999999998</c:v>
                </c:pt>
                <c:pt idx="2743">
                  <c:v>31231.415000000001</c:v>
                </c:pt>
                <c:pt idx="2744">
                  <c:v>31243.040000000001</c:v>
                </c:pt>
                <c:pt idx="2745">
                  <c:v>31254.685000000001</c:v>
                </c:pt>
                <c:pt idx="2746">
                  <c:v>31266.33</c:v>
                </c:pt>
                <c:pt idx="2747">
                  <c:v>31277.965</c:v>
                </c:pt>
                <c:pt idx="2748">
                  <c:v>31289.599999999999</c:v>
                </c:pt>
                <c:pt idx="2749">
                  <c:v>31301.205000000002</c:v>
                </c:pt>
                <c:pt idx="2750">
                  <c:v>31312.825000000001</c:v>
                </c:pt>
                <c:pt idx="2751">
                  <c:v>31324.485000000001</c:v>
                </c:pt>
                <c:pt idx="2752">
                  <c:v>31336.080000000002</c:v>
                </c:pt>
                <c:pt idx="2753">
                  <c:v>31347.735000000001</c:v>
                </c:pt>
                <c:pt idx="2754">
                  <c:v>31359.38</c:v>
                </c:pt>
                <c:pt idx="2755">
                  <c:v>31370.965</c:v>
                </c:pt>
                <c:pt idx="2756">
                  <c:v>31382.595000000001</c:v>
                </c:pt>
                <c:pt idx="2757">
                  <c:v>31394.224999999999</c:v>
                </c:pt>
                <c:pt idx="2758">
                  <c:v>31405.865000000002</c:v>
                </c:pt>
                <c:pt idx="2759">
                  <c:v>31416.974999999999</c:v>
                </c:pt>
                <c:pt idx="2760">
                  <c:v>31428.59</c:v>
                </c:pt>
                <c:pt idx="2761">
                  <c:v>31439.91</c:v>
                </c:pt>
                <c:pt idx="2762">
                  <c:v>31451.57</c:v>
                </c:pt>
                <c:pt idx="2763">
                  <c:v>31463.215</c:v>
                </c:pt>
                <c:pt idx="2764">
                  <c:v>31474.805</c:v>
                </c:pt>
                <c:pt idx="2765">
                  <c:v>31486.395</c:v>
                </c:pt>
                <c:pt idx="2766">
                  <c:v>31498.035</c:v>
                </c:pt>
                <c:pt idx="2767">
                  <c:v>31509.69</c:v>
                </c:pt>
                <c:pt idx="2768">
                  <c:v>31521.279999999999</c:v>
                </c:pt>
                <c:pt idx="2769">
                  <c:v>31532.895</c:v>
                </c:pt>
                <c:pt idx="2770">
                  <c:v>31544.53</c:v>
                </c:pt>
                <c:pt idx="2771">
                  <c:v>31556.145</c:v>
                </c:pt>
                <c:pt idx="2772">
                  <c:v>31567.724999999999</c:v>
                </c:pt>
                <c:pt idx="2773">
                  <c:v>31579.37</c:v>
                </c:pt>
                <c:pt idx="2774">
                  <c:v>31590.915000000001</c:v>
                </c:pt>
                <c:pt idx="2775">
                  <c:v>31602.54</c:v>
                </c:pt>
                <c:pt idx="2776">
                  <c:v>31614.18</c:v>
                </c:pt>
                <c:pt idx="2777">
                  <c:v>31625.785</c:v>
                </c:pt>
                <c:pt idx="2778">
                  <c:v>31637.424999999999</c:v>
                </c:pt>
                <c:pt idx="2779">
                  <c:v>31649.05</c:v>
                </c:pt>
                <c:pt idx="2780">
                  <c:v>31660.615000000002</c:v>
                </c:pt>
                <c:pt idx="2781">
                  <c:v>31672.19</c:v>
                </c:pt>
                <c:pt idx="2782">
                  <c:v>31683.814999999999</c:v>
                </c:pt>
                <c:pt idx="2783">
                  <c:v>31695.424999999999</c:v>
                </c:pt>
                <c:pt idx="2784">
                  <c:v>31707.014999999999</c:v>
                </c:pt>
                <c:pt idx="2785">
                  <c:v>31718.51</c:v>
                </c:pt>
                <c:pt idx="2786">
                  <c:v>31729.97</c:v>
                </c:pt>
                <c:pt idx="2787">
                  <c:v>31741.125</c:v>
                </c:pt>
                <c:pt idx="2788">
                  <c:v>31752.764999999999</c:v>
                </c:pt>
                <c:pt idx="2789">
                  <c:v>31764.375</c:v>
                </c:pt>
                <c:pt idx="2790">
                  <c:v>31775.965</c:v>
                </c:pt>
                <c:pt idx="2791">
                  <c:v>31787.625</c:v>
                </c:pt>
                <c:pt idx="2792">
                  <c:v>31799.244999999999</c:v>
                </c:pt>
                <c:pt idx="2793">
                  <c:v>31810.86</c:v>
                </c:pt>
                <c:pt idx="2794">
                  <c:v>31822.485000000001</c:v>
                </c:pt>
                <c:pt idx="2795">
                  <c:v>31834.14</c:v>
                </c:pt>
                <c:pt idx="2796">
                  <c:v>31845.75</c:v>
                </c:pt>
                <c:pt idx="2797">
                  <c:v>31857.355</c:v>
                </c:pt>
                <c:pt idx="2798">
                  <c:v>31868.97</c:v>
                </c:pt>
                <c:pt idx="2799">
                  <c:v>31880.57</c:v>
                </c:pt>
                <c:pt idx="2800">
                  <c:v>31892.2</c:v>
                </c:pt>
                <c:pt idx="2801">
                  <c:v>31903.855</c:v>
                </c:pt>
                <c:pt idx="2802">
                  <c:v>31915.47</c:v>
                </c:pt>
                <c:pt idx="2803">
                  <c:v>31927.105</c:v>
                </c:pt>
                <c:pt idx="2804">
                  <c:v>31938.68</c:v>
                </c:pt>
                <c:pt idx="2805">
                  <c:v>31950.27</c:v>
                </c:pt>
                <c:pt idx="2806">
                  <c:v>31961.895</c:v>
                </c:pt>
                <c:pt idx="2807">
                  <c:v>31973.465</c:v>
                </c:pt>
                <c:pt idx="2808">
                  <c:v>31985.07</c:v>
                </c:pt>
                <c:pt idx="2809">
                  <c:v>31996.375</c:v>
                </c:pt>
                <c:pt idx="2810">
                  <c:v>32007.494999999999</c:v>
                </c:pt>
                <c:pt idx="2811">
                  <c:v>32017.645</c:v>
                </c:pt>
                <c:pt idx="2812">
                  <c:v>32029.279999999999</c:v>
                </c:pt>
                <c:pt idx="2813">
                  <c:v>32040.37</c:v>
                </c:pt>
                <c:pt idx="2814">
                  <c:v>32051.95</c:v>
                </c:pt>
                <c:pt idx="2815">
                  <c:v>32063.514999999999</c:v>
                </c:pt>
                <c:pt idx="2816">
                  <c:v>32075.105</c:v>
                </c:pt>
                <c:pt idx="2817">
                  <c:v>32086.705000000002</c:v>
                </c:pt>
                <c:pt idx="2818">
                  <c:v>32098.325000000001</c:v>
                </c:pt>
                <c:pt idx="2819">
                  <c:v>32109.945</c:v>
                </c:pt>
                <c:pt idx="2820">
                  <c:v>32121.59</c:v>
                </c:pt>
                <c:pt idx="2821">
                  <c:v>32133.200000000001</c:v>
                </c:pt>
                <c:pt idx="2822">
                  <c:v>32144.805</c:v>
                </c:pt>
                <c:pt idx="2823">
                  <c:v>32156.435000000001</c:v>
                </c:pt>
                <c:pt idx="2824">
                  <c:v>32168.04</c:v>
                </c:pt>
                <c:pt idx="2825">
                  <c:v>32179.69</c:v>
                </c:pt>
                <c:pt idx="2826">
                  <c:v>32191.31</c:v>
                </c:pt>
                <c:pt idx="2827">
                  <c:v>32202.95</c:v>
                </c:pt>
                <c:pt idx="2828">
                  <c:v>32214.575000000001</c:v>
                </c:pt>
                <c:pt idx="2829">
                  <c:v>32226.084999999999</c:v>
                </c:pt>
                <c:pt idx="2830">
                  <c:v>32237.695</c:v>
                </c:pt>
                <c:pt idx="2831">
                  <c:v>32249.264999999999</c:v>
                </c:pt>
                <c:pt idx="2832">
                  <c:v>32260.875</c:v>
                </c:pt>
                <c:pt idx="2833">
                  <c:v>32272.52</c:v>
                </c:pt>
                <c:pt idx="2834">
                  <c:v>32284.14</c:v>
                </c:pt>
                <c:pt idx="2835">
                  <c:v>32295.77</c:v>
                </c:pt>
                <c:pt idx="2836">
                  <c:v>32307.415000000001</c:v>
                </c:pt>
                <c:pt idx="2837">
                  <c:v>32319.014999999999</c:v>
                </c:pt>
                <c:pt idx="2838">
                  <c:v>32330.615000000002</c:v>
                </c:pt>
                <c:pt idx="2839">
                  <c:v>32342.22</c:v>
                </c:pt>
                <c:pt idx="2840">
                  <c:v>32353.855</c:v>
                </c:pt>
                <c:pt idx="2841">
                  <c:v>32365.47</c:v>
                </c:pt>
                <c:pt idx="2842">
                  <c:v>32370.025000000001</c:v>
                </c:pt>
                <c:pt idx="2843">
                  <c:v>32377.634999999998</c:v>
                </c:pt>
                <c:pt idx="2844">
                  <c:v>32388.584999999999</c:v>
                </c:pt>
                <c:pt idx="2845">
                  <c:v>32399.61</c:v>
                </c:pt>
                <c:pt idx="2846">
                  <c:v>32410.57</c:v>
                </c:pt>
                <c:pt idx="2847">
                  <c:v>32421.705000000002</c:v>
                </c:pt>
                <c:pt idx="2848">
                  <c:v>32432.880000000001</c:v>
                </c:pt>
                <c:pt idx="2849">
                  <c:v>32443.915000000001</c:v>
                </c:pt>
                <c:pt idx="2850">
                  <c:v>32455.105</c:v>
                </c:pt>
                <c:pt idx="2851">
                  <c:v>32466.7</c:v>
                </c:pt>
                <c:pt idx="2852">
                  <c:v>32478.325000000001</c:v>
                </c:pt>
                <c:pt idx="2853">
                  <c:v>32489.42</c:v>
                </c:pt>
                <c:pt idx="2854">
                  <c:v>32501.08</c:v>
                </c:pt>
                <c:pt idx="2855">
                  <c:v>32511.855</c:v>
                </c:pt>
                <c:pt idx="2856">
                  <c:v>32523.055</c:v>
                </c:pt>
                <c:pt idx="2857">
                  <c:v>32534.41</c:v>
                </c:pt>
                <c:pt idx="2858">
                  <c:v>32545.775000000001</c:v>
                </c:pt>
                <c:pt idx="2859">
                  <c:v>32557.404999999999</c:v>
                </c:pt>
                <c:pt idx="2860">
                  <c:v>32569.025000000001</c:v>
                </c:pt>
                <c:pt idx="2861">
                  <c:v>32580.075000000001</c:v>
                </c:pt>
                <c:pt idx="2862">
                  <c:v>32582.25</c:v>
                </c:pt>
                <c:pt idx="2863">
                  <c:v>32584.985000000001</c:v>
                </c:pt>
                <c:pt idx="2864">
                  <c:v>32596.58</c:v>
                </c:pt>
                <c:pt idx="2865">
                  <c:v>32608.165000000001</c:v>
                </c:pt>
                <c:pt idx="2866">
                  <c:v>32619.77</c:v>
                </c:pt>
                <c:pt idx="2867">
                  <c:v>32631.404999999999</c:v>
                </c:pt>
                <c:pt idx="2868">
                  <c:v>32643.035</c:v>
                </c:pt>
                <c:pt idx="2869">
                  <c:v>32654.564999999999</c:v>
                </c:pt>
                <c:pt idx="2870">
                  <c:v>32666.195</c:v>
                </c:pt>
                <c:pt idx="2871">
                  <c:v>32677.834999999999</c:v>
                </c:pt>
                <c:pt idx="2872">
                  <c:v>32689.5</c:v>
                </c:pt>
                <c:pt idx="2873">
                  <c:v>32701.1</c:v>
                </c:pt>
                <c:pt idx="2874">
                  <c:v>32712.720000000001</c:v>
                </c:pt>
                <c:pt idx="2875">
                  <c:v>32724.375</c:v>
                </c:pt>
                <c:pt idx="2876">
                  <c:v>32735.974999999999</c:v>
                </c:pt>
                <c:pt idx="2877">
                  <c:v>32747.599999999999</c:v>
                </c:pt>
                <c:pt idx="2878">
                  <c:v>32759.205000000002</c:v>
                </c:pt>
                <c:pt idx="2879">
                  <c:v>32770.834999999999</c:v>
                </c:pt>
                <c:pt idx="2880">
                  <c:v>32782.5</c:v>
                </c:pt>
                <c:pt idx="2881">
                  <c:v>32794.129999999997</c:v>
                </c:pt>
                <c:pt idx="2882">
                  <c:v>32805.745000000003</c:v>
                </c:pt>
                <c:pt idx="2883">
                  <c:v>32817.385000000002</c:v>
                </c:pt>
                <c:pt idx="2884">
                  <c:v>32828.934999999998</c:v>
                </c:pt>
                <c:pt idx="2885">
                  <c:v>32840.54</c:v>
                </c:pt>
                <c:pt idx="2886">
                  <c:v>32852.154999999999</c:v>
                </c:pt>
                <c:pt idx="2887">
                  <c:v>32863.625</c:v>
                </c:pt>
                <c:pt idx="2888">
                  <c:v>32875.235000000001</c:v>
                </c:pt>
                <c:pt idx="2889">
                  <c:v>32886.834999999999</c:v>
                </c:pt>
                <c:pt idx="2890">
                  <c:v>32898.464999999997</c:v>
                </c:pt>
                <c:pt idx="2891">
                  <c:v>32910.089999999997</c:v>
                </c:pt>
                <c:pt idx="2892">
                  <c:v>32921.675000000003</c:v>
                </c:pt>
                <c:pt idx="2893">
                  <c:v>32933.214999999997</c:v>
                </c:pt>
                <c:pt idx="2894">
                  <c:v>32944.845000000001</c:v>
                </c:pt>
                <c:pt idx="2895">
                  <c:v>32956.44</c:v>
                </c:pt>
                <c:pt idx="2896">
                  <c:v>32968.06</c:v>
                </c:pt>
                <c:pt idx="2897">
                  <c:v>32979.614999999998</c:v>
                </c:pt>
                <c:pt idx="2898">
                  <c:v>32991.245000000003</c:v>
                </c:pt>
                <c:pt idx="2899">
                  <c:v>33002.544999999998</c:v>
                </c:pt>
                <c:pt idx="2900">
                  <c:v>33014.129999999997</c:v>
                </c:pt>
                <c:pt idx="2901">
                  <c:v>33025.735000000001</c:v>
                </c:pt>
                <c:pt idx="2902">
                  <c:v>33037.39</c:v>
                </c:pt>
                <c:pt idx="2903">
                  <c:v>33048.995000000003</c:v>
                </c:pt>
                <c:pt idx="2904">
                  <c:v>33060.614999999998</c:v>
                </c:pt>
                <c:pt idx="2905">
                  <c:v>33072.264999999999</c:v>
                </c:pt>
                <c:pt idx="2906">
                  <c:v>33083.199999999997</c:v>
                </c:pt>
                <c:pt idx="2907">
                  <c:v>33094.800000000003</c:v>
                </c:pt>
                <c:pt idx="2908">
                  <c:v>33106.42</c:v>
                </c:pt>
                <c:pt idx="2909">
                  <c:v>33118.004999999997</c:v>
                </c:pt>
                <c:pt idx="2910">
                  <c:v>33129.644999999997</c:v>
                </c:pt>
                <c:pt idx="2911">
                  <c:v>33141.26</c:v>
                </c:pt>
                <c:pt idx="2912">
                  <c:v>33152.894999999997</c:v>
                </c:pt>
                <c:pt idx="2913">
                  <c:v>33164.485000000001</c:v>
                </c:pt>
                <c:pt idx="2914">
                  <c:v>33176.089999999997</c:v>
                </c:pt>
                <c:pt idx="2915">
                  <c:v>33187.735000000001</c:v>
                </c:pt>
                <c:pt idx="2916">
                  <c:v>33199.065000000002</c:v>
                </c:pt>
                <c:pt idx="2917">
                  <c:v>33210.65</c:v>
                </c:pt>
                <c:pt idx="2918">
                  <c:v>33222.275000000001</c:v>
                </c:pt>
                <c:pt idx="2919">
                  <c:v>33233.86</c:v>
                </c:pt>
                <c:pt idx="2920">
                  <c:v>33245.449999999997</c:v>
                </c:pt>
                <c:pt idx="2921">
                  <c:v>33257.095000000001</c:v>
                </c:pt>
                <c:pt idx="2922">
                  <c:v>33268.724999999999</c:v>
                </c:pt>
                <c:pt idx="2923">
                  <c:v>33280.375</c:v>
                </c:pt>
                <c:pt idx="2924">
                  <c:v>33291.925000000003</c:v>
                </c:pt>
                <c:pt idx="2925">
                  <c:v>33303.574999999997</c:v>
                </c:pt>
                <c:pt idx="2926">
                  <c:v>33315.195</c:v>
                </c:pt>
                <c:pt idx="2927">
                  <c:v>33326.805</c:v>
                </c:pt>
                <c:pt idx="2928">
                  <c:v>33338.410000000003</c:v>
                </c:pt>
                <c:pt idx="2929">
                  <c:v>33349.995000000003</c:v>
                </c:pt>
                <c:pt idx="2930">
                  <c:v>33361.625</c:v>
                </c:pt>
                <c:pt idx="2931">
                  <c:v>33373.25</c:v>
                </c:pt>
                <c:pt idx="2932">
                  <c:v>33384.879999999997</c:v>
                </c:pt>
                <c:pt idx="2933">
                  <c:v>33396.504999999997</c:v>
                </c:pt>
                <c:pt idx="2934">
                  <c:v>33408.144999999997</c:v>
                </c:pt>
                <c:pt idx="2935">
                  <c:v>33419.794999999998</c:v>
                </c:pt>
                <c:pt idx="2936">
                  <c:v>33431.360000000001</c:v>
                </c:pt>
                <c:pt idx="2937">
                  <c:v>33442.980000000003</c:v>
                </c:pt>
                <c:pt idx="2938">
                  <c:v>33454.605000000003</c:v>
                </c:pt>
                <c:pt idx="2939">
                  <c:v>33466.205000000002</c:v>
                </c:pt>
                <c:pt idx="2940">
                  <c:v>33477.794999999998</c:v>
                </c:pt>
                <c:pt idx="2941">
                  <c:v>33489.39</c:v>
                </c:pt>
                <c:pt idx="2942">
                  <c:v>33501.025000000001</c:v>
                </c:pt>
                <c:pt idx="2943">
                  <c:v>33512.635000000002</c:v>
                </c:pt>
                <c:pt idx="2944">
                  <c:v>33524.235000000001</c:v>
                </c:pt>
                <c:pt idx="2945">
                  <c:v>33535.885000000002</c:v>
                </c:pt>
                <c:pt idx="2946">
                  <c:v>33547.495000000003</c:v>
                </c:pt>
                <c:pt idx="2947">
                  <c:v>33559.019999999997</c:v>
                </c:pt>
                <c:pt idx="2948">
                  <c:v>33570.654999999999</c:v>
                </c:pt>
                <c:pt idx="2949">
                  <c:v>33581.985000000001</c:v>
                </c:pt>
                <c:pt idx="2950">
                  <c:v>33593.555</c:v>
                </c:pt>
                <c:pt idx="2951">
                  <c:v>33605.15</c:v>
                </c:pt>
                <c:pt idx="2952">
                  <c:v>33616.75</c:v>
                </c:pt>
                <c:pt idx="2953">
                  <c:v>33628.31</c:v>
                </c:pt>
                <c:pt idx="2954">
                  <c:v>33639.93</c:v>
                </c:pt>
                <c:pt idx="2955">
                  <c:v>33651.535000000003</c:v>
                </c:pt>
                <c:pt idx="2956">
                  <c:v>33653.845000000001</c:v>
                </c:pt>
                <c:pt idx="2957">
                  <c:v>33664.635000000002</c:v>
                </c:pt>
                <c:pt idx="2958">
                  <c:v>33675.894999999997</c:v>
                </c:pt>
                <c:pt idx="2959">
                  <c:v>33686.75</c:v>
                </c:pt>
                <c:pt idx="2960">
                  <c:v>33697.885000000002</c:v>
                </c:pt>
                <c:pt idx="2961">
                  <c:v>33708.82</c:v>
                </c:pt>
                <c:pt idx="2962">
                  <c:v>33719.724999999999</c:v>
                </c:pt>
                <c:pt idx="2963">
                  <c:v>33731.360000000001</c:v>
                </c:pt>
                <c:pt idx="2964">
                  <c:v>33743.035000000003</c:v>
                </c:pt>
                <c:pt idx="2965">
                  <c:v>33754.69</c:v>
                </c:pt>
                <c:pt idx="2966">
                  <c:v>33766.315000000002</c:v>
                </c:pt>
                <c:pt idx="2967">
                  <c:v>33777.934999999998</c:v>
                </c:pt>
                <c:pt idx="2968">
                  <c:v>33789.525000000001</c:v>
                </c:pt>
                <c:pt idx="2969">
                  <c:v>33800.6</c:v>
                </c:pt>
                <c:pt idx="2970">
                  <c:v>33812.239999999998</c:v>
                </c:pt>
                <c:pt idx="2971">
                  <c:v>33823.89</c:v>
                </c:pt>
                <c:pt idx="2972">
                  <c:v>33835.525000000001</c:v>
                </c:pt>
                <c:pt idx="2973">
                  <c:v>33847.19</c:v>
                </c:pt>
                <c:pt idx="2974">
                  <c:v>33858.805</c:v>
                </c:pt>
                <c:pt idx="2975">
                  <c:v>33870.43</c:v>
                </c:pt>
                <c:pt idx="2976">
                  <c:v>33882.025000000001</c:v>
                </c:pt>
                <c:pt idx="2977">
                  <c:v>33893.614999999998</c:v>
                </c:pt>
                <c:pt idx="2978">
                  <c:v>33905.105000000003</c:v>
                </c:pt>
                <c:pt idx="2979">
                  <c:v>33916.644999999997</c:v>
                </c:pt>
                <c:pt idx="2980">
                  <c:v>33922.495000000003</c:v>
                </c:pt>
                <c:pt idx="2981">
                  <c:v>33934.14</c:v>
                </c:pt>
                <c:pt idx="2982">
                  <c:v>33945.75</c:v>
                </c:pt>
                <c:pt idx="2983">
                  <c:v>33957.375</c:v>
                </c:pt>
                <c:pt idx="2984">
                  <c:v>33969.035000000003</c:v>
                </c:pt>
                <c:pt idx="2985">
                  <c:v>33980.69</c:v>
                </c:pt>
                <c:pt idx="2986">
                  <c:v>33992.36</c:v>
                </c:pt>
                <c:pt idx="2987">
                  <c:v>34004.035000000003</c:v>
                </c:pt>
                <c:pt idx="2988">
                  <c:v>34015.72</c:v>
                </c:pt>
                <c:pt idx="2989">
                  <c:v>34027.21</c:v>
                </c:pt>
                <c:pt idx="2990">
                  <c:v>34038.805</c:v>
                </c:pt>
                <c:pt idx="2991">
                  <c:v>34050.415000000001</c:v>
                </c:pt>
                <c:pt idx="2992">
                  <c:v>34062.055</c:v>
                </c:pt>
                <c:pt idx="2993">
                  <c:v>34073.654999999999</c:v>
                </c:pt>
                <c:pt idx="2994">
                  <c:v>34085.305</c:v>
                </c:pt>
                <c:pt idx="2995">
                  <c:v>34096.925000000003</c:v>
                </c:pt>
                <c:pt idx="2996">
                  <c:v>34108.595000000001</c:v>
                </c:pt>
                <c:pt idx="2997">
                  <c:v>34120.22</c:v>
                </c:pt>
                <c:pt idx="2998">
                  <c:v>34131.839999999997</c:v>
                </c:pt>
                <c:pt idx="2999">
                  <c:v>34142.964999999997</c:v>
                </c:pt>
                <c:pt idx="3000">
                  <c:v>34154.61</c:v>
                </c:pt>
                <c:pt idx="3001">
                  <c:v>34166.15</c:v>
                </c:pt>
                <c:pt idx="3002">
                  <c:v>34177.504999999997</c:v>
                </c:pt>
                <c:pt idx="3003">
                  <c:v>34189.01</c:v>
                </c:pt>
                <c:pt idx="3004">
                  <c:v>34200.629999999997</c:v>
                </c:pt>
                <c:pt idx="3005">
                  <c:v>34212.294999999998</c:v>
                </c:pt>
                <c:pt idx="3006">
                  <c:v>34223.845000000001</c:v>
                </c:pt>
                <c:pt idx="3007">
                  <c:v>34235.46</c:v>
                </c:pt>
                <c:pt idx="3008">
                  <c:v>34247.1</c:v>
                </c:pt>
                <c:pt idx="3009">
                  <c:v>34258.75</c:v>
                </c:pt>
                <c:pt idx="3010">
                  <c:v>34270.305</c:v>
                </c:pt>
                <c:pt idx="3011">
                  <c:v>34281.86</c:v>
                </c:pt>
                <c:pt idx="3012">
                  <c:v>34293.525000000001</c:v>
                </c:pt>
                <c:pt idx="3013">
                  <c:v>34305.135000000002</c:v>
                </c:pt>
                <c:pt idx="3014">
                  <c:v>34316.785000000003</c:v>
                </c:pt>
                <c:pt idx="3015">
                  <c:v>34328.095000000001</c:v>
                </c:pt>
                <c:pt idx="3016">
                  <c:v>34339.724999999999</c:v>
                </c:pt>
                <c:pt idx="3017">
                  <c:v>34351.305</c:v>
                </c:pt>
                <c:pt idx="3018">
                  <c:v>34362.894999999997</c:v>
                </c:pt>
                <c:pt idx="3019">
                  <c:v>34374.410000000003</c:v>
                </c:pt>
                <c:pt idx="3020">
                  <c:v>34386.065000000002</c:v>
                </c:pt>
                <c:pt idx="3021">
                  <c:v>34397.675000000003</c:v>
                </c:pt>
                <c:pt idx="3022">
                  <c:v>34409.339999999997</c:v>
                </c:pt>
                <c:pt idx="3023">
                  <c:v>34420.974999999999</c:v>
                </c:pt>
                <c:pt idx="3024">
                  <c:v>34432.6</c:v>
                </c:pt>
                <c:pt idx="3025">
                  <c:v>34444.239999999998</c:v>
                </c:pt>
                <c:pt idx="3026">
                  <c:v>34455.864999999998</c:v>
                </c:pt>
                <c:pt idx="3027">
                  <c:v>34467.415000000001</c:v>
                </c:pt>
                <c:pt idx="3028">
                  <c:v>34479.044999999998</c:v>
                </c:pt>
                <c:pt idx="3029">
                  <c:v>34490.69</c:v>
                </c:pt>
                <c:pt idx="3030">
                  <c:v>34502.355000000003</c:v>
                </c:pt>
                <c:pt idx="3031">
                  <c:v>34513.995000000003</c:v>
                </c:pt>
                <c:pt idx="3032">
                  <c:v>34525.114999999998</c:v>
                </c:pt>
                <c:pt idx="3033">
                  <c:v>34536.75</c:v>
                </c:pt>
                <c:pt idx="3034">
                  <c:v>34548.370000000003</c:v>
                </c:pt>
                <c:pt idx="3035">
                  <c:v>34559.485000000001</c:v>
                </c:pt>
                <c:pt idx="3036">
                  <c:v>34571.11</c:v>
                </c:pt>
                <c:pt idx="3037">
                  <c:v>34582.724999999999</c:v>
                </c:pt>
                <c:pt idx="3038">
                  <c:v>34594.275000000001</c:v>
                </c:pt>
                <c:pt idx="3039">
                  <c:v>34605.870000000003</c:v>
                </c:pt>
                <c:pt idx="3040">
                  <c:v>34617.35</c:v>
                </c:pt>
                <c:pt idx="3041">
                  <c:v>34628.730000000003</c:v>
                </c:pt>
                <c:pt idx="3042">
                  <c:v>34640.324999999997</c:v>
                </c:pt>
                <c:pt idx="3043">
                  <c:v>34651.955000000002</c:v>
                </c:pt>
                <c:pt idx="3044">
                  <c:v>34663.565000000002</c:v>
                </c:pt>
                <c:pt idx="3045">
                  <c:v>34675.184999999998</c:v>
                </c:pt>
                <c:pt idx="3046">
                  <c:v>34686.86</c:v>
                </c:pt>
                <c:pt idx="3047">
                  <c:v>34697.83</c:v>
                </c:pt>
                <c:pt idx="3048">
                  <c:v>34709.464999999997</c:v>
                </c:pt>
                <c:pt idx="3049">
                  <c:v>34721.044999999998</c:v>
                </c:pt>
                <c:pt idx="3050">
                  <c:v>34732.665000000001</c:v>
                </c:pt>
                <c:pt idx="3051">
                  <c:v>34744.315000000002</c:v>
                </c:pt>
                <c:pt idx="3052">
                  <c:v>34755.955000000002</c:v>
                </c:pt>
                <c:pt idx="3053">
                  <c:v>34767.599999999999</c:v>
                </c:pt>
                <c:pt idx="3054">
                  <c:v>34779.214999999997</c:v>
                </c:pt>
                <c:pt idx="3055">
                  <c:v>34790.845000000001</c:v>
                </c:pt>
                <c:pt idx="3056">
                  <c:v>34802.485000000001</c:v>
                </c:pt>
                <c:pt idx="3057">
                  <c:v>34814.129999999997</c:v>
                </c:pt>
                <c:pt idx="3058">
                  <c:v>34825.79</c:v>
                </c:pt>
                <c:pt idx="3059">
                  <c:v>34837.355000000003</c:v>
                </c:pt>
                <c:pt idx="3060">
                  <c:v>34848.99</c:v>
                </c:pt>
                <c:pt idx="3061">
                  <c:v>34860.65</c:v>
                </c:pt>
                <c:pt idx="3062">
                  <c:v>34872.264999999999</c:v>
                </c:pt>
                <c:pt idx="3063">
                  <c:v>34883.910000000003</c:v>
                </c:pt>
                <c:pt idx="3064">
                  <c:v>34895.525000000001</c:v>
                </c:pt>
                <c:pt idx="3065">
                  <c:v>34906.67</c:v>
                </c:pt>
                <c:pt idx="3066">
                  <c:v>34918.345000000001</c:v>
                </c:pt>
                <c:pt idx="3067">
                  <c:v>34929.97</c:v>
                </c:pt>
                <c:pt idx="3068">
                  <c:v>34941.595000000001</c:v>
                </c:pt>
                <c:pt idx="3069">
                  <c:v>34953.21</c:v>
                </c:pt>
                <c:pt idx="3070">
                  <c:v>34964.870000000003</c:v>
                </c:pt>
                <c:pt idx="3071">
                  <c:v>34976.495000000003</c:v>
                </c:pt>
                <c:pt idx="3072">
                  <c:v>34988.125</c:v>
                </c:pt>
                <c:pt idx="3073">
                  <c:v>34999.754999999997</c:v>
                </c:pt>
                <c:pt idx="3074">
                  <c:v>35011.129999999997</c:v>
                </c:pt>
                <c:pt idx="3075">
                  <c:v>35022.775000000001</c:v>
                </c:pt>
                <c:pt idx="3076">
                  <c:v>35034.379999999997</c:v>
                </c:pt>
                <c:pt idx="3077">
                  <c:v>35045.78</c:v>
                </c:pt>
                <c:pt idx="3078">
                  <c:v>35057.415000000001</c:v>
                </c:pt>
                <c:pt idx="3079">
                  <c:v>35069.014999999999</c:v>
                </c:pt>
                <c:pt idx="3080">
                  <c:v>35080.684999999998</c:v>
                </c:pt>
                <c:pt idx="3081">
                  <c:v>35092.315000000002</c:v>
                </c:pt>
                <c:pt idx="3082">
                  <c:v>35103.934999999998</c:v>
                </c:pt>
                <c:pt idx="3083">
                  <c:v>35115.595000000001</c:v>
                </c:pt>
                <c:pt idx="3084">
                  <c:v>35127.22</c:v>
                </c:pt>
                <c:pt idx="3085">
                  <c:v>35138.864999999998</c:v>
                </c:pt>
                <c:pt idx="3086">
                  <c:v>35150.550000000003</c:v>
                </c:pt>
                <c:pt idx="3087">
                  <c:v>35162.160000000003</c:v>
                </c:pt>
                <c:pt idx="3088">
                  <c:v>35173.794999999998</c:v>
                </c:pt>
                <c:pt idx="3089">
                  <c:v>35185.455000000002</c:v>
                </c:pt>
                <c:pt idx="3090">
                  <c:v>35197.08</c:v>
                </c:pt>
                <c:pt idx="3091">
                  <c:v>35208.735000000001</c:v>
                </c:pt>
                <c:pt idx="3092">
                  <c:v>35220.379999999997</c:v>
                </c:pt>
                <c:pt idx="3093">
                  <c:v>35232.004999999997</c:v>
                </c:pt>
                <c:pt idx="3094">
                  <c:v>35243.625</c:v>
                </c:pt>
                <c:pt idx="3095">
                  <c:v>35255.224999999999</c:v>
                </c:pt>
                <c:pt idx="3096">
                  <c:v>35266.845000000001</c:v>
                </c:pt>
                <c:pt idx="3097">
                  <c:v>35278.495000000003</c:v>
                </c:pt>
                <c:pt idx="3098">
                  <c:v>35290.135000000002</c:v>
                </c:pt>
                <c:pt idx="3099">
                  <c:v>35301.769999999997</c:v>
                </c:pt>
                <c:pt idx="3100">
                  <c:v>35312.815000000002</c:v>
                </c:pt>
                <c:pt idx="3101">
                  <c:v>35324.445</c:v>
                </c:pt>
                <c:pt idx="3102">
                  <c:v>35336.065000000002</c:v>
                </c:pt>
                <c:pt idx="3103">
                  <c:v>35347.550000000003</c:v>
                </c:pt>
                <c:pt idx="3104">
                  <c:v>35358.894999999997</c:v>
                </c:pt>
                <c:pt idx="3105">
                  <c:v>35370.474999999999</c:v>
                </c:pt>
                <c:pt idx="3106">
                  <c:v>35381.97</c:v>
                </c:pt>
                <c:pt idx="3107">
                  <c:v>35393.599999999999</c:v>
                </c:pt>
                <c:pt idx="3108">
                  <c:v>35405.15</c:v>
                </c:pt>
                <c:pt idx="3109">
                  <c:v>35416.805</c:v>
                </c:pt>
                <c:pt idx="3110">
                  <c:v>35428.42</c:v>
                </c:pt>
                <c:pt idx="3111">
                  <c:v>35440.074999999997</c:v>
                </c:pt>
                <c:pt idx="3112">
                  <c:v>35451.714999999997</c:v>
                </c:pt>
                <c:pt idx="3113">
                  <c:v>35463.379999999997</c:v>
                </c:pt>
                <c:pt idx="3114">
                  <c:v>35475.004999999997</c:v>
                </c:pt>
                <c:pt idx="3115">
                  <c:v>35486.629999999997</c:v>
                </c:pt>
                <c:pt idx="3116">
                  <c:v>35498.129999999997</c:v>
                </c:pt>
                <c:pt idx="3117">
                  <c:v>35509.574999999997</c:v>
                </c:pt>
                <c:pt idx="3118">
                  <c:v>35521.214999999997</c:v>
                </c:pt>
                <c:pt idx="3119">
                  <c:v>35532.705000000002</c:v>
                </c:pt>
                <c:pt idx="3120">
                  <c:v>35544.35</c:v>
                </c:pt>
                <c:pt idx="3121">
                  <c:v>35556.019999999997</c:v>
                </c:pt>
                <c:pt idx="3122">
                  <c:v>35567.64</c:v>
                </c:pt>
                <c:pt idx="3123">
                  <c:v>35579.264999999999</c:v>
                </c:pt>
                <c:pt idx="3124">
                  <c:v>35590.925000000003</c:v>
                </c:pt>
                <c:pt idx="3125">
                  <c:v>35602.449999999997</c:v>
                </c:pt>
                <c:pt idx="3126">
                  <c:v>35614.089999999997</c:v>
                </c:pt>
                <c:pt idx="3127">
                  <c:v>35625.735000000001</c:v>
                </c:pt>
                <c:pt idx="3128">
                  <c:v>35637.379999999997</c:v>
                </c:pt>
                <c:pt idx="3129">
                  <c:v>35648.97</c:v>
                </c:pt>
                <c:pt idx="3130">
                  <c:v>35660.595000000001</c:v>
                </c:pt>
                <c:pt idx="3131">
                  <c:v>35672.235000000001</c:v>
                </c:pt>
                <c:pt idx="3132">
                  <c:v>35683.824999999997</c:v>
                </c:pt>
                <c:pt idx="3133">
                  <c:v>35695.425000000003</c:v>
                </c:pt>
                <c:pt idx="3134">
                  <c:v>35707.055</c:v>
                </c:pt>
                <c:pt idx="3135">
                  <c:v>35718.67</c:v>
                </c:pt>
                <c:pt idx="3136">
                  <c:v>35730.294999999998</c:v>
                </c:pt>
                <c:pt idx="3137">
                  <c:v>35741.915000000001</c:v>
                </c:pt>
                <c:pt idx="3138">
                  <c:v>35753.544999999998</c:v>
                </c:pt>
                <c:pt idx="3139">
                  <c:v>35765.195</c:v>
                </c:pt>
                <c:pt idx="3140">
                  <c:v>35776.800000000003</c:v>
                </c:pt>
                <c:pt idx="3141">
                  <c:v>35788.425000000003</c:v>
                </c:pt>
                <c:pt idx="3142">
                  <c:v>35800.055</c:v>
                </c:pt>
                <c:pt idx="3143">
                  <c:v>35811.705000000002</c:v>
                </c:pt>
                <c:pt idx="3144">
                  <c:v>35823.364999999998</c:v>
                </c:pt>
                <c:pt idx="3145">
                  <c:v>35835.01</c:v>
                </c:pt>
                <c:pt idx="3146">
                  <c:v>35846.654999999999</c:v>
                </c:pt>
                <c:pt idx="3147">
                  <c:v>35858.28</c:v>
                </c:pt>
                <c:pt idx="3148">
                  <c:v>35869.925000000003</c:v>
                </c:pt>
                <c:pt idx="3149">
                  <c:v>35881.544999999998</c:v>
                </c:pt>
                <c:pt idx="3150">
                  <c:v>35893.224999999999</c:v>
                </c:pt>
                <c:pt idx="3151">
                  <c:v>35904.845000000001</c:v>
                </c:pt>
                <c:pt idx="3152">
                  <c:v>35916.334999999999</c:v>
                </c:pt>
                <c:pt idx="3153">
                  <c:v>35927.96</c:v>
                </c:pt>
                <c:pt idx="3154">
                  <c:v>35939.625</c:v>
                </c:pt>
                <c:pt idx="3155">
                  <c:v>35951.25</c:v>
                </c:pt>
                <c:pt idx="3156">
                  <c:v>35962.894999999997</c:v>
                </c:pt>
                <c:pt idx="3157">
                  <c:v>35974.504999999997</c:v>
                </c:pt>
                <c:pt idx="3158">
                  <c:v>35986.125</c:v>
                </c:pt>
                <c:pt idx="3159">
                  <c:v>35997.764999999999</c:v>
                </c:pt>
                <c:pt idx="3160">
                  <c:v>36009.364999999998</c:v>
                </c:pt>
                <c:pt idx="3161">
                  <c:v>36020.995000000003</c:v>
                </c:pt>
                <c:pt idx="3162">
                  <c:v>36032.614999999998</c:v>
                </c:pt>
                <c:pt idx="3163">
                  <c:v>36042.449999999997</c:v>
                </c:pt>
                <c:pt idx="3164">
                  <c:v>36044.394999999997</c:v>
                </c:pt>
                <c:pt idx="3165">
                  <c:v>36056.019999999997</c:v>
                </c:pt>
                <c:pt idx="3166">
                  <c:v>36067.480000000003</c:v>
                </c:pt>
                <c:pt idx="3167">
                  <c:v>36079.105000000003</c:v>
                </c:pt>
                <c:pt idx="3168">
                  <c:v>36090.720000000001</c:v>
                </c:pt>
                <c:pt idx="3169">
                  <c:v>36102.364999999998</c:v>
                </c:pt>
                <c:pt idx="3170">
                  <c:v>36113.964999999997</c:v>
                </c:pt>
                <c:pt idx="3171">
                  <c:v>36125.584999999999</c:v>
                </c:pt>
                <c:pt idx="3172">
                  <c:v>36137.22</c:v>
                </c:pt>
                <c:pt idx="3173">
                  <c:v>36148.855000000003</c:v>
                </c:pt>
                <c:pt idx="3174">
                  <c:v>36158.445</c:v>
                </c:pt>
                <c:pt idx="3175">
                  <c:v>36170.080000000002</c:v>
                </c:pt>
                <c:pt idx="3176">
                  <c:v>36181.72</c:v>
                </c:pt>
                <c:pt idx="3177">
                  <c:v>36193.324999999997</c:v>
                </c:pt>
                <c:pt idx="3178">
                  <c:v>36204.955000000002</c:v>
                </c:pt>
                <c:pt idx="3179">
                  <c:v>36216.574999999997</c:v>
                </c:pt>
                <c:pt idx="3180">
                  <c:v>36228.195</c:v>
                </c:pt>
                <c:pt idx="3181">
                  <c:v>36239.81</c:v>
                </c:pt>
                <c:pt idx="3182">
                  <c:v>36251.440000000002</c:v>
                </c:pt>
                <c:pt idx="3183">
                  <c:v>36263.105000000003</c:v>
                </c:pt>
                <c:pt idx="3184">
                  <c:v>36274.74</c:v>
                </c:pt>
                <c:pt idx="3185">
                  <c:v>36286.370000000003</c:v>
                </c:pt>
                <c:pt idx="3186">
                  <c:v>36297.114999999998</c:v>
                </c:pt>
                <c:pt idx="3187">
                  <c:v>36308.764999999999</c:v>
                </c:pt>
                <c:pt idx="3188">
                  <c:v>36320.370000000003</c:v>
                </c:pt>
                <c:pt idx="3189">
                  <c:v>36331.995000000003</c:v>
                </c:pt>
                <c:pt idx="3190">
                  <c:v>36343.620000000003</c:v>
                </c:pt>
                <c:pt idx="3191">
                  <c:v>36355.245000000003</c:v>
                </c:pt>
                <c:pt idx="3192">
                  <c:v>36366.875</c:v>
                </c:pt>
                <c:pt idx="3193">
                  <c:v>36377.199999999997</c:v>
                </c:pt>
                <c:pt idx="3194">
                  <c:v>36387.605000000003</c:v>
                </c:pt>
                <c:pt idx="3195">
                  <c:v>36399.21</c:v>
                </c:pt>
                <c:pt idx="3196">
                  <c:v>36410.805</c:v>
                </c:pt>
                <c:pt idx="3197">
                  <c:v>36422.445</c:v>
                </c:pt>
                <c:pt idx="3198">
                  <c:v>36434.084999999999</c:v>
                </c:pt>
                <c:pt idx="3199">
                  <c:v>36445.47</c:v>
                </c:pt>
                <c:pt idx="3200">
                  <c:v>36457.084999999999</c:v>
                </c:pt>
                <c:pt idx="3201">
                  <c:v>36468.504999999997</c:v>
                </c:pt>
                <c:pt idx="3202">
                  <c:v>36480.144999999997</c:v>
                </c:pt>
                <c:pt idx="3203">
                  <c:v>36491.75</c:v>
                </c:pt>
                <c:pt idx="3204">
                  <c:v>36503.4</c:v>
                </c:pt>
                <c:pt idx="3205">
                  <c:v>36515.019999999997</c:v>
                </c:pt>
                <c:pt idx="3206">
                  <c:v>36526.660000000003</c:v>
                </c:pt>
                <c:pt idx="3207">
                  <c:v>36536.980000000003</c:v>
                </c:pt>
                <c:pt idx="3208">
                  <c:v>36548.61</c:v>
                </c:pt>
                <c:pt idx="3209">
                  <c:v>36560.199999999997</c:v>
                </c:pt>
                <c:pt idx="3210">
                  <c:v>36571.79</c:v>
                </c:pt>
                <c:pt idx="3211">
                  <c:v>36583.445</c:v>
                </c:pt>
                <c:pt idx="3212">
                  <c:v>36595.074999999997</c:v>
                </c:pt>
                <c:pt idx="3213">
                  <c:v>36606.61</c:v>
                </c:pt>
                <c:pt idx="3214">
                  <c:v>36618.245000000003</c:v>
                </c:pt>
                <c:pt idx="3215">
                  <c:v>36629.864999999998</c:v>
                </c:pt>
                <c:pt idx="3216">
                  <c:v>36641.480000000003</c:v>
                </c:pt>
                <c:pt idx="3217">
                  <c:v>36653.11</c:v>
                </c:pt>
                <c:pt idx="3218">
                  <c:v>36664.714999999997</c:v>
                </c:pt>
                <c:pt idx="3219">
                  <c:v>36676.339999999997</c:v>
                </c:pt>
                <c:pt idx="3220">
                  <c:v>36687.785000000003</c:v>
                </c:pt>
                <c:pt idx="3221">
                  <c:v>36699.42</c:v>
                </c:pt>
                <c:pt idx="3222">
                  <c:v>36711.035000000003</c:v>
                </c:pt>
                <c:pt idx="3223">
                  <c:v>36722.67</c:v>
                </c:pt>
                <c:pt idx="3224">
                  <c:v>36734.300000000003</c:v>
                </c:pt>
                <c:pt idx="3225">
                  <c:v>36745.925000000003</c:v>
                </c:pt>
                <c:pt idx="3226">
                  <c:v>36757.555</c:v>
                </c:pt>
                <c:pt idx="3227">
                  <c:v>36769.21</c:v>
                </c:pt>
                <c:pt idx="3228">
                  <c:v>36780.815000000002</c:v>
                </c:pt>
                <c:pt idx="3229">
                  <c:v>36792.455000000002</c:v>
                </c:pt>
                <c:pt idx="3230">
                  <c:v>36804.07</c:v>
                </c:pt>
                <c:pt idx="3231">
                  <c:v>36815.654999999999</c:v>
                </c:pt>
                <c:pt idx="3232">
                  <c:v>36827.279999999999</c:v>
                </c:pt>
                <c:pt idx="3233">
                  <c:v>36838.379999999997</c:v>
                </c:pt>
                <c:pt idx="3234">
                  <c:v>36850.035000000003</c:v>
                </c:pt>
                <c:pt idx="3235">
                  <c:v>36861.665000000001</c:v>
                </c:pt>
                <c:pt idx="3236">
                  <c:v>36873.205000000002</c:v>
                </c:pt>
                <c:pt idx="3237">
                  <c:v>36884.85</c:v>
                </c:pt>
                <c:pt idx="3238">
                  <c:v>36896.480000000003</c:v>
                </c:pt>
                <c:pt idx="3239">
                  <c:v>36908.125</c:v>
                </c:pt>
                <c:pt idx="3240">
                  <c:v>36919.675000000003</c:v>
                </c:pt>
                <c:pt idx="3241">
                  <c:v>36931.305</c:v>
                </c:pt>
                <c:pt idx="3242">
                  <c:v>36942.93</c:v>
                </c:pt>
                <c:pt idx="3243">
                  <c:v>36954.07</c:v>
                </c:pt>
                <c:pt idx="3244">
                  <c:v>36965.71</c:v>
                </c:pt>
                <c:pt idx="3245">
                  <c:v>36977.305</c:v>
                </c:pt>
                <c:pt idx="3246">
                  <c:v>36988.94</c:v>
                </c:pt>
                <c:pt idx="3247">
                  <c:v>37000.565000000002</c:v>
                </c:pt>
                <c:pt idx="3248">
                  <c:v>37012.214999999997</c:v>
                </c:pt>
                <c:pt idx="3249">
                  <c:v>37023.845000000001</c:v>
                </c:pt>
                <c:pt idx="3250">
                  <c:v>37035.455000000002</c:v>
                </c:pt>
                <c:pt idx="3251">
                  <c:v>37047.074999999997</c:v>
                </c:pt>
                <c:pt idx="3252">
                  <c:v>37058.724999999999</c:v>
                </c:pt>
                <c:pt idx="3253">
                  <c:v>37070.334999999999</c:v>
                </c:pt>
                <c:pt idx="3254">
                  <c:v>37081.775000000001</c:v>
                </c:pt>
                <c:pt idx="3255">
                  <c:v>37093.415000000001</c:v>
                </c:pt>
                <c:pt idx="3256">
                  <c:v>37105.040000000001</c:v>
                </c:pt>
                <c:pt idx="3257">
                  <c:v>37116.68</c:v>
                </c:pt>
                <c:pt idx="3258">
                  <c:v>37128.285000000003</c:v>
                </c:pt>
                <c:pt idx="3259">
                  <c:v>37139.904999999999</c:v>
                </c:pt>
                <c:pt idx="3260">
                  <c:v>37151.074999999997</c:v>
                </c:pt>
                <c:pt idx="3261">
                  <c:v>37162.735000000001</c:v>
                </c:pt>
                <c:pt idx="3262">
                  <c:v>37174.375</c:v>
                </c:pt>
                <c:pt idx="3263">
                  <c:v>37186.019999999997</c:v>
                </c:pt>
                <c:pt idx="3264">
                  <c:v>37197.660000000003</c:v>
                </c:pt>
                <c:pt idx="3265">
                  <c:v>37209.315000000002</c:v>
                </c:pt>
                <c:pt idx="3266">
                  <c:v>37220.955000000002</c:v>
                </c:pt>
                <c:pt idx="3267">
                  <c:v>37232.6</c:v>
                </c:pt>
                <c:pt idx="3268">
                  <c:v>37244.245000000003</c:v>
                </c:pt>
                <c:pt idx="3269">
                  <c:v>37255.9</c:v>
                </c:pt>
                <c:pt idx="3270">
                  <c:v>37267.54</c:v>
                </c:pt>
                <c:pt idx="3271">
                  <c:v>37279.15</c:v>
                </c:pt>
                <c:pt idx="3272">
                  <c:v>37290.785000000003</c:v>
                </c:pt>
                <c:pt idx="3273">
                  <c:v>37302.410000000003</c:v>
                </c:pt>
                <c:pt idx="3274">
                  <c:v>37313.875</c:v>
                </c:pt>
                <c:pt idx="3275">
                  <c:v>37325.495000000003</c:v>
                </c:pt>
                <c:pt idx="3276">
                  <c:v>37337.14</c:v>
                </c:pt>
                <c:pt idx="3277">
                  <c:v>37348.769999999997</c:v>
                </c:pt>
                <c:pt idx="3278">
                  <c:v>37360.404999999999</c:v>
                </c:pt>
                <c:pt idx="3279">
                  <c:v>37372.025000000001</c:v>
                </c:pt>
                <c:pt idx="3280">
                  <c:v>37383.644999999997</c:v>
                </c:pt>
                <c:pt idx="3281">
                  <c:v>37395.165000000001</c:v>
                </c:pt>
                <c:pt idx="3282">
                  <c:v>37406.69</c:v>
                </c:pt>
                <c:pt idx="3283">
                  <c:v>37418.32</c:v>
                </c:pt>
                <c:pt idx="3284">
                  <c:v>37429.955000000002</c:v>
                </c:pt>
                <c:pt idx="3285">
                  <c:v>37441.599999999999</c:v>
                </c:pt>
                <c:pt idx="3286">
                  <c:v>37453.235000000001</c:v>
                </c:pt>
                <c:pt idx="3287">
                  <c:v>37464.864999999998</c:v>
                </c:pt>
                <c:pt idx="3288">
                  <c:v>37475.684999999998</c:v>
                </c:pt>
                <c:pt idx="3289">
                  <c:v>37487.31</c:v>
                </c:pt>
                <c:pt idx="3290">
                  <c:v>37498.949999999997</c:v>
                </c:pt>
                <c:pt idx="3291">
                  <c:v>37510.595000000001</c:v>
                </c:pt>
                <c:pt idx="3292">
                  <c:v>37522.230000000003</c:v>
                </c:pt>
                <c:pt idx="3293">
                  <c:v>37533.85</c:v>
                </c:pt>
                <c:pt idx="3294">
                  <c:v>37545.315000000002</c:v>
                </c:pt>
                <c:pt idx="3295">
                  <c:v>37556.959999999999</c:v>
                </c:pt>
                <c:pt idx="3296">
                  <c:v>37568.58</c:v>
                </c:pt>
                <c:pt idx="3297">
                  <c:v>37580.205000000002</c:v>
                </c:pt>
                <c:pt idx="3298">
                  <c:v>37591.834999999999</c:v>
                </c:pt>
                <c:pt idx="3299">
                  <c:v>37603.449999999997</c:v>
                </c:pt>
                <c:pt idx="3300">
                  <c:v>37614.995000000003</c:v>
                </c:pt>
                <c:pt idx="3301">
                  <c:v>37626.635000000002</c:v>
                </c:pt>
                <c:pt idx="3302">
                  <c:v>37638.264999999999</c:v>
                </c:pt>
                <c:pt idx="3303">
                  <c:v>37649.89</c:v>
                </c:pt>
                <c:pt idx="3304">
                  <c:v>37661.544999999998</c:v>
                </c:pt>
                <c:pt idx="3305">
                  <c:v>37673.18</c:v>
                </c:pt>
                <c:pt idx="3306">
                  <c:v>37684.824999999997</c:v>
                </c:pt>
                <c:pt idx="3307">
                  <c:v>37696.455000000002</c:v>
                </c:pt>
                <c:pt idx="3308">
                  <c:v>37707.834999999999</c:v>
                </c:pt>
                <c:pt idx="3309">
                  <c:v>37719.47</c:v>
                </c:pt>
                <c:pt idx="3310">
                  <c:v>37731.084999999999</c:v>
                </c:pt>
                <c:pt idx="3311">
                  <c:v>37742.699999999997</c:v>
                </c:pt>
                <c:pt idx="3312">
                  <c:v>37754.33</c:v>
                </c:pt>
                <c:pt idx="3313">
                  <c:v>37765.964999999997</c:v>
                </c:pt>
                <c:pt idx="3314">
                  <c:v>37777.61</c:v>
                </c:pt>
                <c:pt idx="3315">
                  <c:v>37789.275000000001</c:v>
                </c:pt>
                <c:pt idx="3316">
                  <c:v>37800.79</c:v>
                </c:pt>
                <c:pt idx="3317">
                  <c:v>37812.415000000001</c:v>
                </c:pt>
                <c:pt idx="3318">
                  <c:v>37824.04</c:v>
                </c:pt>
                <c:pt idx="3319">
                  <c:v>37835.695</c:v>
                </c:pt>
                <c:pt idx="3320">
                  <c:v>37847.195</c:v>
                </c:pt>
                <c:pt idx="3321">
                  <c:v>37858.834999999999</c:v>
                </c:pt>
                <c:pt idx="3322">
                  <c:v>37870.434999999998</c:v>
                </c:pt>
                <c:pt idx="3323">
                  <c:v>37882.04</c:v>
                </c:pt>
                <c:pt idx="3324">
                  <c:v>37891.745000000003</c:v>
                </c:pt>
                <c:pt idx="3325">
                  <c:v>37903.375</c:v>
                </c:pt>
                <c:pt idx="3326">
                  <c:v>37914.964999999997</c:v>
                </c:pt>
                <c:pt idx="3327">
                  <c:v>37926.625</c:v>
                </c:pt>
                <c:pt idx="3328">
                  <c:v>37938.245000000003</c:v>
                </c:pt>
                <c:pt idx="3329">
                  <c:v>37949.875</c:v>
                </c:pt>
                <c:pt idx="3330">
                  <c:v>37961.46</c:v>
                </c:pt>
                <c:pt idx="3331">
                  <c:v>37973.095000000001</c:v>
                </c:pt>
                <c:pt idx="3332">
                  <c:v>37984.735000000001</c:v>
                </c:pt>
                <c:pt idx="3333">
                  <c:v>37996.29</c:v>
                </c:pt>
                <c:pt idx="3334">
                  <c:v>38007.949999999997</c:v>
                </c:pt>
                <c:pt idx="3335">
                  <c:v>38019.61</c:v>
                </c:pt>
                <c:pt idx="3336">
                  <c:v>38030.93</c:v>
                </c:pt>
                <c:pt idx="3337">
                  <c:v>38042.565000000002</c:v>
                </c:pt>
                <c:pt idx="3338">
                  <c:v>38054.205000000002</c:v>
                </c:pt>
                <c:pt idx="3339">
                  <c:v>38065.834999999999</c:v>
                </c:pt>
                <c:pt idx="3340">
                  <c:v>38077.464999999997</c:v>
                </c:pt>
                <c:pt idx="3341">
                  <c:v>38089.114999999998</c:v>
                </c:pt>
                <c:pt idx="3342">
                  <c:v>38100.205000000002</c:v>
                </c:pt>
                <c:pt idx="3343">
                  <c:v>38111.855000000003</c:v>
                </c:pt>
                <c:pt idx="3344">
                  <c:v>38123.474999999999</c:v>
                </c:pt>
                <c:pt idx="3345">
                  <c:v>38135.095000000001</c:v>
                </c:pt>
                <c:pt idx="3346">
                  <c:v>38146.730000000003</c:v>
                </c:pt>
                <c:pt idx="3347">
                  <c:v>38158.355000000003</c:v>
                </c:pt>
                <c:pt idx="3348">
                  <c:v>38169.94</c:v>
                </c:pt>
                <c:pt idx="3349">
                  <c:v>38181.56</c:v>
                </c:pt>
                <c:pt idx="3350">
                  <c:v>38193.184999999998</c:v>
                </c:pt>
                <c:pt idx="3351">
                  <c:v>38204.78</c:v>
                </c:pt>
                <c:pt idx="3352">
                  <c:v>38216.404999999999</c:v>
                </c:pt>
                <c:pt idx="3353">
                  <c:v>38228.019999999997</c:v>
                </c:pt>
                <c:pt idx="3354">
                  <c:v>38239.635000000002</c:v>
                </c:pt>
                <c:pt idx="3355">
                  <c:v>38250.97</c:v>
                </c:pt>
                <c:pt idx="3356">
                  <c:v>38262.589999999997</c:v>
                </c:pt>
                <c:pt idx="3357">
                  <c:v>38274.22</c:v>
                </c:pt>
                <c:pt idx="3358">
                  <c:v>38285.85</c:v>
                </c:pt>
                <c:pt idx="3359">
                  <c:v>38297.495000000003</c:v>
                </c:pt>
                <c:pt idx="3360">
                  <c:v>38309.14</c:v>
                </c:pt>
                <c:pt idx="3361">
                  <c:v>38320.785000000003</c:v>
                </c:pt>
                <c:pt idx="3362">
                  <c:v>38332.43</c:v>
                </c:pt>
                <c:pt idx="3363">
                  <c:v>38343.565000000002</c:v>
                </c:pt>
                <c:pt idx="3364">
                  <c:v>38355.224999999999</c:v>
                </c:pt>
                <c:pt idx="3365">
                  <c:v>38366.864999999998</c:v>
                </c:pt>
                <c:pt idx="3366">
                  <c:v>38378.485000000001</c:v>
                </c:pt>
                <c:pt idx="3367">
                  <c:v>38390.105000000003</c:v>
                </c:pt>
                <c:pt idx="3368">
                  <c:v>38401.760000000002</c:v>
                </c:pt>
                <c:pt idx="3369">
                  <c:v>38413.370000000003</c:v>
                </c:pt>
                <c:pt idx="3370">
                  <c:v>38425.014999999999</c:v>
                </c:pt>
                <c:pt idx="3371">
                  <c:v>38436.14</c:v>
                </c:pt>
                <c:pt idx="3372">
                  <c:v>38447.775000000001</c:v>
                </c:pt>
                <c:pt idx="3373">
                  <c:v>38459.394999999997</c:v>
                </c:pt>
                <c:pt idx="3374">
                  <c:v>38471.074999999997</c:v>
                </c:pt>
                <c:pt idx="3375">
                  <c:v>38482.74</c:v>
                </c:pt>
                <c:pt idx="3376">
                  <c:v>38494.370000000003</c:v>
                </c:pt>
                <c:pt idx="3377">
                  <c:v>38505.675000000003</c:v>
                </c:pt>
                <c:pt idx="3378">
                  <c:v>38517.32</c:v>
                </c:pt>
                <c:pt idx="3379">
                  <c:v>38528.955000000002</c:v>
                </c:pt>
                <c:pt idx="3380">
                  <c:v>38540.61</c:v>
                </c:pt>
                <c:pt idx="3381">
                  <c:v>38552.264999999999</c:v>
                </c:pt>
                <c:pt idx="3382">
                  <c:v>38563.455000000002</c:v>
                </c:pt>
                <c:pt idx="3383">
                  <c:v>38575.084999999999</c:v>
                </c:pt>
                <c:pt idx="3384">
                  <c:v>38586.724999999999</c:v>
                </c:pt>
                <c:pt idx="3385">
                  <c:v>38598.33</c:v>
                </c:pt>
                <c:pt idx="3386">
                  <c:v>38609.99</c:v>
                </c:pt>
                <c:pt idx="3387">
                  <c:v>38621.605000000003</c:v>
                </c:pt>
                <c:pt idx="3388">
                  <c:v>38633.224999999999</c:v>
                </c:pt>
                <c:pt idx="3389">
                  <c:v>38644.800000000003</c:v>
                </c:pt>
                <c:pt idx="3390">
                  <c:v>38656.394999999997</c:v>
                </c:pt>
                <c:pt idx="3391">
                  <c:v>38668.025000000001</c:v>
                </c:pt>
                <c:pt idx="3392">
                  <c:v>38679.480000000003</c:v>
                </c:pt>
                <c:pt idx="3393">
                  <c:v>38691.120000000003</c:v>
                </c:pt>
                <c:pt idx="3394">
                  <c:v>38702.74</c:v>
                </c:pt>
                <c:pt idx="3395">
                  <c:v>38713.879999999997</c:v>
                </c:pt>
                <c:pt idx="3396">
                  <c:v>38725.495000000003</c:v>
                </c:pt>
                <c:pt idx="3397">
                  <c:v>38737.14</c:v>
                </c:pt>
                <c:pt idx="3398">
                  <c:v>38748.775000000001</c:v>
                </c:pt>
                <c:pt idx="3399">
                  <c:v>38760.385000000002</c:v>
                </c:pt>
                <c:pt idx="3400">
                  <c:v>38772.035000000003</c:v>
                </c:pt>
                <c:pt idx="3401">
                  <c:v>38783.599999999999</c:v>
                </c:pt>
                <c:pt idx="3402">
                  <c:v>38795.120000000003</c:v>
                </c:pt>
                <c:pt idx="3403">
                  <c:v>38806.764999999999</c:v>
                </c:pt>
                <c:pt idx="3404">
                  <c:v>38818.400000000001</c:v>
                </c:pt>
                <c:pt idx="3405">
                  <c:v>38830.04</c:v>
                </c:pt>
                <c:pt idx="3406">
                  <c:v>38841.660000000003</c:v>
                </c:pt>
                <c:pt idx="3407">
                  <c:v>38853.32</c:v>
                </c:pt>
                <c:pt idx="3408">
                  <c:v>38864.834999999999</c:v>
                </c:pt>
                <c:pt idx="3409">
                  <c:v>38876.5</c:v>
                </c:pt>
                <c:pt idx="3410">
                  <c:v>38888.025000000001</c:v>
                </c:pt>
                <c:pt idx="3411">
                  <c:v>38899.654999999999</c:v>
                </c:pt>
                <c:pt idx="3412">
                  <c:v>38911.315000000002</c:v>
                </c:pt>
                <c:pt idx="3413">
                  <c:v>38922.94</c:v>
                </c:pt>
                <c:pt idx="3414">
                  <c:v>38934.58</c:v>
                </c:pt>
                <c:pt idx="3415">
                  <c:v>38946.11</c:v>
                </c:pt>
                <c:pt idx="3416">
                  <c:v>38957.74</c:v>
                </c:pt>
                <c:pt idx="3417">
                  <c:v>38969.370000000003</c:v>
                </c:pt>
                <c:pt idx="3418">
                  <c:v>38981.019999999997</c:v>
                </c:pt>
                <c:pt idx="3419">
                  <c:v>38992.644999999997</c:v>
                </c:pt>
                <c:pt idx="3420">
                  <c:v>39004.28</c:v>
                </c:pt>
                <c:pt idx="3421">
                  <c:v>39015.89</c:v>
                </c:pt>
                <c:pt idx="3422">
                  <c:v>39027.525000000001</c:v>
                </c:pt>
                <c:pt idx="3423">
                  <c:v>39039.135000000002</c:v>
                </c:pt>
                <c:pt idx="3424">
                  <c:v>39050.745000000003</c:v>
                </c:pt>
                <c:pt idx="3425">
                  <c:v>39062.025000000001</c:v>
                </c:pt>
                <c:pt idx="3426">
                  <c:v>39073.035000000003</c:v>
                </c:pt>
                <c:pt idx="3427">
                  <c:v>39084.684999999998</c:v>
                </c:pt>
                <c:pt idx="3428">
                  <c:v>39096.29</c:v>
                </c:pt>
                <c:pt idx="3429">
                  <c:v>39107.904999999999</c:v>
                </c:pt>
                <c:pt idx="3430">
                  <c:v>39119.544999999998</c:v>
                </c:pt>
                <c:pt idx="3431">
                  <c:v>39131.184999999998</c:v>
                </c:pt>
                <c:pt idx="3432">
                  <c:v>39142.815000000002</c:v>
                </c:pt>
                <c:pt idx="3433">
                  <c:v>39154.464999999997</c:v>
                </c:pt>
                <c:pt idx="3434">
                  <c:v>39166.080000000002</c:v>
                </c:pt>
                <c:pt idx="3435">
                  <c:v>39177.714999999997</c:v>
                </c:pt>
                <c:pt idx="3436">
                  <c:v>39189.364999999998</c:v>
                </c:pt>
                <c:pt idx="3437">
                  <c:v>39200.99</c:v>
                </c:pt>
                <c:pt idx="3438">
                  <c:v>39212.625</c:v>
                </c:pt>
                <c:pt idx="3439">
                  <c:v>39224.264999999999</c:v>
                </c:pt>
                <c:pt idx="3440">
                  <c:v>39235.904999999999</c:v>
                </c:pt>
                <c:pt idx="3441">
                  <c:v>39247.275000000001</c:v>
                </c:pt>
                <c:pt idx="3442">
                  <c:v>39258.925000000003</c:v>
                </c:pt>
                <c:pt idx="3443">
                  <c:v>39270.565000000002</c:v>
                </c:pt>
                <c:pt idx="3444">
                  <c:v>39282.195</c:v>
                </c:pt>
                <c:pt idx="3445">
                  <c:v>39293.824999999997</c:v>
                </c:pt>
                <c:pt idx="3446">
                  <c:v>39304.834999999999</c:v>
                </c:pt>
                <c:pt idx="3447">
                  <c:v>39316.485000000001</c:v>
                </c:pt>
                <c:pt idx="3448">
                  <c:v>39328.129999999997</c:v>
                </c:pt>
                <c:pt idx="3449">
                  <c:v>39339.785000000003</c:v>
                </c:pt>
                <c:pt idx="3450">
                  <c:v>39351.385000000002</c:v>
                </c:pt>
                <c:pt idx="3451">
                  <c:v>39361.86</c:v>
                </c:pt>
                <c:pt idx="3452">
                  <c:v>39373.504999999997</c:v>
                </c:pt>
                <c:pt idx="3453">
                  <c:v>39384.54</c:v>
                </c:pt>
                <c:pt idx="3454">
                  <c:v>39396.175000000003</c:v>
                </c:pt>
                <c:pt idx="3455">
                  <c:v>39407.81</c:v>
                </c:pt>
                <c:pt idx="3456">
                  <c:v>39419.445</c:v>
                </c:pt>
                <c:pt idx="3457">
                  <c:v>39431.06</c:v>
                </c:pt>
                <c:pt idx="3458">
                  <c:v>39442.695</c:v>
                </c:pt>
                <c:pt idx="3459">
                  <c:v>39454.31</c:v>
                </c:pt>
                <c:pt idx="3460">
                  <c:v>39465.945</c:v>
                </c:pt>
                <c:pt idx="3461">
                  <c:v>39477.565000000002</c:v>
                </c:pt>
                <c:pt idx="3462">
                  <c:v>39489.195</c:v>
                </c:pt>
                <c:pt idx="3463">
                  <c:v>39500.805</c:v>
                </c:pt>
                <c:pt idx="3464">
                  <c:v>39511.69</c:v>
                </c:pt>
                <c:pt idx="3465">
                  <c:v>39523.305</c:v>
                </c:pt>
                <c:pt idx="3466">
                  <c:v>39534.885000000002</c:v>
                </c:pt>
                <c:pt idx="3467">
                  <c:v>39546.42</c:v>
                </c:pt>
                <c:pt idx="3468">
                  <c:v>39557.445</c:v>
                </c:pt>
                <c:pt idx="3469">
                  <c:v>39569.095000000001</c:v>
                </c:pt>
                <c:pt idx="3470">
                  <c:v>39580.735000000001</c:v>
                </c:pt>
                <c:pt idx="3471">
                  <c:v>39592.364999999998</c:v>
                </c:pt>
                <c:pt idx="3472">
                  <c:v>39603.894999999997</c:v>
                </c:pt>
                <c:pt idx="3473">
                  <c:v>39615.525000000001</c:v>
                </c:pt>
                <c:pt idx="3474">
                  <c:v>39627.184999999998</c:v>
                </c:pt>
                <c:pt idx="3475">
                  <c:v>39638.800000000003</c:v>
                </c:pt>
                <c:pt idx="3476">
                  <c:v>39650.434999999998</c:v>
                </c:pt>
                <c:pt idx="3477">
                  <c:v>39661.69</c:v>
                </c:pt>
                <c:pt idx="3478">
                  <c:v>39673.095000000001</c:v>
                </c:pt>
                <c:pt idx="3479">
                  <c:v>39684.714999999997</c:v>
                </c:pt>
                <c:pt idx="3480">
                  <c:v>39696.345000000001</c:v>
                </c:pt>
                <c:pt idx="3481">
                  <c:v>39707.974999999999</c:v>
                </c:pt>
                <c:pt idx="3482">
                  <c:v>39719.595000000001</c:v>
                </c:pt>
                <c:pt idx="3483">
                  <c:v>39731.224999999999</c:v>
                </c:pt>
                <c:pt idx="3484">
                  <c:v>39742.879999999997</c:v>
                </c:pt>
                <c:pt idx="3485">
                  <c:v>39754.519999999997</c:v>
                </c:pt>
                <c:pt idx="3486">
                  <c:v>39766.095000000001</c:v>
                </c:pt>
                <c:pt idx="3487">
                  <c:v>39777.724999999999</c:v>
                </c:pt>
                <c:pt idx="3488">
                  <c:v>39789.370000000003</c:v>
                </c:pt>
                <c:pt idx="3489">
                  <c:v>39801.025000000001</c:v>
                </c:pt>
                <c:pt idx="3490">
                  <c:v>39812.684999999998</c:v>
                </c:pt>
                <c:pt idx="3491">
                  <c:v>39824.31</c:v>
                </c:pt>
                <c:pt idx="3492">
                  <c:v>39835.875</c:v>
                </c:pt>
                <c:pt idx="3493">
                  <c:v>39847.504999999997</c:v>
                </c:pt>
                <c:pt idx="3494">
                  <c:v>39859.129999999997</c:v>
                </c:pt>
                <c:pt idx="3495">
                  <c:v>39870.735000000001</c:v>
                </c:pt>
                <c:pt idx="3496">
                  <c:v>39881.82</c:v>
                </c:pt>
                <c:pt idx="3497">
                  <c:v>39893.425000000003</c:v>
                </c:pt>
                <c:pt idx="3498">
                  <c:v>39905.050000000003</c:v>
                </c:pt>
                <c:pt idx="3499">
                  <c:v>39916.65</c:v>
                </c:pt>
                <c:pt idx="3500">
                  <c:v>39928.294999999998</c:v>
                </c:pt>
                <c:pt idx="3501">
                  <c:v>39939.934999999998</c:v>
                </c:pt>
                <c:pt idx="3502">
                  <c:v>39951.574999999997</c:v>
                </c:pt>
                <c:pt idx="3503">
                  <c:v>39963.21</c:v>
                </c:pt>
                <c:pt idx="3504">
                  <c:v>39974.76</c:v>
                </c:pt>
                <c:pt idx="3505">
                  <c:v>39986.400000000001</c:v>
                </c:pt>
                <c:pt idx="3506">
                  <c:v>39998.035000000003</c:v>
                </c:pt>
                <c:pt idx="3507">
                  <c:v>40009.684999999998</c:v>
                </c:pt>
                <c:pt idx="3508">
                  <c:v>40021.25</c:v>
                </c:pt>
                <c:pt idx="3509">
                  <c:v>40032.870000000003</c:v>
                </c:pt>
                <c:pt idx="3510">
                  <c:v>40044.495000000003</c:v>
                </c:pt>
                <c:pt idx="3511">
                  <c:v>40056.114999999998</c:v>
                </c:pt>
                <c:pt idx="3512">
                  <c:v>40067.555</c:v>
                </c:pt>
                <c:pt idx="3513">
                  <c:v>40079.19</c:v>
                </c:pt>
                <c:pt idx="3514">
                  <c:v>40090.82</c:v>
                </c:pt>
                <c:pt idx="3515">
                  <c:v>40102.455000000002</c:v>
                </c:pt>
                <c:pt idx="3516">
                  <c:v>40114.089999999997</c:v>
                </c:pt>
                <c:pt idx="3517">
                  <c:v>40125.754999999997</c:v>
                </c:pt>
                <c:pt idx="3518">
                  <c:v>40137.385000000002</c:v>
                </c:pt>
                <c:pt idx="3519">
                  <c:v>40149.055</c:v>
                </c:pt>
                <c:pt idx="3520">
                  <c:v>40160.675000000003</c:v>
                </c:pt>
                <c:pt idx="3521">
                  <c:v>40172.334999999999</c:v>
                </c:pt>
                <c:pt idx="3522">
                  <c:v>40183.97</c:v>
                </c:pt>
                <c:pt idx="3523">
                  <c:v>40195.625</c:v>
                </c:pt>
                <c:pt idx="3524">
                  <c:v>40207.26</c:v>
                </c:pt>
                <c:pt idx="3525">
                  <c:v>40218.870000000003</c:v>
                </c:pt>
                <c:pt idx="3526">
                  <c:v>40230.504999999997</c:v>
                </c:pt>
                <c:pt idx="3527">
                  <c:v>40242.114999999998</c:v>
                </c:pt>
                <c:pt idx="3528">
                  <c:v>40253.514999999999</c:v>
                </c:pt>
                <c:pt idx="3529">
                  <c:v>40265.160000000003</c:v>
                </c:pt>
                <c:pt idx="3530">
                  <c:v>40276.785000000003</c:v>
                </c:pt>
                <c:pt idx="3531">
                  <c:v>40287.49</c:v>
                </c:pt>
                <c:pt idx="3532">
                  <c:v>40299.144999999997</c:v>
                </c:pt>
                <c:pt idx="3533">
                  <c:v>40310.745000000003</c:v>
                </c:pt>
                <c:pt idx="3534">
                  <c:v>40322.375</c:v>
                </c:pt>
                <c:pt idx="3535">
                  <c:v>40333.864999999998</c:v>
                </c:pt>
                <c:pt idx="3536">
                  <c:v>40345.504999999997</c:v>
                </c:pt>
                <c:pt idx="3537">
                  <c:v>40357.154999999999</c:v>
                </c:pt>
                <c:pt idx="3538">
                  <c:v>40367.910000000003</c:v>
                </c:pt>
                <c:pt idx="3539">
                  <c:v>40379.535000000003</c:v>
                </c:pt>
                <c:pt idx="3540">
                  <c:v>40391.144999999997</c:v>
                </c:pt>
                <c:pt idx="3541">
                  <c:v>40402.485000000001</c:v>
                </c:pt>
                <c:pt idx="3542">
                  <c:v>40414.114999999998</c:v>
                </c:pt>
                <c:pt idx="3543">
                  <c:v>40425.74</c:v>
                </c:pt>
                <c:pt idx="3544">
                  <c:v>40437.315000000002</c:v>
                </c:pt>
                <c:pt idx="3545">
                  <c:v>40448.959999999999</c:v>
                </c:pt>
                <c:pt idx="3546">
                  <c:v>40460.6</c:v>
                </c:pt>
                <c:pt idx="3547">
                  <c:v>40472.239999999998</c:v>
                </c:pt>
                <c:pt idx="3548">
                  <c:v>40483.864999999998</c:v>
                </c:pt>
                <c:pt idx="3549">
                  <c:v>40495.495000000003</c:v>
                </c:pt>
                <c:pt idx="3550">
                  <c:v>40507.084999999999</c:v>
                </c:pt>
                <c:pt idx="3551">
                  <c:v>40518.504999999997</c:v>
                </c:pt>
                <c:pt idx="3552">
                  <c:v>40530.089999999997</c:v>
                </c:pt>
                <c:pt idx="3553">
                  <c:v>40541.714999999997</c:v>
                </c:pt>
                <c:pt idx="3554">
                  <c:v>40553.379999999997</c:v>
                </c:pt>
                <c:pt idx="3555">
                  <c:v>40565.03</c:v>
                </c:pt>
                <c:pt idx="3556">
                  <c:v>40576.65</c:v>
                </c:pt>
                <c:pt idx="3557">
                  <c:v>40588.324999999997</c:v>
                </c:pt>
                <c:pt idx="3558">
                  <c:v>40599.974999999999</c:v>
                </c:pt>
                <c:pt idx="3559">
                  <c:v>40611.61</c:v>
                </c:pt>
                <c:pt idx="3560">
                  <c:v>40623.279999999999</c:v>
                </c:pt>
                <c:pt idx="3561">
                  <c:v>40634.904999999999</c:v>
                </c:pt>
                <c:pt idx="3562">
                  <c:v>40646.559999999998</c:v>
                </c:pt>
                <c:pt idx="3563">
                  <c:v>40657.53</c:v>
                </c:pt>
                <c:pt idx="3564">
                  <c:v>40668.985000000001</c:v>
                </c:pt>
                <c:pt idx="3565">
                  <c:v>40680.625</c:v>
                </c:pt>
                <c:pt idx="3566">
                  <c:v>40692.254999999997</c:v>
                </c:pt>
                <c:pt idx="3567">
                  <c:v>40703.85</c:v>
                </c:pt>
                <c:pt idx="3568">
                  <c:v>40715.485000000001</c:v>
                </c:pt>
                <c:pt idx="3569">
                  <c:v>40727.129999999997</c:v>
                </c:pt>
                <c:pt idx="3570">
                  <c:v>40738.754999999997</c:v>
                </c:pt>
                <c:pt idx="3571">
                  <c:v>40750.385000000002</c:v>
                </c:pt>
                <c:pt idx="3572">
                  <c:v>40762.025000000001</c:v>
                </c:pt>
                <c:pt idx="3573">
                  <c:v>40773.485000000001</c:v>
                </c:pt>
                <c:pt idx="3574">
                  <c:v>40785.084999999999</c:v>
                </c:pt>
                <c:pt idx="3575">
                  <c:v>40796.699999999997</c:v>
                </c:pt>
                <c:pt idx="3576">
                  <c:v>40808.339999999997</c:v>
                </c:pt>
                <c:pt idx="3577">
                  <c:v>40819.305</c:v>
                </c:pt>
                <c:pt idx="3578">
                  <c:v>40830.959999999999</c:v>
                </c:pt>
                <c:pt idx="3579">
                  <c:v>40842.574999999997</c:v>
                </c:pt>
                <c:pt idx="3580">
                  <c:v>40854.195</c:v>
                </c:pt>
                <c:pt idx="3581">
                  <c:v>40865.85</c:v>
                </c:pt>
                <c:pt idx="3582">
                  <c:v>40877.485000000001</c:v>
                </c:pt>
                <c:pt idx="3583">
                  <c:v>40889.125</c:v>
                </c:pt>
                <c:pt idx="3584">
                  <c:v>40900.720000000001</c:v>
                </c:pt>
                <c:pt idx="3585">
                  <c:v>40912.334999999999</c:v>
                </c:pt>
                <c:pt idx="3586">
                  <c:v>40923.964999999997</c:v>
                </c:pt>
                <c:pt idx="3587">
                  <c:v>40935.595000000001</c:v>
                </c:pt>
                <c:pt idx="3588">
                  <c:v>40947.235000000001</c:v>
                </c:pt>
                <c:pt idx="3589">
                  <c:v>40958.875</c:v>
                </c:pt>
                <c:pt idx="3590">
                  <c:v>40970.504999999997</c:v>
                </c:pt>
                <c:pt idx="3591">
                  <c:v>40982.15</c:v>
                </c:pt>
                <c:pt idx="3592">
                  <c:v>40993.504999999997</c:v>
                </c:pt>
                <c:pt idx="3593">
                  <c:v>41005.144999999997</c:v>
                </c:pt>
                <c:pt idx="3594">
                  <c:v>41016.74</c:v>
                </c:pt>
                <c:pt idx="3595">
                  <c:v>41027.504999999997</c:v>
                </c:pt>
                <c:pt idx="3596">
                  <c:v>41039.15</c:v>
                </c:pt>
                <c:pt idx="3597">
                  <c:v>41050.794999999998</c:v>
                </c:pt>
                <c:pt idx="3598">
                  <c:v>41062.42</c:v>
                </c:pt>
                <c:pt idx="3599">
                  <c:v>41074.044999999998</c:v>
                </c:pt>
                <c:pt idx="3600">
                  <c:v>41085.675000000003</c:v>
                </c:pt>
                <c:pt idx="3601">
                  <c:v>41097.324999999997</c:v>
                </c:pt>
                <c:pt idx="3602">
                  <c:v>41109</c:v>
                </c:pt>
                <c:pt idx="3603">
                  <c:v>41118.614999999998</c:v>
                </c:pt>
                <c:pt idx="3604">
                  <c:v>41120.269999999997</c:v>
                </c:pt>
                <c:pt idx="3605">
                  <c:v>41131.89</c:v>
                </c:pt>
                <c:pt idx="3606">
                  <c:v>41143.504999999997</c:v>
                </c:pt>
                <c:pt idx="3607">
                  <c:v>41155.144999999997</c:v>
                </c:pt>
                <c:pt idx="3608">
                  <c:v>41166.720000000001</c:v>
                </c:pt>
                <c:pt idx="3609">
                  <c:v>41177.735000000001</c:v>
                </c:pt>
                <c:pt idx="3610">
                  <c:v>41189.370000000003</c:v>
                </c:pt>
                <c:pt idx="3611">
                  <c:v>41201.014999999999</c:v>
                </c:pt>
                <c:pt idx="3612">
                  <c:v>41212.644999999997</c:v>
                </c:pt>
                <c:pt idx="3613">
                  <c:v>41224.294999999998</c:v>
                </c:pt>
                <c:pt idx="3614">
                  <c:v>41235.934999999998</c:v>
                </c:pt>
                <c:pt idx="3615">
                  <c:v>41247.56</c:v>
                </c:pt>
                <c:pt idx="3616">
                  <c:v>41259.205000000002</c:v>
                </c:pt>
                <c:pt idx="3617">
                  <c:v>41270.83</c:v>
                </c:pt>
                <c:pt idx="3618">
                  <c:v>41282.44</c:v>
                </c:pt>
                <c:pt idx="3619">
                  <c:v>41294.03</c:v>
                </c:pt>
                <c:pt idx="3620">
                  <c:v>41305.665000000001</c:v>
                </c:pt>
                <c:pt idx="3621">
                  <c:v>41317.300000000003</c:v>
                </c:pt>
                <c:pt idx="3622">
                  <c:v>41328.904999999999</c:v>
                </c:pt>
                <c:pt idx="3623">
                  <c:v>41340.535000000003</c:v>
                </c:pt>
                <c:pt idx="3624">
                  <c:v>41352.154999999999</c:v>
                </c:pt>
                <c:pt idx="3625">
                  <c:v>41363.785000000003</c:v>
                </c:pt>
                <c:pt idx="3626">
                  <c:v>41375.425000000003</c:v>
                </c:pt>
                <c:pt idx="3627">
                  <c:v>41386.94</c:v>
                </c:pt>
                <c:pt idx="3628">
                  <c:v>41398.544999999998</c:v>
                </c:pt>
                <c:pt idx="3629">
                  <c:v>41410.160000000003</c:v>
                </c:pt>
                <c:pt idx="3630">
                  <c:v>41421.78</c:v>
                </c:pt>
                <c:pt idx="3631">
                  <c:v>41433.425000000003</c:v>
                </c:pt>
                <c:pt idx="3632">
                  <c:v>41444.934999999998</c:v>
                </c:pt>
                <c:pt idx="3633">
                  <c:v>41456.565000000002</c:v>
                </c:pt>
                <c:pt idx="3634">
                  <c:v>41468.205000000002</c:v>
                </c:pt>
                <c:pt idx="3635">
                  <c:v>41479.845000000001</c:v>
                </c:pt>
                <c:pt idx="3636">
                  <c:v>41491.455000000002</c:v>
                </c:pt>
                <c:pt idx="3637">
                  <c:v>41503.095000000001</c:v>
                </c:pt>
                <c:pt idx="3638">
                  <c:v>41514.714999999997</c:v>
                </c:pt>
                <c:pt idx="3639">
                  <c:v>41526.35</c:v>
                </c:pt>
                <c:pt idx="3640">
                  <c:v>41537.985000000001</c:v>
                </c:pt>
                <c:pt idx="3641">
                  <c:v>41549.644999999997</c:v>
                </c:pt>
                <c:pt idx="3642">
                  <c:v>41561.29</c:v>
                </c:pt>
                <c:pt idx="3643">
                  <c:v>41572.925000000003</c:v>
                </c:pt>
                <c:pt idx="3644">
                  <c:v>41584.574999999997</c:v>
                </c:pt>
                <c:pt idx="3645">
                  <c:v>41596.230000000003</c:v>
                </c:pt>
                <c:pt idx="3646">
                  <c:v>41607.864999999998</c:v>
                </c:pt>
                <c:pt idx="3647">
                  <c:v>41619.51</c:v>
                </c:pt>
                <c:pt idx="3648">
                  <c:v>41631.165000000001</c:v>
                </c:pt>
                <c:pt idx="3649">
                  <c:v>41642.805</c:v>
                </c:pt>
                <c:pt idx="3650">
                  <c:v>41654.434999999998</c:v>
                </c:pt>
                <c:pt idx="3651">
                  <c:v>41666.074999999997</c:v>
                </c:pt>
                <c:pt idx="3652">
                  <c:v>41677.705000000002</c:v>
                </c:pt>
                <c:pt idx="3653">
                  <c:v>41689.254999999997</c:v>
                </c:pt>
                <c:pt idx="3654">
                  <c:v>41700.879999999997</c:v>
                </c:pt>
                <c:pt idx="3655">
                  <c:v>41712.32</c:v>
                </c:pt>
                <c:pt idx="3656">
                  <c:v>41723.96</c:v>
                </c:pt>
                <c:pt idx="3657">
                  <c:v>41735.595000000001</c:v>
                </c:pt>
                <c:pt idx="3658">
                  <c:v>41746.959999999999</c:v>
                </c:pt>
                <c:pt idx="3659">
                  <c:v>41758.589999999997</c:v>
                </c:pt>
                <c:pt idx="3660">
                  <c:v>41770.230000000003</c:v>
                </c:pt>
                <c:pt idx="3661">
                  <c:v>41781.870000000003</c:v>
                </c:pt>
                <c:pt idx="3662">
                  <c:v>41793.519999999997</c:v>
                </c:pt>
                <c:pt idx="3663">
                  <c:v>41805.154999999999</c:v>
                </c:pt>
                <c:pt idx="3664">
                  <c:v>41816.769999999997</c:v>
                </c:pt>
                <c:pt idx="3665">
                  <c:v>41828.385000000002</c:v>
                </c:pt>
                <c:pt idx="3666">
                  <c:v>41840.014999999999</c:v>
                </c:pt>
                <c:pt idx="3667">
                  <c:v>41851.654999999999</c:v>
                </c:pt>
                <c:pt idx="3668">
                  <c:v>41863.275000000001</c:v>
                </c:pt>
                <c:pt idx="3669">
                  <c:v>41874.910000000003</c:v>
                </c:pt>
                <c:pt idx="3670">
                  <c:v>41886.519999999997</c:v>
                </c:pt>
                <c:pt idx="3671">
                  <c:v>41898.160000000003</c:v>
                </c:pt>
                <c:pt idx="3672">
                  <c:v>41909.805</c:v>
                </c:pt>
                <c:pt idx="3673">
                  <c:v>41921.445</c:v>
                </c:pt>
                <c:pt idx="3674">
                  <c:v>41933.089999999997</c:v>
                </c:pt>
                <c:pt idx="3675">
                  <c:v>41944.724999999999</c:v>
                </c:pt>
                <c:pt idx="3676">
                  <c:v>41956.36</c:v>
                </c:pt>
                <c:pt idx="3677">
                  <c:v>41968</c:v>
                </c:pt>
                <c:pt idx="3678">
                  <c:v>41979.62</c:v>
                </c:pt>
                <c:pt idx="3679">
                  <c:v>41991.275000000001</c:v>
                </c:pt>
                <c:pt idx="3680">
                  <c:v>42002.925000000003</c:v>
                </c:pt>
                <c:pt idx="3681">
                  <c:v>42014.535000000003</c:v>
                </c:pt>
                <c:pt idx="3682">
                  <c:v>42026.165000000001</c:v>
                </c:pt>
                <c:pt idx="3683">
                  <c:v>42037.514999999999</c:v>
                </c:pt>
                <c:pt idx="3684">
                  <c:v>42049.084999999999</c:v>
                </c:pt>
                <c:pt idx="3685">
                  <c:v>42060.684999999998</c:v>
                </c:pt>
                <c:pt idx="3686">
                  <c:v>42072.33</c:v>
                </c:pt>
                <c:pt idx="3687">
                  <c:v>42083.97</c:v>
                </c:pt>
                <c:pt idx="3688">
                  <c:v>42095.605000000003</c:v>
                </c:pt>
                <c:pt idx="3689">
                  <c:v>42107.235000000001</c:v>
                </c:pt>
                <c:pt idx="3690">
                  <c:v>42118.885000000002</c:v>
                </c:pt>
                <c:pt idx="3691">
                  <c:v>42129.62</c:v>
                </c:pt>
                <c:pt idx="3692">
                  <c:v>42141.264999999999</c:v>
                </c:pt>
                <c:pt idx="3693">
                  <c:v>42152.9</c:v>
                </c:pt>
                <c:pt idx="3694">
                  <c:v>42164.485000000001</c:v>
                </c:pt>
                <c:pt idx="3695">
                  <c:v>42176.14</c:v>
                </c:pt>
                <c:pt idx="3696">
                  <c:v>42187.735000000001</c:v>
                </c:pt>
                <c:pt idx="3697">
                  <c:v>42199.37</c:v>
                </c:pt>
                <c:pt idx="3698">
                  <c:v>42210.995000000003</c:v>
                </c:pt>
                <c:pt idx="3699">
                  <c:v>42222.63</c:v>
                </c:pt>
                <c:pt idx="3700">
                  <c:v>42234.28</c:v>
                </c:pt>
                <c:pt idx="3701">
                  <c:v>42245.925000000003</c:v>
                </c:pt>
                <c:pt idx="3702">
                  <c:v>42256.724999999999</c:v>
                </c:pt>
                <c:pt idx="3703">
                  <c:v>42268.355000000003</c:v>
                </c:pt>
                <c:pt idx="3704">
                  <c:v>42280</c:v>
                </c:pt>
                <c:pt idx="3705">
                  <c:v>42291.65</c:v>
                </c:pt>
                <c:pt idx="3706">
                  <c:v>42303.31</c:v>
                </c:pt>
                <c:pt idx="3707">
                  <c:v>42314.95</c:v>
                </c:pt>
                <c:pt idx="3708">
                  <c:v>42326.574999999997</c:v>
                </c:pt>
                <c:pt idx="3709">
                  <c:v>42338.22</c:v>
                </c:pt>
                <c:pt idx="3710">
                  <c:v>42349.599999999999</c:v>
                </c:pt>
                <c:pt idx="3711">
                  <c:v>42361.125</c:v>
                </c:pt>
                <c:pt idx="3712">
                  <c:v>42372.724999999999</c:v>
                </c:pt>
                <c:pt idx="3713">
                  <c:v>42384.364999999998</c:v>
                </c:pt>
                <c:pt idx="3714">
                  <c:v>42396.02</c:v>
                </c:pt>
                <c:pt idx="3715">
                  <c:v>42407.605000000003</c:v>
                </c:pt>
                <c:pt idx="3716">
                  <c:v>42419.264999999999</c:v>
                </c:pt>
                <c:pt idx="3717">
                  <c:v>42430.904999999999</c:v>
                </c:pt>
                <c:pt idx="3718">
                  <c:v>42442.535000000003</c:v>
                </c:pt>
                <c:pt idx="3719">
                  <c:v>42454.144999999997</c:v>
                </c:pt>
                <c:pt idx="3720">
                  <c:v>42465.764999999999</c:v>
                </c:pt>
                <c:pt idx="3721">
                  <c:v>42477.39</c:v>
                </c:pt>
                <c:pt idx="3722">
                  <c:v>42489.025000000001</c:v>
                </c:pt>
                <c:pt idx="3723">
                  <c:v>42500.639999999999</c:v>
                </c:pt>
                <c:pt idx="3724">
                  <c:v>42512.160000000003</c:v>
                </c:pt>
                <c:pt idx="3725">
                  <c:v>42523.815000000002</c:v>
                </c:pt>
                <c:pt idx="3726">
                  <c:v>42535.355000000003</c:v>
                </c:pt>
                <c:pt idx="3727">
                  <c:v>42546.974999999999</c:v>
                </c:pt>
                <c:pt idx="3728">
                  <c:v>42558.62</c:v>
                </c:pt>
                <c:pt idx="3729">
                  <c:v>42570.245000000003</c:v>
                </c:pt>
                <c:pt idx="3730">
                  <c:v>42581.24</c:v>
                </c:pt>
                <c:pt idx="3731">
                  <c:v>42592.824999999997</c:v>
                </c:pt>
                <c:pt idx="3732">
                  <c:v>42604.44</c:v>
                </c:pt>
                <c:pt idx="3733">
                  <c:v>42616.074999999997</c:v>
                </c:pt>
                <c:pt idx="3734">
                  <c:v>42627.71</c:v>
                </c:pt>
                <c:pt idx="3735">
                  <c:v>42639.205000000002</c:v>
                </c:pt>
                <c:pt idx="3736">
                  <c:v>42650.85</c:v>
                </c:pt>
                <c:pt idx="3737">
                  <c:v>42661.714999999997</c:v>
                </c:pt>
                <c:pt idx="3738">
                  <c:v>42673.3</c:v>
                </c:pt>
                <c:pt idx="3739">
                  <c:v>42684.92</c:v>
                </c:pt>
                <c:pt idx="3740">
                  <c:v>42696.56</c:v>
                </c:pt>
                <c:pt idx="3741">
                  <c:v>42708.165000000001</c:v>
                </c:pt>
                <c:pt idx="3742">
                  <c:v>42719.805</c:v>
                </c:pt>
                <c:pt idx="3743">
                  <c:v>42731.445</c:v>
                </c:pt>
                <c:pt idx="3744">
                  <c:v>42743.08</c:v>
                </c:pt>
                <c:pt idx="3745">
                  <c:v>42754.665000000001</c:v>
                </c:pt>
                <c:pt idx="3746">
                  <c:v>42766.33</c:v>
                </c:pt>
                <c:pt idx="3747">
                  <c:v>42777.945</c:v>
                </c:pt>
                <c:pt idx="3748">
                  <c:v>42789.59</c:v>
                </c:pt>
                <c:pt idx="3749">
                  <c:v>42801.22</c:v>
                </c:pt>
                <c:pt idx="3750">
                  <c:v>42812.86</c:v>
                </c:pt>
                <c:pt idx="3751">
                  <c:v>42824.514999999999</c:v>
                </c:pt>
                <c:pt idx="3752">
                  <c:v>42835.455000000002</c:v>
                </c:pt>
                <c:pt idx="3753">
                  <c:v>42847.105000000003</c:v>
                </c:pt>
                <c:pt idx="3754">
                  <c:v>42858.76</c:v>
                </c:pt>
                <c:pt idx="3755">
                  <c:v>42870.375</c:v>
                </c:pt>
                <c:pt idx="3756">
                  <c:v>42882.02</c:v>
                </c:pt>
                <c:pt idx="3757">
                  <c:v>42893.654999999999</c:v>
                </c:pt>
                <c:pt idx="3758">
                  <c:v>42905.3</c:v>
                </c:pt>
                <c:pt idx="3759">
                  <c:v>42916.94</c:v>
                </c:pt>
                <c:pt idx="3760">
                  <c:v>42928.584999999999</c:v>
                </c:pt>
                <c:pt idx="3761">
                  <c:v>42940.254999999997</c:v>
                </c:pt>
                <c:pt idx="3762">
                  <c:v>42951.904999999999</c:v>
                </c:pt>
                <c:pt idx="3763">
                  <c:v>42963.4</c:v>
                </c:pt>
                <c:pt idx="3764">
                  <c:v>42975.025000000001</c:v>
                </c:pt>
                <c:pt idx="3765">
                  <c:v>42986.62</c:v>
                </c:pt>
                <c:pt idx="3766">
                  <c:v>42998.239999999998</c:v>
                </c:pt>
                <c:pt idx="3767">
                  <c:v>43009.8</c:v>
                </c:pt>
                <c:pt idx="3768">
                  <c:v>43021.41</c:v>
                </c:pt>
                <c:pt idx="3769">
                  <c:v>43032.855000000003</c:v>
                </c:pt>
                <c:pt idx="3770">
                  <c:v>43044.47</c:v>
                </c:pt>
                <c:pt idx="3771">
                  <c:v>43056.12</c:v>
                </c:pt>
                <c:pt idx="3772">
                  <c:v>43067.675000000003</c:v>
                </c:pt>
                <c:pt idx="3773">
                  <c:v>43078.67</c:v>
                </c:pt>
                <c:pt idx="3774">
                  <c:v>43090.324999999997</c:v>
                </c:pt>
                <c:pt idx="3775">
                  <c:v>43101.985000000001</c:v>
                </c:pt>
                <c:pt idx="3776">
                  <c:v>43113.52</c:v>
                </c:pt>
                <c:pt idx="3777">
                  <c:v>43125.14</c:v>
                </c:pt>
                <c:pt idx="3778">
                  <c:v>43136.76</c:v>
                </c:pt>
                <c:pt idx="3779">
                  <c:v>43148.385000000002</c:v>
                </c:pt>
                <c:pt idx="3780">
                  <c:v>43160.014999999999</c:v>
                </c:pt>
                <c:pt idx="3781">
                  <c:v>43171.66</c:v>
                </c:pt>
                <c:pt idx="3782">
                  <c:v>43183.305</c:v>
                </c:pt>
                <c:pt idx="3783">
                  <c:v>43194.955000000002</c:v>
                </c:pt>
                <c:pt idx="3784">
                  <c:v>43206.595000000001</c:v>
                </c:pt>
                <c:pt idx="3785">
                  <c:v>43218.239999999998</c:v>
                </c:pt>
                <c:pt idx="3786">
                  <c:v>43229.875</c:v>
                </c:pt>
                <c:pt idx="3787">
                  <c:v>43241.455000000002</c:v>
                </c:pt>
                <c:pt idx="3788">
                  <c:v>43253.1</c:v>
                </c:pt>
                <c:pt idx="3789">
                  <c:v>43264.764999999999</c:v>
                </c:pt>
                <c:pt idx="3790">
                  <c:v>43276.43</c:v>
                </c:pt>
                <c:pt idx="3791">
                  <c:v>43287.995000000003</c:v>
                </c:pt>
                <c:pt idx="3792">
                  <c:v>43299.605000000003</c:v>
                </c:pt>
                <c:pt idx="3793">
                  <c:v>43311.065000000002</c:v>
                </c:pt>
                <c:pt idx="3794">
                  <c:v>43322.65</c:v>
                </c:pt>
                <c:pt idx="3795">
                  <c:v>43334.285000000003</c:v>
                </c:pt>
                <c:pt idx="3796">
                  <c:v>43345.514999999999</c:v>
                </c:pt>
                <c:pt idx="3797">
                  <c:v>43357.14</c:v>
                </c:pt>
                <c:pt idx="3798">
                  <c:v>43368.85</c:v>
                </c:pt>
                <c:pt idx="3799">
                  <c:v>43380.474999999999</c:v>
                </c:pt>
                <c:pt idx="3800">
                  <c:v>43392.044999999998</c:v>
                </c:pt>
                <c:pt idx="3801">
                  <c:v>43403.574999999997</c:v>
                </c:pt>
                <c:pt idx="3802">
                  <c:v>43415.21</c:v>
                </c:pt>
                <c:pt idx="3803">
                  <c:v>43426.824999999997</c:v>
                </c:pt>
                <c:pt idx="3804">
                  <c:v>43438.42</c:v>
                </c:pt>
                <c:pt idx="3805">
                  <c:v>43450.02</c:v>
                </c:pt>
                <c:pt idx="3806">
                  <c:v>43461.654999999999</c:v>
                </c:pt>
                <c:pt idx="3807">
                  <c:v>43473.294999999998</c:v>
                </c:pt>
                <c:pt idx="3808">
                  <c:v>43484.894999999997</c:v>
                </c:pt>
                <c:pt idx="3809">
                  <c:v>43496.514999999999</c:v>
                </c:pt>
                <c:pt idx="3810">
                  <c:v>43508.084999999999</c:v>
                </c:pt>
                <c:pt idx="3811">
                  <c:v>43519.724999999999</c:v>
                </c:pt>
                <c:pt idx="3812">
                  <c:v>43531.360000000001</c:v>
                </c:pt>
                <c:pt idx="3813">
                  <c:v>43543.014999999999</c:v>
                </c:pt>
                <c:pt idx="3814">
                  <c:v>43554.195</c:v>
                </c:pt>
                <c:pt idx="3815">
                  <c:v>43565.79</c:v>
                </c:pt>
                <c:pt idx="3816">
                  <c:v>43577.235000000001</c:v>
                </c:pt>
                <c:pt idx="3817">
                  <c:v>43588.89</c:v>
                </c:pt>
                <c:pt idx="3818">
                  <c:v>43600.54</c:v>
                </c:pt>
                <c:pt idx="3819">
                  <c:v>43612.11</c:v>
                </c:pt>
                <c:pt idx="3820">
                  <c:v>43623.754999999997</c:v>
                </c:pt>
                <c:pt idx="3821">
                  <c:v>43635.39</c:v>
                </c:pt>
                <c:pt idx="3822">
                  <c:v>43647.01</c:v>
                </c:pt>
                <c:pt idx="3823">
                  <c:v>43658.665000000001</c:v>
                </c:pt>
                <c:pt idx="3824">
                  <c:v>43670.3</c:v>
                </c:pt>
                <c:pt idx="3825">
                  <c:v>43681.955000000002</c:v>
                </c:pt>
                <c:pt idx="3826">
                  <c:v>43693.595000000001</c:v>
                </c:pt>
                <c:pt idx="3827">
                  <c:v>43705.214999999997</c:v>
                </c:pt>
                <c:pt idx="3828">
                  <c:v>43716.834999999999</c:v>
                </c:pt>
                <c:pt idx="3829">
                  <c:v>43728.364999999998</c:v>
                </c:pt>
                <c:pt idx="3830">
                  <c:v>43740.014999999999</c:v>
                </c:pt>
                <c:pt idx="3831">
                  <c:v>43751.66</c:v>
                </c:pt>
                <c:pt idx="3832">
                  <c:v>43763.27</c:v>
                </c:pt>
                <c:pt idx="3833">
                  <c:v>43774.735000000001</c:v>
                </c:pt>
                <c:pt idx="3834">
                  <c:v>43786.345000000001</c:v>
                </c:pt>
                <c:pt idx="3835">
                  <c:v>43797.96</c:v>
                </c:pt>
                <c:pt idx="3836">
                  <c:v>43809.58</c:v>
                </c:pt>
                <c:pt idx="3837">
                  <c:v>43821.195</c:v>
                </c:pt>
                <c:pt idx="3838">
                  <c:v>43832.83</c:v>
                </c:pt>
                <c:pt idx="3839">
                  <c:v>43844.4</c:v>
                </c:pt>
                <c:pt idx="3840">
                  <c:v>43855.995000000003</c:v>
                </c:pt>
                <c:pt idx="3841">
                  <c:v>43867.074999999997</c:v>
                </c:pt>
                <c:pt idx="3842">
                  <c:v>43878.69</c:v>
                </c:pt>
                <c:pt idx="3843">
                  <c:v>43890.305</c:v>
                </c:pt>
                <c:pt idx="3844">
                  <c:v>43901.9</c:v>
                </c:pt>
                <c:pt idx="3845">
                  <c:v>43913.53</c:v>
                </c:pt>
                <c:pt idx="3846">
                  <c:v>43925.13</c:v>
                </c:pt>
                <c:pt idx="3847">
                  <c:v>43936.77</c:v>
                </c:pt>
                <c:pt idx="3848">
                  <c:v>43948.39</c:v>
                </c:pt>
                <c:pt idx="3849">
                  <c:v>43960</c:v>
                </c:pt>
                <c:pt idx="3850">
                  <c:v>43971.635000000002</c:v>
                </c:pt>
                <c:pt idx="3851">
                  <c:v>43983.24</c:v>
                </c:pt>
                <c:pt idx="3852">
                  <c:v>43994.87</c:v>
                </c:pt>
                <c:pt idx="3853">
                  <c:v>44006.445</c:v>
                </c:pt>
                <c:pt idx="3854">
                  <c:v>44018.084999999999</c:v>
                </c:pt>
                <c:pt idx="3855">
                  <c:v>44029.724999999999</c:v>
                </c:pt>
                <c:pt idx="3856">
                  <c:v>44041.355000000003</c:v>
                </c:pt>
                <c:pt idx="3857">
                  <c:v>44052.894999999997</c:v>
                </c:pt>
                <c:pt idx="3858">
                  <c:v>44064.565000000002</c:v>
                </c:pt>
                <c:pt idx="3859">
                  <c:v>44076.18</c:v>
                </c:pt>
                <c:pt idx="3860">
                  <c:v>44087.81</c:v>
                </c:pt>
                <c:pt idx="3861">
                  <c:v>44099.42</c:v>
                </c:pt>
                <c:pt idx="3862">
                  <c:v>44111.025000000001</c:v>
                </c:pt>
                <c:pt idx="3863">
                  <c:v>44122.665000000001</c:v>
                </c:pt>
                <c:pt idx="3864">
                  <c:v>44134.25</c:v>
                </c:pt>
                <c:pt idx="3865">
                  <c:v>44145.885000000002</c:v>
                </c:pt>
                <c:pt idx="3866">
                  <c:v>44157.5</c:v>
                </c:pt>
                <c:pt idx="3867">
                  <c:v>44168.834999999999</c:v>
                </c:pt>
                <c:pt idx="3868">
                  <c:v>44180.47</c:v>
                </c:pt>
                <c:pt idx="3869">
                  <c:v>44192.08</c:v>
                </c:pt>
                <c:pt idx="3870">
                  <c:v>44203.59</c:v>
                </c:pt>
                <c:pt idx="3871">
                  <c:v>44215.18</c:v>
                </c:pt>
                <c:pt idx="3872">
                  <c:v>44226.824999999997</c:v>
                </c:pt>
                <c:pt idx="3873">
                  <c:v>44238.46</c:v>
                </c:pt>
                <c:pt idx="3874">
                  <c:v>44250.09</c:v>
                </c:pt>
                <c:pt idx="3875">
                  <c:v>44261.72</c:v>
                </c:pt>
                <c:pt idx="3876">
                  <c:v>44273.385000000002</c:v>
                </c:pt>
                <c:pt idx="3877">
                  <c:v>44285</c:v>
                </c:pt>
                <c:pt idx="3878">
                  <c:v>44296.605000000003</c:v>
                </c:pt>
                <c:pt idx="3879">
                  <c:v>44308.23</c:v>
                </c:pt>
                <c:pt idx="3880">
                  <c:v>44319.864999999998</c:v>
                </c:pt>
                <c:pt idx="3881">
                  <c:v>44331.345000000001</c:v>
                </c:pt>
                <c:pt idx="3882">
                  <c:v>44342.995000000003</c:v>
                </c:pt>
                <c:pt idx="3883">
                  <c:v>44354.625</c:v>
                </c:pt>
                <c:pt idx="3884">
                  <c:v>44366.254999999997</c:v>
                </c:pt>
                <c:pt idx="3885">
                  <c:v>44377.864999999998</c:v>
                </c:pt>
                <c:pt idx="3886">
                  <c:v>44389.495000000003</c:v>
                </c:pt>
                <c:pt idx="3887">
                  <c:v>44400.75</c:v>
                </c:pt>
                <c:pt idx="3888">
                  <c:v>44412.375</c:v>
                </c:pt>
                <c:pt idx="3889">
                  <c:v>44424.014999999999</c:v>
                </c:pt>
                <c:pt idx="3890">
                  <c:v>44435.62</c:v>
                </c:pt>
                <c:pt idx="3891">
                  <c:v>44447.264999999999</c:v>
                </c:pt>
                <c:pt idx="3892">
                  <c:v>44458.894999999997</c:v>
                </c:pt>
                <c:pt idx="3893">
                  <c:v>44470.54</c:v>
                </c:pt>
                <c:pt idx="3894">
                  <c:v>44482.17</c:v>
                </c:pt>
                <c:pt idx="3895">
                  <c:v>44493.84</c:v>
                </c:pt>
                <c:pt idx="3896">
                  <c:v>44505.464999999997</c:v>
                </c:pt>
                <c:pt idx="3897">
                  <c:v>44517.11</c:v>
                </c:pt>
                <c:pt idx="3898">
                  <c:v>44528.49</c:v>
                </c:pt>
                <c:pt idx="3899">
                  <c:v>44540.114999999998</c:v>
                </c:pt>
                <c:pt idx="3900">
                  <c:v>44551.74</c:v>
                </c:pt>
                <c:pt idx="3901">
                  <c:v>44563.27</c:v>
                </c:pt>
                <c:pt idx="3902">
                  <c:v>44574.885000000002</c:v>
                </c:pt>
                <c:pt idx="3903">
                  <c:v>44586.525000000001</c:v>
                </c:pt>
                <c:pt idx="3904">
                  <c:v>44597.97</c:v>
                </c:pt>
                <c:pt idx="3905">
                  <c:v>44609.595000000001</c:v>
                </c:pt>
                <c:pt idx="3906">
                  <c:v>44621.21</c:v>
                </c:pt>
                <c:pt idx="3907">
                  <c:v>44632.794999999998</c:v>
                </c:pt>
                <c:pt idx="3908">
                  <c:v>44644.415000000001</c:v>
                </c:pt>
                <c:pt idx="3909">
                  <c:v>44656.055</c:v>
                </c:pt>
                <c:pt idx="3910">
                  <c:v>44667.57</c:v>
                </c:pt>
                <c:pt idx="3911">
                  <c:v>44679.144999999997</c:v>
                </c:pt>
                <c:pt idx="3912">
                  <c:v>44690.745000000003</c:v>
                </c:pt>
                <c:pt idx="3913">
                  <c:v>44702.355000000003</c:v>
                </c:pt>
                <c:pt idx="3914">
                  <c:v>44713.964999999997</c:v>
                </c:pt>
                <c:pt idx="3915">
                  <c:v>44725.62</c:v>
                </c:pt>
                <c:pt idx="3916">
                  <c:v>44737.24</c:v>
                </c:pt>
                <c:pt idx="3917">
                  <c:v>44748.864999999998</c:v>
                </c:pt>
                <c:pt idx="3918">
                  <c:v>44760.114999999998</c:v>
                </c:pt>
                <c:pt idx="3919">
                  <c:v>44771.75</c:v>
                </c:pt>
                <c:pt idx="3920">
                  <c:v>44783.404999999999</c:v>
                </c:pt>
                <c:pt idx="3921">
                  <c:v>44795.025000000001</c:v>
                </c:pt>
                <c:pt idx="3922">
                  <c:v>44805.86</c:v>
                </c:pt>
                <c:pt idx="3923">
                  <c:v>44817.495000000003</c:v>
                </c:pt>
                <c:pt idx="3924">
                  <c:v>44829.14</c:v>
                </c:pt>
                <c:pt idx="3925">
                  <c:v>44840.754999999997</c:v>
                </c:pt>
                <c:pt idx="3926">
                  <c:v>44852.404999999999</c:v>
                </c:pt>
                <c:pt idx="3927">
                  <c:v>44864.055</c:v>
                </c:pt>
                <c:pt idx="3928">
                  <c:v>44875.15</c:v>
                </c:pt>
                <c:pt idx="3929">
                  <c:v>44886.794999999998</c:v>
                </c:pt>
                <c:pt idx="3930">
                  <c:v>44898.43</c:v>
                </c:pt>
                <c:pt idx="3931">
                  <c:v>44910.080000000002</c:v>
                </c:pt>
                <c:pt idx="3932">
                  <c:v>44921.695</c:v>
                </c:pt>
                <c:pt idx="3933">
                  <c:v>44933.334999999999</c:v>
                </c:pt>
                <c:pt idx="3934">
                  <c:v>44944.959999999999</c:v>
                </c:pt>
                <c:pt idx="3935">
                  <c:v>44956.6</c:v>
                </c:pt>
                <c:pt idx="3936">
                  <c:v>44968.235000000001</c:v>
                </c:pt>
                <c:pt idx="3937">
                  <c:v>44979.839999999997</c:v>
                </c:pt>
                <c:pt idx="3938">
                  <c:v>44991.47</c:v>
                </c:pt>
                <c:pt idx="3939">
                  <c:v>45003.125</c:v>
                </c:pt>
                <c:pt idx="3940">
                  <c:v>45014.654999999999</c:v>
                </c:pt>
                <c:pt idx="3941">
                  <c:v>45026.254999999997</c:v>
                </c:pt>
                <c:pt idx="3942">
                  <c:v>45037.885000000002</c:v>
                </c:pt>
                <c:pt idx="3943">
                  <c:v>45049.51</c:v>
                </c:pt>
                <c:pt idx="3944">
                  <c:v>45061.09</c:v>
                </c:pt>
                <c:pt idx="3945">
                  <c:v>45072.72</c:v>
                </c:pt>
                <c:pt idx="3946">
                  <c:v>45084.334999999999</c:v>
                </c:pt>
                <c:pt idx="3947">
                  <c:v>45095.955000000002</c:v>
                </c:pt>
                <c:pt idx="3948">
                  <c:v>45107.59</c:v>
                </c:pt>
                <c:pt idx="3949">
                  <c:v>45119.214999999997</c:v>
                </c:pt>
                <c:pt idx="3950">
                  <c:v>45130.495000000003</c:v>
                </c:pt>
                <c:pt idx="3951">
                  <c:v>45142.095000000001</c:v>
                </c:pt>
                <c:pt idx="3952">
                  <c:v>45153.7</c:v>
                </c:pt>
                <c:pt idx="3953">
                  <c:v>45165.35</c:v>
                </c:pt>
                <c:pt idx="3954">
                  <c:v>45176.955000000002</c:v>
                </c:pt>
                <c:pt idx="3955">
                  <c:v>45188.584999999999</c:v>
                </c:pt>
                <c:pt idx="3956">
                  <c:v>45200.205000000002</c:v>
                </c:pt>
                <c:pt idx="3957">
                  <c:v>45211.824999999997</c:v>
                </c:pt>
                <c:pt idx="3958">
                  <c:v>45223.48</c:v>
                </c:pt>
                <c:pt idx="3959">
                  <c:v>45235.1</c:v>
                </c:pt>
                <c:pt idx="3960">
                  <c:v>45246.65</c:v>
                </c:pt>
                <c:pt idx="3961">
                  <c:v>45258.315000000002</c:v>
                </c:pt>
                <c:pt idx="3962">
                  <c:v>45269.345000000001</c:v>
                </c:pt>
                <c:pt idx="3963">
                  <c:v>45280.66</c:v>
                </c:pt>
                <c:pt idx="3964">
                  <c:v>45292.28</c:v>
                </c:pt>
                <c:pt idx="3965">
                  <c:v>45303.4</c:v>
                </c:pt>
                <c:pt idx="3966">
                  <c:v>45314.99</c:v>
                </c:pt>
                <c:pt idx="3967">
                  <c:v>45326.544999999998</c:v>
                </c:pt>
                <c:pt idx="3968">
                  <c:v>45338.175000000003</c:v>
                </c:pt>
                <c:pt idx="3969">
                  <c:v>45349.815000000002</c:v>
                </c:pt>
                <c:pt idx="3970">
                  <c:v>45361.445</c:v>
                </c:pt>
                <c:pt idx="3971">
                  <c:v>45373.08</c:v>
                </c:pt>
                <c:pt idx="3972">
                  <c:v>45384.71</c:v>
                </c:pt>
                <c:pt idx="3973">
                  <c:v>45396.3</c:v>
                </c:pt>
                <c:pt idx="3974">
                  <c:v>45407.96</c:v>
                </c:pt>
                <c:pt idx="3975">
                  <c:v>45419.614999999998</c:v>
                </c:pt>
                <c:pt idx="3976">
                  <c:v>45431.245000000003</c:v>
                </c:pt>
                <c:pt idx="3977">
                  <c:v>45442.845000000001</c:v>
                </c:pt>
                <c:pt idx="3978">
                  <c:v>45454.48</c:v>
                </c:pt>
                <c:pt idx="3979">
                  <c:v>45466.114999999998</c:v>
                </c:pt>
                <c:pt idx="3980">
                  <c:v>45477.684999999998</c:v>
                </c:pt>
                <c:pt idx="3981">
                  <c:v>45479.294999999998</c:v>
                </c:pt>
                <c:pt idx="3982">
                  <c:v>45489.504999999997</c:v>
                </c:pt>
                <c:pt idx="3983">
                  <c:v>45501.135000000002</c:v>
                </c:pt>
                <c:pt idx="3984">
                  <c:v>45512.425000000003</c:v>
                </c:pt>
                <c:pt idx="3985">
                  <c:v>45524.055</c:v>
                </c:pt>
                <c:pt idx="3986">
                  <c:v>45535.67</c:v>
                </c:pt>
                <c:pt idx="3987">
                  <c:v>45547.294999999998</c:v>
                </c:pt>
                <c:pt idx="3988">
                  <c:v>45558.94</c:v>
                </c:pt>
                <c:pt idx="3989">
                  <c:v>45570.6</c:v>
                </c:pt>
                <c:pt idx="3990">
                  <c:v>45582.26</c:v>
                </c:pt>
                <c:pt idx="3991">
                  <c:v>45593.875</c:v>
                </c:pt>
                <c:pt idx="3992">
                  <c:v>45605.525000000001</c:v>
                </c:pt>
                <c:pt idx="3993">
                  <c:v>45617.184999999998</c:v>
                </c:pt>
                <c:pt idx="3994">
                  <c:v>45628.49</c:v>
                </c:pt>
                <c:pt idx="3995">
                  <c:v>45639.945</c:v>
                </c:pt>
                <c:pt idx="3996">
                  <c:v>45651.535000000003</c:v>
                </c:pt>
                <c:pt idx="3997">
                  <c:v>45663.175000000003</c:v>
                </c:pt>
                <c:pt idx="3998">
                  <c:v>45674.735000000001</c:v>
                </c:pt>
                <c:pt idx="3999">
                  <c:v>45686.26</c:v>
                </c:pt>
                <c:pt idx="4000">
                  <c:v>45697.9</c:v>
                </c:pt>
                <c:pt idx="4001">
                  <c:v>45709.53</c:v>
                </c:pt>
                <c:pt idx="4002">
                  <c:v>45721.15</c:v>
                </c:pt>
                <c:pt idx="4003">
                  <c:v>45732.775000000001</c:v>
                </c:pt>
                <c:pt idx="4004">
                  <c:v>45744.364999999998</c:v>
                </c:pt>
                <c:pt idx="4005">
                  <c:v>45755.995000000003</c:v>
                </c:pt>
                <c:pt idx="4006">
                  <c:v>45767.574999999997</c:v>
                </c:pt>
                <c:pt idx="4007">
                  <c:v>45779.175000000003</c:v>
                </c:pt>
                <c:pt idx="4008">
                  <c:v>45790.794999999998</c:v>
                </c:pt>
                <c:pt idx="4009">
                  <c:v>45802.095000000001</c:v>
                </c:pt>
                <c:pt idx="4010">
                  <c:v>45813.735000000001</c:v>
                </c:pt>
                <c:pt idx="4011">
                  <c:v>45825.364999999998</c:v>
                </c:pt>
                <c:pt idx="4012">
                  <c:v>45837.004999999997</c:v>
                </c:pt>
                <c:pt idx="4013">
                  <c:v>45848.63</c:v>
                </c:pt>
                <c:pt idx="4014">
                  <c:v>45860.27</c:v>
                </c:pt>
                <c:pt idx="4015">
                  <c:v>45871.904999999999</c:v>
                </c:pt>
                <c:pt idx="4016">
                  <c:v>45883.535000000003</c:v>
                </c:pt>
                <c:pt idx="4017">
                  <c:v>45894.525000000001</c:v>
                </c:pt>
                <c:pt idx="4018">
                  <c:v>45906.144999999997</c:v>
                </c:pt>
                <c:pt idx="4019">
                  <c:v>45917.745000000003</c:v>
                </c:pt>
                <c:pt idx="4020">
                  <c:v>45929.36</c:v>
                </c:pt>
                <c:pt idx="4021">
                  <c:v>45940.98</c:v>
                </c:pt>
                <c:pt idx="4022">
                  <c:v>45952.639999999999</c:v>
                </c:pt>
                <c:pt idx="4023">
                  <c:v>45964.195</c:v>
                </c:pt>
                <c:pt idx="4024">
                  <c:v>45975.514999999999</c:v>
                </c:pt>
                <c:pt idx="4025">
                  <c:v>45987.165000000001</c:v>
                </c:pt>
                <c:pt idx="4026">
                  <c:v>45998.635000000002</c:v>
                </c:pt>
                <c:pt idx="4027">
                  <c:v>46010.27</c:v>
                </c:pt>
                <c:pt idx="4028">
                  <c:v>46021.87</c:v>
                </c:pt>
                <c:pt idx="4029">
                  <c:v>46033.48</c:v>
                </c:pt>
                <c:pt idx="4030">
                  <c:v>46045.125</c:v>
                </c:pt>
                <c:pt idx="4031">
                  <c:v>46056.614999999998</c:v>
                </c:pt>
                <c:pt idx="4032">
                  <c:v>46068.24</c:v>
                </c:pt>
                <c:pt idx="4033">
                  <c:v>46079.745000000003</c:v>
                </c:pt>
                <c:pt idx="4034">
                  <c:v>46088.315000000002</c:v>
                </c:pt>
                <c:pt idx="4035">
                  <c:v>46099.904999999999</c:v>
                </c:pt>
                <c:pt idx="4036">
                  <c:v>46111.535000000003</c:v>
                </c:pt>
                <c:pt idx="4037">
                  <c:v>46122.89</c:v>
                </c:pt>
                <c:pt idx="4038">
                  <c:v>46134.495000000003</c:v>
                </c:pt>
                <c:pt idx="4039">
                  <c:v>46146.125</c:v>
                </c:pt>
                <c:pt idx="4040">
                  <c:v>46157.754999999997</c:v>
                </c:pt>
                <c:pt idx="4041">
                  <c:v>46166.345000000001</c:v>
                </c:pt>
                <c:pt idx="4042">
                  <c:v>46177.38</c:v>
                </c:pt>
                <c:pt idx="4043">
                  <c:v>46188.97</c:v>
                </c:pt>
                <c:pt idx="4044">
                  <c:v>46200.415000000001</c:v>
                </c:pt>
                <c:pt idx="4045">
                  <c:v>46212.06</c:v>
                </c:pt>
                <c:pt idx="4046">
                  <c:v>46223.7</c:v>
                </c:pt>
                <c:pt idx="4047">
                  <c:v>46235.275000000001</c:v>
                </c:pt>
                <c:pt idx="4048">
                  <c:v>46246.894999999997</c:v>
                </c:pt>
                <c:pt idx="4049">
                  <c:v>46258.535000000003</c:v>
                </c:pt>
                <c:pt idx="4050">
                  <c:v>46270.014999999999</c:v>
                </c:pt>
                <c:pt idx="4051">
                  <c:v>46281.66</c:v>
                </c:pt>
                <c:pt idx="4052">
                  <c:v>46293.294999999998</c:v>
                </c:pt>
                <c:pt idx="4053">
                  <c:v>46304.955000000002</c:v>
                </c:pt>
                <c:pt idx="4054">
                  <c:v>46316.584999999999</c:v>
                </c:pt>
                <c:pt idx="4055">
                  <c:v>46328.22</c:v>
                </c:pt>
                <c:pt idx="4056">
                  <c:v>46339.86</c:v>
                </c:pt>
                <c:pt idx="4057">
                  <c:v>46351.43</c:v>
                </c:pt>
                <c:pt idx="4058">
                  <c:v>46363.084999999999</c:v>
                </c:pt>
                <c:pt idx="4059">
                  <c:v>46374.625</c:v>
                </c:pt>
                <c:pt idx="4060">
                  <c:v>46386.28</c:v>
                </c:pt>
                <c:pt idx="4061">
                  <c:v>46397.9</c:v>
                </c:pt>
                <c:pt idx="4062">
                  <c:v>46409.17</c:v>
                </c:pt>
                <c:pt idx="4063">
                  <c:v>46420.83</c:v>
                </c:pt>
                <c:pt idx="4064">
                  <c:v>46432.455000000002</c:v>
                </c:pt>
                <c:pt idx="4065">
                  <c:v>46444.105000000003</c:v>
                </c:pt>
                <c:pt idx="4066">
                  <c:v>46455.74</c:v>
                </c:pt>
                <c:pt idx="4067">
                  <c:v>46467.360000000001</c:v>
                </c:pt>
                <c:pt idx="4068">
                  <c:v>46478.985000000001</c:v>
                </c:pt>
                <c:pt idx="4069">
                  <c:v>46490.62</c:v>
                </c:pt>
                <c:pt idx="4070">
                  <c:v>46502.26</c:v>
                </c:pt>
                <c:pt idx="4071">
                  <c:v>46513.805</c:v>
                </c:pt>
                <c:pt idx="4072">
                  <c:v>46525.42</c:v>
                </c:pt>
                <c:pt idx="4073">
                  <c:v>46536.81</c:v>
                </c:pt>
                <c:pt idx="4074">
                  <c:v>46548.43</c:v>
                </c:pt>
                <c:pt idx="4075">
                  <c:v>46560.05</c:v>
                </c:pt>
                <c:pt idx="4076">
                  <c:v>46571.68</c:v>
                </c:pt>
                <c:pt idx="4077">
                  <c:v>46582.764999999999</c:v>
                </c:pt>
                <c:pt idx="4078">
                  <c:v>46594.385000000002</c:v>
                </c:pt>
                <c:pt idx="4079">
                  <c:v>46606.014999999999</c:v>
                </c:pt>
                <c:pt idx="4080">
                  <c:v>46617.654999999999</c:v>
                </c:pt>
                <c:pt idx="4081">
                  <c:v>46629.264999999999</c:v>
                </c:pt>
                <c:pt idx="4082">
                  <c:v>46640.875</c:v>
                </c:pt>
                <c:pt idx="4083">
                  <c:v>46652.535000000003</c:v>
                </c:pt>
                <c:pt idx="4084">
                  <c:v>46664.17</c:v>
                </c:pt>
                <c:pt idx="4085">
                  <c:v>46675.805</c:v>
                </c:pt>
                <c:pt idx="4086">
                  <c:v>46687.29</c:v>
                </c:pt>
                <c:pt idx="4087">
                  <c:v>46698.92</c:v>
                </c:pt>
                <c:pt idx="4088">
                  <c:v>46710.44</c:v>
                </c:pt>
                <c:pt idx="4089">
                  <c:v>46722.044999999998</c:v>
                </c:pt>
                <c:pt idx="4090">
                  <c:v>46733.644999999997</c:v>
                </c:pt>
                <c:pt idx="4091">
                  <c:v>46745.275000000001</c:v>
                </c:pt>
                <c:pt idx="4092">
                  <c:v>46756.91</c:v>
                </c:pt>
                <c:pt idx="4093">
                  <c:v>46768.56</c:v>
                </c:pt>
                <c:pt idx="4094">
                  <c:v>46779.65</c:v>
                </c:pt>
                <c:pt idx="4095">
                  <c:v>46791.285000000003</c:v>
                </c:pt>
                <c:pt idx="4096">
                  <c:v>46802.92</c:v>
                </c:pt>
                <c:pt idx="4097">
                  <c:v>46814.559999999998</c:v>
                </c:pt>
                <c:pt idx="4098">
                  <c:v>46826.19</c:v>
                </c:pt>
                <c:pt idx="4099">
                  <c:v>46837.745000000003</c:v>
                </c:pt>
                <c:pt idx="4100">
                  <c:v>46849.254999999997</c:v>
                </c:pt>
                <c:pt idx="4101">
                  <c:v>46860.864999999998</c:v>
                </c:pt>
                <c:pt idx="4102">
                  <c:v>46872.5</c:v>
                </c:pt>
                <c:pt idx="4103">
                  <c:v>46884.135000000002</c:v>
                </c:pt>
                <c:pt idx="4104">
                  <c:v>46895.775000000001</c:v>
                </c:pt>
                <c:pt idx="4105">
                  <c:v>46907.425000000003</c:v>
                </c:pt>
                <c:pt idx="4106">
                  <c:v>46918.875</c:v>
                </c:pt>
                <c:pt idx="4107">
                  <c:v>46930.525000000001</c:v>
                </c:pt>
                <c:pt idx="4108">
                  <c:v>46942.154999999999</c:v>
                </c:pt>
                <c:pt idx="4109">
                  <c:v>46947.464999999997</c:v>
                </c:pt>
                <c:pt idx="4110">
                  <c:v>46958.73</c:v>
                </c:pt>
                <c:pt idx="4111">
                  <c:v>46958.98</c:v>
                </c:pt>
                <c:pt idx="4112">
                  <c:v>46963.635000000002</c:v>
                </c:pt>
                <c:pt idx="4113">
                  <c:v>46963.885000000002</c:v>
                </c:pt>
                <c:pt idx="4114">
                  <c:v>46973.4</c:v>
                </c:pt>
                <c:pt idx="4115">
                  <c:v>46985.03</c:v>
                </c:pt>
                <c:pt idx="4116">
                  <c:v>46988.915000000001</c:v>
                </c:pt>
                <c:pt idx="4117">
                  <c:v>46989.184999999998</c:v>
                </c:pt>
                <c:pt idx="4118">
                  <c:v>46993.75</c:v>
                </c:pt>
                <c:pt idx="4119">
                  <c:v>46994.01</c:v>
                </c:pt>
                <c:pt idx="4120">
                  <c:v>47001.8</c:v>
                </c:pt>
                <c:pt idx="4121">
                  <c:v>47008.52</c:v>
                </c:pt>
                <c:pt idx="4122">
                  <c:v>47008.77</c:v>
                </c:pt>
                <c:pt idx="4123">
                  <c:v>47013.48</c:v>
                </c:pt>
                <c:pt idx="4124">
                  <c:v>47013.760000000002</c:v>
                </c:pt>
                <c:pt idx="4125">
                  <c:v>47025.29</c:v>
                </c:pt>
                <c:pt idx="4126">
                  <c:v>47036.81</c:v>
                </c:pt>
                <c:pt idx="4127">
                  <c:v>47038.8</c:v>
                </c:pt>
                <c:pt idx="4128">
                  <c:v>47039.040000000001</c:v>
                </c:pt>
                <c:pt idx="4129">
                  <c:v>47043.78</c:v>
                </c:pt>
                <c:pt idx="4130">
                  <c:v>47044.04</c:v>
                </c:pt>
                <c:pt idx="4131">
                  <c:v>47045.37</c:v>
                </c:pt>
                <c:pt idx="4132">
                  <c:v>47048.934999999998</c:v>
                </c:pt>
                <c:pt idx="4133">
                  <c:v>47049.224999999999</c:v>
                </c:pt>
                <c:pt idx="4134">
                  <c:v>47052.824999999997</c:v>
                </c:pt>
                <c:pt idx="4135">
                  <c:v>47058.665000000001</c:v>
                </c:pt>
                <c:pt idx="4136">
                  <c:v>47060.724999999999</c:v>
                </c:pt>
                <c:pt idx="4137">
                  <c:v>47066.59</c:v>
                </c:pt>
                <c:pt idx="4138">
                  <c:v>47070.135000000002</c:v>
                </c:pt>
                <c:pt idx="4139">
                  <c:v>47070.364999999998</c:v>
                </c:pt>
                <c:pt idx="4140">
                  <c:v>47073.834999999999</c:v>
                </c:pt>
                <c:pt idx="4141">
                  <c:v>47075.14</c:v>
                </c:pt>
                <c:pt idx="4142">
                  <c:v>47075.38</c:v>
                </c:pt>
                <c:pt idx="4143">
                  <c:v>47079.92</c:v>
                </c:pt>
                <c:pt idx="4144">
                  <c:v>47080.19</c:v>
                </c:pt>
                <c:pt idx="4145">
                  <c:v>47088.93</c:v>
                </c:pt>
                <c:pt idx="4146">
                  <c:v>47100.55</c:v>
                </c:pt>
                <c:pt idx="4147">
                  <c:v>47105.324999999997</c:v>
                </c:pt>
                <c:pt idx="4148">
                  <c:v>47105.595000000001</c:v>
                </c:pt>
                <c:pt idx="4149">
                  <c:v>47110.31</c:v>
                </c:pt>
                <c:pt idx="4150">
                  <c:v>47110.57</c:v>
                </c:pt>
                <c:pt idx="4151">
                  <c:v>47117.85</c:v>
                </c:pt>
                <c:pt idx="4152">
                  <c:v>47125.735000000001</c:v>
                </c:pt>
                <c:pt idx="4153">
                  <c:v>47125.995000000003</c:v>
                </c:pt>
                <c:pt idx="4154">
                  <c:v>47130.735000000001</c:v>
                </c:pt>
                <c:pt idx="4155">
                  <c:v>47130.964999999997</c:v>
                </c:pt>
                <c:pt idx="4156">
                  <c:v>47133.035000000003</c:v>
                </c:pt>
                <c:pt idx="4157">
                  <c:v>47144.7</c:v>
                </c:pt>
                <c:pt idx="4158">
                  <c:v>47156.07</c:v>
                </c:pt>
                <c:pt idx="4159">
                  <c:v>47156.33</c:v>
                </c:pt>
                <c:pt idx="4160">
                  <c:v>47160.91</c:v>
                </c:pt>
                <c:pt idx="4161">
                  <c:v>47161.14</c:v>
                </c:pt>
                <c:pt idx="4162">
                  <c:v>47172.28</c:v>
                </c:pt>
                <c:pt idx="4163">
                  <c:v>47176.275000000001</c:v>
                </c:pt>
                <c:pt idx="4164">
                  <c:v>47187.9</c:v>
                </c:pt>
                <c:pt idx="4165">
                  <c:v>47199.474999999999</c:v>
                </c:pt>
                <c:pt idx="4166">
                  <c:v>47211.105000000003</c:v>
                </c:pt>
                <c:pt idx="4167">
                  <c:v>47222.735000000001</c:v>
                </c:pt>
                <c:pt idx="4168">
                  <c:v>47234.394999999997</c:v>
                </c:pt>
                <c:pt idx="4169">
                  <c:v>47246.014999999999</c:v>
                </c:pt>
                <c:pt idx="4170">
                  <c:v>47257.52</c:v>
                </c:pt>
                <c:pt idx="4171">
                  <c:v>47269.154999999999</c:v>
                </c:pt>
                <c:pt idx="4172">
                  <c:v>47280.815000000002</c:v>
                </c:pt>
                <c:pt idx="4173">
                  <c:v>47292.455000000002</c:v>
                </c:pt>
                <c:pt idx="4174">
                  <c:v>47304.074999999997</c:v>
                </c:pt>
                <c:pt idx="4175">
                  <c:v>47315.71</c:v>
                </c:pt>
                <c:pt idx="4176">
                  <c:v>47327.33</c:v>
                </c:pt>
                <c:pt idx="4177">
                  <c:v>47338.95</c:v>
                </c:pt>
                <c:pt idx="4178">
                  <c:v>47350.614999999998</c:v>
                </c:pt>
                <c:pt idx="4179">
                  <c:v>47362.254999999997</c:v>
                </c:pt>
                <c:pt idx="4180">
                  <c:v>47373.925000000003</c:v>
                </c:pt>
                <c:pt idx="4181">
                  <c:v>47385.49</c:v>
                </c:pt>
                <c:pt idx="4182">
                  <c:v>47397.13</c:v>
                </c:pt>
                <c:pt idx="4183">
                  <c:v>47408.794999999998</c:v>
                </c:pt>
                <c:pt idx="4184">
                  <c:v>47420.445</c:v>
                </c:pt>
                <c:pt idx="4185">
                  <c:v>47432.084999999999</c:v>
                </c:pt>
                <c:pt idx="4186">
                  <c:v>47443.71</c:v>
                </c:pt>
                <c:pt idx="4187">
                  <c:v>47455.27</c:v>
                </c:pt>
                <c:pt idx="4188">
                  <c:v>47466.894999999997</c:v>
                </c:pt>
                <c:pt idx="4189">
                  <c:v>47478.544999999998</c:v>
                </c:pt>
                <c:pt idx="4190">
                  <c:v>47490.19</c:v>
                </c:pt>
                <c:pt idx="4191">
                  <c:v>47501.815000000002</c:v>
                </c:pt>
                <c:pt idx="4192">
                  <c:v>47513.485000000001</c:v>
                </c:pt>
                <c:pt idx="4193">
                  <c:v>47525.17</c:v>
                </c:pt>
                <c:pt idx="4194">
                  <c:v>47536.845000000001</c:v>
                </c:pt>
                <c:pt idx="4195">
                  <c:v>47548.334999999999</c:v>
                </c:pt>
                <c:pt idx="4196">
                  <c:v>47559.974999999999</c:v>
                </c:pt>
                <c:pt idx="4197">
                  <c:v>47571.519999999997</c:v>
                </c:pt>
                <c:pt idx="4198">
                  <c:v>47583.16</c:v>
                </c:pt>
                <c:pt idx="4199">
                  <c:v>47594.720000000001</c:v>
                </c:pt>
                <c:pt idx="4200">
                  <c:v>47606.345000000001</c:v>
                </c:pt>
                <c:pt idx="4201">
                  <c:v>47617.99</c:v>
                </c:pt>
                <c:pt idx="4202">
                  <c:v>47629.635000000002</c:v>
                </c:pt>
                <c:pt idx="4203">
                  <c:v>47641.254999999997</c:v>
                </c:pt>
                <c:pt idx="4204">
                  <c:v>47652.875</c:v>
                </c:pt>
                <c:pt idx="4205">
                  <c:v>47664.535000000003</c:v>
                </c:pt>
                <c:pt idx="4206">
                  <c:v>47676.044999999998</c:v>
                </c:pt>
                <c:pt idx="4207">
                  <c:v>47687.684999999998</c:v>
                </c:pt>
                <c:pt idx="4208">
                  <c:v>47699.31</c:v>
                </c:pt>
                <c:pt idx="4209">
                  <c:v>47710.94</c:v>
                </c:pt>
                <c:pt idx="4210">
                  <c:v>47722.559999999998</c:v>
                </c:pt>
                <c:pt idx="4211">
                  <c:v>47734.2</c:v>
                </c:pt>
                <c:pt idx="4212">
                  <c:v>47745.735000000001</c:v>
                </c:pt>
                <c:pt idx="4213">
                  <c:v>47757.364999999998</c:v>
                </c:pt>
                <c:pt idx="4214">
                  <c:v>47769.004999999997</c:v>
                </c:pt>
                <c:pt idx="4215">
                  <c:v>47780.614999999998</c:v>
                </c:pt>
                <c:pt idx="4216">
                  <c:v>47792.254999999997</c:v>
                </c:pt>
                <c:pt idx="4217">
                  <c:v>47803.845000000001</c:v>
                </c:pt>
                <c:pt idx="4218">
                  <c:v>47814.934999999998</c:v>
                </c:pt>
                <c:pt idx="4219">
                  <c:v>47826.574999999997</c:v>
                </c:pt>
                <c:pt idx="4220">
                  <c:v>47838.224999999999</c:v>
                </c:pt>
                <c:pt idx="4221">
                  <c:v>47849.71</c:v>
                </c:pt>
                <c:pt idx="4222">
                  <c:v>47861.055</c:v>
                </c:pt>
                <c:pt idx="4223">
                  <c:v>47872.67</c:v>
                </c:pt>
                <c:pt idx="4224">
                  <c:v>47884.305</c:v>
                </c:pt>
                <c:pt idx="4225">
                  <c:v>47895.95</c:v>
                </c:pt>
                <c:pt idx="4226">
                  <c:v>47907.574999999997</c:v>
                </c:pt>
                <c:pt idx="4227">
                  <c:v>47919.21</c:v>
                </c:pt>
                <c:pt idx="4228">
                  <c:v>47930.85</c:v>
                </c:pt>
                <c:pt idx="4229">
                  <c:v>47942.45</c:v>
                </c:pt>
                <c:pt idx="4230">
                  <c:v>47953.65</c:v>
                </c:pt>
                <c:pt idx="4231">
                  <c:v>47965.315000000002</c:v>
                </c:pt>
                <c:pt idx="4232">
                  <c:v>47976.815000000002</c:v>
                </c:pt>
                <c:pt idx="4233">
                  <c:v>47988.45</c:v>
                </c:pt>
                <c:pt idx="4234">
                  <c:v>48000.095000000001</c:v>
                </c:pt>
                <c:pt idx="4235">
                  <c:v>48011.745000000003</c:v>
                </c:pt>
                <c:pt idx="4236">
                  <c:v>48023.334999999999</c:v>
                </c:pt>
                <c:pt idx="4237">
                  <c:v>48034.985000000001</c:v>
                </c:pt>
                <c:pt idx="4238">
                  <c:v>48045.245000000003</c:v>
                </c:pt>
                <c:pt idx="4239">
                  <c:v>48056.87</c:v>
                </c:pt>
                <c:pt idx="4240">
                  <c:v>48068.535000000003</c:v>
                </c:pt>
                <c:pt idx="4241">
                  <c:v>48080.165000000001</c:v>
                </c:pt>
                <c:pt idx="4242">
                  <c:v>48091.745000000003</c:v>
                </c:pt>
                <c:pt idx="4243">
                  <c:v>48103.25</c:v>
                </c:pt>
                <c:pt idx="4244">
                  <c:v>48114.9</c:v>
                </c:pt>
                <c:pt idx="4245">
                  <c:v>48126.54</c:v>
                </c:pt>
                <c:pt idx="4246">
                  <c:v>48138.175000000003</c:v>
                </c:pt>
                <c:pt idx="4247">
                  <c:v>48149.584999999999</c:v>
                </c:pt>
                <c:pt idx="4248">
                  <c:v>48161.195</c:v>
                </c:pt>
                <c:pt idx="4249">
                  <c:v>48172.834999999999</c:v>
                </c:pt>
                <c:pt idx="4250">
                  <c:v>48184.445</c:v>
                </c:pt>
                <c:pt idx="4251">
                  <c:v>48196.065000000002</c:v>
                </c:pt>
                <c:pt idx="4252">
                  <c:v>48207.695</c:v>
                </c:pt>
                <c:pt idx="4253">
                  <c:v>48219.09</c:v>
                </c:pt>
                <c:pt idx="4254">
                  <c:v>48230.714999999997</c:v>
                </c:pt>
                <c:pt idx="4255">
                  <c:v>48242.38</c:v>
                </c:pt>
                <c:pt idx="4256">
                  <c:v>48254.03</c:v>
                </c:pt>
                <c:pt idx="4257">
                  <c:v>48265.68</c:v>
                </c:pt>
                <c:pt idx="4258">
                  <c:v>48277.305</c:v>
                </c:pt>
                <c:pt idx="4259">
                  <c:v>48288.92</c:v>
                </c:pt>
                <c:pt idx="4260">
                  <c:v>48300.565000000002</c:v>
                </c:pt>
                <c:pt idx="4261">
                  <c:v>48312.205000000002</c:v>
                </c:pt>
                <c:pt idx="4262">
                  <c:v>48323.625</c:v>
                </c:pt>
                <c:pt idx="4263">
                  <c:v>48335.254999999997</c:v>
                </c:pt>
                <c:pt idx="4264">
                  <c:v>48346.875</c:v>
                </c:pt>
                <c:pt idx="4265">
                  <c:v>48358.53</c:v>
                </c:pt>
                <c:pt idx="4266">
                  <c:v>48370.154999999999</c:v>
                </c:pt>
                <c:pt idx="4267">
                  <c:v>48381.815000000002</c:v>
                </c:pt>
                <c:pt idx="4268">
                  <c:v>48392.955000000002</c:v>
                </c:pt>
                <c:pt idx="4269">
                  <c:v>48404.595000000001</c:v>
                </c:pt>
                <c:pt idx="4270">
                  <c:v>48416.245000000003</c:v>
                </c:pt>
                <c:pt idx="4271">
                  <c:v>48427.904999999999</c:v>
                </c:pt>
                <c:pt idx="4272">
                  <c:v>48439.525000000001</c:v>
                </c:pt>
                <c:pt idx="4273">
                  <c:v>48451.17</c:v>
                </c:pt>
                <c:pt idx="4274">
                  <c:v>48462.82</c:v>
                </c:pt>
                <c:pt idx="4275">
                  <c:v>48474.445</c:v>
                </c:pt>
                <c:pt idx="4276">
                  <c:v>48486.080000000002</c:v>
                </c:pt>
                <c:pt idx="4277">
                  <c:v>48497.724999999999</c:v>
                </c:pt>
                <c:pt idx="4278">
                  <c:v>48509.32</c:v>
                </c:pt>
                <c:pt idx="4279">
                  <c:v>48520.955000000002</c:v>
                </c:pt>
                <c:pt idx="4280">
                  <c:v>48532.55</c:v>
                </c:pt>
                <c:pt idx="4281">
                  <c:v>48543.43</c:v>
                </c:pt>
                <c:pt idx="4282">
                  <c:v>48555.084999999999</c:v>
                </c:pt>
                <c:pt idx="4283">
                  <c:v>48566.71</c:v>
                </c:pt>
                <c:pt idx="4284">
                  <c:v>48578.355000000003</c:v>
                </c:pt>
                <c:pt idx="4285">
                  <c:v>48590.004999999997</c:v>
                </c:pt>
                <c:pt idx="4286">
                  <c:v>48601.63</c:v>
                </c:pt>
                <c:pt idx="4287">
                  <c:v>48613.26</c:v>
                </c:pt>
                <c:pt idx="4288">
                  <c:v>48624.915000000001</c:v>
                </c:pt>
                <c:pt idx="4289">
                  <c:v>48636.51</c:v>
                </c:pt>
                <c:pt idx="4290">
                  <c:v>48648.175000000003</c:v>
                </c:pt>
                <c:pt idx="4291">
                  <c:v>48659.815000000002</c:v>
                </c:pt>
                <c:pt idx="4292">
                  <c:v>48671.44</c:v>
                </c:pt>
                <c:pt idx="4293">
                  <c:v>48683.055</c:v>
                </c:pt>
                <c:pt idx="4294">
                  <c:v>48694.684999999998</c:v>
                </c:pt>
                <c:pt idx="4295">
                  <c:v>48706.17</c:v>
                </c:pt>
                <c:pt idx="4296">
                  <c:v>48717.745000000003</c:v>
                </c:pt>
                <c:pt idx="4297">
                  <c:v>48729.385000000002</c:v>
                </c:pt>
                <c:pt idx="4298">
                  <c:v>48740.995000000003</c:v>
                </c:pt>
                <c:pt idx="4299">
                  <c:v>48752.635000000002</c:v>
                </c:pt>
                <c:pt idx="4300">
                  <c:v>48764.28</c:v>
                </c:pt>
                <c:pt idx="4301">
                  <c:v>48775.91</c:v>
                </c:pt>
                <c:pt idx="4302">
                  <c:v>48787.305</c:v>
                </c:pt>
                <c:pt idx="4303">
                  <c:v>48798.964999999997</c:v>
                </c:pt>
                <c:pt idx="4304">
                  <c:v>48810.57</c:v>
                </c:pt>
                <c:pt idx="4305">
                  <c:v>48822.184999999998</c:v>
                </c:pt>
                <c:pt idx="4306">
                  <c:v>48833.625</c:v>
                </c:pt>
                <c:pt idx="4307">
                  <c:v>48845.279999999999</c:v>
                </c:pt>
                <c:pt idx="4308">
                  <c:v>48856.91</c:v>
                </c:pt>
                <c:pt idx="4309">
                  <c:v>48868.555</c:v>
                </c:pt>
                <c:pt idx="4310">
                  <c:v>48880.19</c:v>
                </c:pt>
                <c:pt idx="4311">
                  <c:v>48891.86</c:v>
                </c:pt>
                <c:pt idx="4312">
                  <c:v>48903.47</c:v>
                </c:pt>
                <c:pt idx="4313">
                  <c:v>48915.11</c:v>
                </c:pt>
                <c:pt idx="4314">
                  <c:v>48926.764999999999</c:v>
                </c:pt>
                <c:pt idx="4315">
                  <c:v>48938.404999999999</c:v>
                </c:pt>
                <c:pt idx="4316">
                  <c:v>48950.04</c:v>
                </c:pt>
                <c:pt idx="4317">
                  <c:v>48961.635000000002</c:v>
                </c:pt>
                <c:pt idx="4318">
                  <c:v>48973.285000000003</c:v>
                </c:pt>
                <c:pt idx="4319">
                  <c:v>48984.885000000002</c:v>
                </c:pt>
                <c:pt idx="4320">
                  <c:v>48996.014999999999</c:v>
                </c:pt>
                <c:pt idx="4321">
                  <c:v>49007.635000000002</c:v>
                </c:pt>
                <c:pt idx="4322">
                  <c:v>49019.014999999999</c:v>
                </c:pt>
                <c:pt idx="4323">
                  <c:v>49030.425000000003</c:v>
                </c:pt>
                <c:pt idx="4324">
                  <c:v>49042.04</c:v>
                </c:pt>
                <c:pt idx="4325">
                  <c:v>49053.675000000003</c:v>
                </c:pt>
                <c:pt idx="4326">
                  <c:v>49065.315000000002</c:v>
                </c:pt>
                <c:pt idx="4327">
                  <c:v>49076.945</c:v>
                </c:pt>
                <c:pt idx="4328">
                  <c:v>49088.56</c:v>
                </c:pt>
                <c:pt idx="4329">
                  <c:v>49100.17</c:v>
                </c:pt>
                <c:pt idx="4330">
                  <c:v>49111.815000000002</c:v>
                </c:pt>
                <c:pt idx="4331">
                  <c:v>49123.445</c:v>
                </c:pt>
                <c:pt idx="4332">
                  <c:v>49134.724999999999</c:v>
                </c:pt>
                <c:pt idx="4333">
                  <c:v>49146.364999999998</c:v>
                </c:pt>
                <c:pt idx="4334">
                  <c:v>49158</c:v>
                </c:pt>
                <c:pt idx="4335">
                  <c:v>49169.614999999998</c:v>
                </c:pt>
                <c:pt idx="4336">
                  <c:v>49181.23</c:v>
                </c:pt>
                <c:pt idx="4337">
                  <c:v>49192.88</c:v>
                </c:pt>
                <c:pt idx="4338">
                  <c:v>49204.514999999999</c:v>
                </c:pt>
                <c:pt idx="4339">
                  <c:v>49216.17</c:v>
                </c:pt>
                <c:pt idx="4340">
                  <c:v>49227.794999999998</c:v>
                </c:pt>
                <c:pt idx="4341">
                  <c:v>49239.445</c:v>
                </c:pt>
                <c:pt idx="4342">
                  <c:v>49251.1</c:v>
                </c:pt>
                <c:pt idx="4343">
                  <c:v>49262.74</c:v>
                </c:pt>
                <c:pt idx="4344">
                  <c:v>49274.37</c:v>
                </c:pt>
                <c:pt idx="4345">
                  <c:v>49286.03</c:v>
                </c:pt>
                <c:pt idx="4346">
                  <c:v>49297.665000000001</c:v>
                </c:pt>
                <c:pt idx="4347">
                  <c:v>49309.285000000003</c:v>
                </c:pt>
                <c:pt idx="4348">
                  <c:v>49320.535000000003</c:v>
                </c:pt>
                <c:pt idx="4349">
                  <c:v>49332.144999999997</c:v>
                </c:pt>
                <c:pt idx="4350">
                  <c:v>49343.695</c:v>
                </c:pt>
                <c:pt idx="4351">
                  <c:v>49355.28</c:v>
                </c:pt>
                <c:pt idx="4352">
                  <c:v>49366.87</c:v>
                </c:pt>
                <c:pt idx="4353">
                  <c:v>49378.495000000003</c:v>
                </c:pt>
                <c:pt idx="4354">
                  <c:v>49388.855000000003</c:v>
                </c:pt>
                <c:pt idx="4355">
                  <c:v>49400.434999999998</c:v>
                </c:pt>
                <c:pt idx="4356">
                  <c:v>49412</c:v>
                </c:pt>
                <c:pt idx="4357">
                  <c:v>49423.614999999998</c:v>
                </c:pt>
                <c:pt idx="4358">
                  <c:v>49435.26</c:v>
                </c:pt>
                <c:pt idx="4359">
                  <c:v>49446.904999999999</c:v>
                </c:pt>
                <c:pt idx="4360">
                  <c:v>49458.544999999998</c:v>
                </c:pt>
                <c:pt idx="4361">
                  <c:v>49470.15</c:v>
                </c:pt>
                <c:pt idx="4362">
                  <c:v>49481.78</c:v>
                </c:pt>
                <c:pt idx="4363">
                  <c:v>49493.455000000002</c:v>
                </c:pt>
                <c:pt idx="4364">
                  <c:v>49505.05</c:v>
                </c:pt>
                <c:pt idx="4365">
                  <c:v>49516.66</c:v>
                </c:pt>
                <c:pt idx="4366">
                  <c:v>49528.305</c:v>
                </c:pt>
                <c:pt idx="4367">
                  <c:v>49539.964999999997</c:v>
                </c:pt>
                <c:pt idx="4368">
                  <c:v>49551.415000000001</c:v>
                </c:pt>
                <c:pt idx="4369">
                  <c:v>49563.004999999997</c:v>
                </c:pt>
                <c:pt idx="4370">
                  <c:v>49574.635000000002</c:v>
                </c:pt>
                <c:pt idx="4371">
                  <c:v>49585.815000000002</c:v>
                </c:pt>
                <c:pt idx="4372">
                  <c:v>49597.425000000003</c:v>
                </c:pt>
                <c:pt idx="4373">
                  <c:v>49609.074999999997</c:v>
                </c:pt>
                <c:pt idx="4374">
                  <c:v>49620.695</c:v>
                </c:pt>
                <c:pt idx="4375">
                  <c:v>49632.294999999998</c:v>
                </c:pt>
                <c:pt idx="4376">
                  <c:v>49643.95</c:v>
                </c:pt>
                <c:pt idx="4377">
                  <c:v>49655.595000000001</c:v>
                </c:pt>
                <c:pt idx="4378">
                  <c:v>49667.105000000003</c:v>
                </c:pt>
                <c:pt idx="4379">
                  <c:v>49678.714999999997</c:v>
                </c:pt>
                <c:pt idx="4380">
                  <c:v>49690.355000000003</c:v>
                </c:pt>
                <c:pt idx="4381">
                  <c:v>49702</c:v>
                </c:pt>
                <c:pt idx="4382">
                  <c:v>49713.61</c:v>
                </c:pt>
                <c:pt idx="4383">
                  <c:v>49725.24</c:v>
                </c:pt>
                <c:pt idx="4384">
                  <c:v>49736.855000000003</c:v>
                </c:pt>
                <c:pt idx="4385">
                  <c:v>49748.495000000003</c:v>
                </c:pt>
                <c:pt idx="4386">
                  <c:v>49760.125</c:v>
                </c:pt>
                <c:pt idx="4387">
                  <c:v>49771.78</c:v>
                </c:pt>
                <c:pt idx="4388">
                  <c:v>49783.42</c:v>
                </c:pt>
                <c:pt idx="4389">
                  <c:v>49795.03</c:v>
                </c:pt>
                <c:pt idx="4390">
                  <c:v>49806.625</c:v>
                </c:pt>
                <c:pt idx="4391">
                  <c:v>49818.26</c:v>
                </c:pt>
                <c:pt idx="4392">
                  <c:v>49829.885000000002</c:v>
                </c:pt>
                <c:pt idx="4393">
                  <c:v>49841.48</c:v>
                </c:pt>
                <c:pt idx="4394">
                  <c:v>49853.114999999998</c:v>
                </c:pt>
                <c:pt idx="4395">
                  <c:v>49864.714999999997</c:v>
                </c:pt>
                <c:pt idx="4396">
                  <c:v>49876.26</c:v>
                </c:pt>
                <c:pt idx="4397">
                  <c:v>49887.915000000001</c:v>
                </c:pt>
                <c:pt idx="4398">
                  <c:v>49899.544999999998</c:v>
                </c:pt>
                <c:pt idx="4399">
                  <c:v>49911.16</c:v>
                </c:pt>
                <c:pt idx="4400">
                  <c:v>49922.764999999999</c:v>
                </c:pt>
                <c:pt idx="4401">
                  <c:v>49934.41</c:v>
                </c:pt>
                <c:pt idx="4402">
                  <c:v>49945.915000000001</c:v>
                </c:pt>
                <c:pt idx="4403">
                  <c:v>49957.54</c:v>
                </c:pt>
                <c:pt idx="4404">
                  <c:v>49969.14</c:v>
                </c:pt>
                <c:pt idx="4405">
                  <c:v>49980.754999999997</c:v>
                </c:pt>
                <c:pt idx="4406">
                  <c:v>49992.36</c:v>
                </c:pt>
                <c:pt idx="4407">
                  <c:v>50003.98</c:v>
                </c:pt>
                <c:pt idx="4408">
                  <c:v>50015.555</c:v>
                </c:pt>
                <c:pt idx="4409">
                  <c:v>50027.25</c:v>
                </c:pt>
                <c:pt idx="4410">
                  <c:v>50038.845000000001</c:v>
                </c:pt>
                <c:pt idx="4411">
                  <c:v>50050.455000000002</c:v>
                </c:pt>
                <c:pt idx="4412">
                  <c:v>50062.084999999999</c:v>
                </c:pt>
                <c:pt idx="4413">
                  <c:v>50073.71</c:v>
                </c:pt>
                <c:pt idx="4414">
                  <c:v>50085.345000000001</c:v>
                </c:pt>
                <c:pt idx="4415">
                  <c:v>50096.7</c:v>
                </c:pt>
                <c:pt idx="4416">
                  <c:v>50108.35</c:v>
                </c:pt>
                <c:pt idx="4417">
                  <c:v>50119.99</c:v>
                </c:pt>
                <c:pt idx="4418">
                  <c:v>50131.625</c:v>
                </c:pt>
                <c:pt idx="4419">
                  <c:v>50143.264999999999</c:v>
                </c:pt>
                <c:pt idx="4420">
                  <c:v>50154.76</c:v>
                </c:pt>
                <c:pt idx="4421">
                  <c:v>50166.239999999998</c:v>
                </c:pt>
                <c:pt idx="4422">
                  <c:v>50177.834999999999</c:v>
                </c:pt>
                <c:pt idx="4423">
                  <c:v>50185.42</c:v>
                </c:pt>
                <c:pt idx="4424">
                  <c:v>50197.065000000002</c:v>
                </c:pt>
                <c:pt idx="4425">
                  <c:v>50198.714999999997</c:v>
                </c:pt>
                <c:pt idx="4426">
                  <c:v>50209.995000000003</c:v>
                </c:pt>
                <c:pt idx="4427">
                  <c:v>50221.62</c:v>
                </c:pt>
                <c:pt idx="4428">
                  <c:v>50233.195</c:v>
                </c:pt>
                <c:pt idx="4429">
                  <c:v>50244.82</c:v>
                </c:pt>
                <c:pt idx="4430">
                  <c:v>50256.474999999999</c:v>
                </c:pt>
                <c:pt idx="4431">
                  <c:v>50268.04</c:v>
                </c:pt>
                <c:pt idx="4432">
                  <c:v>50279.65</c:v>
                </c:pt>
                <c:pt idx="4433">
                  <c:v>50291.224999999999</c:v>
                </c:pt>
                <c:pt idx="4434">
                  <c:v>50302.805</c:v>
                </c:pt>
                <c:pt idx="4435">
                  <c:v>50314.404999999999</c:v>
                </c:pt>
                <c:pt idx="4436">
                  <c:v>50326.025000000001</c:v>
                </c:pt>
                <c:pt idx="4437">
                  <c:v>50337.605000000003</c:v>
                </c:pt>
                <c:pt idx="4438">
                  <c:v>50349.21</c:v>
                </c:pt>
                <c:pt idx="4439">
                  <c:v>50360.824999999997</c:v>
                </c:pt>
                <c:pt idx="4440">
                  <c:v>50372.45</c:v>
                </c:pt>
                <c:pt idx="4441">
                  <c:v>50384.084999999999</c:v>
                </c:pt>
                <c:pt idx="4442">
                  <c:v>50395.684999999998</c:v>
                </c:pt>
                <c:pt idx="4443">
                  <c:v>50407.275000000001</c:v>
                </c:pt>
                <c:pt idx="4444">
                  <c:v>50418.845000000001</c:v>
                </c:pt>
                <c:pt idx="4445">
                  <c:v>50430.375</c:v>
                </c:pt>
                <c:pt idx="4446">
                  <c:v>50441.915000000001</c:v>
                </c:pt>
                <c:pt idx="4447">
                  <c:v>50453.514999999999</c:v>
                </c:pt>
                <c:pt idx="4448">
                  <c:v>50465.13</c:v>
                </c:pt>
                <c:pt idx="4449">
                  <c:v>50476.77</c:v>
                </c:pt>
                <c:pt idx="4450">
                  <c:v>50488.105000000003</c:v>
                </c:pt>
                <c:pt idx="4451">
                  <c:v>50499.705000000002</c:v>
                </c:pt>
                <c:pt idx="4452">
                  <c:v>50511.334999999999</c:v>
                </c:pt>
                <c:pt idx="4453">
                  <c:v>50522.99</c:v>
                </c:pt>
                <c:pt idx="4454">
                  <c:v>50534.54</c:v>
                </c:pt>
                <c:pt idx="4455">
                  <c:v>50546.13</c:v>
                </c:pt>
                <c:pt idx="4456">
                  <c:v>50557.724999999999</c:v>
                </c:pt>
                <c:pt idx="4457">
                  <c:v>50569.214999999997</c:v>
                </c:pt>
                <c:pt idx="4458">
                  <c:v>50580.864999999998</c:v>
                </c:pt>
                <c:pt idx="4459">
                  <c:v>50592.525000000001</c:v>
                </c:pt>
                <c:pt idx="4460">
                  <c:v>50604.074999999997</c:v>
                </c:pt>
                <c:pt idx="4461">
                  <c:v>50615.62</c:v>
                </c:pt>
                <c:pt idx="4462">
                  <c:v>50627.235000000001</c:v>
                </c:pt>
                <c:pt idx="4463">
                  <c:v>50638.85</c:v>
                </c:pt>
                <c:pt idx="4464">
                  <c:v>50650.464999999997</c:v>
                </c:pt>
                <c:pt idx="4465">
                  <c:v>50661.97</c:v>
                </c:pt>
                <c:pt idx="4466">
                  <c:v>50673.404999999999</c:v>
                </c:pt>
                <c:pt idx="4467">
                  <c:v>50685.044999999998</c:v>
                </c:pt>
                <c:pt idx="4468">
                  <c:v>50696.644999999997</c:v>
                </c:pt>
                <c:pt idx="4469">
                  <c:v>50708.235000000001</c:v>
                </c:pt>
                <c:pt idx="4470">
                  <c:v>50719.03</c:v>
                </c:pt>
                <c:pt idx="4471">
                  <c:v>50729.86</c:v>
                </c:pt>
                <c:pt idx="4472">
                  <c:v>50740.595000000001</c:v>
                </c:pt>
                <c:pt idx="4473">
                  <c:v>50751.77</c:v>
                </c:pt>
                <c:pt idx="4474">
                  <c:v>50762.754999999997</c:v>
                </c:pt>
                <c:pt idx="4475">
                  <c:v>50773.845000000001</c:v>
                </c:pt>
                <c:pt idx="4476">
                  <c:v>50785.495000000003</c:v>
                </c:pt>
                <c:pt idx="4477">
                  <c:v>50797.135000000002</c:v>
                </c:pt>
                <c:pt idx="4478">
                  <c:v>50808.78</c:v>
                </c:pt>
                <c:pt idx="4479">
                  <c:v>50820.415000000001</c:v>
                </c:pt>
                <c:pt idx="4480">
                  <c:v>50831.995000000003</c:v>
                </c:pt>
                <c:pt idx="4481">
                  <c:v>50843.445</c:v>
                </c:pt>
                <c:pt idx="4482">
                  <c:v>50854.81</c:v>
                </c:pt>
                <c:pt idx="4483">
                  <c:v>50866.334999999999</c:v>
                </c:pt>
                <c:pt idx="4484">
                  <c:v>50877.955000000002</c:v>
                </c:pt>
                <c:pt idx="4485">
                  <c:v>50889.27</c:v>
                </c:pt>
                <c:pt idx="4486">
                  <c:v>50900.915000000001</c:v>
                </c:pt>
                <c:pt idx="4487">
                  <c:v>50912.334999999999</c:v>
                </c:pt>
                <c:pt idx="4488">
                  <c:v>50923.93</c:v>
                </c:pt>
                <c:pt idx="4489">
                  <c:v>50935.434999999998</c:v>
                </c:pt>
                <c:pt idx="4490">
                  <c:v>50947.074999999997</c:v>
                </c:pt>
                <c:pt idx="4491">
                  <c:v>50958.67</c:v>
                </c:pt>
                <c:pt idx="4492">
                  <c:v>50970.264999999999</c:v>
                </c:pt>
                <c:pt idx="4493">
                  <c:v>50981.764999999999</c:v>
                </c:pt>
                <c:pt idx="4494">
                  <c:v>50992.800000000003</c:v>
                </c:pt>
                <c:pt idx="4495">
                  <c:v>51003.97</c:v>
                </c:pt>
                <c:pt idx="4496">
                  <c:v>51015.53</c:v>
                </c:pt>
                <c:pt idx="4497">
                  <c:v>51026.985000000001</c:v>
                </c:pt>
                <c:pt idx="4498">
                  <c:v>51038.62</c:v>
                </c:pt>
                <c:pt idx="4499">
                  <c:v>51050.26</c:v>
                </c:pt>
                <c:pt idx="4500">
                  <c:v>51060.69</c:v>
                </c:pt>
                <c:pt idx="4501">
                  <c:v>51072.305</c:v>
                </c:pt>
                <c:pt idx="4502">
                  <c:v>51083.885000000002</c:v>
                </c:pt>
                <c:pt idx="4503">
                  <c:v>51095.48</c:v>
                </c:pt>
                <c:pt idx="4504">
                  <c:v>51107.11</c:v>
                </c:pt>
                <c:pt idx="4505">
                  <c:v>51118.775000000001</c:v>
                </c:pt>
                <c:pt idx="4506">
                  <c:v>51130.38</c:v>
                </c:pt>
                <c:pt idx="4507">
                  <c:v>51142.06</c:v>
                </c:pt>
                <c:pt idx="4508">
                  <c:v>51153.7</c:v>
                </c:pt>
                <c:pt idx="4509">
                  <c:v>51165.334999999999</c:v>
                </c:pt>
                <c:pt idx="4510">
                  <c:v>51176.959999999999</c:v>
                </c:pt>
                <c:pt idx="4511">
                  <c:v>51188.264999999999</c:v>
                </c:pt>
                <c:pt idx="4512">
                  <c:v>51199.42</c:v>
                </c:pt>
                <c:pt idx="4513">
                  <c:v>51211.035000000003</c:v>
                </c:pt>
                <c:pt idx="4514">
                  <c:v>51222.665000000001</c:v>
                </c:pt>
                <c:pt idx="4515">
                  <c:v>51234.31</c:v>
                </c:pt>
                <c:pt idx="4516">
                  <c:v>51245.955000000002</c:v>
                </c:pt>
                <c:pt idx="4517">
                  <c:v>51257.535000000003</c:v>
                </c:pt>
                <c:pt idx="4518">
                  <c:v>51269.1</c:v>
                </c:pt>
                <c:pt idx="4519">
                  <c:v>51280.7</c:v>
                </c:pt>
                <c:pt idx="4520">
                  <c:v>51292.31</c:v>
                </c:pt>
                <c:pt idx="4521">
                  <c:v>51303.93</c:v>
                </c:pt>
                <c:pt idx="4522">
                  <c:v>51306.79</c:v>
                </c:pt>
                <c:pt idx="4523">
                  <c:v>51318.385000000002</c:v>
                </c:pt>
                <c:pt idx="4524">
                  <c:v>51329.995000000003</c:v>
                </c:pt>
                <c:pt idx="4525">
                  <c:v>51341.644999999997</c:v>
                </c:pt>
                <c:pt idx="4526">
                  <c:v>51352.83</c:v>
                </c:pt>
                <c:pt idx="4527">
                  <c:v>51363.95</c:v>
                </c:pt>
                <c:pt idx="4528">
                  <c:v>51375.584999999999</c:v>
                </c:pt>
                <c:pt idx="4529">
                  <c:v>51382.75</c:v>
                </c:pt>
                <c:pt idx="4530">
                  <c:v>51394.239999999998</c:v>
                </c:pt>
                <c:pt idx="4531">
                  <c:v>51405.855000000003</c:v>
                </c:pt>
                <c:pt idx="4532">
                  <c:v>51417.055</c:v>
                </c:pt>
                <c:pt idx="4533">
                  <c:v>51428.74</c:v>
                </c:pt>
                <c:pt idx="4534">
                  <c:v>51433.355000000003</c:v>
                </c:pt>
                <c:pt idx="4535">
                  <c:v>51444.574999999997</c:v>
                </c:pt>
                <c:pt idx="4536">
                  <c:v>51456.184999999998</c:v>
                </c:pt>
                <c:pt idx="4537">
                  <c:v>51463.125</c:v>
                </c:pt>
                <c:pt idx="4538">
                  <c:v>51474.754999999997</c:v>
                </c:pt>
                <c:pt idx="4539">
                  <c:v>51486.375</c:v>
                </c:pt>
                <c:pt idx="4540">
                  <c:v>51497.72</c:v>
                </c:pt>
                <c:pt idx="4541">
                  <c:v>51509.4</c:v>
                </c:pt>
                <c:pt idx="4542">
                  <c:v>51520.495000000003</c:v>
                </c:pt>
                <c:pt idx="4543">
                  <c:v>51532.12</c:v>
                </c:pt>
                <c:pt idx="4544">
                  <c:v>51543.705000000002</c:v>
                </c:pt>
                <c:pt idx="4545">
                  <c:v>51554.714999999997</c:v>
                </c:pt>
                <c:pt idx="4546">
                  <c:v>51566.16</c:v>
                </c:pt>
                <c:pt idx="4547">
                  <c:v>51577.8</c:v>
                </c:pt>
                <c:pt idx="4548">
                  <c:v>51589.39</c:v>
                </c:pt>
                <c:pt idx="4549">
                  <c:v>51600.94</c:v>
                </c:pt>
                <c:pt idx="4550">
                  <c:v>51612.555</c:v>
                </c:pt>
                <c:pt idx="4551">
                  <c:v>51624.05</c:v>
                </c:pt>
                <c:pt idx="4552">
                  <c:v>51635.665000000001</c:v>
                </c:pt>
                <c:pt idx="4553">
                  <c:v>51647.245000000003</c:v>
                </c:pt>
                <c:pt idx="4554">
                  <c:v>51658.855000000003</c:v>
                </c:pt>
                <c:pt idx="4555">
                  <c:v>51670.434999999998</c:v>
                </c:pt>
                <c:pt idx="4556">
                  <c:v>51682.084999999999</c:v>
                </c:pt>
                <c:pt idx="4557">
                  <c:v>51693.61</c:v>
                </c:pt>
                <c:pt idx="4558">
                  <c:v>51705.24</c:v>
                </c:pt>
                <c:pt idx="4559">
                  <c:v>51716.875</c:v>
                </c:pt>
                <c:pt idx="4560">
                  <c:v>51728.480000000003</c:v>
                </c:pt>
                <c:pt idx="4561">
                  <c:v>51740.095000000001</c:v>
                </c:pt>
                <c:pt idx="4562">
                  <c:v>51751.71</c:v>
                </c:pt>
                <c:pt idx="4563">
                  <c:v>51763.3</c:v>
                </c:pt>
                <c:pt idx="4564">
                  <c:v>51774.96</c:v>
                </c:pt>
                <c:pt idx="4565">
                  <c:v>51786.54</c:v>
                </c:pt>
                <c:pt idx="4566">
                  <c:v>51798.2</c:v>
                </c:pt>
                <c:pt idx="4567">
                  <c:v>51809.85</c:v>
                </c:pt>
                <c:pt idx="4568">
                  <c:v>51821.514999999999</c:v>
                </c:pt>
                <c:pt idx="4569">
                  <c:v>51833.18</c:v>
                </c:pt>
                <c:pt idx="4570">
                  <c:v>51844.794999999998</c:v>
                </c:pt>
                <c:pt idx="4571">
                  <c:v>51856.415000000001</c:v>
                </c:pt>
                <c:pt idx="4572">
                  <c:v>51868.055</c:v>
                </c:pt>
                <c:pt idx="4573">
                  <c:v>51879.66</c:v>
                </c:pt>
                <c:pt idx="4574">
                  <c:v>51891.245000000003</c:v>
                </c:pt>
                <c:pt idx="4575">
                  <c:v>51902.879999999997</c:v>
                </c:pt>
                <c:pt idx="4576">
                  <c:v>51914.474999999999</c:v>
                </c:pt>
                <c:pt idx="4577">
                  <c:v>51925.584999999999</c:v>
                </c:pt>
                <c:pt idx="4578">
                  <c:v>51936.945</c:v>
                </c:pt>
                <c:pt idx="4579">
                  <c:v>51948</c:v>
                </c:pt>
                <c:pt idx="4580">
                  <c:v>51959.02</c:v>
                </c:pt>
                <c:pt idx="4581">
                  <c:v>51969.745000000003</c:v>
                </c:pt>
                <c:pt idx="4582">
                  <c:v>51980.83</c:v>
                </c:pt>
                <c:pt idx="4583">
                  <c:v>51991.925000000003</c:v>
                </c:pt>
                <c:pt idx="4584">
                  <c:v>52003.27</c:v>
                </c:pt>
                <c:pt idx="4585">
                  <c:v>52014.525000000001</c:v>
                </c:pt>
                <c:pt idx="4586">
                  <c:v>52025.53</c:v>
                </c:pt>
                <c:pt idx="4587">
                  <c:v>52036.605000000003</c:v>
                </c:pt>
                <c:pt idx="4588">
                  <c:v>52047.654999999999</c:v>
                </c:pt>
                <c:pt idx="4589">
                  <c:v>52058.879999999997</c:v>
                </c:pt>
                <c:pt idx="4590">
                  <c:v>52069.934999999998</c:v>
                </c:pt>
                <c:pt idx="4591">
                  <c:v>52081.17</c:v>
                </c:pt>
                <c:pt idx="4592">
                  <c:v>52092.05</c:v>
                </c:pt>
                <c:pt idx="4593">
                  <c:v>52103.055</c:v>
                </c:pt>
                <c:pt idx="4594">
                  <c:v>52114.27</c:v>
                </c:pt>
                <c:pt idx="4595">
                  <c:v>52125.33</c:v>
                </c:pt>
                <c:pt idx="4596">
                  <c:v>52136.495000000003</c:v>
                </c:pt>
                <c:pt idx="4597">
                  <c:v>52147.544999999998</c:v>
                </c:pt>
                <c:pt idx="4598">
                  <c:v>52158.559999999998</c:v>
                </c:pt>
                <c:pt idx="4599">
                  <c:v>52169.760000000002</c:v>
                </c:pt>
                <c:pt idx="4600">
                  <c:v>52180.88</c:v>
                </c:pt>
                <c:pt idx="4601">
                  <c:v>52192.125</c:v>
                </c:pt>
                <c:pt idx="4602">
                  <c:v>52203.73</c:v>
                </c:pt>
                <c:pt idx="4603">
                  <c:v>52215.35</c:v>
                </c:pt>
                <c:pt idx="4604">
                  <c:v>52226.974999999999</c:v>
                </c:pt>
                <c:pt idx="4605">
                  <c:v>52238.6</c:v>
                </c:pt>
                <c:pt idx="4606">
                  <c:v>52250.245000000003</c:v>
                </c:pt>
                <c:pt idx="4607">
                  <c:v>52261.89</c:v>
                </c:pt>
                <c:pt idx="4608">
                  <c:v>52273.54</c:v>
                </c:pt>
                <c:pt idx="4609">
                  <c:v>52285.165000000001</c:v>
                </c:pt>
                <c:pt idx="4610">
                  <c:v>52296.75</c:v>
                </c:pt>
                <c:pt idx="4611">
                  <c:v>52307.94</c:v>
                </c:pt>
                <c:pt idx="4612">
                  <c:v>52319.544999999998</c:v>
                </c:pt>
                <c:pt idx="4613">
                  <c:v>52331.175000000003</c:v>
                </c:pt>
                <c:pt idx="4614">
                  <c:v>52342.81</c:v>
                </c:pt>
                <c:pt idx="4615">
                  <c:v>52354.464999999997</c:v>
                </c:pt>
                <c:pt idx="4616">
                  <c:v>52366.14</c:v>
                </c:pt>
                <c:pt idx="4617">
                  <c:v>52377.78</c:v>
                </c:pt>
                <c:pt idx="4618">
                  <c:v>52389.38</c:v>
                </c:pt>
                <c:pt idx="4619">
                  <c:v>52401.035000000003</c:v>
                </c:pt>
                <c:pt idx="4620">
                  <c:v>52412.665000000001</c:v>
                </c:pt>
                <c:pt idx="4621">
                  <c:v>52424.315000000002</c:v>
                </c:pt>
                <c:pt idx="4622">
                  <c:v>52435.205000000002</c:v>
                </c:pt>
                <c:pt idx="4623">
                  <c:v>52446.81</c:v>
                </c:pt>
                <c:pt idx="4624">
                  <c:v>52458.425000000003</c:v>
                </c:pt>
                <c:pt idx="4625">
                  <c:v>52470.07</c:v>
                </c:pt>
                <c:pt idx="4626">
                  <c:v>52481.714999999997</c:v>
                </c:pt>
                <c:pt idx="4627">
                  <c:v>52493.254999999997</c:v>
                </c:pt>
                <c:pt idx="4628">
                  <c:v>52503.824999999997</c:v>
                </c:pt>
                <c:pt idx="4629">
                  <c:v>52515.425000000003</c:v>
                </c:pt>
                <c:pt idx="4630">
                  <c:v>52527.004999999997</c:v>
                </c:pt>
                <c:pt idx="4631">
                  <c:v>52538.52</c:v>
                </c:pt>
                <c:pt idx="4632">
                  <c:v>52550.16</c:v>
                </c:pt>
                <c:pt idx="4633">
                  <c:v>52561.78</c:v>
                </c:pt>
                <c:pt idx="4634">
                  <c:v>52573.39</c:v>
                </c:pt>
                <c:pt idx="4635">
                  <c:v>52583.415000000001</c:v>
                </c:pt>
                <c:pt idx="4636">
                  <c:v>52595.004999999997</c:v>
                </c:pt>
                <c:pt idx="4637">
                  <c:v>52606.004999999997</c:v>
                </c:pt>
                <c:pt idx="4638">
                  <c:v>52617.62</c:v>
                </c:pt>
                <c:pt idx="4639">
                  <c:v>52629.25</c:v>
                </c:pt>
                <c:pt idx="4640">
                  <c:v>52640.915000000001</c:v>
                </c:pt>
                <c:pt idx="4641">
                  <c:v>52652.54</c:v>
                </c:pt>
                <c:pt idx="4642">
                  <c:v>52664.165000000001</c:v>
                </c:pt>
                <c:pt idx="4643">
                  <c:v>52675.81</c:v>
                </c:pt>
                <c:pt idx="4644">
                  <c:v>52687.43</c:v>
                </c:pt>
                <c:pt idx="4645">
                  <c:v>52699.084999999999</c:v>
                </c:pt>
                <c:pt idx="4646">
                  <c:v>52710.084999999999</c:v>
                </c:pt>
                <c:pt idx="4647">
                  <c:v>52721.714999999997</c:v>
                </c:pt>
                <c:pt idx="4648">
                  <c:v>52733.32</c:v>
                </c:pt>
                <c:pt idx="4649">
                  <c:v>52744.98</c:v>
                </c:pt>
                <c:pt idx="4650">
                  <c:v>52749.114999999998</c:v>
                </c:pt>
                <c:pt idx="4651">
                  <c:v>52760.7</c:v>
                </c:pt>
                <c:pt idx="4652">
                  <c:v>52772.275000000001</c:v>
                </c:pt>
                <c:pt idx="4653">
                  <c:v>52783.934999999998</c:v>
                </c:pt>
                <c:pt idx="4654">
                  <c:v>52795.61</c:v>
                </c:pt>
                <c:pt idx="4655">
                  <c:v>52807.25</c:v>
                </c:pt>
                <c:pt idx="4656">
                  <c:v>52818.92</c:v>
                </c:pt>
                <c:pt idx="4657">
                  <c:v>52830.544999999998</c:v>
                </c:pt>
                <c:pt idx="4658">
                  <c:v>52842.15</c:v>
                </c:pt>
                <c:pt idx="4659">
                  <c:v>52853.775000000001</c:v>
                </c:pt>
                <c:pt idx="4660">
                  <c:v>52865.415000000001</c:v>
                </c:pt>
                <c:pt idx="4661">
                  <c:v>52876.974999999999</c:v>
                </c:pt>
                <c:pt idx="4662">
                  <c:v>52888.57</c:v>
                </c:pt>
                <c:pt idx="4663">
                  <c:v>52900.19</c:v>
                </c:pt>
                <c:pt idx="4664">
                  <c:v>52911.834999999999</c:v>
                </c:pt>
                <c:pt idx="4665">
                  <c:v>52923.39</c:v>
                </c:pt>
                <c:pt idx="4666">
                  <c:v>52935.05</c:v>
                </c:pt>
                <c:pt idx="4667">
                  <c:v>52946.69</c:v>
                </c:pt>
                <c:pt idx="4668">
                  <c:v>52958.355000000003</c:v>
                </c:pt>
                <c:pt idx="4669">
                  <c:v>52969.974999999999</c:v>
                </c:pt>
                <c:pt idx="4670">
                  <c:v>52981.345000000001</c:v>
                </c:pt>
                <c:pt idx="4671">
                  <c:v>52992.894999999997</c:v>
                </c:pt>
                <c:pt idx="4672">
                  <c:v>53004.51</c:v>
                </c:pt>
                <c:pt idx="4673">
                  <c:v>53016.125</c:v>
                </c:pt>
                <c:pt idx="4674">
                  <c:v>53027.75</c:v>
                </c:pt>
                <c:pt idx="4675">
                  <c:v>53039.38</c:v>
                </c:pt>
                <c:pt idx="4676">
                  <c:v>53050.98</c:v>
                </c:pt>
                <c:pt idx="4677">
                  <c:v>53062.614999999998</c:v>
                </c:pt>
                <c:pt idx="4678">
                  <c:v>53074.1</c:v>
                </c:pt>
                <c:pt idx="4679">
                  <c:v>53085.72</c:v>
                </c:pt>
                <c:pt idx="4680">
                  <c:v>53097.364999999998</c:v>
                </c:pt>
                <c:pt idx="4681">
                  <c:v>53108.985000000001</c:v>
                </c:pt>
                <c:pt idx="4682">
                  <c:v>53120.584999999999</c:v>
                </c:pt>
                <c:pt idx="4683">
                  <c:v>53132.014999999999</c:v>
                </c:pt>
                <c:pt idx="4684">
                  <c:v>53143.625</c:v>
                </c:pt>
                <c:pt idx="4685">
                  <c:v>53155.24</c:v>
                </c:pt>
                <c:pt idx="4686">
                  <c:v>53166.864999999998</c:v>
                </c:pt>
                <c:pt idx="4687">
                  <c:v>53178.425000000003</c:v>
                </c:pt>
                <c:pt idx="4688">
                  <c:v>53190.044999999998</c:v>
                </c:pt>
                <c:pt idx="4689">
                  <c:v>53201.635000000002</c:v>
                </c:pt>
                <c:pt idx="4690">
                  <c:v>53212.625</c:v>
                </c:pt>
                <c:pt idx="4691">
                  <c:v>53224.175000000003</c:v>
                </c:pt>
                <c:pt idx="4692">
                  <c:v>53235.74</c:v>
                </c:pt>
                <c:pt idx="4693">
                  <c:v>53247.35</c:v>
                </c:pt>
                <c:pt idx="4694">
                  <c:v>53258.86</c:v>
                </c:pt>
                <c:pt idx="4695">
                  <c:v>53270.43</c:v>
                </c:pt>
                <c:pt idx="4696">
                  <c:v>53282.04</c:v>
                </c:pt>
                <c:pt idx="4697">
                  <c:v>53293.544999999998</c:v>
                </c:pt>
                <c:pt idx="4698">
                  <c:v>53305.144999999997</c:v>
                </c:pt>
                <c:pt idx="4699">
                  <c:v>53316.794999999998</c:v>
                </c:pt>
                <c:pt idx="4700">
                  <c:v>53328.375</c:v>
                </c:pt>
                <c:pt idx="4701">
                  <c:v>53340</c:v>
                </c:pt>
                <c:pt idx="4702">
                  <c:v>53351.605000000003</c:v>
                </c:pt>
                <c:pt idx="4703">
                  <c:v>53363.254999999997</c:v>
                </c:pt>
                <c:pt idx="4704">
                  <c:v>53374.875</c:v>
                </c:pt>
                <c:pt idx="4705">
                  <c:v>53386.345000000001</c:v>
                </c:pt>
                <c:pt idx="4706">
                  <c:v>53397.89</c:v>
                </c:pt>
                <c:pt idx="4707">
                  <c:v>53409.52</c:v>
                </c:pt>
                <c:pt idx="4708">
                  <c:v>53421.154999999999</c:v>
                </c:pt>
                <c:pt idx="4709">
                  <c:v>53432.735000000001</c:v>
                </c:pt>
                <c:pt idx="4710">
                  <c:v>53444.38</c:v>
                </c:pt>
                <c:pt idx="4711">
                  <c:v>53456.04</c:v>
                </c:pt>
                <c:pt idx="4712">
                  <c:v>53467.64</c:v>
                </c:pt>
                <c:pt idx="4713">
                  <c:v>53479.154999999999</c:v>
                </c:pt>
                <c:pt idx="4714">
                  <c:v>53490.75</c:v>
                </c:pt>
                <c:pt idx="4715">
                  <c:v>53502.375</c:v>
                </c:pt>
                <c:pt idx="4716">
                  <c:v>53513.995000000003</c:v>
                </c:pt>
                <c:pt idx="4717">
                  <c:v>53525.595000000001</c:v>
                </c:pt>
                <c:pt idx="4718">
                  <c:v>53537.235000000001</c:v>
                </c:pt>
                <c:pt idx="4719">
                  <c:v>53548.815000000002</c:v>
                </c:pt>
                <c:pt idx="4720">
                  <c:v>53560.425000000003</c:v>
                </c:pt>
                <c:pt idx="4721">
                  <c:v>53572.014999999999</c:v>
                </c:pt>
                <c:pt idx="4722">
                  <c:v>53583.625</c:v>
                </c:pt>
                <c:pt idx="4723">
                  <c:v>53595.035000000003</c:v>
                </c:pt>
                <c:pt idx="4724">
                  <c:v>53606.584999999999</c:v>
                </c:pt>
                <c:pt idx="4725">
                  <c:v>53618.154999999999</c:v>
                </c:pt>
                <c:pt idx="4726">
                  <c:v>53628.94</c:v>
                </c:pt>
                <c:pt idx="4727">
                  <c:v>53639.894999999997</c:v>
                </c:pt>
                <c:pt idx="4728">
                  <c:v>53650.81</c:v>
                </c:pt>
                <c:pt idx="4729">
                  <c:v>53661.56</c:v>
                </c:pt>
                <c:pt idx="4730">
                  <c:v>53673.154999999999</c:v>
                </c:pt>
                <c:pt idx="4731">
                  <c:v>53684.75</c:v>
                </c:pt>
                <c:pt idx="4732">
                  <c:v>53696.3</c:v>
                </c:pt>
                <c:pt idx="4733">
                  <c:v>53707.915000000001</c:v>
                </c:pt>
                <c:pt idx="4734">
                  <c:v>53718.75</c:v>
                </c:pt>
                <c:pt idx="4735">
                  <c:v>53730.264999999999</c:v>
                </c:pt>
                <c:pt idx="4736">
                  <c:v>53741.794999999998</c:v>
                </c:pt>
                <c:pt idx="4737">
                  <c:v>53753.42</c:v>
                </c:pt>
                <c:pt idx="4738">
                  <c:v>53765.055</c:v>
                </c:pt>
                <c:pt idx="4739">
                  <c:v>53776.644999999997</c:v>
                </c:pt>
                <c:pt idx="4740">
                  <c:v>53788.275000000001</c:v>
                </c:pt>
                <c:pt idx="4741">
                  <c:v>53799.635000000002</c:v>
                </c:pt>
                <c:pt idx="4742">
                  <c:v>53811.26</c:v>
                </c:pt>
                <c:pt idx="4743">
                  <c:v>53822.3</c:v>
                </c:pt>
                <c:pt idx="4744">
                  <c:v>53833.62</c:v>
                </c:pt>
                <c:pt idx="4745">
                  <c:v>53845.15</c:v>
                </c:pt>
                <c:pt idx="4746">
                  <c:v>53856.77</c:v>
                </c:pt>
                <c:pt idx="4747">
                  <c:v>53868.39</c:v>
                </c:pt>
                <c:pt idx="4748">
                  <c:v>53879.99</c:v>
                </c:pt>
                <c:pt idx="4749">
                  <c:v>53891.595000000001</c:v>
                </c:pt>
                <c:pt idx="4750">
                  <c:v>53903.21</c:v>
                </c:pt>
                <c:pt idx="4751">
                  <c:v>53914.67</c:v>
                </c:pt>
                <c:pt idx="4752">
                  <c:v>53926.254999999997</c:v>
                </c:pt>
                <c:pt idx="4753">
                  <c:v>53937.864999999998</c:v>
                </c:pt>
                <c:pt idx="4754">
                  <c:v>53949.334999999999</c:v>
                </c:pt>
                <c:pt idx="4755">
                  <c:v>53960.875</c:v>
                </c:pt>
                <c:pt idx="4756">
                  <c:v>53972.514999999999</c:v>
                </c:pt>
                <c:pt idx="4757">
                  <c:v>53984.14</c:v>
                </c:pt>
                <c:pt idx="4758">
                  <c:v>53995.595000000001</c:v>
                </c:pt>
                <c:pt idx="4759">
                  <c:v>54007.205000000002</c:v>
                </c:pt>
                <c:pt idx="4760">
                  <c:v>54018.83</c:v>
                </c:pt>
                <c:pt idx="4761">
                  <c:v>54030.47</c:v>
                </c:pt>
                <c:pt idx="4762">
                  <c:v>54041.745000000003</c:v>
                </c:pt>
                <c:pt idx="4763">
                  <c:v>54052.805</c:v>
                </c:pt>
                <c:pt idx="4764">
                  <c:v>54064.464999999997</c:v>
                </c:pt>
                <c:pt idx="4765">
                  <c:v>54076.114999999998</c:v>
                </c:pt>
                <c:pt idx="4766">
                  <c:v>54087.73</c:v>
                </c:pt>
                <c:pt idx="4767">
                  <c:v>54099.315000000002</c:v>
                </c:pt>
                <c:pt idx="4768">
                  <c:v>54110.974999999999</c:v>
                </c:pt>
                <c:pt idx="4769">
                  <c:v>54122.605000000003</c:v>
                </c:pt>
                <c:pt idx="4770">
                  <c:v>54134.245000000003</c:v>
                </c:pt>
                <c:pt idx="4771">
                  <c:v>54145.294999999998</c:v>
                </c:pt>
                <c:pt idx="4772">
                  <c:v>54156.53</c:v>
                </c:pt>
                <c:pt idx="4773">
                  <c:v>54167.714999999997</c:v>
                </c:pt>
                <c:pt idx="4774">
                  <c:v>54178.925000000003</c:v>
                </c:pt>
                <c:pt idx="4775">
                  <c:v>54190.125</c:v>
                </c:pt>
                <c:pt idx="4776">
                  <c:v>54201.31</c:v>
                </c:pt>
                <c:pt idx="4777">
                  <c:v>54212.925000000003</c:v>
                </c:pt>
                <c:pt idx="4778">
                  <c:v>54224.555</c:v>
                </c:pt>
                <c:pt idx="4779">
                  <c:v>54236.21</c:v>
                </c:pt>
                <c:pt idx="4780">
                  <c:v>54247.824999999997</c:v>
                </c:pt>
                <c:pt idx="4781">
                  <c:v>54259.425000000003</c:v>
                </c:pt>
                <c:pt idx="4782">
                  <c:v>54266.044999999998</c:v>
                </c:pt>
                <c:pt idx="4783">
                  <c:v>54276.754999999997</c:v>
                </c:pt>
                <c:pt idx="4784">
                  <c:v>54287.915000000001</c:v>
                </c:pt>
                <c:pt idx="4785">
                  <c:v>54298.875</c:v>
                </c:pt>
                <c:pt idx="4786">
                  <c:v>54309.925000000003</c:v>
                </c:pt>
                <c:pt idx="4787">
                  <c:v>54314.96</c:v>
                </c:pt>
                <c:pt idx="4788">
                  <c:v>54326.61</c:v>
                </c:pt>
                <c:pt idx="4789">
                  <c:v>54338.214999999997</c:v>
                </c:pt>
                <c:pt idx="4790">
                  <c:v>54349.775000000001</c:v>
                </c:pt>
                <c:pt idx="4791">
                  <c:v>54361.445</c:v>
                </c:pt>
                <c:pt idx="4792">
                  <c:v>54373.105000000003</c:v>
                </c:pt>
                <c:pt idx="4793">
                  <c:v>54384.71</c:v>
                </c:pt>
                <c:pt idx="4794">
                  <c:v>54396.2</c:v>
                </c:pt>
                <c:pt idx="4795">
                  <c:v>54407.815000000002</c:v>
                </c:pt>
                <c:pt idx="4796">
                  <c:v>54419.404999999999</c:v>
                </c:pt>
                <c:pt idx="4797">
                  <c:v>54431.03</c:v>
                </c:pt>
                <c:pt idx="4798">
                  <c:v>54442.705000000002</c:v>
                </c:pt>
                <c:pt idx="4799">
                  <c:v>54454.184999999998</c:v>
                </c:pt>
                <c:pt idx="4800">
                  <c:v>54465.79</c:v>
                </c:pt>
                <c:pt idx="4801">
                  <c:v>54477.42</c:v>
                </c:pt>
                <c:pt idx="4802">
                  <c:v>54489.044999999998</c:v>
                </c:pt>
                <c:pt idx="4803">
                  <c:v>54493.625</c:v>
                </c:pt>
                <c:pt idx="4804">
                  <c:v>54505.014999999999</c:v>
                </c:pt>
                <c:pt idx="4805">
                  <c:v>54516.22</c:v>
                </c:pt>
                <c:pt idx="4806">
                  <c:v>54527.8</c:v>
                </c:pt>
                <c:pt idx="4807">
                  <c:v>54539.425000000003</c:v>
                </c:pt>
                <c:pt idx="4808">
                  <c:v>54551.004999999997</c:v>
                </c:pt>
                <c:pt idx="4809">
                  <c:v>54562.61</c:v>
                </c:pt>
                <c:pt idx="4810">
                  <c:v>54574.2</c:v>
                </c:pt>
                <c:pt idx="4811">
                  <c:v>54585.82</c:v>
                </c:pt>
                <c:pt idx="4812">
                  <c:v>54597.455000000002</c:v>
                </c:pt>
                <c:pt idx="4813">
                  <c:v>54609.07</c:v>
                </c:pt>
                <c:pt idx="4814">
                  <c:v>54620.68</c:v>
                </c:pt>
                <c:pt idx="4815">
                  <c:v>54631.88</c:v>
                </c:pt>
                <c:pt idx="4816">
                  <c:v>54643.485000000001</c:v>
                </c:pt>
                <c:pt idx="4817">
                  <c:v>54655.074999999997</c:v>
                </c:pt>
                <c:pt idx="4818">
                  <c:v>54666.714999999997</c:v>
                </c:pt>
                <c:pt idx="4819">
                  <c:v>54678.36</c:v>
                </c:pt>
                <c:pt idx="4820">
                  <c:v>54685.96</c:v>
                </c:pt>
                <c:pt idx="4821">
                  <c:v>54697.599999999999</c:v>
                </c:pt>
                <c:pt idx="4822">
                  <c:v>54708.474999999999</c:v>
                </c:pt>
                <c:pt idx="4823">
                  <c:v>54720.08</c:v>
                </c:pt>
                <c:pt idx="4824">
                  <c:v>54731.724999999999</c:v>
                </c:pt>
                <c:pt idx="4825">
                  <c:v>54743.33</c:v>
                </c:pt>
                <c:pt idx="4826">
                  <c:v>54755.01</c:v>
                </c:pt>
                <c:pt idx="4827">
                  <c:v>54766.695</c:v>
                </c:pt>
                <c:pt idx="4828">
                  <c:v>54778.37</c:v>
                </c:pt>
                <c:pt idx="4829">
                  <c:v>54790.02</c:v>
                </c:pt>
                <c:pt idx="4830">
                  <c:v>54801.63</c:v>
                </c:pt>
                <c:pt idx="4831">
                  <c:v>54813.264999999999</c:v>
                </c:pt>
                <c:pt idx="4832">
                  <c:v>54824.794999999998</c:v>
                </c:pt>
                <c:pt idx="4833">
                  <c:v>54836.34</c:v>
                </c:pt>
                <c:pt idx="4834">
                  <c:v>54847.96</c:v>
                </c:pt>
                <c:pt idx="4835">
                  <c:v>54859.55</c:v>
                </c:pt>
                <c:pt idx="4836">
                  <c:v>54871.15</c:v>
                </c:pt>
                <c:pt idx="4837">
                  <c:v>54882.794999999998</c:v>
                </c:pt>
                <c:pt idx="4838">
                  <c:v>54894.44</c:v>
                </c:pt>
                <c:pt idx="4839">
                  <c:v>54906.074999999997</c:v>
                </c:pt>
                <c:pt idx="4840">
                  <c:v>54917.535000000003</c:v>
                </c:pt>
                <c:pt idx="4841">
                  <c:v>54929.165000000001</c:v>
                </c:pt>
                <c:pt idx="4842">
                  <c:v>54940.78</c:v>
                </c:pt>
                <c:pt idx="4843">
                  <c:v>54952.39</c:v>
                </c:pt>
                <c:pt idx="4844">
                  <c:v>54963.445</c:v>
                </c:pt>
                <c:pt idx="4845">
                  <c:v>54974.945</c:v>
                </c:pt>
                <c:pt idx="4846">
                  <c:v>54986.584999999999</c:v>
                </c:pt>
                <c:pt idx="4847">
                  <c:v>54998.154999999999</c:v>
                </c:pt>
                <c:pt idx="4848">
                  <c:v>55009.785000000003</c:v>
                </c:pt>
                <c:pt idx="4849">
                  <c:v>55021.375</c:v>
                </c:pt>
                <c:pt idx="4850">
                  <c:v>55032.985000000001</c:v>
                </c:pt>
                <c:pt idx="4851">
                  <c:v>55044.584999999999</c:v>
                </c:pt>
                <c:pt idx="4852">
                  <c:v>55056.195</c:v>
                </c:pt>
                <c:pt idx="4853">
                  <c:v>55067.85</c:v>
                </c:pt>
                <c:pt idx="4854">
                  <c:v>55079.51</c:v>
                </c:pt>
                <c:pt idx="4855">
                  <c:v>55091.154999999999</c:v>
                </c:pt>
                <c:pt idx="4856">
                  <c:v>55102.805</c:v>
                </c:pt>
                <c:pt idx="4857">
                  <c:v>55114.425000000003</c:v>
                </c:pt>
                <c:pt idx="4858">
                  <c:v>55126.014999999999</c:v>
                </c:pt>
                <c:pt idx="4859">
                  <c:v>55137.614999999998</c:v>
                </c:pt>
                <c:pt idx="4860">
                  <c:v>55145.665000000001</c:v>
                </c:pt>
                <c:pt idx="4861">
                  <c:v>55157.31</c:v>
                </c:pt>
                <c:pt idx="4862">
                  <c:v>55168.91</c:v>
                </c:pt>
                <c:pt idx="4863">
                  <c:v>55180.62</c:v>
                </c:pt>
                <c:pt idx="4864">
                  <c:v>55185.885000000002</c:v>
                </c:pt>
                <c:pt idx="4865">
                  <c:v>55197.445</c:v>
                </c:pt>
                <c:pt idx="4866">
                  <c:v>55209.02</c:v>
                </c:pt>
                <c:pt idx="4867">
                  <c:v>55220.525000000001</c:v>
                </c:pt>
                <c:pt idx="4868">
                  <c:v>55232.13</c:v>
                </c:pt>
                <c:pt idx="4869">
                  <c:v>55243.775000000001</c:v>
                </c:pt>
                <c:pt idx="4870">
                  <c:v>55255.28</c:v>
                </c:pt>
                <c:pt idx="4871">
                  <c:v>55266.864999999998</c:v>
                </c:pt>
                <c:pt idx="4872">
                  <c:v>55278.464999999997</c:v>
                </c:pt>
                <c:pt idx="4873">
                  <c:v>55290.084999999999</c:v>
                </c:pt>
                <c:pt idx="4874">
                  <c:v>55301.705000000002</c:v>
                </c:pt>
                <c:pt idx="4875">
                  <c:v>55313.33</c:v>
                </c:pt>
                <c:pt idx="4876">
                  <c:v>55324.875</c:v>
                </c:pt>
                <c:pt idx="4877">
                  <c:v>55336.485000000001</c:v>
                </c:pt>
                <c:pt idx="4878">
                  <c:v>55348.11</c:v>
                </c:pt>
                <c:pt idx="4879">
                  <c:v>55359.724999999999</c:v>
                </c:pt>
                <c:pt idx="4880">
                  <c:v>55371.315000000002</c:v>
                </c:pt>
                <c:pt idx="4881">
                  <c:v>55382.925000000003</c:v>
                </c:pt>
                <c:pt idx="4882">
                  <c:v>55394.544999999998</c:v>
                </c:pt>
                <c:pt idx="4883">
                  <c:v>55406.09</c:v>
                </c:pt>
                <c:pt idx="4884">
                  <c:v>55417.714999999997</c:v>
                </c:pt>
                <c:pt idx="4885">
                  <c:v>55429.105000000003</c:v>
                </c:pt>
                <c:pt idx="4886">
                  <c:v>55440.724999999999</c:v>
                </c:pt>
                <c:pt idx="4887">
                  <c:v>55452.37</c:v>
                </c:pt>
                <c:pt idx="4888">
                  <c:v>55463.945</c:v>
                </c:pt>
                <c:pt idx="4889">
                  <c:v>55475.584999999999</c:v>
                </c:pt>
                <c:pt idx="4890">
                  <c:v>55487.205000000002</c:v>
                </c:pt>
                <c:pt idx="4891">
                  <c:v>55498.824999999997</c:v>
                </c:pt>
                <c:pt idx="4892">
                  <c:v>55510.455000000002</c:v>
                </c:pt>
                <c:pt idx="4893">
                  <c:v>55522.01</c:v>
                </c:pt>
                <c:pt idx="4894">
                  <c:v>55533.57</c:v>
                </c:pt>
                <c:pt idx="4895">
                  <c:v>55544.964999999997</c:v>
                </c:pt>
                <c:pt idx="4896">
                  <c:v>55556.56</c:v>
                </c:pt>
                <c:pt idx="4897">
                  <c:v>55568.2</c:v>
                </c:pt>
                <c:pt idx="4898">
                  <c:v>55579.81</c:v>
                </c:pt>
                <c:pt idx="4899">
                  <c:v>55591.375</c:v>
                </c:pt>
                <c:pt idx="4900">
                  <c:v>55603.01</c:v>
                </c:pt>
                <c:pt idx="4901">
                  <c:v>55614.504999999997</c:v>
                </c:pt>
                <c:pt idx="4902">
                  <c:v>55626.074999999997</c:v>
                </c:pt>
                <c:pt idx="4903">
                  <c:v>55637.54</c:v>
                </c:pt>
                <c:pt idx="4904">
                  <c:v>55649.17</c:v>
                </c:pt>
                <c:pt idx="4905">
                  <c:v>55660.684999999998</c:v>
                </c:pt>
                <c:pt idx="4906">
                  <c:v>55672.224999999999</c:v>
                </c:pt>
                <c:pt idx="4907">
                  <c:v>55683.83</c:v>
                </c:pt>
                <c:pt idx="4908">
                  <c:v>55695.364999999998</c:v>
                </c:pt>
                <c:pt idx="4909">
                  <c:v>55706.985000000001</c:v>
                </c:pt>
                <c:pt idx="4910">
                  <c:v>55718.635000000002</c:v>
                </c:pt>
                <c:pt idx="4911">
                  <c:v>55730.27</c:v>
                </c:pt>
                <c:pt idx="4912">
                  <c:v>55741.894999999997</c:v>
                </c:pt>
                <c:pt idx="4913">
                  <c:v>55753.47</c:v>
                </c:pt>
                <c:pt idx="4914">
                  <c:v>55765.11</c:v>
                </c:pt>
                <c:pt idx="4915">
                  <c:v>55776.705000000002</c:v>
                </c:pt>
                <c:pt idx="4916">
                  <c:v>55788.3</c:v>
                </c:pt>
                <c:pt idx="4917">
                  <c:v>55799.925000000003</c:v>
                </c:pt>
                <c:pt idx="4918">
                  <c:v>55811.565000000002</c:v>
                </c:pt>
                <c:pt idx="4919">
                  <c:v>55823.18</c:v>
                </c:pt>
                <c:pt idx="4920">
                  <c:v>55834.78</c:v>
                </c:pt>
                <c:pt idx="4921">
                  <c:v>55846.400000000001</c:v>
                </c:pt>
                <c:pt idx="4922">
                  <c:v>55857.934999999998</c:v>
                </c:pt>
                <c:pt idx="4923">
                  <c:v>55869.57</c:v>
                </c:pt>
                <c:pt idx="4924">
                  <c:v>55881.17</c:v>
                </c:pt>
                <c:pt idx="4925">
                  <c:v>55892.43</c:v>
                </c:pt>
                <c:pt idx="4926">
                  <c:v>55904.055</c:v>
                </c:pt>
                <c:pt idx="4927">
                  <c:v>55915.705000000002</c:v>
                </c:pt>
                <c:pt idx="4928">
                  <c:v>55927.235000000001</c:v>
                </c:pt>
                <c:pt idx="4929">
                  <c:v>55938.85</c:v>
                </c:pt>
                <c:pt idx="4930">
                  <c:v>55950.425000000003</c:v>
                </c:pt>
                <c:pt idx="4931">
                  <c:v>55962.02</c:v>
                </c:pt>
                <c:pt idx="4932">
                  <c:v>55973.584999999999</c:v>
                </c:pt>
                <c:pt idx="4933">
                  <c:v>55985.084999999999</c:v>
                </c:pt>
                <c:pt idx="4934">
                  <c:v>55996.58</c:v>
                </c:pt>
                <c:pt idx="4935">
                  <c:v>56008.175000000003</c:v>
                </c:pt>
                <c:pt idx="4936">
                  <c:v>56019.81</c:v>
                </c:pt>
                <c:pt idx="4937">
                  <c:v>56031.205000000002</c:v>
                </c:pt>
                <c:pt idx="4938">
                  <c:v>56042.845000000001</c:v>
                </c:pt>
                <c:pt idx="4939">
                  <c:v>56054.49</c:v>
                </c:pt>
                <c:pt idx="4940">
                  <c:v>56066.04</c:v>
                </c:pt>
                <c:pt idx="4941">
                  <c:v>56077.7</c:v>
                </c:pt>
                <c:pt idx="4942">
                  <c:v>56089.324999999997</c:v>
                </c:pt>
                <c:pt idx="4943">
                  <c:v>56100.964999999997</c:v>
                </c:pt>
                <c:pt idx="4944">
                  <c:v>56112.58</c:v>
                </c:pt>
                <c:pt idx="4945">
                  <c:v>56124.184999999998</c:v>
                </c:pt>
                <c:pt idx="4946">
                  <c:v>56135.82</c:v>
                </c:pt>
                <c:pt idx="4947">
                  <c:v>56147.425000000003</c:v>
                </c:pt>
                <c:pt idx="4948">
                  <c:v>56158.754999999997</c:v>
                </c:pt>
                <c:pt idx="4949">
                  <c:v>56170.305</c:v>
                </c:pt>
                <c:pt idx="4950">
                  <c:v>56181.934999999998</c:v>
                </c:pt>
                <c:pt idx="4951">
                  <c:v>56193.254999999997</c:v>
                </c:pt>
                <c:pt idx="4952">
                  <c:v>56204.21</c:v>
                </c:pt>
                <c:pt idx="4953">
                  <c:v>56215.614999999998</c:v>
                </c:pt>
                <c:pt idx="4954">
                  <c:v>56227.22</c:v>
                </c:pt>
                <c:pt idx="4955">
                  <c:v>56238.855000000003</c:v>
                </c:pt>
                <c:pt idx="4956">
                  <c:v>56250.41</c:v>
                </c:pt>
                <c:pt idx="4957">
                  <c:v>56261.464999999997</c:v>
                </c:pt>
                <c:pt idx="4958">
                  <c:v>56273.1</c:v>
                </c:pt>
                <c:pt idx="4959">
                  <c:v>56284.73</c:v>
                </c:pt>
                <c:pt idx="4960">
                  <c:v>56296.355000000003</c:v>
                </c:pt>
                <c:pt idx="4961">
                  <c:v>56307.83</c:v>
                </c:pt>
                <c:pt idx="4962">
                  <c:v>56319.125</c:v>
                </c:pt>
                <c:pt idx="4963">
                  <c:v>56330.6</c:v>
                </c:pt>
                <c:pt idx="4964">
                  <c:v>56342.235000000001</c:v>
                </c:pt>
                <c:pt idx="4965">
                  <c:v>56353.855000000003</c:v>
                </c:pt>
                <c:pt idx="4966">
                  <c:v>56365.474999999999</c:v>
                </c:pt>
                <c:pt idx="4967">
                  <c:v>56377.105000000003</c:v>
                </c:pt>
                <c:pt idx="4968">
                  <c:v>56388.61</c:v>
                </c:pt>
                <c:pt idx="4969">
                  <c:v>56400.235000000001</c:v>
                </c:pt>
                <c:pt idx="4970">
                  <c:v>56411.82</c:v>
                </c:pt>
                <c:pt idx="4971">
                  <c:v>56423.41</c:v>
                </c:pt>
                <c:pt idx="4972">
                  <c:v>56435.040000000001</c:v>
                </c:pt>
                <c:pt idx="4973">
                  <c:v>56446.67</c:v>
                </c:pt>
                <c:pt idx="4974">
                  <c:v>56458.28</c:v>
                </c:pt>
                <c:pt idx="4975">
                  <c:v>56469.945</c:v>
                </c:pt>
                <c:pt idx="4976">
                  <c:v>56481.595000000001</c:v>
                </c:pt>
                <c:pt idx="4977">
                  <c:v>56493.224999999999</c:v>
                </c:pt>
                <c:pt idx="4978">
                  <c:v>56504.83</c:v>
                </c:pt>
                <c:pt idx="4979">
                  <c:v>56516.46</c:v>
                </c:pt>
                <c:pt idx="4980">
                  <c:v>56528.084999999999</c:v>
                </c:pt>
                <c:pt idx="4981">
                  <c:v>56539.735000000001</c:v>
                </c:pt>
                <c:pt idx="4982">
                  <c:v>56551.35</c:v>
                </c:pt>
                <c:pt idx="4983">
                  <c:v>56562.964999999997</c:v>
                </c:pt>
                <c:pt idx="4984">
                  <c:v>56574.565000000002</c:v>
                </c:pt>
                <c:pt idx="4985">
                  <c:v>56586.235000000001</c:v>
                </c:pt>
                <c:pt idx="4986">
                  <c:v>56597.79</c:v>
                </c:pt>
                <c:pt idx="4987">
                  <c:v>56609.445</c:v>
                </c:pt>
                <c:pt idx="4988">
                  <c:v>56621.09</c:v>
                </c:pt>
                <c:pt idx="4989">
                  <c:v>56632.71</c:v>
                </c:pt>
                <c:pt idx="4990">
                  <c:v>56644.264999999999</c:v>
                </c:pt>
                <c:pt idx="4991">
                  <c:v>56655.8</c:v>
                </c:pt>
                <c:pt idx="4992">
                  <c:v>56667.345000000001</c:v>
                </c:pt>
                <c:pt idx="4993">
                  <c:v>56678.144999999997</c:v>
                </c:pt>
                <c:pt idx="4994">
                  <c:v>56689.760000000002</c:v>
                </c:pt>
                <c:pt idx="4995">
                  <c:v>56701.4</c:v>
                </c:pt>
                <c:pt idx="4996">
                  <c:v>56713.014999999999</c:v>
                </c:pt>
                <c:pt idx="4997">
                  <c:v>56724.65</c:v>
                </c:pt>
                <c:pt idx="4998">
                  <c:v>56736.24</c:v>
                </c:pt>
                <c:pt idx="4999">
                  <c:v>56747.815000000002</c:v>
                </c:pt>
                <c:pt idx="5000">
                  <c:v>56759.404999999999</c:v>
                </c:pt>
                <c:pt idx="5001">
                  <c:v>56771.05</c:v>
                </c:pt>
                <c:pt idx="5002">
                  <c:v>56782.63</c:v>
                </c:pt>
                <c:pt idx="5003">
                  <c:v>56794.254999999997</c:v>
                </c:pt>
                <c:pt idx="5004">
                  <c:v>56805.904999999999</c:v>
                </c:pt>
                <c:pt idx="5005">
                  <c:v>56817.415000000001</c:v>
                </c:pt>
                <c:pt idx="5006">
                  <c:v>56829.01</c:v>
                </c:pt>
                <c:pt idx="5007">
                  <c:v>56840.504999999997</c:v>
                </c:pt>
                <c:pt idx="5008">
                  <c:v>56852.160000000003</c:v>
                </c:pt>
                <c:pt idx="5009">
                  <c:v>56863.275000000001</c:v>
                </c:pt>
                <c:pt idx="5010">
                  <c:v>56874.3</c:v>
                </c:pt>
                <c:pt idx="5011">
                  <c:v>56885.94</c:v>
                </c:pt>
                <c:pt idx="5012">
                  <c:v>56897.39</c:v>
                </c:pt>
                <c:pt idx="5013">
                  <c:v>56909.02</c:v>
                </c:pt>
                <c:pt idx="5014">
                  <c:v>56920.425000000003</c:v>
                </c:pt>
                <c:pt idx="5015">
                  <c:v>56932.07</c:v>
                </c:pt>
                <c:pt idx="5016">
                  <c:v>56943.184999999998</c:v>
                </c:pt>
                <c:pt idx="5017">
                  <c:v>56954.855000000003</c:v>
                </c:pt>
                <c:pt idx="5018">
                  <c:v>56966.43</c:v>
                </c:pt>
                <c:pt idx="5019">
                  <c:v>56978.05</c:v>
                </c:pt>
                <c:pt idx="5020">
                  <c:v>56989.695</c:v>
                </c:pt>
                <c:pt idx="5021">
                  <c:v>57001.279999999999</c:v>
                </c:pt>
                <c:pt idx="5022">
                  <c:v>57012.915000000001</c:v>
                </c:pt>
                <c:pt idx="5023">
                  <c:v>57024.55</c:v>
                </c:pt>
                <c:pt idx="5024">
                  <c:v>57033.29</c:v>
                </c:pt>
                <c:pt idx="5025">
                  <c:v>57044.875</c:v>
                </c:pt>
                <c:pt idx="5026">
                  <c:v>57056.480000000003</c:v>
                </c:pt>
                <c:pt idx="5027">
                  <c:v>57068.11</c:v>
                </c:pt>
                <c:pt idx="5028">
                  <c:v>57073.044999999998</c:v>
                </c:pt>
                <c:pt idx="5029">
                  <c:v>57084.665000000001</c:v>
                </c:pt>
                <c:pt idx="5030">
                  <c:v>57086.27</c:v>
                </c:pt>
                <c:pt idx="5031">
                  <c:v>57097.855000000003</c:v>
                </c:pt>
                <c:pt idx="5032">
                  <c:v>57109.46</c:v>
                </c:pt>
                <c:pt idx="5033">
                  <c:v>57121.084999999999</c:v>
                </c:pt>
                <c:pt idx="5034">
                  <c:v>57132.73</c:v>
                </c:pt>
                <c:pt idx="5035">
                  <c:v>57144.35</c:v>
                </c:pt>
                <c:pt idx="5036">
                  <c:v>57155.995000000003</c:v>
                </c:pt>
                <c:pt idx="5037">
                  <c:v>57167.64</c:v>
                </c:pt>
                <c:pt idx="5038">
                  <c:v>57179.275000000001</c:v>
                </c:pt>
                <c:pt idx="5039">
                  <c:v>57190.845000000001</c:v>
                </c:pt>
                <c:pt idx="5040">
                  <c:v>57202.514999999999</c:v>
                </c:pt>
                <c:pt idx="5041">
                  <c:v>57214.13</c:v>
                </c:pt>
                <c:pt idx="5042">
                  <c:v>57225.75</c:v>
                </c:pt>
                <c:pt idx="5043">
                  <c:v>57237.36</c:v>
                </c:pt>
                <c:pt idx="5044">
                  <c:v>57248.745000000003</c:v>
                </c:pt>
                <c:pt idx="5045">
                  <c:v>57260.37</c:v>
                </c:pt>
                <c:pt idx="5046">
                  <c:v>57271.434999999998</c:v>
                </c:pt>
                <c:pt idx="5047">
                  <c:v>57283.07</c:v>
                </c:pt>
                <c:pt idx="5048">
                  <c:v>57294.71</c:v>
                </c:pt>
                <c:pt idx="5049">
                  <c:v>57306.355000000003</c:v>
                </c:pt>
                <c:pt idx="5050">
                  <c:v>57317.894999999997</c:v>
                </c:pt>
                <c:pt idx="5051">
                  <c:v>57329.35</c:v>
                </c:pt>
                <c:pt idx="5052">
                  <c:v>57340.885000000002</c:v>
                </c:pt>
                <c:pt idx="5053">
                  <c:v>57352.474999999999</c:v>
                </c:pt>
                <c:pt idx="5054">
                  <c:v>57364.084999999999</c:v>
                </c:pt>
                <c:pt idx="5055">
                  <c:v>57375.714999999997</c:v>
                </c:pt>
                <c:pt idx="5056">
                  <c:v>57387.275000000001</c:v>
                </c:pt>
                <c:pt idx="5057">
                  <c:v>57398.9</c:v>
                </c:pt>
                <c:pt idx="5058">
                  <c:v>57410.514999999999</c:v>
                </c:pt>
                <c:pt idx="5059">
                  <c:v>57422.144999999997</c:v>
                </c:pt>
                <c:pt idx="5060">
                  <c:v>57433.754999999997</c:v>
                </c:pt>
                <c:pt idx="5061">
                  <c:v>57445.394999999997</c:v>
                </c:pt>
                <c:pt idx="5062">
                  <c:v>57457.01</c:v>
                </c:pt>
                <c:pt idx="5063">
                  <c:v>57468.61</c:v>
                </c:pt>
                <c:pt idx="5064">
                  <c:v>57480.074999999997</c:v>
                </c:pt>
                <c:pt idx="5065">
                  <c:v>57491.71</c:v>
                </c:pt>
                <c:pt idx="5066">
                  <c:v>57503.31</c:v>
                </c:pt>
                <c:pt idx="5067">
                  <c:v>57514.934999999998</c:v>
                </c:pt>
                <c:pt idx="5068">
                  <c:v>57525.760000000002</c:v>
                </c:pt>
                <c:pt idx="5069">
                  <c:v>57537.38</c:v>
                </c:pt>
                <c:pt idx="5070">
                  <c:v>57548.995000000003</c:v>
                </c:pt>
                <c:pt idx="5071">
                  <c:v>57560.614999999998</c:v>
                </c:pt>
                <c:pt idx="5072">
                  <c:v>57572.12</c:v>
                </c:pt>
                <c:pt idx="5073">
                  <c:v>57583.724999999999</c:v>
                </c:pt>
                <c:pt idx="5074">
                  <c:v>57595.34</c:v>
                </c:pt>
                <c:pt idx="5075">
                  <c:v>57606.995000000003</c:v>
                </c:pt>
                <c:pt idx="5076">
                  <c:v>57618.574999999997</c:v>
                </c:pt>
                <c:pt idx="5077">
                  <c:v>57630.184999999998</c:v>
                </c:pt>
                <c:pt idx="5078">
                  <c:v>57641.79</c:v>
                </c:pt>
                <c:pt idx="5079">
                  <c:v>57653.445</c:v>
                </c:pt>
                <c:pt idx="5080">
                  <c:v>57665.074999999997</c:v>
                </c:pt>
                <c:pt idx="5081">
                  <c:v>57676.724999999999</c:v>
                </c:pt>
                <c:pt idx="5082">
                  <c:v>57688.285000000003</c:v>
                </c:pt>
                <c:pt idx="5083">
                  <c:v>57699.92</c:v>
                </c:pt>
                <c:pt idx="5084">
                  <c:v>57711.404999999999</c:v>
                </c:pt>
                <c:pt idx="5085">
                  <c:v>57723.035000000003</c:v>
                </c:pt>
                <c:pt idx="5086">
                  <c:v>57734.55</c:v>
                </c:pt>
                <c:pt idx="5087">
                  <c:v>57736.69</c:v>
                </c:pt>
                <c:pt idx="5088">
                  <c:v>57748.184999999998</c:v>
                </c:pt>
                <c:pt idx="5089">
                  <c:v>57759.815000000002</c:v>
                </c:pt>
                <c:pt idx="5090">
                  <c:v>57771.44</c:v>
                </c:pt>
                <c:pt idx="5091">
                  <c:v>57782.71</c:v>
                </c:pt>
                <c:pt idx="5092">
                  <c:v>57794.32</c:v>
                </c:pt>
                <c:pt idx="5093">
                  <c:v>57805.760000000002</c:v>
                </c:pt>
                <c:pt idx="5094">
                  <c:v>57812.044999999998</c:v>
                </c:pt>
                <c:pt idx="5095">
                  <c:v>57823.635000000002</c:v>
                </c:pt>
                <c:pt idx="5096">
                  <c:v>57835.245000000003</c:v>
                </c:pt>
                <c:pt idx="5097">
                  <c:v>57846.885000000002</c:v>
                </c:pt>
                <c:pt idx="5098">
                  <c:v>57858.51</c:v>
                </c:pt>
                <c:pt idx="5099">
                  <c:v>57870.114999999998</c:v>
                </c:pt>
                <c:pt idx="5100">
                  <c:v>57881.745000000003</c:v>
                </c:pt>
                <c:pt idx="5101">
                  <c:v>57893.345000000001</c:v>
                </c:pt>
                <c:pt idx="5102">
                  <c:v>57904.79</c:v>
                </c:pt>
                <c:pt idx="5103">
                  <c:v>57916.394999999997</c:v>
                </c:pt>
                <c:pt idx="5104">
                  <c:v>57927.41</c:v>
                </c:pt>
                <c:pt idx="5105">
                  <c:v>57939.01</c:v>
                </c:pt>
                <c:pt idx="5106">
                  <c:v>57950.62</c:v>
                </c:pt>
                <c:pt idx="5107">
                  <c:v>57962.239999999998</c:v>
                </c:pt>
                <c:pt idx="5108">
                  <c:v>57973.864999999998</c:v>
                </c:pt>
                <c:pt idx="5109">
                  <c:v>57985.47</c:v>
                </c:pt>
                <c:pt idx="5110">
                  <c:v>57997.08</c:v>
                </c:pt>
                <c:pt idx="5111">
                  <c:v>58008.324999999997</c:v>
                </c:pt>
                <c:pt idx="5112">
                  <c:v>58019.91</c:v>
                </c:pt>
                <c:pt idx="5113">
                  <c:v>58031.54</c:v>
                </c:pt>
                <c:pt idx="5114">
                  <c:v>58043.125</c:v>
                </c:pt>
                <c:pt idx="5115">
                  <c:v>58054.63</c:v>
                </c:pt>
                <c:pt idx="5116">
                  <c:v>58066.28</c:v>
                </c:pt>
                <c:pt idx="5117">
                  <c:v>58077.84</c:v>
                </c:pt>
                <c:pt idx="5118">
                  <c:v>58089.45</c:v>
                </c:pt>
                <c:pt idx="5119">
                  <c:v>58100.985000000001</c:v>
                </c:pt>
                <c:pt idx="5120">
                  <c:v>58112.6</c:v>
                </c:pt>
                <c:pt idx="5121">
                  <c:v>58124.23</c:v>
                </c:pt>
                <c:pt idx="5122">
                  <c:v>58135.695</c:v>
                </c:pt>
                <c:pt idx="5123">
                  <c:v>58147.324999999997</c:v>
                </c:pt>
                <c:pt idx="5124">
                  <c:v>58158.95</c:v>
                </c:pt>
                <c:pt idx="5125">
                  <c:v>58170.544999999998</c:v>
                </c:pt>
                <c:pt idx="5126">
                  <c:v>58182.195</c:v>
                </c:pt>
                <c:pt idx="5127">
                  <c:v>58193.805</c:v>
                </c:pt>
                <c:pt idx="5128">
                  <c:v>58205.440000000002</c:v>
                </c:pt>
                <c:pt idx="5129">
                  <c:v>58217.014999999999</c:v>
                </c:pt>
                <c:pt idx="5130">
                  <c:v>58228.635000000002</c:v>
                </c:pt>
                <c:pt idx="5131">
                  <c:v>58240.25</c:v>
                </c:pt>
                <c:pt idx="5132">
                  <c:v>58251.805</c:v>
                </c:pt>
                <c:pt idx="5133">
                  <c:v>58263.464999999997</c:v>
                </c:pt>
                <c:pt idx="5134">
                  <c:v>58275.055</c:v>
                </c:pt>
                <c:pt idx="5135">
                  <c:v>58286.62</c:v>
                </c:pt>
                <c:pt idx="5136">
                  <c:v>58298.175000000003</c:v>
                </c:pt>
                <c:pt idx="5137">
                  <c:v>58309.705000000002</c:v>
                </c:pt>
                <c:pt idx="5138">
                  <c:v>58321.294999999998</c:v>
                </c:pt>
                <c:pt idx="5139">
                  <c:v>58332.894999999997</c:v>
                </c:pt>
                <c:pt idx="5140">
                  <c:v>58344.34</c:v>
                </c:pt>
                <c:pt idx="5141">
                  <c:v>58355.875</c:v>
                </c:pt>
                <c:pt idx="5142">
                  <c:v>58367.49</c:v>
                </c:pt>
                <c:pt idx="5143">
                  <c:v>58379.13</c:v>
                </c:pt>
                <c:pt idx="5144">
                  <c:v>58390.724999999999</c:v>
                </c:pt>
                <c:pt idx="5145">
                  <c:v>58402.345000000001</c:v>
                </c:pt>
                <c:pt idx="5146">
                  <c:v>58413.85</c:v>
                </c:pt>
                <c:pt idx="5147">
                  <c:v>58425.464999999997</c:v>
                </c:pt>
                <c:pt idx="5148">
                  <c:v>58437.11</c:v>
                </c:pt>
                <c:pt idx="5149">
                  <c:v>58448.684999999998</c:v>
                </c:pt>
                <c:pt idx="5150">
                  <c:v>58460.305</c:v>
                </c:pt>
                <c:pt idx="5151">
                  <c:v>58471.945</c:v>
                </c:pt>
                <c:pt idx="5152">
                  <c:v>58483.595000000001</c:v>
                </c:pt>
                <c:pt idx="5153">
                  <c:v>58495.199999999997</c:v>
                </c:pt>
                <c:pt idx="5154">
                  <c:v>58506.864999999998</c:v>
                </c:pt>
                <c:pt idx="5155">
                  <c:v>58518.47</c:v>
                </c:pt>
                <c:pt idx="5156">
                  <c:v>58530.06</c:v>
                </c:pt>
                <c:pt idx="5157">
                  <c:v>58541.695</c:v>
                </c:pt>
                <c:pt idx="5158">
                  <c:v>58553.345000000001</c:v>
                </c:pt>
                <c:pt idx="5159">
                  <c:v>58564.945</c:v>
                </c:pt>
                <c:pt idx="5160">
                  <c:v>58576.5</c:v>
                </c:pt>
                <c:pt idx="5161">
                  <c:v>58588.114999999998</c:v>
                </c:pt>
                <c:pt idx="5162">
                  <c:v>58599.754999999997</c:v>
                </c:pt>
                <c:pt idx="5163">
                  <c:v>58611.39</c:v>
                </c:pt>
                <c:pt idx="5164">
                  <c:v>58622.855000000003</c:v>
                </c:pt>
                <c:pt idx="5165">
                  <c:v>58634.51</c:v>
                </c:pt>
                <c:pt idx="5166">
                  <c:v>58646.125</c:v>
                </c:pt>
                <c:pt idx="5167">
                  <c:v>58657.75</c:v>
                </c:pt>
                <c:pt idx="5168">
                  <c:v>58669.355000000003</c:v>
                </c:pt>
                <c:pt idx="5169">
                  <c:v>58680.93</c:v>
                </c:pt>
                <c:pt idx="5170">
                  <c:v>58692.49</c:v>
                </c:pt>
                <c:pt idx="5171">
                  <c:v>58704.08</c:v>
                </c:pt>
                <c:pt idx="5172">
                  <c:v>58715.495000000003</c:v>
                </c:pt>
                <c:pt idx="5173">
                  <c:v>58727.114999999998</c:v>
                </c:pt>
                <c:pt idx="5174">
                  <c:v>58738.720000000001</c:v>
                </c:pt>
                <c:pt idx="5175">
                  <c:v>58750.264999999999</c:v>
                </c:pt>
                <c:pt idx="5176">
                  <c:v>58761.714999999997</c:v>
                </c:pt>
                <c:pt idx="5177">
                  <c:v>58773.324999999997</c:v>
                </c:pt>
                <c:pt idx="5178">
                  <c:v>58784.955000000002</c:v>
                </c:pt>
                <c:pt idx="5179">
                  <c:v>58796.595000000001</c:v>
                </c:pt>
                <c:pt idx="5180">
                  <c:v>58808.224999999999</c:v>
                </c:pt>
                <c:pt idx="5181">
                  <c:v>58819.794999999998</c:v>
                </c:pt>
                <c:pt idx="5182">
                  <c:v>58831.415000000001</c:v>
                </c:pt>
                <c:pt idx="5183">
                  <c:v>58843.040000000001</c:v>
                </c:pt>
                <c:pt idx="5184">
                  <c:v>58854.675000000003</c:v>
                </c:pt>
                <c:pt idx="5185">
                  <c:v>58866.34</c:v>
                </c:pt>
                <c:pt idx="5186">
                  <c:v>58877.72</c:v>
                </c:pt>
                <c:pt idx="5187">
                  <c:v>58889.31</c:v>
                </c:pt>
                <c:pt idx="5188">
                  <c:v>58900.915000000001</c:v>
                </c:pt>
                <c:pt idx="5189">
                  <c:v>58912.56</c:v>
                </c:pt>
                <c:pt idx="5190">
                  <c:v>58924.184999999998</c:v>
                </c:pt>
                <c:pt idx="5191">
                  <c:v>58935.8</c:v>
                </c:pt>
                <c:pt idx="5192">
                  <c:v>58947.39</c:v>
                </c:pt>
                <c:pt idx="5193">
                  <c:v>58959.025000000001</c:v>
                </c:pt>
                <c:pt idx="5194">
                  <c:v>58970.65</c:v>
                </c:pt>
                <c:pt idx="5195">
                  <c:v>58982.16</c:v>
                </c:pt>
                <c:pt idx="5196">
                  <c:v>58993.79</c:v>
                </c:pt>
                <c:pt idx="5197">
                  <c:v>59005.425000000003</c:v>
                </c:pt>
                <c:pt idx="5198">
                  <c:v>59017.044999999998</c:v>
                </c:pt>
                <c:pt idx="5199">
                  <c:v>59028.555</c:v>
                </c:pt>
                <c:pt idx="5200">
                  <c:v>59040.2</c:v>
                </c:pt>
                <c:pt idx="5201">
                  <c:v>59051.839999999997</c:v>
                </c:pt>
                <c:pt idx="5202">
                  <c:v>59063.41</c:v>
                </c:pt>
                <c:pt idx="5203">
                  <c:v>59074.904999999999</c:v>
                </c:pt>
                <c:pt idx="5204">
                  <c:v>59086.525000000001</c:v>
                </c:pt>
                <c:pt idx="5205">
                  <c:v>59098.16</c:v>
                </c:pt>
                <c:pt idx="5206">
                  <c:v>59109.625</c:v>
                </c:pt>
                <c:pt idx="5207">
                  <c:v>59121.285000000003</c:v>
                </c:pt>
                <c:pt idx="5208">
                  <c:v>59132.94</c:v>
                </c:pt>
                <c:pt idx="5209">
                  <c:v>59144.565000000002</c:v>
                </c:pt>
                <c:pt idx="5210">
                  <c:v>59156.184999999998</c:v>
                </c:pt>
                <c:pt idx="5211">
                  <c:v>59167.83</c:v>
                </c:pt>
                <c:pt idx="5212">
                  <c:v>59179.35</c:v>
                </c:pt>
                <c:pt idx="5213">
                  <c:v>59190.97</c:v>
                </c:pt>
                <c:pt idx="5214">
                  <c:v>59202.614999999998</c:v>
                </c:pt>
                <c:pt idx="5215">
                  <c:v>59214.21</c:v>
                </c:pt>
                <c:pt idx="5216">
                  <c:v>59225.83</c:v>
                </c:pt>
                <c:pt idx="5217">
                  <c:v>59237.440000000002</c:v>
                </c:pt>
                <c:pt idx="5218">
                  <c:v>59249.074999999997</c:v>
                </c:pt>
                <c:pt idx="5219">
                  <c:v>59260.745000000003</c:v>
                </c:pt>
                <c:pt idx="5220">
                  <c:v>59272.275000000001</c:v>
                </c:pt>
                <c:pt idx="5221">
                  <c:v>59283.864999999998</c:v>
                </c:pt>
                <c:pt idx="5222">
                  <c:v>59295.345000000001</c:v>
                </c:pt>
                <c:pt idx="5223">
                  <c:v>59306.68</c:v>
                </c:pt>
                <c:pt idx="5224">
                  <c:v>59318.285000000003</c:v>
                </c:pt>
                <c:pt idx="5225">
                  <c:v>59329.364999999998</c:v>
                </c:pt>
                <c:pt idx="5226">
                  <c:v>59340.985000000001</c:v>
                </c:pt>
                <c:pt idx="5227">
                  <c:v>59352.625</c:v>
                </c:pt>
                <c:pt idx="5228">
                  <c:v>59364.25</c:v>
                </c:pt>
                <c:pt idx="5229">
                  <c:v>59375.86</c:v>
                </c:pt>
                <c:pt idx="5230">
                  <c:v>59387.5</c:v>
                </c:pt>
                <c:pt idx="5231">
                  <c:v>59399.065000000002</c:v>
                </c:pt>
                <c:pt idx="5232">
                  <c:v>59410.71</c:v>
                </c:pt>
                <c:pt idx="5233">
                  <c:v>59422.324999999997</c:v>
                </c:pt>
                <c:pt idx="5234">
                  <c:v>59433.915000000001</c:v>
                </c:pt>
                <c:pt idx="5235">
                  <c:v>59445.46</c:v>
                </c:pt>
                <c:pt idx="5236">
                  <c:v>59456.915000000001</c:v>
                </c:pt>
                <c:pt idx="5237">
                  <c:v>59468.535000000003</c:v>
                </c:pt>
                <c:pt idx="5238">
                  <c:v>59480.144999999997</c:v>
                </c:pt>
                <c:pt idx="5239">
                  <c:v>59491.71</c:v>
                </c:pt>
                <c:pt idx="5240">
                  <c:v>59503.334999999999</c:v>
                </c:pt>
                <c:pt idx="5241">
                  <c:v>59514.945</c:v>
                </c:pt>
                <c:pt idx="5242">
                  <c:v>59526.48</c:v>
                </c:pt>
                <c:pt idx="5243">
                  <c:v>59537.855000000003</c:v>
                </c:pt>
                <c:pt idx="5244">
                  <c:v>59549.445</c:v>
                </c:pt>
                <c:pt idx="5245">
                  <c:v>59561.05</c:v>
                </c:pt>
                <c:pt idx="5246">
                  <c:v>59572.684999999998</c:v>
                </c:pt>
                <c:pt idx="5247">
                  <c:v>59583.39</c:v>
                </c:pt>
                <c:pt idx="5248">
                  <c:v>59595.03</c:v>
                </c:pt>
                <c:pt idx="5249">
                  <c:v>59606.5</c:v>
                </c:pt>
                <c:pt idx="5250">
                  <c:v>59618.105000000003</c:v>
                </c:pt>
                <c:pt idx="5251">
                  <c:v>59629.625</c:v>
                </c:pt>
                <c:pt idx="5252">
                  <c:v>59641.235000000001</c:v>
                </c:pt>
                <c:pt idx="5253">
                  <c:v>59652.84</c:v>
                </c:pt>
                <c:pt idx="5254">
                  <c:v>59664.480000000003</c:v>
                </c:pt>
                <c:pt idx="5255">
                  <c:v>59675.855000000003</c:v>
                </c:pt>
                <c:pt idx="5256">
                  <c:v>59687.495000000003</c:v>
                </c:pt>
                <c:pt idx="5257">
                  <c:v>59699.09</c:v>
                </c:pt>
                <c:pt idx="5258">
                  <c:v>59710.705000000002</c:v>
                </c:pt>
                <c:pt idx="5259">
                  <c:v>59722.17</c:v>
                </c:pt>
                <c:pt idx="5260">
                  <c:v>59733.8</c:v>
                </c:pt>
                <c:pt idx="5261">
                  <c:v>59745.404999999999</c:v>
                </c:pt>
                <c:pt idx="5262">
                  <c:v>59757.025000000001</c:v>
                </c:pt>
                <c:pt idx="5263">
                  <c:v>59768.6</c:v>
                </c:pt>
                <c:pt idx="5264">
                  <c:v>59780.224999999999</c:v>
                </c:pt>
                <c:pt idx="5265">
                  <c:v>59791.845000000001</c:v>
                </c:pt>
                <c:pt idx="5266">
                  <c:v>59803.455000000002</c:v>
                </c:pt>
                <c:pt idx="5267">
                  <c:v>59815.095000000001</c:v>
                </c:pt>
                <c:pt idx="5268">
                  <c:v>59826.71</c:v>
                </c:pt>
                <c:pt idx="5269">
                  <c:v>59838.3</c:v>
                </c:pt>
                <c:pt idx="5270">
                  <c:v>59849.934999999998</c:v>
                </c:pt>
                <c:pt idx="5271">
                  <c:v>59861.544999999998</c:v>
                </c:pt>
                <c:pt idx="5272">
                  <c:v>59869.445</c:v>
                </c:pt>
                <c:pt idx="5273">
                  <c:v>59881.17</c:v>
                </c:pt>
                <c:pt idx="5274">
                  <c:v>59892.885000000002</c:v>
                </c:pt>
                <c:pt idx="5275">
                  <c:v>59904.565000000002</c:v>
                </c:pt>
                <c:pt idx="5276">
                  <c:v>59916.13</c:v>
                </c:pt>
                <c:pt idx="5277">
                  <c:v>59926.945</c:v>
                </c:pt>
                <c:pt idx="5278">
                  <c:v>59938.675000000003</c:v>
                </c:pt>
                <c:pt idx="5279">
                  <c:v>59950.34</c:v>
                </c:pt>
                <c:pt idx="5280">
                  <c:v>59961.904999999999</c:v>
                </c:pt>
                <c:pt idx="5281">
                  <c:v>59972.94</c:v>
                </c:pt>
                <c:pt idx="5282">
                  <c:v>59984.59</c:v>
                </c:pt>
                <c:pt idx="5283">
                  <c:v>59996.224999999999</c:v>
                </c:pt>
                <c:pt idx="5284">
                  <c:v>60007.925000000003</c:v>
                </c:pt>
                <c:pt idx="5285">
                  <c:v>60019.574999999997</c:v>
                </c:pt>
                <c:pt idx="5286">
                  <c:v>60031.105000000003</c:v>
                </c:pt>
                <c:pt idx="5287">
                  <c:v>60042.78</c:v>
                </c:pt>
                <c:pt idx="5288">
                  <c:v>60054.334999999999</c:v>
                </c:pt>
                <c:pt idx="5289">
                  <c:v>60066.06</c:v>
                </c:pt>
                <c:pt idx="5290">
                  <c:v>60077.614999999998</c:v>
                </c:pt>
                <c:pt idx="5291">
                  <c:v>60089.214999999997</c:v>
                </c:pt>
                <c:pt idx="5292">
                  <c:v>60100.75</c:v>
                </c:pt>
                <c:pt idx="5293">
                  <c:v>60111.184999999998</c:v>
                </c:pt>
                <c:pt idx="5294">
                  <c:v>60122.91</c:v>
                </c:pt>
                <c:pt idx="5295">
                  <c:v>60134.559999999998</c:v>
                </c:pt>
                <c:pt idx="5296">
                  <c:v>60146.27</c:v>
                </c:pt>
                <c:pt idx="5297">
                  <c:v>60158.004999999997</c:v>
                </c:pt>
                <c:pt idx="5298">
                  <c:v>60169.745000000003</c:v>
                </c:pt>
                <c:pt idx="5299">
                  <c:v>60181.464999999997</c:v>
                </c:pt>
                <c:pt idx="5300">
                  <c:v>60193.184999999998</c:v>
                </c:pt>
                <c:pt idx="5301">
                  <c:v>60204.785000000003</c:v>
                </c:pt>
                <c:pt idx="5302">
                  <c:v>60216.485000000001</c:v>
                </c:pt>
                <c:pt idx="5303">
                  <c:v>60227.94</c:v>
                </c:pt>
                <c:pt idx="5304">
                  <c:v>60239.684999999998</c:v>
                </c:pt>
                <c:pt idx="5305">
                  <c:v>60251.464999999997</c:v>
                </c:pt>
                <c:pt idx="5306">
                  <c:v>60263.14</c:v>
                </c:pt>
                <c:pt idx="5307">
                  <c:v>60274.845000000001</c:v>
                </c:pt>
                <c:pt idx="5308">
                  <c:v>60286.474999999999</c:v>
                </c:pt>
                <c:pt idx="5309">
                  <c:v>60298.11</c:v>
                </c:pt>
                <c:pt idx="5310">
                  <c:v>60309.455000000002</c:v>
                </c:pt>
                <c:pt idx="5311">
                  <c:v>60319.485000000001</c:v>
                </c:pt>
                <c:pt idx="5312">
                  <c:v>60330.815000000002</c:v>
                </c:pt>
                <c:pt idx="5313">
                  <c:v>60342.42</c:v>
                </c:pt>
                <c:pt idx="5314">
                  <c:v>60354.065000000002</c:v>
                </c:pt>
                <c:pt idx="5315">
                  <c:v>60365.714999999997</c:v>
                </c:pt>
                <c:pt idx="5316">
                  <c:v>60377.394999999997</c:v>
                </c:pt>
                <c:pt idx="5317">
                  <c:v>60389.065000000002</c:v>
                </c:pt>
                <c:pt idx="5318">
                  <c:v>60400.785000000003</c:v>
                </c:pt>
                <c:pt idx="5319">
                  <c:v>60412.51</c:v>
                </c:pt>
                <c:pt idx="5320">
                  <c:v>60424.24</c:v>
                </c:pt>
                <c:pt idx="5321">
                  <c:v>60435.95</c:v>
                </c:pt>
                <c:pt idx="5322">
                  <c:v>60447.555</c:v>
                </c:pt>
                <c:pt idx="5323">
                  <c:v>60459.21</c:v>
                </c:pt>
                <c:pt idx="5324">
                  <c:v>60470.81</c:v>
                </c:pt>
                <c:pt idx="5325">
                  <c:v>60482.195</c:v>
                </c:pt>
                <c:pt idx="5326">
                  <c:v>60493.595000000001</c:v>
                </c:pt>
                <c:pt idx="5327">
                  <c:v>60505.36</c:v>
                </c:pt>
                <c:pt idx="5328">
                  <c:v>60516.84</c:v>
                </c:pt>
                <c:pt idx="5329">
                  <c:v>60528.480000000003</c:v>
                </c:pt>
                <c:pt idx="5330">
                  <c:v>60540.055</c:v>
                </c:pt>
                <c:pt idx="5331">
                  <c:v>60551.68</c:v>
                </c:pt>
                <c:pt idx="5332">
                  <c:v>60563.345000000001</c:v>
                </c:pt>
                <c:pt idx="5333">
                  <c:v>60574.69</c:v>
                </c:pt>
                <c:pt idx="5334">
                  <c:v>60586.35</c:v>
                </c:pt>
                <c:pt idx="5335">
                  <c:v>60598.014999999999</c:v>
                </c:pt>
                <c:pt idx="5336">
                  <c:v>60609.64</c:v>
                </c:pt>
                <c:pt idx="5337">
                  <c:v>60621.33</c:v>
                </c:pt>
                <c:pt idx="5338">
                  <c:v>60632.995000000003</c:v>
                </c:pt>
                <c:pt idx="5339">
                  <c:v>60644.724999999999</c:v>
                </c:pt>
                <c:pt idx="5340">
                  <c:v>60656.305</c:v>
                </c:pt>
                <c:pt idx="5341">
                  <c:v>60667.915000000001</c:v>
                </c:pt>
                <c:pt idx="5342">
                  <c:v>60679.584999999999</c:v>
                </c:pt>
                <c:pt idx="5343">
                  <c:v>60691.044999999998</c:v>
                </c:pt>
                <c:pt idx="5344">
                  <c:v>60702.805</c:v>
                </c:pt>
                <c:pt idx="5345">
                  <c:v>60714.54</c:v>
                </c:pt>
                <c:pt idx="5346">
                  <c:v>60726.264999999999</c:v>
                </c:pt>
                <c:pt idx="5347">
                  <c:v>60737.93</c:v>
                </c:pt>
                <c:pt idx="5348">
                  <c:v>60749.56</c:v>
                </c:pt>
                <c:pt idx="5349">
                  <c:v>60761.264999999999</c:v>
                </c:pt>
                <c:pt idx="5350">
                  <c:v>60772.775000000001</c:v>
                </c:pt>
                <c:pt idx="5351">
                  <c:v>60784.415000000001</c:v>
                </c:pt>
                <c:pt idx="5352">
                  <c:v>60796</c:v>
                </c:pt>
                <c:pt idx="5353">
                  <c:v>60807.654999999999</c:v>
                </c:pt>
                <c:pt idx="5354">
                  <c:v>60817.59</c:v>
                </c:pt>
                <c:pt idx="5355">
                  <c:v>60829.345000000001</c:v>
                </c:pt>
                <c:pt idx="5356">
                  <c:v>60841.084999999999</c:v>
                </c:pt>
                <c:pt idx="5357">
                  <c:v>60852.86</c:v>
                </c:pt>
                <c:pt idx="5358">
                  <c:v>60864.644999999997</c:v>
                </c:pt>
                <c:pt idx="5359">
                  <c:v>60876.315000000002</c:v>
                </c:pt>
                <c:pt idx="5360">
                  <c:v>60888.01</c:v>
                </c:pt>
                <c:pt idx="5361">
                  <c:v>60899.815000000002</c:v>
                </c:pt>
                <c:pt idx="5362">
                  <c:v>60911.434999999998</c:v>
                </c:pt>
                <c:pt idx="5363">
                  <c:v>60923.004999999997</c:v>
                </c:pt>
                <c:pt idx="5364">
                  <c:v>60934.66</c:v>
                </c:pt>
                <c:pt idx="5365">
                  <c:v>60946.12</c:v>
                </c:pt>
                <c:pt idx="5366">
                  <c:v>60957.64</c:v>
                </c:pt>
                <c:pt idx="5367">
                  <c:v>60969.224999999999</c:v>
                </c:pt>
                <c:pt idx="5368">
                  <c:v>60980.76</c:v>
                </c:pt>
                <c:pt idx="5369">
                  <c:v>60992.425000000003</c:v>
                </c:pt>
                <c:pt idx="5370">
                  <c:v>61004.084999999999</c:v>
                </c:pt>
                <c:pt idx="5371">
                  <c:v>61015.644999999997</c:v>
                </c:pt>
                <c:pt idx="5372">
                  <c:v>61027.224999999999</c:v>
                </c:pt>
                <c:pt idx="5373">
                  <c:v>61038.855000000003</c:v>
                </c:pt>
                <c:pt idx="5374">
                  <c:v>61050.495000000003</c:v>
                </c:pt>
                <c:pt idx="5375">
                  <c:v>61061.995000000003</c:v>
                </c:pt>
                <c:pt idx="5376">
                  <c:v>61073.675000000003</c:v>
                </c:pt>
                <c:pt idx="5377">
                  <c:v>61085.39</c:v>
                </c:pt>
                <c:pt idx="5378">
                  <c:v>61097.06</c:v>
                </c:pt>
                <c:pt idx="5379">
                  <c:v>61108.82</c:v>
                </c:pt>
                <c:pt idx="5380">
                  <c:v>61120.474999999999</c:v>
                </c:pt>
                <c:pt idx="5381">
                  <c:v>61132.21</c:v>
                </c:pt>
                <c:pt idx="5382">
                  <c:v>61143.94</c:v>
                </c:pt>
                <c:pt idx="5383">
                  <c:v>61155.705000000002</c:v>
                </c:pt>
                <c:pt idx="5384">
                  <c:v>61167.41</c:v>
                </c:pt>
                <c:pt idx="5385">
                  <c:v>61179.125</c:v>
                </c:pt>
                <c:pt idx="5386">
                  <c:v>61190.84</c:v>
                </c:pt>
                <c:pt idx="5387">
                  <c:v>61202.485000000001</c:v>
                </c:pt>
                <c:pt idx="5388">
                  <c:v>61214.205000000002</c:v>
                </c:pt>
                <c:pt idx="5389">
                  <c:v>61225.64</c:v>
                </c:pt>
                <c:pt idx="5390">
                  <c:v>61237.334999999999</c:v>
                </c:pt>
                <c:pt idx="5391">
                  <c:v>61249.014999999999</c:v>
                </c:pt>
                <c:pt idx="5392">
                  <c:v>61260.695</c:v>
                </c:pt>
                <c:pt idx="5393">
                  <c:v>61272.254999999997</c:v>
                </c:pt>
                <c:pt idx="5394">
                  <c:v>61283.93</c:v>
                </c:pt>
                <c:pt idx="5395">
                  <c:v>61295.644999999997</c:v>
                </c:pt>
                <c:pt idx="5396">
                  <c:v>61307.425000000003</c:v>
                </c:pt>
                <c:pt idx="5397">
                  <c:v>61319.12</c:v>
                </c:pt>
                <c:pt idx="5398">
                  <c:v>61330.845000000001</c:v>
                </c:pt>
                <c:pt idx="5399">
                  <c:v>61342.239999999998</c:v>
                </c:pt>
                <c:pt idx="5400">
                  <c:v>61353.845000000001</c:v>
                </c:pt>
                <c:pt idx="5401">
                  <c:v>61365.455000000002</c:v>
                </c:pt>
                <c:pt idx="5402">
                  <c:v>61377.105000000003</c:v>
                </c:pt>
                <c:pt idx="5403">
                  <c:v>61388.78</c:v>
                </c:pt>
                <c:pt idx="5404">
                  <c:v>61400.5</c:v>
                </c:pt>
                <c:pt idx="5405">
                  <c:v>61412</c:v>
                </c:pt>
                <c:pt idx="5406">
                  <c:v>61423.74</c:v>
                </c:pt>
                <c:pt idx="5407">
                  <c:v>61435.28</c:v>
                </c:pt>
                <c:pt idx="5408">
                  <c:v>61447.055</c:v>
                </c:pt>
                <c:pt idx="5409">
                  <c:v>61458.815000000002</c:v>
                </c:pt>
                <c:pt idx="5410">
                  <c:v>61469.714999999997</c:v>
                </c:pt>
                <c:pt idx="5411">
                  <c:v>61481.14</c:v>
                </c:pt>
                <c:pt idx="5412">
                  <c:v>61492.86</c:v>
                </c:pt>
                <c:pt idx="5413">
                  <c:v>61504.605000000003</c:v>
                </c:pt>
                <c:pt idx="5414">
                  <c:v>61516.404999999999</c:v>
                </c:pt>
                <c:pt idx="5415">
                  <c:v>61528.18</c:v>
                </c:pt>
                <c:pt idx="5416">
                  <c:v>61539.89</c:v>
                </c:pt>
                <c:pt idx="5417">
                  <c:v>61551.58</c:v>
                </c:pt>
                <c:pt idx="5418">
                  <c:v>61563.25</c:v>
                </c:pt>
                <c:pt idx="5419">
                  <c:v>61574.985000000001</c:v>
                </c:pt>
                <c:pt idx="5420">
                  <c:v>61586.714999999997</c:v>
                </c:pt>
                <c:pt idx="5421">
                  <c:v>61598.434999999998</c:v>
                </c:pt>
                <c:pt idx="5422">
                  <c:v>61609.89</c:v>
                </c:pt>
                <c:pt idx="5423">
                  <c:v>61621.514999999999</c:v>
                </c:pt>
                <c:pt idx="5424">
                  <c:v>61633.23</c:v>
                </c:pt>
                <c:pt idx="5425">
                  <c:v>61644.915000000001</c:v>
                </c:pt>
                <c:pt idx="5426">
                  <c:v>61656.555</c:v>
                </c:pt>
                <c:pt idx="5427">
                  <c:v>61668.055</c:v>
                </c:pt>
                <c:pt idx="5428">
                  <c:v>61679.595000000001</c:v>
                </c:pt>
                <c:pt idx="5429">
                  <c:v>61691.25</c:v>
                </c:pt>
                <c:pt idx="5430">
                  <c:v>61702.945</c:v>
                </c:pt>
                <c:pt idx="5431">
                  <c:v>61714.654999999999</c:v>
                </c:pt>
                <c:pt idx="5432">
                  <c:v>61726.345000000001</c:v>
                </c:pt>
                <c:pt idx="5433">
                  <c:v>61738.074999999997</c:v>
                </c:pt>
                <c:pt idx="5434">
                  <c:v>61749.82</c:v>
                </c:pt>
                <c:pt idx="5435">
                  <c:v>61761.55</c:v>
                </c:pt>
                <c:pt idx="5436">
                  <c:v>61773.254999999997</c:v>
                </c:pt>
                <c:pt idx="5437">
                  <c:v>61784.945</c:v>
                </c:pt>
                <c:pt idx="5438">
                  <c:v>61796.514999999999</c:v>
                </c:pt>
                <c:pt idx="5439">
                  <c:v>61808.21</c:v>
                </c:pt>
                <c:pt idx="5440">
                  <c:v>61819.855000000003</c:v>
                </c:pt>
                <c:pt idx="5441">
                  <c:v>61831.614999999998</c:v>
                </c:pt>
                <c:pt idx="5442">
                  <c:v>61843.32</c:v>
                </c:pt>
                <c:pt idx="5443">
                  <c:v>61855.084999999999</c:v>
                </c:pt>
                <c:pt idx="5444">
                  <c:v>61866.815000000002</c:v>
                </c:pt>
                <c:pt idx="5445">
                  <c:v>61878.355000000003</c:v>
                </c:pt>
                <c:pt idx="5446">
                  <c:v>61890.080000000002</c:v>
                </c:pt>
                <c:pt idx="5447">
                  <c:v>61900.614999999998</c:v>
                </c:pt>
                <c:pt idx="5448">
                  <c:v>61912.38</c:v>
                </c:pt>
                <c:pt idx="5449">
                  <c:v>61924.114999999998</c:v>
                </c:pt>
                <c:pt idx="5450">
                  <c:v>61935.794999999998</c:v>
                </c:pt>
                <c:pt idx="5451">
                  <c:v>61947.555</c:v>
                </c:pt>
                <c:pt idx="5452">
                  <c:v>61959.01</c:v>
                </c:pt>
                <c:pt idx="5453">
                  <c:v>61970.654999999999</c:v>
                </c:pt>
                <c:pt idx="5454">
                  <c:v>61982.41</c:v>
                </c:pt>
                <c:pt idx="5455">
                  <c:v>61994.214999999997</c:v>
                </c:pt>
                <c:pt idx="5456">
                  <c:v>62005.964999999997</c:v>
                </c:pt>
                <c:pt idx="5457">
                  <c:v>62017.684999999998</c:v>
                </c:pt>
                <c:pt idx="5458">
                  <c:v>62029.375</c:v>
                </c:pt>
                <c:pt idx="5459">
                  <c:v>62041.114999999998</c:v>
                </c:pt>
                <c:pt idx="5460">
                  <c:v>62052.834999999999</c:v>
                </c:pt>
                <c:pt idx="5461">
                  <c:v>62064.25</c:v>
                </c:pt>
                <c:pt idx="5462">
                  <c:v>62076.014999999999</c:v>
                </c:pt>
                <c:pt idx="5463">
                  <c:v>62087.735000000001</c:v>
                </c:pt>
                <c:pt idx="5464">
                  <c:v>62099.404999999999</c:v>
                </c:pt>
                <c:pt idx="5465">
                  <c:v>62110.84</c:v>
                </c:pt>
                <c:pt idx="5466">
                  <c:v>62122.495000000003</c:v>
                </c:pt>
                <c:pt idx="5467">
                  <c:v>62134.254999999997</c:v>
                </c:pt>
                <c:pt idx="5468">
                  <c:v>62145.964999999997</c:v>
                </c:pt>
                <c:pt idx="5469">
                  <c:v>62157.75</c:v>
                </c:pt>
                <c:pt idx="5470">
                  <c:v>62169.52</c:v>
                </c:pt>
                <c:pt idx="5471">
                  <c:v>62181.294999999998</c:v>
                </c:pt>
                <c:pt idx="5472">
                  <c:v>62192.925000000003</c:v>
                </c:pt>
                <c:pt idx="5473">
                  <c:v>62204.044999999998</c:v>
                </c:pt>
                <c:pt idx="5474">
                  <c:v>62215.754999999997</c:v>
                </c:pt>
                <c:pt idx="5475">
                  <c:v>62227.315000000002</c:v>
                </c:pt>
                <c:pt idx="5476">
                  <c:v>62239.11</c:v>
                </c:pt>
                <c:pt idx="5477">
                  <c:v>62250.794999999998</c:v>
                </c:pt>
                <c:pt idx="5478">
                  <c:v>62262.53</c:v>
                </c:pt>
                <c:pt idx="5479">
                  <c:v>62274.239999999998</c:v>
                </c:pt>
                <c:pt idx="5480">
                  <c:v>62285.99</c:v>
                </c:pt>
                <c:pt idx="5481">
                  <c:v>62297.57</c:v>
                </c:pt>
                <c:pt idx="5482">
                  <c:v>62309.224999999999</c:v>
                </c:pt>
                <c:pt idx="5483">
                  <c:v>62320.93</c:v>
                </c:pt>
                <c:pt idx="5484">
                  <c:v>62332.71</c:v>
                </c:pt>
                <c:pt idx="5485">
                  <c:v>62344.385000000002</c:v>
                </c:pt>
                <c:pt idx="5486">
                  <c:v>62355.775000000001</c:v>
                </c:pt>
                <c:pt idx="5487">
                  <c:v>62367.46</c:v>
                </c:pt>
                <c:pt idx="5488">
                  <c:v>62379.13</c:v>
                </c:pt>
                <c:pt idx="5489">
                  <c:v>62390.845000000001</c:v>
                </c:pt>
                <c:pt idx="5490">
                  <c:v>62402.525000000001</c:v>
                </c:pt>
                <c:pt idx="5491">
                  <c:v>62414.275000000001</c:v>
                </c:pt>
                <c:pt idx="5492">
                  <c:v>62425.995000000003</c:v>
                </c:pt>
                <c:pt idx="5493">
                  <c:v>62437.684999999998</c:v>
                </c:pt>
                <c:pt idx="5494">
                  <c:v>62449.404999999999</c:v>
                </c:pt>
                <c:pt idx="5495">
                  <c:v>62461.105000000003</c:v>
                </c:pt>
                <c:pt idx="5496">
                  <c:v>62472.544999999998</c:v>
                </c:pt>
                <c:pt idx="5497">
                  <c:v>62484.254999999997</c:v>
                </c:pt>
                <c:pt idx="5498">
                  <c:v>62495.945</c:v>
                </c:pt>
                <c:pt idx="5499">
                  <c:v>62507.724999999999</c:v>
                </c:pt>
                <c:pt idx="5500">
                  <c:v>62519.455000000002</c:v>
                </c:pt>
                <c:pt idx="5501">
                  <c:v>62531.245000000003</c:v>
                </c:pt>
                <c:pt idx="5502">
                  <c:v>62542.9</c:v>
                </c:pt>
                <c:pt idx="5503">
                  <c:v>62554.584999999999</c:v>
                </c:pt>
                <c:pt idx="5504">
                  <c:v>62566.28</c:v>
                </c:pt>
                <c:pt idx="5505">
                  <c:v>62577.98</c:v>
                </c:pt>
                <c:pt idx="5506">
                  <c:v>62589.7</c:v>
                </c:pt>
                <c:pt idx="5507">
                  <c:v>62601.434999999998</c:v>
                </c:pt>
                <c:pt idx="5508">
                  <c:v>62613.11</c:v>
                </c:pt>
                <c:pt idx="5509">
                  <c:v>62624.76</c:v>
                </c:pt>
                <c:pt idx="5510">
                  <c:v>62636.315000000002</c:v>
                </c:pt>
                <c:pt idx="5511">
                  <c:v>62648.02</c:v>
                </c:pt>
                <c:pt idx="5512">
                  <c:v>62659.724999999999</c:v>
                </c:pt>
                <c:pt idx="5513">
                  <c:v>62671.434999999998</c:v>
                </c:pt>
                <c:pt idx="5514">
                  <c:v>62683.175000000003</c:v>
                </c:pt>
                <c:pt idx="5515">
                  <c:v>62694.695</c:v>
                </c:pt>
                <c:pt idx="5516">
                  <c:v>62706.49</c:v>
                </c:pt>
                <c:pt idx="5517">
                  <c:v>62718.239999999998</c:v>
                </c:pt>
                <c:pt idx="5518">
                  <c:v>62729.915000000001</c:v>
                </c:pt>
                <c:pt idx="5519">
                  <c:v>62741.625</c:v>
                </c:pt>
                <c:pt idx="5520">
                  <c:v>62753.065000000002</c:v>
                </c:pt>
                <c:pt idx="5521">
                  <c:v>62764.805</c:v>
                </c:pt>
                <c:pt idx="5522">
                  <c:v>62776.355000000003</c:v>
                </c:pt>
                <c:pt idx="5523">
                  <c:v>62788.065000000002</c:v>
                </c:pt>
                <c:pt idx="5524">
                  <c:v>62799.76</c:v>
                </c:pt>
                <c:pt idx="5525">
                  <c:v>62811.51</c:v>
                </c:pt>
                <c:pt idx="5526">
                  <c:v>62823.315000000002</c:v>
                </c:pt>
                <c:pt idx="5527">
                  <c:v>62835.05</c:v>
                </c:pt>
                <c:pt idx="5528">
                  <c:v>62846.824999999997</c:v>
                </c:pt>
                <c:pt idx="5529">
                  <c:v>62858.544999999998</c:v>
                </c:pt>
                <c:pt idx="5530">
                  <c:v>62870.105000000003</c:v>
                </c:pt>
                <c:pt idx="5531">
                  <c:v>62881.894999999997</c:v>
                </c:pt>
                <c:pt idx="5532">
                  <c:v>62893.165000000001</c:v>
                </c:pt>
                <c:pt idx="5533">
                  <c:v>62904.695</c:v>
                </c:pt>
                <c:pt idx="5534">
                  <c:v>62916.42</c:v>
                </c:pt>
                <c:pt idx="5535">
                  <c:v>62927.775000000001</c:v>
                </c:pt>
                <c:pt idx="5536">
                  <c:v>62939.51</c:v>
                </c:pt>
                <c:pt idx="5537">
                  <c:v>62949.224999999999</c:v>
                </c:pt>
                <c:pt idx="5538">
                  <c:v>62960.915000000001</c:v>
                </c:pt>
                <c:pt idx="5539">
                  <c:v>62972.445</c:v>
                </c:pt>
                <c:pt idx="5540">
                  <c:v>62984.214999999997</c:v>
                </c:pt>
                <c:pt idx="5541">
                  <c:v>62995.894999999997</c:v>
                </c:pt>
                <c:pt idx="5542">
                  <c:v>63007.47</c:v>
                </c:pt>
                <c:pt idx="5543">
                  <c:v>63019.205000000002</c:v>
                </c:pt>
                <c:pt idx="5544">
                  <c:v>63030.92</c:v>
                </c:pt>
                <c:pt idx="5545">
                  <c:v>63042.62</c:v>
                </c:pt>
                <c:pt idx="5546">
                  <c:v>63054.27</c:v>
                </c:pt>
                <c:pt idx="5547">
                  <c:v>63065.98</c:v>
                </c:pt>
                <c:pt idx="5548">
                  <c:v>63077.684999999998</c:v>
                </c:pt>
                <c:pt idx="5549">
                  <c:v>63089.434999999998</c:v>
                </c:pt>
                <c:pt idx="5550">
                  <c:v>63100.875</c:v>
                </c:pt>
                <c:pt idx="5551">
                  <c:v>63112.61</c:v>
                </c:pt>
                <c:pt idx="5552">
                  <c:v>63124.175000000003</c:v>
                </c:pt>
                <c:pt idx="5553">
                  <c:v>63135.885000000002</c:v>
                </c:pt>
                <c:pt idx="5554">
                  <c:v>63147.614999999998</c:v>
                </c:pt>
                <c:pt idx="5555">
                  <c:v>63159.31</c:v>
                </c:pt>
                <c:pt idx="5556">
                  <c:v>63170.955000000002</c:v>
                </c:pt>
                <c:pt idx="5557">
                  <c:v>63182.714999999997</c:v>
                </c:pt>
                <c:pt idx="5558">
                  <c:v>63194.44</c:v>
                </c:pt>
                <c:pt idx="5559">
                  <c:v>63206.18</c:v>
                </c:pt>
                <c:pt idx="5560">
                  <c:v>63217.925000000003</c:v>
                </c:pt>
                <c:pt idx="5561">
                  <c:v>63229.065000000002</c:v>
                </c:pt>
                <c:pt idx="5562">
                  <c:v>63240.845000000001</c:v>
                </c:pt>
                <c:pt idx="5563">
                  <c:v>63252.525000000001</c:v>
                </c:pt>
                <c:pt idx="5564">
                  <c:v>63264.25</c:v>
                </c:pt>
                <c:pt idx="5565">
                  <c:v>63275.955000000002</c:v>
                </c:pt>
                <c:pt idx="5566">
                  <c:v>63287.665000000001</c:v>
                </c:pt>
                <c:pt idx="5567">
                  <c:v>63299.394999999997</c:v>
                </c:pt>
                <c:pt idx="5568">
                  <c:v>63311.125</c:v>
                </c:pt>
                <c:pt idx="5569">
                  <c:v>63322.85</c:v>
                </c:pt>
                <c:pt idx="5570">
                  <c:v>63334.55</c:v>
                </c:pt>
                <c:pt idx="5571">
                  <c:v>63346.245000000003</c:v>
                </c:pt>
                <c:pt idx="5572">
                  <c:v>63357.894999999997</c:v>
                </c:pt>
                <c:pt idx="5573">
                  <c:v>63369.584999999999</c:v>
                </c:pt>
                <c:pt idx="5574">
                  <c:v>63381.29</c:v>
                </c:pt>
                <c:pt idx="5575">
                  <c:v>63392.85</c:v>
                </c:pt>
                <c:pt idx="5576">
                  <c:v>63404.584999999999</c:v>
                </c:pt>
                <c:pt idx="5577">
                  <c:v>63416.184999999998</c:v>
                </c:pt>
                <c:pt idx="5578">
                  <c:v>63427.834999999999</c:v>
                </c:pt>
                <c:pt idx="5579">
                  <c:v>63439.49</c:v>
                </c:pt>
                <c:pt idx="5580">
                  <c:v>63451.22</c:v>
                </c:pt>
                <c:pt idx="5581">
                  <c:v>63462.934999999998</c:v>
                </c:pt>
                <c:pt idx="5582">
                  <c:v>63474.64</c:v>
                </c:pt>
                <c:pt idx="5583">
                  <c:v>63483.555</c:v>
                </c:pt>
                <c:pt idx="5584">
                  <c:v>63495.025000000001</c:v>
                </c:pt>
                <c:pt idx="5585">
                  <c:v>63506.684999999998</c:v>
                </c:pt>
                <c:pt idx="5586">
                  <c:v>63518.32</c:v>
                </c:pt>
                <c:pt idx="5587">
                  <c:v>63530.004999999997</c:v>
                </c:pt>
                <c:pt idx="5588">
                  <c:v>63541.8</c:v>
                </c:pt>
                <c:pt idx="5589">
                  <c:v>63553.55</c:v>
                </c:pt>
                <c:pt idx="5590">
                  <c:v>63565.26</c:v>
                </c:pt>
                <c:pt idx="5591">
                  <c:v>63577.065000000002</c:v>
                </c:pt>
                <c:pt idx="5592">
                  <c:v>63588.78</c:v>
                </c:pt>
                <c:pt idx="5593">
                  <c:v>63600.485000000001</c:v>
                </c:pt>
                <c:pt idx="5594">
                  <c:v>63612.15</c:v>
                </c:pt>
                <c:pt idx="5595">
                  <c:v>63623.885000000002</c:v>
                </c:pt>
                <c:pt idx="5596">
                  <c:v>63635.59</c:v>
                </c:pt>
                <c:pt idx="5597">
                  <c:v>63647.31</c:v>
                </c:pt>
                <c:pt idx="5598">
                  <c:v>63659.065000000002</c:v>
                </c:pt>
                <c:pt idx="5599">
                  <c:v>63670.27</c:v>
                </c:pt>
                <c:pt idx="5600">
                  <c:v>63681.98</c:v>
                </c:pt>
                <c:pt idx="5601">
                  <c:v>63693.69</c:v>
                </c:pt>
                <c:pt idx="5602">
                  <c:v>63705.285000000003</c:v>
                </c:pt>
                <c:pt idx="5603">
                  <c:v>63716.925000000003</c:v>
                </c:pt>
                <c:pt idx="5604">
                  <c:v>63728.535000000003</c:v>
                </c:pt>
                <c:pt idx="5605">
                  <c:v>63740.08</c:v>
                </c:pt>
                <c:pt idx="5606">
                  <c:v>63751.59</c:v>
                </c:pt>
                <c:pt idx="5607">
                  <c:v>63763.264999999999</c:v>
                </c:pt>
                <c:pt idx="5608">
                  <c:v>63775.004999999997</c:v>
                </c:pt>
                <c:pt idx="5609">
                  <c:v>63786.525000000001</c:v>
                </c:pt>
                <c:pt idx="5610">
                  <c:v>63798</c:v>
                </c:pt>
                <c:pt idx="5611">
                  <c:v>63809.644999999997</c:v>
                </c:pt>
                <c:pt idx="5612">
                  <c:v>63821.279999999999</c:v>
                </c:pt>
                <c:pt idx="5613">
                  <c:v>63832.915000000001</c:v>
                </c:pt>
                <c:pt idx="5614">
                  <c:v>63844.08</c:v>
                </c:pt>
                <c:pt idx="5615">
                  <c:v>63855.834999999999</c:v>
                </c:pt>
                <c:pt idx="5616">
                  <c:v>63867.53</c:v>
                </c:pt>
                <c:pt idx="5617">
                  <c:v>63878.555</c:v>
                </c:pt>
                <c:pt idx="5618">
                  <c:v>63890.18</c:v>
                </c:pt>
                <c:pt idx="5619">
                  <c:v>63901.81</c:v>
                </c:pt>
                <c:pt idx="5620">
                  <c:v>63913.599999999999</c:v>
                </c:pt>
                <c:pt idx="5621">
                  <c:v>63925.224999999999</c:v>
                </c:pt>
                <c:pt idx="5622">
                  <c:v>63936.97</c:v>
                </c:pt>
                <c:pt idx="5623">
                  <c:v>63948.54</c:v>
                </c:pt>
                <c:pt idx="5624">
                  <c:v>63960.275000000001</c:v>
                </c:pt>
                <c:pt idx="5625">
                  <c:v>63971.805</c:v>
                </c:pt>
                <c:pt idx="5626">
                  <c:v>63983.535000000003</c:v>
                </c:pt>
                <c:pt idx="5627">
                  <c:v>63995.25</c:v>
                </c:pt>
                <c:pt idx="5628">
                  <c:v>64006.78</c:v>
                </c:pt>
                <c:pt idx="5629">
                  <c:v>64018.555</c:v>
                </c:pt>
                <c:pt idx="5630">
                  <c:v>64030.264999999999</c:v>
                </c:pt>
                <c:pt idx="5631">
                  <c:v>64041.99</c:v>
                </c:pt>
                <c:pt idx="5632">
                  <c:v>64053.574999999997</c:v>
                </c:pt>
                <c:pt idx="5633">
                  <c:v>64065.275000000001</c:v>
                </c:pt>
                <c:pt idx="5634">
                  <c:v>64076.81</c:v>
                </c:pt>
                <c:pt idx="5635">
                  <c:v>64088.555</c:v>
                </c:pt>
                <c:pt idx="5636">
                  <c:v>64100.24</c:v>
                </c:pt>
                <c:pt idx="5637">
                  <c:v>64111.584999999999</c:v>
                </c:pt>
                <c:pt idx="5638">
                  <c:v>64123.184999999998</c:v>
                </c:pt>
                <c:pt idx="5639">
                  <c:v>64134.92</c:v>
                </c:pt>
                <c:pt idx="5640">
                  <c:v>64146.675000000003</c:v>
                </c:pt>
                <c:pt idx="5641">
                  <c:v>64158.364999999998</c:v>
                </c:pt>
                <c:pt idx="5642">
                  <c:v>64170.080000000002</c:v>
                </c:pt>
                <c:pt idx="5643">
                  <c:v>64181.82</c:v>
                </c:pt>
                <c:pt idx="5644">
                  <c:v>64193.56</c:v>
                </c:pt>
                <c:pt idx="5645">
                  <c:v>64205.404999999999</c:v>
                </c:pt>
                <c:pt idx="5646">
                  <c:v>64217.21</c:v>
                </c:pt>
                <c:pt idx="5647">
                  <c:v>64228.74</c:v>
                </c:pt>
                <c:pt idx="5648">
                  <c:v>64240.34</c:v>
                </c:pt>
                <c:pt idx="5649">
                  <c:v>64252</c:v>
                </c:pt>
                <c:pt idx="5650">
                  <c:v>64263.675000000003</c:v>
                </c:pt>
                <c:pt idx="5651">
                  <c:v>64275.404999999999</c:v>
                </c:pt>
                <c:pt idx="5652">
                  <c:v>64287.03</c:v>
                </c:pt>
                <c:pt idx="5653">
                  <c:v>64298.745000000003</c:v>
                </c:pt>
                <c:pt idx="5654">
                  <c:v>64309.925000000003</c:v>
                </c:pt>
                <c:pt idx="5655">
                  <c:v>64321.285000000003</c:v>
                </c:pt>
                <c:pt idx="5656">
                  <c:v>64332.915000000001</c:v>
                </c:pt>
                <c:pt idx="5657">
                  <c:v>64344.54</c:v>
                </c:pt>
                <c:pt idx="5658">
                  <c:v>64356.18</c:v>
                </c:pt>
                <c:pt idx="5659">
                  <c:v>64367.754999999997</c:v>
                </c:pt>
                <c:pt idx="5660">
                  <c:v>64379.434999999998</c:v>
                </c:pt>
                <c:pt idx="5661">
                  <c:v>64391.165000000001</c:v>
                </c:pt>
                <c:pt idx="5662">
                  <c:v>64402.879999999997</c:v>
                </c:pt>
                <c:pt idx="5663">
                  <c:v>64414.63</c:v>
                </c:pt>
                <c:pt idx="5664">
                  <c:v>64426.3</c:v>
                </c:pt>
                <c:pt idx="5665">
                  <c:v>64438.004999999997</c:v>
                </c:pt>
                <c:pt idx="5666">
                  <c:v>64449.69</c:v>
                </c:pt>
                <c:pt idx="5667">
                  <c:v>64461.42</c:v>
                </c:pt>
                <c:pt idx="5668">
                  <c:v>64473.154999999999</c:v>
                </c:pt>
                <c:pt idx="5669">
                  <c:v>64484.824999999997</c:v>
                </c:pt>
                <c:pt idx="5670">
                  <c:v>64496.495000000003</c:v>
                </c:pt>
                <c:pt idx="5671">
                  <c:v>64508.144999999997</c:v>
                </c:pt>
                <c:pt idx="5672">
                  <c:v>64519.71</c:v>
                </c:pt>
                <c:pt idx="5673">
                  <c:v>64531.27</c:v>
                </c:pt>
                <c:pt idx="5674">
                  <c:v>64542.925000000003</c:v>
                </c:pt>
                <c:pt idx="5675">
                  <c:v>64554.584999999999</c:v>
                </c:pt>
                <c:pt idx="5676">
                  <c:v>64566.264999999999</c:v>
                </c:pt>
                <c:pt idx="5677">
                  <c:v>64577.83</c:v>
                </c:pt>
                <c:pt idx="5678">
                  <c:v>64589.41</c:v>
                </c:pt>
                <c:pt idx="5679">
                  <c:v>64600.99</c:v>
                </c:pt>
                <c:pt idx="5680">
                  <c:v>64612.535000000003</c:v>
                </c:pt>
                <c:pt idx="5681">
                  <c:v>64624.06</c:v>
                </c:pt>
                <c:pt idx="5682">
                  <c:v>64635.68</c:v>
                </c:pt>
                <c:pt idx="5683">
                  <c:v>64642.065000000002</c:v>
                </c:pt>
                <c:pt idx="5684">
                  <c:v>64644.92</c:v>
                </c:pt>
                <c:pt idx="5685">
                  <c:v>64647.23</c:v>
                </c:pt>
                <c:pt idx="5686">
                  <c:v>64658.754999999997</c:v>
                </c:pt>
                <c:pt idx="5687">
                  <c:v>64670.425000000003</c:v>
                </c:pt>
                <c:pt idx="5688">
                  <c:v>64682.04</c:v>
                </c:pt>
                <c:pt idx="5689">
                  <c:v>64693.63</c:v>
                </c:pt>
                <c:pt idx="5690">
                  <c:v>64705.18</c:v>
                </c:pt>
                <c:pt idx="5691">
                  <c:v>64716.834999999999</c:v>
                </c:pt>
                <c:pt idx="5692">
                  <c:v>64728.224999999999</c:v>
                </c:pt>
                <c:pt idx="5693">
                  <c:v>64739.89</c:v>
                </c:pt>
                <c:pt idx="5694">
                  <c:v>64751.54</c:v>
                </c:pt>
                <c:pt idx="5695">
                  <c:v>64763.224999999999</c:v>
                </c:pt>
                <c:pt idx="5696">
                  <c:v>64774.864999999998</c:v>
                </c:pt>
                <c:pt idx="5697">
                  <c:v>64786.47</c:v>
                </c:pt>
                <c:pt idx="5698">
                  <c:v>64798.095000000001</c:v>
                </c:pt>
                <c:pt idx="5699">
                  <c:v>64809.74</c:v>
                </c:pt>
                <c:pt idx="5700">
                  <c:v>64821.355000000003</c:v>
                </c:pt>
                <c:pt idx="5701">
                  <c:v>64832.7</c:v>
                </c:pt>
                <c:pt idx="5702">
                  <c:v>64844.305</c:v>
                </c:pt>
                <c:pt idx="5703">
                  <c:v>64855.385000000002</c:v>
                </c:pt>
                <c:pt idx="5704">
                  <c:v>64866.985000000001</c:v>
                </c:pt>
                <c:pt idx="5705">
                  <c:v>64878.625</c:v>
                </c:pt>
                <c:pt idx="5706">
                  <c:v>64890.27</c:v>
                </c:pt>
                <c:pt idx="5707">
                  <c:v>64901.915000000001</c:v>
                </c:pt>
                <c:pt idx="5708">
                  <c:v>64913.574999999997</c:v>
                </c:pt>
                <c:pt idx="5709">
                  <c:v>64925.235000000001</c:v>
                </c:pt>
                <c:pt idx="5710">
                  <c:v>64936.824999999997</c:v>
                </c:pt>
                <c:pt idx="5711">
                  <c:v>64947.45</c:v>
                </c:pt>
                <c:pt idx="5712">
                  <c:v>64959.095000000001</c:v>
                </c:pt>
                <c:pt idx="5713">
                  <c:v>64970.714999999997</c:v>
                </c:pt>
                <c:pt idx="5714">
                  <c:v>64982.37</c:v>
                </c:pt>
                <c:pt idx="5715">
                  <c:v>64994.014999999999</c:v>
                </c:pt>
                <c:pt idx="5716">
                  <c:v>65005.66</c:v>
                </c:pt>
                <c:pt idx="5717">
                  <c:v>65017.3</c:v>
                </c:pt>
                <c:pt idx="5718">
                  <c:v>65028.87</c:v>
                </c:pt>
                <c:pt idx="5719">
                  <c:v>65040.53</c:v>
                </c:pt>
                <c:pt idx="5720">
                  <c:v>65052.14</c:v>
                </c:pt>
                <c:pt idx="5721">
                  <c:v>65063.754999999997</c:v>
                </c:pt>
                <c:pt idx="5722">
                  <c:v>65075.41</c:v>
                </c:pt>
                <c:pt idx="5723">
                  <c:v>65087.040000000001</c:v>
                </c:pt>
                <c:pt idx="5724">
                  <c:v>65098.71</c:v>
                </c:pt>
                <c:pt idx="5725">
                  <c:v>65110.3</c:v>
                </c:pt>
                <c:pt idx="5726">
                  <c:v>65121.915000000001</c:v>
                </c:pt>
                <c:pt idx="5727">
                  <c:v>65133.584999999999</c:v>
                </c:pt>
                <c:pt idx="5728">
                  <c:v>65145.21</c:v>
                </c:pt>
                <c:pt idx="5729">
                  <c:v>65156.81</c:v>
                </c:pt>
                <c:pt idx="5730">
                  <c:v>65168.415000000001</c:v>
                </c:pt>
                <c:pt idx="5731">
                  <c:v>65180.074999999997</c:v>
                </c:pt>
                <c:pt idx="5732">
                  <c:v>65191.74</c:v>
                </c:pt>
                <c:pt idx="5733">
                  <c:v>65203.404999999999</c:v>
                </c:pt>
                <c:pt idx="5734">
                  <c:v>65215.035000000003</c:v>
                </c:pt>
                <c:pt idx="5735">
                  <c:v>65226.65</c:v>
                </c:pt>
                <c:pt idx="5736">
                  <c:v>65238.305</c:v>
                </c:pt>
                <c:pt idx="5737">
                  <c:v>65249.96</c:v>
                </c:pt>
                <c:pt idx="5738">
                  <c:v>65261.324999999997</c:v>
                </c:pt>
                <c:pt idx="5739">
                  <c:v>65272.964999999997</c:v>
                </c:pt>
                <c:pt idx="5740">
                  <c:v>65284.480000000003</c:v>
                </c:pt>
                <c:pt idx="5741">
                  <c:v>65296.144999999997</c:v>
                </c:pt>
                <c:pt idx="5742">
                  <c:v>65307.41</c:v>
                </c:pt>
                <c:pt idx="5743">
                  <c:v>65319.035000000003</c:v>
                </c:pt>
                <c:pt idx="5744">
                  <c:v>65330.525000000001</c:v>
                </c:pt>
                <c:pt idx="5745">
                  <c:v>65341.625</c:v>
                </c:pt>
                <c:pt idx="5746">
                  <c:v>65353.18</c:v>
                </c:pt>
                <c:pt idx="5747">
                  <c:v>65364.824999999997</c:v>
                </c:pt>
                <c:pt idx="5748">
                  <c:v>65376.45</c:v>
                </c:pt>
                <c:pt idx="5749">
                  <c:v>65388.105000000003</c:v>
                </c:pt>
                <c:pt idx="5750">
                  <c:v>65399.7</c:v>
                </c:pt>
                <c:pt idx="5751">
                  <c:v>65411.31</c:v>
                </c:pt>
                <c:pt idx="5752">
                  <c:v>65422.18</c:v>
                </c:pt>
                <c:pt idx="5753">
                  <c:v>65432.480000000003</c:v>
                </c:pt>
                <c:pt idx="5754">
                  <c:v>65444.06</c:v>
                </c:pt>
                <c:pt idx="5755">
                  <c:v>65455.71</c:v>
                </c:pt>
                <c:pt idx="5756">
                  <c:v>65467.34</c:v>
                </c:pt>
                <c:pt idx="5757">
                  <c:v>65478.785000000003</c:v>
                </c:pt>
                <c:pt idx="5758">
                  <c:v>65490.285000000003</c:v>
                </c:pt>
                <c:pt idx="5759">
                  <c:v>65501.945</c:v>
                </c:pt>
                <c:pt idx="5760">
                  <c:v>65513.565000000002</c:v>
                </c:pt>
                <c:pt idx="5761">
                  <c:v>65525.17</c:v>
                </c:pt>
                <c:pt idx="5762">
                  <c:v>65536.744999999995</c:v>
                </c:pt>
                <c:pt idx="5763">
                  <c:v>65548.39</c:v>
                </c:pt>
                <c:pt idx="5764">
                  <c:v>65559.945000000007</c:v>
                </c:pt>
                <c:pt idx="5765">
                  <c:v>65571.475000000006</c:v>
                </c:pt>
                <c:pt idx="5766">
                  <c:v>65583.14</c:v>
                </c:pt>
                <c:pt idx="5767">
                  <c:v>65594.740000000005</c:v>
                </c:pt>
                <c:pt idx="5768">
                  <c:v>65606.38</c:v>
                </c:pt>
                <c:pt idx="5769">
                  <c:v>65617.425000000003</c:v>
                </c:pt>
                <c:pt idx="5770">
                  <c:v>65629.070000000007</c:v>
                </c:pt>
                <c:pt idx="5771">
                  <c:v>65640.25</c:v>
                </c:pt>
                <c:pt idx="5772">
                  <c:v>65651.88</c:v>
                </c:pt>
                <c:pt idx="5773">
                  <c:v>65663.524999999994</c:v>
                </c:pt>
                <c:pt idx="5774">
                  <c:v>65675.17</c:v>
                </c:pt>
                <c:pt idx="5775">
                  <c:v>65685.990000000005</c:v>
                </c:pt>
                <c:pt idx="5776">
                  <c:v>65697.649999999994</c:v>
                </c:pt>
                <c:pt idx="5777">
                  <c:v>65709.225000000006</c:v>
                </c:pt>
                <c:pt idx="5778">
                  <c:v>65720.73</c:v>
                </c:pt>
                <c:pt idx="5779">
                  <c:v>65731.774999999994</c:v>
                </c:pt>
                <c:pt idx="5780">
                  <c:v>65743.34</c:v>
                </c:pt>
                <c:pt idx="5781">
                  <c:v>65754.985000000001</c:v>
                </c:pt>
                <c:pt idx="5782">
                  <c:v>65766.61</c:v>
                </c:pt>
                <c:pt idx="5783">
                  <c:v>65777.854999999996</c:v>
                </c:pt>
                <c:pt idx="5784">
                  <c:v>65788.88</c:v>
                </c:pt>
                <c:pt idx="5785">
                  <c:v>65793.52</c:v>
                </c:pt>
                <c:pt idx="5786">
                  <c:v>65804.375</c:v>
                </c:pt>
                <c:pt idx="5787">
                  <c:v>65816.024999999994</c:v>
                </c:pt>
                <c:pt idx="5788">
                  <c:v>65827.414999999994</c:v>
                </c:pt>
                <c:pt idx="5789">
                  <c:v>65830.95</c:v>
                </c:pt>
                <c:pt idx="5790">
                  <c:v>65841.755000000005</c:v>
                </c:pt>
                <c:pt idx="5791">
                  <c:v>65846.994999999995</c:v>
                </c:pt>
                <c:pt idx="5792">
                  <c:v>65852.5</c:v>
                </c:pt>
                <c:pt idx="5793">
                  <c:v>65864.125</c:v>
                </c:pt>
                <c:pt idx="5794">
                  <c:v>65868.785000000003</c:v>
                </c:pt>
                <c:pt idx="5795">
                  <c:v>65880.445000000007</c:v>
                </c:pt>
                <c:pt idx="5796">
                  <c:v>65891.604999999996</c:v>
                </c:pt>
                <c:pt idx="5797">
                  <c:v>65901.95</c:v>
                </c:pt>
                <c:pt idx="5798">
                  <c:v>65913.56</c:v>
                </c:pt>
                <c:pt idx="5799">
                  <c:v>65918.554999999993</c:v>
                </c:pt>
                <c:pt idx="5800">
                  <c:v>65930.195000000007</c:v>
                </c:pt>
                <c:pt idx="5801">
                  <c:v>65941.835000000006</c:v>
                </c:pt>
                <c:pt idx="5802">
                  <c:v>65953.39</c:v>
                </c:pt>
                <c:pt idx="5803">
                  <c:v>65964.544999999998</c:v>
                </c:pt>
                <c:pt idx="5804">
                  <c:v>65976.184999999998</c:v>
                </c:pt>
                <c:pt idx="5805">
                  <c:v>65987.824999999997</c:v>
                </c:pt>
                <c:pt idx="5806">
                  <c:v>65999.445000000007</c:v>
                </c:pt>
                <c:pt idx="5807">
                  <c:v>66011.074999999997</c:v>
                </c:pt>
                <c:pt idx="5808">
                  <c:v>66022.164999999994</c:v>
                </c:pt>
                <c:pt idx="5809">
                  <c:v>66033.774999999994</c:v>
                </c:pt>
                <c:pt idx="5810">
                  <c:v>66045.054999999993</c:v>
                </c:pt>
                <c:pt idx="5811">
                  <c:v>66056.675000000003</c:v>
                </c:pt>
                <c:pt idx="5812">
                  <c:v>66068.395000000004</c:v>
                </c:pt>
                <c:pt idx="5813">
                  <c:v>66079.565000000002</c:v>
                </c:pt>
                <c:pt idx="5814">
                  <c:v>66091.179999999993</c:v>
                </c:pt>
                <c:pt idx="5815">
                  <c:v>66102.789999999994</c:v>
                </c:pt>
                <c:pt idx="5816">
                  <c:v>66113.42</c:v>
                </c:pt>
                <c:pt idx="5817">
                  <c:v>66125.05</c:v>
                </c:pt>
                <c:pt idx="5818">
                  <c:v>66136.81</c:v>
                </c:pt>
                <c:pt idx="5819">
                  <c:v>66148.25</c:v>
                </c:pt>
                <c:pt idx="5820">
                  <c:v>66160.035000000003</c:v>
                </c:pt>
                <c:pt idx="5821">
                  <c:v>66171.58</c:v>
                </c:pt>
                <c:pt idx="5822">
                  <c:v>66182.675000000003</c:v>
                </c:pt>
                <c:pt idx="5823">
                  <c:v>66193.285000000003</c:v>
                </c:pt>
                <c:pt idx="5824">
                  <c:v>66204.904999999999</c:v>
                </c:pt>
                <c:pt idx="5825">
                  <c:v>66216.585000000006</c:v>
                </c:pt>
                <c:pt idx="5826">
                  <c:v>66228.08</c:v>
                </c:pt>
                <c:pt idx="5827">
                  <c:v>66239.600000000006</c:v>
                </c:pt>
                <c:pt idx="5828">
                  <c:v>66251.27</c:v>
                </c:pt>
                <c:pt idx="5829">
                  <c:v>66262.925000000003</c:v>
                </c:pt>
                <c:pt idx="5830">
                  <c:v>66274.58</c:v>
                </c:pt>
                <c:pt idx="5831">
                  <c:v>66286.104999999996</c:v>
                </c:pt>
                <c:pt idx="5832">
                  <c:v>66297.759999999995</c:v>
                </c:pt>
                <c:pt idx="5833">
                  <c:v>66309.425000000003</c:v>
                </c:pt>
                <c:pt idx="5834">
                  <c:v>66321.065000000002</c:v>
                </c:pt>
                <c:pt idx="5835">
                  <c:v>66332.684999999998</c:v>
                </c:pt>
                <c:pt idx="5836">
                  <c:v>66344.365000000005</c:v>
                </c:pt>
                <c:pt idx="5837">
                  <c:v>66355.97</c:v>
                </c:pt>
                <c:pt idx="5838">
                  <c:v>66367.585000000006</c:v>
                </c:pt>
                <c:pt idx="5839">
                  <c:v>66379.240000000005</c:v>
                </c:pt>
                <c:pt idx="5840">
                  <c:v>66390.865000000005</c:v>
                </c:pt>
                <c:pt idx="5841">
                  <c:v>66402.475000000006</c:v>
                </c:pt>
                <c:pt idx="5842">
                  <c:v>66414.23</c:v>
                </c:pt>
                <c:pt idx="5843">
                  <c:v>66425.964999999997</c:v>
                </c:pt>
                <c:pt idx="5844">
                  <c:v>66437.615000000005</c:v>
                </c:pt>
                <c:pt idx="5845">
                  <c:v>66449.244999999995</c:v>
                </c:pt>
                <c:pt idx="5846">
                  <c:v>66460.914999999994</c:v>
                </c:pt>
                <c:pt idx="5847">
                  <c:v>66472.509999999995</c:v>
                </c:pt>
                <c:pt idx="5848">
                  <c:v>66484.160000000003</c:v>
                </c:pt>
                <c:pt idx="5849">
                  <c:v>66495.735000000001</c:v>
                </c:pt>
                <c:pt idx="5850">
                  <c:v>66507.259999999995</c:v>
                </c:pt>
                <c:pt idx="5851">
                  <c:v>66518.899999999994</c:v>
                </c:pt>
                <c:pt idx="5852">
                  <c:v>66530.460000000006</c:v>
                </c:pt>
                <c:pt idx="5853">
                  <c:v>66541.904999999999</c:v>
                </c:pt>
                <c:pt idx="5854">
                  <c:v>66546.705000000002</c:v>
                </c:pt>
                <c:pt idx="5855">
                  <c:v>66558.37</c:v>
                </c:pt>
                <c:pt idx="5856">
                  <c:v>66562.97</c:v>
                </c:pt>
                <c:pt idx="5857">
                  <c:v>66574.634999999995</c:v>
                </c:pt>
                <c:pt idx="5858">
                  <c:v>66586.345000000001</c:v>
                </c:pt>
                <c:pt idx="5859">
                  <c:v>66588.585000000006</c:v>
                </c:pt>
                <c:pt idx="5860">
                  <c:v>66593.289999999994</c:v>
                </c:pt>
                <c:pt idx="5861">
                  <c:v>66595.429999999993</c:v>
                </c:pt>
                <c:pt idx="5862">
                  <c:v>66607.100000000006</c:v>
                </c:pt>
                <c:pt idx="5863">
                  <c:v>66608.95</c:v>
                </c:pt>
                <c:pt idx="5864">
                  <c:v>66613.714999999997</c:v>
                </c:pt>
                <c:pt idx="5865">
                  <c:v>66618.524999999994</c:v>
                </c:pt>
                <c:pt idx="5866">
                  <c:v>66630.085000000006</c:v>
                </c:pt>
                <c:pt idx="5867">
                  <c:v>66639.365000000005</c:v>
                </c:pt>
                <c:pt idx="5868">
                  <c:v>66643.934999999998</c:v>
                </c:pt>
                <c:pt idx="5869">
                  <c:v>66645.235000000001</c:v>
                </c:pt>
                <c:pt idx="5870">
                  <c:v>66648.759999999995</c:v>
                </c:pt>
                <c:pt idx="5871">
                  <c:v>66649.009999999995</c:v>
                </c:pt>
                <c:pt idx="5872">
                  <c:v>66652.53</c:v>
                </c:pt>
                <c:pt idx="5873">
                  <c:v>66658.039999999994</c:v>
                </c:pt>
                <c:pt idx="5874">
                  <c:v>66659.085000000006</c:v>
                </c:pt>
                <c:pt idx="5875">
                  <c:v>66661.17</c:v>
                </c:pt>
                <c:pt idx="5876">
                  <c:v>66662.16</c:v>
                </c:pt>
                <c:pt idx="5877">
                  <c:v>66667.654999999999</c:v>
                </c:pt>
                <c:pt idx="5878">
                  <c:v>66671.214999999997</c:v>
                </c:pt>
                <c:pt idx="5879">
                  <c:v>66671.48</c:v>
                </c:pt>
                <c:pt idx="5880">
                  <c:v>66675.039999999994</c:v>
                </c:pt>
                <c:pt idx="5881">
                  <c:v>66676.320000000007</c:v>
                </c:pt>
                <c:pt idx="5882">
                  <c:v>66676.585000000006</c:v>
                </c:pt>
                <c:pt idx="5883">
                  <c:v>66681.225000000006</c:v>
                </c:pt>
                <c:pt idx="5884">
                  <c:v>66681.475000000006</c:v>
                </c:pt>
                <c:pt idx="5885">
                  <c:v>66688.544999999998</c:v>
                </c:pt>
                <c:pt idx="5886">
                  <c:v>66700.320000000007</c:v>
                </c:pt>
                <c:pt idx="5887">
                  <c:v>66706.524999999994</c:v>
                </c:pt>
                <c:pt idx="5888">
                  <c:v>66706.785000000003</c:v>
                </c:pt>
                <c:pt idx="5889">
                  <c:v>66711.48</c:v>
                </c:pt>
                <c:pt idx="5890">
                  <c:v>66711.740000000005</c:v>
                </c:pt>
                <c:pt idx="5891">
                  <c:v>66721.25</c:v>
                </c:pt>
                <c:pt idx="5892">
                  <c:v>66726.86</c:v>
                </c:pt>
                <c:pt idx="5893">
                  <c:v>66727.12</c:v>
                </c:pt>
                <c:pt idx="5894">
                  <c:v>66731.759999999995</c:v>
                </c:pt>
                <c:pt idx="5895">
                  <c:v>66732.03</c:v>
                </c:pt>
                <c:pt idx="5896">
                  <c:v>66741.570000000007</c:v>
                </c:pt>
                <c:pt idx="5897">
                  <c:v>66753.184999999998</c:v>
                </c:pt>
                <c:pt idx="5898">
                  <c:v>66757.304999999993</c:v>
                </c:pt>
                <c:pt idx="5899">
                  <c:v>66761.964999999997</c:v>
                </c:pt>
                <c:pt idx="5900">
                  <c:v>66773.714999999997</c:v>
                </c:pt>
                <c:pt idx="5901">
                  <c:v>66774.62</c:v>
                </c:pt>
                <c:pt idx="5902">
                  <c:v>66786.36</c:v>
                </c:pt>
                <c:pt idx="5903">
                  <c:v>66798.13</c:v>
                </c:pt>
                <c:pt idx="5904">
                  <c:v>66809.895000000004</c:v>
                </c:pt>
                <c:pt idx="5905">
                  <c:v>66821.59</c:v>
                </c:pt>
                <c:pt idx="5906">
                  <c:v>66833.14</c:v>
                </c:pt>
                <c:pt idx="5907">
                  <c:v>66844.764999999999</c:v>
                </c:pt>
                <c:pt idx="5908">
                  <c:v>66856.445000000007</c:v>
                </c:pt>
                <c:pt idx="5909">
                  <c:v>66868.085000000006</c:v>
                </c:pt>
                <c:pt idx="5910">
                  <c:v>66879.8</c:v>
                </c:pt>
                <c:pt idx="5911">
                  <c:v>66891.475000000006</c:v>
                </c:pt>
                <c:pt idx="5912">
                  <c:v>66903.154999999999</c:v>
                </c:pt>
                <c:pt idx="5913">
                  <c:v>66914.854999999996</c:v>
                </c:pt>
                <c:pt idx="5914">
                  <c:v>66926.414999999994</c:v>
                </c:pt>
                <c:pt idx="5915">
                  <c:v>66938.195000000007</c:v>
                </c:pt>
                <c:pt idx="5916">
                  <c:v>66949.820000000007</c:v>
                </c:pt>
                <c:pt idx="5917">
                  <c:v>66961.375</c:v>
                </c:pt>
                <c:pt idx="5918">
                  <c:v>66972.205000000002</c:v>
                </c:pt>
                <c:pt idx="5919">
                  <c:v>66983.94</c:v>
                </c:pt>
                <c:pt idx="5920">
                  <c:v>66995.12</c:v>
                </c:pt>
                <c:pt idx="5921">
                  <c:v>67006.115000000005</c:v>
                </c:pt>
                <c:pt idx="5922">
                  <c:v>67017.039999999994</c:v>
                </c:pt>
                <c:pt idx="5923">
                  <c:v>67028.429999999993</c:v>
                </c:pt>
                <c:pt idx="5924">
                  <c:v>67040.005000000005</c:v>
                </c:pt>
                <c:pt idx="5925">
                  <c:v>67051.425000000003</c:v>
                </c:pt>
                <c:pt idx="5926">
                  <c:v>67062.794999999998</c:v>
                </c:pt>
                <c:pt idx="5927">
                  <c:v>67074.44</c:v>
                </c:pt>
                <c:pt idx="5928">
                  <c:v>67085.440000000002</c:v>
                </c:pt>
                <c:pt idx="5929">
                  <c:v>67096.565000000002</c:v>
                </c:pt>
                <c:pt idx="5930">
                  <c:v>67108.175000000003</c:v>
                </c:pt>
                <c:pt idx="5931">
                  <c:v>67119.774999999994</c:v>
                </c:pt>
                <c:pt idx="5932">
                  <c:v>67131.554999999993</c:v>
                </c:pt>
                <c:pt idx="5933">
                  <c:v>67143.31</c:v>
                </c:pt>
                <c:pt idx="5934">
                  <c:v>67155.065000000002</c:v>
                </c:pt>
                <c:pt idx="5935">
                  <c:v>67166.8</c:v>
                </c:pt>
                <c:pt idx="5936">
                  <c:v>67178.5</c:v>
                </c:pt>
                <c:pt idx="5937">
                  <c:v>67190.244999999995</c:v>
                </c:pt>
                <c:pt idx="5938">
                  <c:v>67201.934999999998</c:v>
                </c:pt>
                <c:pt idx="5939">
                  <c:v>67213.63</c:v>
                </c:pt>
                <c:pt idx="5940">
                  <c:v>67225.3</c:v>
                </c:pt>
                <c:pt idx="5941">
                  <c:v>67236.964999999997</c:v>
                </c:pt>
                <c:pt idx="5942">
                  <c:v>67248.554999999993</c:v>
                </c:pt>
                <c:pt idx="5943">
                  <c:v>67260.33</c:v>
                </c:pt>
                <c:pt idx="5944">
                  <c:v>67272.035000000003</c:v>
                </c:pt>
                <c:pt idx="5945">
                  <c:v>67283.56</c:v>
                </c:pt>
                <c:pt idx="5946">
                  <c:v>67295.324999999997</c:v>
                </c:pt>
                <c:pt idx="5947">
                  <c:v>67306.804999999993</c:v>
                </c:pt>
                <c:pt idx="5948">
                  <c:v>67318.354999999996</c:v>
                </c:pt>
                <c:pt idx="5949">
                  <c:v>67330.03</c:v>
                </c:pt>
                <c:pt idx="5950">
                  <c:v>67341.72</c:v>
                </c:pt>
                <c:pt idx="5951">
                  <c:v>67353.475000000006</c:v>
                </c:pt>
                <c:pt idx="5952">
                  <c:v>67365.070000000007</c:v>
                </c:pt>
                <c:pt idx="5953">
                  <c:v>67376.684999999998</c:v>
                </c:pt>
                <c:pt idx="5954">
                  <c:v>67388.304999999993</c:v>
                </c:pt>
                <c:pt idx="5955">
                  <c:v>67400</c:v>
                </c:pt>
                <c:pt idx="5956">
                  <c:v>67411.684999999998</c:v>
                </c:pt>
                <c:pt idx="5957">
                  <c:v>67423.42</c:v>
                </c:pt>
                <c:pt idx="5958">
                  <c:v>67435.054999999993</c:v>
                </c:pt>
                <c:pt idx="5959">
                  <c:v>67446.664999999994</c:v>
                </c:pt>
                <c:pt idx="5960">
                  <c:v>67458.320000000007</c:v>
                </c:pt>
                <c:pt idx="5961">
                  <c:v>67469.964999999997</c:v>
                </c:pt>
                <c:pt idx="5962">
                  <c:v>67481.5</c:v>
                </c:pt>
                <c:pt idx="5963">
                  <c:v>67493.039999999994</c:v>
                </c:pt>
                <c:pt idx="5964">
                  <c:v>67504.55</c:v>
                </c:pt>
                <c:pt idx="5965">
                  <c:v>67516.145000000004</c:v>
                </c:pt>
                <c:pt idx="5966">
                  <c:v>67527.509999999995</c:v>
                </c:pt>
                <c:pt idx="5967">
                  <c:v>67539.11</c:v>
                </c:pt>
                <c:pt idx="5968">
                  <c:v>67550.850000000006</c:v>
                </c:pt>
                <c:pt idx="5969">
                  <c:v>67562.570000000007</c:v>
                </c:pt>
                <c:pt idx="5970">
                  <c:v>67574.23</c:v>
                </c:pt>
                <c:pt idx="5971">
                  <c:v>67585.895000000004</c:v>
                </c:pt>
                <c:pt idx="5972">
                  <c:v>67597.475000000006</c:v>
                </c:pt>
                <c:pt idx="5973">
                  <c:v>67609.145000000004</c:v>
                </c:pt>
                <c:pt idx="5974">
                  <c:v>67620.83</c:v>
                </c:pt>
                <c:pt idx="5975">
                  <c:v>67632.494999999995</c:v>
                </c:pt>
                <c:pt idx="5976">
                  <c:v>67644.184999999998</c:v>
                </c:pt>
                <c:pt idx="5977">
                  <c:v>67655.884999999995</c:v>
                </c:pt>
                <c:pt idx="5978">
                  <c:v>67667.514999999999</c:v>
                </c:pt>
                <c:pt idx="5979">
                  <c:v>67679.115000000005</c:v>
                </c:pt>
                <c:pt idx="5980">
                  <c:v>67690.740000000005</c:v>
                </c:pt>
                <c:pt idx="5981">
                  <c:v>67702.28</c:v>
                </c:pt>
                <c:pt idx="5982">
                  <c:v>67713.934999999998</c:v>
                </c:pt>
                <c:pt idx="5983">
                  <c:v>67725.570000000007</c:v>
                </c:pt>
                <c:pt idx="5984">
                  <c:v>67737.285000000003</c:v>
                </c:pt>
                <c:pt idx="5985">
                  <c:v>67749.02</c:v>
                </c:pt>
                <c:pt idx="5986">
                  <c:v>67760.61</c:v>
                </c:pt>
                <c:pt idx="5987">
                  <c:v>67772.195000000007</c:v>
                </c:pt>
                <c:pt idx="5988">
                  <c:v>67783.774999999994</c:v>
                </c:pt>
                <c:pt idx="5989">
                  <c:v>67788.085000000006</c:v>
                </c:pt>
                <c:pt idx="5990">
                  <c:v>67795.794999999998</c:v>
                </c:pt>
                <c:pt idx="5991">
                  <c:v>67807.425000000003</c:v>
                </c:pt>
                <c:pt idx="5992">
                  <c:v>67819.104999999996</c:v>
                </c:pt>
                <c:pt idx="5993">
                  <c:v>67830.8</c:v>
                </c:pt>
                <c:pt idx="5994">
                  <c:v>67842.429999999993</c:v>
                </c:pt>
                <c:pt idx="5995">
                  <c:v>67854.13</c:v>
                </c:pt>
                <c:pt idx="5996">
                  <c:v>67865.714999999997</c:v>
                </c:pt>
                <c:pt idx="5997">
                  <c:v>67877.354999999996</c:v>
                </c:pt>
                <c:pt idx="5998">
                  <c:v>67888.895000000004</c:v>
                </c:pt>
                <c:pt idx="5999">
                  <c:v>67900.52</c:v>
                </c:pt>
                <c:pt idx="6000">
                  <c:v>67912.149999999994</c:v>
                </c:pt>
                <c:pt idx="6001">
                  <c:v>67923.854999999996</c:v>
                </c:pt>
                <c:pt idx="6002">
                  <c:v>67935.354999999996</c:v>
                </c:pt>
                <c:pt idx="6003">
                  <c:v>67946.895000000004</c:v>
                </c:pt>
                <c:pt idx="6004">
                  <c:v>67957.899999999994</c:v>
                </c:pt>
                <c:pt idx="6005">
                  <c:v>67969.56</c:v>
                </c:pt>
                <c:pt idx="6006">
                  <c:v>67981.225000000006</c:v>
                </c:pt>
                <c:pt idx="6007">
                  <c:v>67992.875</c:v>
                </c:pt>
                <c:pt idx="6008">
                  <c:v>68004.595000000001</c:v>
                </c:pt>
                <c:pt idx="6009">
                  <c:v>68016.240000000005</c:v>
                </c:pt>
                <c:pt idx="6010">
                  <c:v>68027.945000000007</c:v>
                </c:pt>
                <c:pt idx="6011">
                  <c:v>68039.63</c:v>
                </c:pt>
                <c:pt idx="6012">
                  <c:v>68051.27</c:v>
                </c:pt>
                <c:pt idx="6013">
                  <c:v>68062.804999999993</c:v>
                </c:pt>
                <c:pt idx="6014">
                  <c:v>68074.395000000004</c:v>
                </c:pt>
                <c:pt idx="6015">
                  <c:v>68086.035000000003</c:v>
                </c:pt>
                <c:pt idx="6016">
                  <c:v>68097.649999999994</c:v>
                </c:pt>
                <c:pt idx="6017">
                  <c:v>68109.16</c:v>
                </c:pt>
                <c:pt idx="6018">
                  <c:v>68120.794999999998</c:v>
                </c:pt>
                <c:pt idx="6019">
                  <c:v>68132.12</c:v>
                </c:pt>
                <c:pt idx="6020">
                  <c:v>68143.755000000005</c:v>
                </c:pt>
                <c:pt idx="6021">
                  <c:v>68155.455000000002</c:v>
                </c:pt>
                <c:pt idx="6022">
                  <c:v>68167.154999999999</c:v>
                </c:pt>
                <c:pt idx="6023">
                  <c:v>68178.494999999995</c:v>
                </c:pt>
                <c:pt idx="6024">
                  <c:v>68190.145000000004</c:v>
                </c:pt>
                <c:pt idx="6025">
                  <c:v>68201.794999999998</c:v>
                </c:pt>
                <c:pt idx="6026">
                  <c:v>68213.539999999994</c:v>
                </c:pt>
                <c:pt idx="6027">
                  <c:v>68225.164999999994</c:v>
                </c:pt>
                <c:pt idx="6028">
                  <c:v>68236.804999999993</c:v>
                </c:pt>
                <c:pt idx="6029">
                  <c:v>68248.320000000007</c:v>
                </c:pt>
                <c:pt idx="6030">
                  <c:v>68259.98</c:v>
                </c:pt>
                <c:pt idx="6031">
                  <c:v>68271.08</c:v>
                </c:pt>
                <c:pt idx="6032">
                  <c:v>68281.899999999994</c:v>
                </c:pt>
                <c:pt idx="6033">
                  <c:v>68293.164999999994</c:v>
                </c:pt>
                <c:pt idx="6034">
                  <c:v>68304.085000000006</c:v>
                </c:pt>
                <c:pt idx="6035">
                  <c:v>68315.365000000005</c:v>
                </c:pt>
                <c:pt idx="6036">
                  <c:v>68326.89</c:v>
                </c:pt>
                <c:pt idx="6037">
                  <c:v>68338.55</c:v>
                </c:pt>
                <c:pt idx="6038">
                  <c:v>68350.16</c:v>
                </c:pt>
                <c:pt idx="6039">
                  <c:v>68361.75</c:v>
                </c:pt>
                <c:pt idx="6040">
                  <c:v>68373.384999999995</c:v>
                </c:pt>
                <c:pt idx="6041">
                  <c:v>68384.44</c:v>
                </c:pt>
                <c:pt idx="6042">
                  <c:v>68395.47</c:v>
                </c:pt>
                <c:pt idx="6043">
                  <c:v>68406.654999999999</c:v>
                </c:pt>
                <c:pt idx="6044">
                  <c:v>68408.264999999999</c:v>
                </c:pt>
                <c:pt idx="6045">
                  <c:v>68419.98</c:v>
                </c:pt>
                <c:pt idx="6046">
                  <c:v>68431.505000000005</c:v>
                </c:pt>
                <c:pt idx="6047">
                  <c:v>68443.074999999997</c:v>
                </c:pt>
                <c:pt idx="6048">
                  <c:v>68454.645000000004</c:v>
                </c:pt>
                <c:pt idx="6049">
                  <c:v>68466.264999999999</c:v>
                </c:pt>
                <c:pt idx="6050">
                  <c:v>68477.264999999999</c:v>
                </c:pt>
                <c:pt idx="6051">
                  <c:v>68488.23</c:v>
                </c:pt>
                <c:pt idx="6052">
                  <c:v>68499.399999999994</c:v>
                </c:pt>
                <c:pt idx="6053">
                  <c:v>68510.585000000006</c:v>
                </c:pt>
                <c:pt idx="6054">
                  <c:v>68521.875</c:v>
                </c:pt>
                <c:pt idx="6055">
                  <c:v>68532.975000000006</c:v>
                </c:pt>
                <c:pt idx="6056">
                  <c:v>68543.81</c:v>
                </c:pt>
                <c:pt idx="6057">
                  <c:v>68554.899999999994</c:v>
                </c:pt>
                <c:pt idx="6058">
                  <c:v>68566.164999999994</c:v>
                </c:pt>
                <c:pt idx="6059">
                  <c:v>68577.365000000005</c:v>
                </c:pt>
                <c:pt idx="6060">
                  <c:v>68588.595000000001</c:v>
                </c:pt>
                <c:pt idx="6061">
                  <c:v>68599.744999999995</c:v>
                </c:pt>
                <c:pt idx="6062">
                  <c:v>68610.929999999993</c:v>
                </c:pt>
                <c:pt idx="6063">
                  <c:v>68621.884999999995</c:v>
                </c:pt>
                <c:pt idx="6064">
                  <c:v>68632.725000000006</c:v>
                </c:pt>
                <c:pt idx="6065">
                  <c:v>68643.764999999999</c:v>
                </c:pt>
                <c:pt idx="6066">
                  <c:v>68654.985000000001</c:v>
                </c:pt>
                <c:pt idx="6067">
                  <c:v>68665.934999999998</c:v>
                </c:pt>
                <c:pt idx="6068">
                  <c:v>68677.56</c:v>
                </c:pt>
                <c:pt idx="6069">
                  <c:v>68688.354999999996</c:v>
                </c:pt>
                <c:pt idx="6070">
                  <c:v>68699.7</c:v>
                </c:pt>
                <c:pt idx="6071">
                  <c:v>68710.845000000001</c:v>
                </c:pt>
                <c:pt idx="6072">
                  <c:v>68722.104999999996</c:v>
                </c:pt>
                <c:pt idx="6073">
                  <c:v>68733.33</c:v>
                </c:pt>
                <c:pt idx="6074">
                  <c:v>68744.649999999994</c:v>
                </c:pt>
                <c:pt idx="6075">
                  <c:v>68755.759999999995</c:v>
                </c:pt>
                <c:pt idx="6076">
                  <c:v>68766.955000000002</c:v>
                </c:pt>
                <c:pt idx="6077">
                  <c:v>68778.255000000005</c:v>
                </c:pt>
                <c:pt idx="6078">
                  <c:v>68789.244999999995</c:v>
                </c:pt>
                <c:pt idx="6079">
                  <c:v>68800.845000000001</c:v>
                </c:pt>
                <c:pt idx="6080">
                  <c:v>68812.039999999994</c:v>
                </c:pt>
                <c:pt idx="6081">
                  <c:v>68823.289999999994</c:v>
                </c:pt>
                <c:pt idx="6082">
                  <c:v>68834.404999999999</c:v>
                </c:pt>
                <c:pt idx="6083">
                  <c:v>68846.085000000006</c:v>
                </c:pt>
                <c:pt idx="6084">
                  <c:v>68857.684999999998</c:v>
                </c:pt>
                <c:pt idx="6085">
                  <c:v>68869.34</c:v>
                </c:pt>
                <c:pt idx="6086">
                  <c:v>68880.884999999995</c:v>
                </c:pt>
                <c:pt idx="6087">
                  <c:v>68892.475000000006</c:v>
                </c:pt>
                <c:pt idx="6088">
                  <c:v>68904.074999999997</c:v>
                </c:pt>
                <c:pt idx="6089">
                  <c:v>68915.63</c:v>
                </c:pt>
                <c:pt idx="6090">
                  <c:v>68927.274999999994</c:v>
                </c:pt>
                <c:pt idx="6091">
                  <c:v>68938.914999999994</c:v>
                </c:pt>
                <c:pt idx="6092">
                  <c:v>68950.539999999994</c:v>
                </c:pt>
                <c:pt idx="6093">
                  <c:v>68962.054999999993</c:v>
                </c:pt>
                <c:pt idx="6094">
                  <c:v>68973.725000000006</c:v>
                </c:pt>
                <c:pt idx="6095">
                  <c:v>68985.464999999997</c:v>
                </c:pt>
                <c:pt idx="6096">
                  <c:v>68997.195000000007</c:v>
                </c:pt>
                <c:pt idx="6097">
                  <c:v>69008.84</c:v>
                </c:pt>
                <c:pt idx="6098">
                  <c:v>69020.315000000002</c:v>
                </c:pt>
                <c:pt idx="6099">
                  <c:v>69032.065000000002</c:v>
                </c:pt>
                <c:pt idx="6100">
                  <c:v>69043.815000000002</c:v>
                </c:pt>
                <c:pt idx="6101">
                  <c:v>69055.539999999994</c:v>
                </c:pt>
                <c:pt idx="6102">
                  <c:v>69067.214999999997</c:v>
                </c:pt>
                <c:pt idx="6103">
                  <c:v>69078.375</c:v>
                </c:pt>
                <c:pt idx="6104">
                  <c:v>69089.774999999994</c:v>
                </c:pt>
                <c:pt idx="6105">
                  <c:v>69101.464999999997</c:v>
                </c:pt>
                <c:pt idx="6106">
                  <c:v>69111.91</c:v>
                </c:pt>
                <c:pt idx="6107">
                  <c:v>69123.149999999994</c:v>
                </c:pt>
                <c:pt idx="6108">
                  <c:v>69134.81</c:v>
                </c:pt>
                <c:pt idx="6109">
                  <c:v>69146.494999999995</c:v>
                </c:pt>
                <c:pt idx="6110">
                  <c:v>69158.175000000003</c:v>
                </c:pt>
                <c:pt idx="6111">
                  <c:v>69169.815000000002</c:v>
                </c:pt>
                <c:pt idx="6112">
                  <c:v>69181.395000000004</c:v>
                </c:pt>
                <c:pt idx="6113">
                  <c:v>69192.929999999993</c:v>
                </c:pt>
                <c:pt idx="6114">
                  <c:v>69204.53</c:v>
                </c:pt>
                <c:pt idx="6115">
                  <c:v>69216.17</c:v>
                </c:pt>
                <c:pt idx="6116">
                  <c:v>69227.77</c:v>
                </c:pt>
                <c:pt idx="6117">
                  <c:v>69239.434999999998</c:v>
                </c:pt>
                <c:pt idx="6118">
                  <c:v>69251.184999999998</c:v>
                </c:pt>
                <c:pt idx="6119">
                  <c:v>69262.95</c:v>
                </c:pt>
                <c:pt idx="6120">
                  <c:v>69274.720000000001</c:v>
                </c:pt>
                <c:pt idx="6121">
                  <c:v>69286.285000000003</c:v>
                </c:pt>
                <c:pt idx="6122">
                  <c:v>69297.73</c:v>
                </c:pt>
                <c:pt idx="6123">
                  <c:v>69309.345000000001</c:v>
                </c:pt>
                <c:pt idx="6124">
                  <c:v>69321.054999999993</c:v>
                </c:pt>
                <c:pt idx="6125">
                  <c:v>69332.615000000005</c:v>
                </c:pt>
                <c:pt idx="6126">
                  <c:v>69344.255000000005</c:v>
                </c:pt>
                <c:pt idx="6127">
                  <c:v>69355.94</c:v>
                </c:pt>
                <c:pt idx="6128">
                  <c:v>69367.524999999994</c:v>
                </c:pt>
                <c:pt idx="6129">
                  <c:v>69379.259999999995</c:v>
                </c:pt>
                <c:pt idx="6130">
                  <c:v>69390.815000000002</c:v>
                </c:pt>
                <c:pt idx="6131">
                  <c:v>69402.434999999998</c:v>
                </c:pt>
                <c:pt idx="6132">
                  <c:v>69414.054999999993</c:v>
                </c:pt>
                <c:pt idx="6133">
                  <c:v>69425.695000000007</c:v>
                </c:pt>
                <c:pt idx="6134">
                  <c:v>69437.175000000003</c:v>
                </c:pt>
                <c:pt idx="6135">
                  <c:v>69448.84</c:v>
                </c:pt>
                <c:pt idx="6136">
                  <c:v>69460.475000000006</c:v>
                </c:pt>
                <c:pt idx="6137">
                  <c:v>69472.115000000005</c:v>
                </c:pt>
                <c:pt idx="6138">
                  <c:v>69483.735000000001</c:v>
                </c:pt>
                <c:pt idx="6139">
                  <c:v>69495.384999999995</c:v>
                </c:pt>
                <c:pt idx="6140">
                  <c:v>69507.115000000005</c:v>
                </c:pt>
                <c:pt idx="6141">
                  <c:v>69518.735000000001</c:v>
                </c:pt>
                <c:pt idx="6142">
                  <c:v>69529.975000000006</c:v>
                </c:pt>
                <c:pt idx="6143">
                  <c:v>69541.705000000002</c:v>
                </c:pt>
                <c:pt idx="6144">
                  <c:v>69553.414999999994</c:v>
                </c:pt>
                <c:pt idx="6145">
                  <c:v>69565.044999999998</c:v>
                </c:pt>
                <c:pt idx="6146">
                  <c:v>69576.705000000002</c:v>
                </c:pt>
                <c:pt idx="6147">
                  <c:v>69588.324999999997</c:v>
                </c:pt>
                <c:pt idx="6148">
                  <c:v>69599.97</c:v>
                </c:pt>
                <c:pt idx="6149">
                  <c:v>69611.654999999999</c:v>
                </c:pt>
                <c:pt idx="6150">
                  <c:v>69623.41</c:v>
                </c:pt>
                <c:pt idx="6151">
                  <c:v>69635.044999999998</c:v>
                </c:pt>
                <c:pt idx="6152">
                  <c:v>69646.679999999993</c:v>
                </c:pt>
                <c:pt idx="6153">
                  <c:v>69658.37</c:v>
                </c:pt>
                <c:pt idx="6154">
                  <c:v>69669.919999999998</c:v>
                </c:pt>
                <c:pt idx="6155">
                  <c:v>69681.595000000001</c:v>
                </c:pt>
                <c:pt idx="6156">
                  <c:v>69693.240000000005</c:v>
                </c:pt>
                <c:pt idx="6157">
                  <c:v>69704.815000000002</c:v>
                </c:pt>
                <c:pt idx="6158">
                  <c:v>69715.985000000001</c:v>
                </c:pt>
                <c:pt idx="6159">
                  <c:v>69727.475000000006</c:v>
                </c:pt>
                <c:pt idx="6160">
                  <c:v>69739.125</c:v>
                </c:pt>
                <c:pt idx="6161">
                  <c:v>69750.78</c:v>
                </c:pt>
                <c:pt idx="6162">
                  <c:v>69762.485000000001</c:v>
                </c:pt>
                <c:pt idx="6163">
                  <c:v>69774.149999999994</c:v>
                </c:pt>
                <c:pt idx="6164">
                  <c:v>69785.509999999995</c:v>
                </c:pt>
                <c:pt idx="6165">
                  <c:v>69797.175000000003</c:v>
                </c:pt>
                <c:pt idx="6166">
                  <c:v>69808.91</c:v>
                </c:pt>
                <c:pt idx="6167">
                  <c:v>69819.63</c:v>
                </c:pt>
                <c:pt idx="6168">
                  <c:v>69831.360000000001</c:v>
                </c:pt>
                <c:pt idx="6169">
                  <c:v>69843.070000000007</c:v>
                </c:pt>
                <c:pt idx="6170">
                  <c:v>69854.705000000002</c:v>
                </c:pt>
                <c:pt idx="6171">
                  <c:v>69866.38</c:v>
                </c:pt>
                <c:pt idx="6172">
                  <c:v>69878.03</c:v>
                </c:pt>
                <c:pt idx="6173">
                  <c:v>69889.514999999999</c:v>
                </c:pt>
                <c:pt idx="6174">
                  <c:v>69901.210000000006</c:v>
                </c:pt>
                <c:pt idx="6175">
                  <c:v>69912.315000000002</c:v>
                </c:pt>
                <c:pt idx="6176">
                  <c:v>69923.83</c:v>
                </c:pt>
                <c:pt idx="6177">
                  <c:v>69935.460000000006</c:v>
                </c:pt>
                <c:pt idx="6178">
                  <c:v>69947.05</c:v>
                </c:pt>
                <c:pt idx="6179">
                  <c:v>69958.804999999993</c:v>
                </c:pt>
                <c:pt idx="6180">
                  <c:v>69970.324999999997</c:v>
                </c:pt>
                <c:pt idx="6181">
                  <c:v>69982.035000000003</c:v>
                </c:pt>
                <c:pt idx="6182">
                  <c:v>69993.649999999994</c:v>
                </c:pt>
                <c:pt idx="6183">
                  <c:v>70005.274999999994</c:v>
                </c:pt>
                <c:pt idx="6184">
                  <c:v>70016.97</c:v>
                </c:pt>
                <c:pt idx="6185">
                  <c:v>70028.59</c:v>
                </c:pt>
                <c:pt idx="6186">
                  <c:v>70040.225000000006</c:v>
                </c:pt>
                <c:pt idx="6187">
                  <c:v>70051.875</c:v>
                </c:pt>
                <c:pt idx="6188">
                  <c:v>70063.494999999995</c:v>
                </c:pt>
                <c:pt idx="6189">
                  <c:v>70075.11</c:v>
                </c:pt>
                <c:pt idx="6190">
                  <c:v>70086.67</c:v>
                </c:pt>
                <c:pt idx="6191">
                  <c:v>70098.25</c:v>
                </c:pt>
                <c:pt idx="6192">
                  <c:v>70109.794999999998</c:v>
                </c:pt>
                <c:pt idx="6193">
                  <c:v>70121.425000000003</c:v>
                </c:pt>
                <c:pt idx="6194">
                  <c:v>70132.91</c:v>
                </c:pt>
                <c:pt idx="6195">
                  <c:v>70144.535000000003</c:v>
                </c:pt>
                <c:pt idx="6196">
                  <c:v>70156.184999999998</c:v>
                </c:pt>
                <c:pt idx="6197">
                  <c:v>70167.895000000004</c:v>
                </c:pt>
                <c:pt idx="6198">
                  <c:v>70179.634999999995</c:v>
                </c:pt>
                <c:pt idx="6199">
                  <c:v>70190.994999999995</c:v>
                </c:pt>
                <c:pt idx="6200">
                  <c:v>70202.675000000003</c:v>
                </c:pt>
                <c:pt idx="6201">
                  <c:v>70214.315000000002</c:v>
                </c:pt>
                <c:pt idx="6202">
                  <c:v>70226.09</c:v>
                </c:pt>
                <c:pt idx="6203">
                  <c:v>70237.75</c:v>
                </c:pt>
                <c:pt idx="6204">
                  <c:v>70249.31</c:v>
                </c:pt>
                <c:pt idx="6205">
                  <c:v>70260.735000000001</c:v>
                </c:pt>
                <c:pt idx="6206">
                  <c:v>70272.304999999993</c:v>
                </c:pt>
                <c:pt idx="6207">
                  <c:v>70283.87</c:v>
                </c:pt>
                <c:pt idx="6208">
                  <c:v>70295.59</c:v>
                </c:pt>
                <c:pt idx="6209">
                  <c:v>70307.13</c:v>
                </c:pt>
                <c:pt idx="6210">
                  <c:v>70318.294999999998</c:v>
                </c:pt>
                <c:pt idx="6211">
                  <c:v>70329.945000000007</c:v>
                </c:pt>
                <c:pt idx="6212">
                  <c:v>70341.585000000006</c:v>
                </c:pt>
                <c:pt idx="6213">
                  <c:v>70353.205000000002</c:v>
                </c:pt>
                <c:pt idx="6214">
                  <c:v>70364.835000000006</c:v>
                </c:pt>
                <c:pt idx="6215">
                  <c:v>70376.3</c:v>
                </c:pt>
                <c:pt idx="6216">
                  <c:v>70387.595000000001</c:v>
                </c:pt>
                <c:pt idx="6217">
                  <c:v>70399.23</c:v>
                </c:pt>
                <c:pt idx="6218">
                  <c:v>70409.460000000006</c:v>
                </c:pt>
                <c:pt idx="6219">
                  <c:v>70420.89</c:v>
                </c:pt>
                <c:pt idx="6220">
                  <c:v>70432.490000000005</c:v>
                </c:pt>
                <c:pt idx="6221">
                  <c:v>70444.12</c:v>
                </c:pt>
                <c:pt idx="6222">
                  <c:v>70455.774999999994</c:v>
                </c:pt>
                <c:pt idx="6223">
                  <c:v>70464.865000000005</c:v>
                </c:pt>
                <c:pt idx="6224">
                  <c:v>70476.59</c:v>
                </c:pt>
                <c:pt idx="6225">
                  <c:v>70488.384999999995</c:v>
                </c:pt>
                <c:pt idx="6226">
                  <c:v>70500.070000000007</c:v>
                </c:pt>
                <c:pt idx="6227">
                  <c:v>70511.735000000001</c:v>
                </c:pt>
                <c:pt idx="6228">
                  <c:v>70522.455000000002</c:v>
                </c:pt>
                <c:pt idx="6229">
                  <c:v>70524.09</c:v>
                </c:pt>
                <c:pt idx="6230">
                  <c:v>70535.7</c:v>
                </c:pt>
                <c:pt idx="6231">
                  <c:v>70547.37</c:v>
                </c:pt>
                <c:pt idx="6232">
                  <c:v>70559.035000000003</c:v>
                </c:pt>
                <c:pt idx="6233">
                  <c:v>70570.73</c:v>
                </c:pt>
                <c:pt idx="6234">
                  <c:v>70582.48</c:v>
                </c:pt>
                <c:pt idx="6235">
                  <c:v>70594.17</c:v>
                </c:pt>
                <c:pt idx="6236">
                  <c:v>70605.945000000007</c:v>
                </c:pt>
                <c:pt idx="6237">
                  <c:v>70617.304999999993</c:v>
                </c:pt>
                <c:pt idx="6238">
                  <c:v>70628.865000000005</c:v>
                </c:pt>
                <c:pt idx="6239">
                  <c:v>70640.535000000003</c:v>
                </c:pt>
                <c:pt idx="6240">
                  <c:v>70652.12</c:v>
                </c:pt>
                <c:pt idx="6241">
                  <c:v>70663.744999999995</c:v>
                </c:pt>
                <c:pt idx="6242">
                  <c:v>70675.345000000001</c:v>
                </c:pt>
                <c:pt idx="6243">
                  <c:v>70687.005000000005</c:v>
                </c:pt>
                <c:pt idx="6244">
                  <c:v>70698.710000000006</c:v>
                </c:pt>
                <c:pt idx="6245">
                  <c:v>70710.13</c:v>
                </c:pt>
                <c:pt idx="6246">
                  <c:v>70721.865000000005</c:v>
                </c:pt>
                <c:pt idx="6247">
                  <c:v>70733.574999999997</c:v>
                </c:pt>
                <c:pt idx="6248">
                  <c:v>70745.255000000005</c:v>
                </c:pt>
                <c:pt idx="6249">
                  <c:v>70756.964999999997</c:v>
                </c:pt>
                <c:pt idx="6250">
                  <c:v>70768.464999999997</c:v>
                </c:pt>
                <c:pt idx="6251">
                  <c:v>70780.205000000002</c:v>
                </c:pt>
                <c:pt idx="6252">
                  <c:v>70791.945000000007</c:v>
                </c:pt>
                <c:pt idx="6253">
                  <c:v>70803.61</c:v>
                </c:pt>
                <c:pt idx="6254">
                  <c:v>70815.324999999997</c:v>
                </c:pt>
                <c:pt idx="6255">
                  <c:v>70827.03</c:v>
                </c:pt>
                <c:pt idx="6256">
                  <c:v>70838.735000000001</c:v>
                </c:pt>
                <c:pt idx="6257">
                  <c:v>70850.425000000003</c:v>
                </c:pt>
                <c:pt idx="6258">
                  <c:v>70860.27</c:v>
                </c:pt>
                <c:pt idx="6259">
                  <c:v>70872.024999999994</c:v>
                </c:pt>
                <c:pt idx="6260">
                  <c:v>70883.759999999995</c:v>
                </c:pt>
                <c:pt idx="6261">
                  <c:v>70893.929999999993</c:v>
                </c:pt>
                <c:pt idx="6262">
                  <c:v>70903.839999999997</c:v>
                </c:pt>
                <c:pt idx="6263">
                  <c:v>70915.544999999998</c:v>
                </c:pt>
                <c:pt idx="6264">
                  <c:v>70927.214999999997</c:v>
                </c:pt>
                <c:pt idx="6265">
                  <c:v>70938.845000000001</c:v>
                </c:pt>
                <c:pt idx="6266">
                  <c:v>70950.554999999993</c:v>
                </c:pt>
                <c:pt idx="6267">
                  <c:v>70962.324999999997</c:v>
                </c:pt>
                <c:pt idx="6268">
                  <c:v>70974.054999999993</c:v>
                </c:pt>
                <c:pt idx="6269">
                  <c:v>70985.820000000007</c:v>
                </c:pt>
                <c:pt idx="6270">
                  <c:v>70997.304999999993</c:v>
                </c:pt>
                <c:pt idx="6271">
                  <c:v>71008.574999999997</c:v>
                </c:pt>
                <c:pt idx="6272">
                  <c:v>71020.154999999999</c:v>
                </c:pt>
                <c:pt idx="6273">
                  <c:v>71031.789999999994</c:v>
                </c:pt>
                <c:pt idx="6274">
                  <c:v>71043.3</c:v>
                </c:pt>
                <c:pt idx="6275">
                  <c:v>71055.070000000007</c:v>
                </c:pt>
                <c:pt idx="6276">
                  <c:v>71066.804999999993</c:v>
                </c:pt>
                <c:pt idx="6277">
                  <c:v>71078.544999999998</c:v>
                </c:pt>
                <c:pt idx="6278">
                  <c:v>71090.095000000001</c:v>
                </c:pt>
                <c:pt idx="6279">
                  <c:v>71101.854999999996</c:v>
                </c:pt>
                <c:pt idx="6280">
                  <c:v>71112.604999999996</c:v>
                </c:pt>
                <c:pt idx="6281">
                  <c:v>71124.350000000006</c:v>
                </c:pt>
                <c:pt idx="6282">
                  <c:v>71136.100000000006</c:v>
                </c:pt>
                <c:pt idx="6283">
                  <c:v>71147.820000000007</c:v>
                </c:pt>
                <c:pt idx="6284">
                  <c:v>71158.16</c:v>
                </c:pt>
                <c:pt idx="6285">
                  <c:v>71169.684999999998</c:v>
                </c:pt>
                <c:pt idx="6286">
                  <c:v>71181.455000000002</c:v>
                </c:pt>
                <c:pt idx="6287">
                  <c:v>71193.145000000004</c:v>
                </c:pt>
                <c:pt idx="6288">
                  <c:v>71204.88</c:v>
                </c:pt>
                <c:pt idx="6289">
                  <c:v>71216.544999999998</c:v>
                </c:pt>
                <c:pt idx="6290">
                  <c:v>71228.125</c:v>
                </c:pt>
                <c:pt idx="6291">
                  <c:v>71239.56</c:v>
                </c:pt>
                <c:pt idx="6292">
                  <c:v>71251.244999999995</c:v>
                </c:pt>
                <c:pt idx="6293">
                  <c:v>71262.89</c:v>
                </c:pt>
                <c:pt idx="6294">
                  <c:v>71274.414999999994</c:v>
                </c:pt>
                <c:pt idx="6295">
                  <c:v>71285.975000000006</c:v>
                </c:pt>
                <c:pt idx="6296">
                  <c:v>71297.710000000006</c:v>
                </c:pt>
                <c:pt idx="6297">
                  <c:v>71309.434999999998</c:v>
                </c:pt>
                <c:pt idx="6298">
                  <c:v>71321.035000000003</c:v>
                </c:pt>
                <c:pt idx="6299">
                  <c:v>71332.634999999995</c:v>
                </c:pt>
                <c:pt idx="6300">
                  <c:v>71344.184999999998</c:v>
                </c:pt>
                <c:pt idx="6301">
                  <c:v>71355.854999999996</c:v>
                </c:pt>
                <c:pt idx="6302">
                  <c:v>71367.39</c:v>
                </c:pt>
                <c:pt idx="6303">
                  <c:v>71378.865000000005</c:v>
                </c:pt>
                <c:pt idx="6304">
                  <c:v>71390.425000000003</c:v>
                </c:pt>
                <c:pt idx="6305">
                  <c:v>71402.044999999998</c:v>
                </c:pt>
                <c:pt idx="6306">
                  <c:v>71413.645000000004</c:v>
                </c:pt>
                <c:pt idx="6307">
                  <c:v>71425.035000000003</c:v>
                </c:pt>
                <c:pt idx="6308">
                  <c:v>71436.744999999995</c:v>
                </c:pt>
                <c:pt idx="6309">
                  <c:v>71448.375</c:v>
                </c:pt>
                <c:pt idx="6310">
                  <c:v>71459.955000000002</c:v>
                </c:pt>
                <c:pt idx="6311">
                  <c:v>71471.38</c:v>
                </c:pt>
                <c:pt idx="6312">
                  <c:v>71482.8</c:v>
                </c:pt>
                <c:pt idx="6313">
                  <c:v>71494.429999999993</c:v>
                </c:pt>
                <c:pt idx="6314">
                  <c:v>71506.09</c:v>
                </c:pt>
                <c:pt idx="6315">
                  <c:v>71517.72</c:v>
                </c:pt>
                <c:pt idx="6316">
                  <c:v>71529.384999999995</c:v>
                </c:pt>
                <c:pt idx="6317">
                  <c:v>71541.035000000003</c:v>
                </c:pt>
                <c:pt idx="6318">
                  <c:v>71552.61</c:v>
                </c:pt>
                <c:pt idx="6319">
                  <c:v>71564.210000000006</c:v>
                </c:pt>
                <c:pt idx="6320">
                  <c:v>71575.865000000005</c:v>
                </c:pt>
                <c:pt idx="6321">
                  <c:v>71586.345000000001</c:v>
                </c:pt>
                <c:pt idx="6322">
                  <c:v>71597.789999999994</c:v>
                </c:pt>
                <c:pt idx="6323">
                  <c:v>71609.345000000001</c:v>
                </c:pt>
                <c:pt idx="6324">
                  <c:v>71620.934999999998</c:v>
                </c:pt>
                <c:pt idx="6325">
                  <c:v>71632.63</c:v>
                </c:pt>
                <c:pt idx="6326">
                  <c:v>71643.77</c:v>
                </c:pt>
                <c:pt idx="6327">
                  <c:v>71655.494999999995</c:v>
                </c:pt>
                <c:pt idx="6328">
                  <c:v>71659.235000000001</c:v>
                </c:pt>
                <c:pt idx="6329">
                  <c:v>71670.975000000006</c:v>
                </c:pt>
                <c:pt idx="6330">
                  <c:v>71682.55</c:v>
                </c:pt>
                <c:pt idx="6331">
                  <c:v>71694.19</c:v>
                </c:pt>
                <c:pt idx="6332">
                  <c:v>71705.414999999994</c:v>
                </c:pt>
                <c:pt idx="6333">
                  <c:v>71717.024999999994</c:v>
                </c:pt>
                <c:pt idx="6334">
                  <c:v>71728.58</c:v>
                </c:pt>
                <c:pt idx="6335">
                  <c:v>71740.285000000003</c:v>
                </c:pt>
                <c:pt idx="6336">
                  <c:v>71751.64</c:v>
                </c:pt>
                <c:pt idx="6337">
                  <c:v>71763.054999999993</c:v>
                </c:pt>
                <c:pt idx="6338">
                  <c:v>71774.675000000003</c:v>
                </c:pt>
                <c:pt idx="6339">
                  <c:v>71786.074999999997</c:v>
                </c:pt>
                <c:pt idx="6340">
                  <c:v>71797.285000000003</c:v>
                </c:pt>
                <c:pt idx="6341">
                  <c:v>71808.934999999998</c:v>
                </c:pt>
                <c:pt idx="6342">
                  <c:v>71820.554999999993</c:v>
                </c:pt>
                <c:pt idx="6343">
                  <c:v>71832.17</c:v>
                </c:pt>
                <c:pt idx="6344">
                  <c:v>71843.22</c:v>
                </c:pt>
                <c:pt idx="6345">
                  <c:v>71854.850000000006</c:v>
                </c:pt>
                <c:pt idx="6346">
                  <c:v>71866.460000000006</c:v>
                </c:pt>
                <c:pt idx="6347">
                  <c:v>71878.054999999993</c:v>
                </c:pt>
                <c:pt idx="6348">
                  <c:v>71889.73</c:v>
                </c:pt>
                <c:pt idx="6349">
                  <c:v>71901.365000000005</c:v>
                </c:pt>
                <c:pt idx="6350">
                  <c:v>71912.98</c:v>
                </c:pt>
                <c:pt idx="6351">
                  <c:v>71924.354999999996</c:v>
                </c:pt>
                <c:pt idx="6352">
                  <c:v>71935.960000000006</c:v>
                </c:pt>
                <c:pt idx="6353">
                  <c:v>71947.574999999997</c:v>
                </c:pt>
                <c:pt idx="6354">
                  <c:v>71959.199999999997</c:v>
                </c:pt>
                <c:pt idx="6355">
                  <c:v>71970.824999999997</c:v>
                </c:pt>
                <c:pt idx="6356">
                  <c:v>71982.494999999995</c:v>
                </c:pt>
                <c:pt idx="6357">
                  <c:v>71994.05</c:v>
                </c:pt>
                <c:pt idx="6358">
                  <c:v>72004.804999999993</c:v>
                </c:pt>
                <c:pt idx="6359">
                  <c:v>72016.460000000006</c:v>
                </c:pt>
                <c:pt idx="6360">
                  <c:v>72028.104999999996</c:v>
                </c:pt>
                <c:pt idx="6361">
                  <c:v>72039.235000000001</c:v>
                </c:pt>
                <c:pt idx="6362">
                  <c:v>72050.86</c:v>
                </c:pt>
                <c:pt idx="6363">
                  <c:v>72062.47</c:v>
                </c:pt>
                <c:pt idx="6364">
                  <c:v>72074.115000000005</c:v>
                </c:pt>
                <c:pt idx="6365">
                  <c:v>72085.600000000006</c:v>
                </c:pt>
                <c:pt idx="6366">
                  <c:v>72097.225000000006</c:v>
                </c:pt>
                <c:pt idx="6367">
                  <c:v>72108.865000000005</c:v>
                </c:pt>
                <c:pt idx="6368">
                  <c:v>72120.3</c:v>
                </c:pt>
                <c:pt idx="6369">
                  <c:v>72131.895000000004</c:v>
                </c:pt>
                <c:pt idx="6370">
                  <c:v>72143.48</c:v>
                </c:pt>
                <c:pt idx="6371">
                  <c:v>72155.095000000001</c:v>
                </c:pt>
                <c:pt idx="6372">
                  <c:v>72166.59</c:v>
                </c:pt>
                <c:pt idx="6373">
                  <c:v>72178.05</c:v>
                </c:pt>
                <c:pt idx="6374">
                  <c:v>72189.625</c:v>
                </c:pt>
                <c:pt idx="6375">
                  <c:v>72201.25</c:v>
                </c:pt>
                <c:pt idx="6376">
                  <c:v>72212.755000000005</c:v>
                </c:pt>
                <c:pt idx="6377">
                  <c:v>72224.36</c:v>
                </c:pt>
                <c:pt idx="6378">
                  <c:v>72235.98</c:v>
                </c:pt>
                <c:pt idx="6379">
                  <c:v>72247.304999999993</c:v>
                </c:pt>
                <c:pt idx="6380">
                  <c:v>72258.925000000003</c:v>
                </c:pt>
                <c:pt idx="6381">
                  <c:v>72270.59</c:v>
                </c:pt>
                <c:pt idx="6382">
                  <c:v>72282.22</c:v>
                </c:pt>
                <c:pt idx="6383">
                  <c:v>72293.84</c:v>
                </c:pt>
                <c:pt idx="6384">
                  <c:v>72304.44</c:v>
                </c:pt>
                <c:pt idx="6385">
                  <c:v>72316.100000000006</c:v>
                </c:pt>
                <c:pt idx="6386">
                  <c:v>72327.695000000007</c:v>
                </c:pt>
                <c:pt idx="6387">
                  <c:v>72339.294999999998</c:v>
                </c:pt>
                <c:pt idx="6388">
                  <c:v>72350.945000000007</c:v>
                </c:pt>
                <c:pt idx="6389">
                  <c:v>72362.494999999995</c:v>
                </c:pt>
                <c:pt idx="6390">
                  <c:v>72374.104999999996</c:v>
                </c:pt>
                <c:pt idx="6391">
                  <c:v>72385.41</c:v>
                </c:pt>
                <c:pt idx="6392">
                  <c:v>72396.285000000003</c:v>
                </c:pt>
                <c:pt idx="6393">
                  <c:v>72407.89</c:v>
                </c:pt>
                <c:pt idx="6394">
                  <c:v>72419.520000000004</c:v>
                </c:pt>
                <c:pt idx="6395">
                  <c:v>72431.184999999998</c:v>
                </c:pt>
                <c:pt idx="6396">
                  <c:v>72442.785000000003</c:v>
                </c:pt>
                <c:pt idx="6397">
                  <c:v>72454.425000000003</c:v>
                </c:pt>
                <c:pt idx="6398">
                  <c:v>72466.074999999997</c:v>
                </c:pt>
                <c:pt idx="6399">
                  <c:v>72477.645000000004</c:v>
                </c:pt>
                <c:pt idx="6400">
                  <c:v>72489.264999999999</c:v>
                </c:pt>
                <c:pt idx="6401">
                  <c:v>72500.985000000001</c:v>
                </c:pt>
                <c:pt idx="6402">
                  <c:v>72512.600000000006</c:v>
                </c:pt>
                <c:pt idx="6403">
                  <c:v>72524.2</c:v>
                </c:pt>
                <c:pt idx="6404">
                  <c:v>72535.774999999994</c:v>
                </c:pt>
                <c:pt idx="6405">
                  <c:v>72547.595000000001</c:v>
                </c:pt>
                <c:pt idx="6406">
                  <c:v>72559.195000000007</c:v>
                </c:pt>
                <c:pt idx="6407">
                  <c:v>72570.815000000002</c:v>
                </c:pt>
                <c:pt idx="6408">
                  <c:v>72582.345000000001</c:v>
                </c:pt>
                <c:pt idx="6409">
                  <c:v>72594.11</c:v>
                </c:pt>
                <c:pt idx="6410">
                  <c:v>72605.904999999999</c:v>
                </c:pt>
                <c:pt idx="6411">
                  <c:v>72617.53</c:v>
                </c:pt>
                <c:pt idx="6412">
                  <c:v>72622.539999999994</c:v>
                </c:pt>
                <c:pt idx="6413">
                  <c:v>72634.274999999994</c:v>
                </c:pt>
                <c:pt idx="6414">
                  <c:v>72645.895000000004</c:v>
                </c:pt>
                <c:pt idx="6415">
                  <c:v>72657.535000000003</c:v>
                </c:pt>
                <c:pt idx="6416">
                  <c:v>72669.210000000006</c:v>
                </c:pt>
                <c:pt idx="6417">
                  <c:v>72680.929999999993</c:v>
                </c:pt>
                <c:pt idx="6418">
                  <c:v>72692.574999999997</c:v>
                </c:pt>
                <c:pt idx="6419">
                  <c:v>72703.7</c:v>
                </c:pt>
                <c:pt idx="6420">
                  <c:v>72715.434999999998</c:v>
                </c:pt>
                <c:pt idx="6421">
                  <c:v>72727.044999999998</c:v>
                </c:pt>
                <c:pt idx="6422">
                  <c:v>72738.78</c:v>
                </c:pt>
                <c:pt idx="6423">
                  <c:v>72750.345000000001</c:v>
                </c:pt>
                <c:pt idx="6424">
                  <c:v>72761.955000000002</c:v>
                </c:pt>
                <c:pt idx="6425">
                  <c:v>72773.565000000002</c:v>
                </c:pt>
                <c:pt idx="6426">
                  <c:v>72785.2</c:v>
                </c:pt>
                <c:pt idx="6427">
                  <c:v>72796.964999999997</c:v>
                </c:pt>
                <c:pt idx="6428">
                  <c:v>72808.595000000001</c:v>
                </c:pt>
                <c:pt idx="6429">
                  <c:v>72820.365000000005</c:v>
                </c:pt>
                <c:pt idx="6430">
                  <c:v>72831.945000000007</c:v>
                </c:pt>
                <c:pt idx="6431">
                  <c:v>72843.544999999998</c:v>
                </c:pt>
                <c:pt idx="6432">
                  <c:v>72855.039999999994</c:v>
                </c:pt>
                <c:pt idx="6433">
                  <c:v>72866.679999999993</c:v>
                </c:pt>
                <c:pt idx="6434">
                  <c:v>72878.3</c:v>
                </c:pt>
                <c:pt idx="6435">
                  <c:v>72889.964999999997</c:v>
                </c:pt>
                <c:pt idx="6436">
                  <c:v>72901.399999999994</c:v>
                </c:pt>
                <c:pt idx="6437">
                  <c:v>72913.005000000005</c:v>
                </c:pt>
                <c:pt idx="6438">
                  <c:v>72924.63</c:v>
                </c:pt>
                <c:pt idx="6439">
                  <c:v>72936.13</c:v>
                </c:pt>
                <c:pt idx="6440">
                  <c:v>72947.695000000007</c:v>
                </c:pt>
                <c:pt idx="6441">
                  <c:v>72959.33</c:v>
                </c:pt>
                <c:pt idx="6442">
                  <c:v>72970.994999999995</c:v>
                </c:pt>
                <c:pt idx="6443">
                  <c:v>72982.64</c:v>
                </c:pt>
                <c:pt idx="6444">
                  <c:v>72994.259999999995</c:v>
                </c:pt>
                <c:pt idx="6445">
                  <c:v>73005.77</c:v>
                </c:pt>
                <c:pt idx="6446">
                  <c:v>73017.395000000004</c:v>
                </c:pt>
                <c:pt idx="6447">
                  <c:v>73029.009999999995</c:v>
                </c:pt>
                <c:pt idx="6448">
                  <c:v>73040.125</c:v>
                </c:pt>
                <c:pt idx="6449">
                  <c:v>73051.664999999994</c:v>
                </c:pt>
                <c:pt idx="6450">
                  <c:v>73063.274999999994</c:v>
                </c:pt>
                <c:pt idx="6451">
                  <c:v>73074.914999999994</c:v>
                </c:pt>
                <c:pt idx="6452">
                  <c:v>73086.535000000003</c:v>
                </c:pt>
                <c:pt idx="6453">
                  <c:v>73098.13</c:v>
                </c:pt>
                <c:pt idx="6454">
                  <c:v>73109.785000000003</c:v>
                </c:pt>
                <c:pt idx="6455">
                  <c:v>73121.48</c:v>
                </c:pt>
                <c:pt idx="6456">
                  <c:v>73132.654999999999</c:v>
                </c:pt>
                <c:pt idx="6457">
                  <c:v>73144.184999999998</c:v>
                </c:pt>
                <c:pt idx="6458">
                  <c:v>73155.804999999993</c:v>
                </c:pt>
                <c:pt idx="6459">
                  <c:v>73167.445000000007</c:v>
                </c:pt>
                <c:pt idx="6460">
                  <c:v>73178.45</c:v>
                </c:pt>
                <c:pt idx="6461">
                  <c:v>73190.080000000002</c:v>
                </c:pt>
                <c:pt idx="6462">
                  <c:v>73201.73</c:v>
                </c:pt>
                <c:pt idx="6463">
                  <c:v>73213.36</c:v>
                </c:pt>
                <c:pt idx="6464">
                  <c:v>73224.925000000003</c:v>
                </c:pt>
                <c:pt idx="6465">
                  <c:v>73236.565000000002</c:v>
                </c:pt>
                <c:pt idx="6466">
                  <c:v>73248.14</c:v>
                </c:pt>
                <c:pt idx="6467">
                  <c:v>73259.735000000001</c:v>
                </c:pt>
                <c:pt idx="6468">
                  <c:v>73271.225000000006</c:v>
                </c:pt>
                <c:pt idx="6469">
                  <c:v>73282.865000000005</c:v>
                </c:pt>
                <c:pt idx="6470">
                  <c:v>73294.240000000005</c:v>
                </c:pt>
                <c:pt idx="6471">
                  <c:v>73305.304999999993</c:v>
                </c:pt>
                <c:pt idx="6472">
                  <c:v>73316.929999999993</c:v>
                </c:pt>
                <c:pt idx="6473">
                  <c:v>73328.604999999996</c:v>
                </c:pt>
                <c:pt idx="6474">
                  <c:v>73340.28</c:v>
                </c:pt>
                <c:pt idx="6475">
                  <c:v>73352.054999999993</c:v>
                </c:pt>
                <c:pt idx="6476">
                  <c:v>73363.695000000007</c:v>
                </c:pt>
                <c:pt idx="6477">
                  <c:v>73375.205000000002</c:v>
                </c:pt>
                <c:pt idx="6478">
                  <c:v>73386.850000000006</c:v>
                </c:pt>
                <c:pt idx="6479">
                  <c:v>73390.17</c:v>
                </c:pt>
                <c:pt idx="6480">
                  <c:v>73401.62</c:v>
                </c:pt>
                <c:pt idx="6481">
                  <c:v>73412.324999999997</c:v>
                </c:pt>
                <c:pt idx="6482">
                  <c:v>73423.960000000006</c:v>
                </c:pt>
                <c:pt idx="6483">
                  <c:v>73435.574999999997</c:v>
                </c:pt>
                <c:pt idx="6484">
                  <c:v>73447.115000000005</c:v>
                </c:pt>
                <c:pt idx="6485">
                  <c:v>73458.75</c:v>
                </c:pt>
                <c:pt idx="6486">
                  <c:v>73470.36</c:v>
                </c:pt>
                <c:pt idx="6487">
                  <c:v>73481.86</c:v>
                </c:pt>
                <c:pt idx="6488">
                  <c:v>73493.434999999998</c:v>
                </c:pt>
                <c:pt idx="6489">
                  <c:v>73505.054999999993</c:v>
                </c:pt>
                <c:pt idx="6490">
                  <c:v>73516.664999999994</c:v>
                </c:pt>
                <c:pt idx="6491">
                  <c:v>73528.289999999994</c:v>
                </c:pt>
                <c:pt idx="6492">
                  <c:v>73539.925000000003</c:v>
                </c:pt>
                <c:pt idx="6493">
                  <c:v>73551.56</c:v>
                </c:pt>
                <c:pt idx="6494">
                  <c:v>73563.179999999993</c:v>
                </c:pt>
                <c:pt idx="6495">
                  <c:v>73574.804999999993</c:v>
                </c:pt>
                <c:pt idx="6496">
                  <c:v>73586.304999999993</c:v>
                </c:pt>
                <c:pt idx="6497">
                  <c:v>73597.964999999997</c:v>
                </c:pt>
                <c:pt idx="6498">
                  <c:v>73609.53</c:v>
                </c:pt>
                <c:pt idx="6499">
                  <c:v>73621.17</c:v>
                </c:pt>
                <c:pt idx="6500">
                  <c:v>73632.785000000003</c:v>
                </c:pt>
                <c:pt idx="6501">
                  <c:v>73643.929999999993</c:v>
                </c:pt>
                <c:pt idx="6502">
                  <c:v>73655.544999999998</c:v>
                </c:pt>
                <c:pt idx="6503">
                  <c:v>73667.145000000004</c:v>
                </c:pt>
                <c:pt idx="6504">
                  <c:v>73678.789999999994</c:v>
                </c:pt>
                <c:pt idx="6505">
                  <c:v>73690.035000000003</c:v>
                </c:pt>
                <c:pt idx="6506">
                  <c:v>73700.960000000006</c:v>
                </c:pt>
                <c:pt idx="6507">
                  <c:v>73712.544999999998</c:v>
                </c:pt>
                <c:pt idx="6508">
                  <c:v>73724.164999999994</c:v>
                </c:pt>
                <c:pt idx="6509">
                  <c:v>73735.875</c:v>
                </c:pt>
                <c:pt idx="6510">
                  <c:v>73747.494999999995</c:v>
                </c:pt>
                <c:pt idx="6511">
                  <c:v>73759.14</c:v>
                </c:pt>
                <c:pt idx="6512">
                  <c:v>73770.354999999996</c:v>
                </c:pt>
                <c:pt idx="6513">
                  <c:v>73781.925000000003</c:v>
                </c:pt>
                <c:pt idx="6514">
                  <c:v>73793.565000000002</c:v>
                </c:pt>
                <c:pt idx="6515">
                  <c:v>73805.09</c:v>
                </c:pt>
                <c:pt idx="6516">
                  <c:v>73816.645000000004</c:v>
                </c:pt>
                <c:pt idx="6517">
                  <c:v>73828.274999999994</c:v>
                </c:pt>
                <c:pt idx="6518">
                  <c:v>73839.615000000005</c:v>
                </c:pt>
                <c:pt idx="6519">
                  <c:v>73851.23</c:v>
                </c:pt>
                <c:pt idx="6520">
                  <c:v>73862.845000000001</c:v>
                </c:pt>
                <c:pt idx="6521">
                  <c:v>73873.865000000005</c:v>
                </c:pt>
                <c:pt idx="6522">
                  <c:v>73885.505000000005</c:v>
                </c:pt>
                <c:pt idx="6523">
                  <c:v>73897.035000000003</c:v>
                </c:pt>
                <c:pt idx="6524">
                  <c:v>73908.675000000003</c:v>
                </c:pt>
                <c:pt idx="6525">
                  <c:v>73920.31</c:v>
                </c:pt>
                <c:pt idx="6526">
                  <c:v>73931.774999999994</c:v>
                </c:pt>
                <c:pt idx="6527">
                  <c:v>73943.365000000005</c:v>
                </c:pt>
                <c:pt idx="6528">
                  <c:v>73954.990000000005</c:v>
                </c:pt>
                <c:pt idx="6529">
                  <c:v>73966.595000000001</c:v>
                </c:pt>
                <c:pt idx="6530">
                  <c:v>73978.25</c:v>
                </c:pt>
                <c:pt idx="6531">
                  <c:v>73989.524999999994</c:v>
                </c:pt>
                <c:pt idx="6532">
                  <c:v>74001.05</c:v>
                </c:pt>
                <c:pt idx="6533">
                  <c:v>74012.63</c:v>
                </c:pt>
                <c:pt idx="6534">
                  <c:v>74024.23</c:v>
                </c:pt>
                <c:pt idx="6535">
                  <c:v>74035.520000000004</c:v>
                </c:pt>
                <c:pt idx="6536">
                  <c:v>74046.994999999995</c:v>
                </c:pt>
                <c:pt idx="6537">
                  <c:v>74058.559999999998</c:v>
                </c:pt>
                <c:pt idx="6538">
                  <c:v>74070.289999999994</c:v>
                </c:pt>
                <c:pt idx="6539">
                  <c:v>74081.919999999998</c:v>
                </c:pt>
                <c:pt idx="6540">
                  <c:v>74093.48</c:v>
                </c:pt>
                <c:pt idx="6541">
                  <c:v>74105.19</c:v>
                </c:pt>
                <c:pt idx="6542">
                  <c:v>74116.86</c:v>
                </c:pt>
                <c:pt idx="6543">
                  <c:v>74128.645000000004</c:v>
                </c:pt>
                <c:pt idx="6544">
                  <c:v>74140.320000000007</c:v>
                </c:pt>
                <c:pt idx="6545">
                  <c:v>74151.97</c:v>
                </c:pt>
                <c:pt idx="6546">
                  <c:v>74163.544999999998</c:v>
                </c:pt>
                <c:pt idx="6547">
                  <c:v>74175.175000000003</c:v>
                </c:pt>
                <c:pt idx="6548">
                  <c:v>74186.81</c:v>
                </c:pt>
                <c:pt idx="6549">
                  <c:v>74198.039999999994</c:v>
                </c:pt>
                <c:pt idx="6550">
                  <c:v>74209.824999999997</c:v>
                </c:pt>
                <c:pt idx="6551">
                  <c:v>74221.535000000003</c:v>
                </c:pt>
                <c:pt idx="6552">
                  <c:v>74233.184999999998</c:v>
                </c:pt>
                <c:pt idx="6553">
                  <c:v>74244.804999999993</c:v>
                </c:pt>
                <c:pt idx="6554">
                  <c:v>74255.929999999993</c:v>
                </c:pt>
                <c:pt idx="6555">
                  <c:v>74267.570000000007</c:v>
                </c:pt>
                <c:pt idx="6556">
                  <c:v>74279.19</c:v>
                </c:pt>
                <c:pt idx="6557">
                  <c:v>74290.679999999993</c:v>
                </c:pt>
                <c:pt idx="6558">
                  <c:v>74302.19</c:v>
                </c:pt>
                <c:pt idx="6559">
                  <c:v>74313.83</c:v>
                </c:pt>
                <c:pt idx="6560">
                  <c:v>74325.48</c:v>
                </c:pt>
                <c:pt idx="6561">
                  <c:v>74336.960000000006</c:v>
                </c:pt>
                <c:pt idx="6562">
                  <c:v>74348.070000000007</c:v>
                </c:pt>
                <c:pt idx="6563">
                  <c:v>74359.710000000006</c:v>
                </c:pt>
                <c:pt idx="6564">
                  <c:v>74371.354999999996</c:v>
                </c:pt>
                <c:pt idx="6565">
                  <c:v>74382.985000000001</c:v>
                </c:pt>
                <c:pt idx="6566">
                  <c:v>74394.64</c:v>
                </c:pt>
                <c:pt idx="6567">
                  <c:v>74405.740000000005</c:v>
                </c:pt>
                <c:pt idx="6568">
                  <c:v>74417.184999999998</c:v>
                </c:pt>
                <c:pt idx="6569">
                  <c:v>74428.375</c:v>
                </c:pt>
                <c:pt idx="6570">
                  <c:v>74440.035000000003</c:v>
                </c:pt>
                <c:pt idx="6571">
                  <c:v>74451.63</c:v>
                </c:pt>
                <c:pt idx="6572">
                  <c:v>74463.23</c:v>
                </c:pt>
                <c:pt idx="6573">
                  <c:v>74474.824999999997</c:v>
                </c:pt>
                <c:pt idx="6574">
                  <c:v>74486.375</c:v>
                </c:pt>
                <c:pt idx="6575">
                  <c:v>74497.884999999995</c:v>
                </c:pt>
                <c:pt idx="6576">
                  <c:v>74509.509999999995</c:v>
                </c:pt>
                <c:pt idx="6577">
                  <c:v>74521.119999999995</c:v>
                </c:pt>
                <c:pt idx="6578">
                  <c:v>74532.679999999993</c:v>
                </c:pt>
                <c:pt idx="6579">
                  <c:v>74544.25</c:v>
                </c:pt>
                <c:pt idx="6580">
                  <c:v>74555.904999999999</c:v>
                </c:pt>
                <c:pt idx="6581">
                  <c:v>74567.350000000006</c:v>
                </c:pt>
                <c:pt idx="6582">
                  <c:v>74578.925000000003</c:v>
                </c:pt>
                <c:pt idx="6583">
                  <c:v>74590.574999999997</c:v>
                </c:pt>
                <c:pt idx="6584">
                  <c:v>74602.205000000002</c:v>
                </c:pt>
                <c:pt idx="6585">
                  <c:v>74613.8</c:v>
                </c:pt>
                <c:pt idx="6586">
                  <c:v>74625.414999999994</c:v>
                </c:pt>
                <c:pt idx="6587">
                  <c:v>74637.06</c:v>
                </c:pt>
                <c:pt idx="6588">
                  <c:v>74648.675000000003</c:v>
                </c:pt>
                <c:pt idx="6589">
                  <c:v>74660.425000000003</c:v>
                </c:pt>
                <c:pt idx="6590">
                  <c:v>74672.115000000005</c:v>
                </c:pt>
                <c:pt idx="6591">
                  <c:v>74683.89</c:v>
                </c:pt>
                <c:pt idx="6592">
                  <c:v>74695.600000000006</c:v>
                </c:pt>
                <c:pt idx="6593">
                  <c:v>74707.315000000002</c:v>
                </c:pt>
                <c:pt idx="6594">
                  <c:v>74718.97</c:v>
                </c:pt>
                <c:pt idx="6595">
                  <c:v>74730.684999999998</c:v>
                </c:pt>
                <c:pt idx="6596">
                  <c:v>74742.41</c:v>
                </c:pt>
                <c:pt idx="6597">
                  <c:v>74753.899999999994</c:v>
                </c:pt>
                <c:pt idx="6598">
                  <c:v>74765.585000000006</c:v>
                </c:pt>
                <c:pt idx="6599">
                  <c:v>74777</c:v>
                </c:pt>
                <c:pt idx="6600">
                  <c:v>74788.69</c:v>
                </c:pt>
                <c:pt idx="6601">
                  <c:v>74800.31</c:v>
                </c:pt>
                <c:pt idx="6602">
                  <c:v>74812.054999999993</c:v>
                </c:pt>
                <c:pt idx="6603">
                  <c:v>74823.554999999993</c:v>
                </c:pt>
                <c:pt idx="6604">
                  <c:v>74835.19</c:v>
                </c:pt>
                <c:pt idx="6605">
                  <c:v>74846.7</c:v>
                </c:pt>
                <c:pt idx="6606">
                  <c:v>74858.38</c:v>
                </c:pt>
                <c:pt idx="6607">
                  <c:v>74870.06</c:v>
                </c:pt>
                <c:pt idx="6608">
                  <c:v>74881.744999999995</c:v>
                </c:pt>
                <c:pt idx="6609">
                  <c:v>74893.494999999995</c:v>
                </c:pt>
                <c:pt idx="6610">
                  <c:v>74905.179999999993</c:v>
                </c:pt>
                <c:pt idx="6611">
                  <c:v>74916.854999999996</c:v>
                </c:pt>
                <c:pt idx="6612">
                  <c:v>74928.425000000003</c:v>
                </c:pt>
                <c:pt idx="6613">
                  <c:v>74939.264999999999</c:v>
                </c:pt>
                <c:pt idx="6614">
                  <c:v>74944.460000000006</c:v>
                </c:pt>
                <c:pt idx="6615">
                  <c:v>74956.134999999995</c:v>
                </c:pt>
                <c:pt idx="6616">
                  <c:v>74967.725000000006</c:v>
                </c:pt>
                <c:pt idx="6617">
                  <c:v>74979.460000000006</c:v>
                </c:pt>
                <c:pt idx="6618">
                  <c:v>74991.175000000003</c:v>
                </c:pt>
                <c:pt idx="6619">
                  <c:v>75002.89</c:v>
                </c:pt>
                <c:pt idx="6620">
                  <c:v>75014.595000000001</c:v>
                </c:pt>
                <c:pt idx="6621">
                  <c:v>75026.36</c:v>
                </c:pt>
                <c:pt idx="6622">
                  <c:v>75038.03</c:v>
                </c:pt>
                <c:pt idx="6623">
                  <c:v>75049.345000000001</c:v>
                </c:pt>
                <c:pt idx="6624">
                  <c:v>75060.675000000003</c:v>
                </c:pt>
                <c:pt idx="6625">
                  <c:v>75072.225000000006</c:v>
                </c:pt>
                <c:pt idx="6626">
                  <c:v>75083.914999999994</c:v>
                </c:pt>
                <c:pt idx="6627">
                  <c:v>75095.125</c:v>
                </c:pt>
                <c:pt idx="6628">
                  <c:v>75106.789999999994</c:v>
                </c:pt>
                <c:pt idx="6629">
                  <c:v>75118.414999999994</c:v>
                </c:pt>
                <c:pt idx="6630">
                  <c:v>75129.919999999998</c:v>
                </c:pt>
                <c:pt idx="6631">
                  <c:v>75141.485000000001</c:v>
                </c:pt>
                <c:pt idx="6632">
                  <c:v>75153.11</c:v>
                </c:pt>
                <c:pt idx="6633">
                  <c:v>75164.73</c:v>
                </c:pt>
                <c:pt idx="6634">
                  <c:v>75176.240000000005</c:v>
                </c:pt>
                <c:pt idx="6635">
                  <c:v>75187.88</c:v>
                </c:pt>
                <c:pt idx="6636">
                  <c:v>75199.085000000006</c:v>
                </c:pt>
                <c:pt idx="6637">
                  <c:v>75210.455000000002</c:v>
                </c:pt>
                <c:pt idx="6638">
                  <c:v>75221.964999999997</c:v>
                </c:pt>
                <c:pt idx="6639">
                  <c:v>75233.59</c:v>
                </c:pt>
                <c:pt idx="6640">
                  <c:v>75244.88</c:v>
                </c:pt>
                <c:pt idx="6641">
                  <c:v>75256.58</c:v>
                </c:pt>
                <c:pt idx="6642">
                  <c:v>75268.195000000007</c:v>
                </c:pt>
                <c:pt idx="6643">
                  <c:v>75279.929999999993</c:v>
                </c:pt>
                <c:pt idx="6644">
                  <c:v>75291.574999999997</c:v>
                </c:pt>
                <c:pt idx="6645">
                  <c:v>75303.22</c:v>
                </c:pt>
                <c:pt idx="6646">
                  <c:v>75314.875</c:v>
                </c:pt>
                <c:pt idx="6647">
                  <c:v>75326.45</c:v>
                </c:pt>
                <c:pt idx="6648">
                  <c:v>75338.06</c:v>
                </c:pt>
                <c:pt idx="6649">
                  <c:v>75349.714999999997</c:v>
                </c:pt>
                <c:pt idx="6650">
                  <c:v>75361.395000000004</c:v>
                </c:pt>
                <c:pt idx="6651">
                  <c:v>75373.085000000006</c:v>
                </c:pt>
                <c:pt idx="6652">
                  <c:v>75384.764999999999</c:v>
                </c:pt>
                <c:pt idx="6653">
                  <c:v>75396.505000000005</c:v>
                </c:pt>
                <c:pt idx="6654">
                  <c:v>75408.23</c:v>
                </c:pt>
                <c:pt idx="6655">
                  <c:v>75419.94</c:v>
                </c:pt>
                <c:pt idx="6656">
                  <c:v>75430.895000000004</c:v>
                </c:pt>
                <c:pt idx="6657">
                  <c:v>75442.47</c:v>
                </c:pt>
                <c:pt idx="6658">
                  <c:v>75454.024999999994</c:v>
                </c:pt>
                <c:pt idx="6659">
                  <c:v>75465.625</c:v>
                </c:pt>
                <c:pt idx="6660">
                  <c:v>75477.27</c:v>
                </c:pt>
                <c:pt idx="6661">
                  <c:v>75488.89</c:v>
                </c:pt>
                <c:pt idx="6662">
                  <c:v>75500.585000000006</c:v>
                </c:pt>
                <c:pt idx="6663">
                  <c:v>75512.365000000005</c:v>
                </c:pt>
                <c:pt idx="6664">
                  <c:v>75523.985000000001</c:v>
                </c:pt>
                <c:pt idx="6665">
                  <c:v>75535.095000000001</c:v>
                </c:pt>
                <c:pt idx="6666">
                  <c:v>75546.73</c:v>
                </c:pt>
                <c:pt idx="6667">
                  <c:v>75558.02</c:v>
                </c:pt>
                <c:pt idx="6668">
                  <c:v>75569.69</c:v>
                </c:pt>
                <c:pt idx="6669">
                  <c:v>75581.384999999995</c:v>
                </c:pt>
                <c:pt idx="6670">
                  <c:v>75593.070000000007</c:v>
                </c:pt>
                <c:pt idx="6671">
                  <c:v>75604.675000000003</c:v>
                </c:pt>
                <c:pt idx="6672">
                  <c:v>75616.31</c:v>
                </c:pt>
                <c:pt idx="6673">
                  <c:v>75627.934999999998</c:v>
                </c:pt>
                <c:pt idx="6674">
                  <c:v>75639.705000000002</c:v>
                </c:pt>
                <c:pt idx="6675">
                  <c:v>75651.255000000005</c:v>
                </c:pt>
                <c:pt idx="6676">
                  <c:v>75662.964999999997</c:v>
                </c:pt>
                <c:pt idx="6677">
                  <c:v>75674.725000000006</c:v>
                </c:pt>
                <c:pt idx="6678">
                  <c:v>75686.445000000007</c:v>
                </c:pt>
                <c:pt idx="6679">
                  <c:v>75698.06</c:v>
                </c:pt>
                <c:pt idx="6680">
                  <c:v>75709.794999999998</c:v>
                </c:pt>
                <c:pt idx="6681">
                  <c:v>75721.524999999994</c:v>
                </c:pt>
                <c:pt idx="6682">
                  <c:v>75733.175000000003</c:v>
                </c:pt>
                <c:pt idx="6683">
                  <c:v>75744.865000000005</c:v>
                </c:pt>
                <c:pt idx="6684">
                  <c:v>75756.565000000002</c:v>
                </c:pt>
                <c:pt idx="6685">
                  <c:v>75768.175000000003</c:v>
                </c:pt>
                <c:pt idx="6686">
                  <c:v>75779.785000000003</c:v>
                </c:pt>
                <c:pt idx="6687">
                  <c:v>75791.399999999994</c:v>
                </c:pt>
                <c:pt idx="6688">
                  <c:v>75803.13</c:v>
                </c:pt>
                <c:pt idx="6689">
                  <c:v>75814.705000000002</c:v>
                </c:pt>
                <c:pt idx="6690">
                  <c:v>75826.315000000002</c:v>
                </c:pt>
                <c:pt idx="6691">
                  <c:v>75837.815000000002</c:v>
                </c:pt>
                <c:pt idx="6692">
                  <c:v>75849.59</c:v>
                </c:pt>
                <c:pt idx="6693">
                  <c:v>75861.395000000004</c:v>
                </c:pt>
                <c:pt idx="6694">
                  <c:v>75873.044999999998</c:v>
                </c:pt>
                <c:pt idx="6695">
                  <c:v>75884.679999999993</c:v>
                </c:pt>
                <c:pt idx="6696">
                  <c:v>75896.315000000002</c:v>
                </c:pt>
                <c:pt idx="6697">
                  <c:v>75907.815000000002</c:v>
                </c:pt>
                <c:pt idx="6698">
                  <c:v>75919.574999999997</c:v>
                </c:pt>
                <c:pt idx="6699">
                  <c:v>75931.205000000002</c:v>
                </c:pt>
                <c:pt idx="6700">
                  <c:v>75942.955000000002</c:v>
                </c:pt>
                <c:pt idx="6701">
                  <c:v>75954.654999999999</c:v>
                </c:pt>
                <c:pt idx="6702">
                  <c:v>75966.425000000003</c:v>
                </c:pt>
                <c:pt idx="6703">
                  <c:v>75978.164999999994</c:v>
                </c:pt>
                <c:pt idx="6704">
                  <c:v>75989.78</c:v>
                </c:pt>
                <c:pt idx="6705">
                  <c:v>76001.440000000002</c:v>
                </c:pt>
                <c:pt idx="6706">
                  <c:v>76013.11</c:v>
                </c:pt>
                <c:pt idx="6707">
                  <c:v>76024.66</c:v>
                </c:pt>
                <c:pt idx="6708">
                  <c:v>76032.929999999993</c:v>
                </c:pt>
                <c:pt idx="6709">
                  <c:v>76044.63</c:v>
                </c:pt>
                <c:pt idx="6710">
                  <c:v>76056.324999999997</c:v>
                </c:pt>
                <c:pt idx="6711">
                  <c:v>76068.070000000007</c:v>
                </c:pt>
                <c:pt idx="6712">
                  <c:v>76079.845000000001</c:v>
                </c:pt>
                <c:pt idx="6713">
                  <c:v>76091.445000000007</c:v>
                </c:pt>
                <c:pt idx="6714">
                  <c:v>76103.09</c:v>
                </c:pt>
                <c:pt idx="6715">
                  <c:v>76114.679999999993</c:v>
                </c:pt>
                <c:pt idx="6716">
                  <c:v>76124.035000000003</c:v>
                </c:pt>
                <c:pt idx="6717">
                  <c:v>76135.789999999994</c:v>
                </c:pt>
                <c:pt idx="6718">
                  <c:v>76147.554999999993</c:v>
                </c:pt>
                <c:pt idx="6719">
                  <c:v>76159.195000000007</c:v>
                </c:pt>
                <c:pt idx="6720">
                  <c:v>76170.87</c:v>
                </c:pt>
                <c:pt idx="6721">
                  <c:v>76182.565000000002</c:v>
                </c:pt>
                <c:pt idx="6722">
                  <c:v>76194.23</c:v>
                </c:pt>
                <c:pt idx="6723">
                  <c:v>76205.845000000001</c:v>
                </c:pt>
                <c:pt idx="6724">
                  <c:v>76217.45</c:v>
                </c:pt>
                <c:pt idx="6725">
                  <c:v>76229.070000000007</c:v>
                </c:pt>
                <c:pt idx="6726">
                  <c:v>76240.804999999993</c:v>
                </c:pt>
                <c:pt idx="6727">
                  <c:v>76250.64</c:v>
                </c:pt>
                <c:pt idx="6728">
                  <c:v>76262.214999999997</c:v>
                </c:pt>
                <c:pt idx="6729">
                  <c:v>76273.990000000005</c:v>
                </c:pt>
                <c:pt idx="6730">
                  <c:v>76285.53</c:v>
                </c:pt>
                <c:pt idx="6731">
                  <c:v>76297.175000000003</c:v>
                </c:pt>
                <c:pt idx="6732">
                  <c:v>76308.304999999993</c:v>
                </c:pt>
                <c:pt idx="6733">
                  <c:v>76319.960000000006</c:v>
                </c:pt>
                <c:pt idx="6734">
                  <c:v>76331.56</c:v>
                </c:pt>
                <c:pt idx="6735">
                  <c:v>76342.83</c:v>
                </c:pt>
                <c:pt idx="6736">
                  <c:v>76354.365000000005</c:v>
                </c:pt>
                <c:pt idx="6737">
                  <c:v>76365.895000000004</c:v>
                </c:pt>
                <c:pt idx="6738">
                  <c:v>76377.514999999999</c:v>
                </c:pt>
                <c:pt idx="6739">
                  <c:v>76389.065000000002</c:v>
                </c:pt>
                <c:pt idx="6740">
                  <c:v>76400.710000000006</c:v>
                </c:pt>
                <c:pt idx="6741">
                  <c:v>76412.34</c:v>
                </c:pt>
                <c:pt idx="6742">
                  <c:v>76423.395000000004</c:v>
                </c:pt>
                <c:pt idx="6743">
                  <c:v>76435.02</c:v>
                </c:pt>
                <c:pt idx="6744">
                  <c:v>76446.615000000005</c:v>
                </c:pt>
                <c:pt idx="6745">
                  <c:v>76458.259999999995</c:v>
                </c:pt>
                <c:pt idx="6746">
                  <c:v>76469.865000000005</c:v>
                </c:pt>
                <c:pt idx="6747">
                  <c:v>76481.440000000002</c:v>
                </c:pt>
                <c:pt idx="6748">
                  <c:v>76493.085000000006</c:v>
                </c:pt>
                <c:pt idx="6749">
                  <c:v>76504.725000000006</c:v>
                </c:pt>
                <c:pt idx="6750">
                  <c:v>76516.274999999994</c:v>
                </c:pt>
                <c:pt idx="6751">
                  <c:v>76527.725000000006</c:v>
                </c:pt>
                <c:pt idx="6752">
                  <c:v>76539.294999999998</c:v>
                </c:pt>
                <c:pt idx="6753">
                  <c:v>76550.91</c:v>
                </c:pt>
                <c:pt idx="6754">
                  <c:v>76562.559999999998</c:v>
                </c:pt>
                <c:pt idx="6755">
                  <c:v>76573.955000000002</c:v>
                </c:pt>
                <c:pt idx="6756">
                  <c:v>76585.485000000001</c:v>
                </c:pt>
                <c:pt idx="6757">
                  <c:v>76597.145000000004</c:v>
                </c:pt>
                <c:pt idx="6758">
                  <c:v>76608.125</c:v>
                </c:pt>
                <c:pt idx="6759">
                  <c:v>76619.735000000001</c:v>
                </c:pt>
                <c:pt idx="6760">
                  <c:v>76631.354999999996</c:v>
                </c:pt>
                <c:pt idx="6761">
                  <c:v>76642.994999999995</c:v>
                </c:pt>
                <c:pt idx="6762">
                  <c:v>76654.645000000004</c:v>
                </c:pt>
                <c:pt idx="6763">
                  <c:v>76666.304999999993</c:v>
                </c:pt>
                <c:pt idx="6764">
                  <c:v>76677.759999999995</c:v>
                </c:pt>
                <c:pt idx="6765">
                  <c:v>76688.75</c:v>
                </c:pt>
                <c:pt idx="6766">
                  <c:v>76700.324999999997</c:v>
                </c:pt>
                <c:pt idx="6767">
                  <c:v>76711.914999999994</c:v>
                </c:pt>
                <c:pt idx="6768">
                  <c:v>76723.485000000001</c:v>
                </c:pt>
                <c:pt idx="6769">
                  <c:v>76735.06</c:v>
                </c:pt>
                <c:pt idx="6770">
                  <c:v>76746.675000000003</c:v>
                </c:pt>
                <c:pt idx="6771">
                  <c:v>76758.154999999999</c:v>
                </c:pt>
                <c:pt idx="6772">
                  <c:v>76769.815000000002</c:v>
                </c:pt>
                <c:pt idx="6773">
                  <c:v>76781.425000000003</c:v>
                </c:pt>
                <c:pt idx="6774">
                  <c:v>76793.044999999998</c:v>
                </c:pt>
                <c:pt idx="6775">
                  <c:v>76804.375</c:v>
                </c:pt>
                <c:pt idx="6776">
                  <c:v>76815.914999999994</c:v>
                </c:pt>
                <c:pt idx="6777">
                  <c:v>76825.72</c:v>
                </c:pt>
                <c:pt idx="6778">
                  <c:v>76827.354999999996</c:v>
                </c:pt>
                <c:pt idx="6779">
                  <c:v>76839.024999999994</c:v>
                </c:pt>
                <c:pt idx="6780">
                  <c:v>76850.645000000004</c:v>
                </c:pt>
                <c:pt idx="6781">
                  <c:v>76860.955000000002</c:v>
                </c:pt>
                <c:pt idx="6782">
                  <c:v>76871.3</c:v>
                </c:pt>
                <c:pt idx="6783">
                  <c:v>76882.875</c:v>
                </c:pt>
                <c:pt idx="6784">
                  <c:v>76894.445000000007</c:v>
                </c:pt>
                <c:pt idx="6785">
                  <c:v>76906.11</c:v>
                </c:pt>
                <c:pt idx="6786">
                  <c:v>76917.535000000003</c:v>
                </c:pt>
                <c:pt idx="6787">
                  <c:v>76929.145000000004</c:v>
                </c:pt>
                <c:pt idx="6788">
                  <c:v>76940.800000000003</c:v>
                </c:pt>
                <c:pt idx="6789">
                  <c:v>76952.434999999998</c:v>
                </c:pt>
                <c:pt idx="6790">
                  <c:v>76964.009999999995</c:v>
                </c:pt>
                <c:pt idx="6791">
                  <c:v>76975.58</c:v>
                </c:pt>
                <c:pt idx="6792">
                  <c:v>76987.154999999999</c:v>
                </c:pt>
                <c:pt idx="6793">
                  <c:v>76998.645000000004</c:v>
                </c:pt>
                <c:pt idx="6794">
                  <c:v>77010.294999999998</c:v>
                </c:pt>
                <c:pt idx="6795">
                  <c:v>77021.78</c:v>
                </c:pt>
                <c:pt idx="6796">
                  <c:v>77033.38</c:v>
                </c:pt>
                <c:pt idx="6797">
                  <c:v>77045.024999999994</c:v>
                </c:pt>
                <c:pt idx="6798">
                  <c:v>77056.604999999996</c:v>
                </c:pt>
                <c:pt idx="6799">
                  <c:v>77068.22</c:v>
                </c:pt>
                <c:pt idx="6800">
                  <c:v>77079.98</c:v>
                </c:pt>
                <c:pt idx="6801">
                  <c:v>77091.675000000003</c:v>
                </c:pt>
                <c:pt idx="6802">
                  <c:v>77103.145000000004</c:v>
                </c:pt>
                <c:pt idx="6803">
                  <c:v>77114.744999999995</c:v>
                </c:pt>
                <c:pt idx="6804">
                  <c:v>77126.455000000002</c:v>
                </c:pt>
                <c:pt idx="6805">
                  <c:v>77138.195000000007</c:v>
                </c:pt>
                <c:pt idx="6806">
                  <c:v>77149.925000000003</c:v>
                </c:pt>
                <c:pt idx="6807">
                  <c:v>77161.565000000002</c:v>
                </c:pt>
                <c:pt idx="6808">
                  <c:v>77173.22</c:v>
                </c:pt>
                <c:pt idx="6809">
                  <c:v>77184.895000000004</c:v>
                </c:pt>
                <c:pt idx="6810">
                  <c:v>77196.634999999995</c:v>
                </c:pt>
                <c:pt idx="6811">
                  <c:v>77208.225000000006</c:v>
                </c:pt>
                <c:pt idx="6812">
                  <c:v>77219.824999999997</c:v>
                </c:pt>
                <c:pt idx="6813">
                  <c:v>77231.42</c:v>
                </c:pt>
                <c:pt idx="6814">
                  <c:v>77243.009999999995</c:v>
                </c:pt>
                <c:pt idx="6815">
                  <c:v>77254.625</c:v>
                </c:pt>
                <c:pt idx="6816">
                  <c:v>77266.3</c:v>
                </c:pt>
                <c:pt idx="6817">
                  <c:v>77278.014999999999</c:v>
                </c:pt>
                <c:pt idx="6818">
                  <c:v>77289.625</c:v>
                </c:pt>
                <c:pt idx="6819">
                  <c:v>77301.3</c:v>
                </c:pt>
                <c:pt idx="6820">
                  <c:v>77312.854999999996</c:v>
                </c:pt>
                <c:pt idx="6821">
                  <c:v>77324.434999999998</c:v>
                </c:pt>
                <c:pt idx="6822">
                  <c:v>77336.100000000006</c:v>
                </c:pt>
                <c:pt idx="6823">
                  <c:v>77347.820000000007</c:v>
                </c:pt>
                <c:pt idx="6824">
                  <c:v>77359.509999999995</c:v>
                </c:pt>
                <c:pt idx="6825">
                  <c:v>77371.264999999999</c:v>
                </c:pt>
                <c:pt idx="6826">
                  <c:v>77382.67</c:v>
                </c:pt>
                <c:pt idx="6827">
                  <c:v>77394.395000000004</c:v>
                </c:pt>
                <c:pt idx="6828">
                  <c:v>77406.024999999994</c:v>
                </c:pt>
                <c:pt idx="6829">
                  <c:v>77417.8</c:v>
                </c:pt>
                <c:pt idx="6830">
                  <c:v>77429.505000000005</c:v>
                </c:pt>
                <c:pt idx="6831">
                  <c:v>77441.074999999997</c:v>
                </c:pt>
                <c:pt idx="6832">
                  <c:v>77452.755000000005</c:v>
                </c:pt>
                <c:pt idx="6833">
                  <c:v>77464.485000000001</c:v>
                </c:pt>
                <c:pt idx="6834">
                  <c:v>77474.625</c:v>
                </c:pt>
                <c:pt idx="6835">
                  <c:v>77486.34</c:v>
                </c:pt>
                <c:pt idx="6836">
                  <c:v>77498.095000000001</c:v>
                </c:pt>
                <c:pt idx="6837">
                  <c:v>77509.725000000006</c:v>
                </c:pt>
                <c:pt idx="6838">
                  <c:v>77521.225000000006</c:v>
                </c:pt>
                <c:pt idx="6839">
                  <c:v>77532.95</c:v>
                </c:pt>
                <c:pt idx="6840">
                  <c:v>77543.095000000001</c:v>
                </c:pt>
                <c:pt idx="6841">
                  <c:v>77554.414999999994</c:v>
                </c:pt>
                <c:pt idx="6842">
                  <c:v>77566.13</c:v>
                </c:pt>
                <c:pt idx="6843">
                  <c:v>77577.735000000001</c:v>
                </c:pt>
                <c:pt idx="6844">
                  <c:v>77589.460000000006</c:v>
                </c:pt>
                <c:pt idx="6845">
                  <c:v>77601.134999999995</c:v>
                </c:pt>
                <c:pt idx="6846">
                  <c:v>77612.895000000004</c:v>
                </c:pt>
                <c:pt idx="6847">
                  <c:v>77624.61</c:v>
                </c:pt>
                <c:pt idx="6848">
                  <c:v>77636.33</c:v>
                </c:pt>
                <c:pt idx="6849">
                  <c:v>77648.06</c:v>
                </c:pt>
                <c:pt idx="6850">
                  <c:v>77658.524999999994</c:v>
                </c:pt>
                <c:pt idx="6851">
                  <c:v>77670.3</c:v>
                </c:pt>
                <c:pt idx="6852">
                  <c:v>77682.054999999993</c:v>
                </c:pt>
                <c:pt idx="6853">
                  <c:v>77693.695000000007</c:v>
                </c:pt>
                <c:pt idx="6854">
                  <c:v>77705.440000000002</c:v>
                </c:pt>
                <c:pt idx="6855">
                  <c:v>77717.184999999998</c:v>
                </c:pt>
                <c:pt idx="6856">
                  <c:v>77728.925000000003</c:v>
                </c:pt>
                <c:pt idx="6857">
                  <c:v>77740.56</c:v>
                </c:pt>
                <c:pt idx="6858">
                  <c:v>77752.184999999998</c:v>
                </c:pt>
                <c:pt idx="6859">
                  <c:v>77763.75</c:v>
                </c:pt>
                <c:pt idx="6860">
                  <c:v>77775.45</c:v>
                </c:pt>
                <c:pt idx="6861">
                  <c:v>77787.095000000001</c:v>
                </c:pt>
                <c:pt idx="6862">
                  <c:v>77798.820000000007</c:v>
                </c:pt>
                <c:pt idx="6863">
                  <c:v>77810.544999999998</c:v>
                </c:pt>
                <c:pt idx="6864">
                  <c:v>77821.514999999999</c:v>
                </c:pt>
                <c:pt idx="6865">
                  <c:v>77833.244999999995</c:v>
                </c:pt>
                <c:pt idx="6866">
                  <c:v>77844.89</c:v>
                </c:pt>
                <c:pt idx="6867">
                  <c:v>77856.539999999994</c:v>
                </c:pt>
                <c:pt idx="6868">
                  <c:v>77868.125</c:v>
                </c:pt>
                <c:pt idx="6869">
                  <c:v>77879.714999999997</c:v>
                </c:pt>
                <c:pt idx="6870">
                  <c:v>77891.434999999998</c:v>
                </c:pt>
                <c:pt idx="6871">
                  <c:v>77903.134999999995</c:v>
                </c:pt>
                <c:pt idx="6872">
                  <c:v>77914.794999999998</c:v>
                </c:pt>
                <c:pt idx="6873">
                  <c:v>77925.875</c:v>
                </c:pt>
                <c:pt idx="6874">
                  <c:v>77937.475000000006</c:v>
                </c:pt>
                <c:pt idx="6875">
                  <c:v>77949.115000000005</c:v>
                </c:pt>
                <c:pt idx="6876">
                  <c:v>77960.755000000005</c:v>
                </c:pt>
                <c:pt idx="6877">
                  <c:v>77972.350000000006</c:v>
                </c:pt>
                <c:pt idx="6878">
                  <c:v>77983.87</c:v>
                </c:pt>
                <c:pt idx="6879">
                  <c:v>77995.485000000001</c:v>
                </c:pt>
                <c:pt idx="6880">
                  <c:v>78007.095000000001</c:v>
                </c:pt>
                <c:pt idx="6881">
                  <c:v>78018.83</c:v>
                </c:pt>
                <c:pt idx="6882">
                  <c:v>78030.505000000005</c:v>
                </c:pt>
                <c:pt idx="6883">
                  <c:v>78042.205000000002</c:v>
                </c:pt>
                <c:pt idx="6884">
                  <c:v>78053.645000000004</c:v>
                </c:pt>
                <c:pt idx="6885">
                  <c:v>78065.294999999998</c:v>
                </c:pt>
                <c:pt idx="6886">
                  <c:v>78076.86</c:v>
                </c:pt>
                <c:pt idx="6887">
                  <c:v>78088.490000000005</c:v>
                </c:pt>
                <c:pt idx="6888">
                  <c:v>78099.990000000005</c:v>
                </c:pt>
                <c:pt idx="6889">
                  <c:v>78111.63</c:v>
                </c:pt>
                <c:pt idx="6890">
                  <c:v>78123.28</c:v>
                </c:pt>
                <c:pt idx="6891">
                  <c:v>78134.94</c:v>
                </c:pt>
                <c:pt idx="6892">
                  <c:v>78146.559999999998</c:v>
                </c:pt>
                <c:pt idx="6893">
                  <c:v>78157.850000000006</c:v>
                </c:pt>
                <c:pt idx="6894">
                  <c:v>78169.514999999999</c:v>
                </c:pt>
                <c:pt idx="6895">
                  <c:v>78181.195000000007</c:v>
                </c:pt>
                <c:pt idx="6896">
                  <c:v>78192.875</c:v>
                </c:pt>
                <c:pt idx="6897">
                  <c:v>78204.054999999993</c:v>
                </c:pt>
                <c:pt idx="6898">
                  <c:v>78215.83</c:v>
                </c:pt>
                <c:pt idx="6899">
                  <c:v>78227.395000000004</c:v>
                </c:pt>
                <c:pt idx="6900">
                  <c:v>78239.115000000005</c:v>
                </c:pt>
                <c:pt idx="6901">
                  <c:v>78250.835000000006</c:v>
                </c:pt>
                <c:pt idx="6902">
                  <c:v>78262.505000000005</c:v>
                </c:pt>
                <c:pt idx="6903">
                  <c:v>78274.14</c:v>
                </c:pt>
                <c:pt idx="6904">
                  <c:v>78285.675000000003</c:v>
                </c:pt>
                <c:pt idx="6905">
                  <c:v>78297.34</c:v>
                </c:pt>
                <c:pt idx="6906">
                  <c:v>78309.085000000006</c:v>
                </c:pt>
                <c:pt idx="6907">
                  <c:v>78320.72</c:v>
                </c:pt>
                <c:pt idx="6908">
                  <c:v>78332.28</c:v>
                </c:pt>
                <c:pt idx="6909">
                  <c:v>78343.929999999993</c:v>
                </c:pt>
                <c:pt idx="6910">
                  <c:v>78355.014999999999</c:v>
                </c:pt>
                <c:pt idx="6911">
                  <c:v>78366.755000000005</c:v>
                </c:pt>
                <c:pt idx="6912">
                  <c:v>78378.384999999995</c:v>
                </c:pt>
                <c:pt idx="6913">
                  <c:v>78389.884999999995</c:v>
                </c:pt>
                <c:pt idx="6914">
                  <c:v>78401.539999999994</c:v>
                </c:pt>
                <c:pt idx="6915">
                  <c:v>78413.240000000005</c:v>
                </c:pt>
                <c:pt idx="6916">
                  <c:v>78424.895000000004</c:v>
                </c:pt>
                <c:pt idx="6917">
                  <c:v>78436.414999999994</c:v>
                </c:pt>
                <c:pt idx="6918">
                  <c:v>78448.19</c:v>
                </c:pt>
                <c:pt idx="6919">
                  <c:v>78459.925000000003</c:v>
                </c:pt>
                <c:pt idx="6920">
                  <c:v>78471.524999999994</c:v>
                </c:pt>
                <c:pt idx="6921">
                  <c:v>78483.145000000004</c:v>
                </c:pt>
                <c:pt idx="6922">
                  <c:v>78494.255000000005</c:v>
                </c:pt>
                <c:pt idx="6923">
                  <c:v>78505.895000000004</c:v>
                </c:pt>
                <c:pt idx="6924">
                  <c:v>78517.554999999993</c:v>
                </c:pt>
                <c:pt idx="6925">
                  <c:v>78529.274999999994</c:v>
                </c:pt>
                <c:pt idx="6926">
                  <c:v>78541.014999999999</c:v>
                </c:pt>
                <c:pt idx="6927">
                  <c:v>78552.649999999994</c:v>
                </c:pt>
                <c:pt idx="6928">
                  <c:v>78564.294999999998</c:v>
                </c:pt>
                <c:pt idx="6929">
                  <c:v>78575.990000000005</c:v>
                </c:pt>
                <c:pt idx="6930">
                  <c:v>78587.55</c:v>
                </c:pt>
                <c:pt idx="6931">
                  <c:v>78599.115000000005</c:v>
                </c:pt>
                <c:pt idx="6932">
                  <c:v>78610.81</c:v>
                </c:pt>
                <c:pt idx="6933">
                  <c:v>78622.445000000007</c:v>
                </c:pt>
                <c:pt idx="6934">
                  <c:v>78634.035000000003</c:v>
                </c:pt>
                <c:pt idx="6935">
                  <c:v>78635.725000000006</c:v>
                </c:pt>
                <c:pt idx="6936">
                  <c:v>78646.17</c:v>
                </c:pt>
                <c:pt idx="6937">
                  <c:v>78657.759999999995</c:v>
                </c:pt>
                <c:pt idx="6938">
                  <c:v>78669.460000000006</c:v>
                </c:pt>
                <c:pt idx="6939">
                  <c:v>78681.115000000005</c:v>
                </c:pt>
                <c:pt idx="6940">
                  <c:v>78692.800000000003</c:v>
                </c:pt>
                <c:pt idx="6941">
                  <c:v>78704.455000000002</c:v>
                </c:pt>
                <c:pt idx="6942">
                  <c:v>78716.039999999994</c:v>
                </c:pt>
                <c:pt idx="6943">
                  <c:v>78722.235000000001</c:v>
                </c:pt>
                <c:pt idx="6944">
                  <c:v>78733.38</c:v>
                </c:pt>
                <c:pt idx="6945">
                  <c:v>78744.62</c:v>
                </c:pt>
                <c:pt idx="6946">
                  <c:v>78756.005000000005</c:v>
                </c:pt>
                <c:pt idx="6947">
                  <c:v>78761.460000000006</c:v>
                </c:pt>
                <c:pt idx="6948">
                  <c:v>78773.08</c:v>
                </c:pt>
                <c:pt idx="6949">
                  <c:v>78784.464999999997</c:v>
                </c:pt>
                <c:pt idx="6950">
                  <c:v>78796.14</c:v>
                </c:pt>
                <c:pt idx="6951">
                  <c:v>78807.45</c:v>
                </c:pt>
                <c:pt idx="6952">
                  <c:v>78819.074999999997</c:v>
                </c:pt>
                <c:pt idx="6953">
                  <c:v>78830.34</c:v>
                </c:pt>
                <c:pt idx="6954">
                  <c:v>78841.934999999998</c:v>
                </c:pt>
                <c:pt idx="6955">
                  <c:v>78853.535000000003</c:v>
                </c:pt>
                <c:pt idx="6956">
                  <c:v>78864.994999999995</c:v>
                </c:pt>
                <c:pt idx="6957">
                  <c:v>78876.63</c:v>
                </c:pt>
                <c:pt idx="6958">
                  <c:v>78888.33</c:v>
                </c:pt>
                <c:pt idx="6959">
                  <c:v>78899.985000000001</c:v>
                </c:pt>
                <c:pt idx="6960">
                  <c:v>78911.654999999999</c:v>
                </c:pt>
                <c:pt idx="6961">
                  <c:v>78923.395000000004</c:v>
                </c:pt>
                <c:pt idx="6962">
                  <c:v>78934.725000000006</c:v>
                </c:pt>
                <c:pt idx="6963">
                  <c:v>78946.41</c:v>
                </c:pt>
                <c:pt idx="6964">
                  <c:v>78958.149999999994</c:v>
                </c:pt>
                <c:pt idx="6965">
                  <c:v>78968.184999999998</c:v>
                </c:pt>
                <c:pt idx="6966">
                  <c:v>78979.514999999999</c:v>
                </c:pt>
                <c:pt idx="6967">
                  <c:v>78991.210000000006</c:v>
                </c:pt>
                <c:pt idx="6968">
                  <c:v>79002.115000000005</c:v>
                </c:pt>
                <c:pt idx="6969">
                  <c:v>79013.645000000004</c:v>
                </c:pt>
                <c:pt idx="6970">
                  <c:v>79025.3</c:v>
                </c:pt>
                <c:pt idx="6971">
                  <c:v>79037</c:v>
                </c:pt>
                <c:pt idx="6972">
                  <c:v>79048.634999999995</c:v>
                </c:pt>
                <c:pt idx="6973">
                  <c:v>79060.264999999999</c:v>
                </c:pt>
                <c:pt idx="6974">
                  <c:v>79071.994999999995</c:v>
                </c:pt>
                <c:pt idx="6975">
                  <c:v>79083.625</c:v>
                </c:pt>
                <c:pt idx="6976">
                  <c:v>79095.320000000007</c:v>
                </c:pt>
                <c:pt idx="6977">
                  <c:v>79107.035000000003</c:v>
                </c:pt>
                <c:pt idx="6978">
                  <c:v>79118.695000000007</c:v>
                </c:pt>
                <c:pt idx="6979">
                  <c:v>79130.425000000003</c:v>
                </c:pt>
                <c:pt idx="6980">
                  <c:v>79142.154999999999</c:v>
                </c:pt>
                <c:pt idx="6981">
                  <c:v>79153.925000000003</c:v>
                </c:pt>
                <c:pt idx="6982">
                  <c:v>79165.684999999998</c:v>
                </c:pt>
                <c:pt idx="6983">
                  <c:v>79177.399999999994</c:v>
                </c:pt>
                <c:pt idx="6984">
                  <c:v>79189.095000000001</c:v>
                </c:pt>
                <c:pt idx="6985">
                  <c:v>79200.83</c:v>
                </c:pt>
                <c:pt idx="6986">
                  <c:v>79212.315000000002</c:v>
                </c:pt>
                <c:pt idx="6987">
                  <c:v>79223.990000000005</c:v>
                </c:pt>
                <c:pt idx="6988">
                  <c:v>79235.7</c:v>
                </c:pt>
                <c:pt idx="6989">
                  <c:v>79247.404999999999</c:v>
                </c:pt>
                <c:pt idx="6990">
                  <c:v>79259.085000000006</c:v>
                </c:pt>
                <c:pt idx="6991">
                  <c:v>79270.794999999998</c:v>
                </c:pt>
                <c:pt idx="6992">
                  <c:v>79282.425000000003</c:v>
                </c:pt>
                <c:pt idx="6993">
                  <c:v>79294.044999999998</c:v>
                </c:pt>
                <c:pt idx="6994">
                  <c:v>79305.36</c:v>
                </c:pt>
                <c:pt idx="6995">
                  <c:v>79317.070000000007</c:v>
                </c:pt>
                <c:pt idx="6996">
                  <c:v>79328.759999999995</c:v>
                </c:pt>
                <c:pt idx="6997">
                  <c:v>79340.490000000005</c:v>
                </c:pt>
                <c:pt idx="6998">
                  <c:v>79352.134999999995</c:v>
                </c:pt>
                <c:pt idx="6999">
                  <c:v>79363.854999999996</c:v>
                </c:pt>
                <c:pt idx="7000">
                  <c:v>79375.574999999997</c:v>
                </c:pt>
                <c:pt idx="7001">
                  <c:v>79387.304999999993</c:v>
                </c:pt>
                <c:pt idx="7002">
                  <c:v>79398.95</c:v>
                </c:pt>
                <c:pt idx="7003">
                  <c:v>79410.63</c:v>
                </c:pt>
                <c:pt idx="7004">
                  <c:v>79422.38</c:v>
                </c:pt>
                <c:pt idx="7005">
                  <c:v>79434.039999999994</c:v>
                </c:pt>
                <c:pt idx="7006">
                  <c:v>79445.72</c:v>
                </c:pt>
                <c:pt idx="7007">
                  <c:v>79457.399999999994</c:v>
                </c:pt>
                <c:pt idx="7008">
                  <c:v>79469.205000000002</c:v>
                </c:pt>
                <c:pt idx="7009">
                  <c:v>79480.925000000003</c:v>
                </c:pt>
                <c:pt idx="7010">
                  <c:v>79492.479999999996</c:v>
                </c:pt>
                <c:pt idx="7011">
                  <c:v>79503.884999999995</c:v>
                </c:pt>
                <c:pt idx="7012">
                  <c:v>79515.544999999998</c:v>
                </c:pt>
                <c:pt idx="7013">
                  <c:v>79527.294999999998</c:v>
                </c:pt>
                <c:pt idx="7014">
                  <c:v>79538.875</c:v>
                </c:pt>
                <c:pt idx="7015">
                  <c:v>79550.565000000002</c:v>
                </c:pt>
                <c:pt idx="7016">
                  <c:v>79562.070000000007</c:v>
                </c:pt>
                <c:pt idx="7017">
                  <c:v>79573.73</c:v>
                </c:pt>
                <c:pt idx="7018">
                  <c:v>79585.384999999995</c:v>
                </c:pt>
                <c:pt idx="7019">
                  <c:v>79597.044999999998</c:v>
                </c:pt>
                <c:pt idx="7020">
                  <c:v>79608.63</c:v>
                </c:pt>
                <c:pt idx="7021">
                  <c:v>79619.58</c:v>
                </c:pt>
                <c:pt idx="7022">
                  <c:v>79630.815000000002</c:v>
                </c:pt>
                <c:pt idx="7023">
                  <c:v>79642.445000000007</c:v>
                </c:pt>
                <c:pt idx="7024">
                  <c:v>79653.975000000006</c:v>
                </c:pt>
                <c:pt idx="7025">
                  <c:v>79665.63</c:v>
                </c:pt>
                <c:pt idx="7026">
                  <c:v>79677.31</c:v>
                </c:pt>
                <c:pt idx="7027">
                  <c:v>79688.895000000004</c:v>
                </c:pt>
                <c:pt idx="7028">
                  <c:v>79700.595000000001</c:v>
                </c:pt>
                <c:pt idx="7029">
                  <c:v>79712.2</c:v>
                </c:pt>
                <c:pt idx="7030">
                  <c:v>79723.8</c:v>
                </c:pt>
                <c:pt idx="7031">
                  <c:v>79735.445000000007</c:v>
                </c:pt>
                <c:pt idx="7032">
                  <c:v>79746.63</c:v>
                </c:pt>
                <c:pt idx="7033">
                  <c:v>79758.264999999999</c:v>
                </c:pt>
                <c:pt idx="7034">
                  <c:v>79769.875</c:v>
                </c:pt>
                <c:pt idx="7035">
                  <c:v>79781.404999999999</c:v>
                </c:pt>
                <c:pt idx="7036">
                  <c:v>79793.024999999994</c:v>
                </c:pt>
                <c:pt idx="7037">
                  <c:v>79804.654999999999</c:v>
                </c:pt>
                <c:pt idx="7038">
                  <c:v>79816.294999999998</c:v>
                </c:pt>
                <c:pt idx="7039">
                  <c:v>79827.960000000006</c:v>
                </c:pt>
                <c:pt idx="7040">
                  <c:v>79839.554999999993</c:v>
                </c:pt>
                <c:pt idx="7041">
                  <c:v>79851.210000000006</c:v>
                </c:pt>
                <c:pt idx="7042">
                  <c:v>79862.865000000005</c:v>
                </c:pt>
                <c:pt idx="7043">
                  <c:v>79874.524999999994</c:v>
                </c:pt>
                <c:pt idx="7044">
                  <c:v>79886.17</c:v>
                </c:pt>
                <c:pt idx="7045">
                  <c:v>79897.73</c:v>
                </c:pt>
                <c:pt idx="7046">
                  <c:v>79909.345000000001</c:v>
                </c:pt>
                <c:pt idx="7047">
                  <c:v>79920.914999999994</c:v>
                </c:pt>
                <c:pt idx="7048">
                  <c:v>79932.45</c:v>
                </c:pt>
                <c:pt idx="7049">
                  <c:v>79944.115000000005</c:v>
                </c:pt>
                <c:pt idx="7050">
                  <c:v>79955.625</c:v>
                </c:pt>
                <c:pt idx="7051">
                  <c:v>79967.175000000003</c:v>
                </c:pt>
                <c:pt idx="7052">
                  <c:v>79978.759999999995</c:v>
                </c:pt>
                <c:pt idx="7053">
                  <c:v>79990.41</c:v>
                </c:pt>
                <c:pt idx="7054">
                  <c:v>80001.960000000006</c:v>
                </c:pt>
                <c:pt idx="7055">
                  <c:v>80013.485000000001</c:v>
                </c:pt>
                <c:pt idx="7056">
                  <c:v>80025.035000000003</c:v>
                </c:pt>
                <c:pt idx="7057">
                  <c:v>80036.664999999994</c:v>
                </c:pt>
                <c:pt idx="7058">
                  <c:v>80048.235000000001</c:v>
                </c:pt>
                <c:pt idx="7059">
                  <c:v>80059.865000000005</c:v>
                </c:pt>
                <c:pt idx="7060">
                  <c:v>80071.475000000006</c:v>
                </c:pt>
                <c:pt idx="7061">
                  <c:v>80083.134999999995</c:v>
                </c:pt>
                <c:pt idx="7062">
                  <c:v>80094.73</c:v>
                </c:pt>
                <c:pt idx="7063">
                  <c:v>80106.294999999998</c:v>
                </c:pt>
                <c:pt idx="7064">
                  <c:v>80117.824999999997</c:v>
                </c:pt>
                <c:pt idx="7065">
                  <c:v>80129.5</c:v>
                </c:pt>
                <c:pt idx="7066">
                  <c:v>80141.08</c:v>
                </c:pt>
                <c:pt idx="7067">
                  <c:v>80152.735000000001</c:v>
                </c:pt>
                <c:pt idx="7068">
                  <c:v>80164.28</c:v>
                </c:pt>
                <c:pt idx="7069">
                  <c:v>80175.354999999996</c:v>
                </c:pt>
                <c:pt idx="7070">
                  <c:v>80187.009999999995</c:v>
                </c:pt>
                <c:pt idx="7071">
                  <c:v>80198.675000000003</c:v>
                </c:pt>
                <c:pt idx="7072">
                  <c:v>80210.320000000007</c:v>
                </c:pt>
                <c:pt idx="7073">
                  <c:v>80221.934999999998</c:v>
                </c:pt>
                <c:pt idx="7074">
                  <c:v>80233.544999999998</c:v>
                </c:pt>
                <c:pt idx="7075">
                  <c:v>80244.63</c:v>
                </c:pt>
                <c:pt idx="7076">
                  <c:v>80256.225000000006</c:v>
                </c:pt>
                <c:pt idx="7077">
                  <c:v>80267.824999999997</c:v>
                </c:pt>
                <c:pt idx="7078">
                  <c:v>80279.25</c:v>
                </c:pt>
                <c:pt idx="7079">
                  <c:v>80290.87</c:v>
                </c:pt>
                <c:pt idx="7080">
                  <c:v>80302.395000000004</c:v>
                </c:pt>
                <c:pt idx="7081">
                  <c:v>80314.085000000006</c:v>
                </c:pt>
                <c:pt idx="7082">
                  <c:v>80325.664999999994</c:v>
                </c:pt>
                <c:pt idx="7083">
                  <c:v>80337.145000000004</c:v>
                </c:pt>
                <c:pt idx="7084">
                  <c:v>80348.789999999994</c:v>
                </c:pt>
                <c:pt idx="7085">
                  <c:v>80360.39</c:v>
                </c:pt>
                <c:pt idx="7086">
                  <c:v>80371.764999999999</c:v>
                </c:pt>
                <c:pt idx="7087">
                  <c:v>80383.37</c:v>
                </c:pt>
                <c:pt idx="7088">
                  <c:v>80394.904999999999</c:v>
                </c:pt>
                <c:pt idx="7089">
                  <c:v>80406.460000000006</c:v>
                </c:pt>
                <c:pt idx="7090">
                  <c:v>80418.044999999998</c:v>
                </c:pt>
                <c:pt idx="7091">
                  <c:v>80429.595000000001</c:v>
                </c:pt>
                <c:pt idx="7092">
                  <c:v>80441.244999999995</c:v>
                </c:pt>
                <c:pt idx="7093">
                  <c:v>80452.81</c:v>
                </c:pt>
                <c:pt idx="7094">
                  <c:v>80464.42</c:v>
                </c:pt>
                <c:pt idx="7095">
                  <c:v>80476.035000000003</c:v>
                </c:pt>
                <c:pt idx="7096">
                  <c:v>80487.684999999998</c:v>
                </c:pt>
                <c:pt idx="7097">
                  <c:v>80499.259999999995</c:v>
                </c:pt>
                <c:pt idx="7098">
                  <c:v>80510.845000000001</c:v>
                </c:pt>
                <c:pt idx="7099">
                  <c:v>80522.335000000006</c:v>
                </c:pt>
                <c:pt idx="7100">
                  <c:v>80533.945000000007</c:v>
                </c:pt>
                <c:pt idx="7101">
                  <c:v>80545.33</c:v>
                </c:pt>
                <c:pt idx="7102">
                  <c:v>80556.94</c:v>
                </c:pt>
                <c:pt idx="7103">
                  <c:v>80568.485000000001</c:v>
                </c:pt>
                <c:pt idx="7104">
                  <c:v>80580.065000000002</c:v>
                </c:pt>
                <c:pt idx="7105">
                  <c:v>80591.679999999993</c:v>
                </c:pt>
                <c:pt idx="7106">
                  <c:v>80603.28</c:v>
                </c:pt>
                <c:pt idx="7107">
                  <c:v>80614.990000000005</c:v>
                </c:pt>
                <c:pt idx="7108">
                  <c:v>80626.75</c:v>
                </c:pt>
                <c:pt idx="7109">
                  <c:v>80638.455000000002</c:v>
                </c:pt>
                <c:pt idx="7110">
                  <c:v>80650.104999999996</c:v>
                </c:pt>
                <c:pt idx="7111">
                  <c:v>80661.679999999993</c:v>
                </c:pt>
                <c:pt idx="7112">
                  <c:v>80673.285000000003</c:v>
                </c:pt>
                <c:pt idx="7113">
                  <c:v>80684.985000000001</c:v>
                </c:pt>
                <c:pt idx="7114">
                  <c:v>80696.654999999999</c:v>
                </c:pt>
                <c:pt idx="7115">
                  <c:v>80708.395000000004</c:v>
                </c:pt>
                <c:pt idx="7116">
                  <c:v>80720.125</c:v>
                </c:pt>
                <c:pt idx="7117">
                  <c:v>80731.404999999999</c:v>
                </c:pt>
                <c:pt idx="7118">
                  <c:v>80743.085000000006</c:v>
                </c:pt>
                <c:pt idx="7119">
                  <c:v>80754.84</c:v>
                </c:pt>
                <c:pt idx="7120">
                  <c:v>80766.514999999999</c:v>
                </c:pt>
                <c:pt idx="7121">
                  <c:v>80778.17</c:v>
                </c:pt>
                <c:pt idx="7122">
                  <c:v>80789.66</c:v>
                </c:pt>
                <c:pt idx="7123">
                  <c:v>80801.384999999995</c:v>
                </c:pt>
                <c:pt idx="7124">
                  <c:v>80812.72</c:v>
                </c:pt>
                <c:pt idx="7125">
                  <c:v>80824.36</c:v>
                </c:pt>
                <c:pt idx="7126">
                  <c:v>80835.945000000007</c:v>
                </c:pt>
                <c:pt idx="7127">
                  <c:v>80847.570000000007</c:v>
                </c:pt>
                <c:pt idx="7128">
                  <c:v>80859.259999999995</c:v>
                </c:pt>
                <c:pt idx="7129">
                  <c:v>80870.955000000002</c:v>
                </c:pt>
                <c:pt idx="7130">
                  <c:v>80882.494999999995</c:v>
                </c:pt>
                <c:pt idx="7131">
                  <c:v>80894.240000000005</c:v>
                </c:pt>
                <c:pt idx="7132">
                  <c:v>80906</c:v>
                </c:pt>
                <c:pt idx="7133">
                  <c:v>80917.684999999998</c:v>
                </c:pt>
                <c:pt idx="7134">
                  <c:v>80929.354999999996</c:v>
                </c:pt>
                <c:pt idx="7135">
                  <c:v>80941.005000000005</c:v>
                </c:pt>
                <c:pt idx="7136">
                  <c:v>80952.63</c:v>
                </c:pt>
                <c:pt idx="7137">
                  <c:v>80964.255000000005</c:v>
                </c:pt>
                <c:pt idx="7138">
                  <c:v>80975.839999999997</c:v>
                </c:pt>
                <c:pt idx="7139">
                  <c:v>80987.434999999998</c:v>
                </c:pt>
                <c:pt idx="7140">
                  <c:v>80998.964999999997</c:v>
                </c:pt>
                <c:pt idx="7141">
                  <c:v>81010.494999999995</c:v>
                </c:pt>
                <c:pt idx="7142">
                  <c:v>81022.065000000002</c:v>
                </c:pt>
                <c:pt idx="7143">
                  <c:v>81033.675000000003</c:v>
                </c:pt>
                <c:pt idx="7144">
                  <c:v>81044.914999999994</c:v>
                </c:pt>
                <c:pt idx="7145">
                  <c:v>81056.104999999996</c:v>
                </c:pt>
                <c:pt idx="7146">
                  <c:v>81067.75</c:v>
                </c:pt>
                <c:pt idx="7147">
                  <c:v>81079.39</c:v>
                </c:pt>
                <c:pt idx="7148">
                  <c:v>81091.02</c:v>
                </c:pt>
                <c:pt idx="7149">
                  <c:v>81102.654999999999</c:v>
                </c:pt>
                <c:pt idx="7150">
                  <c:v>81114.255000000005</c:v>
                </c:pt>
                <c:pt idx="7151">
                  <c:v>81125.854999999996</c:v>
                </c:pt>
                <c:pt idx="7152">
                  <c:v>81136.929999999993</c:v>
                </c:pt>
                <c:pt idx="7153">
                  <c:v>81148.17</c:v>
                </c:pt>
                <c:pt idx="7154">
                  <c:v>81159.574999999997</c:v>
                </c:pt>
                <c:pt idx="7155">
                  <c:v>81171.014999999999</c:v>
                </c:pt>
                <c:pt idx="7156">
                  <c:v>81182.445000000007</c:v>
                </c:pt>
                <c:pt idx="7157">
                  <c:v>81194.05</c:v>
                </c:pt>
                <c:pt idx="7158">
                  <c:v>81205.649999999994</c:v>
                </c:pt>
                <c:pt idx="7159">
                  <c:v>81216.634999999995</c:v>
                </c:pt>
                <c:pt idx="7160">
                  <c:v>81227.535000000003</c:v>
                </c:pt>
                <c:pt idx="7161">
                  <c:v>81239.17</c:v>
                </c:pt>
                <c:pt idx="7162">
                  <c:v>81250.820000000007</c:v>
                </c:pt>
                <c:pt idx="7163">
                  <c:v>81262.455000000002</c:v>
                </c:pt>
                <c:pt idx="7164">
                  <c:v>81274.195000000007</c:v>
                </c:pt>
                <c:pt idx="7165">
                  <c:v>81285.945000000007</c:v>
                </c:pt>
                <c:pt idx="7166">
                  <c:v>81297.684999999998</c:v>
                </c:pt>
                <c:pt idx="7167">
                  <c:v>81309.384999999995</c:v>
                </c:pt>
                <c:pt idx="7168">
                  <c:v>81321.065000000002</c:v>
                </c:pt>
                <c:pt idx="7169">
                  <c:v>81332.77</c:v>
                </c:pt>
                <c:pt idx="7170">
                  <c:v>81344.475000000006</c:v>
                </c:pt>
                <c:pt idx="7171">
                  <c:v>81356.024999999994</c:v>
                </c:pt>
                <c:pt idx="7172">
                  <c:v>81367.77</c:v>
                </c:pt>
                <c:pt idx="7173">
                  <c:v>81379.054999999993</c:v>
                </c:pt>
                <c:pt idx="7174">
                  <c:v>81390.84</c:v>
                </c:pt>
                <c:pt idx="7175">
                  <c:v>81402.544999999998</c:v>
                </c:pt>
                <c:pt idx="7176">
                  <c:v>81414.240000000005</c:v>
                </c:pt>
                <c:pt idx="7177">
                  <c:v>81425.925000000003</c:v>
                </c:pt>
                <c:pt idx="7178">
                  <c:v>81437.585000000006</c:v>
                </c:pt>
                <c:pt idx="7179">
                  <c:v>81449.255000000005</c:v>
                </c:pt>
                <c:pt idx="7180">
                  <c:v>81460.95</c:v>
                </c:pt>
                <c:pt idx="7181">
                  <c:v>81472.705000000002</c:v>
                </c:pt>
                <c:pt idx="7182">
                  <c:v>81483.945000000007</c:v>
                </c:pt>
                <c:pt idx="7183">
                  <c:v>81495.675000000003</c:v>
                </c:pt>
                <c:pt idx="7184">
                  <c:v>81507.434999999998</c:v>
                </c:pt>
                <c:pt idx="7185">
                  <c:v>81519.134999999995</c:v>
                </c:pt>
                <c:pt idx="7186">
                  <c:v>81530.600000000006</c:v>
                </c:pt>
                <c:pt idx="7187">
                  <c:v>81542.175000000003</c:v>
                </c:pt>
                <c:pt idx="7188">
                  <c:v>81553.47</c:v>
                </c:pt>
                <c:pt idx="7189">
                  <c:v>81565.16</c:v>
                </c:pt>
                <c:pt idx="7190">
                  <c:v>81576.865000000005</c:v>
                </c:pt>
                <c:pt idx="7191">
                  <c:v>81588.544999999998</c:v>
                </c:pt>
                <c:pt idx="7192">
                  <c:v>81600.225000000006</c:v>
                </c:pt>
                <c:pt idx="7193">
                  <c:v>81611.960000000006</c:v>
                </c:pt>
                <c:pt idx="7194">
                  <c:v>81623.679999999993</c:v>
                </c:pt>
                <c:pt idx="7195">
                  <c:v>81635.324999999997</c:v>
                </c:pt>
                <c:pt idx="7196">
                  <c:v>81646.574999999997</c:v>
                </c:pt>
                <c:pt idx="7197">
                  <c:v>81658.235000000001</c:v>
                </c:pt>
                <c:pt idx="7198">
                  <c:v>81669.83</c:v>
                </c:pt>
                <c:pt idx="7199">
                  <c:v>81681.384999999995</c:v>
                </c:pt>
                <c:pt idx="7200">
                  <c:v>81692.854999999996</c:v>
                </c:pt>
                <c:pt idx="7201">
                  <c:v>81704.505000000005</c:v>
                </c:pt>
                <c:pt idx="7202">
                  <c:v>81716.104999999996</c:v>
                </c:pt>
                <c:pt idx="7203">
                  <c:v>81727.83</c:v>
                </c:pt>
                <c:pt idx="7204">
                  <c:v>81739.5</c:v>
                </c:pt>
                <c:pt idx="7205">
                  <c:v>81751.22</c:v>
                </c:pt>
                <c:pt idx="7206">
                  <c:v>81762.835000000006</c:v>
                </c:pt>
                <c:pt idx="7207">
                  <c:v>81774.414999999994</c:v>
                </c:pt>
                <c:pt idx="7208">
                  <c:v>81786.035000000003</c:v>
                </c:pt>
                <c:pt idx="7209">
                  <c:v>81797.735000000001</c:v>
                </c:pt>
                <c:pt idx="7210">
                  <c:v>81809.414999999994</c:v>
                </c:pt>
                <c:pt idx="7211">
                  <c:v>81821.100000000006</c:v>
                </c:pt>
                <c:pt idx="7212">
                  <c:v>81831.585000000006</c:v>
                </c:pt>
                <c:pt idx="7213">
                  <c:v>81842.815000000002</c:v>
                </c:pt>
                <c:pt idx="7214">
                  <c:v>81854.425000000003</c:v>
                </c:pt>
                <c:pt idx="7215">
                  <c:v>81866.19</c:v>
                </c:pt>
                <c:pt idx="7216">
                  <c:v>81877.854999999996</c:v>
                </c:pt>
                <c:pt idx="7217">
                  <c:v>81889.47</c:v>
                </c:pt>
                <c:pt idx="7218">
                  <c:v>81901.104999999996</c:v>
                </c:pt>
                <c:pt idx="7219">
                  <c:v>81912.645000000004</c:v>
                </c:pt>
                <c:pt idx="7220">
                  <c:v>81923.350000000006</c:v>
                </c:pt>
                <c:pt idx="7221">
                  <c:v>81935.085000000006</c:v>
                </c:pt>
                <c:pt idx="7222">
                  <c:v>81946.725000000006</c:v>
                </c:pt>
                <c:pt idx="7223">
                  <c:v>81958.235000000001</c:v>
                </c:pt>
                <c:pt idx="7224">
                  <c:v>81969.72</c:v>
                </c:pt>
                <c:pt idx="7225">
                  <c:v>81981.294999999998</c:v>
                </c:pt>
                <c:pt idx="7226">
                  <c:v>81992.945000000007</c:v>
                </c:pt>
                <c:pt idx="7227">
                  <c:v>82004.544999999998</c:v>
                </c:pt>
                <c:pt idx="7228">
                  <c:v>82016.134999999995</c:v>
                </c:pt>
                <c:pt idx="7229">
                  <c:v>82027.55</c:v>
                </c:pt>
                <c:pt idx="7230">
                  <c:v>82039.255000000005</c:v>
                </c:pt>
                <c:pt idx="7231">
                  <c:v>82050.92</c:v>
                </c:pt>
                <c:pt idx="7232">
                  <c:v>82062.434999999998</c:v>
                </c:pt>
                <c:pt idx="7233">
                  <c:v>82074.149999999994</c:v>
                </c:pt>
                <c:pt idx="7234">
                  <c:v>82085.78</c:v>
                </c:pt>
                <c:pt idx="7235">
                  <c:v>82097.524999999994</c:v>
                </c:pt>
                <c:pt idx="7236">
                  <c:v>82109.259999999995</c:v>
                </c:pt>
                <c:pt idx="7237">
                  <c:v>82120.934999999998</c:v>
                </c:pt>
                <c:pt idx="7238">
                  <c:v>82132.675000000003</c:v>
                </c:pt>
                <c:pt idx="7239">
                  <c:v>82144.365000000005</c:v>
                </c:pt>
                <c:pt idx="7240">
                  <c:v>82156.035000000003</c:v>
                </c:pt>
                <c:pt idx="7241">
                  <c:v>82167.759999999995</c:v>
                </c:pt>
                <c:pt idx="7242">
                  <c:v>82179.41</c:v>
                </c:pt>
                <c:pt idx="7243">
                  <c:v>82191.05</c:v>
                </c:pt>
                <c:pt idx="7244">
                  <c:v>82202.8</c:v>
                </c:pt>
                <c:pt idx="7245">
                  <c:v>82214.559999999998</c:v>
                </c:pt>
                <c:pt idx="7246">
                  <c:v>82226.255000000005</c:v>
                </c:pt>
                <c:pt idx="7247">
                  <c:v>82237.695000000007</c:v>
                </c:pt>
                <c:pt idx="7248">
                  <c:v>82249.235000000001</c:v>
                </c:pt>
                <c:pt idx="7249">
                  <c:v>82260.884999999995</c:v>
                </c:pt>
                <c:pt idx="7250">
                  <c:v>82272.554999999993</c:v>
                </c:pt>
                <c:pt idx="7251">
                  <c:v>82284.315000000002</c:v>
                </c:pt>
                <c:pt idx="7252">
                  <c:v>82296</c:v>
                </c:pt>
                <c:pt idx="7253">
                  <c:v>82307.77</c:v>
                </c:pt>
                <c:pt idx="7254">
                  <c:v>82319.514999999999</c:v>
                </c:pt>
                <c:pt idx="7255">
                  <c:v>82331.16</c:v>
                </c:pt>
                <c:pt idx="7256">
                  <c:v>82340.22</c:v>
                </c:pt>
                <c:pt idx="7257">
                  <c:v>82351.820000000007</c:v>
                </c:pt>
                <c:pt idx="7258">
                  <c:v>82363.5</c:v>
                </c:pt>
                <c:pt idx="7259">
                  <c:v>82375.005000000005</c:v>
                </c:pt>
                <c:pt idx="7260">
                  <c:v>82386.154999999999</c:v>
                </c:pt>
                <c:pt idx="7261">
                  <c:v>82397.845000000001</c:v>
                </c:pt>
                <c:pt idx="7262">
                  <c:v>82409.544999999998</c:v>
                </c:pt>
                <c:pt idx="7263">
                  <c:v>82421.145000000004</c:v>
                </c:pt>
                <c:pt idx="7264">
                  <c:v>82432.634999999995</c:v>
                </c:pt>
                <c:pt idx="7265">
                  <c:v>82444.345000000001</c:v>
                </c:pt>
                <c:pt idx="7266">
                  <c:v>82456.13</c:v>
                </c:pt>
                <c:pt idx="7267">
                  <c:v>82467.835000000006</c:v>
                </c:pt>
                <c:pt idx="7268">
                  <c:v>82479.600000000006</c:v>
                </c:pt>
                <c:pt idx="7269">
                  <c:v>82491.264999999999</c:v>
                </c:pt>
                <c:pt idx="7270">
                  <c:v>82503.035000000003</c:v>
                </c:pt>
                <c:pt idx="7271">
                  <c:v>82514.845000000001</c:v>
                </c:pt>
                <c:pt idx="7272">
                  <c:v>82526.475000000006</c:v>
                </c:pt>
                <c:pt idx="7273">
                  <c:v>82538.054999999993</c:v>
                </c:pt>
                <c:pt idx="7274">
                  <c:v>82549.7</c:v>
                </c:pt>
                <c:pt idx="7275">
                  <c:v>82561.464999999997</c:v>
                </c:pt>
                <c:pt idx="7276">
                  <c:v>82573.240000000005</c:v>
                </c:pt>
                <c:pt idx="7277">
                  <c:v>82584.990000000005</c:v>
                </c:pt>
                <c:pt idx="7278">
                  <c:v>82596.684999999998</c:v>
                </c:pt>
                <c:pt idx="7279">
                  <c:v>82608.354999999996</c:v>
                </c:pt>
                <c:pt idx="7280">
                  <c:v>82620.085000000006</c:v>
                </c:pt>
                <c:pt idx="7281">
                  <c:v>82631.804999999993</c:v>
                </c:pt>
                <c:pt idx="7282">
                  <c:v>82643.48</c:v>
                </c:pt>
                <c:pt idx="7283">
                  <c:v>82655.134999999995</c:v>
                </c:pt>
                <c:pt idx="7284">
                  <c:v>82666.89</c:v>
                </c:pt>
                <c:pt idx="7285">
                  <c:v>82678.445000000007</c:v>
                </c:pt>
                <c:pt idx="7286">
                  <c:v>82690.115000000005</c:v>
                </c:pt>
                <c:pt idx="7287">
                  <c:v>82701.865000000005</c:v>
                </c:pt>
                <c:pt idx="7288">
                  <c:v>82713.574999999997</c:v>
                </c:pt>
                <c:pt idx="7289">
                  <c:v>82725.115000000005</c:v>
                </c:pt>
                <c:pt idx="7290">
                  <c:v>82736.789999999994</c:v>
                </c:pt>
                <c:pt idx="7291">
                  <c:v>82748.539999999994</c:v>
                </c:pt>
                <c:pt idx="7292">
                  <c:v>82760.244999999995</c:v>
                </c:pt>
                <c:pt idx="7293">
                  <c:v>82772.03</c:v>
                </c:pt>
                <c:pt idx="7294">
                  <c:v>82783.66</c:v>
                </c:pt>
                <c:pt idx="7295">
                  <c:v>82795.210000000006</c:v>
                </c:pt>
                <c:pt idx="7296">
                  <c:v>82806.91</c:v>
                </c:pt>
                <c:pt idx="7297">
                  <c:v>82818.505000000005</c:v>
                </c:pt>
                <c:pt idx="7298">
                  <c:v>82830.12</c:v>
                </c:pt>
                <c:pt idx="7299">
                  <c:v>82841.895000000004</c:v>
                </c:pt>
                <c:pt idx="7300">
                  <c:v>82853.490000000005</c:v>
                </c:pt>
                <c:pt idx="7301">
                  <c:v>82865.19</c:v>
                </c:pt>
                <c:pt idx="7302">
                  <c:v>82876.934999999998</c:v>
                </c:pt>
                <c:pt idx="7303">
                  <c:v>82888.634999999995</c:v>
                </c:pt>
                <c:pt idx="7304">
                  <c:v>82900.404999999999</c:v>
                </c:pt>
                <c:pt idx="7305">
                  <c:v>82911.945000000007</c:v>
                </c:pt>
                <c:pt idx="7306">
                  <c:v>82923.67</c:v>
                </c:pt>
                <c:pt idx="7307">
                  <c:v>82935.054999999993</c:v>
                </c:pt>
                <c:pt idx="7308">
                  <c:v>82946.66</c:v>
                </c:pt>
                <c:pt idx="7309">
                  <c:v>82958.365000000005</c:v>
                </c:pt>
                <c:pt idx="7310">
                  <c:v>82970.095000000001</c:v>
                </c:pt>
                <c:pt idx="7311">
                  <c:v>82981.774999999994</c:v>
                </c:pt>
                <c:pt idx="7312">
                  <c:v>82993.570000000007</c:v>
                </c:pt>
                <c:pt idx="7313">
                  <c:v>83005.27</c:v>
                </c:pt>
                <c:pt idx="7314">
                  <c:v>83016.975000000006</c:v>
                </c:pt>
                <c:pt idx="7315">
                  <c:v>83028.259999999995</c:v>
                </c:pt>
                <c:pt idx="7316">
                  <c:v>83040</c:v>
                </c:pt>
                <c:pt idx="7317">
                  <c:v>83051.695000000007</c:v>
                </c:pt>
                <c:pt idx="7318">
                  <c:v>83063.324999999997</c:v>
                </c:pt>
                <c:pt idx="7319">
                  <c:v>83074.875</c:v>
                </c:pt>
                <c:pt idx="7320">
                  <c:v>83086.615000000005</c:v>
                </c:pt>
                <c:pt idx="7321">
                  <c:v>83098.375</c:v>
                </c:pt>
                <c:pt idx="7322">
                  <c:v>83110.024999999994</c:v>
                </c:pt>
                <c:pt idx="7323">
                  <c:v>83121.66</c:v>
                </c:pt>
                <c:pt idx="7324">
                  <c:v>83133.289999999994</c:v>
                </c:pt>
                <c:pt idx="7325">
                  <c:v>83145.05</c:v>
                </c:pt>
                <c:pt idx="7326">
                  <c:v>83156.774999999994</c:v>
                </c:pt>
                <c:pt idx="7327">
                  <c:v>83168.240000000005</c:v>
                </c:pt>
                <c:pt idx="7328">
                  <c:v>83179.899999999994</c:v>
                </c:pt>
                <c:pt idx="7329">
                  <c:v>83191.384999999995</c:v>
                </c:pt>
                <c:pt idx="7330">
                  <c:v>83202.929999999993</c:v>
                </c:pt>
                <c:pt idx="7331">
                  <c:v>83214.684999999998</c:v>
                </c:pt>
                <c:pt idx="7332">
                  <c:v>83225.7</c:v>
                </c:pt>
                <c:pt idx="7333">
                  <c:v>83237.315000000002</c:v>
                </c:pt>
                <c:pt idx="7334">
                  <c:v>83248.985000000001</c:v>
                </c:pt>
                <c:pt idx="7335">
                  <c:v>83260.654999999999</c:v>
                </c:pt>
                <c:pt idx="7336">
                  <c:v>83272.27</c:v>
                </c:pt>
                <c:pt idx="7337">
                  <c:v>83283.985000000001</c:v>
                </c:pt>
                <c:pt idx="7338">
                  <c:v>83295.585000000006</c:v>
                </c:pt>
                <c:pt idx="7339">
                  <c:v>83307.22</c:v>
                </c:pt>
                <c:pt idx="7340">
                  <c:v>83318.83</c:v>
                </c:pt>
                <c:pt idx="7341">
                  <c:v>83330.514999999999</c:v>
                </c:pt>
                <c:pt idx="7342">
                  <c:v>83342.205000000002</c:v>
                </c:pt>
                <c:pt idx="7343">
                  <c:v>83353.945000000007</c:v>
                </c:pt>
                <c:pt idx="7344">
                  <c:v>83365.574999999997</c:v>
                </c:pt>
                <c:pt idx="7345">
                  <c:v>83377.2</c:v>
                </c:pt>
                <c:pt idx="7346">
                  <c:v>83388.744999999995</c:v>
                </c:pt>
                <c:pt idx="7347">
                  <c:v>83400.345000000001</c:v>
                </c:pt>
                <c:pt idx="7348">
                  <c:v>83411.7</c:v>
                </c:pt>
                <c:pt idx="7349">
                  <c:v>83423.414999999994</c:v>
                </c:pt>
                <c:pt idx="7350">
                  <c:v>83435.19</c:v>
                </c:pt>
                <c:pt idx="7351">
                  <c:v>83446.945000000007</c:v>
                </c:pt>
                <c:pt idx="7352">
                  <c:v>83458.62</c:v>
                </c:pt>
                <c:pt idx="7353">
                  <c:v>83470.285000000003</c:v>
                </c:pt>
                <c:pt idx="7354">
                  <c:v>83482.054999999993</c:v>
                </c:pt>
                <c:pt idx="7355">
                  <c:v>83493.759999999995</c:v>
                </c:pt>
                <c:pt idx="7356">
                  <c:v>83505.434999999998</c:v>
                </c:pt>
                <c:pt idx="7357">
                  <c:v>83516.990000000005</c:v>
                </c:pt>
                <c:pt idx="7358">
                  <c:v>83528.66</c:v>
                </c:pt>
                <c:pt idx="7359">
                  <c:v>83540.365000000005</c:v>
                </c:pt>
                <c:pt idx="7360">
                  <c:v>83552.044999999998</c:v>
                </c:pt>
                <c:pt idx="7361">
                  <c:v>83563.679999999993</c:v>
                </c:pt>
                <c:pt idx="7362">
                  <c:v>83575.38</c:v>
                </c:pt>
                <c:pt idx="7363">
                  <c:v>83587.095000000001</c:v>
                </c:pt>
                <c:pt idx="7364">
                  <c:v>83598.514999999999</c:v>
                </c:pt>
                <c:pt idx="7365">
                  <c:v>83610.195000000007</c:v>
                </c:pt>
                <c:pt idx="7366">
                  <c:v>83621.914999999994</c:v>
                </c:pt>
                <c:pt idx="7367">
                  <c:v>83633.595000000001</c:v>
                </c:pt>
                <c:pt idx="7368">
                  <c:v>83645.315000000002</c:v>
                </c:pt>
                <c:pt idx="7369">
                  <c:v>83657.005000000005</c:v>
                </c:pt>
                <c:pt idx="7370">
                  <c:v>83668.755000000005</c:v>
                </c:pt>
                <c:pt idx="7371">
                  <c:v>83679.914999999994</c:v>
                </c:pt>
                <c:pt idx="7372">
                  <c:v>83691.570000000007</c:v>
                </c:pt>
                <c:pt idx="7373">
                  <c:v>83703.25</c:v>
                </c:pt>
                <c:pt idx="7374">
                  <c:v>83714.960000000006</c:v>
                </c:pt>
                <c:pt idx="7375">
                  <c:v>83726.62</c:v>
                </c:pt>
                <c:pt idx="7376">
                  <c:v>83738.315000000002</c:v>
                </c:pt>
                <c:pt idx="7377">
                  <c:v>83750.03</c:v>
                </c:pt>
                <c:pt idx="7378">
                  <c:v>83761.73</c:v>
                </c:pt>
                <c:pt idx="7379">
                  <c:v>83773.095000000001</c:v>
                </c:pt>
                <c:pt idx="7380">
                  <c:v>83784.735000000001</c:v>
                </c:pt>
                <c:pt idx="7381">
                  <c:v>83795.86</c:v>
                </c:pt>
                <c:pt idx="7382">
                  <c:v>83807.514999999999</c:v>
                </c:pt>
                <c:pt idx="7383">
                  <c:v>83819.175000000003</c:v>
                </c:pt>
                <c:pt idx="7384">
                  <c:v>83830.955000000002</c:v>
                </c:pt>
                <c:pt idx="7385">
                  <c:v>83842.695000000007</c:v>
                </c:pt>
                <c:pt idx="7386">
                  <c:v>83854.455000000002</c:v>
                </c:pt>
                <c:pt idx="7387">
                  <c:v>83866.085000000006</c:v>
                </c:pt>
                <c:pt idx="7388">
                  <c:v>83877.009999999995</c:v>
                </c:pt>
                <c:pt idx="7389">
                  <c:v>83888.69</c:v>
                </c:pt>
                <c:pt idx="7390">
                  <c:v>83900.335000000006</c:v>
                </c:pt>
                <c:pt idx="7391">
                  <c:v>83912.11</c:v>
                </c:pt>
                <c:pt idx="7392">
                  <c:v>83923.914999999994</c:v>
                </c:pt>
                <c:pt idx="7393">
                  <c:v>83935.66</c:v>
                </c:pt>
                <c:pt idx="7394">
                  <c:v>83947.1</c:v>
                </c:pt>
                <c:pt idx="7395">
                  <c:v>83958.824999999997</c:v>
                </c:pt>
                <c:pt idx="7396">
                  <c:v>83970.514999999999</c:v>
                </c:pt>
                <c:pt idx="7397">
                  <c:v>83982.14</c:v>
                </c:pt>
                <c:pt idx="7398">
                  <c:v>83993.74</c:v>
                </c:pt>
                <c:pt idx="7399">
                  <c:v>84005.044999999998</c:v>
                </c:pt>
                <c:pt idx="7400">
                  <c:v>84007.35</c:v>
                </c:pt>
                <c:pt idx="7401">
                  <c:v>84017.214999999997</c:v>
                </c:pt>
                <c:pt idx="7402">
                  <c:v>84028.86</c:v>
                </c:pt>
                <c:pt idx="7403">
                  <c:v>84040.56</c:v>
                </c:pt>
                <c:pt idx="7404">
                  <c:v>84052.34</c:v>
                </c:pt>
                <c:pt idx="7405">
                  <c:v>84064.085000000006</c:v>
                </c:pt>
                <c:pt idx="7406">
                  <c:v>84075.625</c:v>
                </c:pt>
                <c:pt idx="7407">
                  <c:v>84087.264999999999</c:v>
                </c:pt>
                <c:pt idx="7408">
                  <c:v>84099.054999999993</c:v>
                </c:pt>
                <c:pt idx="7409">
                  <c:v>84110.53</c:v>
                </c:pt>
                <c:pt idx="7410">
                  <c:v>84122.304999999993</c:v>
                </c:pt>
                <c:pt idx="7411">
                  <c:v>84133.854999999996</c:v>
                </c:pt>
                <c:pt idx="7412">
                  <c:v>84144.994999999995</c:v>
                </c:pt>
                <c:pt idx="7413">
                  <c:v>84156.705000000002</c:v>
                </c:pt>
                <c:pt idx="7414">
                  <c:v>84168.475000000006</c:v>
                </c:pt>
                <c:pt idx="7415">
                  <c:v>84178.205000000002</c:v>
                </c:pt>
                <c:pt idx="7416">
                  <c:v>84189.854999999996</c:v>
                </c:pt>
                <c:pt idx="7417">
                  <c:v>84201.425000000003</c:v>
                </c:pt>
                <c:pt idx="7418">
                  <c:v>84213.02</c:v>
                </c:pt>
                <c:pt idx="7419">
                  <c:v>84224.63</c:v>
                </c:pt>
                <c:pt idx="7420">
                  <c:v>84236.184999999998</c:v>
                </c:pt>
                <c:pt idx="7421">
                  <c:v>84247.514999999999</c:v>
                </c:pt>
                <c:pt idx="7422">
                  <c:v>84259.244999999995</c:v>
                </c:pt>
                <c:pt idx="7423">
                  <c:v>84270.994999999995</c:v>
                </c:pt>
                <c:pt idx="7424">
                  <c:v>84282.195000000007</c:v>
                </c:pt>
                <c:pt idx="7425">
                  <c:v>84293.65</c:v>
                </c:pt>
                <c:pt idx="7426">
                  <c:v>84305.214999999997</c:v>
                </c:pt>
                <c:pt idx="7427">
                  <c:v>84316.28</c:v>
                </c:pt>
                <c:pt idx="7428">
                  <c:v>84327.845000000001</c:v>
                </c:pt>
                <c:pt idx="7429">
                  <c:v>84339.425000000003</c:v>
                </c:pt>
                <c:pt idx="7430">
                  <c:v>84350.76</c:v>
                </c:pt>
                <c:pt idx="7431">
                  <c:v>84362.41</c:v>
                </c:pt>
                <c:pt idx="7432">
                  <c:v>84374.06</c:v>
                </c:pt>
                <c:pt idx="7433">
                  <c:v>84385.65</c:v>
                </c:pt>
                <c:pt idx="7434">
                  <c:v>84397.294999999998</c:v>
                </c:pt>
                <c:pt idx="7435">
                  <c:v>84408.91</c:v>
                </c:pt>
                <c:pt idx="7436">
                  <c:v>84420.55</c:v>
                </c:pt>
                <c:pt idx="7437">
                  <c:v>84432.184999999998</c:v>
                </c:pt>
                <c:pt idx="7438">
                  <c:v>84443.83</c:v>
                </c:pt>
                <c:pt idx="7439">
                  <c:v>84455.43</c:v>
                </c:pt>
                <c:pt idx="7440">
                  <c:v>84467.054999999993</c:v>
                </c:pt>
                <c:pt idx="7441">
                  <c:v>84478.69</c:v>
                </c:pt>
                <c:pt idx="7442">
                  <c:v>84490.335000000006</c:v>
                </c:pt>
                <c:pt idx="7443">
                  <c:v>84501.93</c:v>
                </c:pt>
                <c:pt idx="7444">
                  <c:v>84513.514999999999</c:v>
                </c:pt>
                <c:pt idx="7445">
                  <c:v>84525.145000000004</c:v>
                </c:pt>
                <c:pt idx="7446">
                  <c:v>84536.804999999993</c:v>
                </c:pt>
                <c:pt idx="7447">
                  <c:v>84548.535000000003</c:v>
                </c:pt>
                <c:pt idx="7448">
                  <c:v>84560.214999999997</c:v>
                </c:pt>
                <c:pt idx="7449">
                  <c:v>84571.725000000006</c:v>
                </c:pt>
                <c:pt idx="7450">
                  <c:v>84583.34</c:v>
                </c:pt>
                <c:pt idx="7451">
                  <c:v>84594.875</c:v>
                </c:pt>
                <c:pt idx="7452">
                  <c:v>84606.244999999995</c:v>
                </c:pt>
                <c:pt idx="7453">
                  <c:v>84617.865000000005</c:v>
                </c:pt>
                <c:pt idx="7454">
                  <c:v>84629.514999999999</c:v>
                </c:pt>
                <c:pt idx="7455">
                  <c:v>84641.195000000007</c:v>
                </c:pt>
                <c:pt idx="7456">
                  <c:v>84652.95</c:v>
                </c:pt>
                <c:pt idx="7457">
                  <c:v>84664.675000000003</c:v>
                </c:pt>
                <c:pt idx="7458">
                  <c:v>84676.34</c:v>
                </c:pt>
                <c:pt idx="7459">
                  <c:v>84687.904999999999</c:v>
                </c:pt>
                <c:pt idx="7460">
                  <c:v>84699.66</c:v>
                </c:pt>
                <c:pt idx="7461">
                  <c:v>84711.21</c:v>
                </c:pt>
                <c:pt idx="7462">
                  <c:v>84722.73</c:v>
                </c:pt>
                <c:pt idx="7463">
                  <c:v>84734.05</c:v>
                </c:pt>
                <c:pt idx="7464">
                  <c:v>84745.764999999999</c:v>
                </c:pt>
                <c:pt idx="7465">
                  <c:v>84757.475000000006</c:v>
                </c:pt>
                <c:pt idx="7466">
                  <c:v>84769.205000000002</c:v>
                </c:pt>
                <c:pt idx="7467">
                  <c:v>84780.994999999995</c:v>
                </c:pt>
                <c:pt idx="7468">
                  <c:v>84792.73</c:v>
                </c:pt>
                <c:pt idx="7469">
                  <c:v>84804.494999999995</c:v>
                </c:pt>
                <c:pt idx="7470">
                  <c:v>84816.035000000003</c:v>
                </c:pt>
                <c:pt idx="7471">
                  <c:v>84827.604999999996</c:v>
                </c:pt>
                <c:pt idx="7472">
                  <c:v>84839.225000000006</c:v>
                </c:pt>
                <c:pt idx="7473">
                  <c:v>84850.9</c:v>
                </c:pt>
                <c:pt idx="7474">
                  <c:v>84862.625</c:v>
                </c:pt>
                <c:pt idx="7475">
                  <c:v>84874.315000000002</c:v>
                </c:pt>
                <c:pt idx="7476">
                  <c:v>84886.035000000003</c:v>
                </c:pt>
                <c:pt idx="7477">
                  <c:v>84897.66</c:v>
                </c:pt>
                <c:pt idx="7478">
                  <c:v>84909.25</c:v>
                </c:pt>
                <c:pt idx="7479">
                  <c:v>84920.975000000006</c:v>
                </c:pt>
                <c:pt idx="7480">
                  <c:v>84932.404999999999</c:v>
                </c:pt>
                <c:pt idx="7481">
                  <c:v>84944.15</c:v>
                </c:pt>
                <c:pt idx="7482">
                  <c:v>84955.755000000005</c:v>
                </c:pt>
                <c:pt idx="7483">
                  <c:v>84967.5</c:v>
                </c:pt>
                <c:pt idx="7484">
                  <c:v>84979.145000000004</c:v>
                </c:pt>
                <c:pt idx="7485">
                  <c:v>84990.785000000003</c:v>
                </c:pt>
                <c:pt idx="7486">
                  <c:v>85002.18</c:v>
                </c:pt>
                <c:pt idx="7487">
                  <c:v>85013.8</c:v>
                </c:pt>
                <c:pt idx="7488">
                  <c:v>85025.514999999999</c:v>
                </c:pt>
                <c:pt idx="7489">
                  <c:v>85037.264999999999</c:v>
                </c:pt>
                <c:pt idx="7490">
                  <c:v>85048.83</c:v>
                </c:pt>
                <c:pt idx="7491">
                  <c:v>85060.535000000003</c:v>
                </c:pt>
                <c:pt idx="7492">
                  <c:v>85072.175000000003</c:v>
                </c:pt>
                <c:pt idx="7493">
                  <c:v>85083.83</c:v>
                </c:pt>
                <c:pt idx="7494">
                  <c:v>85095.45</c:v>
                </c:pt>
                <c:pt idx="7495">
                  <c:v>85107.065000000002</c:v>
                </c:pt>
                <c:pt idx="7496">
                  <c:v>85118.7</c:v>
                </c:pt>
                <c:pt idx="7497">
                  <c:v>85130.214999999997</c:v>
                </c:pt>
                <c:pt idx="7498">
                  <c:v>85141.884999999995</c:v>
                </c:pt>
                <c:pt idx="7499">
                  <c:v>85153.475000000006</c:v>
                </c:pt>
                <c:pt idx="7500">
                  <c:v>85165.1</c:v>
                </c:pt>
                <c:pt idx="7501">
                  <c:v>85176.785000000003</c:v>
                </c:pt>
                <c:pt idx="7502">
                  <c:v>85188.445000000007</c:v>
                </c:pt>
                <c:pt idx="7503">
                  <c:v>85200.035000000003</c:v>
                </c:pt>
                <c:pt idx="7504">
                  <c:v>85211.69</c:v>
                </c:pt>
                <c:pt idx="7505">
                  <c:v>85223.315000000002</c:v>
                </c:pt>
                <c:pt idx="7506">
                  <c:v>85234.985000000001</c:v>
                </c:pt>
                <c:pt idx="7507">
                  <c:v>85246.044999999998</c:v>
                </c:pt>
                <c:pt idx="7508">
                  <c:v>85257.7</c:v>
                </c:pt>
                <c:pt idx="7509">
                  <c:v>85269.304999999993</c:v>
                </c:pt>
                <c:pt idx="7510">
                  <c:v>85280.98</c:v>
                </c:pt>
                <c:pt idx="7511">
                  <c:v>85292.52</c:v>
                </c:pt>
                <c:pt idx="7512">
                  <c:v>85303.884999999995</c:v>
                </c:pt>
                <c:pt idx="7513">
                  <c:v>85315.535000000003</c:v>
                </c:pt>
                <c:pt idx="7514">
                  <c:v>85327.17</c:v>
                </c:pt>
                <c:pt idx="7515">
                  <c:v>85338.85</c:v>
                </c:pt>
                <c:pt idx="7516">
                  <c:v>85350.375</c:v>
                </c:pt>
                <c:pt idx="7517">
                  <c:v>85361.43</c:v>
                </c:pt>
                <c:pt idx="7518">
                  <c:v>85370.684999999998</c:v>
                </c:pt>
                <c:pt idx="7519">
                  <c:v>85382.31</c:v>
                </c:pt>
                <c:pt idx="7520">
                  <c:v>85387.074999999997</c:v>
                </c:pt>
                <c:pt idx="7521">
                  <c:v>85388.34</c:v>
                </c:pt>
                <c:pt idx="7522">
                  <c:v>85399.925000000003</c:v>
                </c:pt>
                <c:pt idx="7523">
                  <c:v>85411.475000000006</c:v>
                </c:pt>
                <c:pt idx="7524">
                  <c:v>85416.26</c:v>
                </c:pt>
                <c:pt idx="7525">
                  <c:v>85419.88</c:v>
                </c:pt>
                <c:pt idx="7526">
                  <c:v>85423.494999999995</c:v>
                </c:pt>
                <c:pt idx="7527">
                  <c:v>85432.164999999994</c:v>
                </c:pt>
                <c:pt idx="7528">
                  <c:v>85433.485000000001</c:v>
                </c:pt>
                <c:pt idx="7529">
                  <c:v>85434.475000000006</c:v>
                </c:pt>
                <c:pt idx="7530">
                  <c:v>85436.19</c:v>
                </c:pt>
              </c:numCache>
            </c:numRef>
          </c:xVal>
          <c:yVal>
            <c:numRef>
              <c:f>'Объекты трубопровода'!$H$2:$H$10518</c:f>
              <c:numCache>
                <c:formatCode>General</c:formatCode>
                <c:ptCount val="10517"/>
                <c:pt idx="0">
                  <c:v>49.408634035836911</c:v>
                </c:pt>
                <c:pt idx="1">
                  <c:v>49.391749780062142</c:v>
                </c:pt>
                <c:pt idx="2">
                  <c:v>49.386273122568809</c:v>
                </c:pt>
                <c:pt idx="3">
                  <c:v>49.378786894772304</c:v>
                </c:pt>
                <c:pt idx="4">
                  <c:v>49.374225632697382</c:v>
                </c:pt>
                <c:pt idx="5">
                  <c:v>49.34609383477256</c:v>
                </c:pt>
                <c:pt idx="6">
                  <c:v>49.341686687171574</c:v>
                </c:pt>
                <c:pt idx="7">
                  <c:v>49.080713312477464</c:v>
                </c:pt>
                <c:pt idx="8">
                  <c:v>48.987809788394799</c:v>
                </c:pt>
                <c:pt idx="9">
                  <c:v>48.983006446717724</c:v>
                </c:pt>
                <c:pt idx="10">
                  <c:v>48.813929894938468</c:v>
                </c:pt>
                <c:pt idx="11">
                  <c:v>48.800876240289007</c:v>
                </c:pt>
                <c:pt idx="12">
                  <c:v>48.15346818467664</c:v>
                </c:pt>
                <c:pt idx="13">
                  <c:v>47.542895264062111</c:v>
                </c:pt>
                <c:pt idx="14">
                  <c:v>47.0587896507746</c:v>
                </c:pt>
                <c:pt idx="15">
                  <c:v>46.749180980231671</c:v>
                </c:pt>
                <c:pt idx="16">
                  <c:v>46.739411343965855</c:v>
                </c:pt>
                <c:pt idx="17">
                  <c:v>46.732512211318976</c:v>
                </c:pt>
                <c:pt idx="18">
                  <c:v>46.742563600755929</c:v>
                </c:pt>
                <c:pt idx="19">
                  <c:v>47.067746260333955</c:v>
                </c:pt>
                <c:pt idx="20">
                  <c:v>47.591598183414717</c:v>
                </c:pt>
                <c:pt idx="21">
                  <c:v>47.977506408605379</c:v>
                </c:pt>
                <c:pt idx="22">
                  <c:v>48.265563220045777</c:v>
                </c:pt>
                <c:pt idx="23">
                  <c:v>48.689265595366216</c:v>
                </c:pt>
                <c:pt idx="24">
                  <c:v>49.141323562235826</c:v>
                </c:pt>
                <c:pt idx="25">
                  <c:v>49.669614102697039</c:v>
                </c:pt>
                <c:pt idx="26">
                  <c:v>50.193277726406492</c:v>
                </c:pt>
                <c:pt idx="27">
                  <c:v>50.614710170094895</c:v>
                </c:pt>
                <c:pt idx="28">
                  <c:v>50.863857926974482</c:v>
                </c:pt>
                <c:pt idx="29">
                  <c:v>51.012046468500586</c:v>
                </c:pt>
                <c:pt idx="30">
                  <c:v>51.114281675547304</c:v>
                </c:pt>
                <c:pt idx="31">
                  <c:v>51.149435146125633</c:v>
                </c:pt>
                <c:pt idx="32">
                  <c:v>51.176275570717365</c:v>
                </c:pt>
                <c:pt idx="33">
                  <c:v>51.253745698151363</c:v>
                </c:pt>
                <c:pt idx="34">
                  <c:v>51.328920757599164</c:v>
                </c:pt>
                <c:pt idx="35">
                  <c:v>51.443998720157254</c:v>
                </c:pt>
                <c:pt idx="36">
                  <c:v>51.527247008822201</c:v>
                </c:pt>
                <c:pt idx="37">
                  <c:v>51.258628957272776</c:v>
                </c:pt>
                <c:pt idx="38">
                  <c:v>51.03747479485726</c:v>
                </c:pt>
                <c:pt idx="39">
                  <c:v>51.274729580787948</c:v>
                </c:pt>
                <c:pt idx="40">
                  <c:v>51.753861141506121</c:v>
                </c:pt>
                <c:pt idx="41">
                  <c:v>51.927870230855099</c:v>
                </c:pt>
                <c:pt idx="42">
                  <c:v>51.889010766722855</c:v>
                </c:pt>
                <c:pt idx="43">
                  <c:v>51.820452140969678</c:v>
                </c:pt>
                <c:pt idx="44">
                  <c:v>51.690681792953612</c:v>
                </c:pt>
                <c:pt idx="45">
                  <c:v>51.56699332677654</c:v>
                </c:pt>
                <c:pt idx="46">
                  <c:v>51.469103711580445</c:v>
                </c:pt>
                <c:pt idx="47">
                  <c:v>51.473182241905178</c:v>
                </c:pt>
                <c:pt idx="48">
                  <c:v>51.541276178690367</c:v>
                </c:pt>
                <c:pt idx="49">
                  <c:v>51.503263927341763</c:v>
                </c:pt>
                <c:pt idx="50">
                  <c:v>51.440914971977939</c:v>
                </c:pt>
                <c:pt idx="51">
                  <c:v>51.427980899357152</c:v>
                </c:pt>
                <c:pt idx="52">
                  <c:v>51.439899033586137</c:v>
                </c:pt>
                <c:pt idx="53">
                  <c:v>51.358323190867026</c:v>
                </c:pt>
                <c:pt idx="54">
                  <c:v>51.246925852522224</c:v>
                </c:pt>
                <c:pt idx="55">
                  <c:v>51.164025588823705</c:v>
                </c:pt>
                <c:pt idx="56">
                  <c:v>51.143279899067515</c:v>
                </c:pt>
                <c:pt idx="57">
                  <c:v>51.221965722196728</c:v>
                </c:pt>
                <c:pt idx="58">
                  <c:v>51.335633250565543</c:v>
                </c:pt>
                <c:pt idx="59">
                  <c:v>51.056056444779614</c:v>
                </c:pt>
                <c:pt idx="60">
                  <c:v>50.463516147665402</c:v>
                </c:pt>
                <c:pt idx="61">
                  <c:v>50.157456993758814</c:v>
                </c:pt>
                <c:pt idx="62">
                  <c:v>50.318703774203343</c:v>
                </c:pt>
                <c:pt idx="63">
                  <c:v>50.476270543827354</c:v>
                </c:pt>
                <c:pt idx="64">
                  <c:v>50.424443913426472</c:v>
                </c:pt>
                <c:pt idx="65">
                  <c:v>50.340180432245518</c:v>
                </c:pt>
                <c:pt idx="66">
                  <c:v>50.125174061628165</c:v>
                </c:pt>
                <c:pt idx="67">
                  <c:v>49.76889571303434</c:v>
                </c:pt>
                <c:pt idx="68">
                  <c:v>49.563201753150331</c:v>
                </c:pt>
                <c:pt idx="69">
                  <c:v>49.490173587038328</c:v>
                </c:pt>
                <c:pt idx="70">
                  <c:v>49.426042666087227</c:v>
                </c:pt>
                <c:pt idx="71">
                  <c:v>49.069644613994818</c:v>
                </c:pt>
                <c:pt idx="72">
                  <c:v>48.658014040236871</c:v>
                </c:pt>
                <c:pt idx="73">
                  <c:v>48.587954378064723</c:v>
                </c:pt>
                <c:pt idx="74">
                  <c:v>48.755965849767364</c:v>
                </c:pt>
                <c:pt idx="75">
                  <c:v>48.836879983757342</c:v>
                </c:pt>
                <c:pt idx="76">
                  <c:v>48.762288983250613</c:v>
                </c:pt>
                <c:pt idx="77">
                  <c:v>48.676640514953185</c:v>
                </c:pt>
                <c:pt idx="78">
                  <c:v>48.641319031765121</c:v>
                </c:pt>
                <c:pt idx="79">
                  <c:v>48.676415383600137</c:v>
                </c:pt>
                <c:pt idx="80">
                  <c:v>48.729830541817094</c:v>
                </c:pt>
                <c:pt idx="81">
                  <c:v>48.763163901269138</c:v>
                </c:pt>
                <c:pt idx="82">
                  <c:v>48.892974211353106</c:v>
                </c:pt>
                <c:pt idx="83">
                  <c:v>49.226964465909262</c:v>
                </c:pt>
                <c:pt idx="84">
                  <c:v>49.6607937776146</c:v>
                </c:pt>
                <c:pt idx="85">
                  <c:v>49.953482355128187</c:v>
                </c:pt>
                <c:pt idx="86">
                  <c:v>50.040208594651943</c:v>
                </c:pt>
                <c:pt idx="87">
                  <c:v>50.19191075752822</c:v>
                </c:pt>
                <c:pt idx="88">
                  <c:v>50.473439958115861</c:v>
                </c:pt>
                <c:pt idx="89">
                  <c:v>50.746044637851725</c:v>
                </c:pt>
                <c:pt idx="90">
                  <c:v>50.828239713456639</c:v>
                </c:pt>
                <c:pt idx="91">
                  <c:v>50.893804938646255</c:v>
                </c:pt>
                <c:pt idx="92">
                  <c:v>50.897196753388641</c:v>
                </c:pt>
                <c:pt idx="93">
                  <c:v>50.783568190562463</c:v>
                </c:pt>
                <c:pt idx="94">
                  <c:v>50.648071285033275</c:v>
                </c:pt>
                <c:pt idx="95">
                  <c:v>50.543901427093743</c:v>
                </c:pt>
                <c:pt idx="96">
                  <c:v>50.364226048800575</c:v>
                </c:pt>
                <c:pt idx="97">
                  <c:v>50.090513985786103</c:v>
                </c:pt>
                <c:pt idx="98">
                  <c:v>49.974336568722322</c:v>
                </c:pt>
                <c:pt idx="99">
                  <c:v>50.018179348473993</c:v>
                </c:pt>
                <c:pt idx="100">
                  <c:v>50.104937624166254</c:v>
                </c:pt>
                <c:pt idx="101">
                  <c:v>50.230963958106088</c:v>
                </c:pt>
                <c:pt idx="102">
                  <c:v>50.331656078319298</c:v>
                </c:pt>
                <c:pt idx="103">
                  <c:v>50.345252375431045</c:v>
                </c:pt>
                <c:pt idx="104">
                  <c:v>50.291765599010418</c:v>
                </c:pt>
                <c:pt idx="105">
                  <c:v>50.162936312336512</c:v>
                </c:pt>
                <c:pt idx="106">
                  <c:v>50.011126301375342</c:v>
                </c:pt>
                <c:pt idx="107">
                  <c:v>49.910507066089735</c:v>
                </c:pt>
                <c:pt idx="108">
                  <c:v>49.906382205439151</c:v>
                </c:pt>
                <c:pt idx="109">
                  <c:v>49.835651835415568</c:v>
                </c:pt>
                <c:pt idx="110">
                  <c:v>49.630817681762124</c:v>
                </c:pt>
                <c:pt idx="111">
                  <c:v>49.447241546426028</c:v>
                </c:pt>
                <c:pt idx="112">
                  <c:v>49.356289567774745</c:v>
                </c:pt>
                <c:pt idx="113">
                  <c:v>49.261658454667554</c:v>
                </c:pt>
                <c:pt idx="114">
                  <c:v>49.238065389517502</c:v>
                </c:pt>
                <c:pt idx="115">
                  <c:v>49.177075792956444</c:v>
                </c:pt>
                <c:pt idx="116">
                  <c:v>49.069949724366197</c:v>
                </c:pt>
                <c:pt idx="117">
                  <c:v>49.268006927905333</c:v>
                </c:pt>
                <c:pt idx="118">
                  <c:v>48.977779427398978</c:v>
                </c:pt>
                <c:pt idx="119">
                  <c:v>48.50209044110629</c:v>
                </c:pt>
                <c:pt idx="120">
                  <c:v>48.678739150528642</c:v>
                </c:pt>
                <c:pt idx="121">
                  <c:v>49.050484052885821</c:v>
                </c:pt>
                <c:pt idx="122">
                  <c:v>49.27048677515306</c:v>
                </c:pt>
                <c:pt idx="123">
                  <c:v>49.376326770946278</c:v>
                </c:pt>
                <c:pt idx="124">
                  <c:v>49.434052212774638</c:v>
                </c:pt>
                <c:pt idx="125">
                  <c:v>49.150856908827784</c:v>
                </c:pt>
                <c:pt idx="126">
                  <c:v>48.92879309847347</c:v>
                </c:pt>
                <c:pt idx="127">
                  <c:v>48.978438278492298</c:v>
                </c:pt>
                <c:pt idx="128">
                  <c:v>48.943128377411441</c:v>
                </c:pt>
                <c:pt idx="129">
                  <c:v>48.808866109087589</c:v>
                </c:pt>
                <c:pt idx="130">
                  <c:v>48.770050668233438</c:v>
                </c:pt>
                <c:pt idx="131">
                  <c:v>48.86097580364941</c:v>
                </c:pt>
                <c:pt idx="132">
                  <c:v>49.024767812296133</c:v>
                </c:pt>
                <c:pt idx="133">
                  <c:v>49.268814897654039</c:v>
                </c:pt>
                <c:pt idx="134">
                  <c:v>49.432877738202521</c:v>
                </c:pt>
                <c:pt idx="135">
                  <c:v>49.433693890101992</c:v>
                </c:pt>
                <c:pt idx="136">
                  <c:v>49.497010895802759</c:v>
                </c:pt>
                <c:pt idx="137">
                  <c:v>49.708628589869662</c:v>
                </c:pt>
                <c:pt idx="138">
                  <c:v>49.524460588556281</c:v>
                </c:pt>
                <c:pt idx="139">
                  <c:v>49.024905389859001</c:v>
                </c:pt>
                <c:pt idx="140">
                  <c:v>49.031670586717652</c:v>
                </c:pt>
                <c:pt idx="141">
                  <c:v>49.501816985642449</c:v>
                </c:pt>
                <c:pt idx="142">
                  <c:v>49.43506990088234</c:v>
                </c:pt>
                <c:pt idx="143">
                  <c:v>49.242416026946884</c:v>
                </c:pt>
                <c:pt idx="144">
                  <c:v>49.169079874384735</c:v>
                </c:pt>
                <c:pt idx="145">
                  <c:v>49.134831181700065</c:v>
                </c:pt>
                <c:pt idx="146">
                  <c:v>49.137227241924293</c:v>
                </c:pt>
                <c:pt idx="147">
                  <c:v>49.10674251372734</c:v>
                </c:pt>
                <c:pt idx="148">
                  <c:v>49.121442427687995</c:v>
                </c:pt>
                <c:pt idx="149">
                  <c:v>49.161646119982464</c:v>
                </c:pt>
                <c:pt idx="150">
                  <c:v>49.090071909331797</c:v>
                </c:pt>
                <c:pt idx="151">
                  <c:v>49.157575424398388</c:v>
                </c:pt>
                <c:pt idx="152">
                  <c:v>49.268731437228482</c:v>
                </c:pt>
                <c:pt idx="153">
                  <c:v>49.27606783776082</c:v>
                </c:pt>
                <c:pt idx="154">
                  <c:v>49.206047616761616</c:v>
                </c:pt>
                <c:pt idx="155">
                  <c:v>49.082751819868484</c:v>
                </c:pt>
                <c:pt idx="156">
                  <c:v>48.921767817485531</c:v>
                </c:pt>
                <c:pt idx="157">
                  <c:v>48.917958139528821</c:v>
                </c:pt>
                <c:pt idx="158">
                  <c:v>48.984518847504695</c:v>
                </c:pt>
                <c:pt idx="159">
                  <c:v>48.994402744640638</c:v>
                </c:pt>
                <c:pt idx="160">
                  <c:v>48.859769759956194</c:v>
                </c:pt>
                <c:pt idx="161">
                  <c:v>48.831760030710768</c:v>
                </c:pt>
                <c:pt idx="162">
                  <c:v>48.798246649156766</c:v>
                </c:pt>
                <c:pt idx="163">
                  <c:v>48.70719713578967</c:v>
                </c:pt>
                <c:pt idx="164">
                  <c:v>48.532540100078222</c:v>
                </c:pt>
                <c:pt idx="165">
                  <c:v>48.227394487978771</c:v>
                </c:pt>
                <c:pt idx="166">
                  <c:v>48.099841232415308</c:v>
                </c:pt>
                <c:pt idx="167">
                  <c:v>48.055869850490367</c:v>
                </c:pt>
                <c:pt idx="168">
                  <c:v>47.984280773718361</c:v>
                </c:pt>
                <c:pt idx="169">
                  <c:v>48.013174391015689</c:v>
                </c:pt>
                <c:pt idx="170">
                  <c:v>48.106525293473474</c:v>
                </c:pt>
                <c:pt idx="171">
                  <c:v>48.13251013792835</c:v>
                </c:pt>
                <c:pt idx="172">
                  <c:v>48.020861867108557</c:v>
                </c:pt>
                <c:pt idx="173">
                  <c:v>47.996740816711288</c:v>
                </c:pt>
                <c:pt idx="174">
                  <c:v>48.071775180137095</c:v>
                </c:pt>
                <c:pt idx="175">
                  <c:v>47.948981281685782</c:v>
                </c:pt>
                <c:pt idx="176">
                  <c:v>47.816365085092094</c:v>
                </c:pt>
                <c:pt idx="177">
                  <c:v>47.962842988680663</c:v>
                </c:pt>
                <c:pt idx="178">
                  <c:v>48.075166991515687</c:v>
                </c:pt>
                <c:pt idx="179">
                  <c:v>48.059653169203187</c:v>
                </c:pt>
                <c:pt idx="180">
                  <c:v>48.139207742642682</c:v>
                </c:pt>
                <c:pt idx="181">
                  <c:v>47.836279525012799</c:v>
                </c:pt>
                <c:pt idx="182">
                  <c:v>47.360538702072446</c:v>
                </c:pt>
                <c:pt idx="183">
                  <c:v>47.143589703541764</c:v>
                </c:pt>
                <c:pt idx="184">
                  <c:v>46.853924866298485</c:v>
                </c:pt>
                <c:pt idx="185">
                  <c:v>46.998492985032001</c:v>
                </c:pt>
                <c:pt idx="186">
                  <c:v>47.33837448358863</c:v>
                </c:pt>
                <c:pt idx="187">
                  <c:v>47.265659000517772</c:v>
                </c:pt>
                <c:pt idx="188">
                  <c:v>47.359226035566763</c:v>
                </c:pt>
                <c:pt idx="189">
                  <c:v>47.750076474295568</c:v>
                </c:pt>
                <c:pt idx="190">
                  <c:v>47.359115864171088</c:v>
                </c:pt>
                <c:pt idx="191">
                  <c:v>46.838117668225927</c:v>
                </c:pt>
                <c:pt idx="192">
                  <c:v>46.627814835328024</c:v>
                </c:pt>
                <c:pt idx="193">
                  <c:v>46.71080289611578</c:v>
                </c:pt>
                <c:pt idx="194">
                  <c:v>46.902487487190214</c:v>
                </c:pt>
                <c:pt idx="195">
                  <c:v>47.132742534324393</c:v>
                </c:pt>
                <c:pt idx="196">
                  <c:v>47.044662357864567</c:v>
                </c:pt>
                <c:pt idx="197">
                  <c:v>46.795315759917344</c:v>
                </c:pt>
                <c:pt idx="198">
                  <c:v>47.045619006783937</c:v>
                </c:pt>
                <c:pt idx="199">
                  <c:v>47.303823928898595</c:v>
                </c:pt>
                <c:pt idx="200">
                  <c:v>47.028013511518274</c:v>
                </c:pt>
                <c:pt idx="201">
                  <c:v>46.903663042140181</c:v>
                </c:pt>
                <c:pt idx="202">
                  <c:v>47.0564278041603</c:v>
                </c:pt>
                <c:pt idx="203">
                  <c:v>47.226001906069186</c:v>
                </c:pt>
                <c:pt idx="204">
                  <c:v>47.296566972836985</c:v>
                </c:pt>
                <c:pt idx="205">
                  <c:v>47.391757613473189</c:v>
                </c:pt>
                <c:pt idx="206">
                  <c:v>47.541729632509515</c:v>
                </c:pt>
                <c:pt idx="207">
                  <c:v>47.602598860592025</c:v>
                </c:pt>
                <c:pt idx="208">
                  <c:v>47.560936555429109</c:v>
                </c:pt>
                <c:pt idx="209">
                  <c:v>47.484329268956913</c:v>
                </c:pt>
                <c:pt idx="210">
                  <c:v>47.515646291462375</c:v>
                </c:pt>
                <c:pt idx="211">
                  <c:v>47.637721750698915</c:v>
                </c:pt>
                <c:pt idx="212">
                  <c:v>47.627204397399453</c:v>
                </c:pt>
                <c:pt idx="213">
                  <c:v>47.531566754945544</c:v>
                </c:pt>
                <c:pt idx="214">
                  <c:v>47.428187254413373</c:v>
                </c:pt>
                <c:pt idx="215">
                  <c:v>47.287941963460128</c:v>
                </c:pt>
                <c:pt idx="216">
                  <c:v>47.11203571235535</c:v>
                </c:pt>
                <c:pt idx="217">
                  <c:v>46.986808707836538</c:v>
                </c:pt>
                <c:pt idx="218">
                  <c:v>46.863314461148271</c:v>
                </c:pt>
                <c:pt idx="219">
                  <c:v>46.816906136801933</c:v>
                </c:pt>
                <c:pt idx="220">
                  <c:v>46.931452573887029</c:v>
                </c:pt>
                <c:pt idx="221">
                  <c:v>47.124304949990723</c:v>
                </c:pt>
                <c:pt idx="222">
                  <c:v>47.257070592630285</c:v>
                </c:pt>
                <c:pt idx="223">
                  <c:v>47.251147237773935</c:v>
                </c:pt>
                <c:pt idx="224">
                  <c:v>47.15716393585781</c:v>
                </c:pt>
                <c:pt idx="225">
                  <c:v>47.130451572522894</c:v>
                </c:pt>
                <c:pt idx="226">
                  <c:v>47.094630963861206</c:v>
                </c:pt>
                <c:pt idx="227">
                  <c:v>47.068015543505979</c:v>
                </c:pt>
                <c:pt idx="228">
                  <c:v>47.162276781674997</c:v>
                </c:pt>
                <c:pt idx="229">
                  <c:v>47.203838251019619</c:v>
                </c:pt>
                <c:pt idx="230">
                  <c:v>47.12174437047463</c:v>
                </c:pt>
                <c:pt idx="231">
                  <c:v>47.059108829617685</c:v>
                </c:pt>
                <c:pt idx="232">
                  <c:v>47.045437658628408</c:v>
                </c:pt>
                <c:pt idx="233">
                  <c:v>47.058791058865779</c:v>
                </c:pt>
                <c:pt idx="234">
                  <c:v>47.044228662845711</c:v>
                </c:pt>
                <c:pt idx="235">
                  <c:v>47.02421265549836</c:v>
                </c:pt>
                <c:pt idx="236">
                  <c:v>47.046425131547579</c:v>
                </c:pt>
                <c:pt idx="237">
                  <c:v>47.015758789970235</c:v>
                </c:pt>
                <c:pt idx="238">
                  <c:v>46.999139319332244</c:v>
                </c:pt>
                <c:pt idx="239">
                  <c:v>47.044138244609002</c:v>
                </c:pt>
                <c:pt idx="240">
                  <c:v>47.099407721498125</c:v>
                </c:pt>
                <c:pt idx="241">
                  <c:v>47.13343671512699</c:v>
                </c:pt>
                <c:pt idx="242">
                  <c:v>47.189006321896514</c:v>
                </c:pt>
                <c:pt idx="243">
                  <c:v>47.23469836312362</c:v>
                </c:pt>
                <c:pt idx="244">
                  <c:v>47.325890598273048</c:v>
                </c:pt>
                <c:pt idx="245">
                  <c:v>47.491495421956103</c:v>
                </c:pt>
                <c:pt idx="246">
                  <c:v>47.660911053588791</c:v>
                </c:pt>
                <c:pt idx="247">
                  <c:v>47.442468448704069</c:v>
                </c:pt>
                <c:pt idx="248">
                  <c:v>47.148197632186609</c:v>
                </c:pt>
                <c:pt idx="249">
                  <c:v>47.232286968073112</c:v>
                </c:pt>
                <c:pt idx="250">
                  <c:v>47.269459309310065</c:v>
                </c:pt>
                <c:pt idx="251">
                  <c:v>47.275817458641072</c:v>
                </c:pt>
                <c:pt idx="252">
                  <c:v>47.365976576851324</c:v>
                </c:pt>
                <c:pt idx="253">
                  <c:v>47.481167230809383</c:v>
                </c:pt>
                <c:pt idx="254">
                  <c:v>47.650582704375211</c:v>
                </c:pt>
                <c:pt idx="255">
                  <c:v>47.688794842297931</c:v>
                </c:pt>
                <c:pt idx="256">
                  <c:v>47.395613873458032</c:v>
                </c:pt>
                <c:pt idx="257">
                  <c:v>47.292119959357969</c:v>
                </c:pt>
                <c:pt idx="258">
                  <c:v>47.560904817824493</c:v>
                </c:pt>
                <c:pt idx="259">
                  <c:v>47.657465413894556</c:v>
                </c:pt>
                <c:pt idx="260">
                  <c:v>47.779540792379834</c:v>
                </c:pt>
                <c:pt idx="261">
                  <c:v>48.402833599247614</c:v>
                </c:pt>
                <c:pt idx="262">
                  <c:v>49.000967288171225</c:v>
                </c:pt>
                <c:pt idx="263">
                  <c:v>48.900946909782412</c:v>
                </c:pt>
                <c:pt idx="264">
                  <c:v>48.622011975391544</c:v>
                </c:pt>
                <c:pt idx="265">
                  <c:v>48.66762368021061</c:v>
                </c:pt>
                <c:pt idx="266">
                  <c:v>48.778559475183755</c:v>
                </c:pt>
                <c:pt idx="267">
                  <c:v>48.804010543021825</c:v>
                </c:pt>
                <c:pt idx="268">
                  <c:v>48.752426921249686</c:v>
                </c:pt>
                <c:pt idx="269">
                  <c:v>48.683381325860154</c:v>
                </c:pt>
                <c:pt idx="270">
                  <c:v>48.694990030191924</c:v>
                </c:pt>
                <c:pt idx="271">
                  <c:v>48.757127377166206</c:v>
                </c:pt>
                <c:pt idx="272">
                  <c:v>48.670682470903195</c:v>
                </c:pt>
                <c:pt idx="273">
                  <c:v>48.365308250149411</c:v>
                </c:pt>
                <c:pt idx="274">
                  <c:v>48.215724359974416</c:v>
                </c:pt>
                <c:pt idx="275">
                  <c:v>48.189121557461675</c:v>
                </c:pt>
                <c:pt idx="276">
                  <c:v>48.04837280217032</c:v>
                </c:pt>
                <c:pt idx="277">
                  <c:v>47.659001858495941</c:v>
                </c:pt>
                <c:pt idx="278">
                  <c:v>47.538025321707323</c:v>
                </c:pt>
                <c:pt idx="279">
                  <c:v>47.442636711830474</c:v>
                </c:pt>
                <c:pt idx="280">
                  <c:v>47.189402408718621</c:v>
                </c:pt>
                <c:pt idx="281">
                  <c:v>46.807692075857219</c:v>
                </c:pt>
                <c:pt idx="282">
                  <c:v>46.269881552861378</c:v>
                </c:pt>
                <c:pt idx="283">
                  <c:v>45.863524481372536</c:v>
                </c:pt>
                <c:pt idx="284">
                  <c:v>45.610472659670364</c:v>
                </c:pt>
                <c:pt idx="285">
                  <c:v>45.449409231681358</c:v>
                </c:pt>
                <c:pt idx="286">
                  <c:v>45.007727297274265</c:v>
                </c:pt>
                <c:pt idx="287">
                  <c:v>44.776253923909991</c:v>
                </c:pt>
                <c:pt idx="288">
                  <c:v>44.710380613355404</c:v>
                </c:pt>
                <c:pt idx="289">
                  <c:v>44.463451866641535</c:v>
                </c:pt>
                <c:pt idx="290">
                  <c:v>44.317027172050011</c:v>
                </c:pt>
                <c:pt idx="291">
                  <c:v>44.152677821929821</c:v>
                </c:pt>
                <c:pt idx="292">
                  <c:v>43.869784510262498</c:v>
                </c:pt>
                <c:pt idx="293">
                  <c:v>43.694033696965541</c:v>
                </c:pt>
                <c:pt idx="294">
                  <c:v>43.361911723312076</c:v>
                </c:pt>
                <c:pt idx="295">
                  <c:v>42.627182878870123</c:v>
                </c:pt>
                <c:pt idx="296">
                  <c:v>42.23482926530005</c:v>
                </c:pt>
                <c:pt idx="297">
                  <c:v>42.436503771856451</c:v>
                </c:pt>
                <c:pt idx="298">
                  <c:v>42.468660084841304</c:v>
                </c:pt>
                <c:pt idx="299">
                  <c:v>42.420553554505503</c:v>
                </c:pt>
                <c:pt idx="300">
                  <c:v>42.429432785722213</c:v>
                </c:pt>
                <c:pt idx="301">
                  <c:v>42.355473942602778</c:v>
                </c:pt>
                <c:pt idx="302">
                  <c:v>42.199190783106715</c:v>
                </c:pt>
                <c:pt idx="303">
                  <c:v>42.10740110220577</c:v>
                </c:pt>
                <c:pt idx="304">
                  <c:v>42.090062032783123</c:v>
                </c:pt>
                <c:pt idx="305">
                  <c:v>42.052962460557652</c:v>
                </c:pt>
                <c:pt idx="306">
                  <c:v>42.010240164650156</c:v>
                </c:pt>
                <c:pt idx="307">
                  <c:v>41.940721166780563</c:v>
                </c:pt>
                <c:pt idx="308">
                  <c:v>41.880441172232864</c:v>
                </c:pt>
                <c:pt idx="309">
                  <c:v>41.8555131115451</c:v>
                </c:pt>
                <c:pt idx="310">
                  <c:v>41.886886900051991</c:v>
                </c:pt>
                <c:pt idx="311">
                  <c:v>41.967502602533884</c:v>
                </c:pt>
                <c:pt idx="312">
                  <c:v>41.961708105084107</c:v>
                </c:pt>
                <c:pt idx="313">
                  <c:v>41.750578742084897</c:v>
                </c:pt>
                <c:pt idx="314">
                  <c:v>41.387010110854632</c:v>
                </c:pt>
                <c:pt idx="315">
                  <c:v>40.953039367091058</c:v>
                </c:pt>
                <c:pt idx="316">
                  <c:v>40.516655636422811</c:v>
                </c:pt>
                <c:pt idx="317">
                  <c:v>40.267129237140466</c:v>
                </c:pt>
                <c:pt idx="318">
                  <c:v>40.514012294568857</c:v>
                </c:pt>
                <c:pt idx="319">
                  <c:v>41.143066384364879</c:v>
                </c:pt>
                <c:pt idx="320">
                  <c:v>41.7221412988441</c:v>
                </c:pt>
                <c:pt idx="321">
                  <c:v>42.1253940754968</c:v>
                </c:pt>
                <c:pt idx="322">
                  <c:v>42.312428025617095</c:v>
                </c:pt>
                <c:pt idx="323">
                  <c:v>42.385046464734145</c:v>
                </c:pt>
                <c:pt idx="324">
                  <c:v>42.353133393250431</c:v>
                </c:pt>
                <c:pt idx="325">
                  <c:v>42.287000988264879</c:v>
                </c:pt>
                <c:pt idx="326">
                  <c:v>42.159013925662215</c:v>
                </c:pt>
                <c:pt idx="327">
                  <c:v>41.984789427122621</c:v>
                </c:pt>
                <c:pt idx="328">
                  <c:v>41.809044068929914</c:v>
                </c:pt>
                <c:pt idx="329">
                  <c:v>41.622454736424217</c:v>
                </c:pt>
                <c:pt idx="330">
                  <c:v>41.44282088321863</c:v>
                </c:pt>
                <c:pt idx="331">
                  <c:v>41.317904374537761</c:v>
                </c:pt>
                <c:pt idx="332">
                  <c:v>41.251539478663155</c:v>
                </c:pt>
                <c:pt idx="333">
                  <c:v>41.153824923116176</c:v>
                </c:pt>
                <c:pt idx="334">
                  <c:v>41.040157479823534</c:v>
                </c:pt>
                <c:pt idx="335">
                  <c:v>40.999165372065491</c:v>
                </c:pt>
                <c:pt idx="336">
                  <c:v>41.073631828353157</c:v>
                </c:pt>
                <c:pt idx="337">
                  <c:v>41.025726182405251</c:v>
                </c:pt>
                <c:pt idx="338">
                  <c:v>40.68440374421975</c:v>
                </c:pt>
                <c:pt idx="339">
                  <c:v>40.448756406972436</c:v>
                </c:pt>
                <c:pt idx="340">
                  <c:v>40.544354855732067</c:v>
                </c:pt>
                <c:pt idx="341">
                  <c:v>40.767885601032447</c:v>
                </c:pt>
                <c:pt idx="342">
                  <c:v>41.170718295461661</c:v>
                </c:pt>
                <c:pt idx="343">
                  <c:v>41.893088946098004</c:v>
                </c:pt>
                <c:pt idx="344">
                  <c:v>42.354391284746043</c:v>
                </c:pt>
                <c:pt idx="345">
                  <c:v>42.618226002723205</c:v>
                </c:pt>
                <c:pt idx="346">
                  <c:v>42.621898746816925</c:v>
                </c:pt>
                <c:pt idx="347">
                  <c:v>42.251805524449431</c:v>
                </c:pt>
                <c:pt idx="348">
                  <c:v>41.811942167474029</c:v>
                </c:pt>
                <c:pt idx="349">
                  <c:v>41.623528072691641</c:v>
                </c:pt>
                <c:pt idx="350">
                  <c:v>41.036140673535357</c:v>
                </c:pt>
                <c:pt idx="351">
                  <c:v>40.011773943292823</c:v>
                </c:pt>
                <c:pt idx="352">
                  <c:v>39.341871326031018</c:v>
                </c:pt>
                <c:pt idx="353">
                  <c:v>39.371752529471891</c:v>
                </c:pt>
                <c:pt idx="354">
                  <c:v>39.872912866874429</c:v>
                </c:pt>
                <c:pt idx="355">
                  <c:v>40.510044935442139</c:v>
                </c:pt>
                <c:pt idx="356">
                  <c:v>41.161514437522186</c:v>
                </c:pt>
                <c:pt idx="357">
                  <c:v>41.425125704911224</c:v>
                </c:pt>
                <c:pt idx="358">
                  <c:v>41.204627812985819</c:v>
                </c:pt>
                <c:pt idx="359">
                  <c:v>40.907827050642268</c:v>
                </c:pt>
                <c:pt idx="360">
                  <c:v>40.72273130556723</c:v>
                </c:pt>
                <c:pt idx="361">
                  <c:v>40.572040996349628</c:v>
                </c:pt>
                <c:pt idx="362">
                  <c:v>40.626453644635561</c:v>
                </c:pt>
                <c:pt idx="363">
                  <c:v>40.679217250821694</c:v>
                </c:pt>
                <c:pt idx="364">
                  <c:v>41.004487968555544</c:v>
                </c:pt>
                <c:pt idx="365">
                  <c:v>41.27694062068656</c:v>
                </c:pt>
                <c:pt idx="366">
                  <c:v>41.722523852019961</c:v>
                </c:pt>
                <c:pt idx="367">
                  <c:v>42.011623852414857</c:v>
                </c:pt>
                <c:pt idx="368">
                  <c:v>41.741195472527679</c:v>
                </c:pt>
                <c:pt idx="369">
                  <c:v>41.54375538743264</c:v>
                </c:pt>
                <c:pt idx="370">
                  <c:v>41.458163853608426</c:v>
                </c:pt>
                <c:pt idx="371">
                  <c:v>41.204609858080929</c:v>
                </c:pt>
                <c:pt idx="372">
                  <c:v>40.92506347996548</c:v>
                </c:pt>
                <c:pt idx="373">
                  <c:v>40.92752558031696</c:v>
                </c:pt>
                <c:pt idx="374">
                  <c:v>41.226570715610293</c:v>
                </c:pt>
                <c:pt idx="375">
                  <c:v>41.592195976198141</c:v>
                </c:pt>
                <c:pt idx="376">
                  <c:v>41.839291566363642</c:v>
                </c:pt>
                <c:pt idx="377">
                  <c:v>41.899317505131364</c:v>
                </c:pt>
                <c:pt idx="378">
                  <c:v>41.604024998341501</c:v>
                </c:pt>
                <c:pt idx="379">
                  <c:v>41.219948926929227</c:v>
                </c:pt>
                <c:pt idx="380">
                  <c:v>41.088519160528307</c:v>
                </c:pt>
                <c:pt idx="381">
                  <c:v>41.3351073505426</c:v>
                </c:pt>
                <c:pt idx="382">
                  <c:v>41.761547189603327</c:v>
                </c:pt>
                <c:pt idx="383">
                  <c:v>41.963019134966899</c:v>
                </c:pt>
                <c:pt idx="384">
                  <c:v>41.982046213202409</c:v>
                </c:pt>
                <c:pt idx="385">
                  <c:v>41.888932816414552</c:v>
                </c:pt>
                <c:pt idx="386">
                  <c:v>41.889817960740032</c:v>
                </c:pt>
                <c:pt idx="387">
                  <c:v>42.371217648581393</c:v>
                </c:pt>
                <c:pt idx="388">
                  <c:v>42.946712650402276</c:v>
                </c:pt>
                <c:pt idx="389">
                  <c:v>43.152036590643078</c:v>
                </c:pt>
                <c:pt idx="390">
                  <c:v>43.333164530390533</c:v>
                </c:pt>
                <c:pt idx="391">
                  <c:v>43.542119168729855</c:v>
                </c:pt>
                <c:pt idx="392">
                  <c:v>43.568249297352182</c:v>
                </c:pt>
                <c:pt idx="393">
                  <c:v>43.153491977774124</c:v>
                </c:pt>
                <c:pt idx="394">
                  <c:v>42.607426440718037</c:v>
                </c:pt>
                <c:pt idx="395">
                  <c:v>42.555127230090676</c:v>
                </c:pt>
                <c:pt idx="396">
                  <c:v>43.129250899485555</c:v>
                </c:pt>
                <c:pt idx="397">
                  <c:v>43.815156307436325</c:v>
                </c:pt>
                <c:pt idx="398">
                  <c:v>44.249899018936226</c:v>
                </c:pt>
                <c:pt idx="399">
                  <c:v>44.473989133977668</c:v>
                </c:pt>
                <c:pt idx="400">
                  <c:v>44.267862389477486</c:v>
                </c:pt>
                <c:pt idx="401">
                  <c:v>43.921317554203654</c:v>
                </c:pt>
                <c:pt idx="402">
                  <c:v>43.815102917339004</c:v>
                </c:pt>
                <c:pt idx="403">
                  <c:v>43.944178303963099</c:v>
                </c:pt>
                <c:pt idx="404">
                  <c:v>44.182676798047538</c:v>
                </c:pt>
                <c:pt idx="405">
                  <c:v>44.409294023181204</c:v>
                </c:pt>
                <c:pt idx="406">
                  <c:v>44.501443876725517</c:v>
                </c:pt>
                <c:pt idx="407">
                  <c:v>44.49113389935588</c:v>
                </c:pt>
                <c:pt idx="408">
                  <c:v>44.587866484917093</c:v>
                </c:pt>
                <c:pt idx="409">
                  <c:v>44.655555919488435</c:v>
                </c:pt>
                <c:pt idx="410">
                  <c:v>44.659990592382258</c:v>
                </c:pt>
                <c:pt idx="411">
                  <c:v>44.499222685475445</c:v>
                </c:pt>
                <c:pt idx="412">
                  <c:v>44.18455297794327</c:v>
                </c:pt>
                <c:pt idx="413">
                  <c:v>43.883035831157812</c:v>
                </c:pt>
                <c:pt idx="414">
                  <c:v>43.697209280829711</c:v>
                </c:pt>
                <c:pt idx="415">
                  <c:v>43.563676685681173</c:v>
                </c:pt>
                <c:pt idx="416">
                  <c:v>43.460595984010851</c:v>
                </c:pt>
                <c:pt idx="417">
                  <c:v>43.501536822091559</c:v>
                </c:pt>
                <c:pt idx="418">
                  <c:v>43.650429385007087</c:v>
                </c:pt>
                <c:pt idx="419">
                  <c:v>43.634675741299404</c:v>
                </c:pt>
                <c:pt idx="420">
                  <c:v>43.594506254969843</c:v>
                </c:pt>
                <c:pt idx="421">
                  <c:v>43.630461757367556</c:v>
                </c:pt>
                <c:pt idx="422">
                  <c:v>43.603346541429261</c:v>
                </c:pt>
                <c:pt idx="423">
                  <c:v>43.636373061968797</c:v>
                </c:pt>
                <c:pt idx="424">
                  <c:v>43.881004154735564</c:v>
                </c:pt>
                <c:pt idx="425">
                  <c:v>44.019001020261776</c:v>
                </c:pt>
                <c:pt idx="426">
                  <c:v>43.661826950303862</c:v>
                </c:pt>
                <c:pt idx="427">
                  <c:v>43.523478525193333</c:v>
                </c:pt>
                <c:pt idx="428">
                  <c:v>44.315382222041436</c:v>
                </c:pt>
                <c:pt idx="429">
                  <c:v>44.812915884892561</c:v>
                </c:pt>
                <c:pt idx="430">
                  <c:v>44.650020632054307</c:v>
                </c:pt>
                <c:pt idx="431">
                  <c:v>44.60591032311445</c:v>
                </c:pt>
                <c:pt idx="432">
                  <c:v>44.57307568812459</c:v>
                </c:pt>
                <c:pt idx="433">
                  <c:v>44.31355732956699</c:v>
                </c:pt>
                <c:pt idx="434">
                  <c:v>44.127900894279769</c:v>
                </c:pt>
                <c:pt idx="435">
                  <c:v>44.144470827739298</c:v>
                </c:pt>
                <c:pt idx="436">
                  <c:v>44.323457057431</c:v>
                </c:pt>
                <c:pt idx="437">
                  <c:v>44.128052409114076</c:v>
                </c:pt>
                <c:pt idx="438">
                  <c:v>43.0818271287607</c:v>
                </c:pt>
                <c:pt idx="439">
                  <c:v>42.571405104740876</c:v>
                </c:pt>
                <c:pt idx="440">
                  <c:v>43.012964151177201</c:v>
                </c:pt>
                <c:pt idx="441">
                  <c:v>43.522450514646309</c:v>
                </c:pt>
                <c:pt idx="442">
                  <c:v>44.022709656781572</c:v>
                </c:pt>
                <c:pt idx="443">
                  <c:v>44.027536945462366</c:v>
                </c:pt>
                <c:pt idx="444">
                  <c:v>43.895239047291156</c:v>
                </c:pt>
                <c:pt idx="445">
                  <c:v>43.880557358716345</c:v>
                </c:pt>
                <c:pt idx="446">
                  <c:v>43.799003174655049</c:v>
                </c:pt>
                <c:pt idx="447">
                  <c:v>43.828121255725421</c:v>
                </c:pt>
                <c:pt idx="448">
                  <c:v>43.914672961351336</c:v>
                </c:pt>
                <c:pt idx="449">
                  <c:v>44.034326567561394</c:v>
                </c:pt>
                <c:pt idx="450">
                  <c:v>44.013677126684797</c:v>
                </c:pt>
                <c:pt idx="451">
                  <c:v>43.361404450352282</c:v>
                </c:pt>
                <c:pt idx="452">
                  <c:v>42.979998503503523</c:v>
                </c:pt>
                <c:pt idx="453">
                  <c:v>43.259673155208191</c:v>
                </c:pt>
                <c:pt idx="454">
                  <c:v>43.835714119681136</c:v>
                </c:pt>
                <c:pt idx="455">
                  <c:v>44.197264320749014</c:v>
                </c:pt>
                <c:pt idx="456">
                  <c:v>44.281177371229774</c:v>
                </c:pt>
                <c:pt idx="457">
                  <c:v>44.518023385527002</c:v>
                </c:pt>
                <c:pt idx="458">
                  <c:v>44.653994486894419</c:v>
                </c:pt>
                <c:pt idx="459">
                  <c:v>44.367750188230559</c:v>
                </c:pt>
                <c:pt idx="460">
                  <c:v>44.009287742912321</c:v>
                </c:pt>
                <c:pt idx="461">
                  <c:v>44.212524274022684</c:v>
                </c:pt>
                <c:pt idx="462">
                  <c:v>44.499993295775646</c:v>
                </c:pt>
                <c:pt idx="463">
                  <c:v>44.152183886554226</c:v>
                </c:pt>
                <c:pt idx="464">
                  <c:v>43.405416652460033</c:v>
                </c:pt>
                <c:pt idx="465">
                  <c:v>43.207280087508714</c:v>
                </c:pt>
                <c:pt idx="466">
                  <c:v>43.732829606853741</c:v>
                </c:pt>
                <c:pt idx="467">
                  <c:v>44.237458825548686</c:v>
                </c:pt>
                <c:pt idx="468">
                  <c:v>43.870289660882079</c:v>
                </c:pt>
                <c:pt idx="469">
                  <c:v>43.051782678295481</c:v>
                </c:pt>
                <c:pt idx="470">
                  <c:v>42.996139757518534</c:v>
                </c:pt>
                <c:pt idx="471">
                  <c:v>43.611175989903323</c:v>
                </c:pt>
                <c:pt idx="472">
                  <c:v>43.680340782588459</c:v>
                </c:pt>
                <c:pt idx="473">
                  <c:v>43.293554846080184</c:v>
                </c:pt>
                <c:pt idx="474">
                  <c:v>43.217687188697631</c:v>
                </c:pt>
                <c:pt idx="475">
                  <c:v>43.276210201123192</c:v>
                </c:pt>
                <c:pt idx="476">
                  <c:v>43.069260552084501</c:v>
                </c:pt>
                <c:pt idx="477">
                  <c:v>42.823248703079038</c:v>
                </c:pt>
                <c:pt idx="478">
                  <c:v>42.787604972728353</c:v>
                </c:pt>
                <c:pt idx="479">
                  <c:v>43.006234872580443</c:v>
                </c:pt>
                <c:pt idx="480">
                  <c:v>43.053281960131613</c:v>
                </c:pt>
                <c:pt idx="481">
                  <c:v>43.068013143770486</c:v>
                </c:pt>
                <c:pt idx="482">
                  <c:v>43.482487626012215</c:v>
                </c:pt>
                <c:pt idx="483">
                  <c:v>43.905220668060124</c:v>
                </c:pt>
                <c:pt idx="484">
                  <c:v>43.410350601224934</c:v>
                </c:pt>
                <c:pt idx="485">
                  <c:v>42.813836424443352</c:v>
                </c:pt>
                <c:pt idx="486">
                  <c:v>42.977745622326132</c:v>
                </c:pt>
                <c:pt idx="487">
                  <c:v>43.098015113380683</c:v>
                </c:pt>
                <c:pt idx="488">
                  <c:v>43.192566248621389</c:v>
                </c:pt>
                <c:pt idx="489">
                  <c:v>43.285931461621317</c:v>
                </c:pt>
                <c:pt idx="490">
                  <c:v>43.150155200971469</c:v>
                </c:pt>
                <c:pt idx="491">
                  <c:v>43.074057264914643</c:v>
                </c:pt>
                <c:pt idx="492">
                  <c:v>43.015053765062426</c:v>
                </c:pt>
                <c:pt idx="493">
                  <c:v>42.572572481830704</c:v>
                </c:pt>
                <c:pt idx="494">
                  <c:v>42.331205706265308</c:v>
                </c:pt>
                <c:pt idx="495">
                  <c:v>42.390204531520482</c:v>
                </c:pt>
                <c:pt idx="496">
                  <c:v>42.128019905999572</c:v>
                </c:pt>
                <c:pt idx="497">
                  <c:v>41.932126131419928</c:v>
                </c:pt>
                <c:pt idx="498">
                  <c:v>42.451818748191393</c:v>
                </c:pt>
                <c:pt idx="499">
                  <c:v>42.727201176202769</c:v>
                </c:pt>
                <c:pt idx="500">
                  <c:v>42.131790589237042</c:v>
                </c:pt>
                <c:pt idx="501">
                  <c:v>41.860807857353464</c:v>
                </c:pt>
                <c:pt idx="502">
                  <c:v>41.740246844334685</c:v>
                </c:pt>
                <c:pt idx="503">
                  <c:v>41.522472062049658</c:v>
                </c:pt>
                <c:pt idx="504">
                  <c:v>41.544319904897975</c:v>
                </c:pt>
                <c:pt idx="505">
                  <c:v>41.803095159421574</c:v>
                </c:pt>
                <c:pt idx="506">
                  <c:v>41.244017634458501</c:v>
                </c:pt>
                <c:pt idx="507">
                  <c:v>40.557991619138697</c:v>
                </c:pt>
                <c:pt idx="508">
                  <c:v>41.256254718665801</c:v>
                </c:pt>
                <c:pt idx="509">
                  <c:v>42.088805998668427</c:v>
                </c:pt>
                <c:pt idx="510">
                  <c:v>41.792009139546934</c:v>
                </c:pt>
                <c:pt idx="511">
                  <c:v>41.273079642314393</c:v>
                </c:pt>
                <c:pt idx="512">
                  <c:v>41.066390500841663</c:v>
                </c:pt>
                <c:pt idx="513">
                  <c:v>41.019126293661472</c:v>
                </c:pt>
                <c:pt idx="514">
                  <c:v>40.986133804604087</c:v>
                </c:pt>
                <c:pt idx="515">
                  <c:v>40.919889926336126</c:v>
                </c:pt>
                <c:pt idx="516">
                  <c:v>40.970641103794094</c:v>
                </c:pt>
                <c:pt idx="517">
                  <c:v>41.094521924555792</c:v>
                </c:pt>
                <c:pt idx="518">
                  <c:v>41.094251630927005</c:v>
                </c:pt>
                <c:pt idx="519">
                  <c:v>41.000972871979506</c:v>
                </c:pt>
                <c:pt idx="520">
                  <c:v>40.916771435251235</c:v>
                </c:pt>
                <c:pt idx="521">
                  <c:v>41.030705263493722</c:v>
                </c:pt>
                <c:pt idx="522">
                  <c:v>41.251809987069208</c:v>
                </c:pt>
                <c:pt idx="523">
                  <c:v>40.942017467416775</c:v>
                </c:pt>
                <c:pt idx="524">
                  <c:v>39.613102448598923</c:v>
                </c:pt>
                <c:pt idx="525">
                  <c:v>39.058308706938988</c:v>
                </c:pt>
                <c:pt idx="526">
                  <c:v>39.53810367904768</c:v>
                </c:pt>
                <c:pt idx="527">
                  <c:v>40.135243145712458</c:v>
                </c:pt>
                <c:pt idx="528">
                  <c:v>40.655861829651059</c:v>
                </c:pt>
                <c:pt idx="529">
                  <c:v>40.897125604164003</c:v>
                </c:pt>
                <c:pt idx="530">
                  <c:v>40.975618489709035</c:v>
                </c:pt>
                <c:pt idx="531">
                  <c:v>41.13432025074939</c:v>
                </c:pt>
                <c:pt idx="532">
                  <c:v>41.084743315945474</c:v>
                </c:pt>
                <c:pt idx="533">
                  <c:v>40.734080444362277</c:v>
                </c:pt>
                <c:pt idx="534">
                  <c:v>40.017810181365903</c:v>
                </c:pt>
                <c:pt idx="535">
                  <c:v>39.264752313264253</c:v>
                </c:pt>
                <c:pt idx="536">
                  <c:v>39.247541450433886</c:v>
                </c:pt>
                <c:pt idx="537">
                  <c:v>39.344964973783448</c:v>
                </c:pt>
                <c:pt idx="538">
                  <c:v>40.256088674864529</c:v>
                </c:pt>
                <c:pt idx="539">
                  <c:v>40.813826651892242</c:v>
                </c:pt>
                <c:pt idx="540">
                  <c:v>40.629589713806865</c:v>
                </c:pt>
                <c:pt idx="541">
                  <c:v>40.497670067159731</c:v>
                </c:pt>
                <c:pt idx="542">
                  <c:v>40.577167067750693</c:v>
                </c:pt>
                <c:pt idx="543">
                  <c:v>40.790285740109404</c:v>
                </c:pt>
                <c:pt idx="544">
                  <c:v>40.919477113888178</c:v>
                </c:pt>
                <c:pt idx="545">
                  <c:v>41.060145285145168</c:v>
                </c:pt>
                <c:pt idx="546">
                  <c:v>41.160141237715884</c:v>
                </c:pt>
                <c:pt idx="547">
                  <c:v>40.707406149410431</c:v>
                </c:pt>
                <c:pt idx="548">
                  <c:v>40.305032412807051</c:v>
                </c:pt>
                <c:pt idx="549">
                  <c:v>40.325933305641968</c:v>
                </c:pt>
                <c:pt idx="550">
                  <c:v>40.843335536096319</c:v>
                </c:pt>
                <c:pt idx="551">
                  <c:v>41.490119500985166</c:v>
                </c:pt>
                <c:pt idx="552">
                  <c:v>41.613058686682216</c:v>
                </c:pt>
                <c:pt idx="553">
                  <c:v>41.344812912042407</c:v>
                </c:pt>
                <c:pt idx="554">
                  <c:v>40.598431691446734</c:v>
                </c:pt>
                <c:pt idx="555">
                  <c:v>40.080768859625749</c:v>
                </c:pt>
                <c:pt idx="556">
                  <c:v>40.226666575839815</c:v>
                </c:pt>
                <c:pt idx="557">
                  <c:v>40.765374682257821</c:v>
                </c:pt>
                <c:pt idx="558">
                  <c:v>41.173360393900566</c:v>
                </c:pt>
                <c:pt idx="559">
                  <c:v>41.053181806123135</c:v>
                </c:pt>
                <c:pt idx="560">
                  <c:v>40.788599437278734</c:v>
                </c:pt>
                <c:pt idx="561">
                  <c:v>40.641934653458968</c:v>
                </c:pt>
                <c:pt idx="562">
                  <c:v>40.650836780941042</c:v>
                </c:pt>
                <c:pt idx="563">
                  <c:v>40.592816120507869</c:v>
                </c:pt>
                <c:pt idx="564">
                  <c:v>40.450920450112889</c:v>
                </c:pt>
                <c:pt idx="565">
                  <c:v>40.373403322157003</c:v>
                </c:pt>
                <c:pt idx="566">
                  <c:v>40.296888751363298</c:v>
                </c:pt>
                <c:pt idx="567">
                  <c:v>39.836618072356899</c:v>
                </c:pt>
                <c:pt idx="568">
                  <c:v>39.033245300973952</c:v>
                </c:pt>
                <c:pt idx="569">
                  <c:v>38.660186910556931</c:v>
                </c:pt>
                <c:pt idx="570">
                  <c:v>38.80718953374047</c:v>
                </c:pt>
                <c:pt idx="571">
                  <c:v>39.108056494341355</c:v>
                </c:pt>
                <c:pt idx="572">
                  <c:v>39.18279937117228</c:v>
                </c:pt>
                <c:pt idx="573">
                  <c:v>39.189739377369449</c:v>
                </c:pt>
                <c:pt idx="574">
                  <c:v>39.096901761252937</c:v>
                </c:pt>
                <c:pt idx="575">
                  <c:v>38.790347029927752</c:v>
                </c:pt>
                <c:pt idx="576">
                  <c:v>38.690138529593519</c:v>
                </c:pt>
                <c:pt idx="577">
                  <c:v>39.013236565940062</c:v>
                </c:pt>
                <c:pt idx="578">
                  <c:v>39.341035331759571</c:v>
                </c:pt>
                <c:pt idx="579">
                  <c:v>39.461046464455677</c:v>
                </c:pt>
                <c:pt idx="580">
                  <c:v>39.380445162907549</c:v>
                </c:pt>
                <c:pt idx="581">
                  <c:v>39.72323883984469</c:v>
                </c:pt>
                <c:pt idx="582">
                  <c:v>40.356890227152618</c:v>
                </c:pt>
                <c:pt idx="583">
                  <c:v>40.719780548735031</c:v>
                </c:pt>
                <c:pt idx="584">
                  <c:v>40.763215723937265</c:v>
                </c:pt>
                <c:pt idx="585">
                  <c:v>40.599542227409543</c:v>
                </c:pt>
                <c:pt idx="586">
                  <c:v>40.31919901790765</c:v>
                </c:pt>
                <c:pt idx="587">
                  <c:v>40.106210621081253</c:v>
                </c:pt>
                <c:pt idx="588">
                  <c:v>40.145570838025151</c:v>
                </c:pt>
                <c:pt idx="589">
                  <c:v>40.646714925059449</c:v>
                </c:pt>
                <c:pt idx="590">
                  <c:v>41.208782967119433</c:v>
                </c:pt>
                <c:pt idx="591">
                  <c:v>41.51788037219692</c:v>
                </c:pt>
                <c:pt idx="592">
                  <c:v>41.362079522298743</c:v>
                </c:pt>
                <c:pt idx="593">
                  <c:v>40.816851608190937</c:v>
                </c:pt>
                <c:pt idx="594">
                  <c:v>40.482115820634704</c:v>
                </c:pt>
                <c:pt idx="595">
                  <c:v>40.705775997784656</c:v>
                </c:pt>
                <c:pt idx="596">
                  <c:v>40.754002242319146</c:v>
                </c:pt>
                <c:pt idx="597">
                  <c:v>40.968706245137994</c:v>
                </c:pt>
                <c:pt idx="598">
                  <c:v>41.438391755811807</c:v>
                </c:pt>
                <c:pt idx="599">
                  <c:v>41.696718976785924</c:v>
                </c:pt>
                <c:pt idx="600">
                  <c:v>41.849890248700433</c:v>
                </c:pt>
                <c:pt idx="601">
                  <c:v>42.023868624764262</c:v>
                </c:pt>
                <c:pt idx="602">
                  <c:v>42.125974413306999</c:v>
                </c:pt>
                <c:pt idx="603">
                  <c:v>42.166722396358068</c:v>
                </c:pt>
                <c:pt idx="604">
                  <c:v>42.256215688184867</c:v>
                </c:pt>
                <c:pt idx="605">
                  <c:v>42.414494176169207</c:v>
                </c:pt>
                <c:pt idx="606">
                  <c:v>42.642128928845423</c:v>
                </c:pt>
                <c:pt idx="607">
                  <c:v>42.811275517254245</c:v>
                </c:pt>
                <c:pt idx="608">
                  <c:v>42.910039477718485</c:v>
                </c:pt>
                <c:pt idx="609">
                  <c:v>43.089398891762748</c:v>
                </c:pt>
                <c:pt idx="610">
                  <c:v>43.211085451181035</c:v>
                </c:pt>
                <c:pt idx="611">
                  <c:v>43.335218878080269</c:v>
                </c:pt>
                <c:pt idx="612">
                  <c:v>43.39402077779674</c:v>
                </c:pt>
                <c:pt idx="613">
                  <c:v>43.179250713033895</c:v>
                </c:pt>
                <c:pt idx="614">
                  <c:v>43.311761827960254</c:v>
                </c:pt>
                <c:pt idx="615">
                  <c:v>43.490095154849712</c:v>
                </c:pt>
                <c:pt idx="616">
                  <c:v>43.340675738021361</c:v>
                </c:pt>
                <c:pt idx="617">
                  <c:v>43.40721802798533</c:v>
                </c:pt>
                <c:pt idx="618">
                  <c:v>43.394765492017143</c:v>
                </c:pt>
                <c:pt idx="619">
                  <c:v>43.08728327361321</c:v>
                </c:pt>
                <c:pt idx="620">
                  <c:v>42.969281950560173</c:v>
                </c:pt>
                <c:pt idx="621">
                  <c:v>42.79354476702332</c:v>
                </c:pt>
                <c:pt idx="622">
                  <c:v>42.55501378026193</c:v>
                </c:pt>
                <c:pt idx="623">
                  <c:v>42.769425158147563</c:v>
                </c:pt>
                <c:pt idx="624">
                  <c:v>42.662192001267819</c:v>
                </c:pt>
                <c:pt idx="625">
                  <c:v>42.278244333074056</c:v>
                </c:pt>
                <c:pt idx="626">
                  <c:v>42.132132434792034</c:v>
                </c:pt>
                <c:pt idx="627">
                  <c:v>42.18893404913284</c:v>
                </c:pt>
                <c:pt idx="628">
                  <c:v>42.088253896579317</c:v>
                </c:pt>
                <c:pt idx="629">
                  <c:v>42.052645328644047</c:v>
                </c:pt>
                <c:pt idx="630">
                  <c:v>41.964127732488791</c:v>
                </c:pt>
                <c:pt idx="631">
                  <c:v>42.013145676585253</c:v>
                </c:pt>
                <c:pt idx="632">
                  <c:v>42.243922827534234</c:v>
                </c:pt>
                <c:pt idx="633">
                  <c:v>42.30526394408912</c:v>
                </c:pt>
                <c:pt idx="634">
                  <c:v>42.177310999373631</c:v>
                </c:pt>
                <c:pt idx="635">
                  <c:v>42.138921993909733</c:v>
                </c:pt>
                <c:pt idx="636">
                  <c:v>42.33608709779908</c:v>
                </c:pt>
                <c:pt idx="637">
                  <c:v>42.500008350770237</c:v>
                </c:pt>
                <c:pt idx="638">
                  <c:v>42.331235151562318</c:v>
                </c:pt>
                <c:pt idx="639">
                  <c:v>41.980976863141088</c:v>
                </c:pt>
                <c:pt idx="640">
                  <c:v>41.867348310537515</c:v>
                </c:pt>
                <c:pt idx="641">
                  <c:v>41.703470836993688</c:v>
                </c:pt>
                <c:pt idx="642">
                  <c:v>41.467440498199188</c:v>
                </c:pt>
                <c:pt idx="643">
                  <c:v>41.247507787376989</c:v>
                </c:pt>
                <c:pt idx="644">
                  <c:v>41.24210462265242</c:v>
                </c:pt>
                <c:pt idx="645">
                  <c:v>41.329797607606075</c:v>
                </c:pt>
                <c:pt idx="646">
                  <c:v>41.209735977479234</c:v>
                </c:pt>
                <c:pt idx="647">
                  <c:v>40.81763219114157</c:v>
                </c:pt>
                <c:pt idx="648">
                  <c:v>40.796026887934303</c:v>
                </c:pt>
                <c:pt idx="649">
                  <c:v>41.053735586965864</c:v>
                </c:pt>
                <c:pt idx="650">
                  <c:v>40.867487688795578</c:v>
                </c:pt>
                <c:pt idx="651">
                  <c:v>40.809506436069697</c:v>
                </c:pt>
                <c:pt idx="652">
                  <c:v>41.115770993179083</c:v>
                </c:pt>
                <c:pt idx="653">
                  <c:v>41.131017248500115</c:v>
                </c:pt>
                <c:pt idx="654">
                  <c:v>40.921117578605518</c:v>
                </c:pt>
                <c:pt idx="655">
                  <c:v>40.640423565510702</c:v>
                </c:pt>
                <c:pt idx="656">
                  <c:v>40.386662219152541</c:v>
                </c:pt>
                <c:pt idx="657">
                  <c:v>40.705381155443177</c:v>
                </c:pt>
                <c:pt idx="658">
                  <c:v>41.115187814682812</c:v>
                </c:pt>
                <c:pt idx="659">
                  <c:v>40.96963498503689</c:v>
                </c:pt>
                <c:pt idx="660">
                  <c:v>40.811698836915284</c:v>
                </c:pt>
                <c:pt idx="661">
                  <c:v>40.935500889360306</c:v>
                </c:pt>
                <c:pt idx="662">
                  <c:v>40.949686424478969</c:v>
                </c:pt>
                <c:pt idx="663">
                  <c:v>40.769300937565546</c:v>
                </c:pt>
                <c:pt idx="664">
                  <c:v>40.688189947751454</c:v>
                </c:pt>
                <c:pt idx="665">
                  <c:v>40.479799826011586</c:v>
                </c:pt>
                <c:pt idx="666">
                  <c:v>40.505357651871243</c:v>
                </c:pt>
                <c:pt idx="667">
                  <c:v>40.948619645497637</c:v>
                </c:pt>
                <c:pt idx="668">
                  <c:v>41.169687117369477</c:v>
                </c:pt>
                <c:pt idx="669">
                  <c:v>41.121353315209163</c:v>
                </c:pt>
                <c:pt idx="670">
                  <c:v>41.30212191686779</c:v>
                </c:pt>
                <c:pt idx="671">
                  <c:v>41.582737852910938</c:v>
                </c:pt>
                <c:pt idx="672">
                  <c:v>41.896731241871649</c:v>
                </c:pt>
                <c:pt idx="673">
                  <c:v>42.040056225388</c:v>
                </c:pt>
                <c:pt idx="674">
                  <c:v>42.177507568390851</c:v>
                </c:pt>
                <c:pt idx="675">
                  <c:v>42.289472106214056</c:v>
                </c:pt>
                <c:pt idx="676">
                  <c:v>42.312371559380352</c:v>
                </c:pt>
                <c:pt idx="677">
                  <c:v>42.183401753433564</c:v>
                </c:pt>
                <c:pt idx="678">
                  <c:v>42.119192955908403</c:v>
                </c:pt>
                <c:pt idx="679">
                  <c:v>42.051428882561865</c:v>
                </c:pt>
                <c:pt idx="680">
                  <c:v>41.875596674186092</c:v>
                </c:pt>
                <c:pt idx="681">
                  <c:v>41.396372420861141</c:v>
                </c:pt>
                <c:pt idx="682">
                  <c:v>41.266010377283152</c:v>
                </c:pt>
                <c:pt idx="683">
                  <c:v>41.816742833370455</c:v>
                </c:pt>
                <c:pt idx="684">
                  <c:v>42.257292014713187</c:v>
                </c:pt>
                <c:pt idx="685">
                  <c:v>42.124920429030631</c:v>
                </c:pt>
                <c:pt idx="686">
                  <c:v>42.061998873303359</c:v>
                </c:pt>
                <c:pt idx="687">
                  <c:v>42.280667733572386</c:v>
                </c:pt>
                <c:pt idx="688">
                  <c:v>42.315697069467447</c:v>
                </c:pt>
                <c:pt idx="689">
                  <c:v>42.167858363632725</c:v>
                </c:pt>
                <c:pt idx="690">
                  <c:v>42.379095128407165</c:v>
                </c:pt>
                <c:pt idx="691">
                  <c:v>42.490810953857014</c:v>
                </c:pt>
                <c:pt idx="692">
                  <c:v>42.209810003701534</c:v>
                </c:pt>
                <c:pt idx="693">
                  <c:v>42.126062694896028</c:v>
                </c:pt>
                <c:pt idx="694">
                  <c:v>42.47037527307657</c:v>
                </c:pt>
                <c:pt idx="695">
                  <c:v>42.995216951105078</c:v>
                </c:pt>
                <c:pt idx="696">
                  <c:v>43.462745061472319</c:v>
                </c:pt>
                <c:pt idx="697">
                  <c:v>43.669362182338403</c:v>
                </c:pt>
                <c:pt idx="698">
                  <c:v>43.518140853217552</c:v>
                </c:pt>
                <c:pt idx="699">
                  <c:v>43.470040810679826</c:v>
                </c:pt>
                <c:pt idx="700">
                  <c:v>43.332420866911789</c:v>
                </c:pt>
                <c:pt idx="701">
                  <c:v>43.254723143708844</c:v>
                </c:pt>
                <c:pt idx="702">
                  <c:v>43.270283799872388</c:v>
                </c:pt>
                <c:pt idx="703">
                  <c:v>43.500144439936065</c:v>
                </c:pt>
                <c:pt idx="704">
                  <c:v>43.791890343735972</c:v>
                </c:pt>
                <c:pt idx="705">
                  <c:v>43.598392226536546</c:v>
                </c:pt>
                <c:pt idx="706">
                  <c:v>43.363665783009303</c:v>
                </c:pt>
                <c:pt idx="707">
                  <c:v>43.392306480112012</c:v>
                </c:pt>
                <c:pt idx="708">
                  <c:v>43.548793934185255</c:v>
                </c:pt>
                <c:pt idx="709">
                  <c:v>43.469655852056334</c:v>
                </c:pt>
                <c:pt idx="710">
                  <c:v>43.188150073377287</c:v>
                </c:pt>
                <c:pt idx="711">
                  <c:v>42.790258495549338</c:v>
                </c:pt>
                <c:pt idx="712">
                  <c:v>42.55887475899376</c:v>
                </c:pt>
                <c:pt idx="713">
                  <c:v>42.49371862051747</c:v>
                </c:pt>
                <c:pt idx="714">
                  <c:v>42.693179637337494</c:v>
                </c:pt>
                <c:pt idx="715">
                  <c:v>42.699709962881869</c:v>
                </c:pt>
                <c:pt idx="716">
                  <c:v>42.13943336245363</c:v>
                </c:pt>
                <c:pt idx="717">
                  <c:v>41.554945853129176</c:v>
                </c:pt>
                <c:pt idx="718">
                  <c:v>41.529770014920395</c:v>
                </c:pt>
                <c:pt idx="719">
                  <c:v>41.772752172218318</c:v>
                </c:pt>
                <c:pt idx="720">
                  <c:v>41.997620050235469</c:v>
                </c:pt>
                <c:pt idx="721">
                  <c:v>42.106296817158324</c:v>
                </c:pt>
                <c:pt idx="722">
                  <c:v>42.032991215172203</c:v>
                </c:pt>
                <c:pt idx="723">
                  <c:v>41.9068597990223</c:v>
                </c:pt>
                <c:pt idx="724">
                  <c:v>41.785228152894462</c:v>
                </c:pt>
                <c:pt idx="725">
                  <c:v>41.997365715841845</c:v>
                </c:pt>
                <c:pt idx="726">
                  <c:v>42.246851948425743</c:v>
                </c:pt>
                <c:pt idx="727">
                  <c:v>42.260077814161114</c:v>
                </c:pt>
                <c:pt idx="728">
                  <c:v>42.170635830839856</c:v>
                </c:pt>
                <c:pt idx="729">
                  <c:v>42.046045579490965</c:v>
                </c:pt>
                <c:pt idx="730">
                  <c:v>41.873046382840066</c:v>
                </c:pt>
                <c:pt idx="731">
                  <c:v>41.717359924721777</c:v>
                </c:pt>
                <c:pt idx="732">
                  <c:v>41.658872829641226</c:v>
                </c:pt>
                <c:pt idx="733">
                  <c:v>41.607017345867575</c:v>
                </c:pt>
                <c:pt idx="734">
                  <c:v>41.543574293518162</c:v>
                </c:pt>
                <c:pt idx="735">
                  <c:v>41.49146041203214</c:v>
                </c:pt>
                <c:pt idx="736">
                  <c:v>41.485247379302741</c:v>
                </c:pt>
                <c:pt idx="737">
                  <c:v>41.585838572558572</c:v>
                </c:pt>
                <c:pt idx="738">
                  <c:v>41.635733905862615</c:v>
                </c:pt>
                <c:pt idx="739">
                  <c:v>41.607054230342868</c:v>
                </c:pt>
                <c:pt idx="740">
                  <c:v>41.51938088915648</c:v>
                </c:pt>
                <c:pt idx="741">
                  <c:v>41.527212411077045</c:v>
                </c:pt>
                <c:pt idx="742">
                  <c:v>41.566087190084986</c:v>
                </c:pt>
                <c:pt idx="743">
                  <c:v>41.572943392787984</c:v>
                </c:pt>
                <c:pt idx="744">
                  <c:v>41.451985228739858</c:v>
                </c:pt>
                <c:pt idx="745">
                  <c:v>41.182079106644053</c:v>
                </c:pt>
                <c:pt idx="746">
                  <c:v>41.059127053035375</c:v>
                </c:pt>
                <c:pt idx="747">
                  <c:v>41.232643478934484</c:v>
                </c:pt>
                <c:pt idx="748">
                  <c:v>41.575177731043787</c:v>
                </c:pt>
                <c:pt idx="749">
                  <c:v>42.153302802907618</c:v>
                </c:pt>
                <c:pt idx="750">
                  <c:v>42.638494900222305</c:v>
                </c:pt>
                <c:pt idx="751">
                  <c:v>42.815801606090858</c:v>
                </c:pt>
                <c:pt idx="752">
                  <c:v>42.669696692184615</c:v>
                </c:pt>
                <c:pt idx="753">
                  <c:v>42.445972934734812</c:v>
                </c:pt>
                <c:pt idx="754">
                  <c:v>42.200559331241166</c:v>
                </c:pt>
                <c:pt idx="755">
                  <c:v>42.027839061665361</c:v>
                </c:pt>
                <c:pt idx="756">
                  <c:v>42.004203934760966</c:v>
                </c:pt>
                <c:pt idx="757">
                  <c:v>41.873782993301859</c:v>
                </c:pt>
                <c:pt idx="758">
                  <c:v>41.393766508089882</c:v>
                </c:pt>
                <c:pt idx="759">
                  <c:v>41.69494014740517</c:v>
                </c:pt>
                <c:pt idx="760">
                  <c:v>42.717874489233111</c:v>
                </c:pt>
                <c:pt idx="761">
                  <c:v>43.577940143465675</c:v>
                </c:pt>
                <c:pt idx="762">
                  <c:v>44.058968652441294</c:v>
                </c:pt>
                <c:pt idx="763">
                  <c:v>43.998500427407151</c:v>
                </c:pt>
                <c:pt idx="764">
                  <c:v>43.838541909327944</c:v>
                </c:pt>
                <c:pt idx="765">
                  <c:v>43.560738475777818</c:v>
                </c:pt>
                <c:pt idx="766">
                  <c:v>43.0693601645836</c:v>
                </c:pt>
                <c:pt idx="767">
                  <c:v>42.505189163701758</c:v>
                </c:pt>
                <c:pt idx="768">
                  <c:v>42.11379561808802</c:v>
                </c:pt>
                <c:pt idx="769">
                  <c:v>41.982738332239322</c:v>
                </c:pt>
                <c:pt idx="770">
                  <c:v>41.911291119885064</c:v>
                </c:pt>
                <c:pt idx="771">
                  <c:v>41.880468073253283</c:v>
                </c:pt>
                <c:pt idx="772">
                  <c:v>41.601167530980781</c:v>
                </c:pt>
                <c:pt idx="773">
                  <c:v>41.67450050587891</c:v>
                </c:pt>
                <c:pt idx="774">
                  <c:v>41.985012539823586</c:v>
                </c:pt>
                <c:pt idx="775">
                  <c:v>42.309937142595032</c:v>
                </c:pt>
                <c:pt idx="776">
                  <c:v>42.593785967573183</c:v>
                </c:pt>
                <c:pt idx="777">
                  <c:v>42.346190093924946</c:v>
                </c:pt>
                <c:pt idx="778">
                  <c:v>42.083442692078791</c:v>
                </c:pt>
                <c:pt idx="779">
                  <c:v>42.141138090411928</c:v>
                </c:pt>
                <c:pt idx="780">
                  <c:v>42.205317678805407</c:v>
                </c:pt>
                <c:pt idx="781">
                  <c:v>42.335914144240704</c:v>
                </c:pt>
                <c:pt idx="782">
                  <c:v>41.979944542115724</c:v>
                </c:pt>
                <c:pt idx="783">
                  <c:v>41.128815453673724</c:v>
                </c:pt>
                <c:pt idx="784">
                  <c:v>40.809566270698284</c:v>
                </c:pt>
                <c:pt idx="785">
                  <c:v>41.196575630192456</c:v>
                </c:pt>
                <c:pt idx="786">
                  <c:v>42.090469331733765</c:v>
                </c:pt>
                <c:pt idx="787">
                  <c:v>42.665226709333012</c:v>
                </c:pt>
                <c:pt idx="788">
                  <c:v>42.311037794174084</c:v>
                </c:pt>
                <c:pt idx="789">
                  <c:v>42.40489756440293</c:v>
                </c:pt>
                <c:pt idx="790">
                  <c:v>42.936705981583934</c:v>
                </c:pt>
                <c:pt idx="791">
                  <c:v>43.076228503738392</c:v>
                </c:pt>
                <c:pt idx="792">
                  <c:v>42.98107445797573</c:v>
                </c:pt>
                <c:pt idx="793">
                  <c:v>42.897761429378306</c:v>
                </c:pt>
                <c:pt idx="794">
                  <c:v>42.922644870211244</c:v>
                </c:pt>
                <c:pt idx="795">
                  <c:v>42.846781861765436</c:v>
                </c:pt>
                <c:pt idx="796">
                  <c:v>42.63118730195778</c:v>
                </c:pt>
                <c:pt idx="797">
                  <c:v>42.765141869379775</c:v>
                </c:pt>
                <c:pt idx="798">
                  <c:v>43.058730477041195</c:v>
                </c:pt>
                <c:pt idx="799">
                  <c:v>42.845748536258839</c:v>
                </c:pt>
                <c:pt idx="800">
                  <c:v>42.265916345886481</c:v>
                </c:pt>
                <c:pt idx="801">
                  <c:v>42.068907974641803</c:v>
                </c:pt>
                <c:pt idx="802">
                  <c:v>42.232710330858595</c:v>
                </c:pt>
                <c:pt idx="803">
                  <c:v>42.312536620008807</c:v>
                </c:pt>
                <c:pt idx="804">
                  <c:v>42.142628497548912</c:v>
                </c:pt>
                <c:pt idx="805">
                  <c:v>42.042415810717799</c:v>
                </c:pt>
                <c:pt idx="806">
                  <c:v>42.0869728680088</c:v>
                </c:pt>
                <c:pt idx="807">
                  <c:v>42.034447721723033</c:v>
                </c:pt>
                <c:pt idx="808">
                  <c:v>41.893408565605711</c:v>
                </c:pt>
                <c:pt idx="809">
                  <c:v>41.881123273765667</c:v>
                </c:pt>
                <c:pt idx="810">
                  <c:v>42.275889047802018</c:v>
                </c:pt>
                <c:pt idx="811">
                  <c:v>42.552190265146884</c:v>
                </c:pt>
                <c:pt idx="812">
                  <c:v>42.730957964346416</c:v>
                </c:pt>
                <c:pt idx="813">
                  <c:v>42.915656298193156</c:v>
                </c:pt>
                <c:pt idx="814">
                  <c:v>42.983286257242071</c:v>
                </c:pt>
                <c:pt idx="815">
                  <c:v>42.880807111777422</c:v>
                </c:pt>
                <c:pt idx="816">
                  <c:v>42.7779259601961</c:v>
                </c:pt>
                <c:pt idx="817">
                  <c:v>42.838715881027611</c:v>
                </c:pt>
                <c:pt idx="818">
                  <c:v>43.003662764900596</c:v>
                </c:pt>
                <c:pt idx="819">
                  <c:v>42.781383275820389</c:v>
                </c:pt>
                <c:pt idx="820">
                  <c:v>42.465528260457418</c:v>
                </c:pt>
                <c:pt idx="821">
                  <c:v>42.682688664079549</c:v>
                </c:pt>
                <c:pt idx="822">
                  <c:v>43.042579335579717</c:v>
                </c:pt>
                <c:pt idx="823">
                  <c:v>43.148451583121016</c:v>
                </c:pt>
                <c:pt idx="824">
                  <c:v>42.994031966100508</c:v>
                </c:pt>
                <c:pt idx="825">
                  <c:v>42.822179398280085</c:v>
                </c:pt>
                <c:pt idx="826">
                  <c:v>42.869889221646758</c:v>
                </c:pt>
                <c:pt idx="827">
                  <c:v>42.910584693667097</c:v>
                </c:pt>
                <c:pt idx="828">
                  <c:v>42.528975898497421</c:v>
                </c:pt>
                <c:pt idx="829">
                  <c:v>42.312078298399541</c:v>
                </c:pt>
                <c:pt idx="830">
                  <c:v>42.748715501574843</c:v>
                </c:pt>
                <c:pt idx="831">
                  <c:v>43.165014770381163</c:v>
                </c:pt>
                <c:pt idx="832">
                  <c:v>43.154592882126941</c:v>
                </c:pt>
                <c:pt idx="833">
                  <c:v>42.915912438832109</c:v>
                </c:pt>
                <c:pt idx="834">
                  <c:v>42.636450991062347</c:v>
                </c:pt>
                <c:pt idx="835">
                  <c:v>42.548050079232887</c:v>
                </c:pt>
                <c:pt idx="836">
                  <c:v>42.75864411684055</c:v>
                </c:pt>
                <c:pt idx="837">
                  <c:v>43.34912910700438</c:v>
                </c:pt>
                <c:pt idx="838">
                  <c:v>43.675862145943668</c:v>
                </c:pt>
                <c:pt idx="839">
                  <c:v>43.267553734022869</c:v>
                </c:pt>
                <c:pt idx="840">
                  <c:v>43.06733556389166</c:v>
                </c:pt>
                <c:pt idx="841">
                  <c:v>42.965973746512375</c:v>
                </c:pt>
                <c:pt idx="842">
                  <c:v>43.314128506615965</c:v>
                </c:pt>
                <c:pt idx="843">
                  <c:v>44.020256286697759</c:v>
                </c:pt>
                <c:pt idx="844">
                  <c:v>43.933450484499161</c:v>
                </c:pt>
                <c:pt idx="845">
                  <c:v>43.49995960322196</c:v>
                </c:pt>
                <c:pt idx="846">
                  <c:v>43.507157599998294</c:v>
                </c:pt>
                <c:pt idx="847">
                  <c:v>43.646122794964725</c:v>
                </c:pt>
                <c:pt idx="848">
                  <c:v>43.660308326970465</c:v>
                </c:pt>
                <c:pt idx="849">
                  <c:v>43.490496233071013</c:v>
                </c:pt>
                <c:pt idx="850">
                  <c:v>43.148528476671451</c:v>
                </c:pt>
                <c:pt idx="851">
                  <c:v>43.043164465243969</c:v>
                </c:pt>
                <c:pt idx="852">
                  <c:v>43.212909474041226</c:v>
                </c:pt>
                <c:pt idx="853">
                  <c:v>43.388901994317791</c:v>
                </c:pt>
                <c:pt idx="854">
                  <c:v>43.357126968962838</c:v>
                </c:pt>
                <c:pt idx="855">
                  <c:v>43.067630829743116</c:v>
                </c:pt>
                <c:pt idx="856">
                  <c:v>43.1396620356645</c:v>
                </c:pt>
                <c:pt idx="857">
                  <c:v>43.265880473460186</c:v>
                </c:pt>
                <c:pt idx="858">
                  <c:v>43.030557281438305</c:v>
                </c:pt>
                <c:pt idx="859">
                  <c:v>42.742533174989362</c:v>
                </c:pt>
                <c:pt idx="860">
                  <c:v>42.82134234345213</c:v>
                </c:pt>
                <c:pt idx="861">
                  <c:v>42.728049174195611</c:v>
                </c:pt>
                <c:pt idx="862">
                  <c:v>42.578777076056426</c:v>
                </c:pt>
                <c:pt idx="863">
                  <c:v>42.808868368819091</c:v>
                </c:pt>
                <c:pt idx="864">
                  <c:v>42.794994771036372</c:v>
                </c:pt>
                <c:pt idx="865">
                  <c:v>42.568048592463988</c:v>
                </c:pt>
                <c:pt idx="866">
                  <c:v>42.348106393529292</c:v>
                </c:pt>
                <c:pt idx="867">
                  <c:v>42.205026789621009</c:v>
                </c:pt>
                <c:pt idx="868">
                  <c:v>42.053079583238357</c:v>
                </c:pt>
                <c:pt idx="869">
                  <c:v>41.857333694429251</c:v>
                </c:pt>
                <c:pt idx="870">
                  <c:v>41.893856527941168</c:v>
                </c:pt>
                <c:pt idx="871">
                  <c:v>42.126349684453615</c:v>
                </c:pt>
                <c:pt idx="872">
                  <c:v>41.771030719851908</c:v>
                </c:pt>
                <c:pt idx="873">
                  <c:v>41.24702896417962</c:v>
                </c:pt>
                <c:pt idx="874">
                  <c:v>41.248739397198143</c:v>
                </c:pt>
                <c:pt idx="875">
                  <c:v>41.694046395808414</c:v>
                </c:pt>
                <c:pt idx="876">
                  <c:v>42.132652281264953</c:v>
                </c:pt>
                <c:pt idx="877">
                  <c:v>42.12171887640902</c:v>
                </c:pt>
                <c:pt idx="878">
                  <c:v>41.919289836688918</c:v>
                </c:pt>
                <c:pt idx="879">
                  <c:v>41.62813668403394</c:v>
                </c:pt>
                <c:pt idx="880">
                  <c:v>41.586392500696711</c:v>
                </c:pt>
                <c:pt idx="881">
                  <c:v>41.913363753432556</c:v>
                </c:pt>
                <c:pt idx="882">
                  <c:v>42.156157073025966</c:v>
                </c:pt>
                <c:pt idx="883">
                  <c:v>42.471591996828167</c:v>
                </c:pt>
                <c:pt idx="884">
                  <c:v>42.714627307923223</c:v>
                </c:pt>
                <c:pt idx="885">
                  <c:v>42.753389152499771</c:v>
                </c:pt>
                <c:pt idx="886">
                  <c:v>42.906688167482088</c:v>
                </c:pt>
                <c:pt idx="887">
                  <c:v>42.942766270219778</c:v>
                </c:pt>
                <c:pt idx="888">
                  <c:v>42.77636830694901</c:v>
                </c:pt>
                <c:pt idx="889">
                  <c:v>42.55051639220558</c:v>
                </c:pt>
                <c:pt idx="890">
                  <c:v>42.312710322595635</c:v>
                </c:pt>
                <c:pt idx="891">
                  <c:v>42.217919664101537</c:v>
                </c:pt>
                <c:pt idx="892">
                  <c:v>42.137524104521859</c:v>
                </c:pt>
                <c:pt idx="893">
                  <c:v>41.942831110341793</c:v>
                </c:pt>
                <c:pt idx="894">
                  <c:v>41.715200952632692</c:v>
                </c:pt>
                <c:pt idx="895">
                  <c:v>41.69718090394305</c:v>
                </c:pt>
                <c:pt idx="896">
                  <c:v>41.980806058435817</c:v>
                </c:pt>
                <c:pt idx="897">
                  <c:v>42.175403775882174</c:v>
                </c:pt>
                <c:pt idx="898">
                  <c:v>41.998072271702206</c:v>
                </c:pt>
                <c:pt idx="899">
                  <c:v>41.62206590187084</c:v>
                </c:pt>
                <c:pt idx="900">
                  <c:v>41.515289908406601</c:v>
                </c:pt>
                <c:pt idx="901">
                  <c:v>41.738612432861714</c:v>
                </c:pt>
                <c:pt idx="902">
                  <c:v>41.968559907104805</c:v>
                </c:pt>
                <c:pt idx="903">
                  <c:v>42.218343119549274</c:v>
                </c:pt>
                <c:pt idx="904">
                  <c:v>42.661612240748674</c:v>
                </c:pt>
                <c:pt idx="905">
                  <c:v>43.192422448489054</c:v>
                </c:pt>
                <c:pt idx="906">
                  <c:v>43.648269940480503</c:v>
                </c:pt>
                <c:pt idx="907">
                  <c:v>43.511405927532273</c:v>
                </c:pt>
                <c:pt idx="908">
                  <c:v>43.082587187599835</c:v>
                </c:pt>
                <c:pt idx="909">
                  <c:v>43.037083623010162</c:v>
                </c:pt>
                <c:pt idx="910">
                  <c:v>43.351058323075392</c:v>
                </c:pt>
                <c:pt idx="911">
                  <c:v>43.682353721654586</c:v>
                </c:pt>
                <c:pt idx="912">
                  <c:v>43.888051030827363</c:v>
                </c:pt>
                <c:pt idx="913">
                  <c:v>43.907503966699835</c:v>
                </c:pt>
                <c:pt idx="914">
                  <c:v>43.884315270537854</c:v>
                </c:pt>
                <c:pt idx="915">
                  <c:v>43.989207778247476</c:v>
                </c:pt>
                <c:pt idx="916">
                  <c:v>44.047617303715128</c:v>
                </c:pt>
                <c:pt idx="917">
                  <c:v>44.053173577988019</c:v>
                </c:pt>
                <c:pt idx="918">
                  <c:v>44.113625500472928</c:v>
                </c:pt>
                <c:pt idx="919">
                  <c:v>44.083107317876753</c:v>
                </c:pt>
                <c:pt idx="920">
                  <c:v>44.091525348677372</c:v>
                </c:pt>
                <c:pt idx="921">
                  <c:v>44.472083103936384</c:v>
                </c:pt>
                <c:pt idx="922">
                  <c:v>44.807858114015673</c:v>
                </c:pt>
                <c:pt idx="923">
                  <c:v>44.527923781414778</c:v>
                </c:pt>
                <c:pt idx="924">
                  <c:v>43.890908542545226</c:v>
                </c:pt>
                <c:pt idx="925">
                  <c:v>43.664037486697886</c:v>
                </c:pt>
                <c:pt idx="926">
                  <c:v>43.641457744935053</c:v>
                </c:pt>
                <c:pt idx="927">
                  <c:v>43.4422999701479</c:v>
                </c:pt>
                <c:pt idx="928">
                  <c:v>43.13892555677198</c:v>
                </c:pt>
                <c:pt idx="929">
                  <c:v>42.858003216449163</c:v>
                </c:pt>
                <c:pt idx="930">
                  <c:v>42.492278259294039</c:v>
                </c:pt>
                <c:pt idx="931">
                  <c:v>42.225738886122343</c:v>
                </c:pt>
                <c:pt idx="932">
                  <c:v>41.846251733988773</c:v>
                </c:pt>
                <c:pt idx="933">
                  <c:v>41.550629108532171</c:v>
                </c:pt>
                <c:pt idx="934">
                  <c:v>41.544650097031223</c:v>
                </c:pt>
                <c:pt idx="935">
                  <c:v>41.805284418476091</c:v>
                </c:pt>
                <c:pt idx="936">
                  <c:v>42.000098669835907</c:v>
                </c:pt>
                <c:pt idx="937">
                  <c:v>42.064734159653668</c:v>
                </c:pt>
                <c:pt idx="938">
                  <c:v>42.121201020852624</c:v>
                </c:pt>
                <c:pt idx="939">
                  <c:v>42.150066669643905</c:v>
                </c:pt>
                <c:pt idx="940">
                  <c:v>42.270403603302185</c:v>
                </c:pt>
                <c:pt idx="941">
                  <c:v>42.348532787234547</c:v>
                </c:pt>
                <c:pt idx="942">
                  <c:v>42.100818466204935</c:v>
                </c:pt>
                <c:pt idx="943">
                  <c:v>41.411085787144231</c:v>
                </c:pt>
                <c:pt idx="944">
                  <c:v>40.992008950730764</c:v>
                </c:pt>
                <c:pt idx="945">
                  <c:v>41.362212146260589</c:v>
                </c:pt>
                <c:pt idx="946">
                  <c:v>42.039058781908238</c:v>
                </c:pt>
                <c:pt idx="947">
                  <c:v>42.238225260893259</c:v>
                </c:pt>
                <c:pt idx="948">
                  <c:v>42.152487456371745</c:v>
                </c:pt>
                <c:pt idx="949">
                  <c:v>42.050053480499251</c:v>
                </c:pt>
                <c:pt idx="950">
                  <c:v>41.899610421963295</c:v>
                </c:pt>
                <c:pt idx="951">
                  <c:v>41.653148272645844</c:v>
                </c:pt>
                <c:pt idx="952">
                  <c:v>41.474173810611887</c:v>
                </c:pt>
                <c:pt idx="953">
                  <c:v>41.557365793952719</c:v>
                </c:pt>
                <c:pt idx="954">
                  <c:v>41.6440405896128</c:v>
                </c:pt>
                <c:pt idx="955">
                  <c:v>41.650698771506114</c:v>
                </c:pt>
                <c:pt idx="956">
                  <c:v>42.043273947267195</c:v>
                </c:pt>
                <c:pt idx="957">
                  <c:v>42.434900136390979</c:v>
                </c:pt>
                <c:pt idx="958">
                  <c:v>42.445722676211076</c:v>
                </c:pt>
                <c:pt idx="959">
                  <c:v>42.376165500293872</c:v>
                </c:pt>
                <c:pt idx="960">
                  <c:v>42.409802158906459</c:v>
                </c:pt>
                <c:pt idx="961">
                  <c:v>42.331647814988614</c:v>
                </c:pt>
                <c:pt idx="962">
                  <c:v>42.25102017779011</c:v>
                </c:pt>
                <c:pt idx="963">
                  <c:v>42.323108797252218</c:v>
                </c:pt>
                <c:pt idx="964">
                  <c:v>42.493630163699109</c:v>
                </c:pt>
                <c:pt idx="965">
                  <c:v>42.740859932132338</c:v>
                </c:pt>
                <c:pt idx="966">
                  <c:v>42.783519928370197</c:v>
                </c:pt>
                <c:pt idx="967">
                  <c:v>42.749077475091674</c:v>
                </c:pt>
                <c:pt idx="968">
                  <c:v>42.428326245664444</c:v>
                </c:pt>
                <c:pt idx="969">
                  <c:v>41.944256345882394</c:v>
                </c:pt>
                <c:pt idx="970">
                  <c:v>41.938345164725135</c:v>
                </c:pt>
                <c:pt idx="971">
                  <c:v>42.758021377847015</c:v>
                </c:pt>
                <c:pt idx="972">
                  <c:v>43.650624882880933</c:v>
                </c:pt>
                <c:pt idx="973">
                  <c:v>43.797057595093975</c:v>
                </c:pt>
                <c:pt idx="974">
                  <c:v>43.03901444744956</c:v>
                </c:pt>
                <c:pt idx="975">
                  <c:v>42.491938164216606</c:v>
                </c:pt>
                <c:pt idx="976">
                  <c:v>42.458882114188768</c:v>
                </c:pt>
                <c:pt idx="977">
                  <c:v>42.416592549984017</c:v>
                </c:pt>
                <c:pt idx="978">
                  <c:v>42.354318686282326</c:v>
                </c:pt>
                <c:pt idx="979">
                  <c:v>42.491879289203396</c:v>
                </c:pt>
                <c:pt idx="980">
                  <c:v>42.447842875122006</c:v>
                </c:pt>
                <c:pt idx="981">
                  <c:v>42.049460583479416</c:v>
                </c:pt>
                <c:pt idx="982">
                  <c:v>42.114932409501947</c:v>
                </c:pt>
                <c:pt idx="983">
                  <c:v>42.682716182294442</c:v>
                </c:pt>
                <c:pt idx="984">
                  <c:v>43.054987132666653</c:v>
                </c:pt>
                <c:pt idx="985">
                  <c:v>43.240291819686178</c:v>
                </c:pt>
                <c:pt idx="986">
                  <c:v>43.128391102142899</c:v>
                </c:pt>
                <c:pt idx="987">
                  <c:v>42.835092621338873</c:v>
                </c:pt>
                <c:pt idx="988">
                  <c:v>42.493946868555199</c:v>
                </c:pt>
                <c:pt idx="989">
                  <c:v>42.301900359432864</c:v>
                </c:pt>
                <c:pt idx="990">
                  <c:v>42.429062379140646</c:v>
                </c:pt>
                <c:pt idx="991">
                  <c:v>42.529890418344323</c:v>
                </c:pt>
                <c:pt idx="992">
                  <c:v>42.461817862258087</c:v>
                </c:pt>
                <c:pt idx="993">
                  <c:v>42.274233042800162</c:v>
                </c:pt>
                <c:pt idx="994">
                  <c:v>41.872497250402347</c:v>
                </c:pt>
                <c:pt idx="995">
                  <c:v>41.025960465322783</c:v>
                </c:pt>
                <c:pt idx="996">
                  <c:v>40.451156301829954</c:v>
                </c:pt>
                <c:pt idx="997">
                  <c:v>40.521452671801129</c:v>
                </c:pt>
                <c:pt idx="998">
                  <c:v>40.985081722576879</c:v>
                </c:pt>
                <c:pt idx="999">
                  <c:v>41.729560441211049</c:v>
                </c:pt>
                <c:pt idx="1000">
                  <c:v>42.537051168299364</c:v>
                </c:pt>
                <c:pt idx="1001">
                  <c:v>42.833479605697192</c:v>
                </c:pt>
                <c:pt idx="1002">
                  <c:v>42.91923463198458</c:v>
                </c:pt>
                <c:pt idx="1003">
                  <c:v>42.909310263925036</c:v>
                </c:pt>
                <c:pt idx="1004">
                  <c:v>42.985434213379037</c:v>
                </c:pt>
                <c:pt idx="1005">
                  <c:v>43.06409426583096</c:v>
                </c:pt>
                <c:pt idx="1006">
                  <c:v>42.976610483006894</c:v>
                </c:pt>
                <c:pt idx="1007">
                  <c:v>42.585633370160622</c:v>
                </c:pt>
                <c:pt idx="1008">
                  <c:v>41.986152146314417</c:v>
                </c:pt>
                <c:pt idx="1009">
                  <c:v>41.620104320770608</c:v>
                </c:pt>
                <c:pt idx="1010">
                  <c:v>41.709649471575474</c:v>
                </c:pt>
                <c:pt idx="1011">
                  <c:v>41.831509854655863</c:v>
                </c:pt>
                <c:pt idx="1012">
                  <c:v>42.004126793879237</c:v>
                </c:pt>
                <c:pt idx="1013">
                  <c:v>42.166300146542902</c:v>
                </c:pt>
                <c:pt idx="1014">
                  <c:v>41.88737151913957</c:v>
                </c:pt>
                <c:pt idx="1015">
                  <c:v>41.429424226541101</c:v>
                </c:pt>
                <c:pt idx="1016">
                  <c:v>41.164671705371092</c:v>
                </c:pt>
                <c:pt idx="1017">
                  <c:v>40.972038340270871</c:v>
                </c:pt>
                <c:pt idx="1018">
                  <c:v>40.462885502134938</c:v>
                </c:pt>
                <c:pt idx="1019">
                  <c:v>39.943394198848665</c:v>
                </c:pt>
                <c:pt idx="1020">
                  <c:v>40.042221083686911</c:v>
                </c:pt>
                <c:pt idx="1021">
                  <c:v>40.314711837884005</c:v>
                </c:pt>
                <c:pt idx="1022">
                  <c:v>40.48171935592849</c:v>
                </c:pt>
                <c:pt idx="1023">
                  <c:v>40.4953279157412</c:v>
                </c:pt>
                <c:pt idx="1024">
                  <c:v>40.425170205927451</c:v>
                </c:pt>
                <c:pt idx="1025">
                  <c:v>40.665461236281658</c:v>
                </c:pt>
                <c:pt idx="1026">
                  <c:v>41.099044890901226</c:v>
                </c:pt>
                <c:pt idx="1027">
                  <c:v>41.384915450895903</c:v>
                </c:pt>
                <c:pt idx="1028">
                  <c:v>41.447914472722395</c:v>
                </c:pt>
                <c:pt idx="1029">
                  <c:v>41.425828431333244</c:v>
                </c:pt>
                <c:pt idx="1030">
                  <c:v>41.129396923907265</c:v>
                </c:pt>
                <c:pt idx="1031">
                  <c:v>40.677401080258903</c:v>
                </c:pt>
                <c:pt idx="1032">
                  <c:v>40.569392313853463</c:v>
                </c:pt>
                <c:pt idx="1033">
                  <c:v>40.81162477529859</c:v>
                </c:pt>
                <c:pt idx="1034">
                  <c:v>41.178707046735241</c:v>
                </c:pt>
                <c:pt idx="1035">
                  <c:v>41.604531122950831</c:v>
                </c:pt>
                <c:pt idx="1036">
                  <c:v>42.118565818957208</c:v>
                </c:pt>
                <c:pt idx="1037">
                  <c:v>42.555171050060615</c:v>
                </c:pt>
                <c:pt idx="1038">
                  <c:v>42.786315394093847</c:v>
                </c:pt>
                <c:pt idx="1039">
                  <c:v>43.05552502756116</c:v>
                </c:pt>
                <c:pt idx="1040">
                  <c:v>42.891183035547201</c:v>
                </c:pt>
                <c:pt idx="1041">
                  <c:v>42.22967330827926</c:v>
                </c:pt>
                <c:pt idx="1042">
                  <c:v>41.812040175518071</c:v>
                </c:pt>
                <c:pt idx="1043">
                  <c:v>41.743585329593458</c:v>
                </c:pt>
                <c:pt idx="1044">
                  <c:v>41.991695289625376</c:v>
                </c:pt>
                <c:pt idx="1045">
                  <c:v>42.412468529302487</c:v>
                </c:pt>
                <c:pt idx="1046">
                  <c:v>42.86168856852089</c:v>
                </c:pt>
                <c:pt idx="1047">
                  <c:v>43.31758509049358</c:v>
                </c:pt>
                <c:pt idx="1048">
                  <c:v>43.803718127289855</c:v>
                </c:pt>
                <c:pt idx="1049">
                  <c:v>43.924395263852134</c:v>
                </c:pt>
                <c:pt idx="1050">
                  <c:v>43.595655739073258</c:v>
                </c:pt>
                <c:pt idx="1051">
                  <c:v>43.22016659545605</c:v>
                </c:pt>
                <c:pt idx="1052">
                  <c:v>42.98209648988292</c:v>
                </c:pt>
                <c:pt idx="1053">
                  <c:v>42.778166507725757</c:v>
                </c:pt>
                <c:pt idx="1054">
                  <c:v>42.741894370725362</c:v>
                </c:pt>
                <c:pt idx="1055">
                  <c:v>43.057756720282242</c:v>
                </c:pt>
                <c:pt idx="1056">
                  <c:v>43.196231941762221</c:v>
                </c:pt>
                <c:pt idx="1057">
                  <c:v>42.674614755993098</c:v>
                </c:pt>
                <c:pt idx="1058">
                  <c:v>42.128048990231051</c:v>
                </c:pt>
                <c:pt idx="1059">
                  <c:v>42.092710293934132</c:v>
                </c:pt>
                <c:pt idx="1060">
                  <c:v>42.677447578919143</c:v>
                </c:pt>
                <c:pt idx="1061">
                  <c:v>43.122827280497681</c:v>
                </c:pt>
                <c:pt idx="1062">
                  <c:v>43.274692870993462</c:v>
                </c:pt>
                <c:pt idx="1063">
                  <c:v>43.287831792360976</c:v>
                </c:pt>
                <c:pt idx="1064">
                  <c:v>43.353126693584805</c:v>
                </c:pt>
                <c:pt idx="1065">
                  <c:v>43.385905152010636</c:v>
                </c:pt>
                <c:pt idx="1066">
                  <c:v>43.135645773298165</c:v>
                </c:pt>
                <c:pt idx="1067">
                  <c:v>43.001245314893367</c:v>
                </c:pt>
                <c:pt idx="1068">
                  <c:v>43.390939016690837</c:v>
                </c:pt>
                <c:pt idx="1069">
                  <c:v>43.579478009682504</c:v>
                </c:pt>
                <c:pt idx="1070">
                  <c:v>43.339397590332467</c:v>
                </c:pt>
                <c:pt idx="1071">
                  <c:v>43.060811671738492</c:v>
                </c:pt>
                <c:pt idx="1072">
                  <c:v>43.128482421295985</c:v>
                </c:pt>
                <c:pt idx="1073">
                  <c:v>43.425806663207794</c:v>
                </c:pt>
                <c:pt idx="1074">
                  <c:v>43.713661702713651</c:v>
                </c:pt>
                <c:pt idx="1075">
                  <c:v>43.664110259841877</c:v>
                </c:pt>
                <c:pt idx="1076">
                  <c:v>43.439334887376738</c:v>
                </c:pt>
                <c:pt idx="1077">
                  <c:v>43.070750608926843</c:v>
                </c:pt>
                <c:pt idx="1078">
                  <c:v>42.732466680157742</c:v>
                </c:pt>
                <c:pt idx="1079">
                  <c:v>42.552466498254418</c:v>
                </c:pt>
                <c:pt idx="1080">
                  <c:v>42.409011139378634</c:v>
                </c:pt>
                <c:pt idx="1081">
                  <c:v>42.484623885418586</c:v>
                </c:pt>
                <c:pt idx="1082">
                  <c:v>42.628815818273175</c:v>
                </c:pt>
                <c:pt idx="1083">
                  <c:v>42.521542681896292</c:v>
                </c:pt>
                <c:pt idx="1084">
                  <c:v>42.212557889899799</c:v>
                </c:pt>
                <c:pt idx="1085">
                  <c:v>42.231967172617139</c:v>
                </c:pt>
                <c:pt idx="1086">
                  <c:v>42.534946849005721</c:v>
                </c:pt>
                <c:pt idx="1087">
                  <c:v>42.739831249904938</c:v>
                </c:pt>
                <c:pt idx="1088">
                  <c:v>42.847920411209714</c:v>
                </c:pt>
                <c:pt idx="1089">
                  <c:v>43.067777831200381</c:v>
                </c:pt>
                <c:pt idx="1090">
                  <c:v>43.456003373940021</c:v>
                </c:pt>
                <c:pt idx="1091">
                  <c:v>43.299829479470723</c:v>
                </c:pt>
                <c:pt idx="1092">
                  <c:v>42.943925740942127</c:v>
                </c:pt>
                <c:pt idx="1093">
                  <c:v>43.869884360936553</c:v>
                </c:pt>
                <c:pt idx="1094">
                  <c:v>44.539586822576069</c:v>
                </c:pt>
                <c:pt idx="1095">
                  <c:v>44.066407984457086</c:v>
                </c:pt>
                <c:pt idx="1096">
                  <c:v>43.699263429756826</c:v>
                </c:pt>
                <c:pt idx="1097">
                  <c:v>43.812450681585382</c:v>
                </c:pt>
                <c:pt idx="1098">
                  <c:v>43.999396872826281</c:v>
                </c:pt>
                <c:pt idx="1099">
                  <c:v>44.000016149640842</c:v>
                </c:pt>
                <c:pt idx="1100">
                  <c:v>43.716365917372983</c:v>
                </c:pt>
                <c:pt idx="1101">
                  <c:v>43.326771008136134</c:v>
                </c:pt>
                <c:pt idx="1102">
                  <c:v>43.169503562792741</c:v>
                </c:pt>
                <c:pt idx="1103">
                  <c:v>43.1223762261654</c:v>
                </c:pt>
                <c:pt idx="1104">
                  <c:v>43.062706834646619</c:v>
                </c:pt>
                <c:pt idx="1105">
                  <c:v>42.836008475516813</c:v>
                </c:pt>
                <c:pt idx="1106">
                  <c:v>42.780199269820869</c:v>
                </c:pt>
                <c:pt idx="1107">
                  <c:v>42.623935331404304</c:v>
                </c:pt>
                <c:pt idx="1108">
                  <c:v>42.376920733099851</c:v>
                </c:pt>
                <c:pt idx="1109">
                  <c:v>42.485613947250251</c:v>
                </c:pt>
                <c:pt idx="1110">
                  <c:v>42.579845556547937</c:v>
                </c:pt>
                <c:pt idx="1111">
                  <c:v>42.514999187671251</c:v>
                </c:pt>
                <c:pt idx="1112">
                  <c:v>42.335585830902495</c:v>
                </c:pt>
                <c:pt idx="1113">
                  <c:v>42.160320665660265</c:v>
                </c:pt>
                <c:pt idx="1114">
                  <c:v>42.287655212259985</c:v>
                </c:pt>
                <c:pt idx="1115">
                  <c:v>42.530793629250411</c:v>
                </c:pt>
                <c:pt idx="1116">
                  <c:v>42.528898733640823</c:v>
                </c:pt>
                <c:pt idx="1117">
                  <c:v>42.322931368942747</c:v>
                </c:pt>
                <c:pt idx="1118">
                  <c:v>42.218588052688546</c:v>
                </c:pt>
                <c:pt idx="1119">
                  <c:v>42.363291151224608</c:v>
                </c:pt>
                <c:pt idx="1120">
                  <c:v>42.564518779662833</c:v>
                </c:pt>
                <c:pt idx="1121">
                  <c:v>42.567504138495124</c:v>
                </c:pt>
                <c:pt idx="1122">
                  <c:v>42.256272666813615</c:v>
                </c:pt>
                <c:pt idx="1123">
                  <c:v>41.791318741524265</c:v>
                </c:pt>
                <c:pt idx="1124">
                  <c:v>41.565976394059689</c:v>
                </c:pt>
                <c:pt idx="1125">
                  <c:v>42.014684091827291</c:v>
                </c:pt>
                <c:pt idx="1126">
                  <c:v>42.394239655256271</c:v>
                </c:pt>
                <c:pt idx="1127">
                  <c:v>42.407553306222965</c:v>
                </c:pt>
                <c:pt idx="1128">
                  <c:v>42.434089417844589</c:v>
                </c:pt>
                <c:pt idx="1129">
                  <c:v>42.541359682931002</c:v>
                </c:pt>
                <c:pt idx="1130">
                  <c:v>42.544749378649996</c:v>
                </c:pt>
                <c:pt idx="1131">
                  <c:v>42.463026301389533</c:v>
                </c:pt>
                <c:pt idx="1132">
                  <c:v>42.329983476294423</c:v>
                </c:pt>
                <c:pt idx="1133">
                  <c:v>42.193686723884127</c:v>
                </c:pt>
                <c:pt idx="1134">
                  <c:v>42.153051669209823</c:v>
                </c:pt>
                <c:pt idx="1135">
                  <c:v>42.144873734069535</c:v>
                </c:pt>
                <c:pt idx="1136">
                  <c:v>41.870766283381187</c:v>
                </c:pt>
                <c:pt idx="1137">
                  <c:v>41.61975844478674</c:v>
                </c:pt>
                <c:pt idx="1138">
                  <c:v>41.792997408912981</c:v>
                </c:pt>
                <c:pt idx="1139">
                  <c:v>41.982486159004345</c:v>
                </c:pt>
                <c:pt idx="1140">
                  <c:v>42.009290600723752</c:v>
                </c:pt>
                <c:pt idx="1141">
                  <c:v>42.058795517320888</c:v>
                </c:pt>
                <c:pt idx="1142">
                  <c:v>41.904456719207246</c:v>
                </c:pt>
                <c:pt idx="1143">
                  <c:v>41.734368866762793</c:v>
                </c:pt>
                <c:pt idx="1144">
                  <c:v>41.585691144524787</c:v>
                </c:pt>
                <c:pt idx="1145">
                  <c:v>41.346968765296893</c:v>
                </c:pt>
                <c:pt idx="1146">
                  <c:v>41.206892502957018</c:v>
                </c:pt>
                <c:pt idx="1147">
                  <c:v>41.097477471897371</c:v>
                </c:pt>
                <c:pt idx="1148">
                  <c:v>40.708580893608705</c:v>
                </c:pt>
                <c:pt idx="1149">
                  <c:v>40.195658306641903</c:v>
                </c:pt>
                <c:pt idx="1150">
                  <c:v>39.777925279068825</c:v>
                </c:pt>
                <c:pt idx="1151">
                  <c:v>39.743099748559544</c:v>
                </c:pt>
                <c:pt idx="1152">
                  <c:v>40.080974941806332</c:v>
                </c:pt>
                <c:pt idx="1153">
                  <c:v>40.427586772596101</c:v>
                </c:pt>
                <c:pt idx="1154">
                  <c:v>40.549331509251957</c:v>
                </c:pt>
                <c:pt idx="1155">
                  <c:v>40.507956048456279</c:v>
                </c:pt>
                <c:pt idx="1156">
                  <c:v>40.626229146409962</c:v>
                </c:pt>
                <c:pt idx="1157">
                  <c:v>40.838669660798942</c:v>
                </c:pt>
                <c:pt idx="1158">
                  <c:v>40.891711168288317</c:v>
                </c:pt>
                <c:pt idx="1159">
                  <c:v>40.702379186108594</c:v>
                </c:pt>
                <c:pt idx="1160">
                  <c:v>40.349615062180845</c:v>
                </c:pt>
                <c:pt idx="1161">
                  <c:v>40.126225530812164</c:v>
                </c:pt>
                <c:pt idx="1162">
                  <c:v>40.09505131457005</c:v>
                </c:pt>
                <c:pt idx="1163">
                  <c:v>39.988926333745184</c:v>
                </c:pt>
                <c:pt idx="1164">
                  <c:v>39.734397846340727</c:v>
                </c:pt>
                <c:pt idx="1165">
                  <c:v>39.454391419587687</c:v>
                </c:pt>
                <c:pt idx="1166">
                  <c:v>39.428761289200651</c:v>
                </c:pt>
                <c:pt idx="1167">
                  <c:v>39.678673607271961</c:v>
                </c:pt>
                <c:pt idx="1168">
                  <c:v>39.89523287460635</c:v>
                </c:pt>
                <c:pt idx="1169">
                  <c:v>39.958332347088657</c:v>
                </c:pt>
                <c:pt idx="1170">
                  <c:v>39.925346608675298</c:v>
                </c:pt>
                <c:pt idx="1171">
                  <c:v>39.935897096897889</c:v>
                </c:pt>
                <c:pt idx="1172">
                  <c:v>39.853523801609668</c:v>
                </c:pt>
                <c:pt idx="1173">
                  <c:v>39.624272536809627</c:v>
                </c:pt>
                <c:pt idx="1174">
                  <c:v>39.482057172031055</c:v>
                </c:pt>
                <c:pt idx="1175">
                  <c:v>39.555273541758183</c:v>
                </c:pt>
                <c:pt idx="1176">
                  <c:v>39.62545880729941</c:v>
                </c:pt>
                <c:pt idx="1177">
                  <c:v>39.525776449773247</c:v>
                </c:pt>
                <c:pt idx="1178">
                  <c:v>39.420782297791732</c:v>
                </c:pt>
                <c:pt idx="1179">
                  <c:v>39.575113957896619</c:v>
                </c:pt>
                <c:pt idx="1180">
                  <c:v>39.668331225460847</c:v>
                </c:pt>
                <c:pt idx="1181">
                  <c:v>39.733072084512614</c:v>
                </c:pt>
                <c:pt idx="1182">
                  <c:v>40.239731057457632</c:v>
                </c:pt>
                <c:pt idx="1183">
                  <c:v>40.71865625861804</c:v>
                </c:pt>
                <c:pt idx="1184">
                  <c:v>40.81912267127143</c:v>
                </c:pt>
                <c:pt idx="1185">
                  <c:v>40.623834697666979</c:v>
                </c:pt>
                <c:pt idx="1186">
                  <c:v>40.447708134135773</c:v>
                </c:pt>
                <c:pt idx="1187">
                  <c:v>40.519929480699346</c:v>
                </c:pt>
                <c:pt idx="1188">
                  <c:v>40.753637907265855</c:v>
                </c:pt>
                <c:pt idx="1189">
                  <c:v>40.904904334753205</c:v>
                </c:pt>
                <c:pt idx="1190">
                  <c:v>40.915862480628135</c:v>
                </c:pt>
                <c:pt idx="1191">
                  <c:v>40.785353701095119</c:v>
                </c:pt>
                <c:pt idx="1192">
                  <c:v>40.55358302203139</c:v>
                </c:pt>
                <c:pt idx="1193">
                  <c:v>40.287454854243094</c:v>
                </c:pt>
                <c:pt idx="1194">
                  <c:v>40.23758306090383</c:v>
                </c:pt>
                <c:pt idx="1195">
                  <c:v>40.319299809813756</c:v>
                </c:pt>
                <c:pt idx="1196">
                  <c:v>40.2308786132836</c:v>
                </c:pt>
                <c:pt idx="1197">
                  <c:v>39.699250851780505</c:v>
                </c:pt>
                <c:pt idx="1198">
                  <c:v>39.428846400127753</c:v>
                </c:pt>
                <c:pt idx="1199">
                  <c:v>39.714422324520072</c:v>
                </c:pt>
                <c:pt idx="1200">
                  <c:v>40.120264390761207</c:v>
                </c:pt>
                <c:pt idx="1201">
                  <c:v>40.246165988233685</c:v>
                </c:pt>
                <c:pt idx="1202">
                  <c:v>40.07767693876842</c:v>
                </c:pt>
                <c:pt idx="1203">
                  <c:v>40.078155191260947</c:v>
                </c:pt>
                <c:pt idx="1204">
                  <c:v>40.245138897994678</c:v>
                </c:pt>
                <c:pt idx="1205">
                  <c:v>40.306531359673002</c:v>
                </c:pt>
                <c:pt idx="1206">
                  <c:v>40.355975391382763</c:v>
                </c:pt>
                <c:pt idx="1207">
                  <c:v>40.338745790377445</c:v>
                </c:pt>
                <c:pt idx="1208">
                  <c:v>40.180150635980922</c:v>
                </c:pt>
                <c:pt idx="1209">
                  <c:v>40.077836181124042</c:v>
                </c:pt>
                <c:pt idx="1210">
                  <c:v>40.133211328783389</c:v>
                </c:pt>
                <c:pt idx="1211">
                  <c:v>39.950331317969315</c:v>
                </c:pt>
                <c:pt idx="1212">
                  <c:v>39.897909717866838</c:v>
                </c:pt>
                <c:pt idx="1213">
                  <c:v>40.27336125816926</c:v>
                </c:pt>
                <c:pt idx="1214">
                  <c:v>40.293465594811188</c:v>
                </c:pt>
                <c:pt idx="1215">
                  <c:v>39.998174708047067</c:v>
                </c:pt>
                <c:pt idx="1216">
                  <c:v>39.942053222290411</c:v>
                </c:pt>
                <c:pt idx="1217">
                  <c:v>40.328758561100813</c:v>
                </c:pt>
                <c:pt idx="1218">
                  <c:v>40.593796223690774</c:v>
                </c:pt>
                <c:pt idx="1219">
                  <c:v>40.592063489159095</c:v>
                </c:pt>
                <c:pt idx="1220">
                  <c:v>40.403751427918294</c:v>
                </c:pt>
                <c:pt idx="1221">
                  <c:v>39.656375849597623</c:v>
                </c:pt>
                <c:pt idx="1222">
                  <c:v>39.112249387649847</c:v>
                </c:pt>
                <c:pt idx="1223">
                  <c:v>39.470923088962095</c:v>
                </c:pt>
                <c:pt idx="1224">
                  <c:v>39.992092278218152</c:v>
                </c:pt>
                <c:pt idx="1225">
                  <c:v>40.485549908950382</c:v>
                </c:pt>
                <c:pt idx="1226">
                  <c:v>40.347516741922725</c:v>
                </c:pt>
                <c:pt idx="1227">
                  <c:v>40.165471808944623</c:v>
                </c:pt>
                <c:pt idx="1228">
                  <c:v>40.73853710893701</c:v>
                </c:pt>
                <c:pt idx="1229">
                  <c:v>41.942011797662552</c:v>
                </c:pt>
                <c:pt idx="1230">
                  <c:v>42.952133306723795</c:v>
                </c:pt>
                <c:pt idx="1231">
                  <c:v>43.409186649555728</c:v>
                </c:pt>
                <c:pt idx="1232">
                  <c:v>43.672539872282044</c:v>
                </c:pt>
                <c:pt idx="1233">
                  <c:v>43.720885533360828</c:v>
                </c:pt>
                <c:pt idx="1234">
                  <c:v>43.643632745759341</c:v>
                </c:pt>
                <c:pt idx="1235">
                  <c:v>43.700020122542931</c:v>
                </c:pt>
                <c:pt idx="1236">
                  <c:v>43.960291528594702</c:v>
                </c:pt>
                <c:pt idx="1237">
                  <c:v>44.124593640359855</c:v>
                </c:pt>
                <c:pt idx="1238">
                  <c:v>44.129143451299647</c:v>
                </c:pt>
                <c:pt idx="1239">
                  <c:v>43.807068851130623</c:v>
                </c:pt>
                <c:pt idx="1240">
                  <c:v>43.122814702126021</c:v>
                </c:pt>
                <c:pt idx="1241">
                  <c:v>42.422004734170869</c:v>
                </c:pt>
                <c:pt idx="1242">
                  <c:v>41.962127948074389</c:v>
                </c:pt>
                <c:pt idx="1243">
                  <c:v>41.489590939774068</c:v>
                </c:pt>
                <c:pt idx="1244">
                  <c:v>40.835267812707883</c:v>
                </c:pt>
                <c:pt idx="1245">
                  <c:v>40.516406594537266</c:v>
                </c:pt>
                <c:pt idx="1246">
                  <c:v>40.790027599701872</c:v>
                </c:pt>
                <c:pt idx="1247">
                  <c:v>41.094797126701593</c:v>
                </c:pt>
                <c:pt idx="1248">
                  <c:v>41.075634306119639</c:v>
                </c:pt>
                <c:pt idx="1249">
                  <c:v>40.923861281578112</c:v>
                </c:pt>
                <c:pt idx="1250">
                  <c:v>40.839212172481105</c:v>
                </c:pt>
                <c:pt idx="1251">
                  <c:v>40.837770803430629</c:v>
                </c:pt>
                <c:pt idx="1252">
                  <c:v>40.799311828746809</c:v>
                </c:pt>
                <c:pt idx="1253">
                  <c:v>40.63895765683683</c:v>
                </c:pt>
                <c:pt idx="1254">
                  <c:v>40.517427279811471</c:v>
                </c:pt>
                <c:pt idx="1255">
                  <c:v>40.323073319002567</c:v>
                </c:pt>
                <c:pt idx="1256">
                  <c:v>39.823550280827952</c:v>
                </c:pt>
                <c:pt idx="1257">
                  <c:v>39.157046389050009</c:v>
                </c:pt>
                <c:pt idx="1258">
                  <c:v>38.98647794497731</c:v>
                </c:pt>
                <c:pt idx="1259">
                  <c:v>39.375931198503423</c:v>
                </c:pt>
                <c:pt idx="1260">
                  <c:v>39.612277276633861</c:v>
                </c:pt>
                <c:pt idx="1261">
                  <c:v>39.852816876763811</c:v>
                </c:pt>
                <c:pt idx="1262">
                  <c:v>40.164288112566403</c:v>
                </c:pt>
                <c:pt idx="1263">
                  <c:v>40.051519095404053</c:v>
                </c:pt>
                <c:pt idx="1264">
                  <c:v>39.624635236947398</c:v>
                </c:pt>
                <c:pt idx="1265">
                  <c:v>39.565713326130876</c:v>
                </c:pt>
                <c:pt idx="1266">
                  <c:v>39.992166208424166</c:v>
                </c:pt>
                <c:pt idx="1267">
                  <c:v>40.450387992183792</c:v>
                </c:pt>
                <c:pt idx="1268">
                  <c:v>40.545669916609697</c:v>
                </c:pt>
                <c:pt idx="1269">
                  <c:v>40.545559803808459</c:v>
                </c:pt>
                <c:pt idx="1270">
                  <c:v>40.445836260798529</c:v>
                </c:pt>
                <c:pt idx="1271">
                  <c:v>40.273726651555542</c:v>
                </c:pt>
                <c:pt idx="1272">
                  <c:v>40.151355453941818</c:v>
                </c:pt>
                <c:pt idx="1273">
                  <c:v>40.031402859988333</c:v>
                </c:pt>
                <c:pt idx="1274">
                  <c:v>39.933523927348432</c:v>
                </c:pt>
                <c:pt idx="1275">
                  <c:v>40.014725679128631</c:v>
                </c:pt>
                <c:pt idx="1276">
                  <c:v>40.144209421436905</c:v>
                </c:pt>
                <c:pt idx="1277">
                  <c:v>40.050853643244153</c:v>
                </c:pt>
                <c:pt idx="1278">
                  <c:v>39.41190454125335</c:v>
                </c:pt>
                <c:pt idx="1279">
                  <c:v>38.463617296406568</c:v>
                </c:pt>
                <c:pt idx="1280">
                  <c:v>38.071341001487113</c:v>
                </c:pt>
                <c:pt idx="1281">
                  <c:v>38.744951696535388</c:v>
                </c:pt>
                <c:pt idx="1282">
                  <c:v>39.760949806168242</c:v>
                </c:pt>
                <c:pt idx="1283">
                  <c:v>40.362849371036631</c:v>
                </c:pt>
                <c:pt idx="1284">
                  <c:v>40.442978013641962</c:v>
                </c:pt>
                <c:pt idx="1285">
                  <c:v>40.4457114946959</c:v>
                </c:pt>
                <c:pt idx="1286">
                  <c:v>40.478935801410316</c:v>
                </c:pt>
                <c:pt idx="1287">
                  <c:v>40.332389064666721</c:v>
                </c:pt>
                <c:pt idx="1288">
                  <c:v>40.284640041978719</c:v>
                </c:pt>
                <c:pt idx="1289">
                  <c:v>40.353957584110944</c:v>
                </c:pt>
                <c:pt idx="1290">
                  <c:v>40.211964887146806</c:v>
                </c:pt>
                <c:pt idx="1291">
                  <c:v>39.798219556793654</c:v>
                </c:pt>
                <c:pt idx="1292">
                  <c:v>39.197194697095028</c:v>
                </c:pt>
                <c:pt idx="1293">
                  <c:v>38.513330252199545</c:v>
                </c:pt>
                <c:pt idx="1294">
                  <c:v>37.978819798522395</c:v>
                </c:pt>
                <c:pt idx="1295">
                  <c:v>37.795102713675988</c:v>
                </c:pt>
                <c:pt idx="1296">
                  <c:v>37.885345134533118</c:v>
                </c:pt>
                <c:pt idx="1297">
                  <c:v>37.693291372799536</c:v>
                </c:pt>
                <c:pt idx="1298">
                  <c:v>36.886690483863319</c:v>
                </c:pt>
                <c:pt idx="1299">
                  <c:v>35.715381451219649</c:v>
                </c:pt>
                <c:pt idx="1300">
                  <c:v>34.76844956141052</c:v>
                </c:pt>
                <c:pt idx="1301">
                  <c:v>34.712887305486611</c:v>
                </c:pt>
                <c:pt idx="1302">
                  <c:v>35.466482897684465</c:v>
                </c:pt>
                <c:pt idx="1303">
                  <c:v>36.344164610087908</c:v>
                </c:pt>
                <c:pt idx="1304">
                  <c:v>36.891162356480763</c:v>
                </c:pt>
                <c:pt idx="1305">
                  <c:v>37.023534058639555</c:v>
                </c:pt>
                <c:pt idx="1306">
                  <c:v>36.815001867871501</c:v>
                </c:pt>
                <c:pt idx="1307">
                  <c:v>36.421209834233778</c:v>
                </c:pt>
                <c:pt idx="1308">
                  <c:v>35.987149923028952</c:v>
                </c:pt>
                <c:pt idx="1309">
                  <c:v>35.579268137296303</c:v>
                </c:pt>
                <c:pt idx="1310">
                  <c:v>35.075843996075434</c:v>
                </c:pt>
                <c:pt idx="1311">
                  <c:v>34.631098359816306</c:v>
                </c:pt>
                <c:pt idx="1312">
                  <c:v>35.052058950883847</c:v>
                </c:pt>
                <c:pt idx="1313">
                  <c:v>35.942371762253799</c:v>
                </c:pt>
                <c:pt idx="1314">
                  <c:v>36.442912232595816</c:v>
                </c:pt>
                <c:pt idx="1315">
                  <c:v>36.442564995065013</c:v>
                </c:pt>
                <c:pt idx="1316">
                  <c:v>36.327594536977315</c:v>
                </c:pt>
                <c:pt idx="1317">
                  <c:v>36.217909790080881</c:v>
                </c:pt>
                <c:pt idx="1318">
                  <c:v>36.116738906433071</c:v>
                </c:pt>
                <c:pt idx="1319">
                  <c:v>35.88630197192677</c:v>
                </c:pt>
                <c:pt idx="1320">
                  <c:v>35.524610400056076</c:v>
                </c:pt>
                <c:pt idx="1321">
                  <c:v>35.131645969419253</c:v>
                </c:pt>
                <c:pt idx="1322">
                  <c:v>34.931287094474179</c:v>
                </c:pt>
                <c:pt idx="1323">
                  <c:v>34.967902940099307</c:v>
                </c:pt>
                <c:pt idx="1324">
                  <c:v>35.10875903134108</c:v>
                </c:pt>
                <c:pt idx="1325">
                  <c:v>35.341966667627084</c:v>
                </c:pt>
                <c:pt idx="1326">
                  <c:v>35.577233920948984</c:v>
                </c:pt>
                <c:pt idx="1327">
                  <c:v>35.626984424502275</c:v>
                </c:pt>
                <c:pt idx="1328">
                  <c:v>35.584396380557507</c:v>
                </c:pt>
                <c:pt idx="1329">
                  <c:v>35.763768987345784</c:v>
                </c:pt>
                <c:pt idx="1330">
                  <c:v>36.026712426054942</c:v>
                </c:pt>
                <c:pt idx="1331">
                  <c:v>36.146759985732636</c:v>
                </c:pt>
                <c:pt idx="1332">
                  <c:v>36.24911777816682</c:v>
                </c:pt>
                <c:pt idx="1333">
                  <c:v>36.245512518613815</c:v>
                </c:pt>
                <c:pt idx="1334">
                  <c:v>36.087991503672058</c:v>
                </c:pt>
                <c:pt idx="1335">
                  <c:v>35.957201075352977</c:v>
                </c:pt>
                <c:pt idx="1336">
                  <c:v>35.989779771386466</c:v>
                </c:pt>
                <c:pt idx="1337">
                  <c:v>36.14419308083292</c:v>
                </c:pt>
                <c:pt idx="1338">
                  <c:v>36.30417300772794</c:v>
                </c:pt>
                <c:pt idx="1339">
                  <c:v>36.451471000760719</c:v>
                </c:pt>
                <c:pt idx="1340">
                  <c:v>36.529597194210638</c:v>
                </c:pt>
                <c:pt idx="1341">
                  <c:v>36.532662705294754</c:v>
                </c:pt>
                <c:pt idx="1342">
                  <c:v>36.573558079951695</c:v>
                </c:pt>
                <c:pt idx="1343">
                  <c:v>36.674397697852612</c:v>
                </c:pt>
                <c:pt idx="1344">
                  <c:v>36.850224914573261</c:v>
                </c:pt>
                <c:pt idx="1345">
                  <c:v>37.004083834471203</c:v>
                </c:pt>
                <c:pt idx="1346">
                  <c:v>37.012887780865661</c:v>
                </c:pt>
                <c:pt idx="1347">
                  <c:v>36.939527429123828</c:v>
                </c:pt>
                <c:pt idx="1348">
                  <c:v>36.828546177561712</c:v>
                </c:pt>
                <c:pt idx="1349">
                  <c:v>36.598255938657175</c:v>
                </c:pt>
                <c:pt idx="1350">
                  <c:v>36.140648958421608</c:v>
                </c:pt>
                <c:pt idx="1351">
                  <c:v>35.765307307238309</c:v>
                </c:pt>
                <c:pt idx="1352">
                  <c:v>35.621389288601321</c:v>
                </c:pt>
                <c:pt idx="1353">
                  <c:v>35.599225007537953</c:v>
                </c:pt>
                <c:pt idx="1354">
                  <c:v>35.8050091412398</c:v>
                </c:pt>
                <c:pt idx="1355">
                  <c:v>36.080852338177706</c:v>
                </c:pt>
                <c:pt idx="1356">
                  <c:v>35.971854910177811</c:v>
                </c:pt>
                <c:pt idx="1357">
                  <c:v>35.984060937487982</c:v>
                </c:pt>
                <c:pt idx="1358">
                  <c:v>36.154689917624097</c:v>
                </c:pt>
                <c:pt idx="1359">
                  <c:v>36.072540812160611</c:v>
                </c:pt>
                <c:pt idx="1360">
                  <c:v>35.700034558501912</c:v>
                </c:pt>
                <c:pt idx="1361">
                  <c:v>35.281403085309556</c:v>
                </c:pt>
                <c:pt idx="1362">
                  <c:v>35.129528463816143</c:v>
                </c:pt>
                <c:pt idx="1363">
                  <c:v>35.105956017627065</c:v>
                </c:pt>
                <c:pt idx="1364">
                  <c:v>34.992151756560901</c:v>
                </c:pt>
                <c:pt idx="1365">
                  <c:v>35.259856319674213</c:v>
                </c:pt>
                <c:pt idx="1366">
                  <c:v>35.51472715748568</c:v>
                </c:pt>
                <c:pt idx="1367">
                  <c:v>35.249831569891143</c:v>
                </c:pt>
                <c:pt idx="1368">
                  <c:v>35.197262772827024</c:v>
                </c:pt>
                <c:pt idx="1369">
                  <c:v>35.160279746835542</c:v>
                </c:pt>
                <c:pt idx="1370">
                  <c:v>34.962465874639761</c:v>
                </c:pt>
                <c:pt idx="1371">
                  <c:v>34.923606687207034</c:v>
                </c:pt>
                <c:pt idx="1372">
                  <c:v>34.951732378824005</c:v>
                </c:pt>
                <c:pt idx="1373">
                  <c:v>34.655560666709512</c:v>
                </c:pt>
                <c:pt idx="1374">
                  <c:v>34.133882376530607</c:v>
                </c:pt>
                <c:pt idx="1375">
                  <c:v>33.994856283559251</c:v>
                </c:pt>
                <c:pt idx="1376">
                  <c:v>33.885024346346256</c:v>
                </c:pt>
                <c:pt idx="1377">
                  <c:v>33.604892244292664</c:v>
                </c:pt>
                <c:pt idx="1378">
                  <c:v>33.533779866639151</c:v>
                </c:pt>
                <c:pt idx="1379">
                  <c:v>33.703264384932687</c:v>
                </c:pt>
                <c:pt idx="1380">
                  <c:v>33.722927547371128</c:v>
                </c:pt>
                <c:pt idx="1381">
                  <c:v>33.553163825132778</c:v>
                </c:pt>
                <c:pt idx="1382">
                  <c:v>33.224680125458519</c:v>
                </c:pt>
                <c:pt idx="1383">
                  <c:v>33.021686078998499</c:v>
                </c:pt>
                <c:pt idx="1384">
                  <c:v>33.125994602248788</c:v>
                </c:pt>
                <c:pt idx="1385">
                  <c:v>33.25661348548541</c:v>
                </c:pt>
                <c:pt idx="1386">
                  <c:v>33.219778860261172</c:v>
                </c:pt>
                <c:pt idx="1387">
                  <c:v>33.116052475901732</c:v>
                </c:pt>
                <c:pt idx="1388">
                  <c:v>33.084259910466237</c:v>
                </c:pt>
                <c:pt idx="1389">
                  <c:v>32.905698073115637</c:v>
                </c:pt>
                <c:pt idx="1390">
                  <c:v>32.484215598293403</c:v>
                </c:pt>
                <c:pt idx="1391">
                  <c:v>32.019922609073774</c:v>
                </c:pt>
                <c:pt idx="1392">
                  <c:v>31.649335337823452</c:v>
                </c:pt>
                <c:pt idx="1393">
                  <c:v>31.307465057345716</c:v>
                </c:pt>
                <c:pt idx="1394">
                  <c:v>31.528583805817938</c:v>
                </c:pt>
                <c:pt idx="1395">
                  <c:v>32.238940510199313</c:v>
                </c:pt>
                <c:pt idx="1396">
                  <c:v>32.470092569894163</c:v>
                </c:pt>
                <c:pt idx="1397">
                  <c:v>32.466713844194295</c:v>
                </c:pt>
                <c:pt idx="1398">
                  <c:v>32.17044720274275</c:v>
                </c:pt>
                <c:pt idx="1399">
                  <c:v>31.369654410878944</c:v>
                </c:pt>
                <c:pt idx="1400">
                  <c:v>30.997765225739069</c:v>
                </c:pt>
                <c:pt idx="1401">
                  <c:v>31.491466248271053</c:v>
                </c:pt>
                <c:pt idx="1402">
                  <c:v>32.314280032223266</c:v>
                </c:pt>
                <c:pt idx="1403">
                  <c:v>32.873650418849785</c:v>
                </c:pt>
                <c:pt idx="1404">
                  <c:v>32.994062382632805</c:v>
                </c:pt>
                <c:pt idx="1405">
                  <c:v>32.904856536902813</c:v>
                </c:pt>
                <c:pt idx="1406">
                  <c:v>32.578292022098282</c:v>
                </c:pt>
                <c:pt idx="1407">
                  <c:v>32.083495398688015</c:v>
                </c:pt>
                <c:pt idx="1408">
                  <c:v>31.808746900262534</c:v>
                </c:pt>
                <c:pt idx="1409">
                  <c:v>31.782131100843959</c:v>
                </c:pt>
                <c:pt idx="1410">
                  <c:v>31.816188547113924</c:v>
                </c:pt>
                <c:pt idx="1411">
                  <c:v>31.840345799712857</c:v>
                </c:pt>
                <c:pt idx="1412">
                  <c:v>31.877709345547927</c:v>
                </c:pt>
                <c:pt idx="1413">
                  <c:v>31.839762324881107</c:v>
                </c:pt>
                <c:pt idx="1414">
                  <c:v>31.802579071510326</c:v>
                </c:pt>
                <c:pt idx="1415">
                  <c:v>31.874402562100872</c:v>
                </c:pt>
                <c:pt idx="1416">
                  <c:v>31.913465386786136</c:v>
                </c:pt>
                <c:pt idx="1417">
                  <c:v>31.853959910681446</c:v>
                </c:pt>
                <c:pt idx="1418">
                  <c:v>31.876558841337051</c:v>
                </c:pt>
                <c:pt idx="1419">
                  <c:v>31.692140471791156</c:v>
                </c:pt>
                <c:pt idx="1420">
                  <c:v>30.910965640358725</c:v>
                </c:pt>
                <c:pt idx="1421">
                  <c:v>30.584892175107719</c:v>
                </c:pt>
                <c:pt idx="1422">
                  <c:v>30.925145476408311</c:v>
                </c:pt>
                <c:pt idx="1423">
                  <c:v>31.070862580389907</c:v>
                </c:pt>
                <c:pt idx="1424">
                  <c:v>30.925248964223361</c:v>
                </c:pt>
                <c:pt idx="1425">
                  <c:v>30.86974965729528</c:v>
                </c:pt>
                <c:pt idx="1426">
                  <c:v>31.001447350250814</c:v>
                </c:pt>
                <c:pt idx="1427">
                  <c:v>31.118624451232922</c:v>
                </c:pt>
                <c:pt idx="1428">
                  <c:v>31.125114187891299</c:v>
                </c:pt>
                <c:pt idx="1429">
                  <c:v>31.134707575071488</c:v>
                </c:pt>
                <c:pt idx="1430">
                  <c:v>30.938892153579985</c:v>
                </c:pt>
                <c:pt idx="1431">
                  <c:v>30.290488212036614</c:v>
                </c:pt>
                <c:pt idx="1432">
                  <c:v>29.916702150625898</c:v>
                </c:pt>
                <c:pt idx="1433">
                  <c:v>30.065320645638216</c:v>
                </c:pt>
                <c:pt idx="1434">
                  <c:v>30.133433301380421</c:v>
                </c:pt>
                <c:pt idx="1435">
                  <c:v>29.741648648464913</c:v>
                </c:pt>
                <c:pt idx="1436">
                  <c:v>29.342988837779778</c:v>
                </c:pt>
                <c:pt idx="1437">
                  <c:v>29.258321037892237</c:v>
                </c:pt>
                <c:pt idx="1438">
                  <c:v>29.507996727182739</c:v>
                </c:pt>
                <c:pt idx="1439">
                  <c:v>29.559304351870857</c:v>
                </c:pt>
                <c:pt idx="1440">
                  <c:v>29.386970310617919</c:v>
                </c:pt>
                <c:pt idx="1441">
                  <c:v>29.250212144643161</c:v>
                </c:pt>
                <c:pt idx="1442">
                  <c:v>29.246414245817867</c:v>
                </c:pt>
                <c:pt idx="1443">
                  <c:v>29.229291008102102</c:v>
                </c:pt>
                <c:pt idx="1444">
                  <c:v>29.187203454385497</c:v>
                </c:pt>
                <c:pt idx="1445">
                  <c:v>29.138369242488046</c:v>
                </c:pt>
                <c:pt idx="1446">
                  <c:v>29.097266413912145</c:v>
                </c:pt>
                <c:pt idx="1447">
                  <c:v>29.074929998024434</c:v>
                </c:pt>
                <c:pt idx="1448">
                  <c:v>29.107062914743619</c:v>
                </c:pt>
                <c:pt idx="1449">
                  <c:v>29.151135703475084</c:v>
                </c:pt>
                <c:pt idx="1450">
                  <c:v>29.127502721490963</c:v>
                </c:pt>
                <c:pt idx="1451">
                  <c:v>29.124737600236962</c:v>
                </c:pt>
                <c:pt idx="1452">
                  <c:v>29.134906819659768</c:v>
                </c:pt>
                <c:pt idx="1453">
                  <c:v>29.11109727484213</c:v>
                </c:pt>
                <c:pt idx="1454">
                  <c:v>29.113452085314997</c:v>
                </c:pt>
                <c:pt idx="1455">
                  <c:v>29.111611927807949</c:v>
                </c:pt>
                <c:pt idx="1456">
                  <c:v>29.069195166895945</c:v>
                </c:pt>
                <c:pt idx="1457">
                  <c:v>29.061529634293443</c:v>
                </c:pt>
                <c:pt idx="1458">
                  <c:v>29.218201914210951</c:v>
                </c:pt>
                <c:pt idx="1459">
                  <c:v>29.232866776739865</c:v>
                </c:pt>
                <c:pt idx="1460">
                  <c:v>29.200785387969134</c:v>
                </c:pt>
                <c:pt idx="1461">
                  <c:v>29.252362387831294</c:v>
                </c:pt>
                <c:pt idx="1462">
                  <c:v>29.294060150128971</c:v>
                </c:pt>
                <c:pt idx="1463">
                  <c:v>29.281146884086453</c:v>
                </c:pt>
                <c:pt idx="1464">
                  <c:v>29.303918392167457</c:v>
                </c:pt>
                <c:pt idx="1465">
                  <c:v>29.394610724319584</c:v>
                </c:pt>
                <c:pt idx="1466">
                  <c:v>29.528742963032592</c:v>
                </c:pt>
                <c:pt idx="1467">
                  <c:v>29.613512731362128</c:v>
                </c:pt>
                <c:pt idx="1468">
                  <c:v>29.567870349233971</c:v>
                </c:pt>
                <c:pt idx="1469">
                  <c:v>29.497091696411047</c:v>
                </c:pt>
                <c:pt idx="1470">
                  <c:v>29.505112663902487</c:v>
                </c:pt>
                <c:pt idx="1471">
                  <c:v>29.453732271386734</c:v>
                </c:pt>
                <c:pt idx="1472">
                  <c:v>29.413248065333484</c:v>
                </c:pt>
                <c:pt idx="1473">
                  <c:v>29.33896054324434</c:v>
                </c:pt>
                <c:pt idx="1474">
                  <c:v>29.315514955969746</c:v>
                </c:pt>
                <c:pt idx="1475">
                  <c:v>29.31345724112704</c:v>
                </c:pt>
                <c:pt idx="1476">
                  <c:v>29.222333308724426</c:v>
                </c:pt>
                <c:pt idx="1477">
                  <c:v>29.136833362744621</c:v>
                </c:pt>
                <c:pt idx="1478">
                  <c:v>29.079487937098506</c:v>
                </c:pt>
                <c:pt idx="1479">
                  <c:v>29.047781366982043</c:v>
                </c:pt>
                <c:pt idx="1480">
                  <c:v>29.024495245503275</c:v>
                </c:pt>
                <c:pt idx="1481">
                  <c:v>29.051935532509106</c:v>
                </c:pt>
                <c:pt idx="1482">
                  <c:v>29.106349807383943</c:v>
                </c:pt>
                <c:pt idx="1483">
                  <c:v>29.023078023648985</c:v>
                </c:pt>
                <c:pt idx="1484">
                  <c:v>28.820950122771162</c:v>
                </c:pt>
                <c:pt idx="1485">
                  <c:v>28.736309714198519</c:v>
                </c:pt>
                <c:pt idx="1486">
                  <c:v>28.765876919210029</c:v>
                </c:pt>
                <c:pt idx="1487">
                  <c:v>28.817242232122595</c:v>
                </c:pt>
                <c:pt idx="1488">
                  <c:v>28.820002358785963</c:v>
                </c:pt>
                <c:pt idx="1489">
                  <c:v>28.853514496589174</c:v>
                </c:pt>
                <c:pt idx="1490">
                  <c:v>28.903401916915314</c:v>
                </c:pt>
                <c:pt idx="1491">
                  <c:v>28.94944480879893</c:v>
                </c:pt>
                <c:pt idx="1492">
                  <c:v>28.924104674027149</c:v>
                </c:pt>
                <c:pt idx="1493">
                  <c:v>28.858700596681729</c:v>
                </c:pt>
                <c:pt idx="1494">
                  <c:v>28.770693930813717</c:v>
                </c:pt>
                <c:pt idx="1495">
                  <c:v>28.721012282343573</c:v>
                </c:pt>
                <c:pt idx="1496">
                  <c:v>28.712335367880968</c:v>
                </c:pt>
                <c:pt idx="1497">
                  <c:v>28.710800029260966</c:v>
                </c:pt>
                <c:pt idx="1498">
                  <c:v>28.758586583177344</c:v>
                </c:pt>
                <c:pt idx="1499">
                  <c:v>28.960147091741661</c:v>
                </c:pt>
                <c:pt idx="1500">
                  <c:v>29.292694580004635</c:v>
                </c:pt>
                <c:pt idx="1501">
                  <c:v>29.508282674047571</c:v>
                </c:pt>
                <c:pt idx="1502">
                  <c:v>29.588252419867846</c:v>
                </c:pt>
                <c:pt idx="1503">
                  <c:v>29.596030140636429</c:v>
                </c:pt>
                <c:pt idx="1504">
                  <c:v>29.48778091987246</c:v>
                </c:pt>
                <c:pt idx="1505">
                  <c:v>29.277922575810216</c:v>
                </c:pt>
                <c:pt idx="1506">
                  <c:v>29.035331074722414</c:v>
                </c:pt>
                <c:pt idx="1507">
                  <c:v>28.801783855066226</c:v>
                </c:pt>
                <c:pt idx="1508">
                  <c:v>28.650081936933695</c:v>
                </c:pt>
                <c:pt idx="1509">
                  <c:v>28.64928653577951</c:v>
                </c:pt>
                <c:pt idx="1510">
                  <c:v>28.778900454393749</c:v>
                </c:pt>
                <c:pt idx="1511">
                  <c:v>28.929288276025556</c:v>
                </c:pt>
                <c:pt idx="1512">
                  <c:v>28.999556542486598</c:v>
                </c:pt>
                <c:pt idx="1513">
                  <c:v>29.021914159261975</c:v>
                </c:pt>
                <c:pt idx="1514">
                  <c:v>28.971671121302194</c:v>
                </c:pt>
                <c:pt idx="1515">
                  <c:v>28.897408599878972</c:v>
                </c:pt>
                <c:pt idx="1516">
                  <c:v>28.986439228884137</c:v>
                </c:pt>
                <c:pt idx="1517">
                  <c:v>29.020516391989954</c:v>
                </c:pt>
                <c:pt idx="1518">
                  <c:v>28.772355970770619</c:v>
                </c:pt>
                <c:pt idx="1519">
                  <c:v>28.385428923707501</c:v>
                </c:pt>
                <c:pt idx="1520">
                  <c:v>28.060205264951357</c:v>
                </c:pt>
                <c:pt idx="1521">
                  <c:v>27.835017859082203</c:v>
                </c:pt>
                <c:pt idx="1522">
                  <c:v>27.698835860834595</c:v>
                </c:pt>
                <c:pt idx="1523">
                  <c:v>27.594054551673239</c:v>
                </c:pt>
                <c:pt idx="1524">
                  <c:v>27.776810798422098</c:v>
                </c:pt>
                <c:pt idx="1525">
                  <c:v>28.139309758738882</c:v>
                </c:pt>
                <c:pt idx="1526">
                  <c:v>28.621148638364804</c:v>
                </c:pt>
                <c:pt idx="1527">
                  <c:v>29.047152179831983</c:v>
                </c:pt>
                <c:pt idx="1528">
                  <c:v>29.070789344131622</c:v>
                </c:pt>
                <c:pt idx="1529">
                  <c:v>28.782790167108836</c:v>
                </c:pt>
                <c:pt idx="1530">
                  <c:v>28.592937495935857</c:v>
                </c:pt>
                <c:pt idx="1531">
                  <c:v>28.580843597035244</c:v>
                </c:pt>
                <c:pt idx="1532">
                  <c:v>28.750153476481778</c:v>
                </c:pt>
                <c:pt idx="1533">
                  <c:v>28.964955454345045</c:v>
                </c:pt>
                <c:pt idx="1534">
                  <c:v>29.199293112720035</c:v>
                </c:pt>
                <c:pt idx="1535">
                  <c:v>29.43134756625339</c:v>
                </c:pt>
                <c:pt idx="1536">
                  <c:v>29.487693109973922</c:v>
                </c:pt>
                <c:pt idx="1537">
                  <c:v>29.382669500760393</c:v>
                </c:pt>
                <c:pt idx="1538">
                  <c:v>29.22916230417124</c:v>
                </c:pt>
                <c:pt idx="1539">
                  <c:v>29.19065325560992</c:v>
                </c:pt>
                <c:pt idx="1540">
                  <c:v>29.242850444456913</c:v>
                </c:pt>
                <c:pt idx="1541">
                  <c:v>29.338816745625877</c:v>
                </c:pt>
                <c:pt idx="1542">
                  <c:v>29.462040350817894</c:v>
                </c:pt>
                <c:pt idx="1543">
                  <c:v>29.690879574824898</c:v>
                </c:pt>
                <c:pt idx="1544">
                  <c:v>29.772648711160166</c:v>
                </c:pt>
                <c:pt idx="1545">
                  <c:v>29.730255292925065</c:v>
                </c:pt>
                <c:pt idx="1546">
                  <c:v>29.579736662285313</c:v>
                </c:pt>
                <c:pt idx="1547">
                  <c:v>29.483145899303167</c:v>
                </c:pt>
                <c:pt idx="1548">
                  <c:v>29.520004616044886</c:v>
                </c:pt>
                <c:pt idx="1549">
                  <c:v>29.716357448938908</c:v>
                </c:pt>
                <c:pt idx="1550">
                  <c:v>29.934247482398106</c:v>
                </c:pt>
                <c:pt idx="1551">
                  <c:v>30.098479441447196</c:v>
                </c:pt>
                <c:pt idx="1552">
                  <c:v>30.231044180105748</c:v>
                </c:pt>
                <c:pt idx="1553">
                  <c:v>30.129074050782762</c:v>
                </c:pt>
                <c:pt idx="1554">
                  <c:v>29.981177377363263</c:v>
                </c:pt>
                <c:pt idx="1555">
                  <c:v>29.966066922086284</c:v>
                </c:pt>
                <c:pt idx="1556">
                  <c:v>29.947393575995321</c:v>
                </c:pt>
                <c:pt idx="1557">
                  <c:v>29.825879748725903</c:v>
                </c:pt>
                <c:pt idx="1558">
                  <c:v>29.744765947253164</c:v>
                </c:pt>
                <c:pt idx="1559">
                  <c:v>29.720579749507355</c:v>
                </c:pt>
                <c:pt idx="1560">
                  <c:v>29.71315345806179</c:v>
                </c:pt>
                <c:pt idx="1561">
                  <c:v>29.682070459968834</c:v>
                </c:pt>
                <c:pt idx="1562">
                  <c:v>29.628774691302226</c:v>
                </c:pt>
                <c:pt idx="1563">
                  <c:v>29.602011902056137</c:v>
                </c:pt>
                <c:pt idx="1564">
                  <c:v>29.596993981399422</c:v>
                </c:pt>
                <c:pt idx="1565">
                  <c:v>29.605662624589229</c:v>
                </c:pt>
                <c:pt idx="1566">
                  <c:v>29.669138098041138</c:v>
                </c:pt>
                <c:pt idx="1567">
                  <c:v>29.793618449434952</c:v>
                </c:pt>
                <c:pt idx="1568">
                  <c:v>29.941239320052183</c:v>
                </c:pt>
                <c:pt idx="1569">
                  <c:v>30.056348706026938</c:v>
                </c:pt>
                <c:pt idx="1570">
                  <c:v>30.114112771735584</c:v>
                </c:pt>
                <c:pt idx="1571">
                  <c:v>30.17497913533586</c:v>
                </c:pt>
                <c:pt idx="1572">
                  <c:v>30.346821236054659</c:v>
                </c:pt>
                <c:pt idx="1573">
                  <c:v>30.433577213605535</c:v>
                </c:pt>
                <c:pt idx="1574">
                  <c:v>30.363436664942867</c:v>
                </c:pt>
                <c:pt idx="1575">
                  <c:v>30.340652056900446</c:v>
                </c:pt>
                <c:pt idx="1576">
                  <c:v>30.403420621228271</c:v>
                </c:pt>
                <c:pt idx="1577">
                  <c:v>30.579194653757011</c:v>
                </c:pt>
                <c:pt idx="1578">
                  <c:v>30.736029066864599</c:v>
                </c:pt>
                <c:pt idx="1579">
                  <c:v>30.792846422517155</c:v>
                </c:pt>
                <c:pt idx="1580">
                  <c:v>30.731434193397334</c:v>
                </c:pt>
                <c:pt idx="1581">
                  <c:v>30.699886128654615</c:v>
                </c:pt>
                <c:pt idx="1582">
                  <c:v>30.853258423499014</c:v>
                </c:pt>
                <c:pt idx="1583">
                  <c:v>30.999238957028858</c:v>
                </c:pt>
                <c:pt idx="1584">
                  <c:v>30.922772747416541</c:v>
                </c:pt>
                <c:pt idx="1585">
                  <c:v>30.843687111622167</c:v>
                </c:pt>
                <c:pt idx="1586">
                  <c:v>30.806064467359043</c:v>
                </c:pt>
                <c:pt idx="1587">
                  <c:v>30.762064736658836</c:v>
                </c:pt>
                <c:pt idx="1588">
                  <c:v>30.798585596593441</c:v>
                </c:pt>
                <c:pt idx="1589">
                  <c:v>30.883875431978723</c:v>
                </c:pt>
                <c:pt idx="1590">
                  <c:v>30.881549886368077</c:v>
                </c:pt>
                <c:pt idx="1591">
                  <c:v>30.964014164641743</c:v>
                </c:pt>
                <c:pt idx="1592">
                  <c:v>31.079310405932418</c:v>
                </c:pt>
                <c:pt idx="1593">
                  <c:v>31.063822796038082</c:v>
                </c:pt>
                <c:pt idx="1594">
                  <c:v>30.892427784694497</c:v>
                </c:pt>
                <c:pt idx="1595">
                  <c:v>30.806875983488283</c:v>
                </c:pt>
                <c:pt idx="1596">
                  <c:v>30.919981594649691</c:v>
                </c:pt>
                <c:pt idx="1597">
                  <c:v>31.039938046004956</c:v>
                </c:pt>
                <c:pt idx="1598">
                  <c:v>30.998958749231679</c:v>
                </c:pt>
                <c:pt idx="1599">
                  <c:v>30.851748451239921</c:v>
                </c:pt>
                <c:pt idx="1600">
                  <c:v>30.915585865122679</c:v>
                </c:pt>
                <c:pt idx="1601">
                  <c:v>31.18399903566679</c:v>
                </c:pt>
                <c:pt idx="1602">
                  <c:v>31.188190523771496</c:v>
                </c:pt>
                <c:pt idx="1603">
                  <c:v>30.894091437089308</c:v>
                </c:pt>
                <c:pt idx="1604">
                  <c:v>30.749481330246457</c:v>
                </c:pt>
                <c:pt idx="1605">
                  <c:v>30.567287942871012</c:v>
                </c:pt>
                <c:pt idx="1606">
                  <c:v>30.581444039344326</c:v>
                </c:pt>
                <c:pt idx="1607">
                  <c:v>30.452957871920184</c:v>
                </c:pt>
                <c:pt idx="1608">
                  <c:v>30.468390917076036</c:v>
                </c:pt>
                <c:pt idx="1609">
                  <c:v>30.526955711979241</c:v>
                </c:pt>
                <c:pt idx="1610">
                  <c:v>30.632532800013923</c:v>
                </c:pt>
                <c:pt idx="1611">
                  <c:v>30.855335886848348</c:v>
                </c:pt>
                <c:pt idx="1612">
                  <c:v>30.983159891716561</c:v>
                </c:pt>
                <c:pt idx="1613">
                  <c:v>30.978876495979719</c:v>
                </c:pt>
                <c:pt idx="1614">
                  <c:v>30.876487522855861</c:v>
                </c:pt>
                <c:pt idx="1615">
                  <c:v>30.907418194381574</c:v>
                </c:pt>
                <c:pt idx="1616">
                  <c:v>31.000378327259337</c:v>
                </c:pt>
                <c:pt idx="1617">
                  <c:v>31.040388840055286</c:v>
                </c:pt>
                <c:pt idx="1618">
                  <c:v>31.072162454686328</c:v>
                </c:pt>
                <c:pt idx="1619">
                  <c:v>31.112747453665513</c:v>
                </c:pt>
                <c:pt idx="1620">
                  <c:v>31.10862067122094</c:v>
                </c:pt>
                <c:pt idx="1621">
                  <c:v>31.176123661111191</c:v>
                </c:pt>
                <c:pt idx="1622">
                  <c:v>31.280791760220875</c:v>
                </c:pt>
                <c:pt idx="1623">
                  <c:v>31.354907532995959</c:v>
                </c:pt>
                <c:pt idx="1624">
                  <c:v>31.457873255613983</c:v>
                </c:pt>
                <c:pt idx="1625">
                  <c:v>31.641474381115501</c:v>
                </c:pt>
                <c:pt idx="1626">
                  <c:v>31.745548642433569</c:v>
                </c:pt>
                <c:pt idx="1627">
                  <c:v>31.78870244680402</c:v>
                </c:pt>
                <c:pt idx="1628">
                  <c:v>31.881774044433133</c:v>
                </c:pt>
                <c:pt idx="1629">
                  <c:v>31.973383197906475</c:v>
                </c:pt>
                <c:pt idx="1630">
                  <c:v>31.972531471311562</c:v>
                </c:pt>
                <c:pt idx="1631">
                  <c:v>31.986675961338477</c:v>
                </c:pt>
                <c:pt idx="1632">
                  <c:v>32.004740213380586</c:v>
                </c:pt>
                <c:pt idx="1633">
                  <c:v>31.882552846257767</c:v>
                </c:pt>
                <c:pt idx="1634">
                  <c:v>31.454803491152717</c:v>
                </c:pt>
                <c:pt idx="1635">
                  <c:v>31.038340717635375</c:v>
                </c:pt>
                <c:pt idx="1636">
                  <c:v>30.833251426145623</c:v>
                </c:pt>
                <c:pt idx="1637">
                  <c:v>30.882194171819805</c:v>
                </c:pt>
                <c:pt idx="1638">
                  <c:v>31.16184347230357</c:v>
                </c:pt>
                <c:pt idx="1639">
                  <c:v>31.621730798640726</c:v>
                </c:pt>
                <c:pt idx="1640">
                  <c:v>32.262436590746788</c:v>
                </c:pt>
                <c:pt idx="1641">
                  <c:v>32.928512952828726</c:v>
                </c:pt>
                <c:pt idx="1642">
                  <c:v>33.234480254661491</c:v>
                </c:pt>
                <c:pt idx="1643">
                  <c:v>33.046945017988747</c:v>
                </c:pt>
                <c:pt idx="1644">
                  <c:v>32.596128618893722</c:v>
                </c:pt>
                <c:pt idx="1645">
                  <c:v>32.234155676218919</c:v>
                </c:pt>
                <c:pt idx="1646">
                  <c:v>31.959329171268035</c:v>
                </c:pt>
                <c:pt idx="1647">
                  <c:v>31.779437924463856</c:v>
                </c:pt>
                <c:pt idx="1648">
                  <c:v>31.749265811663914</c:v>
                </c:pt>
                <c:pt idx="1649">
                  <c:v>31.771244407002584</c:v>
                </c:pt>
                <c:pt idx="1650">
                  <c:v>31.792844108691611</c:v>
                </c:pt>
                <c:pt idx="1651">
                  <c:v>32.022443936723342</c:v>
                </c:pt>
                <c:pt idx="1652">
                  <c:v>32.347030024522503</c:v>
                </c:pt>
                <c:pt idx="1653">
                  <c:v>32.432797018562361</c:v>
                </c:pt>
                <c:pt idx="1654">
                  <c:v>32.113296713190358</c:v>
                </c:pt>
                <c:pt idx="1655">
                  <c:v>31.907551035548121</c:v>
                </c:pt>
                <c:pt idx="1656">
                  <c:v>32.378395172798491</c:v>
                </c:pt>
                <c:pt idx="1657">
                  <c:v>32.748786007157733</c:v>
                </c:pt>
                <c:pt idx="1658">
                  <c:v>32.752827682186371</c:v>
                </c:pt>
                <c:pt idx="1659">
                  <c:v>32.707359539720699</c:v>
                </c:pt>
                <c:pt idx="1660">
                  <c:v>32.818485723695332</c:v>
                </c:pt>
                <c:pt idx="1661">
                  <c:v>32.925016177928939</c:v>
                </c:pt>
                <c:pt idx="1662">
                  <c:v>33.002748244689236</c:v>
                </c:pt>
                <c:pt idx="1663">
                  <c:v>32.952021399259621</c:v>
                </c:pt>
                <c:pt idx="1664">
                  <c:v>32.938138675338493</c:v>
                </c:pt>
                <c:pt idx="1665">
                  <c:v>32.967941217736808</c:v>
                </c:pt>
                <c:pt idx="1666">
                  <c:v>32.877738414690235</c:v>
                </c:pt>
                <c:pt idx="1667">
                  <c:v>32.666040700213145</c:v>
                </c:pt>
                <c:pt idx="1668">
                  <c:v>32.520800152278213</c:v>
                </c:pt>
                <c:pt idx="1669">
                  <c:v>32.433131709677852</c:v>
                </c:pt>
                <c:pt idx="1670">
                  <c:v>32.364824493864759</c:v>
                </c:pt>
                <c:pt idx="1671">
                  <c:v>32.31957259318753</c:v>
                </c:pt>
                <c:pt idx="1672">
                  <c:v>32.177515280965366</c:v>
                </c:pt>
                <c:pt idx="1673">
                  <c:v>32.010465112977172</c:v>
                </c:pt>
                <c:pt idx="1674">
                  <c:v>32.16700316261327</c:v>
                </c:pt>
                <c:pt idx="1675">
                  <c:v>31.979131448587246</c:v>
                </c:pt>
                <c:pt idx="1676">
                  <c:v>31.175001269636759</c:v>
                </c:pt>
                <c:pt idx="1677">
                  <c:v>30.867020581033614</c:v>
                </c:pt>
                <c:pt idx="1678">
                  <c:v>31.071527142818397</c:v>
                </c:pt>
                <c:pt idx="1679">
                  <c:v>30.926717029593952</c:v>
                </c:pt>
                <c:pt idx="1680">
                  <c:v>30.731068179665233</c:v>
                </c:pt>
                <c:pt idx="1681">
                  <c:v>30.7298162232902</c:v>
                </c:pt>
                <c:pt idx="1682">
                  <c:v>30.796158998580665</c:v>
                </c:pt>
                <c:pt idx="1683">
                  <c:v>30.831961883475323</c:v>
                </c:pt>
                <c:pt idx="1684">
                  <c:v>30.777242273652895</c:v>
                </c:pt>
                <c:pt idx="1685">
                  <c:v>30.799213709706542</c:v>
                </c:pt>
                <c:pt idx="1686">
                  <c:v>30.92006980561554</c:v>
                </c:pt>
                <c:pt idx="1687">
                  <c:v>31.117758686823187</c:v>
                </c:pt>
                <c:pt idx="1688">
                  <c:v>31.225946402541688</c:v>
                </c:pt>
                <c:pt idx="1689">
                  <c:v>31.27017076935293</c:v>
                </c:pt>
                <c:pt idx="1690">
                  <c:v>31.344229137083943</c:v>
                </c:pt>
                <c:pt idx="1691">
                  <c:v>31.476675909125046</c:v>
                </c:pt>
                <c:pt idx="1692">
                  <c:v>31.618051413689145</c:v>
                </c:pt>
                <c:pt idx="1693">
                  <c:v>31.601329573723916</c:v>
                </c:pt>
                <c:pt idx="1694">
                  <c:v>31.453703056701549</c:v>
                </c:pt>
                <c:pt idx="1695">
                  <c:v>31.493877709879506</c:v>
                </c:pt>
                <c:pt idx="1696">
                  <c:v>31.641297937785595</c:v>
                </c:pt>
                <c:pt idx="1697">
                  <c:v>31.442689014524444</c:v>
                </c:pt>
                <c:pt idx="1698">
                  <c:v>30.86844567953332</c:v>
                </c:pt>
                <c:pt idx="1699">
                  <c:v>30.321729980232668</c:v>
                </c:pt>
                <c:pt idx="1700">
                  <c:v>30.209668568174813</c:v>
                </c:pt>
                <c:pt idx="1701">
                  <c:v>30.457981905376784</c:v>
                </c:pt>
                <c:pt idx="1702">
                  <c:v>31.227513571046288</c:v>
                </c:pt>
                <c:pt idx="1703">
                  <c:v>31.93539469695942</c:v>
                </c:pt>
                <c:pt idx="1704">
                  <c:v>32.027854550195002</c:v>
                </c:pt>
                <c:pt idx="1705">
                  <c:v>31.579001411609887</c:v>
                </c:pt>
                <c:pt idx="1706">
                  <c:v>31.038794742007688</c:v>
                </c:pt>
                <c:pt idx="1707">
                  <c:v>31.012070668271491</c:v>
                </c:pt>
                <c:pt idx="1708">
                  <c:v>31.130217535939764</c:v>
                </c:pt>
                <c:pt idx="1709">
                  <c:v>31.026400840777093</c:v>
                </c:pt>
                <c:pt idx="1710">
                  <c:v>30.767001054951436</c:v>
                </c:pt>
                <c:pt idx="1711">
                  <c:v>30.717217327684608</c:v>
                </c:pt>
                <c:pt idx="1712">
                  <c:v>30.91692385859092</c:v>
                </c:pt>
                <c:pt idx="1713">
                  <c:v>31.436513036948654</c:v>
                </c:pt>
                <c:pt idx="1714">
                  <c:v>31.618368329418871</c:v>
                </c:pt>
                <c:pt idx="1715">
                  <c:v>31.673747573492005</c:v>
                </c:pt>
                <c:pt idx="1716">
                  <c:v>31.748557412242391</c:v>
                </c:pt>
                <c:pt idx="1717">
                  <c:v>31.826605203899415</c:v>
                </c:pt>
                <c:pt idx="1718">
                  <c:v>31.826830404563516</c:v>
                </c:pt>
                <c:pt idx="1719">
                  <c:v>32.022859868807622</c:v>
                </c:pt>
                <c:pt idx="1720">
                  <c:v>32.158134905564424</c:v>
                </c:pt>
                <c:pt idx="1721">
                  <c:v>32.161855132612246</c:v>
                </c:pt>
                <c:pt idx="1722">
                  <c:v>31.978493833246905</c:v>
                </c:pt>
                <c:pt idx="1723">
                  <c:v>32.139484077240638</c:v>
                </c:pt>
                <c:pt idx="1724">
                  <c:v>32.163345273616812</c:v>
                </c:pt>
                <c:pt idx="1725">
                  <c:v>32.220344177130315</c:v>
                </c:pt>
                <c:pt idx="1726">
                  <c:v>32.269019236272321</c:v>
                </c:pt>
                <c:pt idx="1727">
                  <c:v>32.081250039683361</c:v>
                </c:pt>
                <c:pt idx="1728">
                  <c:v>32.321290631325752</c:v>
                </c:pt>
                <c:pt idx="1729">
                  <c:v>32.480335517650602</c:v>
                </c:pt>
                <c:pt idx="1730">
                  <c:v>32.654149142633202</c:v>
                </c:pt>
                <c:pt idx="1731">
                  <c:v>32.529906468415298</c:v>
                </c:pt>
                <c:pt idx="1732">
                  <c:v>32.299036575062004</c:v>
                </c:pt>
                <c:pt idx="1733">
                  <c:v>32.198766319232476</c:v>
                </c:pt>
                <c:pt idx="1734">
                  <c:v>32.05416804432717</c:v>
                </c:pt>
                <c:pt idx="1735">
                  <c:v>31.721063729391823</c:v>
                </c:pt>
                <c:pt idx="1736">
                  <c:v>31.828216045087153</c:v>
                </c:pt>
                <c:pt idx="1737">
                  <c:v>32.501381417415615</c:v>
                </c:pt>
                <c:pt idx="1738">
                  <c:v>32.8067282502209</c:v>
                </c:pt>
                <c:pt idx="1739">
                  <c:v>32.83753019471407</c:v>
                </c:pt>
                <c:pt idx="1740">
                  <c:v>32.320967844353589</c:v>
                </c:pt>
                <c:pt idx="1741">
                  <c:v>31.934403940212256</c:v>
                </c:pt>
                <c:pt idx="1742">
                  <c:v>32.04536887406767</c:v>
                </c:pt>
                <c:pt idx="1743">
                  <c:v>32.170232509780206</c:v>
                </c:pt>
                <c:pt idx="1744">
                  <c:v>32.459580283031883</c:v>
                </c:pt>
                <c:pt idx="1745">
                  <c:v>32.770137288145563</c:v>
                </c:pt>
                <c:pt idx="1746">
                  <c:v>32.775055963688082</c:v>
                </c:pt>
                <c:pt idx="1747">
                  <c:v>32.7366312105286</c:v>
                </c:pt>
                <c:pt idx="1748">
                  <c:v>32.7788646235323</c:v>
                </c:pt>
                <c:pt idx="1749">
                  <c:v>32.875261022555293</c:v>
                </c:pt>
                <c:pt idx="1750">
                  <c:v>32.959605110401228</c:v>
                </c:pt>
                <c:pt idx="1751">
                  <c:v>32.990129062968052</c:v>
                </c:pt>
                <c:pt idx="1752">
                  <c:v>32.628559904180534</c:v>
                </c:pt>
                <c:pt idx="1753">
                  <c:v>32.420797339116078</c:v>
                </c:pt>
                <c:pt idx="1754">
                  <c:v>32.277342069190638</c:v>
                </c:pt>
                <c:pt idx="1755">
                  <c:v>32.021563791669848</c:v>
                </c:pt>
                <c:pt idx="1756">
                  <c:v>32.306503755850315</c:v>
                </c:pt>
                <c:pt idx="1757">
                  <c:v>32.493840990086298</c:v>
                </c:pt>
                <c:pt idx="1758">
                  <c:v>32.800868990813889</c:v>
                </c:pt>
                <c:pt idx="1759">
                  <c:v>32.968848796464684</c:v>
                </c:pt>
                <c:pt idx="1760">
                  <c:v>33.06376530865046</c:v>
                </c:pt>
                <c:pt idx="1761">
                  <c:v>33.084178279620645</c:v>
                </c:pt>
                <c:pt idx="1762">
                  <c:v>32.704005059721936</c:v>
                </c:pt>
                <c:pt idx="1763">
                  <c:v>32.436137872742215</c:v>
                </c:pt>
                <c:pt idx="1764">
                  <c:v>32.613389067281801</c:v>
                </c:pt>
                <c:pt idx="1765">
                  <c:v>32.897473369388088</c:v>
                </c:pt>
                <c:pt idx="1766">
                  <c:v>32.876086846103988</c:v>
                </c:pt>
                <c:pt idx="1767">
                  <c:v>32.738090829413537</c:v>
                </c:pt>
                <c:pt idx="1768">
                  <c:v>32.589720123145945</c:v>
                </c:pt>
                <c:pt idx="1769">
                  <c:v>32.539270709679542</c:v>
                </c:pt>
                <c:pt idx="1770">
                  <c:v>32.39623851888723</c:v>
                </c:pt>
                <c:pt idx="1771">
                  <c:v>32.367277529642635</c:v>
                </c:pt>
                <c:pt idx="1772">
                  <c:v>32.510436864997324</c:v>
                </c:pt>
                <c:pt idx="1773">
                  <c:v>32.674476210048361</c:v>
                </c:pt>
                <c:pt idx="1774">
                  <c:v>32.520856485727514</c:v>
                </c:pt>
                <c:pt idx="1775">
                  <c:v>32.170039098908717</c:v>
                </c:pt>
                <c:pt idx="1776">
                  <c:v>32.228694221559309</c:v>
                </c:pt>
                <c:pt idx="1777">
                  <c:v>32.494136995505521</c:v>
                </c:pt>
                <c:pt idx="1778">
                  <c:v>32.873317946515897</c:v>
                </c:pt>
                <c:pt idx="1779">
                  <c:v>32.855414166666684</c:v>
                </c:pt>
                <c:pt idx="1780">
                  <c:v>32.721635639290817</c:v>
                </c:pt>
                <c:pt idx="1781">
                  <c:v>32.625037174147934</c:v>
                </c:pt>
                <c:pt idx="1782">
                  <c:v>32.601986499052671</c:v>
                </c:pt>
                <c:pt idx="1783">
                  <c:v>32.629859335933702</c:v>
                </c:pt>
                <c:pt idx="1784">
                  <c:v>32.55461917223947</c:v>
                </c:pt>
                <c:pt idx="1785">
                  <c:v>32.42822440764391</c:v>
                </c:pt>
                <c:pt idx="1786">
                  <c:v>32.202788235857682</c:v>
                </c:pt>
                <c:pt idx="1787">
                  <c:v>31.958188700635816</c:v>
                </c:pt>
                <c:pt idx="1788">
                  <c:v>31.897759201163911</c:v>
                </c:pt>
                <c:pt idx="1789">
                  <c:v>31.823566277708721</c:v>
                </c:pt>
                <c:pt idx="1790">
                  <c:v>31.564959555203124</c:v>
                </c:pt>
                <c:pt idx="1791">
                  <c:v>31.457430132898068</c:v>
                </c:pt>
                <c:pt idx="1792">
                  <c:v>31.201700510169335</c:v>
                </c:pt>
                <c:pt idx="1793">
                  <c:v>30.861753386675652</c:v>
                </c:pt>
                <c:pt idx="1794">
                  <c:v>30.75020865444467</c:v>
                </c:pt>
                <c:pt idx="1795">
                  <c:v>30.70801544798114</c:v>
                </c:pt>
                <c:pt idx="1796">
                  <c:v>30.298301074776536</c:v>
                </c:pt>
                <c:pt idx="1797">
                  <c:v>29.915587264096871</c:v>
                </c:pt>
                <c:pt idx="1798">
                  <c:v>30.386328053486331</c:v>
                </c:pt>
                <c:pt idx="1799">
                  <c:v>31.06128395968652</c:v>
                </c:pt>
                <c:pt idx="1800">
                  <c:v>31.035463660302035</c:v>
                </c:pt>
                <c:pt idx="1801">
                  <c:v>30.826850608247025</c:v>
                </c:pt>
                <c:pt idx="1802">
                  <c:v>30.80383864133114</c:v>
                </c:pt>
                <c:pt idx="1803">
                  <c:v>30.788727591348309</c:v>
                </c:pt>
                <c:pt idx="1804">
                  <c:v>30.625469398166377</c:v>
                </c:pt>
                <c:pt idx="1805">
                  <c:v>30.470085414198685</c:v>
                </c:pt>
                <c:pt idx="1806">
                  <c:v>30.430940466453819</c:v>
                </c:pt>
                <c:pt idx="1807">
                  <c:v>30.253542147128556</c:v>
                </c:pt>
                <c:pt idx="1808">
                  <c:v>29.512168468276748</c:v>
                </c:pt>
                <c:pt idx="1809">
                  <c:v>28.72802697431397</c:v>
                </c:pt>
                <c:pt idx="1810">
                  <c:v>28.688943856711376</c:v>
                </c:pt>
                <c:pt idx="1811">
                  <c:v>29.035261390325655</c:v>
                </c:pt>
                <c:pt idx="1812">
                  <c:v>29.814575658892032</c:v>
                </c:pt>
                <c:pt idx="1813">
                  <c:v>30.609174124683694</c:v>
                </c:pt>
                <c:pt idx="1814">
                  <c:v>30.944344929266691</c:v>
                </c:pt>
                <c:pt idx="1815">
                  <c:v>31.046124882435407</c:v>
                </c:pt>
                <c:pt idx="1816">
                  <c:v>31.079175896121065</c:v>
                </c:pt>
                <c:pt idx="1817">
                  <c:v>31.117857746414629</c:v>
                </c:pt>
                <c:pt idx="1818">
                  <c:v>31.143206490949773</c:v>
                </c:pt>
                <c:pt idx="1819">
                  <c:v>31.117900065725891</c:v>
                </c:pt>
                <c:pt idx="1820">
                  <c:v>31.12516334594654</c:v>
                </c:pt>
                <c:pt idx="1821">
                  <c:v>31.214937089036823</c:v>
                </c:pt>
                <c:pt idx="1822">
                  <c:v>31.127644017946082</c:v>
                </c:pt>
                <c:pt idx="1823">
                  <c:v>30.667853006451509</c:v>
                </c:pt>
                <c:pt idx="1824">
                  <c:v>30.580232840125987</c:v>
                </c:pt>
                <c:pt idx="1825">
                  <c:v>30.698311032175383</c:v>
                </c:pt>
                <c:pt idx="1826">
                  <c:v>30.41809389622032</c:v>
                </c:pt>
                <c:pt idx="1827">
                  <c:v>30.489662509793693</c:v>
                </c:pt>
                <c:pt idx="1828">
                  <c:v>31.066886722902424</c:v>
                </c:pt>
                <c:pt idx="1829">
                  <c:v>31.32916153679782</c:v>
                </c:pt>
                <c:pt idx="1830">
                  <c:v>31.385732925724596</c:v>
                </c:pt>
                <c:pt idx="1831">
                  <c:v>31.564334957345221</c:v>
                </c:pt>
                <c:pt idx="1832">
                  <c:v>31.637856547604617</c:v>
                </c:pt>
                <c:pt idx="1833">
                  <c:v>31.04636776328088</c:v>
                </c:pt>
                <c:pt idx="1834">
                  <c:v>30.332949577461456</c:v>
                </c:pt>
                <c:pt idx="1835">
                  <c:v>30.121855131964139</c:v>
                </c:pt>
                <c:pt idx="1836">
                  <c:v>30.187223254742108</c:v>
                </c:pt>
                <c:pt idx="1837">
                  <c:v>30.305078772709074</c:v>
                </c:pt>
                <c:pt idx="1838">
                  <c:v>30.391663580850857</c:v>
                </c:pt>
                <c:pt idx="1839">
                  <c:v>30.735528683139322</c:v>
                </c:pt>
                <c:pt idx="1840">
                  <c:v>31.275249037212639</c:v>
                </c:pt>
                <c:pt idx="1841">
                  <c:v>31.389774255351846</c:v>
                </c:pt>
                <c:pt idx="1842">
                  <c:v>31.440445958721902</c:v>
                </c:pt>
                <c:pt idx="1843">
                  <c:v>31.548142023008481</c:v>
                </c:pt>
                <c:pt idx="1844">
                  <c:v>31.648227451228564</c:v>
                </c:pt>
                <c:pt idx="1845">
                  <c:v>31.689696547631996</c:v>
                </c:pt>
                <c:pt idx="1846">
                  <c:v>31.851980312479732</c:v>
                </c:pt>
                <c:pt idx="1847">
                  <c:v>32.049063745747311</c:v>
                </c:pt>
                <c:pt idx="1848">
                  <c:v>31.791498818370531</c:v>
                </c:pt>
                <c:pt idx="1849">
                  <c:v>31.6816159915765</c:v>
                </c:pt>
                <c:pt idx="1850">
                  <c:v>32.085446706948474</c:v>
                </c:pt>
                <c:pt idx="1851">
                  <c:v>32.335742747883607</c:v>
                </c:pt>
                <c:pt idx="1852">
                  <c:v>32.297007879010863</c:v>
                </c:pt>
                <c:pt idx="1853">
                  <c:v>32.371704549031833</c:v>
                </c:pt>
                <c:pt idx="1854">
                  <c:v>32.616381969070019</c:v>
                </c:pt>
                <c:pt idx="1855">
                  <c:v>32.673563989443316</c:v>
                </c:pt>
                <c:pt idx="1856">
                  <c:v>32.624770517814035</c:v>
                </c:pt>
                <c:pt idx="1857">
                  <c:v>32.732800879401566</c:v>
                </c:pt>
                <c:pt idx="1858">
                  <c:v>32.79031887960727</c:v>
                </c:pt>
                <c:pt idx="1859">
                  <c:v>32.608500044174143</c:v>
                </c:pt>
                <c:pt idx="1860">
                  <c:v>32.302769256367128</c:v>
                </c:pt>
                <c:pt idx="1861">
                  <c:v>32.365995636322509</c:v>
                </c:pt>
                <c:pt idx="1862">
                  <c:v>32.550443069510763</c:v>
                </c:pt>
                <c:pt idx="1863">
                  <c:v>32.720113635214638</c:v>
                </c:pt>
                <c:pt idx="1864">
                  <c:v>32.881730407276933</c:v>
                </c:pt>
                <c:pt idx="1865">
                  <c:v>33.053747172507087</c:v>
                </c:pt>
                <c:pt idx="1866">
                  <c:v>33.199137167608811</c:v>
                </c:pt>
                <c:pt idx="1867">
                  <c:v>33.213460424059676</c:v>
                </c:pt>
                <c:pt idx="1868">
                  <c:v>33.416855892083369</c:v>
                </c:pt>
                <c:pt idx="1869">
                  <c:v>33.462683777553487</c:v>
                </c:pt>
                <c:pt idx="1870">
                  <c:v>33.150880507202828</c:v>
                </c:pt>
                <c:pt idx="1871">
                  <c:v>33.018260286618812</c:v>
                </c:pt>
                <c:pt idx="1872">
                  <c:v>32.850844873261984</c:v>
                </c:pt>
                <c:pt idx="1873">
                  <c:v>32.702536655256623</c:v>
                </c:pt>
                <c:pt idx="1874">
                  <c:v>32.825549653078014</c:v>
                </c:pt>
                <c:pt idx="1875">
                  <c:v>32.880901866423628</c:v>
                </c:pt>
                <c:pt idx="1876">
                  <c:v>32.907080834871664</c:v>
                </c:pt>
                <c:pt idx="1877">
                  <c:v>33.048152506962388</c:v>
                </c:pt>
                <c:pt idx="1878">
                  <c:v>32.919331793161781</c:v>
                </c:pt>
                <c:pt idx="1879">
                  <c:v>32.210875822601224</c:v>
                </c:pt>
                <c:pt idx="1880">
                  <c:v>31.728201149490381</c:v>
                </c:pt>
                <c:pt idx="1881">
                  <c:v>32.029684199484549</c:v>
                </c:pt>
                <c:pt idx="1882">
                  <c:v>32.448010878627784</c:v>
                </c:pt>
                <c:pt idx="1883">
                  <c:v>32.601321751574666</c:v>
                </c:pt>
                <c:pt idx="1884">
                  <c:v>32.483258532202051</c:v>
                </c:pt>
                <c:pt idx="1885">
                  <c:v>32.095317857881412</c:v>
                </c:pt>
                <c:pt idx="1886">
                  <c:v>31.919745913415255</c:v>
                </c:pt>
                <c:pt idx="1887">
                  <c:v>32.159401741237559</c:v>
                </c:pt>
                <c:pt idx="1888">
                  <c:v>32.476270523897441</c:v>
                </c:pt>
                <c:pt idx="1889">
                  <c:v>32.512984114166919</c:v>
                </c:pt>
                <c:pt idx="1890">
                  <c:v>32.883764196485764</c:v>
                </c:pt>
                <c:pt idx="1891">
                  <c:v>33.383103655672031</c:v>
                </c:pt>
                <c:pt idx="1892">
                  <c:v>33.356218476472172</c:v>
                </c:pt>
                <c:pt idx="1893">
                  <c:v>33.020582866054852</c:v>
                </c:pt>
                <c:pt idx="1894">
                  <c:v>32.938056778131497</c:v>
                </c:pt>
                <c:pt idx="1895">
                  <c:v>32.98035579775037</c:v>
                </c:pt>
                <c:pt idx="1896">
                  <c:v>32.96788488684787</c:v>
                </c:pt>
                <c:pt idx="1897">
                  <c:v>32.816232274732336</c:v>
                </c:pt>
                <c:pt idx="1898">
                  <c:v>32.533351950199716</c:v>
                </c:pt>
                <c:pt idx="1899">
                  <c:v>32.090085936690315</c:v>
                </c:pt>
                <c:pt idx="1900">
                  <c:v>31.650861338232712</c:v>
                </c:pt>
                <c:pt idx="1901">
                  <c:v>31.615186835144055</c:v>
                </c:pt>
                <c:pt idx="1902">
                  <c:v>31.727022473509479</c:v>
                </c:pt>
                <c:pt idx="1903">
                  <c:v>31.547855108376158</c:v>
                </c:pt>
                <c:pt idx="1904">
                  <c:v>31.143114122190834</c:v>
                </c:pt>
                <c:pt idx="1905">
                  <c:v>30.907625169436855</c:v>
                </c:pt>
                <c:pt idx="1906">
                  <c:v>31.381769824684017</c:v>
                </c:pt>
                <c:pt idx="1907">
                  <c:v>32.15388472624219</c:v>
                </c:pt>
                <c:pt idx="1908">
                  <c:v>32.5173429779191</c:v>
                </c:pt>
                <c:pt idx="1909">
                  <c:v>32.517867186221835</c:v>
                </c:pt>
                <c:pt idx="1910">
                  <c:v>32.556392593240801</c:v>
                </c:pt>
                <c:pt idx="1911">
                  <c:v>32.670183955452096</c:v>
                </c:pt>
                <c:pt idx="1912">
                  <c:v>32.827209112212913</c:v>
                </c:pt>
                <c:pt idx="1913">
                  <c:v>32.989048289551803</c:v>
                </c:pt>
                <c:pt idx="1914">
                  <c:v>32.961990358538571</c:v>
                </c:pt>
                <c:pt idx="1915">
                  <c:v>32.92134529669503</c:v>
                </c:pt>
                <c:pt idx="1916">
                  <c:v>32.966700086121946</c:v>
                </c:pt>
                <c:pt idx="1917">
                  <c:v>33.064132508150117</c:v>
                </c:pt>
                <c:pt idx="1918">
                  <c:v>33.128066552622869</c:v>
                </c:pt>
                <c:pt idx="1919">
                  <c:v>32.985094166267714</c:v>
                </c:pt>
                <c:pt idx="1920">
                  <c:v>32.902539413610498</c:v>
                </c:pt>
                <c:pt idx="1921">
                  <c:v>32.728247355221853</c:v>
                </c:pt>
                <c:pt idx="1922">
                  <c:v>32.515640184649037</c:v>
                </c:pt>
                <c:pt idx="1923">
                  <c:v>32.666684226829005</c:v>
                </c:pt>
                <c:pt idx="1924">
                  <c:v>32.913213820631256</c:v>
                </c:pt>
                <c:pt idx="1925">
                  <c:v>33.23174046215658</c:v>
                </c:pt>
                <c:pt idx="1926">
                  <c:v>33.452771256670331</c:v>
                </c:pt>
                <c:pt idx="1927">
                  <c:v>33.538779967463853</c:v>
                </c:pt>
                <c:pt idx="1928">
                  <c:v>33.690045082312196</c:v>
                </c:pt>
                <c:pt idx="1929">
                  <c:v>33.751581990062348</c:v>
                </c:pt>
                <c:pt idx="1930">
                  <c:v>33.684280980860493</c:v>
                </c:pt>
                <c:pt idx="1931">
                  <c:v>33.738014466666812</c:v>
                </c:pt>
                <c:pt idx="1932">
                  <c:v>33.773474454252629</c:v>
                </c:pt>
                <c:pt idx="1933">
                  <c:v>33.769888921152358</c:v>
                </c:pt>
                <c:pt idx="1934">
                  <c:v>33.887068641978502</c:v>
                </c:pt>
                <c:pt idx="1935">
                  <c:v>33.871668608464319</c:v>
                </c:pt>
                <c:pt idx="1936">
                  <c:v>33.039360843028646</c:v>
                </c:pt>
                <c:pt idx="1937">
                  <c:v>32.732842393523541</c:v>
                </c:pt>
                <c:pt idx="1938">
                  <c:v>32.99406221236076</c:v>
                </c:pt>
                <c:pt idx="1939">
                  <c:v>32.809124642390415</c:v>
                </c:pt>
                <c:pt idx="1940">
                  <c:v>32.188327087500916</c:v>
                </c:pt>
                <c:pt idx="1941">
                  <c:v>31.803506238555421</c:v>
                </c:pt>
                <c:pt idx="1942">
                  <c:v>31.828217115237528</c:v>
                </c:pt>
                <c:pt idx="1943">
                  <c:v>32.173858656345239</c:v>
                </c:pt>
                <c:pt idx="1944">
                  <c:v>32.968956989457659</c:v>
                </c:pt>
                <c:pt idx="1945">
                  <c:v>33.453484797185837</c:v>
                </c:pt>
                <c:pt idx="1946">
                  <c:v>33.420033970042013</c:v>
                </c:pt>
                <c:pt idx="1947">
                  <c:v>33.343149720455116</c:v>
                </c:pt>
                <c:pt idx="1948">
                  <c:v>33.3409705656642</c:v>
                </c:pt>
                <c:pt idx="1949">
                  <c:v>33.401405358125572</c:v>
                </c:pt>
                <c:pt idx="1950">
                  <c:v>33.425462750263421</c:v>
                </c:pt>
                <c:pt idx="1951">
                  <c:v>33.451457905779023</c:v>
                </c:pt>
                <c:pt idx="1952">
                  <c:v>33.493466603006041</c:v>
                </c:pt>
                <c:pt idx="1953">
                  <c:v>33.590696389176841</c:v>
                </c:pt>
                <c:pt idx="1954">
                  <c:v>33.609483427774748</c:v>
                </c:pt>
                <c:pt idx="1955">
                  <c:v>33.535925535988319</c:v>
                </c:pt>
                <c:pt idx="1956">
                  <c:v>33.510278547024072</c:v>
                </c:pt>
                <c:pt idx="1957">
                  <c:v>33.512744185949657</c:v>
                </c:pt>
                <c:pt idx="1958">
                  <c:v>33.570243026215365</c:v>
                </c:pt>
                <c:pt idx="1959">
                  <c:v>33.655493183910572</c:v>
                </c:pt>
                <c:pt idx="1960">
                  <c:v>33.645552925768754</c:v>
                </c:pt>
                <c:pt idx="1961">
                  <c:v>33.575557609920452</c:v>
                </c:pt>
                <c:pt idx="1962">
                  <c:v>33.535471570739048</c:v>
                </c:pt>
                <c:pt idx="1963">
                  <c:v>33.557224066522693</c:v>
                </c:pt>
                <c:pt idx="1964">
                  <c:v>33.572903713464981</c:v>
                </c:pt>
                <c:pt idx="1965">
                  <c:v>33.556279168997968</c:v>
                </c:pt>
                <c:pt idx="1966">
                  <c:v>33.657881273257537</c:v>
                </c:pt>
                <c:pt idx="1967">
                  <c:v>33.569980040121784</c:v>
                </c:pt>
                <c:pt idx="1968">
                  <c:v>33.384333319605396</c:v>
                </c:pt>
                <c:pt idx="1969">
                  <c:v>33.182119102647071</c:v>
                </c:pt>
                <c:pt idx="1970">
                  <c:v>33.019162822579318</c:v>
                </c:pt>
                <c:pt idx="1971">
                  <c:v>32.933792577094707</c:v>
                </c:pt>
                <c:pt idx="1972">
                  <c:v>32.97373830086871</c:v>
                </c:pt>
                <c:pt idx="1973">
                  <c:v>32.992368099953623</c:v>
                </c:pt>
                <c:pt idx="1974">
                  <c:v>32.9463897742284</c:v>
                </c:pt>
                <c:pt idx="1975">
                  <c:v>32.796868866809305</c:v>
                </c:pt>
                <c:pt idx="1976">
                  <c:v>32.387599619298129</c:v>
                </c:pt>
                <c:pt idx="1977">
                  <c:v>32.161058206809692</c:v>
                </c:pt>
                <c:pt idx="1978">
                  <c:v>32.555460106515959</c:v>
                </c:pt>
                <c:pt idx="1979">
                  <c:v>32.861509370918498</c:v>
                </c:pt>
                <c:pt idx="1980">
                  <c:v>32.472812686645561</c:v>
                </c:pt>
                <c:pt idx="1981">
                  <c:v>32.244328237691491</c:v>
                </c:pt>
                <c:pt idx="1982">
                  <c:v>32.329244015108799</c:v>
                </c:pt>
                <c:pt idx="1983">
                  <c:v>32.380539785941906</c:v>
                </c:pt>
                <c:pt idx="1984">
                  <c:v>32.517178401499081</c:v>
                </c:pt>
                <c:pt idx="1985">
                  <c:v>32.959696550482946</c:v>
                </c:pt>
                <c:pt idx="1986">
                  <c:v>33.380129425996451</c:v>
                </c:pt>
                <c:pt idx="1987">
                  <c:v>33.746967097090362</c:v>
                </c:pt>
                <c:pt idx="1988">
                  <c:v>33.65888118021595</c:v>
                </c:pt>
                <c:pt idx="1989">
                  <c:v>33.29727762048644</c:v>
                </c:pt>
                <c:pt idx="1990">
                  <c:v>33.014659120946547</c:v>
                </c:pt>
                <c:pt idx="1991">
                  <c:v>32.715049587122493</c:v>
                </c:pt>
                <c:pt idx="1992">
                  <c:v>32.838160481111444</c:v>
                </c:pt>
                <c:pt idx="1993">
                  <c:v>33.213346808935313</c:v>
                </c:pt>
                <c:pt idx="1994">
                  <c:v>33.302033159623434</c:v>
                </c:pt>
                <c:pt idx="1995">
                  <c:v>33.137750036494893</c:v>
                </c:pt>
                <c:pt idx="1996">
                  <c:v>33.004730626199894</c:v>
                </c:pt>
                <c:pt idx="1997">
                  <c:v>32.73988958156685</c:v>
                </c:pt>
                <c:pt idx="1998">
                  <c:v>32.57168438296695</c:v>
                </c:pt>
                <c:pt idx="1999">
                  <c:v>32.64371915005605</c:v>
                </c:pt>
                <c:pt idx="2000">
                  <c:v>32.462188026975483</c:v>
                </c:pt>
                <c:pt idx="2001">
                  <c:v>32.130568790322869</c:v>
                </c:pt>
                <c:pt idx="2002">
                  <c:v>32.068392213152407</c:v>
                </c:pt>
                <c:pt idx="2003">
                  <c:v>32.178800914302755</c:v>
                </c:pt>
                <c:pt idx="2004">
                  <c:v>32.304210211972666</c:v>
                </c:pt>
                <c:pt idx="2005">
                  <c:v>32.147155857153962</c:v>
                </c:pt>
                <c:pt idx="2006">
                  <c:v>32.046514330173594</c:v>
                </c:pt>
                <c:pt idx="2007">
                  <c:v>32.006191819799604</c:v>
                </c:pt>
                <c:pt idx="2008">
                  <c:v>32.044050954807766</c:v>
                </c:pt>
                <c:pt idx="2009">
                  <c:v>31.94362456736112</c:v>
                </c:pt>
                <c:pt idx="2010">
                  <c:v>31.728411706752155</c:v>
                </c:pt>
                <c:pt idx="2011">
                  <c:v>31.826773976400339</c:v>
                </c:pt>
                <c:pt idx="2012">
                  <c:v>32.067129072491525</c:v>
                </c:pt>
                <c:pt idx="2013">
                  <c:v>32.32884039412167</c:v>
                </c:pt>
                <c:pt idx="2014">
                  <c:v>32.477095773053719</c:v>
                </c:pt>
                <c:pt idx="2015">
                  <c:v>32.415928133496159</c:v>
                </c:pt>
                <c:pt idx="2016">
                  <c:v>32.363061949919889</c:v>
                </c:pt>
                <c:pt idx="2017">
                  <c:v>32.499077183815302</c:v>
                </c:pt>
                <c:pt idx="2018">
                  <c:v>32.590734522338508</c:v>
                </c:pt>
                <c:pt idx="2019">
                  <c:v>32.385863991705712</c:v>
                </c:pt>
                <c:pt idx="2020">
                  <c:v>32.260818137299324</c:v>
                </c:pt>
                <c:pt idx="2021">
                  <c:v>32.293668995794199</c:v>
                </c:pt>
                <c:pt idx="2022">
                  <c:v>32.275845982495134</c:v>
                </c:pt>
                <c:pt idx="2023">
                  <c:v>32.43856503487558</c:v>
                </c:pt>
                <c:pt idx="2024">
                  <c:v>32.426076694997789</c:v>
                </c:pt>
                <c:pt idx="2025">
                  <c:v>32.092871602549693</c:v>
                </c:pt>
                <c:pt idx="2026">
                  <c:v>31.625867119285118</c:v>
                </c:pt>
                <c:pt idx="2027">
                  <c:v>31.296730451310218</c:v>
                </c:pt>
                <c:pt idx="2028">
                  <c:v>31.252667105475851</c:v>
                </c:pt>
                <c:pt idx="2029">
                  <c:v>31.699018575542798</c:v>
                </c:pt>
                <c:pt idx="2030">
                  <c:v>31.745158785406989</c:v>
                </c:pt>
                <c:pt idx="2031">
                  <c:v>31.117445768829597</c:v>
                </c:pt>
                <c:pt idx="2032">
                  <c:v>30.915876714275825</c:v>
                </c:pt>
                <c:pt idx="2033">
                  <c:v>31.627995223694153</c:v>
                </c:pt>
                <c:pt idx="2034">
                  <c:v>32.139317007096608</c:v>
                </c:pt>
                <c:pt idx="2035">
                  <c:v>32.319364009267566</c:v>
                </c:pt>
                <c:pt idx="2036">
                  <c:v>32.586399634469942</c:v>
                </c:pt>
                <c:pt idx="2037">
                  <c:v>32.516436251580437</c:v>
                </c:pt>
                <c:pt idx="2038">
                  <c:v>32.121720429684331</c:v>
                </c:pt>
                <c:pt idx="2039">
                  <c:v>31.657486586171849</c:v>
                </c:pt>
                <c:pt idx="2040">
                  <c:v>31.476878999736378</c:v>
                </c:pt>
                <c:pt idx="2041">
                  <c:v>31.918878065859111</c:v>
                </c:pt>
                <c:pt idx="2042">
                  <c:v>32.719485694325741</c:v>
                </c:pt>
                <c:pt idx="2043">
                  <c:v>33.014803169071307</c:v>
                </c:pt>
                <c:pt idx="2044">
                  <c:v>32.963875931582159</c:v>
                </c:pt>
                <c:pt idx="2045">
                  <c:v>32.927858033987299</c:v>
                </c:pt>
                <c:pt idx="2046">
                  <c:v>32.928896570272457</c:v>
                </c:pt>
                <c:pt idx="2047">
                  <c:v>32.983989572558784</c:v>
                </c:pt>
                <c:pt idx="2048">
                  <c:v>33.133140230939802</c:v>
                </c:pt>
                <c:pt idx="2049">
                  <c:v>33.20352726268743</c:v>
                </c:pt>
                <c:pt idx="2050">
                  <c:v>32.904797213304889</c:v>
                </c:pt>
                <c:pt idx="2051">
                  <c:v>32.735439294515473</c:v>
                </c:pt>
                <c:pt idx="2052">
                  <c:v>32.768043008015994</c:v>
                </c:pt>
                <c:pt idx="2053">
                  <c:v>32.867141227678189</c:v>
                </c:pt>
                <c:pt idx="2054">
                  <c:v>32.958874009341628</c:v>
                </c:pt>
                <c:pt idx="2055">
                  <c:v>32.460915650848207</c:v>
                </c:pt>
                <c:pt idx="2056">
                  <c:v>32.11171173999012</c:v>
                </c:pt>
                <c:pt idx="2057">
                  <c:v>32.509700048870158</c:v>
                </c:pt>
                <c:pt idx="2058">
                  <c:v>33.256400106576145</c:v>
                </c:pt>
                <c:pt idx="2059">
                  <c:v>33.48391068302098</c:v>
                </c:pt>
                <c:pt idx="2060">
                  <c:v>33.443002956945946</c:v>
                </c:pt>
                <c:pt idx="2061">
                  <c:v>33.462190017496859</c:v>
                </c:pt>
                <c:pt idx="2062">
                  <c:v>33.472859824375774</c:v>
                </c:pt>
                <c:pt idx="2063">
                  <c:v>33.3507711637711</c:v>
                </c:pt>
                <c:pt idx="2064">
                  <c:v>32.981413269125305</c:v>
                </c:pt>
                <c:pt idx="2065">
                  <c:v>32.711696568649486</c:v>
                </c:pt>
                <c:pt idx="2066">
                  <c:v>32.571630357181633</c:v>
                </c:pt>
                <c:pt idx="2067">
                  <c:v>32.69031094901176</c:v>
                </c:pt>
                <c:pt idx="2068">
                  <c:v>32.497697313771525</c:v>
                </c:pt>
                <c:pt idx="2069">
                  <c:v>32.303207694442399</c:v>
                </c:pt>
                <c:pt idx="2070">
                  <c:v>32.30036751822449</c:v>
                </c:pt>
                <c:pt idx="2071">
                  <c:v>32.156967773144032</c:v>
                </c:pt>
                <c:pt idx="2072">
                  <c:v>32.389450840919359</c:v>
                </c:pt>
                <c:pt idx="2073">
                  <c:v>32.818524942764668</c:v>
                </c:pt>
                <c:pt idx="2074">
                  <c:v>32.850766539517124</c:v>
                </c:pt>
                <c:pt idx="2075">
                  <c:v>32.806649485197966</c:v>
                </c:pt>
                <c:pt idx="2076">
                  <c:v>32.798641975883335</c:v>
                </c:pt>
                <c:pt idx="2077">
                  <c:v>32.826627014402916</c:v>
                </c:pt>
                <c:pt idx="2078">
                  <c:v>32.898853787937128</c:v>
                </c:pt>
                <c:pt idx="2079">
                  <c:v>32.962608705780653</c:v>
                </c:pt>
                <c:pt idx="2080">
                  <c:v>32.929073549953785</c:v>
                </c:pt>
                <c:pt idx="2081">
                  <c:v>32.510254820115463</c:v>
                </c:pt>
                <c:pt idx="2082">
                  <c:v>31.993448164062631</c:v>
                </c:pt>
                <c:pt idx="2083">
                  <c:v>31.722280583366953</c:v>
                </c:pt>
                <c:pt idx="2084">
                  <c:v>31.692842665022198</c:v>
                </c:pt>
                <c:pt idx="2085">
                  <c:v>31.70071737184962</c:v>
                </c:pt>
                <c:pt idx="2086">
                  <c:v>31.848624052500973</c:v>
                </c:pt>
                <c:pt idx="2087">
                  <c:v>31.925706374681564</c:v>
                </c:pt>
                <c:pt idx="2088">
                  <c:v>32.03451382719954</c:v>
                </c:pt>
                <c:pt idx="2089">
                  <c:v>32.421233332036067</c:v>
                </c:pt>
                <c:pt idx="2090">
                  <c:v>33.399005139011088</c:v>
                </c:pt>
                <c:pt idx="2091">
                  <c:v>33.668256467236759</c:v>
                </c:pt>
                <c:pt idx="2092">
                  <c:v>33.694011430887429</c:v>
                </c:pt>
                <c:pt idx="2093">
                  <c:v>33.657864304235837</c:v>
                </c:pt>
                <c:pt idx="2094">
                  <c:v>33.474216238407692</c:v>
                </c:pt>
                <c:pt idx="2095">
                  <c:v>33.193460244818461</c:v>
                </c:pt>
                <c:pt idx="2096">
                  <c:v>32.824171341088437</c:v>
                </c:pt>
                <c:pt idx="2097">
                  <c:v>32.180126607895843</c:v>
                </c:pt>
                <c:pt idx="2098">
                  <c:v>31.978858922125859</c:v>
                </c:pt>
                <c:pt idx="2099">
                  <c:v>32.033651835724129</c:v>
                </c:pt>
                <c:pt idx="2100">
                  <c:v>32.164787774240324</c:v>
                </c:pt>
                <c:pt idx="2101">
                  <c:v>32.648682332579028</c:v>
                </c:pt>
                <c:pt idx="2102">
                  <c:v>33.06367072873411</c:v>
                </c:pt>
                <c:pt idx="2103">
                  <c:v>33.190102674153763</c:v>
                </c:pt>
                <c:pt idx="2104">
                  <c:v>33.213463782281359</c:v>
                </c:pt>
                <c:pt idx="2105">
                  <c:v>33.230455985325641</c:v>
                </c:pt>
                <c:pt idx="2106">
                  <c:v>33.206566659870546</c:v>
                </c:pt>
                <c:pt idx="2107">
                  <c:v>33.156467591851012</c:v>
                </c:pt>
                <c:pt idx="2108">
                  <c:v>33.149284422650489</c:v>
                </c:pt>
                <c:pt idx="2109">
                  <c:v>33.200007231920786</c:v>
                </c:pt>
                <c:pt idx="2110">
                  <c:v>33.171683336327909</c:v>
                </c:pt>
                <c:pt idx="2111">
                  <c:v>33.185135469704463</c:v>
                </c:pt>
                <c:pt idx="2112">
                  <c:v>33.271394473897793</c:v>
                </c:pt>
                <c:pt idx="2113">
                  <c:v>33.45836252646501</c:v>
                </c:pt>
                <c:pt idx="2114">
                  <c:v>33.523293051117562</c:v>
                </c:pt>
                <c:pt idx="2115">
                  <c:v>33.531985828212001</c:v>
                </c:pt>
                <c:pt idx="2116">
                  <c:v>33.536823265005651</c:v>
                </c:pt>
                <c:pt idx="2117">
                  <c:v>33.528870396909568</c:v>
                </c:pt>
                <c:pt idx="2118">
                  <c:v>33.456246340078152</c:v>
                </c:pt>
                <c:pt idx="2119">
                  <c:v>33.326038878994012</c:v>
                </c:pt>
                <c:pt idx="2120">
                  <c:v>33.059041705220721</c:v>
                </c:pt>
                <c:pt idx="2121">
                  <c:v>32.609992648661162</c:v>
                </c:pt>
                <c:pt idx="2122">
                  <c:v>32.0188835384199</c:v>
                </c:pt>
                <c:pt idx="2123">
                  <c:v>31.455472960551806</c:v>
                </c:pt>
                <c:pt idx="2124">
                  <c:v>30.950157613148299</c:v>
                </c:pt>
                <c:pt idx="2125">
                  <c:v>30.338172490265915</c:v>
                </c:pt>
                <c:pt idx="2126">
                  <c:v>29.81632241690621</c:v>
                </c:pt>
                <c:pt idx="2127">
                  <c:v>29.723529835011838</c:v>
                </c:pt>
                <c:pt idx="2128">
                  <c:v>28.965990001388711</c:v>
                </c:pt>
                <c:pt idx="2129">
                  <c:v>27.921867517761221</c:v>
                </c:pt>
                <c:pt idx="2130">
                  <c:v>26.989039855194363</c:v>
                </c:pt>
                <c:pt idx="2131">
                  <c:v>26.277117463464151</c:v>
                </c:pt>
                <c:pt idx="2132">
                  <c:v>26.110229339923279</c:v>
                </c:pt>
                <c:pt idx="2133">
                  <c:v>25.895122894928111</c:v>
                </c:pt>
                <c:pt idx="2134">
                  <c:v>25.61947301958639</c:v>
                </c:pt>
                <c:pt idx="2135">
                  <c:v>25.786133430355878</c:v>
                </c:pt>
                <c:pt idx="2136">
                  <c:v>25.772515683845</c:v>
                </c:pt>
                <c:pt idx="2137">
                  <c:v>25.26193930096187</c:v>
                </c:pt>
                <c:pt idx="2138">
                  <c:v>25.035437010578139</c:v>
                </c:pt>
                <c:pt idx="2139">
                  <c:v>24.927154848254826</c:v>
                </c:pt>
                <c:pt idx="2140">
                  <c:v>24.807386794672432</c:v>
                </c:pt>
                <c:pt idx="2141">
                  <c:v>25.366961771349736</c:v>
                </c:pt>
                <c:pt idx="2142">
                  <c:v>25.935403827922499</c:v>
                </c:pt>
                <c:pt idx="2143">
                  <c:v>26.930659302244621</c:v>
                </c:pt>
                <c:pt idx="2144">
                  <c:v>27.862364780314259</c:v>
                </c:pt>
                <c:pt idx="2145">
                  <c:v>28.956596741835313</c:v>
                </c:pt>
                <c:pt idx="2146">
                  <c:v>30.375651590347502</c:v>
                </c:pt>
                <c:pt idx="2147">
                  <c:v>30.867974645330804</c:v>
                </c:pt>
                <c:pt idx="2148">
                  <c:v>30.693785922725532</c:v>
                </c:pt>
                <c:pt idx="2149">
                  <c:v>30.838675457482765</c:v>
                </c:pt>
                <c:pt idx="2150">
                  <c:v>31.052557844697368</c:v>
                </c:pt>
                <c:pt idx="2151">
                  <c:v>31.152471495421274</c:v>
                </c:pt>
                <c:pt idx="2152">
                  <c:v>31.16301720981302</c:v>
                </c:pt>
                <c:pt idx="2153">
                  <c:v>31.155380262316356</c:v>
                </c:pt>
                <c:pt idx="2154">
                  <c:v>31.201622520376223</c:v>
                </c:pt>
                <c:pt idx="2155">
                  <c:v>31.189855737624526</c:v>
                </c:pt>
                <c:pt idx="2156">
                  <c:v>31.13554935431948</c:v>
                </c:pt>
                <c:pt idx="2157">
                  <c:v>31.15593927179242</c:v>
                </c:pt>
                <c:pt idx="2158">
                  <c:v>31.27253433341172</c:v>
                </c:pt>
                <c:pt idx="2159">
                  <c:v>31.325322790362307</c:v>
                </c:pt>
                <c:pt idx="2160">
                  <c:v>31.344332312198624</c:v>
                </c:pt>
                <c:pt idx="2161">
                  <c:v>31.403879529929956</c:v>
                </c:pt>
                <c:pt idx="2162">
                  <c:v>31.364522572748896</c:v>
                </c:pt>
                <c:pt idx="2163">
                  <c:v>31.121463008298157</c:v>
                </c:pt>
                <c:pt idx="2164">
                  <c:v>30.709062392712205</c:v>
                </c:pt>
                <c:pt idx="2165">
                  <c:v>30.434496376498309</c:v>
                </c:pt>
                <c:pt idx="2166">
                  <c:v>30.182914893132487</c:v>
                </c:pt>
                <c:pt idx="2167">
                  <c:v>29.467793473886253</c:v>
                </c:pt>
                <c:pt idx="2168">
                  <c:v>28.977969906026082</c:v>
                </c:pt>
                <c:pt idx="2169">
                  <c:v>28.659156426960806</c:v>
                </c:pt>
                <c:pt idx="2170">
                  <c:v>27.912352626462983</c:v>
                </c:pt>
                <c:pt idx="2171">
                  <c:v>27.495230417788964</c:v>
                </c:pt>
                <c:pt idx="2172">
                  <c:v>27.819947633828253</c:v>
                </c:pt>
                <c:pt idx="2173">
                  <c:v>28.912334141677348</c:v>
                </c:pt>
                <c:pt idx="2174">
                  <c:v>30.468637416520892</c:v>
                </c:pt>
                <c:pt idx="2175">
                  <c:v>31.480930292333824</c:v>
                </c:pt>
                <c:pt idx="2176">
                  <c:v>31.73393782941924</c:v>
                </c:pt>
                <c:pt idx="2177">
                  <c:v>31.873336651806785</c:v>
                </c:pt>
                <c:pt idx="2178">
                  <c:v>31.846748722534514</c:v>
                </c:pt>
                <c:pt idx="2179">
                  <c:v>31.873051904646893</c:v>
                </c:pt>
                <c:pt idx="2180">
                  <c:v>31.98322581206919</c:v>
                </c:pt>
                <c:pt idx="2181">
                  <c:v>31.945908216760614</c:v>
                </c:pt>
                <c:pt idx="2182">
                  <c:v>31.899851912544932</c:v>
                </c:pt>
                <c:pt idx="2183">
                  <c:v>31.797587291106925</c:v>
                </c:pt>
                <c:pt idx="2184">
                  <c:v>31.805360974447069</c:v>
                </c:pt>
                <c:pt idx="2185">
                  <c:v>31.736759495852915</c:v>
                </c:pt>
                <c:pt idx="2186">
                  <c:v>31.466248284273298</c:v>
                </c:pt>
                <c:pt idx="2187">
                  <c:v>31.205105656975846</c:v>
                </c:pt>
                <c:pt idx="2188">
                  <c:v>31.030266703996816</c:v>
                </c:pt>
                <c:pt idx="2189">
                  <c:v>30.956338534407365</c:v>
                </c:pt>
                <c:pt idx="2190">
                  <c:v>30.911928478505668</c:v>
                </c:pt>
                <c:pt idx="2191">
                  <c:v>30.875530785389302</c:v>
                </c:pt>
                <c:pt idx="2192">
                  <c:v>30.855376917612318</c:v>
                </c:pt>
                <c:pt idx="2193">
                  <c:v>30.855994853698341</c:v>
                </c:pt>
                <c:pt idx="2194">
                  <c:v>30.894148938787779</c:v>
                </c:pt>
                <c:pt idx="2195">
                  <c:v>31.055655971878693</c:v>
                </c:pt>
                <c:pt idx="2196">
                  <c:v>31.17621677467379</c:v>
                </c:pt>
                <c:pt idx="2197">
                  <c:v>31.151958907066174</c:v>
                </c:pt>
                <c:pt idx="2198">
                  <c:v>31.016601542238227</c:v>
                </c:pt>
                <c:pt idx="2199">
                  <c:v>30.971322187364237</c:v>
                </c:pt>
                <c:pt idx="2200">
                  <c:v>30.988150994746455</c:v>
                </c:pt>
                <c:pt idx="2201">
                  <c:v>30.905993500965415</c:v>
                </c:pt>
                <c:pt idx="2202">
                  <c:v>30.745288034503808</c:v>
                </c:pt>
                <c:pt idx="2203">
                  <c:v>30.831562012459393</c:v>
                </c:pt>
                <c:pt idx="2204">
                  <c:v>31.031673365777259</c:v>
                </c:pt>
                <c:pt idx="2205">
                  <c:v>31.137209629710362</c:v>
                </c:pt>
                <c:pt idx="2206">
                  <c:v>31.352979834714318</c:v>
                </c:pt>
                <c:pt idx="2207">
                  <c:v>31.467480330975988</c:v>
                </c:pt>
                <c:pt idx="2208">
                  <c:v>31.623923829981145</c:v>
                </c:pt>
                <c:pt idx="2209">
                  <c:v>31.783940326382115</c:v>
                </c:pt>
                <c:pt idx="2210">
                  <c:v>32.037448380951162</c:v>
                </c:pt>
                <c:pt idx="2211">
                  <c:v>32.277116588144374</c:v>
                </c:pt>
                <c:pt idx="2212">
                  <c:v>32.509052013837255</c:v>
                </c:pt>
                <c:pt idx="2213">
                  <c:v>32.709093549947497</c:v>
                </c:pt>
                <c:pt idx="2214">
                  <c:v>32.867772161914274</c:v>
                </c:pt>
                <c:pt idx="2215">
                  <c:v>33.015418852765592</c:v>
                </c:pt>
                <c:pt idx="2216">
                  <c:v>33.181452196650881</c:v>
                </c:pt>
                <c:pt idx="2217">
                  <c:v>33.214553707257238</c:v>
                </c:pt>
                <c:pt idx="2218">
                  <c:v>33.189097499014224</c:v>
                </c:pt>
                <c:pt idx="2219">
                  <c:v>33.165529675770728</c:v>
                </c:pt>
                <c:pt idx="2220">
                  <c:v>33.20294060294794</c:v>
                </c:pt>
                <c:pt idx="2221">
                  <c:v>33.209959157538307</c:v>
                </c:pt>
                <c:pt idx="2222">
                  <c:v>33.190763459824467</c:v>
                </c:pt>
                <c:pt idx="2223">
                  <c:v>33.223221286227982</c:v>
                </c:pt>
                <c:pt idx="2224">
                  <c:v>33.253794998878305</c:v>
                </c:pt>
                <c:pt idx="2225">
                  <c:v>33.197945144156705</c:v>
                </c:pt>
                <c:pt idx="2226">
                  <c:v>33.112146485715108</c:v>
                </c:pt>
                <c:pt idx="2227">
                  <c:v>32.98343705648</c:v>
                </c:pt>
                <c:pt idx="2228">
                  <c:v>32.952081839656373</c:v>
                </c:pt>
                <c:pt idx="2229">
                  <c:v>32.925309631549581</c:v>
                </c:pt>
                <c:pt idx="2230">
                  <c:v>32.927543500801136</c:v>
                </c:pt>
                <c:pt idx="2231">
                  <c:v>32.876577197472365</c:v>
                </c:pt>
                <c:pt idx="2232">
                  <c:v>32.85489258407204</c:v>
                </c:pt>
                <c:pt idx="2233">
                  <c:v>32.955046257978537</c:v>
                </c:pt>
                <c:pt idx="2234">
                  <c:v>33.00910641937439</c:v>
                </c:pt>
                <c:pt idx="2235">
                  <c:v>32.964589607520679</c:v>
                </c:pt>
                <c:pt idx="2236">
                  <c:v>32.887769130532156</c:v>
                </c:pt>
                <c:pt idx="2237">
                  <c:v>32.888995296664163</c:v>
                </c:pt>
                <c:pt idx="2238">
                  <c:v>32.745785518144977</c:v>
                </c:pt>
                <c:pt idx="2239">
                  <c:v>32.625927584717552</c:v>
                </c:pt>
                <c:pt idx="2240">
                  <c:v>32.667630704844257</c:v>
                </c:pt>
                <c:pt idx="2241">
                  <c:v>32.613753128953803</c:v>
                </c:pt>
                <c:pt idx="2242">
                  <c:v>32.504666393011874</c:v>
                </c:pt>
                <c:pt idx="2243">
                  <c:v>32.431046337976113</c:v>
                </c:pt>
                <c:pt idx="2244">
                  <c:v>32.358418398135342</c:v>
                </c:pt>
                <c:pt idx="2245">
                  <c:v>32.214422415154516</c:v>
                </c:pt>
                <c:pt idx="2246">
                  <c:v>32.085989970223082</c:v>
                </c:pt>
                <c:pt idx="2247">
                  <c:v>32.042143220773163</c:v>
                </c:pt>
                <c:pt idx="2248">
                  <c:v>31.978955726943319</c:v>
                </c:pt>
                <c:pt idx="2249">
                  <c:v>31.918685969007839</c:v>
                </c:pt>
                <c:pt idx="2250">
                  <c:v>31.930959229022019</c:v>
                </c:pt>
                <c:pt idx="2251">
                  <c:v>31.953886921475515</c:v>
                </c:pt>
                <c:pt idx="2252">
                  <c:v>32.016682109039181</c:v>
                </c:pt>
                <c:pt idx="2253">
                  <c:v>32.060194249940281</c:v>
                </c:pt>
                <c:pt idx="2254">
                  <c:v>32.059610797188554</c:v>
                </c:pt>
                <c:pt idx="2255">
                  <c:v>32.021388949384828</c:v>
                </c:pt>
                <c:pt idx="2256">
                  <c:v>31.978705587006502</c:v>
                </c:pt>
                <c:pt idx="2257">
                  <c:v>32.045710327848113</c:v>
                </c:pt>
                <c:pt idx="2258">
                  <c:v>32.142234931255743</c:v>
                </c:pt>
                <c:pt idx="2259">
                  <c:v>32.276183945995115</c:v>
                </c:pt>
                <c:pt idx="2260">
                  <c:v>32.424554233924226</c:v>
                </c:pt>
                <c:pt idx="2261">
                  <c:v>32.52483442276305</c:v>
                </c:pt>
                <c:pt idx="2262">
                  <c:v>32.477951820582078</c:v>
                </c:pt>
                <c:pt idx="2263">
                  <c:v>32.196645693911208</c:v>
                </c:pt>
                <c:pt idx="2264">
                  <c:v>31.879265395408272</c:v>
                </c:pt>
                <c:pt idx="2265">
                  <c:v>31.764344872704434</c:v>
                </c:pt>
                <c:pt idx="2266">
                  <c:v>31.912054994902569</c:v>
                </c:pt>
                <c:pt idx="2267">
                  <c:v>32.258109772965639</c:v>
                </c:pt>
                <c:pt idx="2268">
                  <c:v>32.581342987370661</c:v>
                </c:pt>
                <c:pt idx="2269">
                  <c:v>32.72499815550136</c:v>
                </c:pt>
                <c:pt idx="2270">
                  <c:v>32.677578059224295</c:v>
                </c:pt>
                <c:pt idx="2271">
                  <c:v>32.420125896070616</c:v>
                </c:pt>
                <c:pt idx="2272">
                  <c:v>31.870206907820041</c:v>
                </c:pt>
                <c:pt idx="2273">
                  <c:v>31.299898617438838</c:v>
                </c:pt>
                <c:pt idx="2274">
                  <c:v>31.490140737920001</c:v>
                </c:pt>
                <c:pt idx="2275">
                  <c:v>31.938614645403661</c:v>
                </c:pt>
                <c:pt idx="2276">
                  <c:v>32.045379986842235</c:v>
                </c:pt>
                <c:pt idx="2277">
                  <c:v>31.931007077846036</c:v>
                </c:pt>
                <c:pt idx="2278">
                  <c:v>31.72154697262085</c:v>
                </c:pt>
                <c:pt idx="2279">
                  <c:v>31.591795903688865</c:v>
                </c:pt>
                <c:pt idx="2280">
                  <c:v>31.622087929027675</c:v>
                </c:pt>
                <c:pt idx="2281">
                  <c:v>31.759784921593351</c:v>
                </c:pt>
                <c:pt idx="2282">
                  <c:v>31.875689221146558</c:v>
                </c:pt>
                <c:pt idx="2283">
                  <c:v>31.933272712743594</c:v>
                </c:pt>
                <c:pt idx="2284">
                  <c:v>31.887682582867058</c:v>
                </c:pt>
                <c:pt idx="2285">
                  <c:v>31.899906461967909</c:v>
                </c:pt>
                <c:pt idx="2286">
                  <c:v>31.952475224000537</c:v>
                </c:pt>
                <c:pt idx="2287">
                  <c:v>32.038000126754405</c:v>
                </c:pt>
                <c:pt idx="2288">
                  <c:v>32.185509135267367</c:v>
                </c:pt>
                <c:pt idx="2289">
                  <c:v>32.248466139565878</c:v>
                </c:pt>
                <c:pt idx="2290">
                  <c:v>32.285707336193695</c:v>
                </c:pt>
                <c:pt idx="2291">
                  <c:v>32.308836878041049</c:v>
                </c:pt>
                <c:pt idx="2292">
                  <c:v>32.30251745546596</c:v>
                </c:pt>
                <c:pt idx="2293">
                  <c:v>32.290880079594899</c:v>
                </c:pt>
                <c:pt idx="2294">
                  <c:v>32.314261565038734</c:v>
                </c:pt>
                <c:pt idx="2295">
                  <c:v>32.359769042140535</c:v>
                </c:pt>
                <c:pt idx="2296">
                  <c:v>32.400767996323097</c:v>
                </c:pt>
                <c:pt idx="2297">
                  <c:v>32.525105149357998</c:v>
                </c:pt>
                <c:pt idx="2298">
                  <c:v>32.677985519408814</c:v>
                </c:pt>
                <c:pt idx="2299">
                  <c:v>32.714430897927237</c:v>
                </c:pt>
                <c:pt idx="2300">
                  <c:v>32.666598143632029</c:v>
                </c:pt>
                <c:pt idx="2301">
                  <c:v>32.552309042616614</c:v>
                </c:pt>
                <c:pt idx="2302">
                  <c:v>32.249922595780816</c:v>
                </c:pt>
                <c:pt idx="2303">
                  <c:v>32.159505100656531</c:v>
                </c:pt>
                <c:pt idx="2304">
                  <c:v>32.448448259350513</c:v>
                </c:pt>
                <c:pt idx="2305">
                  <c:v>32.55015383724232</c:v>
                </c:pt>
                <c:pt idx="2306">
                  <c:v>32.566330206235321</c:v>
                </c:pt>
                <c:pt idx="2307">
                  <c:v>32.664210836087321</c:v>
                </c:pt>
                <c:pt idx="2308">
                  <c:v>32.70126451142761</c:v>
                </c:pt>
                <c:pt idx="2309">
                  <c:v>32.711490011303944</c:v>
                </c:pt>
                <c:pt idx="2310">
                  <c:v>32.735438855447853</c:v>
                </c:pt>
                <c:pt idx="2311">
                  <c:v>32.756384960924294</c:v>
                </c:pt>
                <c:pt idx="2312">
                  <c:v>32.779256635430201</c:v>
                </c:pt>
                <c:pt idx="2313">
                  <c:v>32.770933127261259</c:v>
                </c:pt>
                <c:pt idx="2314">
                  <c:v>32.80182456872388</c:v>
                </c:pt>
                <c:pt idx="2315">
                  <c:v>32.861016297738168</c:v>
                </c:pt>
                <c:pt idx="2316">
                  <c:v>32.94228602107205</c:v>
                </c:pt>
                <c:pt idx="2317">
                  <c:v>32.891562429264987</c:v>
                </c:pt>
                <c:pt idx="2318">
                  <c:v>32.917389817280778</c:v>
                </c:pt>
                <c:pt idx="2319">
                  <c:v>33.189004698667723</c:v>
                </c:pt>
                <c:pt idx="2320">
                  <c:v>33.662351159110479</c:v>
                </c:pt>
                <c:pt idx="2321">
                  <c:v>34.159218816764302</c:v>
                </c:pt>
                <c:pt idx="2322">
                  <c:v>34.602031240360397</c:v>
                </c:pt>
                <c:pt idx="2323">
                  <c:v>34.881832378553213</c:v>
                </c:pt>
                <c:pt idx="2324">
                  <c:v>35.179178468287155</c:v>
                </c:pt>
                <c:pt idx="2325">
                  <c:v>35.57345170575563</c:v>
                </c:pt>
                <c:pt idx="2326">
                  <c:v>35.936868627297713</c:v>
                </c:pt>
                <c:pt idx="2327">
                  <c:v>36.270415422920507</c:v>
                </c:pt>
                <c:pt idx="2328">
                  <c:v>36.703861083484057</c:v>
                </c:pt>
                <c:pt idx="2329">
                  <c:v>37.107157628101582</c:v>
                </c:pt>
                <c:pt idx="2330">
                  <c:v>37.412026484094113</c:v>
                </c:pt>
                <c:pt idx="2331">
                  <c:v>37.644518232669732</c:v>
                </c:pt>
                <c:pt idx="2332">
                  <c:v>37.898428986982751</c:v>
                </c:pt>
                <c:pt idx="2333">
                  <c:v>38.279412892556643</c:v>
                </c:pt>
                <c:pt idx="2334">
                  <c:v>38.621882758994218</c:v>
                </c:pt>
                <c:pt idx="2335">
                  <c:v>39.040291421145042</c:v>
                </c:pt>
                <c:pt idx="2336">
                  <c:v>39.515594798900793</c:v>
                </c:pt>
                <c:pt idx="2337">
                  <c:v>39.910847695919372</c:v>
                </c:pt>
                <c:pt idx="2338">
                  <c:v>40.1592521240634</c:v>
                </c:pt>
                <c:pt idx="2339">
                  <c:v>40.376628410641707</c:v>
                </c:pt>
                <c:pt idx="2340">
                  <c:v>40.501158092804701</c:v>
                </c:pt>
                <c:pt idx="2341">
                  <c:v>40.616950559699852</c:v>
                </c:pt>
                <c:pt idx="2342">
                  <c:v>40.838822203290619</c:v>
                </c:pt>
                <c:pt idx="2343">
                  <c:v>41.051869549675978</c:v>
                </c:pt>
                <c:pt idx="2344">
                  <c:v>41.143383386908013</c:v>
                </c:pt>
                <c:pt idx="2345">
                  <c:v>41.207862182407567</c:v>
                </c:pt>
                <c:pt idx="2346">
                  <c:v>41.206405221779178</c:v>
                </c:pt>
                <c:pt idx="2347">
                  <c:v>41.218847025598791</c:v>
                </c:pt>
                <c:pt idx="2348">
                  <c:v>41.320719327545767</c:v>
                </c:pt>
                <c:pt idx="2349">
                  <c:v>41.43297651953187</c:v>
                </c:pt>
                <c:pt idx="2350">
                  <c:v>41.616427986040584</c:v>
                </c:pt>
                <c:pt idx="2351">
                  <c:v>41.749082230055535</c:v>
                </c:pt>
                <c:pt idx="2352">
                  <c:v>41.887299727655332</c:v>
                </c:pt>
                <c:pt idx="2353">
                  <c:v>42.007313671336945</c:v>
                </c:pt>
                <c:pt idx="2354">
                  <c:v>41.972520303546297</c:v>
                </c:pt>
                <c:pt idx="2355">
                  <c:v>41.834850884626512</c:v>
                </c:pt>
                <c:pt idx="2356">
                  <c:v>41.788837906290304</c:v>
                </c:pt>
                <c:pt idx="2357">
                  <c:v>41.822117991500221</c:v>
                </c:pt>
                <c:pt idx="2358">
                  <c:v>41.864844586887266</c:v>
                </c:pt>
                <c:pt idx="2359">
                  <c:v>41.912891294134646</c:v>
                </c:pt>
                <c:pt idx="2360">
                  <c:v>41.916529505653862</c:v>
                </c:pt>
                <c:pt idx="2361">
                  <c:v>41.806198449561563</c:v>
                </c:pt>
                <c:pt idx="2362">
                  <c:v>41.726070583212831</c:v>
                </c:pt>
                <c:pt idx="2363">
                  <c:v>41.659919018569788</c:v>
                </c:pt>
                <c:pt idx="2364">
                  <c:v>41.625879194891951</c:v>
                </c:pt>
                <c:pt idx="2365">
                  <c:v>41.619212681027491</c:v>
                </c:pt>
                <c:pt idx="2366">
                  <c:v>41.611535544995633</c:v>
                </c:pt>
                <c:pt idx="2367">
                  <c:v>41.638739937549119</c:v>
                </c:pt>
                <c:pt idx="2368">
                  <c:v>41.807812487724291</c:v>
                </c:pt>
                <c:pt idx="2369">
                  <c:v>41.954257900428345</c:v>
                </c:pt>
                <c:pt idx="2370">
                  <c:v>42.031063691383579</c:v>
                </c:pt>
                <c:pt idx="2371">
                  <c:v>41.982164871851026</c:v>
                </c:pt>
                <c:pt idx="2372">
                  <c:v>41.946644054883528</c:v>
                </c:pt>
                <c:pt idx="2373">
                  <c:v>41.923170891583119</c:v>
                </c:pt>
                <c:pt idx="2374">
                  <c:v>41.843692175189162</c:v>
                </c:pt>
                <c:pt idx="2375">
                  <c:v>41.597416620893547</c:v>
                </c:pt>
                <c:pt idx="2376">
                  <c:v>41.334882594682519</c:v>
                </c:pt>
                <c:pt idx="2377">
                  <c:v>41.054990073408675</c:v>
                </c:pt>
                <c:pt idx="2378">
                  <c:v>40.759800751027498</c:v>
                </c:pt>
                <c:pt idx="2379">
                  <c:v>40.426109179318146</c:v>
                </c:pt>
                <c:pt idx="2380">
                  <c:v>39.943996650458217</c:v>
                </c:pt>
                <c:pt idx="2381">
                  <c:v>39.433008686123671</c:v>
                </c:pt>
                <c:pt idx="2382">
                  <c:v>38.775191210404088</c:v>
                </c:pt>
                <c:pt idx="2383">
                  <c:v>38.013404518026881</c:v>
                </c:pt>
                <c:pt idx="2384">
                  <c:v>37.293500635398559</c:v>
                </c:pt>
                <c:pt idx="2385">
                  <c:v>36.672159697234726</c:v>
                </c:pt>
                <c:pt idx="2386">
                  <c:v>35.73397994924504</c:v>
                </c:pt>
                <c:pt idx="2387">
                  <c:v>34.341538773038202</c:v>
                </c:pt>
                <c:pt idx="2388">
                  <c:v>33.186145533918072</c:v>
                </c:pt>
                <c:pt idx="2389">
                  <c:v>32.019439299049651</c:v>
                </c:pt>
                <c:pt idx="2390">
                  <c:v>31.624217330496332</c:v>
                </c:pt>
                <c:pt idx="2391">
                  <c:v>31.758650650739142</c:v>
                </c:pt>
                <c:pt idx="2392">
                  <c:v>31.6135949476596</c:v>
                </c:pt>
                <c:pt idx="2393">
                  <c:v>31.043957652829242</c:v>
                </c:pt>
                <c:pt idx="2394">
                  <c:v>30.765229650426782</c:v>
                </c:pt>
                <c:pt idx="2395">
                  <c:v>30.998178295512151</c:v>
                </c:pt>
                <c:pt idx="2396">
                  <c:v>31.353863901284178</c:v>
                </c:pt>
                <c:pt idx="2397">
                  <c:v>31.553316662583192</c:v>
                </c:pt>
                <c:pt idx="2398">
                  <c:v>31.3201943414863</c:v>
                </c:pt>
                <c:pt idx="2399">
                  <c:v>31.207013024113408</c:v>
                </c:pt>
                <c:pt idx="2400">
                  <c:v>31.64349039370288</c:v>
                </c:pt>
                <c:pt idx="2401">
                  <c:v>32.512689623056943</c:v>
                </c:pt>
                <c:pt idx="2402">
                  <c:v>33.610001305217097</c:v>
                </c:pt>
                <c:pt idx="2403">
                  <c:v>34.752015445149297</c:v>
                </c:pt>
                <c:pt idx="2404">
                  <c:v>36.030248915308682</c:v>
                </c:pt>
                <c:pt idx="2405">
                  <c:v>37.42927042910798</c:v>
                </c:pt>
                <c:pt idx="2406">
                  <c:v>38.656726733627806</c:v>
                </c:pt>
                <c:pt idx="2407">
                  <c:v>39.778864955042778</c:v>
                </c:pt>
                <c:pt idx="2408">
                  <c:v>40.639861259858534</c:v>
                </c:pt>
                <c:pt idx="2409">
                  <c:v>41.096535402145875</c:v>
                </c:pt>
                <c:pt idx="2410">
                  <c:v>41.124739268612672</c:v>
                </c:pt>
                <c:pt idx="2411">
                  <c:v>41.364494900138226</c:v>
                </c:pt>
                <c:pt idx="2412">
                  <c:v>41.406136576254738</c:v>
                </c:pt>
                <c:pt idx="2413">
                  <c:v>41.43952122331487</c:v>
                </c:pt>
                <c:pt idx="2414">
                  <c:v>41.56694728748456</c:v>
                </c:pt>
                <c:pt idx="2415">
                  <c:v>41.489963147068011</c:v>
                </c:pt>
                <c:pt idx="2416">
                  <c:v>41.308926285009562</c:v>
                </c:pt>
                <c:pt idx="2417">
                  <c:v>41.26689139716671</c:v>
                </c:pt>
                <c:pt idx="2418">
                  <c:v>41.271786298731442</c:v>
                </c:pt>
                <c:pt idx="2419">
                  <c:v>41.261312392399702</c:v>
                </c:pt>
                <c:pt idx="2420">
                  <c:v>41.29958015657229</c:v>
                </c:pt>
                <c:pt idx="2421">
                  <c:v>41.297402180840137</c:v>
                </c:pt>
                <c:pt idx="2422">
                  <c:v>41.263139671876772</c:v>
                </c:pt>
                <c:pt idx="2423">
                  <c:v>41.312168479074614</c:v>
                </c:pt>
                <c:pt idx="2424">
                  <c:v>41.24026460991665</c:v>
                </c:pt>
                <c:pt idx="2425">
                  <c:v>41.20700436139888</c:v>
                </c:pt>
                <c:pt idx="2426">
                  <c:v>41.149688231937262</c:v>
                </c:pt>
                <c:pt idx="2427">
                  <c:v>40.966334081791899</c:v>
                </c:pt>
                <c:pt idx="2428">
                  <c:v>40.619725628080673</c:v>
                </c:pt>
                <c:pt idx="2429">
                  <c:v>40.227533487832474</c:v>
                </c:pt>
                <c:pt idx="2430">
                  <c:v>39.881535334985657</c:v>
                </c:pt>
                <c:pt idx="2431">
                  <c:v>39.606517251078358</c:v>
                </c:pt>
                <c:pt idx="2432">
                  <c:v>39.422363055093342</c:v>
                </c:pt>
                <c:pt idx="2433">
                  <c:v>39.527908661125352</c:v>
                </c:pt>
                <c:pt idx="2434">
                  <c:v>39.681244158811822</c:v>
                </c:pt>
                <c:pt idx="2435">
                  <c:v>39.703202936074831</c:v>
                </c:pt>
                <c:pt idx="2436">
                  <c:v>39.373277024344759</c:v>
                </c:pt>
                <c:pt idx="2437">
                  <c:v>39.178637260584267</c:v>
                </c:pt>
                <c:pt idx="2438">
                  <c:v>39.477128229698849</c:v>
                </c:pt>
                <c:pt idx="2439">
                  <c:v>39.412368401982306</c:v>
                </c:pt>
                <c:pt idx="2440">
                  <c:v>39.223936384534653</c:v>
                </c:pt>
                <c:pt idx="2441">
                  <c:v>39.251339710474497</c:v>
                </c:pt>
                <c:pt idx="2442">
                  <c:v>39.240192453846689</c:v>
                </c:pt>
                <c:pt idx="2443">
                  <c:v>39.027110200931048</c:v>
                </c:pt>
                <c:pt idx="2444">
                  <c:v>38.760314365861163</c:v>
                </c:pt>
                <c:pt idx="2445">
                  <c:v>38.351770644844322</c:v>
                </c:pt>
                <c:pt idx="2446">
                  <c:v>37.924170679258431</c:v>
                </c:pt>
                <c:pt idx="2447">
                  <c:v>37.425553580415006</c:v>
                </c:pt>
                <c:pt idx="2448">
                  <c:v>36.92537053870916</c:v>
                </c:pt>
                <c:pt idx="2449">
                  <c:v>36.665687397375308</c:v>
                </c:pt>
                <c:pt idx="2450">
                  <c:v>36.512037338422857</c:v>
                </c:pt>
                <c:pt idx="2451">
                  <c:v>36.264462942268288</c:v>
                </c:pt>
                <c:pt idx="2452">
                  <c:v>35.99055226382287</c:v>
                </c:pt>
                <c:pt idx="2453">
                  <c:v>35.97222689798599</c:v>
                </c:pt>
                <c:pt idx="2454">
                  <c:v>36.133819758052645</c:v>
                </c:pt>
                <c:pt idx="2455">
                  <c:v>36.186596799406395</c:v>
                </c:pt>
                <c:pt idx="2456">
                  <c:v>36.058779207953613</c:v>
                </c:pt>
                <c:pt idx="2457">
                  <c:v>35.875980274793761</c:v>
                </c:pt>
                <c:pt idx="2458">
                  <c:v>35.629019860220737</c:v>
                </c:pt>
                <c:pt idx="2459">
                  <c:v>35.59899352723771</c:v>
                </c:pt>
                <c:pt idx="2460">
                  <c:v>35.696652798439644</c:v>
                </c:pt>
                <c:pt idx="2461">
                  <c:v>35.754892830794773</c:v>
                </c:pt>
                <c:pt idx="2462">
                  <c:v>35.870651264426151</c:v>
                </c:pt>
                <c:pt idx="2463">
                  <c:v>36.091245384389666</c:v>
                </c:pt>
                <c:pt idx="2464">
                  <c:v>36.383168245234984</c:v>
                </c:pt>
                <c:pt idx="2465">
                  <c:v>36.753132129785655</c:v>
                </c:pt>
                <c:pt idx="2466">
                  <c:v>36.942822551726223</c:v>
                </c:pt>
                <c:pt idx="2467">
                  <c:v>36.928587452356702</c:v>
                </c:pt>
                <c:pt idx="2468">
                  <c:v>37.138945248540637</c:v>
                </c:pt>
                <c:pt idx="2469">
                  <c:v>37.460452072704058</c:v>
                </c:pt>
                <c:pt idx="2470">
                  <c:v>37.652362336749206</c:v>
                </c:pt>
                <c:pt idx="2471">
                  <c:v>37.807803910169099</c:v>
                </c:pt>
                <c:pt idx="2472">
                  <c:v>37.804104470673067</c:v>
                </c:pt>
                <c:pt idx="2473">
                  <c:v>37.814192129775222</c:v>
                </c:pt>
                <c:pt idx="2474">
                  <c:v>37.92541943444342</c:v>
                </c:pt>
                <c:pt idx="2475">
                  <c:v>37.880683155696076</c:v>
                </c:pt>
                <c:pt idx="2476">
                  <c:v>37.59311600484763</c:v>
                </c:pt>
                <c:pt idx="2477">
                  <c:v>37.433023798678143</c:v>
                </c:pt>
                <c:pt idx="2478">
                  <c:v>37.314198894148966</c:v>
                </c:pt>
                <c:pt idx="2479">
                  <c:v>37.096497178684757</c:v>
                </c:pt>
                <c:pt idx="2480">
                  <c:v>36.878567089816535</c:v>
                </c:pt>
                <c:pt idx="2481">
                  <c:v>36.875399319588837</c:v>
                </c:pt>
                <c:pt idx="2482">
                  <c:v>37.014412041127187</c:v>
                </c:pt>
                <c:pt idx="2483">
                  <c:v>37.316670607287762</c:v>
                </c:pt>
                <c:pt idx="2484">
                  <c:v>37.597466737254877</c:v>
                </c:pt>
                <c:pt idx="2485">
                  <c:v>37.601947864568928</c:v>
                </c:pt>
                <c:pt idx="2486">
                  <c:v>37.355538936559768</c:v>
                </c:pt>
                <c:pt idx="2487">
                  <c:v>37.06125989244272</c:v>
                </c:pt>
                <c:pt idx="2488">
                  <c:v>36.676814053323241</c:v>
                </c:pt>
                <c:pt idx="2489">
                  <c:v>36.399200489411449</c:v>
                </c:pt>
                <c:pt idx="2490">
                  <c:v>36.361397941566111</c:v>
                </c:pt>
                <c:pt idx="2491">
                  <c:v>36.266580508488801</c:v>
                </c:pt>
                <c:pt idx="2492">
                  <c:v>36.230928138580246</c:v>
                </c:pt>
                <c:pt idx="2493">
                  <c:v>36.421920940582638</c:v>
                </c:pt>
                <c:pt idx="2494">
                  <c:v>36.50252186402372</c:v>
                </c:pt>
                <c:pt idx="2495">
                  <c:v>36.378761918686017</c:v>
                </c:pt>
                <c:pt idx="2496">
                  <c:v>36.505650058605148</c:v>
                </c:pt>
                <c:pt idx="2497">
                  <c:v>36.813029036134765</c:v>
                </c:pt>
                <c:pt idx="2498">
                  <c:v>36.509904292343869</c:v>
                </c:pt>
                <c:pt idx="2499">
                  <c:v>35.871055844750941</c:v>
                </c:pt>
                <c:pt idx="2500">
                  <c:v>35.554355560813804</c:v>
                </c:pt>
                <c:pt idx="2501">
                  <c:v>35.707378386664693</c:v>
                </c:pt>
                <c:pt idx="2502">
                  <c:v>35.56024748721601</c:v>
                </c:pt>
                <c:pt idx="2503">
                  <c:v>35.78559745767835</c:v>
                </c:pt>
                <c:pt idx="2504">
                  <c:v>36.154145993080775</c:v>
                </c:pt>
                <c:pt idx="2505">
                  <c:v>35.836794359703688</c:v>
                </c:pt>
                <c:pt idx="2506">
                  <c:v>35.432882833653807</c:v>
                </c:pt>
                <c:pt idx="2507">
                  <c:v>35.572763432522081</c:v>
                </c:pt>
                <c:pt idx="2508">
                  <c:v>35.701101570976263</c:v>
                </c:pt>
                <c:pt idx="2509">
                  <c:v>35.946099871083433</c:v>
                </c:pt>
                <c:pt idx="2510">
                  <c:v>36.406987213916828</c:v>
                </c:pt>
                <c:pt idx="2511">
                  <c:v>36.755648504914397</c:v>
                </c:pt>
                <c:pt idx="2512">
                  <c:v>36.749718788257226</c:v>
                </c:pt>
                <c:pt idx="2513">
                  <c:v>36.772505352595523</c:v>
                </c:pt>
                <c:pt idx="2514">
                  <c:v>37.156664917953378</c:v>
                </c:pt>
                <c:pt idx="2515">
                  <c:v>37.234555855995708</c:v>
                </c:pt>
                <c:pt idx="2516">
                  <c:v>37.028858994474284</c:v>
                </c:pt>
                <c:pt idx="2517">
                  <c:v>36.713260308867525</c:v>
                </c:pt>
                <c:pt idx="2518">
                  <c:v>36.752225237251416</c:v>
                </c:pt>
                <c:pt idx="2519">
                  <c:v>37.472856841248941</c:v>
                </c:pt>
                <c:pt idx="2520">
                  <c:v>38.104146599729873</c:v>
                </c:pt>
                <c:pt idx="2521">
                  <c:v>38.185304269692892</c:v>
                </c:pt>
                <c:pt idx="2522">
                  <c:v>38.130028556444337</c:v>
                </c:pt>
                <c:pt idx="2523">
                  <c:v>38.056763039315825</c:v>
                </c:pt>
                <c:pt idx="2524">
                  <c:v>37.544754940473808</c:v>
                </c:pt>
                <c:pt idx="2525">
                  <c:v>37.172281500280093</c:v>
                </c:pt>
                <c:pt idx="2526">
                  <c:v>37.08103593373923</c:v>
                </c:pt>
                <c:pt idx="2527">
                  <c:v>36.987618382403767</c:v>
                </c:pt>
                <c:pt idx="2528">
                  <c:v>36.883400754155147</c:v>
                </c:pt>
                <c:pt idx="2529">
                  <c:v>36.732890812415491</c:v>
                </c:pt>
                <c:pt idx="2530">
                  <c:v>36.732441826618931</c:v>
                </c:pt>
                <c:pt idx="2531">
                  <c:v>37.083838033477875</c:v>
                </c:pt>
                <c:pt idx="2532">
                  <c:v>37.36690602325632</c:v>
                </c:pt>
                <c:pt idx="2533">
                  <c:v>37.270249839643782</c:v>
                </c:pt>
                <c:pt idx="2534">
                  <c:v>36.929712084453747</c:v>
                </c:pt>
                <c:pt idx="2535">
                  <c:v>36.796510111866773</c:v>
                </c:pt>
                <c:pt idx="2536">
                  <c:v>37.090379140789167</c:v>
                </c:pt>
                <c:pt idx="2537">
                  <c:v>37.162154354435529</c:v>
                </c:pt>
                <c:pt idx="2538">
                  <c:v>37.101680823874176</c:v>
                </c:pt>
                <c:pt idx="2539">
                  <c:v>37.101954599581035</c:v>
                </c:pt>
                <c:pt idx="2540">
                  <c:v>37.116279108174155</c:v>
                </c:pt>
                <c:pt idx="2541">
                  <c:v>36.906771481870578</c:v>
                </c:pt>
                <c:pt idx="2542">
                  <c:v>36.311079000118639</c:v>
                </c:pt>
                <c:pt idx="2543">
                  <c:v>36.009144059618315</c:v>
                </c:pt>
                <c:pt idx="2544">
                  <c:v>36.394600695644044</c:v>
                </c:pt>
                <c:pt idx="2545">
                  <c:v>36.90409221004623</c:v>
                </c:pt>
                <c:pt idx="2546">
                  <c:v>36.970467462267166</c:v>
                </c:pt>
                <c:pt idx="2547">
                  <c:v>36.681238974368689</c:v>
                </c:pt>
                <c:pt idx="2548">
                  <c:v>36.374899382568515</c:v>
                </c:pt>
                <c:pt idx="2549">
                  <c:v>36.337034926464568</c:v>
                </c:pt>
                <c:pt idx="2550">
                  <c:v>36.750611769493872</c:v>
                </c:pt>
                <c:pt idx="2551">
                  <c:v>37.355783945981941</c:v>
                </c:pt>
                <c:pt idx="2552">
                  <c:v>37.451103267939416</c:v>
                </c:pt>
                <c:pt idx="2553">
                  <c:v>36.773592501968835</c:v>
                </c:pt>
                <c:pt idx="2554">
                  <c:v>36.639631785407175</c:v>
                </c:pt>
                <c:pt idx="2555">
                  <c:v>37.028859385855128</c:v>
                </c:pt>
                <c:pt idx="2556">
                  <c:v>37.133052447161703</c:v>
                </c:pt>
                <c:pt idx="2557">
                  <c:v>36.88046063950739</c:v>
                </c:pt>
                <c:pt idx="2558">
                  <c:v>36.72583672532172</c:v>
                </c:pt>
                <c:pt idx="2559">
                  <c:v>36.872216911359118</c:v>
                </c:pt>
                <c:pt idx="2560">
                  <c:v>37.249011465132895</c:v>
                </c:pt>
                <c:pt idx="2561">
                  <c:v>37.8764491104344</c:v>
                </c:pt>
                <c:pt idx="2562">
                  <c:v>38.281967135853719</c:v>
                </c:pt>
                <c:pt idx="2563">
                  <c:v>38.373098924991652</c:v>
                </c:pt>
                <c:pt idx="2564">
                  <c:v>38.521556895363986</c:v>
                </c:pt>
                <c:pt idx="2565">
                  <c:v>38.657441803767995</c:v>
                </c:pt>
                <c:pt idx="2566">
                  <c:v>38.686735320786546</c:v>
                </c:pt>
                <c:pt idx="2567">
                  <c:v>38.905787203684262</c:v>
                </c:pt>
                <c:pt idx="2568">
                  <c:v>39.080794476100067</c:v>
                </c:pt>
                <c:pt idx="2569">
                  <c:v>39.165398373366827</c:v>
                </c:pt>
                <c:pt idx="2570">
                  <c:v>39.170277448853454</c:v>
                </c:pt>
                <c:pt idx="2571">
                  <c:v>39.194584389357935</c:v>
                </c:pt>
                <c:pt idx="2572">
                  <c:v>39.294933196741539</c:v>
                </c:pt>
                <c:pt idx="2573">
                  <c:v>39.421829594859837</c:v>
                </c:pt>
                <c:pt idx="2574">
                  <c:v>39.471115896321365</c:v>
                </c:pt>
                <c:pt idx="2575">
                  <c:v>39.583724375848092</c:v>
                </c:pt>
                <c:pt idx="2576">
                  <c:v>39.678499306380736</c:v>
                </c:pt>
                <c:pt idx="2577">
                  <c:v>39.770298468603116</c:v>
                </c:pt>
                <c:pt idx="2578">
                  <c:v>39.871339471668776</c:v>
                </c:pt>
                <c:pt idx="2579">
                  <c:v>39.909628372976542</c:v>
                </c:pt>
                <c:pt idx="2580">
                  <c:v>39.890603966450783</c:v>
                </c:pt>
                <c:pt idx="2581">
                  <c:v>39.901423865238819</c:v>
                </c:pt>
                <c:pt idx="2582">
                  <c:v>39.921875531926389</c:v>
                </c:pt>
                <c:pt idx="2583">
                  <c:v>39.973944119056569</c:v>
                </c:pt>
                <c:pt idx="2584">
                  <c:v>40.066635663863934</c:v>
                </c:pt>
                <c:pt idx="2585">
                  <c:v>40.170461962724566</c:v>
                </c:pt>
                <c:pt idx="2586">
                  <c:v>40.278367683399956</c:v>
                </c:pt>
                <c:pt idx="2587">
                  <c:v>40.288720134039465</c:v>
                </c:pt>
                <c:pt idx="2588">
                  <c:v>40.260156711566438</c:v>
                </c:pt>
                <c:pt idx="2589">
                  <c:v>40.261445678220909</c:v>
                </c:pt>
                <c:pt idx="2590">
                  <c:v>40.266090245710785</c:v>
                </c:pt>
                <c:pt idx="2591">
                  <c:v>40.181585194050129</c:v>
                </c:pt>
                <c:pt idx="2592">
                  <c:v>40.164780775264475</c:v>
                </c:pt>
                <c:pt idx="2593">
                  <c:v>40.194861688110095</c:v>
                </c:pt>
                <c:pt idx="2594">
                  <c:v>40.242505452557339</c:v>
                </c:pt>
                <c:pt idx="2595">
                  <c:v>40.212546834119948</c:v>
                </c:pt>
                <c:pt idx="2596">
                  <c:v>40.114378650751547</c:v>
                </c:pt>
                <c:pt idx="2597">
                  <c:v>40.063441558601603</c:v>
                </c:pt>
                <c:pt idx="2598">
                  <c:v>40.071243524625523</c:v>
                </c:pt>
                <c:pt idx="2599">
                  <c:v>40.191064697019286</c:v>
                </c:pt>
                <c:pt idx="2600">
                  <c:v>40.324170929699605</c:v>
                </c:pt>
                <c:pt idx="2601">
                  <c:v>40.388396055320555</c:v>
                </c:pt>
                <c:pt idx="2602">
                  <c:v>40.415277566539544</c:v>
                </c:pt>
                <c:pt idx="2603">
                  <c:v>40.414639845551363</c:v>
                </c:pt>
                <c:pt idx="2604">
                  <c:v>40.448722221949964</c:v>
                </c:pt>
                <c:pt idx="2605">
                  <c:v>40.453408091593062</c:v>
                </c:pt>
                <c:pt idx="2606">
                  <c:v>40.510857971181267</c:v>
                </c:pt>
                <c:pt idx="2607">
                  <c:v>40.523516179868494</c:v>
                </c:pt>
                <c:pt idx="2608">
                  <c:v>40.480599171549649</c:v>
                </c:pt>
                <c:pt idx="2609">
                  <c:v>40.527866376350147</c:v>
                </c:pt>
                <c:pt idx="2610">
                  <c:v>40.559846336575973</c:v>
                </c:pt>
                <c:pt idx="2611">
                  <c:v>40.578150981512039</c:v>
                </c:pt>
                <c:pt idx="2612">
                  <c:v>40.544245376978289</c:v>
                </c:pt>
                <c:pt idx="2613">
                  <c:v>40.465940930305834</c:v>
                </c:pt>
                <c:pt idx="2614">
                  <c:v>40.408836652701737</c:v>
                </c:pt>
                <c:pt idx="2615">
                  <c:v>40.342953780795973</c:v>
                </c:pt>
                <c:pt idx="2616">
                  <c:v>40.349990319317754</c:v>
                </c:pt>
                <c:pt idx="2617">
                  <c:v>40.523447042117198</c:v>
                </c:pt>
                <c:pt idx="2618">
                  <c:v>40.552919807960762</c:v>
                </c:pt>
                <c:pt idx="2619">
                  <c:v>40.254228662076294</c:v>
                </c:pt>
                <c:pt idx="2620">
                  <c:v>40.143495437511497</c:v>
                </c:pt>
                <c:pt idx="2621">
                  <c:v>40.114840616389493</c:v>
                </c:pt>
                <c:pt idx="2622">
                  <c:v>40.177200570420247</c:v>
                </c:pt>
                <c:pt idx="2623">
                  <c:v>40.210201420451575</c:v>
                </c:pt>
                <c:pt idx="2624">
                  <c:v>40.232230694448688</c:v>
                </c:pt>
                <c:pt idx="2625">
                  <c:v>40.23673578990757</c:v>
                </c:pt>
                <c:pt idx="2626">
                  <c:v>40.163877191556139</c:v>
                </c:pt>
                <c:pt idx="2627">
                  <c:v>40.127578544682777</c:v>
                </c:pt>
                <c:pt idx="2628">
                  <c:v>40.094162394926641</c:v>
                </c:pt>
                <c:pt idx="2629">
                  <c:v>40.059485992505429</c:v>
                </c:pt>
                <c:pt idx="2630">
                  <c:v>40.028239166614334</c:v>
                </c:pt>
                <c:pt idx="2631">
                  <c:v>40.132166283097789</c:v>
                </c:pt>
                <c:pt idx="2632">
                  <c:v>40.22156900426944</c:v>
                </c:pt>
                <c:pt idx="2633">
                  <c:v>40.291074647866822</c:v>
                </c:pt>
                <c:pt idx="2634">
                  <c:v>40.414893545045899</c:v>
                </c:pt>
                <c:pt idx="2635">
                  <c:v>40.564093592687954</c:v>
                </c:pt>
                <c:pt idx="2636">
                  <c:v>40.639955287632503</c:v>
                </c:pt>
                <c:pt idx="2637">
                  <c:v>40.470807900729717</c:v>
                </c:pt>
                <c:pt idx="2638">
                  <c:v>40.375464165394277</c:v>
                </c:pt>
                <c:pt idx="2639">
                  <c:v>40.248563221991134</c:v>
                </c:pt>
                <c:pt idx="2640">
                  <c:v>39.996003100934956</c:v>
                </c:pt>
                <c:pt idx="2641">
                  <c:v>39.869188616837235</c:v>
                </c:pt>
                <c:pt idx="2642">
                  <c:v>39.960585251713667</c:v>
                </c:pt>
                <c:pt idx="2643">
                  <c:v>39.705471144493345</c:v>
                </c:pt>
                <c:pt idx="2644">
                  <c:v>39.628212774534219</c:v>
                </c:pt>
                <c:pt idx="2645">
                  <c:v>39.706739039688784</c:v>
                </c:pt>
                <c:pt idx="2646">
                  <c:v>39.476870308425752</c:v>
                </c:pt>
                <c:pt idx="2647">
                  <c:v>39.112883755311202</c:v>
                </c:pt>
                <c:pt idx="2648">
                  <c:v>38.95006543179138</c:v>
                </c:pt>
                <c:pt idx="2649">
                  <c:v>39.144467487782876</c:v>
                </c:pt>
                <c:pt idx="2650">
                  <c:v>39.585561587644413</c:v>
                </c:pt>
                <c:pt idx="2651">
                  <c:v>39.6976709218238</c:v>
                </c:pt>
                <c:pt idx="2652">
                  <c:v>39.611394591986979</c:v>
                </c:pt>
                <c:pt idx="2653">
                  <c:v>39.597451877286694</c:v>
                </c:pt>
                <c:pt idx="2654">
                  <c:v>39.632191206159149</c:v>
                </c:pt>
                <c:pt idx="2655">
                  <c:v>39.612668901969116</c:v>
                </c:pt>
                <c:pt idx="2656">
                  <c:v>39.513743841226287</c:v>
                </c:pt>
                <c:pt idx="2657">
                  <c:v>39.272137437995738</c:v>
                </c:pt>
                <c:pt idx="2658">
                  <c:v>38.888167285939183</c:v>
                </c:pt>
                <c:pt idx="2659">
                  <c:v>38.275331307366415</c:v>
                </c:pt>
                <c:pt idx="2660">
                  <c:v>37.788609923786666</c:v>
                </c:pt>
                <c:pt idx="2661">
                  <c:v>37.876018724767341</c:v>
                </c:pt>
                <c:pt idx="2662">
                  <c:v>38.238353492983869</c:v>
                </c:pt>
                <c:pt idx="2663">
                  <c:v>38.665004653818173</c:v>
                </c:pt>
                <c:pt idx="2664">
                  <c:v>39.089706243557004</c:v>
                </c:pt>
                <c:pt idx="2665">
                  <c:v>39.167547457613075</c:v>
                </c:pt>
                <c:pt idx="2666">
                  <c:v>39.145163015901062</c:v>
                </c:pt>
                <c:pt idx="2667">
                  <c:v>39.467455629645713</c:v>
                </c:pt>
                <c:pt idx="2668">
                  <c:v>39.534170850376881</c:v>
                </c:pt>
                <c:pt idx="2669">
                  <c:v>39.715407399968797</c:v>
                </c:pt>
                <c:pt idx="2670">
                  <c:v>39.926988196608193</c:v>
                </c:pt>
                <c:pt idx="2671">
                  <c:v>39.936845447500581</c:v>
                </c:pt>
                <c:pt idx="2672">
                  <c:v>39.964769388793087</c:v>
                </c:pt>
                <c:pt idx="2673">
                  <c:v>39.796529257136072</c:v>
                </c:pt>
                <c:pt idx="2674">
                  <c:v>39.522676222234338</c:v>
                </c:pt>
                <c:pt idx="2675">
                  <c:v>39.470176461698493</c:v>
                </c:pt>
                <c:pt idx="2676">
                  <c:v>39.484297044377129</c:v>
                </c:pt>
                <c:pt idx="2677">
                  <c:v>39.778317138235764</c:v>
                </c:pt>
                <c:pt idx="2678">
                  <c:v>39.997952188681978</c:v>
                </c:pt>
                <c:pt idx="2679">
                  <c:v>40.286709147786276</c:v>
                </c:pt>
                <c:pt idx="2680">
                  <c:v>40.421878689824709</c:v>
                </c:pt>
                <c:pt idx="2681">
                  <c:v>40.240901563748949</c:v>
                </c:pt>
                <c:pt idx="2682">
                  <c:v>40.037674140040394</c:v>
                </c:pt>
                <c:pt idx="2683">
                  <c:v>39.941028020232736</c:v>
                </c:pt>
                <c:pt idx="2684">
                  <c:v>39.897261986019096</c:v>
                </c:pt>
                <c:pt idx="2685">
                  <c:v>39.876437982345486</c:v>
                </c:pt>
                <c:pt idx="2686">
                  <c:v>39.923555194371374</c:v>
                </c:pt>
                <c:pt idx="2687">
                  <c:v>40.033361844682247</c:v>
                </c:pt>
                <c:pt idx="2688">
                  <c:v>40.113190429469761</c:v>
                </c:pt>
                <c:pt idx="2689">
                  <c:v>40.122497238015129</c:v>
                </c:pt>
                <c:pt idx="2690">
                  <c:v>40.147265526633369</c:v>
                </c:pt>
                <c:pt idx="2691">
                  <c:v>40.250270420672337</c:v>
                </c:pt>
                <c:pt idx="2692">
                  <c:v>40.352364900350267</c:v>
                </c:pt>
                <c:pt idx="2693">
                  <c:v>40.418418109611089</c:v>
                </c:pt>
                <c:pt idx="2694">
                  <c:v>40.483440287396576</c:v>
                </c:pt>
                <c:pt idx="2695">
                  <c:v>40.561768740255872</c:v>
                </c:pt>
                <c:pt idx="2696">
                  <c:v>40.670722722142173</c:v>
                </c:pt>
                <c:pt idx="2697">
                  <c:v>40.783517515620247</c:v>
                </c:pt>
                <c:pt idx="2698">
                  <c:v>40.992654186311015</c:v>
                </c:pt>
                <c:pt idx="2699">
                  <c:v>41.25024139168368</c:v>
                </c:pt>
                <c:pt idx="2700">
                  <c:v>41.126439065649166</c:v>
                </c:pt>
                <c:pt idx="2701">
                  <c:v>40.696120779941985</c:v>
                </c:pt>
                <c:pt idx="2702">
                  <c:v>40.697980654835433</c:v>
                </c:pt>
                <c:pt idx="2703">
                  <c:v>40.920554672444503</c:v>
                </c:pt>
                <c:pt idx="2704">
                  <c:v>41.196372757175808</c:v>
                </c:pt>
                <c:pt idx="2705">
                  <c:v>41.464673411541526</c:v>
                </c:pt>
                <c:pt idx="2706">
                  <c:v>41.284495873021584</c:v>
                </c:pt>
                <c:pt idx="2707">
                  <c:v>41.195808211472368</c:v>
                </c:pt>
                <c:pt idx="2708">
                  <c:v>41.700429721845424</c:v>
                </c:pt>
                <c:pt idx="2709">
                  <c:v>41.870442528587333</c:v>
                </c:pt>
                <c:pt idx="2710">
                  <c:v>41.815804804646561</c:v>
                </c:pt>
                <c:pt idx="2711">
                  <c:v>41.829295719250084</c:v>
                </c:pt>
                <c:pt idx="2712">
                  <c:v>42.063907634356617</c:v>
                </c:pt>
                <c:pt idx="2713">
                  <c:v>41.942128754498903</c:v>
                </c:pt>
                <c:pt idx="2714">
                  <c:v>41.699853151172228</c:v>
                </c:pt>
                <c:pt idx="2715">
                  <c:v>41.783921053358533</c:v>
                </c:pt>
                <c:pt idx="2716">
                  <c:v>42.066087089280003</c:v>
                </c:pt>
                <c:pt idx="2717">
                  <c:v>42.178866817451649</c:v>
                </c:pt>
                <c:pt idx="2718">
                  <c:v>41.940647905029444</c:v>
                </c:pt>
                <c:pt idx="2719">
                  <c:v>41.82303836381562</c:v>
                </c:pt>
                <c:pt idx="2720">
                  <c:v>42.236088562033103</c:v>
                </c:pt>
                <c:pt idx="2721">
                  <c:v>42.669940943160789</c:v>
                </c:pt>
                <c:pt idx="2722">
                  <c:v>42.455427120243606</c:v>
                </c:pt>
                <c:pt idx="2723">
                  <c:v>42.279942326547427</c:v>
                </c:pt>
                <c:pt idx="2724">
                  <c:v>42.198200249285705</c:v>
                </c:pt>
                <c:pt idx="2725">
                  <c:v>41.728545295733454</c:v>
                </c:pt>
                <c:pt idx="2726">
                  <c:v>41.029658488356532</c:v>
                </c:pt>
                <c:pt idx="2727">
                  <c:v>40.84543294258139</c:v>
                </c:pt>
                <c:pt idx="2728">
                  <c:v>41.149687840553305</c:v>
                </c:pt>
                <c:pt idx="2729">
                  <c:v>41.198588317694544</c:v>
                </c:pt>
                <c:pt idx="2730">
                  <c:v>41.394692955299575</c:v>
                </c:pt>
                <c:pt idx="2731">
                  <c:v>41.603830624939476</c:v>
                </c:pt>
                <c:pt idx="2732">
                  <c:v>42.16352644336726</c:v>
                </c:pt>
                <c:pt idx="2733">
                  <c:v>42.370481577960206</c:v>
                </c:pt>
                <c:pt idx="2734">
                  <c:v>42.375935622815689</c:v>
                </c:pt>
                <c:pt idx="2735">
                  <c:v>42.358441921641692</c:v>
                </c:pt>
                <c:pt idx="2736">
                  <c:v>42.300725980446174</c:v>
                </c:pt>
                <c:pt idx="2737">
                  <c:v>42.214248915578985</c:v>
                </c:pt>
                <c:pt idx="2738">
                  <c:v>42.135823561040731</c:v>
                </c:pt>
                <c:pt idx="2739">
                  <c:v>42.009730538366924</c:v>
                </c:pt>
                <c:pt idx="2740">
                  <c:v>41.877000512914023</c:v>
                </c:pt>
                <c:pt idx="2741">
                  <c:v>41.616068693665063</c:v>
                </c:pt>
                <c:pt idx="2742">
                  <c:v>41.369020458361113</c:v>
                </c:pt>
                <c:pt idx="2743">
                  <c:v>41.438825395207687</c:v>
                </c:pt>
                <c:pt idx="2744">
                  <c:v>41.754134347396302</c:v>
                </c:pt>
                <c:pt idx="2745">
                  <c:v>42.103135108783874</c:v>
                </c:pt>
                <c:pt idx="2746">
                  <c:v>42.407460774253366</c:v>
                </c:pt>
                <c:pt idx="2747">
                  <c:v>42.651771119051006</c:v>
                </c:pt>
                <c:pt idx="2748">
                  <c:v>42.795455657200364</c:v>
                </c:pt>
                <c:pt idx="2749">
                  <c:v>42.867244149541719</c:v>
                </c:pt>
                <c:pt idx="2750">
                  <c:v>42.943802423567277</c:v>
                </c:pt>
                <c:pt idx="2751">
                  <c:v>43.071873999711279</c:v>
                </c:pt>
                <c:pt idx="2752">
                  <c:v>43.282042879824644</c:v>
                </c:pt>
                <c:pt idx="2753">
                  <c:v>43.459047228222893</c:v>
                </c:pt>
                <c:pt idx="2754">
                  <c:v>43.487794923367986</c:v>
                </c:pt>
                <c:pt idx="2755">
                  <c:v>43.451485110911236</c:v>
                </c:pt>
                <c:pt idx="2756">
                  <c:v>43.484129006540478</c:v>
                </c:pt>
                <c:pt idx="2757">
                  <c:v>43.580381726229817</c:v>
                </c:pt>
                <c:pt idx="2758">
                  <c:v>43.581404986098242</c:v>
                </c:pt>
                <c:pt idx="2759">
                  <c:v>43.576776407989428</c:v>
                </c:pt>
                <c:pt idx="2760">
                  <c:v>43.531150500914123</c:v>
                </c:pt>
                <c:pt idx="2761">
                  <c:v>43.481386490508129</c:v>
                </c:pt>
                <c:pt idx="2762">
                  <c:v>43.460575822273796</c:v>
                </c:pt>
                <c:pt idx="2763">
                  <c:v>43.4243263129746</c:v>
                </c:pt>
                <c:pt idx="2764">
                  <c:v>43.325369374797276</c:v>
                </c:pt>
                <c:pt idx="2765">
                  <c:v>43.262459068773438</c:v>
                </c:pt>
                <c:pt idx="2766">
                  <c:v>43.264627602059591</c:v>
                </c:pt>
                <c:pt idx="2767">
                  <c:v>43.300193429620506</c:v>
                </c:pt>
                <c:pt idx="2768">
                  <c:v>43.193205611859682</c:v>
                </c:pt>
                <c:pt idx="2769">
                  <c:v>43.075435477020164</c:v>
                </c:pt>
                <c:pt idx="2770">
                  <c:v>43.084730863929728</c:v>
                </c:pt>
                <c:pt idx="2771">
                  <c:v>43.279726537369612</c:v>
                </c:pt>
                <c:pt idx="2772">
                  <c:v>43.44019301833405</c:v>
                </c:pt>
                <c:pt idx="2773">
                  <c:v>43.404360543276418</c:v>
                </c:pt>
                <c:pt idx="2774">
                  <c:v>43.314849251120442</c:v>
                </c:pt>
                <c:pt idx="2775">
                  <c:v>43.332507005780357</c:v>
                </c:pt>
                <c:pt idx="2776">
                  <c:v>43.547588867349276</c:v>
                </c:pt>
                <c:pt idx="2777">
                  <c:v>43.749322793864074</c:v>
                </c:pt>
                <c:pt idx="2778">
                  <c:v>43.872384923333897</c:v>
                </c:pt>
                <c:pt idx="2779">
                  <c:v>43.852309777787426</c:v>
                </c:pt>
                <c:pt idx="2780">
                  <c:v>43.84088640148245</c:v>
                </c:pt>
                <c:pt idx="2781">
                  <c:v>43.879677917866388</c:v>
                </c:pt>
                <c:pt idx="2782">
                  <c:v>43.942169316320694</c:v>
                </c:pt>
                <c:pt idx="2783">
                  <c:v>43.949809712843788</c:v>
                </c:pt>
                <c:pt idx="2784">
                  <c:v>43.956858353200325</c:v>
                </c:pt>
                <c:pt idx="2785">
                  <c:v>43.991549218640728</c:v>
                </c:pt>
                <c:pt idx="2786">
                  <c:v>43.968589948663443</c:v>
                </c:pt>
                <c:pt idx="2787">
                  <c:v>44.101163937681569</c:v>
                </c:pt>
                <c:pt idx="2788">
                  <c:v>44.351232280626732</c:v>
                </c:pt>
                <c:pt idx="2789">
                  <c:v>44.508707473663286</c:v>
                </c:pt>
                <c:pt idx="2790">
                  <c:v>44.632649756977628</c:v>
                </c:pt>
                <c:pt idx="2791">
                  <c:v>44.612744652638924</c:v>
                </c:pt>
                <c:pt idx="2792">
                  <c:v>44.448133493143644</c:v>
                </c:pt>
                <c:pt idx="2793">
                  <c:v>44.324381066126456</c:v>
                </c:pt>
                <c:pt idx="2794">
                  <c:v>44.367564762363195</c:v>
                </c:pt>
                <c:pt idx="2795">
                  <c:v>44.478125053290739</c:v>
                </c:pt>
                <c:pt idx="2796">
                  <c:v>44.506293332029628</c:v>
                </c:pt>
                <c:pt idx="2797">
                  <c:v>44.542867576041552</c:v>
                </c:pt>
                <c:pt idx="2798">
                  <c:v>44.423375961767107</c:v>
                </c:pt>
                <c:pt idx="2799">
                  <c:v>44.235172368975967</c:v>
                </c:pt>
                <c:pt idx="2800">
                  <c:v>44.200356932969434</c:v>
                </c:pt>
                <c:pt idx="2801">
                  <c:v>44.231269355074929</c:v>
                </c:pt>
                <c:pt idx="2802">
                  <c:v>44.342769370083253</c:v>
                </c:pt>
                <c:pt idx="2803">
                  <c:v>44.471356729113097</c:v>
                </c:pt>
                <c:pt idx="2804">
                  <c:v>44.55570297003564</c:v>
                </c:pt>
                <c:pt idx="2805">
                  <c:v>44.592147897452818</c:v>
                </c:pt>
                <c:pt idx="2806">
                  <c:v>44.65774520418276</c:v>
                </c:pt>
                <c:pt idx="2807">
                  <c:v>44.689361463488694</c:v>
                </c:pt>
                <c:pt idx="2808">
                  <c:v>44.643099865623128</c:v>
                </c:pt>
                <c:pt idx="2809">
                  <c:v>44.462083500563715</c:v>
                </c:pt>
                <c:pt idx="2810">
                  <c:v>44.528982031505521</c:v>
                </c:pt>
                <c:pt idx="2811">
                  <c:v>44.813295661479913</c:v>
                </c:pt>
                <c:pt idx="2812">
                  <c:v>45.152615127053863</c:v>
                </c:pt>
                <c:pt idx="2813">
                  <c:v>45.329615172598722</c:v>
                </c:pt>
                <c:pt idx="2814">
                  <c:v>45.244978069516847</c:v>
                </c:pt>
                <c:pt idx="2815">
                  <c:v>44.951105921879041</c:v>
                </c:pt>
                <c:pt idx="2816">
                  <c:v>44.735124687108296</c:v>
                </c:pt>
                <c:pt idx="2817">
                  <c:v>44.625880485736211</c:v>
                </c:pt>
                <c:pt idx="2818">
                  <c:v>44.649985399192929</c:v>
                </c:pt>
                <c:pt idx="2819">
                  <c:v>44.689198511169678</c:v>
                </c:pt>
                <c:pt idx="2820">
                  <c:v>44.753271619494207</c:v>
                </c:pt>
                <c:pt idx="2821">
                  <c:v>44.742946290359384</c:v>
                </c:pt>
                <c:pt idx="2822">
                  <c:v>44.512344620067019</c:v>
                </c:pt>
                <c:pt idx="2823">
                  <c:v>44.444277262302535</c:v>
                </c:pt>
                <c:pt idx="2824">
                  <c:v>44.486747156537447</c:v>
                </c:pt>
                <c:pt idx="2825">
                  <c:v>43.888361930522855</c:v>
                </c:pt>
                <c:pt idx="2826">
                  <c:v>43.619624896994267</c:v>
                </c:pt>
                <c:pt idx="2827">
                  <c:v>44.113023194447656</c:v>
                </c:pt>
                <c:pt idx="2828">
                  <c:v>44.42608805406519</c:v>
                </c:pt>
                <c:pt idx="2829">
                  <c:v>43.809760620663667</c:v>
                </c:pt>
                <c:pt idx="2830">
                  <c:v>43.646406412458269</c:v>
                </c:pt>
                <c:pt idx="2831">
                  <c:v>44.235224081884006</c:v>
                </c:pt>
                <c:pt idx="2832">
                  <c:v>44.598464924575595</c:v>
                </c:pt>
                <c:pt idx="2833">
                  <c:v>44.518526324583753</c:v>
                </c:pt>
                <c:pt idx="2834">
                  <c:v>44.245798998365714</c:v>
                </c:pt>
                <c:pt idx="2835">
                  <c:v>44.117805192429387</c:v>
                </c:pt>
                <c:pt idx="2836">
                  <c:v>44.048399080619483</c:v>
                </c:pt>
                <c:pt idx="2837">
                  <c:v>44.13060494714621</c:v>
                </c:pt>
                <c:pt idx="2838">
                  <c:v>44.228370932276796</c:v>
                </c:pt>
                <c:pt idx="2839">
                  <c:v>44.264727907434235</c:v>
                </c:pt>
                <c:pt idx="2840">
                  <c:v>44.221699557090382</c:v>
                </c:pt>
                <c:pt idx="2841">
                  <c:v>44.013851665451483</c:v>
                </c:pt>
                <c:pt idx="2842">
                  <c:v>43.966455838027983</c:v>
                </c:pt>
                <c:pt idx="2843">
                  <c:v>43.953093392607443</c:v>
                </c:pt>
                <c:pt idx="2844">
                  <c:v>43.962612943860378</c:v>
                </c:pt>
                <c:pt idx="2845">
                  <c:v>43.979802212461507</c:v>
                </c:pt>
                <c:pt idx="2846">
                  <c:v>44.01027022673653</c:v>
                </c:pt>
                <c:pt idx="2847">
                  <c:v>44.018015438792546</c:v>
                </c:pt>
                <c:pt idx="2848">
                  <c:v>44.107691562349999</c:v>
                </c:pt>
                <c:pt idx="2849">
                  <c:v>44.132533296642222</c:v>
                </c:pt>
                <c:pt idx="2850">
                  <c:v>44.094542883545259</c:v>
                </c:pt>
                <c:pt idx="2851">
                  <c:v>44.130313860391524</c:v>
                </c:pt>
                <c:pt idx="2852">
                  <c:v>44.212892130848104</c:v>
                </c:pt>
                <c:pt idx="2853">
                  <c:v>44.182423495854621</c:v>
                </c:pt>
                <c:pt idx="2854">
                  <c:v>44.066049809668002</c:v>
                </c:pt>
                <c:pt idx="2855">
                  <c:v>43.901563889788271</c:v>
                </c:pt>
                <c:pt idx="2856">
                  <c:v>43.798361482213267</c:v>
                </c:pt>
                <c:pt idx="2857">
                  <c:v>43.855604446082125</c:v>
                </c:pt>
                <c:pt idx="2858">
                  <c:v>43.95199985173987</c:v>
                </c:pt>
                <c:pt idx="2859">
                  <c:v>43.97728977260401</c:v>
                </c:pt>
                <c:pt idx="2860">
                  <c:v>43.843761338113126</c:v>
                </c:pt>
                <c:pt idx="2861">
                  <c:v>43.78872244329871</c:v>
                </c:pt>
                <c:pt idx="2862">
                  <c:v>43.801336135221788</c:v>
                </c:pt>
                <c:pt idx="2863">
                  <c:v>43.830679449202904</c:v>
                </c:pt>
                <c:pt idx="2864">
                  <c:v>44.031660905177446</c:v>
                </c:pt>
                <c:pt idx="2865">
                  <c:v>44.103452521232256</c:v>
                </c:pt>
                <c:pt idx="2866">
                  <c:v>44.119442994930516</c:v>
                </c:pt>
                <c:pt idx="2867">
                  <c:v>44.07927368200172</c:v>
                </c:pt>
                <c:pt idx="2868">
                  <c:v>44.104471428306198</c:v>
                </c:pt>
                <c:pt idx="2869">
                  <c:v>44.189399891692588</c:v>
                </c:pt>
                <c:pt idx="2870">
                  <c:v>44.241910126782017</c:v>
                </c:pt>
                <c:pt idx="2871">
                  <c:v>44.259918423348665</c:v>
                </c:pt>
                <c:pt idx="2872">
                  <c:v>44.259951716043965</c:v>
                </c:pt>
                <c:pt idx="2873">
                  <c:v>44.255987829350339</c:v>
                </c:pt>
                <c:pt idx="2874">
                  <c:v>44.205937719792374</c:v>
                </c:pt>
                <c:pt idx="2875">
                  <c:v>44.152645279951308</c:v>
                </c:pt>
                <c:pt idx="2876">
                  <c:v>44.053343252492681</c:v>
                </c:pt>
                <c:pt idx="2877">
                  <c:v>44.000534978462838</c:v>
                </c:pt>
                <c:pt idx="2878">
                  <c:v>44.028566622188158</c:v>
                </c:pt>
                <c:pt idx="2879">
                  <c:v>43.992957402534216</c:v>
                </c:pt>
                <c:pt idx="2880">
                  <c:v>43.862389062327509</c:v>
                </c:pt>
                <c:pt idx="2881">
                  <c:v>43.788470888076525</c:v>
                </c:pt>
                <c:pt idx="2882">
                  <c:v>43.765290967739318</c:v>
                </c:pt>
                <c:pt idx="2883">
                  <c:v>43.790316773686101</c:v>
                </c:pt>
                <c:pt idx="2884">
                  <c:v>43.832574774324073</c:v>
                </c:pt>
                <c:pt idx="2885">
                  <c:v>43.878884489175348</c:v>
                </c:pt>
                <c:pt idx="2886">
                  <c:v>43.795979108501157</c:v>
                </c:pt>
                <c:pt idx="2887">
                  <c:v>43.615434689801823</c:v>
                </c:pt>
                <c:pt idx="2888">
                  <c:v>43.465064191404508</c:v>
                </c:pt>
                <c:pt idx="2889">
                  <c:v>43.329874719902662</c:v>
                </c:pt>
                <c:pt idx="2890">
                  <c:v>43.13223132972302</c:v>
                </c:pt>
                <c:pt idx="2891">
                  <c:v>43.026538742344144</c:v>
                </c:pt>
                <c:pt idx="2892">
                  <c:v>43.001212495758082</c:v>
                </c:pt>
                <c:pt idx="2893">
                  <c:v>42.92837852595369</c:v>
                </c:pt>
                <c:pt idx="2894">
                  <c:v>42.800630007339628</c:v>
                </c:pt>
                <c:pt idx="2895">
                  <c:v>42.807636974322861</c:v>
                </c:pt>
                <c:pt idx="2896">
                  <c:v>42.827614983784017</c:v>
                </c:pt>
                <c:pt idx="2897">
                  <c:v>42.654005988715156</c:v>
                </c:pt>
                <c:pt idx="2898">
                  <c:v>41.967766430212734</c:v>
                </c:pt>
                <c:pt idx="2899">
                  <c:v>41.288151861657717</c:v>
                </c:pt>
                <c:pt idx="2900">
                  <c:v>41.338152310699343</c:v>
                </c:pt>
                <c:pt idx="2901">
                  <c:v>42.165789435840367</c:v>
                </c:pt>
                <c:pt idx="2902">
                  <c:v>42.874019585253876</c:v>
                </c:pt>
                <c:pt idx="2903">
                  <c:v>43.187881066991721</c:v>
                </c:pt>
                <c:pt idx="2904">
                  <c:v>43.459145987816456</c:v>
                </c:pt>
                <c:pt idx="2905">
                  <c:v>43.695352010771231</c:v>
                </c:pt>
                <c:pt idx="2906">
                  <c:v>43.850195766303287</c:v>
                </c:pt>
                <c:pt idx="2907">
                  <c:v>43.907797251761451</c:v>
                </c:pt>
                <c:pt idx="2908">
                  <c:v>43.949379970392684</c:v>
                </c:pt>
                <c:pt idx="2909">
                  <c:v>43.900346483370889</c:v>
                </c:pt>
                <c:pt idx="2910">
                  <c:v>43.868437155370202</c:v>
                </c:pt>
                <c:pt idx="2911">
                  <c:v>43.776464652884918</c:v>
                </c:pt>
                <c:pt idx="2912">
                  <c:v>43.656015398597305</c:v>
                </c:pt>
                <c:pt idx="2913">
                  <c:v>43.497379161265712</c:v>
                </c:pt>
                <c:pt idx="2914">
                  <c:v>43.24630658743974</c:v>
                </c:pt>
                <c:pt idx="2915">
                  <c:v>43.072650057248424</c:v>
                </c:pt>
                <c:pt idx="2916">
                  <c:v>42.922439421979341</c:v>
                </c:pt>
                <c:pt idx="2917">
                  <c:v>42.693273240780186</c:v>
                </c:pt>
                <c:pt idx="2918">
                  <c:v>42.474138473150354</c:v>
                </c:pt>
                <c:pt idx="2919">
                  <c:v>42.470504575992855</c:v>
                </c:pt>
                <c:pt idx="2920">
                  <c:v>42.622982290885474</c:v>
                </c:pt>
                <c:pt idx="2921">
                  <c:v>42.69073588594452</c:v>
                </c:pt>
                <c:pt idx="2922">
                  <c:v>42.732407518918201</c:v>
                </c:pt>
                <c:pt idx="2923">
                  <c:v>42.779969830480937</c:v>
                </c:pt>
                <c:pt idx="2924">
                  <c:v>42.78036782418809</c:v>
                </c:pt>
                <c:pt idx="2925">
                  <c:v>42.783332192986521</c:v>
                </c:pt>
                <c:pt idx="2926">
                  <c:v>42.774528489307897</c:v>
                </c:pt>
                <c:pt idx="2927">
                  <c:v>42.767521356972075</c:v>
                </c:pt>
                <c:pt idx="2928">
                  <c:v>42.771927386593305</c:v>
                </c:pt>
                <c:pt idx="2929">
                  <c:v>42.780709655055617</c:v>
                </c:pt>
                <c:pt idx="2930">
                  <c:v>42.770027923665573</c:v>
                </c:pt>
                <c:pt idx="2931">
                  <c:v>42.737066827895106</c:v>
                </c:pt>
                <c:pt idx="2932">
                  <c:v>42.734716318272405</c:v>
                </c:pt>
                <c:pt idx="2933">
                  <c:v>42.716309971680943</c:v>
                </c:pt>
                <c:pt idx="2934">
                  <c:v>42.717571770789078</c:v>
                </c:pt>
                <c:pt idx="2935">
                  <c:v>42.694424221552239</c:v>
                </c:pt>
                <c:pt idx="2936">
                  <c:v>42.629246103688821</c:v>
                </c:pt>
                <c:pt idx="2937">
                  <c:v>42.61855369167921</c:v>
                </c:pt>
                <c:pt idx="2938">
                  <c:v>42.60337439277388</c:v>
                </c:pt>
                <c:pt idx="2939">
                  <c:v>42.588791191435888</c:v>
                </c:pt>
                <c:pt idx="2940">
                  <c:v>42.392790084920158</c:v>
                </c:pt>
                <c:pt idx="2941">
                  <c:v>42.159690733345087</c:v>
                </c:pt>
                <c:pt idx="2942">
                  <c:v>42.049368159406654</c:v>
                </c:pt>
                <c:pt idx="2943">
                  <c:v>41.942055529607046</c:v>
                </c:pt>
                <c:pt idx="2944">
                  <c:v>41.812691351306796</c:v>
                </c:pt>
                <c:pt idx="2945">
                  <c:v>41.672611711845569</c:v>
                </c:pt>
                <c:pt idx="2946">
                  <c:v>41.71122085217835</c:v>
                </c:pt>
                <c:pt idx="2947">
                  <c:v>41.791802863226479</c:v>
                </c:pt>
                <c:pt idx="2948">
                  <c:v>41.712793901257555</c:v>
                </c:pt>
                <c:pt idx="2949">
                  <c:v>41.194301600266186</c:v>
                </c:pt>
                <c:pt idx="2950">
                  <c:v>40.819140331298648</c:v>
                </c:pt>
                <c:pt idx="2951">
                  <c:v>40.682453656127677</c:v>
                </c:pt>
                <c:pt idx="2952">
                  <c:v>40.992999674668233</c:v>
                </c:pt>
                <c:pt idx="2953">
                  <c:v>41.654904321607184</c:v>
                </c:pt>
                <c:pt idx="2954">
                  <c:v>41.681647998967684</c:v>
                </c:pt>
                <c:pt idx="2955">
                  <c:v>41.513644841962602</c:v>
                </c:pt>
                <c:pt idx="2956">
                  <c:v>41.523357359668864</c:v>
                </c:pt>
                <c:pt idx="2957">
                  <c:v>41.592955126639978</c:v>
                </c:pt>
                <c:pt idx="2958">
                  <c:v>41.292895435082556</c:v>
                </c:pt>
                <c:pt idx="2959">
                  <c:v>40.881392793434273</c:v>
                </c:pt>
                <c:pt idx="2960">
                  <c:v>40.557433154226601</c:v>
                </c:pt>
                <c:pt idx="2961">
                  <c:v>40.640908719894028</c:v>
                </c:pt>
                <c:pt idx="2962">
                  <c:v>40.879205582214198</c:v>
                </c:pt>
                <c:pt idx="2963">
                  <c:v>40.94612596854482</c:v>
                </c:pt>
                <c:pt idx="2964">
                  <c:v>40.91443081368412</c:v>
                </c:pt>
                <c:pt idx="2965">
                  <c:v>40.872459351180922</c:v>
                </c:pt>
                <c:pt idx="2966">
                  <c:v>40.331603625768579</c:v>
                </c:pt>
                <c:pt idx="2967">
                  <c:v>39.650169175691445</c:v>
                </c:pt>
                <c:pt idx="2968">
                  <c:v>39.344918137426959</c:v>
                </c:pt>
                <c:pt idx="2969">
                  <c:v>39.556158084560622</c:v>
                </c:pt>
                <c:pt idx="2970">
                  <c:v>39.844310228066696</c:v>
                </c:pt>
                <c:pt idx="2971">
                  <c:v>39.768064037426697</c:v>
                </c:pt>
                <c:pt idx="2972">
                  <c:v>39.675531409610535</c:v>
                </c:pt>
                <c:pt idx="2973">
                  <c:v>39.851398390396447</c:v>
                </c:pt>
                <c:pt idx="2974">
                  <c:v>40.427288182180163</c:v>
                </c:pt>
                <c:pt idx="2975">
                  <c:v>40.946000951961011</c:v>
                </c:pt>
                <c:pt idx="2976">
                  <c:v>41.189688819474839</c:v>
                </c:pt>
                <c:pt idx="2977">
                  <c:v>41.374318070678214</c:v>
                </c:pt>
                <c:pt idx="2978">
                  <c:v>41.547729272953077</c:v>
                </c:pt>
                <c:pt idx="2979">
                  <c:v>41.747055314777874</c:v>
                </c:pt>
                <c:pt idx="2980">
                  <c:v>41.814223274262901</c:v>
                </c:pt>
                <c:pt idx="2981">
                  <c:v>41.90213821156825</c:v>
                </c:pt>
                <c:pt idx="2982">
                  <c:v>41.885268239219229</c:v>
                </c:pt>
                <c:pt idx="2983">
                  <c:v>41.946859961220113</c:v>
                </c:pt>
                <c:pt idx="2984">
                  <c:v>42.054672519216417</c:v>
                </c:pt>
                <c:pt idx="2985">
                  <c:v>42.162978400594909</c:v>
                </c:pt>
                <c:pt idx="2986">
                  <c:v>42.305912403176677</c:v>
                </c:pt>
                <c:pt idx="2987">
                  <c:v>42.478579687463196</c:v>
                </c:pt>
                <c:pt idx="2988">
                  <c:v>42.513822454810793</c:v>
                </c:pt>
                <c:pt idx="2989">
                  <c:v>42.516252417672263</c:v>
                </c:pt>
                <c:pt idx="2990">
                  <c:v>42.48219990734156</c:v>
                </c:pt>
                <c:pt idx="2991">
                  <c:v>42.638091010871165</c:v>
                </c:pt>
                <c:pt idx="2992">
                  <c:v>42.840014672000528</c:v>
                </c:pt>
                <c:pt idx="2993">
                  <c:v>42.954313482806803</c:v>
                </c:pt>
                <c:pt idx="2994">
                  <c:v>43.029679944486588</c:v>
                </c:pt>
                <c:pt idx="2995">
                  <c:v>43.181439420278494</c:v>
                </c:pt>
                <c:pt idx="2996">
                  <c:v>43.293607521189031</c:v>
                </c:pt>
                <c:pt idx="2997">
                  <c:v>43.372542982930369</c:v>
                </c:pt>
                <c:pt idx="2998">
                  <c:v>43.42030128991091</c:v>
                </c:pt>
                <c:pt idx="2999">
                  <c:v>43.489727042831774</c:v>
                </c:pt>
                <c:pt idx="3000">
                  <c:v>43.545905086359376</c:v>
                </c:pt>
                <c:pt idx="3001">
                  <c:v>43.552443803683744</c:v>
                </c:pt>
                <c:pt idx="3002">
                  <c:v>43.498337091819096</c:v>
                </c:pt>
                <c:pt idx="3003">
                  <c:v>43.424832834365532</c:v>
                </c:pt>
                <c:pt idx="3004">
                  <c:v>43.353716528118582</c:v>
                </c:pt>
                <c:pt idx="3005">
                  <c:v>43.202511017971332</c:v>
                </c:pt>
                <c:pt idx="3006">
                  <c:v>42.932274935124106</c:v>
                </c:pt>
                <c:pt idx="3007">
                  <c:v>42.837585749129374</c:v>
                </c:pt>
                <c:pt idx="3008">
                  <c:v>42.83580783787292</c:v>
                </c:pt>
                <c:pt idx="3009">
                  <c:v>42.816420331905164</c:v>
                </c:pt>
                <c:pt idx="3010">
                  <c:v>42.812931978461918</c:v>
                </c:pt>
                <c:pt idx="3011">
                  <c:v>42.982270498599632</c:v>
                </c:pt>
                <c:pt idx="3012">
                  <c:v>43.247946286134258</c:v>
                </c:pt>
                <c:pt idx="3013">
                  <c:v>43.533096111059351</c:v>
                </c:pt>
                <c:pt idx="3014">
                  <c:v>43.831719785016602</c:v>
                </c:pt>
                <c:pt idx="3015">
                  <c:v>43.800299158991884</c:v>
                </c:pt>
                <c:pt idx="3016">
                  <c:v>43.63773093363158</c:v>
                </c:pt>
                <c:pt idx="3017">
                  <c:v>43.997993101605473</c:v>
                </c:pt>
                <c:pt idx="3018">
                  <c:v>44.096939010401528</c:v>
                </c:pt>
                <c:pt idx="3019">
                  <c:v>43.431314671426151</c:v>
                </c:pt>
                <c:pt idx="3020">
                  <c:v>43.144255305883313</c:v>
                </c:pt>
                <c:pt idx="3021">
                  <c:v>43.134169632099315</c:v>
                </c:pt>
                <c:pt idx="3022">
                  <c:v>43.041822964218539</c:v>
                </c:pt>
                <c:pt idx="3023">
                  <c:v>43.042352508846903</c:v>
                </c:pt>
                <c:pt idx="3024">
                  <c:v>43.065874249982201</c:v>
                </c:pt>
                <c:pt idx="3025">
                  <c:v>43.137070183178466</c:v>
                </c:pt>
                <c:pt idx="3026">
                  <c:v>43.293302791752538</c:v>
                </c:pt>
                <c:pt idx="3027">
                  <c:v>43.789832102475074</c:v>
                </c:pt>
                <c:pt idx="3028">
                  <c:v>44.431330914452523</c:v>
                </c:pt>
                <c:pt idx="3029">
                  <c:v>44.656596215163987</c:v>
                </c:pt>
                <c:pt idx="3030">
                  <c:v>44.663811786597961</c:v>
                </c:pt>
                <c:pt idx="3031">
                  <c:v>44.605670838817616</c:v>
                </c:pt>
                <c:pt idx="3032">
                  <c:v>44.666805856624208</c:v>
                </c:pt>
                <c:pt idx="3033">
                  <c:v>44.919292039404993</c:v>
                </c:pt>
                <c:pt idx="3034">
                  <c:v>45.059969002351536</c:v>
                </c:pt>
                <c:pt idx="3035">
                  <c:v>45.157516430292588</c:v>
                </c:pt>
                <c:pt idx="3036">
                  <c:v>45.242831981612625</c:v>
                </c:pt>
                <c:pt idx="3037">
                  <c:v>45.478705880673175</c:v>
                </c:pt>
                <c:pt idx="3038">
                  <c:v>45.791390969747596</c:v>
                </c:pt>
                <c:pt idx="3039">
                  <c:v>45.909478189352804</c:v>
                </c:pt>
                <c:pt idx="3040">
                  <c:v>45.987545997300813</c:v>
                </c:pt>
                <c:pt idx="3041">
                  <c:v>46.186357622132988</c:v>
                </c:pt>
                <c:pt idx="3042">
                  <c:v>46.287896067656114</c:v>
                </c:pt>
                <c:pt idx="3043">
                  <c:v>46.217060416896686</c:v>
                </c:pt>
                <c:pt idx="3044">
                  <c:v>46.504136563070261</c:v>
                </c:pt>
                <c:pt idx="3045">
                  <c:v>46.972088051074621</c:v>
                </c:pt>
                <c:pt idx="3046">
                  <c:v>47.189629722976775</c:v>
                </c:pt>
                <c:pt idx="3047">
                  <c:v>46.994119780268832</c:v>
                </c:pt>
                <c:pt idx="3048">
                  <c:v>46.533876433037143</c:v>
                </c:pt>
                <c:pt idx="3049">
                  <c:v>46.267201634017866</c:v>
                </c:pt>
                <c:pt idx="3050">
                  <c:v>46.313109238204817</c:v>
                </c:pt>
                <c:pt idx="3051">
                  <c:v>46.587367221643987</c:v>
                </c:pt>
                <c:pt idx="3052">
                  <c:v>46.758914626679747</c:v>
                </c:pt>
                <c:pt idx="3053">
                  <c:v>46.726345786686757</c:v>
                </c:pt>
                <c:pt idx="3054">
                  <c:v>46.733817802883763</c:v>
                </c:pt>
                <c:pt idx="3055">
                  <c:v>46.804545267398993</c:v>
                </c:pt>
                <c:pt idx="3056">
                  <c:v>46.783579681207428</c:v>
                </c:pt>
                <c:pt idx="3057">
                  <c:v>46.722018945062416</c:v>
                </c:pt>
                <c:pt idx="3058">
                  <c:v>46.710477369270507</c:v>
                </c:pt>
                <c:pt idx="3059">
                  <c:v>46.705697766138123</c:v>
                </c:pt>
                <c:pt idx="3060">
                  <c:v>46.687798050217111</c:v>
                </c:pt>
                <c:pt idx="3061">
                  <c:v>46.701098540125216</c:v>
                </c:pt>
                <c:pt idx="3062">
                  <c:v>46.745530145704819</c:v>
                </c:pt>
                <c:pt idx="3063">
                  <c:v>46.745699993038897</c:v>
                </c:pt>
                <c:pt idx="3064">
                  <c:v>46.734301391147845</c:v>
                </c:pt>
                <c:pt idx="3065">
                  <c:v>46.676230717900438</c:v>
                </c:pt>
                <c:pt idx="3066">
                  <c:v>46.631250206915297</c:v>
                </c:pt>
                <c:pt idx="3067">
                  <c:v>46.632208897621737</c:v>
                </c:pt>
                <c:pt idx="3068">
                  <c:v>46.701052430162321</c:v>
                </c:pt>
                <c:pt idx="3069">
                  <c:v>46.756342874530716</c:v>
                </c:pt>
                <c:pt idx="3070">
                  <c:v>46.760925331564771</c:v>
                </c:pt>
                <c:pt idx="3071">
                  <c:v>46.772924542110829</c:v>
                </c:pt>
                <c:pt idx="3072">
                  <c:v>46.848390041279778</c:v>
                </c:pt>
                <c:pt idx="3073">
                  <c:v>46.939594496092255</c:v>
                </c:pt>
                <c:pt idx="3074">
                  <c:v>47.052265773323782</c:v>
                </c:pt>
                <c:pt idx="3075">
                  <c:v>47.148479984291697</c:v>
                </c:pt>
                <c:pt idx="3076">
                  <c:v>47.224000330622729</c:v>
                </c:pt>
                <c:pt idx="3077">
                  <c:v>47.238393931277912</c:v>
                </c:pt>
                <c:pt idx="3078">
                  <c:v>47.194422272646932</c:v>
                </c:pt>
                <c:pt idx="3079">
                  <c:v>47.303547132449708</c:v>
                </c:pt>
                <c:pt idx="3080">
                  <c:v>47.403634358156197</c:v>
                </c:pt>
                <c:pt idx="3081">
                  <c:v>47.436022902192121</c:v>
                </c:pt>
                <c:pt idx="3082">
                  <c:v>47.515238465543021</c:v>
                </c:pt>
                <c:pt idx="3083">
                  <c:v>47.601470600309085</c:v>
                </c:pt>
                <c:pt idx="3084">
                  <c:v>47.702030076082174</c:v>
                </c:pt>
                <c:pt idx="3085">
                  <c:v>47.855240089431717</c:v>
                </c:pt>
                <c:pt idx="3086">
                  <c:v>47.823777167764916</c:v>
                </c:pt>
                <c:pt idx="3087">
                  <c:v>47.292867615415105</c:v>
                </c:pt>
                <c:pt idx="3088">
                  <c:v>46.857996755778302</c:v>
                </c:pt>
                <c:pt idx="3089">
                  <c:v>47.069332395173383</c:v>
                </c:pt>
                <c:pt idx="3090">
                  <c:v>47.21858556669838</c:v>
                </c:pt>
                <c:pt idx="3091">
                  <c:v>47.284215030903397</c:v>
                </c:pt>
                <c:pt idx="3092">
                  <c:v>47.463657907376671</c:v>
                </c:pt>
                <c:pt idx="3093">
                  <c:v>47.782130397074638</c:v>
                </c:pt>
                <c:pt idx="3094">
                  <c:v>48.011820821655448</c:v>
                </c:pt>
                <c:pt idx="3095">
                  <c:v>48.021845147630849</c:v>
                </c:pt>
                <c:pt idx="3096">
                  <c:v>48.000304324466995</c:v>
                </c:pt>
                <c:pt idx="3097">
                  <c:v>47.946653476443302</c:v>
                </c:pt>
                <c:pt idx="3098">
                  <c:v>47.893472526707185</c:v>
                </c:pt>
                <c:pt idx="3099">
                  <c:v>47.943782650388066</c:v>
                </c:pt>
                <c:pt idx="3100">
                  <c:v>48.068997414934657</c:v>
                </c:pt>
                <c:pt idx="3101">
                  <c:v>48.16259155117524</c:v>
                </c:pt>
                <c:pt idx="3102">
                  <c:v>48.104446090865096</c:v>
                </c:pt>
                <c:pt idx="3103">
                  <c:v>47.903549686093079</c:v>
                </c:pt>
                <c:pt idx="3104">
                  <c:v>47.962791099557641</c:v>
                </c:pt>
                <c:pt idx="3105">
                  <c:v>48.068220062748026</c:v>
                </c:pt>
                <c:pt idx="3106">
                  <c:v>48.109224600233844</c:v>
                </c:pt>
                <c:pt idx="3107">
                  <c:v>48.212973186443442</c:v>
                </c:pt>
                <c:pt idx="3108">
                  <c:v>48.483145881226513</c:v>
                </c:pt>
                <c:pt idx="3109">
                  <c:v>48.711255294375164</c:v>
                </c:pt>
                <c:pt idx="3110">
                  <c:v>48.866853358613653</c:v>
                </c:pt>
                <c:pt idx="3111">
                  <c:v>48.939614410838175</c:v>
                </c:pt>
                <c:pt idx="3112">
                  <c:v>48.959627858666714</c:v>
                </c:pt>
                <c:pt idx="3113">
                  <c:v>48.95604010914208</c:v>
                </c:pt>
                <c:pt idx="3114">
                  <c:v>48.958949220100799</c:v>
                </c:pt>
                <c:pt idx="3115">
                  <c:v>48.978255790101343</c:v>
                </c:pt>
                <c:pt idx="3116">
                  <c:v>49.066044399227749</c:v>
                </c:pt>
                <c:pt idx="3117">
                  <c:v>49.107063139181832</c:v>
                </c:pt>
                <c:pt idx="3118">
                  <c:v>49.045781566247015</c:v>
                </c:pt>
                <c:pt idx="3119">
                  <c:v>48.935023691159643</c:v>
                </c:pt>
                <c:pt idx="3120">
                  <c:v>48.989345185258642</c:v>
                </c:pt>
                <c:pt idx="3121">
                  <c:v>49.206906375989774</c:v>
                </c:pt>
                <c:pt idx="3122">
                  <c:v>49.379034446512385</c:v>
                </c:pt>
                <c:pt idx="3123">
                  <c:v>49.494478669285876</c:v>
                </c:pt>
                <c:pt idx="3124">
                  <c:v>49.580018436406817</c:v>
                </c:pt>
                <c:pt idx="3125">
                  <c:v>49.652122745624382</c:v>
                </c:pt>
                <c:pt idx="3126">
                  <c:v>49.752230455570484</c:v>
                </c:pt>
                <c:pt idx="3127">
                  <c:v>49.971594243961349</c:v>
                </c:pt>
                <c:pt idx="3128">
                  <c:v>50.265351489455014</c:v>
                </c:pt>
                <c:pt idx="3129">
                  <c:v>50.645126877584772</c:v>
                </c:pt>
                <c:pt idx="3130">
                  <c:v>50.968638991141717</c:v>
                </c:pt>
                <c:pt idx="3131">
                  <c:v>51.135507138249089</c:v>
                </c:pt>
                <c:pt idx="3132">
                  <c:v>51.180469543726304</c:v>
                </c:pt>
                <c:pt idx="3133">
                  <c:v>51.239711528107499</c:v>
                </c:pt>
                <c:pt idx="3134">
                  <c:v>51.401701504680233</c:v>
                </c:pt>
                <c:pt idx="3135">
                  <c:v>51.443010273115114</c:v>
                </c:pt>
                <c:pt idx="3136">
                  <c:v>51.407029907072946</c:v>
                </c:pt>
                <c:pt idx="3137">
                  <c:v>51.404196090795814</c:v>
                </c:pt>
                <c:pt idx="3138">
                  <c:v>51.48945058507266</c:v>
                </c:pt>
                <c:pt idx="3139">
                  <c:v>51.417498387518947</c:v>
                </c:pt>
                <c:pt idx="3140">
                  <c:v>51.54752189662095</c:v>
                </c:pt>
                <c:pt idx="3141">
                  <c:v>51.795619533915605</c:v>
                </c:pt>
                <c:pt idx="3142">
                  <c:v>52.095562899352657</c:v>
                </c:pt>
                <c:pt idx="3143">
                  <c:v>52.290470147422397</c:v>
                </c:pt>
                <c:pt idx="3144">
                  <c:v>52.20763102307756</c:v>
                </c:pt>
                <c:pt idx="3145">
                  <c:v>52.021987317771156</c:v>
                </c:pt>
                <c:pt idx="3146">
                  <c:v>51.893945615761616</c:v>
                </c:pt>
                <c:pt idx="3147">
                  <c:v>52.005708171563597</c:v>
                </c:pt>
                <c:pt idx="3148">
                  <c:v>52.156875006885492</c:v>
                </c:pt>
                <c:pt idx="3149">
                  <c:v>52.071723225018488</c:v>
                </c:pt>
                <c:pt idx="3150">
                  <c:v>52.205849369478003</c:v>
                </c:pt>
                <c:pt idx="3151">
                  <c:v>52.408849645873261</c:v>
                </c:pt>
                <c:pt idx="3152">
                  <c:v>52.474995518453809</c:v>
                </c:pt>
                <c:pt idx="3153">
                  <c:v>52.315060016977654</c:v>
                </c:pt>
                <c:pt idx="3154">
                  <c:v>52.322450522998011</c:v>
                </c:pt>
                <c:pt idx="3155">
                  <c:v>52.437851966158021</c:v>
                </c:pt>
                <c:pt idx="3156">
                  <c:v>52.617531780898091</c:v>
                </c:pt>
                <c:pt idx="3157">
                  <c:v>52.769274746017473</c:v>
                </c:pt>
                <c:pt idx="3158">
                  <c:v>52.7671829143991</c:v>
                </c:pt>
                <c:pt idx="3159">
                  <c:v>52.828695180123759</c:v>
                </c:pt>
                <c:pt idx="3160">
                  <c:v>52.799065786428841</c:v>
                </c:pt>
                <c:pt idx="3161">
                  <c:v>52.662642719143335</c:v>
                </c:pt>
                <c:pt idx="3162">
                  <c:v>52.593307858491031</c:v>
                </c:pt>
                <c:pt idx="3163">
                  <c:v>52.767394453239959</c:v>
                </c:pt>
                <c:pt idx="3164">
                  <c:v>52.809937586004189</c:v>
                </c:pt>
                <c:pt idx="3165">
                  <c:v>53.00813613927032</c:v>
                </c:pt>
                <c:pt idx="3166">
                  <c:v>53.13783085387373</c:v>
                </c:pt>
                <c:pt idx="3167">
                  <c:v>53.168326528952853</c:v>
                </c:pt>
                <c:pt idx="3168">
                  <c:v>53.276047552055587</c:v>
                </c:pt>
                <c:pt idx="3169">
                  <c:v>53.448584955508991</c:v>
                </c:pt>
                <c:pt idx="3170">
                  <c:v>53.678171353598529</c:v>
                </c:pt>
                <c:pt idx="3171">
                  <c:v>53.739976877652254</c:v>
                </c:pt>
                <c:pt idx="3172">
                  <c:v>53.677167137183872</c:v>
                </c:pt>
                <c:pt idx="3173">
                  <c:v>53.506918030786757</c:v>
                </c:pt>
                <c:pt idx="3174">
                  <c:v>53.421520311797181</c:v>
                </c:pt>
                <c:pt idx="3175">
                  <c:v>53.447592959225233</c:v>
                </c:pt>
                <c:pt idx="3176">
                  <c:v>53.542533740279893</c:v>
                </c:pt>
                <c:pt idx="3177">
                  <c:v>53.65205937467951</c:v>
                </c:pt>
                <c:pt idx="3178">
                  <c:v>53.716987818429104</c:v>
                </c:pt>
                <c:pt idx="3179">
                  <c:v>53.827061027121886</c:v>
                </c:pt>
                <c:pt idx="3180">
                  <c:v>53.88490974569666</c:v>
                </c:pt>
                <c:pt idx="3181">
                  <c:v>53.681320384228272</c:v>
                </c:pt>
                <c:pt idx="3182">
                  <c:v>53.389843690317164</c:v>
                </c:pt>
                <c:pt idx="3183">
                  <c:v>53.36542372372206</c:v>
                </c:pt>
                <c:pt idx="3184">
                  <c:v>53.801915282244906</c:v>
                </c:pt>
                <c:pt idx="3185">
                  <c:v>54.364063853853509</c:v>
                </c:pt>
                <c:pt idx="3186">
                  <c:v>54.631464648073447</c:v>
                </c:pt>
                <c:pt idx="3187">
                  <c:v>54.725738436961471</c:v>
                </c:pt>
                <c:pt idx="3188">
                  <c:v>54.685202228178213</c:v>
                </c:pt>
                <c:pt idx="3189">
                  <c:v>54.61903299978497</c:v>
                </c:pt>
                <c:pt idx="3190">
                  <c:v>54.59273127988196</c:v>
                </c:pt>
                <c:pt idx="3191">
                  <c:v>54.672501235154044</c:v>
                </c:pt>
                <c:pt idx="3192">
                  <c:v>54.729631283788876</c:v>
                </c:pt>
                <c:pt idx="3193">
                  <c:v>54.822265670775764</c:v>
                </c:pt>
                <c:pt idx="3194">
                  <c:v>54.831424836020929</c:v>
                </c:pt>
                <c:pt idx="3195">
                  <c:v>54.687974438611647</c:v>
                </c:pt>
                <c:pt idx="3196">
                  <c:v>54.616512361280471</c:v>
                </c:pt>
                <c:pt idx="3197">
                  <c:v>54.563948644365063</c:v>
                </c:pt>
                <c:pt idx="3198">
                  <c:v>54.455806216804049</c:v>
                </c:pt>
                <c:pt idx="3199">
                  <c:v>54.383876904301189</c:v>
                </c:pt>
                <c:pt idx="3200">
                  <c:v>54.359280727657463</c:v>
                </c:pt>
                <c:pt idx="3201">
                  <c:v>54.356433228748507</c:v>
                </c:pt>
                <c:pt idx="3202">
                  <c:v>54.366269686559946</c:v>
                </c:pt>
                <c:pt idx="3203">
                  <c:v>54.384602037336251</c:v>
                </c:pt>
                <c:pt idx="3204">
                  <c:v>54.398492089427577</c:v>
                </c:pt>
                <c:pt idx="3205">
                  <c:v>54.432879564861324</c:v>
                </c:pt>
                <c:pt idx="3206">
                  <c:v>54.617462577703279</c:v>
                </c:pt>
                <c:pt idx="3207">
                  <c:v>54.826733430910934</c:v>
                </c:pt>
                <c:pt idx="3208">
                  <c:v>55.011118289701145</c:v>
                </c:pt>
                <c:pt idx="3209">
                  <c:v>55.328300852075103</c:v>
                </c:pt>
                <c:pt idx="3210">
                  <c:v>55.758245729572664</c:v>
                </c:pt>
                <c:pt idx="3211">
                  <c:v>56.143626453931006</c:v>
                </c:pt>
                <c:pt idx="3212">
                  <c:v>56.408191974549375</c:v>
                </c:pt>
                <c:pt idx="3213">
                  <c:v>56.625786410161702</c:v>
                </c:pt>
                <c:pt idx="3214">
                  <c:v>56.832539906530599</c:v>
                </c:pt>
                <c:pt idx="3215">
                  <c:v>56.908285182228084</c:v>
                </c:pt>
                <c:pt idx="3216">
                  <c:v>56.882961423245447</c:v>
                </c:pt>
                <c:pt idx="3217">
                  <c:v>56.943083242051756</c:v>
                </c:pt>
                <c:pt idx="3218">
                  <c:v>56.987963636514955</c:v>
                </c:pt>
                <c:pt idx="3219">
                  <c:v>57.008975767925321</c:v>
                </c:pt>
                <c:pt idx="3220">
                  <c:v>57.047848401515964</c:v>
                </c:pt>
                <c:pt idx="3221">
                  <c:v>56.976882007577416</c:v>
                </c:pt>
                <c:pt idx="3222">
                  <c:v>56.938552907106896</c:v>
                </c:pt>
                <c:pt idx="3223">
                  <c:v>57.058588323662477</c:v>
                </c:pt>
                <c:pt idx="3224">
                  <c:v>57.127343578889338</c:v>
                </c:pt>
                <c:pt idx="3225">
                  <c:v>57.133473666525447</c:v>
                </c:pt>
                <c:pt idx="3226">
                  <c:v>57.22679867680263</c:v>
                </c:pt>
                <c:pt idx="3227">
                  <c:v>57.309281965730882</c:v>
                </c:pt>
                <c:pt idx="3228">
                  <c:v>57.414735726983821</c:v>
                </c:pt>
                <c:pt idx="3229">
                  <c:v>57.425295030555148</c:v>
                </c:pt>
                <c:pt idx="3230">
                  <c:v>57.435489463804934</c:v>
                </c:pt>
                <c:pt idx="3231">
                  <c:v>57.522729710870365</c:v>
                </c:pt>
                <c:pt idx="3232">
                  <c:v>57.569976780814827</c:v>
                </c:pt>
                <c:pt idx="3233">
                  <c:v>57.585790466216963</c:v>
                </c:pt>
                <c:pt idx="3234">
                  <c:v>57.490902773702743</c:v>
                </c:pt>
                <c:pt idx="3235">
                  <c:v>57.419245051715833</c:v>
                </c:pt>
                <c:pt idx="3236">
                  <c:v>57.333495880690428</c:v>
                </c:pt>
                <c:pt idx="3237">
                  <c:v>57.258523590727194</c:v>
                </c:pt>
                <c:pt idx="3238">
                  <c:v>57.164788834834958</c:v>
                </c:pt>
                <c:pt idx="3239">
                  <c:v>57.077573918565449</c:v>
                </c:pt>
                <c:pt idx="3240">
                  <c:v>56.925941836224453</c:v>
                </c:pt>
                <c:pt idx="3241">
                  <c:v>56.772681092259617</c:v>
                </c:pt>
                <c:pt idx="3242">
                  <c:v>56.758534982511378</c:v>
                </c:pt>
                <c:pt idx="3243">
                  <c:v>56.738568516251583</c:v>
                </c:pt>
                <c:pt idx="3244">
                  <c:v>56.716129600729424</c:v>
                </c:pt>
                <c:pt idx="3245">
                  <c:v>56.657107746216894</c:v>
                </c:pt>
                <c:pt idx="3246">
                  <c:v>56.580769761704758</c:v>
                </c:pt>
                <c:pt idx="3247">
                  <c:v>56.574599388664424</c:v>
                </c:pt>
                <c:pt idx="3248">
                  <c:v>56.508130455182823</c:v>
                </c:pt>
                <c:pt idx="3249">
                  <c:v>56.250346908140173</c:v>
                </c:pt>
                <c:pt idx="3250">
                  <c:v>56.116402531138647</c:v>
                </c:pt>
                <c:pt idx="3251">
                  <c:v>56.161340455190356</c:v>
                </c:pt>
                <c:pt idx="3252">
                  <c:v>56.11691512459339</c:v>
                </c:pt>
                <c:pt idx="3253">
                  <c:v>56.029142700089345</c:v>
                </c:pt>
                <c:pt idx="3254">
                  <c:v>56.009432997533082</c:v>
                </c:pt>
                <c:pt idx="3255">
                  <c:v>56.014841682442977</c:v>
                </c:pt>
                <c:pt idx="3256">
                  <c:v>56.028409035544541</c:v>
                </c:pt>
                <c:pt idx="3257">
                  <c:v>55.938932694749923</c:v>
                </c:pt>
                <c:pt idx="3258">
                  <c:v>55.85799169580612</c:v>
                </c:pt>
                <c:pt idx="3259">
                  <c:v>55.84812546567089</c:v>
                </c:pt>
                <c:pt idx="3260">
                  <c:v>55.821881297116406</c:v>
                </c:pt>
                <c:pt idx="3261">
                  <c:v>55.818471099798515</c:v>
                </c:pt>
                <c:pt idx="3262">
                  <c:v>55.789989818399874</c:v>
                </c:pt>
                <c:pt idx="3263">
                  <c:v>55.721230868351412</c:v>
                </c:pt>
                <c:pt idx="3264">
                  <c:v>55.794791973355622</c:v>
                </c:pt>
                <c:pt idx="3265">
                  <c:v>55.924991308896495</c:v>
                </c:pt>
                <c:pt idx="3266">
                  <c:v>56.008246004248186</c:v>
                </c:pt>
                <c:pt idx="3267">
                  <c:v>56.066797420745417</c:v>
                </c:pt>
                <c:pt idx="3268">
                  <c:v>56.01895777946271</c:v>
                </c:pt>
                <c:pt idx="3269">
                  <c:v>55.973235711493643</c:v>
                </c:pt>
                <c:pt idx="3270">
                  <c:v>56.052364884315281</c:v>
                </c:pt>
                <c:pt idx="3271">
                  <c:v>56.050507043767439</c:v>
                </c:pt>
                <c:pt idx="3272">
                  <c:v>55.892000387451844</c:v>
                </c:pt>
                <c:pt idx="3273">
                  <c:v>55.871332270603226</c:v>
                </c:pt>
                <c:pt idx="3274">
                  <c:v>55.916020016079145</c:v>
                </c:pt>
                <c:pt idx="3275">
                  <c:v>55.843465664726018</c:v>
                </c:pt>
                <c:pt idx="3276">
                  <c:v>55.751955188459149</c:v>
                </c:pt>
                <c:pt idx="3277">
                  <c:v>55.734381196869421</c:v>
                </c:pt>
                <c:pt idx="3278">
                  <c:v>55.791963721787567</c:v>
                </c:pt>
                <c:pt idx="3279">
                  <c:v>55.774309378673195</c:v>
                </c:pt>
                <c:pt idx="3280">
                  <c:v>55.949894375945924</c:v>
                </c:pt>
                <c:pt idx="3281">
                  <c:v>56.115951581272697</c:v>
                </c:pt>
                <c:pt idx="3282">
                  <c:v>56.060498650967006</c:v>
                </c:pt>
                <c:pt idx="3283">
                  <c:v>56.052387221855241</c:v>
                </c:pt>
                <c:pt idx="3284">
                  <c:v>56.098588514735987</c:v>
                </c:pt>
                <c:pt idx="3285">
                  <c:v>56.082635957591968</c:v>
                </c:pt>
                <c:pt idx="3286">
                  <c:v>56.123703932882336</c:v>
                </c:pt>
                <c:pt idx="3287">
                  <c:v>56.042528539882142</c:v>
                </c:pt>
                <c:pt idx="3288">
                  <c:v>55.885929988842314</c:v>
                </c:pt>
                <c:pt idx="3289">
                  <c:v>55.787592749090223</c:v>
                </c:pt>
                <c:pt idx="3290">
                  <c:v>55.612496455880816</c:v>
                </c:pt>
                <c:pt idx="3291">
                  <c:v>55.42575672704708</c:v>
                </c:pt>
                <c:pt idx="3292">
                  <c:v>55.294187387219893</c:v>
                </c:pt>
                <c:pt idx="3293">
                  <c:v>55.212438359918679</c:v>
                </c:pt>
                <c:pt idx="3294">
                  <c:v>55.028170177933561</c:v>
                </c:pt>
                <c:pt idx="3295">
                  <c:v>54.930378105608305</c:v>
                </c:pt>
                <c:pt idx="3296">
                  <c:v>54.950509113174533</c:v>
                </c:pt>
                <c:pt idx="3297">
                  <c:v>54.891816209796609</c:v>
                </c:pt>
                <c:pt idx="3298">
                  <c:v>54.883608193877535</c:v>
                </c:pt>
                <c:pt idx="3299">
                  <c:v>55.002192996785752</c:v>
                </c:pt>
                <c:pt idx="3300">
                  <c:v>55.053069610482638</c:v>
                </c:pt>
                <c:pt idx="3301">
                  <c:v>54.996843115357123</c:v>
                </c:pt>
                <c:pt idx="3302">
                  <c:v>54.923421324892374</c:v>
                </c:pt>
                <c:pt idx="3303">
                  <c:v>54.80273849078926</c:v>
                </c:pt>
                <c:pt idx="3304">
                  <c:v>54.66679689198034</c:v>
                </c:pt>
                <c:pt idx="3305">
                  <c:v>54.619697235458951</c:v>
                </c:pt>
                <c:pt idx="3306">
                  <c:v>54.607762091687142</c:v>
                </c:pt>
                <c:pt idx="3307">
                  <c:v>54.644621911417772</c:v>
                </c:pt>
                <c:pt idx="3308">
                  <c:v>54.541826621717654</c:v>
                </c:pt>
                <c:pt idx="3309">
                  <c:v>54.411391730885647</c:v>
                </c:pt>
                <c:pt idx="3310">
                  <c:v>54.419917920052598</c:v>
                </c:pt>
                <c:pt idx="3311">
                  <c:v>54.395643306522857</c:v>
                </c:pt>
                <c:pt idx="3312">
                  <c:v>54.305421207064867</c:v>
                </c:pt>
                <c:pt idx="3313">
                  <c:v>54.332937766434483</c:v>
                </c:pt>
                <c:pt idx="3314">
                  <c:v>54.349005423225691</c:v>
                </c:pt>
                <c:pt idx="3315">
                  <c:v>54.272848311025804</c:v>
                </c:pt>
                <c:pt idx="3316">
                  <c:v>54.180847527927533</c:v>
                </c:pt>
                <c:pt idx="3317">
                  <c:v>54.098783171624078</c:v>
                </c:pt>
                <c:pt idx="3318">
                  <c:v>54.072882111776067</c:v>
                </c:pt>
                <c:pt idx="3319">
                  <c:v>54.002531019412842</c:v>
                </c:pt>
                <c:pt idx="3320">
                  <c:v>53.985616557619082</c:v>
                </c:pt>
                <c:pt idx="3321">
                  <c:v>53.962905486528427</c:v>
                </c:pt>
                <c:pt idx="3322">
                  <c:v>53.862435308666619</c:v>
                </c:pt>
                <c:pt idx="3323">
                  <c:v>53.873840143419585</c:v>
                </c:pt>
                <c:pt idx="3324">
                  <c:v>53.827410001842551</c:v>
                </c:pt>
                <c:pt idx="3325">
                  <c:v>53.7799636069267</c:v>
                </c:pt>
                <c:pt idx="3326">
                  <c:v>54.033447228932587</c:v>
                </c:pt>
                <c:pt idx="3327">
                  <c:v>54.25178461727252</c:v>
                </c:pt>
                <c:pt idx="3328">
                  <c:v>54.235099316998685</c:v>
                </c:pt>
                <c:pt idx="3329">
                  <c:v>54.247364852663232</c:v>
                </c:pt>
                <c:pt idx="3330">
                  <c:v>54.393282587209157</c:v>
                </c:pt>
                <c:pt idx="3331">
                  <c:v>54.413940977087989</c:v>
                </c:pt>
                <c:pt idx="3332">
                  <c:v>54.271609646163199</c:v>
                </c:pt>
                <c:pt idx="3333">
                  <c:v>54.361847320286302</c:v>
                </c:pt>
                <c:pt idx="3334">
                  <c:v>54.618137338771874</c:v>
                </c:pt>
                <c:pt idx="3335">
                  <c:v>54.677990424985111</c:v>
                </c:pt>
                <c:pt idx="3336">
                  <c:v>54.802500490087326</c:v>
                </c:pt>
                <c:pt idx="3337">
                  <c:v>54.957812277001054</c:v>
                </c:pt>
                <c:pt idx="3338">
                  <c:v>55.095014709986941</c:v>
                </c:pt>
                <c:pt idx="3339">
                  <c:v>55.100916397628325</c:v>
                </c:pt>
                <c:pt idx="3340">
                  <c:v>55.129073585851671</c:v>
                </c:pt>
                <c:pt idx="3341">
                  <c:v>55.163047532173621</c:v>
                </c:pt>
                <c:pt idx="3342">
                  <c:v>55.041162225849163</c:v>
                </c:pt>
                <c:pt idx="3343">
                  <c:v>54.840406753878241</c:v>
                </c:pt>
                <c:pt idx="3344">
                  <c:v>54.681164715499818</c:v>
                </c:pt>
                <c:pt idx="3345">
                  <c:v>54.504394190571958</c:v>
                </c:pt>
                <c:pt idx="3346">
                  <c:v>54.223702501057737</c:v>
                </c:pt>
                <c:pt idx="3347">
                  <c:v>54.160172255381795</c:v>
                </c:pt>
                <c:pt idx="3348">
                  <c:v>54.544675277272461</c:v>
                </c:pt>
                <c:pt idx="3349">
                  <c:v>54.739304008266274</c:v>
                </c:pt>
                <c:pt idx="3350">
                  <c:v>54.475988374399549</c:v>
                </c:pt>
                <c:pt idx="3351">
                  <c:v>54.179992250850248</c:v>
                </c:pt>
                <c:pt idx="3352">
                  <c:v>53.952958078923231</c:v>
                </c:pt>
                <c:pt idx="3353">
                  <c:v>53.910946237929835</c:v>
                </c:pt>
                <c:pt idx="3354">
                  <c:v>53.956405918641401</c:v>
                </c:pt>
                <c:pt idx="3355">
                  <c:v>53.951066533485857</c:v>
                </c:pt>
                <c:pt idx="3356">
                  <c:v>53.948114140913077</c:v>
                </c:pt>
                <c:pt idx="3357">
                  <c:v>54.046578650915166</c:v>
                </c:pt>
                <c:pt idx="3358">
                  <c:v>54.156117110614737</c:v>
                </c:pt>
                <c:pt idx="3359">
                  <c:v>54.248881386386337</c:v>
                </c:pt>
                <c:pt idx="3360">
                  <c:v>54.429279539911775</c:v>
                </c:pt>
                <c:pt idx="3361">
                  <c:v>54.626863489015165</c:v>
                </c:pt>
                <c:pt idx="3362">
                  <c:v>54.718853966370077</c:v>
                </c:pt>
                <c:pt idx="3363">
                  <c:v>54.746209677855703</c:v>
                </c:pt>
                <c:pt idx="3364">
                  <c:v>54.588919194028193</c:v>
                </c:pt>
                <c:pt idx="3365">
                  <c:v>54.195432185672303</c:v>
                </c:pt>
                <c:pt idx="3366">
                  <c:v>53.95278221426075</c:v>
                </c:pt>
                <c:pt idx="3367">
                  <c:v>53.995476667098835</c:v>
                </c:pt>
                <c:pt idx="3368">
                  <c:v>54.166122825711881</c:v>
                </c:pt>
                <c:pt idx="3369">
                  <c:v>54.222832443152924</c:v>
                </c:pt>
                <c:pt idx="3370">
                  <c:v>54.230787719686511</c:v>
                </c:pt>
                <c:pt idx="3371">
                  <c:v>54.308576275482871</c:v>
                </c:pt>
                <c:pt idx="3372">
                  <c:v>54.385584346309059</c:v>
                </c:pt>
                <c:pt idx="3373">
                  <c:v>54.337299751252147</c:v>
                </c:pt>
                <c:pt idx="3374">
                  <c:v>54.297885373246373</c:v>
                </c:pt>
                <c:pt idx="3375">
                  <c:v>54.319464980689204</c:v>
                </c:pt>
                <c:pt idx="3376">
                  <c:v>54.304044257510895</c:v>
                </c:pt>
                <c:pt idx="3377">
                  <c:v>54.160833191575698</c:v>
                </c:pt>
                <c:pt idx="3378">
                  <c:v>53.940989217809864</c:v>
                </c:pt>
                <c:pt idx="3379">
                  <c:v>53.813869981877488</c:v>
                </c:pt>
                <c:pt idx="3380">
                  <c:v>53.856465772493735</c:v>
                </c:pt>
                <c:pt idx="3381">
                  <c:v>53.853514152779283</c:v>
                </c:pt>
                <c:pt idx="3382">
                  <c:v>53.854328078493751</c:v>
                </c:pt>
                <c:pt idx="3383">
                  <c:v>53.805025022076904</c:v>
                </c:pt>
                <c:pt idx="3384">
                  <c:v>53.677254539402952</c:v>
                </c:pt>
                <c:pt idx="3385">
                  <c:v>53.601083088251585</c:v>
                </c:pt>
                <c:pt idx="3386">
                  <c:v>53.713764253379964</c:v>
                </c:pt>
                <c:pt idx="3387">
                  <c:v>53.982045073334845</c:v>
                </c:pt>
                <c:pt idx="3388">
                  <c:v>54.06181841930885</c:v>
                </c:pt>
                <c:pt idx="3389">
                  <c:v>54.037206664251428</c:v>
                </c:pt>
                <c:pt idx="3390">
                  <c:v>54.089102918393991</c:v>
                </c:pt>
                <c:pt idx="3391">
                  <c:v>54.135739108378417</c:v>
                </c:pt>
                <c:pt idx="3392">
                  <c:v>54.159866315659997</c:v>
                </c:pt>
                <c:pt idx="3393">
                  <c:v>54.174102868748164</c:v>
                </c:pt>
                <c:pt idx="3394">
                  <c:v>54.168794628064532</c:v>
                </c:pt>
                <c:pt idx="3395">
                  <c:v>54.133283938532522</c:v>
                </c:pt>
                <c:pt idx="3396">
                  <c:v>54.110734322799914</c:v>
                </c:pt>
                <c:pt idx="3397">
                  <c:v>54.135429966126559</c:v>
                </c:pt>
                <c:pt idx="3398">
                  <c:v>54.041256248630205</c:v>
                </c:pt>
                <c:pt idx="3399">
                  <c:v>54.041667112442951</c:v>
                </c:pt>
                <c:pt idx="3400">
                  <c:v>54.162249228975881</c:v>
                </c:pt>
                <c:pt idx="3401">
                  <c:v>53.999208481875201</c:v>
                </c:pt>
                <c:pt idx="3402">
                  <c:v>53.711390068730495</c:v>
                </c:pt>
                <c:pt idx="3403">
                  <c:v>53.54209291826632</c:v>
                </c:pt>
                <c:pt idx="3404">
                  <c:v>53.617398206488915</c:v>
                </c:pt>
                <c:pt idx="3405">
                  <c:v>53.793170571750579</c:v>
                </c:pt>
                <c:pt idx="3406">
                  <c:v>54.041313528914991</c:v>
                </c:pt>
                <c:pt idx="3407">
                  <c:v>54.085680142085394</c:v>
                </c:pt>
                <c:pt idx="3408">
                  <c:v>53.85352348264643</c:v>
                </c:pt>
                <c:pt idx="3409">
                  <c:v>53.699065164317091</c:v>
                </c:pt>
                <c:pt idx="3410">
                  <c:v>53.68739656277036</c:v>
                </c:pt>
                <c:pt idx="3411">
                  <c:v>53.492382319313108</c:v>
                </c:pt>
                <c:pt idx="3412">
                  <c:v>53.567851873272772</c:v>
                </c:pt>
                <c:pt idx="3413">
                  <c:v>53.795491815941304</c:v>
                </c:pt>
                <c:pt idx="3414">
                  <c:v>53.880634061016295</c:v>
                </c:pt>
                <c:pt idx="3415">
                  <c:v>53.950127044398755</c:v>
                </c:pt>
                <c:pt idx="3416">
                  <c:v>54.175099225195282</c:v>
                </c:pt>
                <c:pt idx="3417">
                  <c:v>54.056919302749847</c:v>
                </c:pt>
                <c:pt idx="3418">
                  <c:v>54.009240744847766</c:v>
                </c:pt>
                <c:pt idx="3419">
                  <c:v>54.027966970931544</c:v>
                </c:pt>
                <c:pt idx="3420">
                  <c:v>53.875771987014168</c:v>
                </c:pt>
                <c:pt idx="3421">
                  <c:v>53.795187611348638</c:v>
                </c:pt>
                <c:pt idx="3422">
                  <c:v>53.958836649599775</c:v>
                </c:pt>
                <c:pt idx="3423">
                  <c:v>54.259533168671538</c:v>
                </c:pt>
                <c:pt idx="3424">
                  <c:v>54.609930130049761</c:v>
                </c:pt>
                <c:pt idx="3425">
                  <c:v>54.694609308946198</c:v>
                </c:pt>
                <c:pt idx="3426">
                  <c:v>54.545331700466761</c:v>
                </c:pt>
                <c:pt idx="3427">
                  <c:v>54.343106300633529</c:v>
                </c:pt>
                <c:pt idx="3428">
                  <c:v>54.298622915227767</c:v>
                </c:pt>
                <c:pt idx="3429">
                  <c:v>54.449852546500978</c:v>
                </c:pt>
                <c:pt idx="3430">
                  <c:v>54.478003560263531</c:v>
                </c:pt>
                <c:pt idx="3431">
                  <c:v>54.50343088636442</c:v>
                </c:pt>
                <c:pt idx="3432">
                  <c:v>54.554715172378572</c:v>
                </c:pt>
                <c:pt idx="3433">
                  <c:v>54.574418795974537</c:v>
                </c:pt>
                <c:pt idx="3434">
                  <c:v>54.690887378327851</c:v>
                </c:pt>
                <c:pt idx="3435">
                  <c:v>54.828625160126009</c:v>
                </c:pt>
                <c:pt idx="3436">
                  <c:v>54.741623881714119</c:v>
                </c:pt>
                <c:pt idx="3437">
                  <c:v>54.593535224342062</c:v>
                </c:pt>
                <c:pt idx="3438">
                  <c:v>54.632145839548237</c:v>
                </c:pt>
                <c:pt idx="3439">
                  <c:v>54.661290277105593</c:v>
                </c:pt>
                <c:pt idx="3440">
                  <c:v>54.761175197350852</c:v>
                </c:pt>
                <c:pt idx="3441">
                  <c:v>54.89690006543745</c:v>
                </c:pt>
                <c:pt idx="3442">
                  <c:v>54.972805738455662</c:v>
                </c:pt>
                <c:pt idx="3443">
                  <c:v>54.933307443503814</c:v>
                </c:pt>
                <c:pt idx="3444">
                  <c:v>54.8840272550867</c:v>
                </c:pt>
                <c:pt idx="3445">
                  <c:v>54.963090170224334</c:v>
                </c:pt>
                <c:pt idx="3446">
                  <c:v>55.085809841258552</c:v>
                </c:pt>
                <c:pt idx="3447">
                  <c:v>55.311201247407965</c:v>
                </c:pt>
                <c:pt idx="3448">
                  <c:v>55.580332941755429</c:v>
                </c:pt>
                <c:pt idx="3449">
                  <c:v>55.485179047965126</c:v>
                </c:pt>
                <c:pt idx="3450">
                  <c:v>55.255830094995652</c:v>
                </c:pt>
                <c:pt idx="3451">
                  <c:v>55.230510061559443</c:v>
                </c:pt>
                <c:pt idx="3452">
                  <c:v>55.373730777673408</c:v>
                </c:pt>
                <c:pt idx="3453">
                  <c:v>55.489291782758563</c:v>
                </c:pt>
                <c:pt idx="3454">
                  <c:v>55.467590101559054</c:v>
                </c:pt>
                <c:pt idx="3455">
                  <c:v>55.419551396949331</c:v>
                </c:pt>
                <c:pt idx="3456">
                  <c:v>55.41265465099741</c:v>
                </c:pt>
                <c:pt idx="3457">
                  <c:v>55.443237178439688</c:v>
                </c:pt>
                <c:pt idx="3458">
                  <c:v>55.371455201578001</c:v>
                </c:pt>
                <c:pt idx="3459">
                  <c:v>55.337871006101345</c:v>
                </c:pt>
                <c:pt idx="3460">
                  <c:v>55.351292488174359</c:v>
                </c:pt>
                <c:pt idx="3461">
                  <c:v>55.391094171631394</c:v>
                </c:pt>
                <c:pt idx="3462">
                  <c:v>55.597665874534997</c:v>
                </c:pt>
                <c:pt idx="3463">
                  <c:v>55.899599389464299</c:v>
                </c:pt>
                <c:pt idx="3464">
                  <c:v>56.190086618034421</c:v>
                </c:pt>
                <c:pt idx="3465">
                  <c:v>56.272087896105489</c:v>
                </c:pt>
                <c:pt idx="3466">
                  <c:v>56.282057013489194</c:v>
                </c:pt>
                <c:pt idx="3467">
                  <c:v>56.325887831025746</c:v>
                </c:pt>
                <c:pt idx="3468">
                  <c:v>56.279070258250158</c:v>
                </c:pt>
                <c:pt idx="3469">
                  <c:v>56.022693860023118</c:v>
                </c:pt>
                <c:pt idx="3470">
                  <c:v>55.892106326743701</c:v>
                </c:pt>
                <c:pt idx="3471">
                  <c:v>55.90600214860892</c:v>
                </c:pt>
                <c:pt idx="3472">
                  <c:v>56.109068408243417</c:v>
                </c:pt>
                <c:pt idx="3473">
                  <c:v>56.433233379459274</c:v>
                </c:pt>
                <c:pt idx="3474">
                  <c:v>56.591643848890456</c:v>
                </c:pt>
                <c:pt idx="3475">
                  <c:v>56.387030266975216</c:v>
                </c:pt>
                <c:pt idx="3476">
                  <c:v>56.229742259774738</c:v>
                </c:pt>
                <c:pt idx="3477">
                  <c:v>56.092830595809318</c:v>
                </c:pt>
                <c:pt idx="3478">
                  <c:v>55.970822970814169</c:v>
                </c:pt>
                <c:pt idx="3479">
                  <c:v>55.777706133761065</c:v>
                </c:pt>
                <c:pt idx="3480">
                  <c:v>55.722751032867954</c:v>
                </c:pt>
                <c:pt idx="3481">
                  <c:v>55.803509724036331</c:v>
                </c:pt>
                <c:pt idx="3482">
                  <c:v>55.723052539644407</c:v>
                </c:pt>
                <c:pt idx="3483">
                  <c:v>55.253098623116273</c:v>
                </c:pt>
                <c:pt idx="3484">
                  <c:v>55.0734060038384</c:v>
                </c:pt>
                <c:pt idx="3485">
                  <c:v>55.586777489901763</c:v>
                </c:pt>
                <c:pt idx="3486">
                  <c:v>55.938390115305666</c:v>
                </c:pt>
                <c:pt idx="3487">
                  <c:v>55.972602221575286</c:v>
                </c:pt>
                <c:pt idx="3488">
                  <c:v>56.178354805361487</c:v>
                </c:pt>
                <c:pt idx="3489">
                  <c:v>56.498926771316384</c:v>
                </c:pt>
                <c:pt idx="3490">
                  <c:v>56.775264817110973</c:v>
                </c:pt>
                <c:pt idx="3491">
                  <c:v>57.131493708079546</c:v>
                </c:pt>
                <c:pt idx="3492">
                  <c:v>57.561715531128407</c:v>
                </c:pt>
                <c:pt idx="3493">
                  <c:v>57.983658146447269</c:v>
                </c:pt>
                <c:pt idx="3494">
                  <c:v>58.428413718202535</c:v>
                </c:pt>
                <c:pt idx="3495">
                  <c:v>58.764600127259442</c:v>
                </c:pt>
                <c:pt idx="3496">
                  <c:v>58.983997234161592</c:v>
                </c:pt>
                <c:pt idx="3497">
                  <c:v>58.996016335205667</c:v>
                </c:pt>
                <c:pt idx="3498">
                  <c:v>59.106083460732265</c:v>
                </c:pt>
                <c:pt idx="3499">
                  <c:v>59.314618036308133</c:v>
                </c:pt>
                <c:pt idx="3500">
                  <c:v>59.356664830359222</c:v>
                </c:pt>
                <c:pt idx="3501">
                  <c:v>59.332367180396105</c:v>
                </c:pt>
                <c:pt idx="3502">
                  <c:v>59.688169934561436</c:v>
                </c:pt>
                <c:pt idx="3503">
                  <c:v>60.250083599734126</c:v>
                </c:pt>
                <c:pt idx="3504">
                  <c:v>60.805389159990867</c:v>
                </c:pt>
                <c:pt idx="3505">
                  <c:v>61.214053764568732</c:v>
                </c:pt>
                <c:pt idx="3506">
                  <c:v>61.513573428253267</c:v>
                </c:pt>
                <c:pt idx="3507">
                  <c:v>61.677265911801044</c:v>
                </c:pt>
                <c:pt idx="3508">
                  <c:v>61.495151952426852</c:v>
                </c:pt>
                <c:pt idx="3509">
                  <c:v>61.338737857856074</c:v>
                </c:pt>
                <c:pt idx="3510">
                  <c:v>61.112400304844506</c:v>
                </c:pt>
                <c:pt idx="3511">
                  <c:v>60.849948975983757</c:v>
                </c:pt>
                <c:pt idx="3512">
                  <c:v>60.661013695813907</c:v>
                </c:pt>
                <c:pt idx="3513">
                  <c:v>60.405497324331385</c:v>
                </c:pt>
                <c:pt idx="3514">
                  <c:v>60.139384184283571</c:v>
                </c:pt>
                <c:pt idx="3515">
                  <c:v>59.950010521901277</c:v>
                </c:pt>
                <c:pt idx="3516">
                  <c:v>59.648147126424817</c:v>
                </c:pt>
                <c:pt idx="3517">
                  <c:v>59.414687542046977</c:v>
                </c:pt>
                <c:pt idx="3518">
                  <c:v>59.133510214393908</c:v>
                </c:pt>
                <c:pt idx="3519">
                  <c:v>58.833540882682513</c:v>
                </c:pt>
                <c:pt idx="3520">
                  <c:v>58.579454752447582</c:v>
                </c:pt>
                <c:pt idx="3521">
                  <c:v>58.38529553783799</c:v>
                </c:pt>
                <c:pt idx="3522">
                  <c:v>58.154252128304577</c:v>
                </c:pt>
                <c:pt idx="3523">
                  <c:v>58.03782331909202</c:v>
                </c:pt>
                <c:pt idx="3524">
                  <c:v>58.137386854423319</c:v>
                </c:pt>
                <c:pt idx="3525">
                  <c:v>58.288341491365898</c:v>
                </c:pt>
                <c:pt idx="3526">
                  <c:v>58.265498007816404</c:v>
                </c:pt>
                <c:pt idx="3527">
                  <c:v>58.33840759175704</c:v>
                </c:pt>
                <c:pt idx="3528">
                  <c:v>58.465423882485695</c:v>
                </c:pt>
                <c:pt idx="3529">
                  <c:v>58.560957360896211</c:v>
                </c:pt>
                <c:pt idx="3530">
                  <c:v>58.695934824814252</c:v>
                </c:pt>
                <c:pt idx="3531">
                  <c:v>58.911251244424015</c:v>
                </c:pt>
                <c:pt idx="3532">
                  <c:v>59.118101193288737</c:v>
                </c:pt>
                <c:pt idx="3533">
                  <c:v>59.198913383740901</c:v>
                </c:pt>
                <c:pt idx="3534">
                  <c:v>59.234987806954194</c:v>
                </c:pt>
                <c:pt idx="3535">
                  <c:v>59.147108114445508</c:v>
                </c:pt>
                <c:pt idx="3536">
                  <c:v>58.971149454385966</c:v>
                </c:pt>
                <c:pt idx="3537">
                  <c:v>58.710647367413728</c:v>
                </c:pt>
                <c:pt idx="3538">
                  <c:v>58.50492608296328</c:v>
                </c:pt>
                <c:pt idx="3539">
                  <c:v>58.378757712159398</c:v>
                </c:pt>
                <c:pt idx="3540">
                  <c:v>58.300437606598777</c:v>
                </c:pt>
                <c:pt idx="3541">
                  <c:v>58.266538544138342</c:v>
                </c:pt>
                <c:pt idx="3542">
                  <c:v>58.368078063187852</c:v>
                </c:pt>
                <c:pt idx="3543">
                  <c:v>58.586443888284492</c:v>
                </c:pt>
                <c:pt idx="3544">
                  <c:v>58.568622302317664</c:v>
                </c:pt>
                <c:pt idx="3545">
                  <c:v>58.341403691279801</c:v>
                </c:pt>
                <c:pt idx="3546">
                  <c:v>58.145921860014376</c:v>
                </c:pt>
                <c:pt idx="3547">
                  <c:v>58.007855643992954</c:v>
                </c:pt>
                <c:pt idx="3548">
                  <c:v>57.929214020944883</c:v>
                </c:pt>
                <c:pt idx="3549">
                  <c:v>57.938967961996426</c:v>
                </c:pt>
                <c:pt idx="3550">
                  <c:v>57.973610839814278</c:v>
                </c:pt>
                <c:pt idx="3551">
                  <c:v>58.073912487678918</c:v>
                </c:pt>
                <c:pt idx="3552">
                  <c:v>58.076970397613493</c:v>
                </c:pt>
                <c:pt idx="3553">
                  <c:v>57.98011129298574</c:v>
                </c:pt>
                <c:pt idx="3554">
                  <c:v>58.036306006845521</c:v>
                </c:pt>
                <c:pt idx="3555">
                  <c:v>58.097229520662893</c:v>
                </c:pt>
                <c:pt idx="3556">
                  <c:v>58.018424223353833</c:v>
                </c:pt>
                <c:pt idx="3557">
                  <c:v>57.854197042446629</c:v>
                </c:pt>
                <c:pt idx="3558">
                  <c:v>57.638639806911925</c:v>
                </c:pt>
                <c:pt idx="3559">
                  <c:v>57.289333921428643</c:v>
                </c:pt>
                <c:pt idx="3560">
                  <c:v>56.918991899338295</c:v>
                </c:pt>
                <c:pt idx="3561">
                  <c:v>56.474825989621415</c:v>
                </c:pt>
                <c:pt idx="3562">
                  <c:v>56.083077659200647</c:v>
                </c:pt>
                <c:pt idx="3563">
                  <c:v>55.954263727271609</c:v>
                </c:pt>
                <c:pt idx="3564">
                  <c:v>55.768318843850345</c:v>
                </c:pt>
                <c:pt idx="3565">
                  <c:v>55.491721168037067</c:v>
                </c:pt>
                <c:pt idx="3566">
                  <c:v>55.137268815201168</c:v>
                </c:pt>
                <c:pt idx="3567">
                  <c:v>54.89277407500046</c:v>
                </c:pt>
                <c:pt idx="3568">
                  <c:v>54.939420767956548</c:v>
                </c:pt>
                <c:pt idx="3569">
                  <c:v>54.961837201890823</c:v>
                </c:pt>
                <c:pt idx="3570">
                  <c:v>54.987340506028609</c:v>
                </c:pt>
                <c:pt idx="3571">
                  <c:v>54.962113980515824</c:v>
                </c:pt>
                <c:pt idx="3572">
                  <c:v>54.913610763252564</c:v>
                </c:pt>
                <c:pt idx="3573">
                  <c:v>54.925306264347853</c:v>
                </c:pt>
                <c:pt idx="3574">
                  <c:v>54.981050944251734</c:v>
                </c:pt>
                <c:pt idx="3575">
                  <c:v>54.84728202297886</c:v>
                </c:pt>
                <c:pt idx="3576">
                  <c:v>54.699933093942704</c:v>
                </c:pt>
                <c:pt idx="3577">
                  <c:v>54.65063465315226</c:v>
                </c:pt>
                <c:pt idx="3578">
                  <c:v>54.635713504396392</c:v>
                </c:pt>
                <c:pt idx="3579">
                  <c:v>54.643244676583208</c:v>
                </c:pt>
                <c:pt idx="3580">
                  <c:v>54.620460106266542</c:v>
                </c:pt>
                <c:pt idx="3581">
                  <c:v>54.353750801288541</c:v>
                </c:pt>
                <c:pt idx="3582">
                  <c:v>53.844412691085523</c:v>
                </c:pt>
                <c:pt idx="3583">
                  <c:v>53.296699879305784</c:v>
                </c:pt>
                <c:pt idx="3584">
                  <c:v>53.062904714719132</c:v>
                </c:pt>
                <c:pt idx="3585">
                  <c:v>53.046732126171626</c:v>
                </c:pt>
                <c:pt idx="3586">
                  <c:v>52.967582658316353</c:v>
                </c:pt>
                <c:pt idx="3587">
                  <c:v>53.01418198510062</c:v>
                </c:pt>
                <c:pt idx="3588">
                  <c:v>53.063718083101293</c:v>
                </c:pt>
                <c:pt idx="3589">
                  <c:v>52.897750847035432</c:v>
                </c:pt>
                <c:pt idx="3590">
                  <c:v>52.809481550520033</c:v>
                </c:pt>
                <c:pt idx="3591">
                  <c:v>52.809422658386389</c:v>
                </c:pt>
                <c:pt idx="3592">
                  <c:v>52.773913962636357</c:v>
                </c:pt>
                <c:pt idx="3593">
                  <c:v>52.790848657961178</c:v>
                </c:pt>
                <c:pt idx="3594">
                  <c:v>52.838508067856694</c:v>
                </c:pt>
                <c:pt idx="3595">
                  <c:v>52.840886037057672</c:v>
                </c:pt>
                <c:pt idx="3596">
                  <c:v>52.704582051836155</c:v>
                </c:pt>
                <c:pt idx="3597">
                  <c:v>52.416131840503574</c:v>
                </c:pt>
                <c:pt idx="3598">
                  <c:v>52.26441994160605</c:v>
                </c:pt>
                <c:pt idx="3599">
                  <c:v>52.332470094159575</c:v>
                </c:pt>
                <c:pt idx="3600">
                  <c:v>51.981239322588493</c:v>
                </c:pt>
                <c:pt idx="3601">
                  <c:v>51.388750336069734</c:v>
                </c:pt>
                <c:pt idx="3602">
                  <c:v>50.964493439121071</c:v>
                </c:pt>
                <c:pt idx="3603">
                  <c:v>50.911856843316826</c:v>
                </c:pt>
                <c:pt idx="3604">
                  <c:v>50.934275836854724</c:v>
                </c:pt>
                <c:pt idx="3605">
                  <c:v>51.206786492751789</c:v>
                </c:pt>
                <c:pt idx="3606">
                  <c:v>51.599241171067121</c:v>
                </c:pt>
                <c:pt idx="3607">
                  <c:v>52.130398419227319</c:v>
                </c:pt>
                <c:pt idx="3608">
                  <c:v>52.411295627292674</c:v>
                </c:pt>
                <c:pt idx="3609">
                  <c:v>52.547759564750919</c:v>
                </c:pt>
                <c:pt idx="3610">
                  <c:v>52.632607176313329</c:v>
                </c:pt>
                <c:pt idx="3611">
                  <c:v>52.621088886583848</c:v>
                </c:pt>
                <c:pt idx="3612">
                  <c:v>52.476118966882169</c:v>
                </c:pt>
                <c:pt idx="3613">
                  <c:v>52.445980337033411</c:v>
                </c:pt>
                <c:pt idx="3614">
                  <c:v>52.494276959128314</c:v>
                </c:pt>
                <c:pt idx="3615">
                  <c:v>52.523213790743796</c:v>
                </c:pt>
                <c:pt idx="3616">
                  <c:v>52.327418584669971</c:v>
                </c:pt>
                <c:pt idx="3617">
                  <c:v>52.336489382520774</c:v>
                </c:pt>
                <c:pt idx="3618">
                  <c:v>52.642083861704535</c:v>
                </c:pt>
                <c:pt idx="3619">
                  <c:v>52.753213659130012</c:v>
                </c:pt>
                <c:pt idx="3620">
                  <c:v>52.568322144468297</c:v>
                </c:pt>
                <c:pt idx="3621">
                  <c:v>52.462596243737281</c:v>
                </c:pt>
                <c:pt idx="3622">
                  <c:v>52.459910782278413</c:v>
                </c:pt>
                <c:pt idx="3623">
                  <c:v>52.554971638900852</c:v>
                </c:pt>
                <c:pt idx="3624">
                  <c:v>52.368144790069096</c:v>
                </c:pt>
                <c:pt idx="3625">
                  <c:v>52.116242312064074</c:v>
                </c:pt>
                <c:pt idx="3626">
                  <c:v>51.916189095905253</c:v>
                </c:pt>
                <c:pt idx="3627">
                  <c:v>51.685804505680181</c:v>
                </c:pt>
                <c:pt idx="3628">
                  <c:v>51.498317699741108</c:v>
                </c:pt>
                <c:pt idx="3629">
                  <c:v>51.579693090779045</c:v>
                </c:pt>
                <c:pt idx="3630">
                  <c:v>51.653922304809029</c:v>
                </c:pt>
                <c:pt idx="3631">
                  <c:v>51.583520906907466</c:v>
                </c:pt>
                <c:pt idx="3632">
                  <c:v>51.138485999385644</c:v>
                </c:pt>
                <c:pt idx="3633">
                  <c:v>50.811152078817848</c:v>
                </c:pt>
                <c:pt idx="3634">
                  <c:v>50.721061630866288</c:v>
                </c:pt>
                <c:pt idx="3635">
                  <c:v>50.728668077368482</c:v>
                </c:pt>
                <c:pt idx="3636">
                  <c:v>50.552204539374614</c:v>
                </c:pt>
                <c:pt idx="3637">
                  <c:v>50.533930963799676</c:v>
                </c:pt>
                <c:pt idx="3638">
                  <c:v>50.613882084832575</c:v>
                </c:pt>
                <c:pt idx="3639">
                  <c:v>50.750165073607093</c:v>
                </c:pt>
                <c:pt idx="3640">
                  <c:v>51.015534237324857</c:v>
                </c:pt>
                <c:pt idx="3641">
                  <c:v>51.116274913033905</c:v>
                </c:pt>
                <c:pt idx="3642">
                  <c:v>51.088713452727042</c:v>
                </c:pt>
                <c:pt idx="3643">
                  <c:v>50.913921023582979</c:v>
                </c:pt>
                <c:pt idx="3644">
                  <c:v>50.743845999451452</c:v>
                </c:pt>
                <c:pt idx="3645">
                  <c:v>50.822708278832735</c:v>
                </c:pt>
                <c:pt idx="3646">
                  <c:v>50.88478979927018</c:v>
                </c:pt>
                <c:pt idx="3647">
                  <c:v>50.707805413285925</c:v>
                </c:pt>
                <c:pt idx="3648">
                  <c:v>50.499481086600035</c:v>
                </c:pt>
                <c:pt idx="3649">
                  <c:v>50.564998360434927</c:v>
                </c:pt>
                <c:pt idx="3650">
                  <c:v>50.771584708890416</c:v>
                </c:pt>
                <c:pt idx="3651">
                  <c:v>50.72134631376467</c:v>
                </c:pt>
                <c:pt idx="3652">
                  <c:v>50.511494454159816</c:v>
                </c:pt>
                <c:pt idx="3653">
                  <c:v>50.456665352205981</c:v>
                </c:pt>
                <c:pt idx="3654">
                  <c:v>50.67979255233557</c:v>
                </c:pt>
                <c:pt idx="3655">
                  <c:v>50.832559377075896</c:v>
                </c:pt>
                <c:pt idx="3656">
                  <c:v>50.824415715497679</c:v>
                </c:pt>
                <c:pt idx="3657">
                  <c:v>50.639712839754367</c:v>
                </c:pt>
                <c:pt idx="3658">
                  <c:v>50.269203846531781</c:v>
                </c:pt>
                <c:pt idx="3659">
                  <c:v>49.9581952241587</c:v>
                </c:pt>
                <c:pt idx="3660">
                  <c:v>49.921558004192548</c:v>
                </c:pt>
                <c:pt idx="3661">
                  <c:v>49.953530824906991</c:v>
                </c:pt>
                <c:pt idx="3662">
                  <c:v>49.8111528315968</c:v>
                </c:pt>
                <c:pt idx="3663">
                  <c:v>49.507305519975652</c:v>
                </c:pt>
                <c:pt idx="3664">
                  <c:v>49.324601234627991</c:v>
                </c:pt>
                <c:pt idx="3665">
                  <c:v>49.521978497589473</c:v>
                </c:pt>
                <c:pt idx="3666">
                  <c:v>49.865878092856647</c:v>
                </c:pt>
                <c:pt idx="3667">
                  <c:v>50.054619089820193</c:v>
                </c:pt>
                <c:pt idx="3668">
                  <c:v>50.01962570554965</c:v>
                </c:pt>
                <c:pt idx="3669">
                  <c:v>49.858392634655765</c:v>
                </c:pt>
                <c:pt idx="3670">
                  <c:v>49.705943615218878</c:v>
                </c:pt>
                <c:pt idx="3671">
                  <c:v>49.630702828390795</c:v>
                </c:pt>
                <c:pt idx="3672">
                  <c:v>49.639150094044794</c:v>
                </c:pt>
                <c:pt idx="3673">
                  <c:v>49.6379470104525</c:v>
                </c:pt>
                <c:pt idx="3674">
                  <c:v>49.605226799667015</c:v>
                </c:pt>
                <c:pt idx="3675">
                  <c:v>49.662402286127133</c:v>
                </c:pt>
                <c:pt idx="3676">
                  <c:v>49.764378755817958</c:v>
                </c:pt>
                <c:pt idx="3677">
                  <c:v>49.726317842904393</c:v>
                </c:pt>
                <c:pt idx="3678">
                  <c:v>49.531497382156644</c:v>
                </c:pt>
                <c:pt idx="3679">
                  <c:v>49.361498984561955</c:v>
                </c:pt>
                <c:pt idx="3680">
                  <c:v>49.330290821611385</c:v>
                </c:pt>
                <c:pt idx="3681">
                  <c:v>49.328600566226505</c:v>
                </c:pt>
                <c:pt idx="3682">
                  <c:v>49.319816702036363</c:v>
                </c:pt>
                <c:pt idx="3683">
                  <c:v>49.215880821090977</c:v>
                </c:pt>
                <c:pt idx="3684">
                  <c:v>49.110229141119362</c:v>
                </c:pt>
                <c:pt idx="3685">
                  <c:v>49.019301362945427</c:v>
                </c:pt>
                <c:pt idx="3686">
                  <c:v>49.005915500431627</c:v>
                </c:pt>
                <c:pt idx="3687">
                  <c:v>49.115875352987132</c:v>
                </c:pt>
                <c:pt idx="3688">
                  <c:v>49.099967198271088</c:v>
                </c:pt>
                <c:pt idx="3689">
                  <c:v>48.995031634845681</c:v>
                </c:pt>
                <c:pt idx="3690">
                  <c:v>48.917962903362678</c:v>
                </c:pt>
                <c:pt idx="3691">
                  <c:v>48.909857321510287</c:v>
                </c:pt>
                <c:pt idx="3692">
                  <c:v>48.952738861055373</c:v>
                </c:pt>
                <c:pt idx="3693">
                  <c:v>48.991164076004992</c:v>
                </c:pt>
                <c:pt idx="3694">
                  <c:v>49.161331153054945</c:v>
                </c:pt>
                <c:pt idx="3695">
                  <c:v>49.252693989586149</c:v>
                </c:pt>
                <c:pt idx="3696">
                  <c:v>49.203741519043852</c:v>
                </c:pt>
                <c:pt idx="3697">
                  <c:v>49.146378359115928</c:v>
                </c:pt>
                <c:pt idx="3698">
                  <c:v>49.112898782174369</c:v>
                </c:pt>
                <c:pt idx="3699">
                  <c:v>49.216790619939658</c:v>
                </c:pt>
                <c:pt idx="3700">
                  <c:v>49.329778998189596</c:v>
                </c:pt>
                <c:pt idx="3701">
                  <c:v>49.095813793826082</c:v>
                </c:pt>
                <c:pt idx="3702">
                  <c:v>48.781295557878749</c:v>
                </c:pt>
                <c:pt idx="3703">
                  <c:v>48.72426962739867</c:v>
                </c:pt>
                <c:pt idx="3704">
                  <c:v>48.917037211761979</c:v>
                </c:pt>
                <c:pt idx="3705">
                  <c:v>48.808295291361183</c:v>
                </c:pt>
                <c:pt idx="3706">
                  <c:v>48.277067536599489</c:v>
                </c:pt>
                <c:pt idx="3707">
                  <c:v>47.787258023831313</c:v>
                </c:pt>
                <c:pt idx="3708">
                  <c:v>47.802175758379477</c:v>
                </c:pt>
                <c:pt idx="3709">
                  <c:v>47.958180961062041</c:v>
                </c:pt>
                <c:pt idx="3710">
                  <c:v>47.822110223910904</c:v>
                </c:pt>
                <c:pt idx="3711">
                  <c:v>48.18655203447284</c:v>
                </c:pt>
                <c:pt idx="3712">
                  <c:v>48.541023025936717</c:v>
                </c:pt>
                <c:pt idx="3713">
                  <c:v>48.696046257763427</c:v>
                </c:pt>
                <c:pt idx="3714">
                  <c:v>48.84895481542538</c:v>
                </c:pt>
                <c:pt idx="3715">
                  <c:v>48.748545868819072</c:v>
                </c:pt>
                <c:pt idx="3716">
                  <c:v>48.759383534916466</c:v>
                </c:pt>
                <c:pt idx="3717">
                  <c:v>48.969848628149236</c:v>
                </c:pt>
                <c:pt idx="3718">
                  <c:v>49.169656344477886</c:v>
                </c:pt>
                <c:pt idx="3719">
                  <c:v>49.332541367854816</c:v>
                </c:pt>
                <c:pt idx="3720">
                  <c:v>49.500930043272525</c:v>
                </c:pt>
                <c:pt idx="3721">
                  <c:v>49.552725094953402</c:v>
                </c:pt>
                <c:pt idx="3722">
                  <c:v>49.538026915007407</c:v>
                </c:pt>
                <c:pt idx="3723">
                  <c:v>49.540849636099203</c:v>
                </c:pt>
                <c:pt idx="3724">
                  <c:v>49.575201202514926</c:v>
                </c:pt>
                <c:pt idx="3725">
                  <c:v>49.634937893442036</c:v>
                </c:pt>
                <c:pt idx="3726">
                  <c:v>49.638747296137637</c:v>
                </c:pt>
                <c:pt idx="3727">
                  <c:v>49.628098570249463</c:v>
                </c:pt>
                <c:pt idx="3728">
                  <c:v>49.603426713877184</c:v>
                </c:pt>
                <c:pt idx="3729">
                  <c:v>49.601048418759547</c:v>
                </c:pt>
                <c:pt idx="3730">
                  <c:v>49.528707898813174</c:v>
                </c:pt>
                <c:pt idx="3731">
                  <c:v>49.555960013506905</c:v>
                </c:pt>
                <c:pt idx="3732">
                  <c:v>49.65616676866675</c:v>
                </c:pt>
                <c:pt idx="3733">
                  <c:v>49.717503466938503</c:v>
                </c:pt>
                <c:pt idx="3734">
                  <c:v>49.692148949662936</c:v>
                </c:pt>
                <c:pt idx="3735">
                  <c:v>49.713577019342154</c:v>
                </c:pt>
                <c:pt idx="3736">
                  <c:v>49.710838283545655</c:v>
                </c:pt>
                <c:pt idx="3737">
                  <c:v>49.665493011039338</c:v>
                </c:pt>
                <c:pt idx="3738">
                  <c:v>49.656672231216078</c:v>
                </c:pt>
                <c:pt idx="3739">
                  <c:v>49.655465276253864</c:v>
                </c:pt>
                <c:pt idx="3740">
                  <c:v>49.611248794280627</c:v>
                </c:pt>
                <c:pt idx="3741">
                  <c:v>49.582510781682544</c:v>
                </c:pt>
                <c:pt idx="3742">
                  <c:v>49.548353397942194</c:v>
                </c:pt>
                <c:pt idx="3743">
                  <c:v>49.562744180543731</c:v>
                </c:pt>
                <c:pt idx="3744">
                  <c:v>49.534578620413498</c:v>
                </c:pt>
                <c:pt idx="3745">
                  <c:v>49.530459226044314</c:v>
                </c:pt>
                <c:pt idx="3746">
                  <c:v>49.544302156475354</c:v>
                </c:pt>
                <c:pt idx="3747">
                  <c:v>49.508457048750437</c:v>
                </c:pt>
                <c:pt idx="3748">
                  <c:v>49.52318351538878</c:v>
                </c:pt>
                <c:pt idx="3749">
                  <c:v>49.678481862815389</c:v>
                </c:pt>
                <c:pt idx="3750">
                  <c:v>49.886586406785355</c:v>
                </c:pt>
                <c:pt idx="3751">
                  <c:v>49.834653983643975</c:v>
                </c:pt>
                <c:pt idx="3752">
                  <c:v>49.601034882634835</c:v>
                </c:pt>
                <c:pt idx="3753">
                  <c:v>49.590301351588295</c:v>
                </c:pt>
                <c:pt idx="3754">
                  <c:v>49.659879600743949</c:v>
                </c:pt>
                <c:pt idx="3755">
                  <c:v>49.702451721244891</c:v>
                </c:pt>
                <c:pt idx="3756">
                  <c:v>49.676644132710472</c:v>
                </c:pt>
                <c:pt idx="3757">
                  <c:v>49.650695953596241</c:v>
                </c:pt>
                <c:pt idx="3758">
                  <c:v>49.633453727999296</c:v>
                </c:pt>
                <c:pt idx="3759">
                  <c:v>49.563873944489814</c:v>
                </c:pt>
                <c:pt idx="3760">
                  <c:v>49.44552369973502</c:v>
                </c:pt>
                <c:pt idx="3761">
                  <c:v>49.430724508989393</c:v>
                </c:pt>
                <c:pt idx="3762">
                  <c:v>49.38078562408721</c:v>
                </c:pt>
                <c:pt idx="3763">
                  <c:v>49.352992480044364</c:v>
                </c:pt>
                <c:pt idx="3764">
                  <c:v>49.237163455911187</c:v>
                </c:pt>
                <c:pt idx="3765">
                  <c:v>48.941904064628538</c:v>
                </c:pt>
                <c:pt idx="3766">
                  <c:v>48.487323641001481</c:v>
                </c:pt>
                <c:pt idx="3767">
                  <c:v>48.046693548600572</c:v>
                </c:pt>
                <c:pt idx="3768">
                  <c:v>47.63913626119885</c:v>
                </c:pt>
                <c:pt idx="3769">
                  <c:v>47.058849465252329</c:v>
                </c:pt>
                <c:pt idx="3770">
                  <c:v>46.44649035601546</c:v>
                </c:pt>
                <c:pt idx="3771">
                  <c:v>46.047666784617874</c:v>
                </c:pt>
                <c:pt idx="3772">
                  <c:v>45.727659472728952</c:v>
                </c:pt>
                <c:pt idx="3773">
                  <c:v>45.625657863668572</c:v>
                </c:pt>
                <c:pt idx="3774">
                  <c:v>45.676269257334511</c:v>
                </c:pt>
                <c:pt idx="3775">
                  <c:v>45.589903553393945</c:v>
                </c:pt>
                <c:pt idx="3776">
                  <c:v>45.413521423028406</c:v>
                </c:pt>
                <c:pt idx="3777">
                  <c:v>45.224743255485819</c:v>
                </c:pt>
                <c:pt idx="3778">
                  <c:v>45.123164677788793</c:v>
                </c:pt>
                <c:pt idx="3779">
                  <c:v>45.160538704937608</c:v>
                </c:pt>
                <c:pt idx="3780">
                  <c:v>45.252675512396038</c:v>
                </c:pt>
                <c:pt idx="3781">
                  <c:v>45.405915722388599</c:v>
                </c:pt>
                <c:pt idx="3782">
                  <c:v>45.510559715080575</c:v>
                </c:pt>
                <c:pt idx="3783">
                  <c:v>45.461759283011659</c:v>
                </c:pt>
                <c:pt idx="3784">
                  <c:v>45.20196075620472</c:v>
                </c:pt>
                <c:pt idx="3785">
                  <c:v>44.942384464024947</c:v>
                </c:pt>
                <c:pt idx="3786">
                  <c:v>45.008807050275763</c:v>
                </c:pt>
                <c:pt idx="3787">
                  <c:v>45.12101747947888</c:v>
                </c:pt>
                <c:pt idx="3788">
                  <c:v>45.219802968886796</c:v>
                </c:pt>
                <c:pt idx="3789">
                  <c:v>45.489379439388216</c:v>
                </c:pt>
                <c:pt idx="3790">
                  <c:v>45.653089429857687</c:v>
                </c:pt>
                <c:pt idx="3791">
                  <c:v>45.63937214601907</c:v>
                </c:pt>
                <c:pt idx="3792">
                  <c:v>45.352987263059845</c:v>
                </c:pt>
                <c:pt idx="3793">
                  <c:v>44.870714733346801</c:v>
                </c:pt>
                <c:pt idx="3794">
                  <c:v>44.493550206356431</c:v>
                </c:pt>
                <c:pt idx="3795">
                  <c:v>44.834292938136201</c:v>
                </c:pt>
                <c:pt idx="3796">
                  <c:v>45.43173823910459</c:v>
                </c:pt>
                <c:pt idx="3797">
                  <c:v>45.81005871665532</c:v>
                </c:pt>
                <c:pt idx="3798">
                  <c:v>46.301051340858947</c:v>
                </c:pt>
                <c:pt idx="3799">
                  <c:v>46.784354606281369</c:v>
                </c:pt>
                <c:pt idx="3800">
                  <c:v>47.016629482797725</c:v>
                </c:pt>
                <c:pt idx="3801">
                  <c:v>46.888239417599486</c:v>
                </c:pt>
                <c:pt idx="3802">
                  <c:v>46.302231223582112</c:v>
                </c:pt>
                <c:pt idx="3803">
                  <c:v>46.032774408876534</c:v>
                </c:pt>
                <c:pt idx="3804">
                  <c:v>46.558109042151806</c:v>
                </c:pt>
                <c:pt idx="3805">
                  <c:v>47.103984307398918</c:v>
                </c:pt>
                <c:pt idx="3806">
                  <c:v>46.687832933033675</c:v>
                </c:pt>
                <c:pt idx="3807">
                  <c:v>46.166155292325399</c:v>
                </c:pt>
                <c:pt idx="3808">
                  <c:v>45.87305204011713</c:v>
                </c:pt>
                <c:pt idx="3809">
                  <c:v>45.916552553098839</c:v>
                </c:pt>
                <c:pt idx="3810">
                  <c:v>46.203461144833732</c:v>
                </c:pt>
                <c:pt idx="3811">
                  <c:v>46.451768974236671</c:v>
                </c:pt>
                <c:pt idx="3812">
                  <c:v>46.681048459082135</c:v>
                </c:pt>
                <c:pt idx="3813">
                  <c:v>46.576618168741874</c:v>
                </c:pt>
                <c:pt idx="3814">
                  <c:v>46.192963183302261</c:v>
                </c:pt>
                <c:pt idx="3815">
                  <c:v>46.502361917627077</c:v>
                </c:pt>
                <c:pt idx="3816">
                  <c:v>47.054165821586523</c:v>
                </c:pt>
                <c:pt idx="3817">
                  <c:v>47.276288697584647</c:v>
                </c:pt>
                <c:pt idx="3818">
                  <c:v>47.285318058184316</c:v>
                </c:pt>
                <c:pt idx="3819">
                  <c:v>47.259118888889311</c:v>
                </c:pt>
                <c:pt idx="3820">
                  <c:v>47.269725208510032</c:v>
                </c:pt>
                <c:pt idx="3821">
                  <c:v>47.313202031027004</c:v>
                </c:pt>
                <c:pt idx="3822">
                  <c:v>47.260727343656697</c:v>
                </c:pt>
                <c:pt idx="3823">
                  <c:v>47.077046102248843</c:v>
                </c:pt>
                <c:pt idx="3824">
                  <c:v>46.94452096219031</c:v>
                </c:pt>
                <c:pt idx="3825">
                  <c:v>46.956406531622839</c:v>
                </c:pt>
                <c:pt idx="3826">
                  <c:v>47.078946408105452</c:v>
                </c:pt>
                <c:pt idx="3827">
                  <c:v>47.408776112281878</c:v>
                </c:pt>
                <c:pt idx="3828">
                  <c:v>47.608263598791602</c:v>
                </c:pt>
                <c:pt idx="3829">
                  <c:v>47.694818275806277</c:v>
                </c:pt>
                <c:pt idx="3830">
                  <c:v>47.676812277095067</c:v>
                </c:pt>
                <c:pt idx="3831">
                  <c:v>47.554751126564042</c:v>
                </c:pt>
                <c:pt idx="3832">
                  <c:v>47.615889000574768</c:v>
                </c:pt>
                <c:pt idx="3833">
                  <c:v>47.828562778751063</c:v>
                </c:pt>
                <c:pt idx="3834">
                  <c:v>47.882859571787463</c:v>
                </c:pt>
                <c:pt idx="3835">
                  <c:v>47.784068654434734</c:v>
                </c:pt>
                <c:pt idx="3836">
                  <c:v>47.821552359947972</c:v>
                </c:pt>
                <c:pt idx="3837">
                  <c:v>47.902511150460526</c:v>
                </c:pt>
                <c:pt idx="3838">
                  <c:v>47.933571708685939</c:v>
                </c:pt>
                <c:pt idx="3839">
                  <c:v>47.906553055212989</c:v>
                </c:pt>
                <c:pt idx="3840">
                  <c:v>47.951498495705714</c:v>
                </c:pt>
                <c:pt idx="3841">
                  <c:v>48.015522965134167</c:v>
                </c:pt>
                <c:pt idx="3842">
                  <c:v>48.047007313793081</c:v>
                </c:pt>
                <c:pt idx="3843">
                  <c:v>48.114045141586466</c:v>
                </c:pt>
                <c:pt idx="3844">
                  <c:v>48.101934511662584</c:v>
                </c:pt>
                <c:pt idx="3845">
                  <c:v>48.101464708098412</c:v>
                </c:pt>
                <c:pt idx="3846">
                  <c:v>48.096493416599991</c:v>
                </c:pt>
                <c:pt idx="3847">
                  <c:v>48.126472645080796</c:v>
                </c:pt>
                <c:pt idx="3848">
                  <c:v>48.13935512439366</c:v>
                </c:pt>
                <c:pt idx="3849">
                  <c:v>48.151120155810482</c:v>
                </c:pt>
                <c:pt idx="3850">
                  <c:v>48.010142904115824</c:v>
                </c:pt>
                <c:pt idx="3851">
                  <c:v>47.857692432648392</c:v>
                </c:pt>
                <c:pt idx="3852">
                  <c:v>47.836021627292709</c:v>
                </c:pt>
                <c:pt idx="3853">
                  <c:v>47.834056029863419</c:v>
                </c:pt>
                <c:pt idx="3854">
                  <c:v>47.830713344426982</c:v>
                </c:pt>
                <c:pt idx="3855">
                  <c:v>47.873378085241058</c:v>
                </c:pt>
                <c:pt idx="3856">
                  <c:v>47.830910499405064</c:v>
                </c:pt>
                <c:pt idx="3857">
                  <c:v>47.702860230722408</c:v>
                </c:pt>
                <c:pt idx="3858">
                  <c:v>47.738985081366778</c:v>
                </c:pt>
                <c:pt idx="3859">
                  <c:v>47.870430222283147</c:v>
                </c:pt>
                <c:pt idx="3860">
                  <c:v>47.94474939316644</c:v>
                </c:pt>
                <c:pt idx="3861">
                  <c:v>47.958377997441829</c:v>
                </c:pt>
                <c:pt idx="3862">
                  <c:v>47.998014846746869</c:v>
                </c:pt>
                <c:pt idx="3863">
                  <c:v>48.091612126154075</c:v>
                </c:pt>
                <c:pt idx="3864">
                  <c:v>48.251787603127362</c:v>
                </c:pt>
                <c:pt idx="3865">
                  <c:v>48.476853447953687</c:v>
                </c:pt>
                <c:pt idx="3866">
                  <c:v>48.782034720313234</c:v>
                </c:pt>
                <c:pt idx="3867">
                  <c:v>49.092799509053883</c:v>
                </c:pt>
                <c:pt idx="3868">
                  <c:v>49.33272004332477</c:v>
                </c:pt>
                <c:pt idx="3869">
                  <c:v>49.531275018135659</c:v>
                </c:pt>
                <c:pt idx="3870">
                  <c:v>49.645195059569481</c:v>
                </c:pt>
                <c:pt idx="3871">
                  <c:v>49.88761712687986</c:v>
                </c:pt>
                <c:pt idx="3872">
                  <c:v>50.113419542165346</c:v>
                </c:pt>
                <c:pt idx="3873">
                  <c:v>50.239492171877984</c:v>
                </c:pt>
                <c:pt idx="3874">
                  <c:v>50.383886727792408</c:v>
                </c:pt>
                <c:pt idx="3875">
                  <c:v>50.579317284031987</c:v>
                </c:pt>
                <c:pt idx="3876">
                  <c:v>50.735219567348892</c:v>
                </c:pt>
                <c:pt idx="3877">
                  <c:v>50.75064761270086</c:v>
                </c:pt>
                <c:pt idx="3878">
                  <c:v>50.575579495591356</c:v>
                </c:pt>
                <c:pt idx="3879">
                  <c:v>50.554142795092687</c:v>
                </c:pt>
                <c:pt idx="3880">
                  <c:v>50.573191264844425</c:v>
                </c:pt>
                <c:pt idx="3881">
                  <c:v>50.556584574970003</c:v>
                </c:pt>
                <c:pt idx="3882">
                  <c:v>50.623213158309788</c:v>
                </c:pt>
                <c:pt idx="3883">
                  <c:v>50.689079721663973</c:v>
                </c:pt>
                <c:pt idx="3884">
                  <c:v>50.771275996789896</c:v>
                </c:pt>
                <c:pt idx="3885">
                  <c:v>50.793482932572459</c:v>
                </c:pt>
                <c:pt idx="3886">
                  <c:v>50.776470079901699</c:v>
                </c:pt>
                <c:pt idx="3887">
                  <c:v>50.816362060592027</c:v>
                </c:pt>
                <c:pt idx="3888">
                  <c:v>50.839792562381504</c:v>
                </c:pt>
                <c:pt idx="3889">
                  <c:v>50.90064465451151</c:v>
                </c:pt>
                <c:pt idx="3890">
                  <c:v>51.052177435480182</c:v>
                </c:pt>
                <c:pt idx="3891">
                  <c:v>51.270083548806156</c:v>
                </c:pt>
                <c:pt idx="3892">
                  <c:v>51.425945138636564</c:v>
                </c:pt>
                <c:pt idx="3893">
                  <c:v>51.492980247825358</c:v>
                </c:pt>
                <c:pt idx="3894">
                  <c:v>51.454110522448929</c:v>
                </c:pt>
                <c:pt idx="3895">
                  <c:v>51.292979045387085</c:v>
                </c:pt>
                <c:pt idx="3896">
                  <c:v>51.025008508140573</c:v>
                </c:pt>
                <c:pt idx="3897">
                  <c:v>50.884296907918227</c:v>
                </c:pt>
                <c:pt idx="3898">
                  <c:v>50.914222247530553</c:v>
                </c:pt>
                <c:pt idx="3899">
                  <c:v>51.217613863967145</c:v>
                </c:pt>
                <c:pt idx="3900">
                  <c:v>51.254055795456793</c:v>
                </c:pt>
                <c:pt idx="3901">
                  <c:v>51.019469564082428</c:v>
                </c:pt>
                <c:pt idx="3902">
                  <c:v>50.840063125161535</c:v>
                </c:pt>
                <c:pt idx="3903">
                  <c:v>50.786726732457595</c:v>
                </c:pt>
                <c:pt idx="3904">
                  <c:v>50.726386195376364</c:v>
                </c:pt>
                <c:pt idx="3905">
                  <c:v>50.661409357050438</c:v>
                </c:pt>
                <c:pt idx="3906">
                  <c:v>50.592743192961507</c:v>
                </c:pt>
                <c:pt idx="3907">
                  <c:v>50.491172849568812</c:v>
                </c:pt>
                <c:pt idx="3908">
                  <c:v>50.369565042862135</c:v>
                </c:pt>
                <c:pt idx="3909">
                  <c:v>50.342468921378668</c:v>
                </c:pt>
                <c:pt idx="3910">
                  <c:v>50.379948285887366</c:v>
                </c:pt>
                <c:pt idx="3911">
                  <c:v>50.443501373512994</c:v>
                </c:pt>
                <c:pt idx="3912">
                  <c:v>50.412309484465787</c:v>
                </c:pt>
                <c:pt idx="3913">
                  <c:v>50.460460444623074</c:v>
                </c:pt>
                <c:pt idx="3914">
                  <c:v>50.560710502166486</c:v>
                </c:pt>
                <c:pt idx="3915">
                  <c:v>50.545195985995633</c:v>
                </c:pt>
                <c:pt idx="3916">
                  <c:v>50.544959510969171</c:v>
                </c:pt>
                <c:pt idx="3917">
                  <c:v>50.600009447294696</c:v>
                </c:pt>
                <c:pt idx="3918">
                  <c:v>50.595295997336521</c:v>
                </c:pt>
                <c:pt idx="3919">
                  <c:v>50.727268855636019</c:v>
                </c:pt>
                <c:pt idx="3920">
                  <c:v>50.764857597695332</c:v>
                </c:pt>
                <c:pt idx="3921">
                  <c:v>50.629509389887318</c:v>
                </c:pt>
                <c:pt idx="3922">
                  <c:v>50.635359744582402</c:v>
                </c:pt>
                <c:pt idx="3923">
                  <c:v>50.636565912828416</c:v>
                </c:pt>
                <c:pt idx="3924">
                  <c:v>50.586710378889876</c:v>
                </c:pt>
                <c:pt idx="3925">
                  <c:v>50.561648462336507</c:v>
                </c:pt>
                <c:pt idx="3926">
                  <c:v>50.567819384330633</c:v>
                </c:pt>
                <c:pt idx="3927">
                  <c:v>50.646409979450283</c:v>
                </c:pt>
                <c:pt idx="3928">
                  <c:v>50.769957082573285</c:v>
                </c:pt>
                <c:pt idx="3929">
                  <c:v>50.893188039232271</c:v>
                </c:pt>
                <c:pt idx="3930">
                  <c:v>50.920928114092291</c:v>
                </c:pt>
                <c:pt idx="3931">
                  <c:v>50.953092202283557</c:v>
                </c:pt>
                <c:pt idx="3932">
                  <c:v>50.953287487110657</c:v>
                </c:pt>
                <c:pt idx="3933">
                  <c:v>50.801829254516718</c:v>
                </c:pt>
                <c:pt idx="3934">
                  <c:v>50.527748101191413</c:v>
                </c:pt>
                <c:pt idx="3935">
                  <c:v>50.339681572935078</c:v>
                </c:pt>
                <c:pt idx="3936">
                  <c:v>50.46276895307804</c:v>
                </c:pt>
                <c:pt idx="3937">
                  <c:v>50.287057231734472</c:v>
                </c:pt>
                <c:pt idx="3938">
                  <c:v>49.981235021394269</c:v>
                </c:pt>
                <c:pt idx="3939">
                  <c:v>49.889702797996975</c:v>
                </c:pt>
                <c:pt idx="3940">
                  <c:v>49.891765435750933</c:v>
                </c:pt>
                <c:pt idx="3941">
                  <c:v>49.907695116871139</c:v>
                </c:pt>
                <c:pt idx="3942">
                  <c:v>49.760689725298896</c:v>
                </c:pt>
                <c:pt idx="3943">
                  <c:v>49.670213376985046</c:v>
                </c:pt>
                <c:pt idx="3944">
                  <c:v>49.719794898762018</c:v>
                </c:pt>
                <c:pt idx="3945">
                  <c:v>49.705515795610054</c:v>
                </c:pt>
                <c:pt idx="3946">
                  <c:v>49.621308048332935</c:v>
                </c:pt>
                <c:pt idx="3947">
                  <c:v>49.618440741232824</c:v>
                </c:pt>
                <c:pt idx="3948">
                  <c:v>49.64678901700389</c:v>
                </c:pt>
                <c:pt idx="3949">
                  <c:v>49.629354136766452</c:v>
                </c:pt>
                <c:pt idx="3950">
                  <c:v>49.713576795105936</c:v>
                </c:pt>
                <c:pt idx="3951">
                  <c:v>49.882305669857573</c:v>
                </c:pt>
                <c:pt idx="3952">
                  <c:v>49.913586206848649</c:v>
                </c:pt>
                <c:pt idx="3953">
                  <c:v>49.817146431418294</c:v>
                </c:pt>
                <c:pt idx="3954">
                  <c:v>49.629196224785673</c:v>
                </c:pt>
                <c:pt idx="3955">
                  <c:v>49.69448888513886</c:v>
                </c:pt>
                <c:pt idx="3956">
                  <c:v>49.690599428354972</c:v>
                </c:pt>
                <c:pt idx="3957">
                  <c:v>49.824504419476973</c:v>
                </c:pt>
                <c:pt idx="3958">
                  <c:v>49.559739417261696</c:v>
                </c:pt>
                <c:pt idx="3959">
                  <c:v>49.150087502745301</c:v>
                </c:pt>
                <c:pt idx="3960">
                  <c:v>49.742530741004693</c:v>
                </c:pt>
                <c:pt idx="3961">
                  <c:v>50.127889272018251</c:v>
                </c:pt>
                <c:pt idx="3962">
                  <c:v>50.105382299265088</c:v>
                </c:pt>
                <c:pt idx="3963">
                  <c:v>50.126874341691703</c:v>
                </c:pt>
                <c:pt idx="3964">
                  <c:v>50.186272538619534</c:v>
                </c:pt>
                <c:pt idx="3965">
                  <c:v>50.139296035289391</c:v>
                </c:pt>
                <c:pt idx="3966">
                  <c:v>50.076332384094712</c:v>
                </c:pt>
                <c:pt idx="3967">
                  <c:v>50.152678642971267</c:v>
                </c:pt>
                <c:pt idx="3968">
                  <c:v>50.183541974683529</c:v>
                </c:pt>
                <c:pt idx="3969">
                  <c:v>50.256921816637686</c:v>
                </c:pt>
                <c:pt idx="3970">
                  <c:v>50.285294153052675</c:v>
                </c:pt>
                <c:pt idx="3971">
                  <c:v>50.413523541670479</c:v>
                </c:pt>
                <c:pt idx="3972">
                  <c:v>50.511156836170741</c:v>
                </c:pt>
                <c:pt idx="3973">
                  <c:v>50.490345800360643</c:v>
                </c:pt>
                <c:pt idx="3974">
                  <c:v>50.387573720859038</c:v>
                </c:pt>
                <c:pt idx="3975">
                  <c:v>50.46957112302448</c:v>
                </c:pt>
                <c:pt idx="3976">
                  <c:v>50.481112234559262</c:v>
                </c:pt>
                <c:pt idx="3977">
                  <c:v>50.443363368594717</c:v>
                </c:pt>
                <c:pt idx="3978">
                  <c:v>50.441849970427242</c:v>
                </c:pt>
                <c:pt idx="3979">
                  <c:v>50.561151545437497</c:v>
                </c:pt>
                <c:pt idx="3980">
                  <c:v>50.83863602008428</c:v>
                </c:pt>
                <c:pt idx="3981">
                  <c:v>50.887843342077979</c:v>
                </c:pt>
                <c:pt idx="3982">
                  <c:v>51.007418425431567</c:v>
                </c:pt>
                <c:pt idx="3983">
                  <c:v>50.885846715917118</c:v>
                </c:pt>
                <c:pt idx="3984">
                  <c:v>50.780447384324738</c:v>
                </c:pt>
                <c:pt idx="3985">
                  <c:v>50.697528199718917</c:v>
                </c:pt>
                <c:pt idx="3986">
                  <c:v>50.622956031351649</c:v>
                </c:pt>
                <c:pt idx="3987">
                  <c:v>50.591844923177561</c:v>
                </c:pt>
                <c:pt idx="3988">
                  <c:v>50.638659268089398</c:v>
                </c:pt>
                <c:pt idx="3989">
                  <c:v>50.632660879425664</c:v>
                </c:pt>
                <c:pt idx="3990">
                  <c:v>50.501913985805238</c:v>
                </c:pt>
                <c:pt idx="3991">
                  <c:v>50.453258618880639</c:v>
                </c:pt>
                <c:pt idx="3992">
                  <c:v>50.183787949603087</c:v>
                </c:pt>
                <c:pt idx="3993">
                  <c:v>49.607346840211534</c:v>
                </c:pt>
                <c:pt idx="3994">
                  <c:v>49.089357087520476</c:v>
                </c:pt>
                <c:pt idx="3995">
                  <c:v>48.76983829359073</c:v>
                </c:pt>
                <c:pt idx="3996">
                  <c:v>48.389520833370256</c:v>
                </c:pt>
                <c:pt idx="3997">
                  <c:v>47.856841254817482</c:v>
                </c:pt>
                <c:pt idx="3998">
                  <c:v>47.639242546710534</c:v>
                </c:pt>
                <c:pt idx="3999">
                  <c:v>47.741907590144294</c:v>
                </c:pt>
                <c:pt idx="4000">
                  <c:v>47.985445756061281</c:v>
                </c:pt>
                <c:pt idx="4001">
                  <c:v>48.203996915810642</c:v>
                </c:pt>
                <c:pt idx="4002">
                  <c:v>48.27470371315782</c:v>
                </c:pt>
                <c:pt idx="4003">
                  <c:v>48.347056976392366</c:v>
                </c:pt>
                <c:pt idx="4004">
                  <c:v>48.58491387304727</c:v>
                </c:pt>
                <c:pt idx="4005">
                  <c:v>48.831585780489782</c:v>
                </c:pt>
                <c:pt idx="4006">
                  <c:v>49.041928607607325</c:v>
                </c:pt>
                <c:pt idx="4007">
                  <c:v>49.361938157482712</c:v>
                </c:pt>
                <c:pt idx="4008">
                  <c:v>49.74712196643577</c:v>
                </c:pt>
                <c:pt idx="4009">
                  <c:v>49.93373832800971</c:v>
                </c:pt>
                <c:pt idx="4010">
                  <c:v>50.019759206074653</c:v>
                </c:pt>
                <c:pt idx="4011">
                  <c:v>50.146613926704191</c:v>
                </c:pt>
                <c:pt idx="4012">
                  <c:v>50.296061978167756</c:v>
                </c:pt>
                <c:pt idx="4013">
                  <c:v>50.459615936582694</c:v>
                </c:pt>
                <c:pt idx="4014">
                  <c:v>50.547778728522132</c:v>
                </c:pt>
                <c:pt idx="4015">
                  <c:v>50.576286313700521</c:v>
                </c:pt>
                <c:pt idx="4016">
                  <c:v>50.560835797360483</c:v>
                </c:pt>
                <c:pt idx="4017">
                  <c:v>50.421088522588178</c:v>
                </c:pt>
                <c:pt idx="4018">
                  <c:v>50.251094059671544</c:v>
                </c:pt>
                <c:pt idx="4019">
                  <c:v>50.208333346463654</c:v>
                </c:pt>
                <c:pt idx="4020">
                  <c:v>50.203523177235141</c:v>
                </c:pt>
                <c:pt idx="4021">
                  <c:v>50.18776629423192</c:v>
                </c:pt>
                <c:pt idx="4022">
                  <c:v>50.157754956889114</c:v>
                </c:pt>
                <c:pt idx="4023">
                  <c:v>50.230205617161694</c:v>
                </c:pt>
                <c:pt idx="4024">
                  <c:v>50.474500581199138</c:v>
                </c:pt>
                <c:pt idx="4025">
                  <c:v>50.782824118386934</c:v>
                </c:pt>
                <c:pt idx="4026">
                  <c:v>51.152863808469156</c:v>
                </c:pt>
                <c:pt idx="4027">
                  <c:v>51.646769920018329</c:v>
                </c:pt>
                <c:pt idx="4028">
                  <c:v>52.053756123668776</c:v>
                </c:pt>
                <c:pt idx="4029">
                  <c:v>52.255379235625782</c:v>
                </c:pt>
                <c:pt idx="4030">
                  <c:v>52.444638390177367</c:v>
                </c:pt>
                <c:pt idx="4031">
                  <c:v>52.8866266413484</c:v>
                </c:pt>
                <c:pt idx="4032">
                  <c:v>53.493340197608198</c:v>
                </c:pt>
                <c:pt idx="4033">
                  <c:v>54.111680019333306</c:v>
                </c:pt>
                <c:pt idx="4034">
                  <c:v>54.685104846440275</c:v>
                </c:pt>
                <c:pt idx="4035">
                  <c:v>55.152729651006183</c:v>
                </c:pt>
                <c:pt idx="4036">
                  <c:v>55.276231075709561</c:v>
                </c:pt>
                <c:pt idx="4037">
                  <c:v>55.365444910853057</c:v>
                </c:pt>
                <c:pt idx="4038">
                  <c:v>55.506460973145295</c:v>
                </c:pt>
                <c:pt idx="4039">
                  <c:v>55.676718639865861</c:v>
                </c:pt>
                <c:pt idx="4040">
                  <c:v>55.740879816785167</c:v>
                </c:pt>
                <c:pt idx="4041">
                  <c:v>55.83192982872432</c:v>
                </c:pt>
                <c:pt idx="4042">
                  <c:v>55.961391096201169</c:v>
                </c:pt>
                <c:pt idx="4043">
                  <c:v>56.070148531118591</c:v>
                </c:pt>
                <c:pt idx="4044">
                  <c:v>56.277863157110588</c:v>
                </c:pt>
                <c:pt idx="4045">
                  <c:v>56.393440399856388</c:v>
                </c:pt>
                <c:pt idx="4046">
                  <c:v>56.431813568089218</c:v>
                </c:pt>
                <c:pt idx="4047">
                  <c:v>56.381663348940549</c:v>
                </c:pt>
                <c:pt idx="4048">
                  <c:v>56.478384654888856</c:v>
                </c:pt>
                <c:pt idx="4049">
                  <c:v>56.552435015229378</c:v>
                </c:pt>
                <c:pt idx="4050">
                  <c:v>56.572435119523959</c:v>
                </c:pt>
                <c:pt idx="4051">
                  <c:v>56.550100378255479</c:v>
                </c:pt>
                <c:pt idx="4052">
                  <c:v>56.539298147004217</c:v>
                </c:pt>
                <c:pt idx="4053">
                  <c:v>56.484882748645177</c:v>
                </c:pt>
                <c:pt idx="4054">
                  <c:v>56.571598417153659</c:v>
                </c:pt>
                <c:pt idx="4055">
                  <c:v>56.81162133504894</c:v>
                </c:pt>
                <c:pt idx="4056">
                  <c:v>56.959087645997457</c:v>
                </c:pt>
                <c:pt idx="4057">
                  <c:v>57.025851278310412</c:v>
                </c:pt>
                <c:pt idx="4058">
                  <c:v>57.087426667335528</c:v>
                </c:pt>
                <c:pt idx="4059">
                  <c:v>57.148972043052979</c:v>
                </c:pt>
                <c:pt idx="4060">
                  <c:v>57.29985938153979</c:v>
                </c:pt>
                <c:pt idx="4061">
                  <c:v>57.376002121746701</c:v>
                </c:pt>
                <c:pt idx="4062">
                  <c:v>57.509814335135218</c:v>
                </c:pt>
                <c:pt idx="4063">
                  <c:v>57.546338377579161</c:v>
                </c:pt>
                <c:pt idx="4064">
                  <c:v>57.369443000089205</c:v>
                </c:pt>
                <c:pt idx="4065">
                  <c:v>57.087171210605788</c:v>
                </c:pt>
                <c:pt idx="4066">
                  <c:v>56.801023812219398</c:v>
                </c:pt>
                <c:pt idx="4067">
                  <c:v>56.326613157144571</c:v>
                </c:pt>
                <c:pt idx="4068">
                  <c:v>56.060505118480847</c:v>
                </c:pt>
                <c:pt idx="4069">
                  <c:v>55.871337422391889</c:v>
                </c:pt>
                <c:pt idx="4070">
                  <c:v>55.612790603035926</c:v>
                </c:pt>
                <c:pt idx="4071">
                  <c:v>55.341637753044537</c:v>
                </c:pt>
                <c:pt idx="4072">
                  <c:v>55.078793408643008</c:v>
                </c:pt>
                <c:pt idx="4073">
                  <c:v>54.85168038393261</c:v>
                </c:pt>
                <c:pt idx="4074">
                  <c:v>54.522233814820488</c:v>
                </c:pt>
                <c:pt idx="4075">
                  <c:v>54.384609158398206</c:v>
                </c:pt>
                <c:pt idx="4076">
                  <c:v>54.504027190013772</c:v>
                </c:pt>
                <c:pt idx="4077">
                  <c:v>54.603086031411685</c:v>
                </c:pt>
                <c:pt idx="4078">
                  <c:v>54.640611503099208</c:v>
                </c:pt>
                <c:pt idx="4079">
                  <c:v>54.719446927178858</c:v>
                </c:pt>
                <c:pt idx="4080">
                  <c:v>54.811408453954911</c:v>
                </c:pt>
                <c:pt idx="4081">
                  <c:v>54.851866695388054</c:v>
                </c:pt>
                <c:pt idx="4082">
                  <c:v>54.80137156656042</c:v>
                </c:pt>
                <c:pt idx="4083">
                  <c:v>54.75843380943877</c:v>
                </c:pt>
                <c:pt idx="4084">
                  <c:v>54.603286382863409</c:v>
                </c:pt>
                <c:pt idx="4085">
                  <c:v>54.38352341941237</c:v>
                </c:pt>
                <c:pt idx="4086">
                  <c:v>54.383863568133734</c:v>
                </c:pt>
                <c:pt idx="4087">
                  <c:v>54.641349389642855</c:v>
                </c:pt>
                <c:pt idx="4088">
                  <c:v>54.838393740239582</c:v>
                </c:pt>
                <c:pt idx="4089">
                  <c:v>54.988529100058209</c:v>
                </c:pt>
                <c:pt idx="4090">
                  <c:v>55.098056341625465</c:v>
                </c:pt>
                <c:pt idx="4091">
                  <c:v>55.203288782565053</c:v>
                </c:pt>
                <c:pt idx="4092">
                  <c:v>55.303340725179908</c:v>
                </c:pt>
                <c:pt idx="4093">
                  <c:v>55.455011610670383</c:v>
                </c:pt>
                <c:pt idx="4094">
                  <c:v>55.626563511225562</c:v>
                </c:pt>
                <c:pt idx="4095">
                  <c:v>55.656061092534202</c:v>
                </c:pt>
                <c:pt idx="4096">
                  <c:v>55.646124421805837</c:v>
                </c:pt>
                <c:pt idx="4097">
                  <c:v>55.689049967429384</c:v>
                </c:pt>
                <c:pt idx="4098">
                  <c:v>55.646891158896999</c:v>
                </c:pt>
                <c:pt idx="4099">
                  <c:v>55.589739467162829</c:v>
                </c:pt>
                <c:pt idx="4100">
                  <c:v>55.611794736278739</c:v>
                </c:pt>
                <c:pt idx="4101">
                  <c:v>55.598319770358628</c:v>
                </c:pt>
                <c:pt idx="4102">
                  <c:v>55.626806805394686</c:v>
                </c:pt>
                <c:pt idx="4103">
                  <c:v>55.785345169384698</c:v>
                </c:pt>
                <c:pt idx="4104">
                  <c:v>56.064706914475821</c:v>
                </c:pt>
                <c:pt idx="4105">
                  <c:v>56.258280946585195</c:v>
                </c:pt>
                <c:pt idx="4106">
                  <c:v>56.289172563610364</c:v>
                </c:pt>
                <c:pt idx="4107">
                  <c:v>56.32622936936778</c:v>
                </c:pt>
                <c:pt idx="4108">
                  <c:v>56.234368686439993</c:v>
                </c:pt>
                <c:pt idx="4109">
                  <c:v>56.111923852734236</c:v>
                </c:pt>
                <c:pt idx="4110">
                  <c:v>55.883522722085274</c:v>
                </c:pt>
                <c:pt idx="4111">
                  <c:v>55.87801304777301</c:v>
                </c:pt>
                <c:pt idx="4112">
                  <c:v>55.74385440276577</c:v>
                </c:pt>
                <c:pt idx="4113">
                  <c:v>55.738234677285305</c:v>
                </c:pt>
                <c:pt idx="4114">
                  <c:v>55.590587608483972</c:v>
                </c:pt>
                <c:pt idx="4115">
                  <c:v>55.523768631550155</c:v>
                </c:pt>
                <c:pt idx="4116">
                  <c:v>55.535531639840343</c:v>
                </c:pt>
                <c:pt idx="4117">
                  <c:v>55.537071780397731</c:v>
                </c:pt>
                <c:pt idx="4118">
                  <c:v>55.585287560922502</c:v>
                </c:pt>
                <c:pt idx="4119">
                  <c:v>55.59090586822925</c:v>
                </c:pt>
                <c:pt idx="4120">
                  <c:v>55.694069883947833</c:v>
                </c:pt>
                <c:pt idx="4121">
                  <c:v>55.613115226417989</c:v>
                </c:pt>
                <c:pt idx="4122">
                  <c:v>55.608393512834127</c:v>
                </c:pt>
                <c:pt idx="4123">
                  <c:v>55.490308851361675</c:v>
                </c:pt>
                <c:pt idx="4124">
                  <c:v>55.483000662765157</c:v>
                </c:pt>
                <c:pt idx="4125">
                  <c:v>55.139481816161165</c:v>
                </c:pt>
                <c:pt idx="4126">
                  <c:v>54.875054989402969</c:v>
                </c:pt>
                <c:pt idx="4127">
                  <c:v>54.834527193786968</c:v>
                </c:pt>
                <c:pt idx="4128">
                  <c:v>54.827886798249409</c:v>
                </c:pt>
                <c:pt idx="4129">
                  <c:v>54.779299158813771</c:v>
                </c:pt>
                <c:pt idx="4130">
                  <c:v>54.784157799037203</c:v>
                </c:pt>
                <c:pt idx="4131">
                  <c:v>54.801771325009625</c:v>
                </c:pt>
                <c:pt idx="4132">
                  <c:v>55.66860794750535</c:v>
                </c:pt>
                <c:pt idx="4133">
                  <c:v>55.817951837559903</c:v>
                </c:pt>
                <c:pt idx="4134">
                  <c:v>56.870082907908319</c:v>
                </c:pt>
                <c:pt idx="4135">
                  <c:v>56.920538091805284</c:v>
                </c:pt>
                <c:pt idx="4136">
                  <c:v>56.916575796216577</c:v>
                </c:pt>
                <c:pt idx="4137">
                  <c:v>56.893462304178001</c:v>
                </c:pt>
                <c:pt idx="4138">
                  <c:v>56.045189360840709</c:v>
                </c:pt>
                <c:pt idx="4139">
                  <c:v>55.928759832786838</c:v>
                </c:pt>
                <c:pt idx="4140">
                  <c:v>54.943816499414837</c:v>
                </c:pt>
                <c:pt idx="4141">
                  <c:v>54.945448633778994</c:v>
                </c:pt>
                <c:pt idx="4142">
                  <c:v>54.946233833811526</c:v>
                </c:pt>
                <c:pt idx="4143">
                  <c:v>54.964414132699304</c:v>
                </c:pt>
                <c:pt idx="4144">
                  <c:v>54.966667392642663</c:v>
                </c:pt>
                <c:pt idx="4145">
                  <c:v>55.065588861763644</c:v>
                </c:pt>
                <c:pt idx="4146">
                  <c:v>55.018771102926834</c:v>
                </c:pt>
                <c:pt idx="4147">
                  <c:v>54.982175612672272</c:v>
                </c:pt>
                <c:pt idx="4148">
                  <c:v>54.979802511522628</c:v>
                </c:pt>
                <c:pt idx="4149">
                  <c:v>54.898808560834553</c:v>
                </c:pt>
                <c:pt idx="4150">
                  <c:v>54.893543989125263</c:v>
                </c:pt>
                <c:pt idx="4151">
                  <c:v>54.775402722528085</c:v>
                </c:pt>
                <c:pt idx="4152">
                  <c:v>54.685181235581652</c:v>
                </c:pt>
                <c:pt idx="4153">
                  <c:v>54.680960059293611</c:v>
                </c:pt>
                <c:pt idx="4154">
                  <c:v>54.615230458756301</c:v>
                </c:pt>
                <c:pt idx="4155">
                  <c:v>54.617063093772472</c:v>
                </c:pt>
                <c:pt idx="4156">
                  <c:v>54.648576307831334</c:v>
                </c:pt>
                <c:pt idx="4157">
                  <c:v>54.855510378271909</c:v>
                </c:pt>
                <c:pt idx="4158">
                  <c:v>55.153377989318614</c:v>
                </c:pt>
                <c:pt idx="4159">
                  <c:v>55.162474157075707</c:v>
                </c:pt>
                <c:pt idx="4160">
                  <c:v>55.274956384824208</c:v>
                </c:pt>
                <c:pt idx="4161">
                  <c:v>55.276368736857776</c:v>
                </c:pt>
                <c:pt idx="4162">
                  <c:v>55.395683575319509</c:v>
                </c:pt>
                <c:pt idx="4163">
                  <c:v>55.466258463509625</c:v>
                </c:pt>
                <c:pt idx="4164">
                  <c:v>55.609725185623489</c:v>
                </c:pt>
                <c:pt idx="4165">
                  <c:v>55.635181456954669</c:v>
                </c:pt>
                <c:pt idx="4166">
                  <c:v>55.623155940321851</c:v>
                </c:pt>
                <c:pt idx="4167">
                  <c:v>55.465243935106088</c:v>
                </c:pt>
                <c:pt idx="4168">
                  <c:v>55.415262481837118</c:v>
                </c:pt>
                <c:pt idx="4169">
                  <c:v>55.543483809672729</c:v>
                </c:pt>
                <c:pt idx="4170">
                  <c:v>55.627340770680803</c:v>
                </c:pt>
                <c:pt idx="4171">
                  <c:v>55.728442783424782</c:v>
                </c:pt>
                <c:pt idx="4172">
                  <c:v>55.693285538637134</c:v>
                </c:pt>
                <c:pt idx="4173">
                  <c:v>55.568040268660937</c:v>
                </c:pt>
                <c:pt idx="4174">
                  <c:v>55.492268828725571</c:v>
                </c:pt>
                <c:pt idx="4175">
                  <c:v>55.498816326783526</c:v>
                </c:pt>
                <c:pt idx="4176">
                  <c:v>55.546255881107427</c:v>
                </c:pt>
                <c:pt idx="4177">
                  <c:v>55.544385607948065</c:v>
                </c:pt>
                <c:pt idx="4178">
                  <c:v>55.487942234552932</c:v>
                </c:pt>
                <c:pt idx="4179">
                  <c:v>55.347250362336815</c:v>
                </c:pt>
                <c:pt idx="4180">
                  <c:v>55.231275443550373</c:v>
                </c:pt>
                <c:pt idx="4181">
                  <c:v>55.165787517251175</c:v>
                </c:pt>
                <c:pt idx="4182">
                  <c:v>55.112125612069619</c:v>
                </c:pt>
                <c:pt idx="4183">
                  <c:v>55.055775594133053</c:v>
                </c:pt>
                <c:pt idx="4184">
                  <c:v>54.758637419175159</c:v>
                </c:pt>
                <c:pt idx="4185">
                  <c:v>54.346509486847424</c:v>
                </c:pt>
                <c:pt idx="4186">
                  <c:v>54.36741324966259</c:v>
                </c:pt>
                <c:pt idx="4187">
                  <c:v>54.555107912771348</c:v>
                </c:pt>
                <c:pt idx="4188">
                  <c:v>54.854972913089384</c:v>
                </c:pt>
                <c:pt idx="4189">
                  <c:v>55.155622328366817</c:v>
                </c:pt>
                <c:pt idx="4190">
                  <c:v>55.103318752254054</c:v>
                </c:pt>
                <c:pt idx="4191">
                  <c:v>54.66867217059751</c:v>
                </c:pt>
                <c:pt idx="4192">
                  <c:v>53.883772365183347</c:v>
                </c:pt>
                <c:pt idx="4193">
                  <c:v>53.447630214364409</c:v>
                </c:pt>
                <c:pt idx="4194">
                  <c:v>53.696326165814185</c:v>
                </c:pt>
                <c:pt idx="4195">
                  <c:v>54.285853408145599</c:v>
                </c:pt>
                <c:pt idx="4196">
                  <c:v>54.894055518268928</c:v>
                </c:pt>
                <c:pt idx="4197">
                  <c:v>55.348588767581276</c:v>
                </c:pt>
                <c:pt idx="4198">
                  <c:v>55.490740046396766</c:v>
                </c:pt>
                <c:pt idx="4199">
                  <c:v>55.379491762490538</c:v>
                </c:pt>
                <c:pt idx="4200">
                  <c:v>55.354275772455338</c:v>
                </c:pt>
                <c:pt idx="4201">
                  <c:v>55.453291019033671</c:v>
                </c:pt>
                <c:pt idx="4202">
                  <c:v>55.435155862454323</c:v>
                </c:pt>
                <c:pt idx="4203">
                  <c:v>55.322303004400517</c:v>
                </c:pt>
                <c:pt idx="4204">
                  <c:v>55.081216860903339</c:v>
                </c:pt>
                <c:pt idx="4205">
                  <c:v>54.921470224398995</c:v>
                </c:pt>
                <c:pt idx="4206">
                  <c:v>54.924045435785075</c:v>
                </c:pt>
                <c:pt idx="4207">
                  <c:v>54.961731688568634</c:v>
                </c:pt>
                <c:pt idx="4208">
                  <c:v>54.889516281189643</c:v>
                </c:pt>
                <c:pt idx="4209">
                  <c:v>54.861111308253342</c:v>
                </c:pt>
                <c:pt idx="4210">
                  <c:v>54.836996310204171</c:v>
                </c:pt>
                <c:pt idx="4211">
                  <c:v>54.839769765079865</c:v>
                </c:pt>
                <c:pt idx="4212">
                  <c:v>54.876013022389898</c:v>
                </c:pt>
                <c:pt idx="4213">
                  <c:v>54.88743574593019</c:v>
                </c:pt>
                <c:pt idx="4214">
                  <c:v>54.861148089693494</c:v>
                </c:pt>
                <c:pt idx="4215">
                  <c:v>54.891854649807151</c:v>
                </c:pt>
                <c:pt idx="4216">
                  <c:v>54.899520757610702</c:v>
                </c:pt>
                <c:pt idx="4217">
                  <c:v>54.933311441469115</c:v>
                </c:pt>
                <c:pt idx="4218">
                  <c:v>54.939596489046707</c:v>
                </c:pt>
                <c:pt idx="4219">
                  <c:v>54.932579459960095</c:v>
                </c:pt>
                <c:pt idx="4220">
                  <c:v>55.011279964154625</c:v>
                </c:pt>
                <c:pt idx="4221">
                  <c:v>55.101719178348155</c:v>
                </c:pt>
                <c:pt idx="4222">
                  <c:v>55.074057525812059</c:v>
                </c:pt>
                <c:pt idx="4223">
                  <c:v>54.977390934705888</c:v>
                </c:pt>
                <c:pt idx="4224">
                  <c:v>54.896759838932113</c:v>
                </c:pt>
                <c:pt idx="4225">
                  <c:v>54.960863245024029</c:v>
                </c:pt>
                <c:pt idx="4226">
                  <c:v>55.036938927477003</c:v>
                </c:pt>
                <c:pt idx="4227">
                  <c:v>55.066208127932612</c:v>
                </c:pt>
                <c:pt idx="4228">
                  <c:v>55.038284975298382</c:v>
                </c:pt>
                <c:pt idx="4229">
                  <c:v>55.003329609145609</c:v>
                </c:pt>
                <c:pt idx="4230">
                  <c:v>54.954576503599178</c:v>
                </c:pt>
                <c:pt idx="4231">
                  <c:v>54.897670179071575</c:v>
                </c:pt>
                <c:pt idx="4232">
                  <c:v>54.887234226060329</c:v>
                </c:pt>
                <c:pt idx="4233">
                  <c:v>54.674094070357064</c:v>
                </c:pt>
                <c:pt idx="4234">
                  <c:v>54.455047411759509</c:v>
                </c:pt>
                <c:pt idx="4235">
                  <c:v>54.207356816885593</c:v>
                </c:pt>
                <c:pt idx="4236">
                  <c:v>53.996715460573895</c:v>
                </c:pt>
                <c:pt idx="4237">
                  <c:v>53.89466754979599</c:v>
                </c:pt>
                <c:pt idx="4238">
                  <c:v>53.891458417889325</c:v>
                </c:pt>
                <c:pt idx="4239">
                  <c:v>53.870099702628387</c:v>
                </c:pt>
                <c:pt idx="4240">
                  <c:v>53.812593434178595</c:v>
                </c:pt>
                <c:pt idx="4241">
                  <c:v>53.813220425246485</c:v>
                </c:pt>
                <c:pt idx="4242">
                  <c:v>53.912740857478425</c:v>
                </c:pt>
                <c:pt idx="4243">
                  <c:v>54.050476886409271</c:v>
                </c:pt>
                <c:pt idx="4244">
                  <c:v>54.125294566206001</c:v>
                </c:pt>
                <c:pt idx="4245">
                  <c:v>53.947514543974691</c:v>
                </c:pt>
                <c:pt idx="4246">
                  <c:v>53.717331786305323</c:v>
                </c:pt>
                <c:pt idx="4247">
                  <c:v>53.532039164129912</c:v>
                </c:pt>
                <c:pt idx="4248">
                  <c:v>53.668929702337614</c:v>
                </c:pt>
                <c:pt idx="4249">
                  <c:v>53.883014984687833</c:v>
                </c:pt>
                <c:pt idx="4250">
                  <c:v>54.135368570656027</c:v>
                </c:pt>
                <c:pt idx="4251">
                  <c:v>54.424591641664108</c:v>
                </c:pt>
                <c:pt idx="4252">
                  <c:v>54.827222066013732</c:v>
                </c:pt>
                <c:pt idx="4253">
                  <c:v>55.045038408338598</c:v>
                </c:pt>
                <c:pt idx="4254">
                  <c:v>55.190565784360039</c:v>
                </c:pt>
                <c:pt idx="4255">
                  <c:v>55.376864115696435</c:v>
                </c:pt>
                <c:pt idx="4256">
                  <c:v>55.429419993952578</c:v>
                </c:pt>
                <c:pt idx="4257">
                  <c:v>55.361236616584989</c:v>
                </c:pt>
                <c:pt idx="4258">
                  <c:v>55.299291636071423</c:v>
                </c:pt>
                <c:pt idx="4259">
                  <c:v>55.331462890010926</c:v>
                </c:pt>
                <c:pt idx="4260">
                  <c:v>55.484678626004907</c:v>
                </c:pt>
                <c:pt idx="4261">
                  <c:v>55.526023658590432</c:v>
                </c:pt>
                <c:pt idx="4262">
                  <c:v>55.377719770451833</c:v>
                </c:pt>
                <c:pt idx="4263">
                  <c:v>55.410420532282032</c:v>
                </c:pt>
                <c:pt idx="4264">
                  <c:v>55.683060253002409</c:v>
                </c:pt>
                <c:pt idx="4265">
                  <c:v>55.827470832015678</c:v>
                </c:pt>
                <c:pt idx="4266">
                  <c:v>55.545381953277086</c:v>
                </c:pt>
                <c:pt idx="4267">
                  <c:v>55.101403463918416</c:v>
                </c:pt>
                <c:pt idx="4268">
                  <c:v>54.742459318889779</c:v>
                </c:pt>
                <c:pt idx="4269">
                  <c:v>54.43112278366128</c:v>
                </c:pt>
                <c:pt idx="4270">
                  <c:v>54.363009729503219</c:v>
                </c:pt>
                <c:pt idx="4271">
                  <c:v>54.509750158743145</c:v>
                </c:pt>
                <c:pt idx="4272">
                  <c:v>54.63895365592807</c:v>
                </c:pt>
                <c:pt idx="4273">
                  <c:v>54.544453150004713</c:v>
                </c:pt>
                <c:pt idx="4274">
                  <c:v>54.555369262566686</c:v>
                </c:pt>
                <c:pt idx="4275">
                  <c:v>54.563822889727547</c:v>
                </c:pt>
                <c:pt idx="4276">
                  <c:v>54.553591667532601</c:v>
                </c:pt>
                <c:pt idx="4277">
                  <c:v>54.574683125429999</c:v>
                </c:pt>
                <c:pt idx="4278">
                  <c:v>54.694459197164491</c:v>
                </c:pt>
                <c:pt idx="4279">
                  <c:v>54.881686758969138</c:v>
                </c:pt>
                <c:pt idx="4280">
                  <c:v>54.941821932157296</c:v>
                </c:pt>
                <c:pt idx="4281">
                  <c:v>54.836569861134102</c:v>
                </c:pt>
                <c:pt idx="4282">
                  <c:v>54.823029219584619</c:v>
                </c:pt>
                <c:pt idx="4283">
                  <c:v>54.819542303180185</c:v>
                </c:pt>
                <c:pt idx="4284">
                  <c:v>54.735369551903652</c:v>
                </c:pt>
                <c:pt idx="4285">
                  <c:v>54.731352534336423</c:v>
                </c:pt>
                <c:pt idx="4286">
                  <c:v>54.775826808244304</c:v>
                </c:pt>
                <c:pt idx="4287">
                  <c:v>54.815895790835818</c:v>
                </c:pt>
                <c:pt idx="4288">
                  <c:v>54.828729899126103</c:v>
                </c:pt>
                <c:pt idx="4289">
                  <c:v>54.811257836325353</c:v>
                </c:pt>
                <c:pt idx="4290">
                  <c:v>54.802885962153994</c:v>
                </c:pt>
                <c:pt idx="4291">
                  <c:v>54.829603388594037</c:v>
                </c:pt>
                <c:pt idx="4292">
                  <c:v>54.921760638270307</c:v>
                </c:pt>
                <c:pt idx="4293">
                  <c:v>54.960270580705625</c:v>
                </c:pt>
                <c:pt idx="4294">
                  <c:v>54.947162689077132</c:v>
                </c:pt>
                <c:pt idx="4295">
                  <c:v>54.904778990665662</c:v>
                </c:pt>
                <c:pt idx="4296">
                  <c:v>54.830110116348607</c:v>
                </c:pt>
                <c:pt idx="4297">
                  <c:v>54.727213466946765</c:v>
                </c:pt>
                <c:pt idx="4298">
                  <c:v>54.655456235994059</c:v>
                </c:pt>
                <c:pt idx="4299">
                  <c:v>54.682899155767416</c:v>
                </c:pt>
                <c:pt idx="4300">
                  <c:v>54.815053798743641</c:v>
                </c:pt>
                <c:pt idx="4301">
                  <c:v>54.890094554730823</c:v>
                </c:pt>
                <c:pt idx="4302">
                  <c:v>54.91215892001977</c:v>
                </c:pt>
                <c:pt idx="4303">
                  <c:v>54.808529407870907</c:v>
                </c:pt>
                <c:pt idx="4304">
                  <c:v>54.693510607430213</c:v>
                </c:pt>
                <c:pt idx="4305">
                  <c:v>54.795789941402219</c:v>
                </c:pt>
                <c:pt idx="4306">
                  <c:v>54.893738767222267</c:v>
                </c:pt>
                <c:pt idx="4307">
                  <c:v>54.862048409940357</c:v>
                </c:pt>
                <c:pt idx="4308">
                  <c:v>54.899764378429708</c:v>
                </c:pt>
                <c:pt idx="4309">
                  <c:v>54.929853731718985</c:v>
                </c:pt>
                <c:pt idx="4310">
                  <c:v>55.012401956862895</c:v>
                </c:pt>
                <c:pt idx="4311">
                  <c:v>55.103162978387743</c:v>
                </c:pt>
                <c:pt idx="4312">
                  <c:v>55.007185752388132</c:v>
                </c:pt>
                <c:pt idx="4313">
                  <c:v>54.949889265962696</c:v>
                </c:pt>
                <c:pt idx="4314">
                  <c:v>54.982534074655796</c:v>
                </c:pt>
                <c:pt idx="4315">
                  <c:v>55.140217526760011</c:v>
                </c:pt>
                <c:pt idx="4316">
                  <c:v>55.312786110013782</c:v>
                </c:pt>
                <c:pt idx="4317">
                  <c:v>55.253143755866745</c:v>
                </c:pt>
                <c:pt idx="4318">
                  <c:v>55.157914717480224</c:v>
                </c:pt>
                <c:pt idx="4319">
                  <c:v>55.204064145527056</c:v>
                </c:pt>
                <c:pt idx="4320">
                  <c:v>55.283090251279148</c:v>
                </c:pt>
                <c:pt idx="4321">
                  <c:v>55.332268734981909</c:v>
                </c:pt>
                <c:pt idx="4322">
                  <c:v>55.276707450977156</c:v>
                </c:pt>
                <c:pt idx="4323">
                  <c:v>55.27620128760838</c:v>
                </c:pt>
                <c:pt idx="4324">
                  <c:v>55.372209915168398</c:v>
                </c:pt>
                <c:pt idx="4325">
                  <c:v>55.373357134130913</c:v>
                </c:pt>
                <c:pt idx="4326">
                  <c:v>55.01738856069786</c:v>
                </c:pt>
                <c:pt idx="4327">
                  <c:v>54.304828136883017</c:v>
                </c:pt>
                <c:pt idx="4328">
                  <c:v>54.093160903472167</c:v>
                </c:pt>
                <c:pt idx="4329">
                  <c:v>54.733095985243764</c:v>
                </c:pt>
                <c:pt idx="4330">
                  <c:v>55.38576287529952</c:v>
                </c:pt>
                <c:pt idx="4331">
                  <c:v>55.586492633359327</c:v>
                </c:pt>
                <c:pt idx="4332">
                  <c:v>55.52283005991989</c:v>
                </c:pt>
                <c:pt idx="4333">
                  <c:v>55.161870075185078</c:v>
                </c:pt>
                <c:pt idx="4334">
                  <c:v>54.920243887791173</c:v>
                </c:pt>
                <c:pt idx="4335">
                  <c:v>54.983926796432478</c:v>
                </c:pt>
                <c:pt idx="4336">
                  <c:v>54.936474496130117</c:v>
                </c:pt>
                <c:pt idx="4337">
                  <c:v>54.782191660975194</c:v>
                </c:pt>
                <c:pt idx="4338">
                  <c:v>54.902847929677051</c:v>
                </c:pt>
                <c:pt idx="4339">
                  <c:v>55.0204199122484</c:v>
                </c:pt>
                <c:pt idx="4340">
                  <c:v>54.812568970787908</c:v>
                </c:pt>
                <c:pt idx="4341">
                  <c:v>54.700526032537226</c:v>
                </c:pt>
                <c:pt idx="4342">
                  <c:v>54.865558676345131</c:v>
                </c:pt>
                <c:pt idx="4343">
                  <c:v>54.818861516068722</c:v>
                </c:pt>
                <c:pt idx="4344">
                  <c:v>54.462806854924168</c:v>
                </c:pt>
                <c:pt idx="4345">
                  <c:v>54.193747473084372</c:v>
                </c:pt>
                <c:pt idx="4346">
                  <c:v>54.046160040526203</c:v>
                </c:pt>
                <c:pt idx="4347">
                  <c:v>53.722160123670733</c:v>
                </c:pt>
                <c:pt idx="4348">
                  <c:v>53.499391476846952</c:v>
                </c:pt>
                <c:pt idx="4349">
                  <c:v>53.988441824899652</c:v>
                </c:pt>
                <c:pt idx="4350">
                  <c:v>54.584558262547716</c:v>
                </c:pt>
                <c:pt idx="4351">
                  <c:v>54.555687085144484</c:v>
                </c:pt>
                <c:pt idx="4352">
                  <c:v>54.176896796159852</c:v>
                </c:pt>
                <c:pt idx="4353">
                  <c:v>53.736330112687767</c:v>
                </c:pt>
                <c:pt idx="4354">
                  <c:v>53.565245471401376</c:v>
                </c:pt>
                <c:pt idx="4355">
                  <c:v>53.431957828528425</c:v>
                </c:pt>
                <c:pt idx="4356">
                  <c:v>53.494628830355182</c:v>
                </c:pt>
                <c:pt idx="4357">
                  <c:v>53.627762690747275</c:v>
                </c:pt>
                <c:pt idx="4358">
                  <c:v>53.695426419388198</c:v>
                </c:pt>
                <c:pt idx="4359">
                  <c:v>53.639148549638925</c:v>
                </c:pt>
                <c:pt idx="4360">
                  <c:v>53.382893346354805</c:v>
                </c:pt>
                <c:pt idx="4361">
                  <c:v>53.459386961081073</c:v>
                </c:pt>
                <c:pt idx="4362">
                  <c:v>54.077700626807712</c:v>
                </c:pt>
                <c:pt idx="4363">
                  <c:v>54.359949744722599</c:v>
                </c:pt>
                <c:pt idx="4364">
                  <c:v>53.579266391174926</c:v>
                </c:pt>
                <c:pt idx="4365">
                  <c:v>52.853681078148036</c:v>
                </c:pt>
                <c:pt idx="4366">
                  <c:v>53.336478132848868</c:v>
                </c:pt>
                <c:pt idx="4367">
                  <c:v>54.026282754053305</c:v>
                </c:pt>
                <c:pt idx="4368">
                  <c:v>54.10331752069257</c:v>
                </c:pt>
                <c:pt idx="4369">
                  <c:v>54.025256751078174</c:v>
                </c:pt>
                <c:pt idx="4370">
                  <c:v>53.796220488332629</c:v>
                </c:pt>
                <c:pt idx="4371">
                  <c:v>53.899354044757679</c:v>
                </c:pt>
                <c:pt idx="4372">
                  <c:v>54.278577365385608</c:v>
                </c:pt>
                <c:pt idx="4373">
                  <c:v>54.512165236420429</c:v>
                </c:pt>
                <c:pt idx="4374">
                  <c:v>54.270622737166882</c:v>
                </c:pt>
                <c:pt idx="4375">
                  <c:v>53.909764694174712</c:v>
                </c:pt>
                <c:pt idx="4376">
                  <c:v>53.968544162676686</c:v>
                </c:pt>
                <c:pt idx="4377">
                  <c:v>54.449733847087046</c:v>
                </c:pt>
                <c:pt idx="4378">
                  <c:v>54.835738987193551</c:v>
                </c:pt>
                <c:pt idx="4379">
                  <c:v>54.556554334524336</c:v>
                </c:pt>
                <c:pt idx="4380">
                  <c:v>54.184177779460484</c:v>
                </c:pt>
                <c:pt idx="4381">
                  <c:v>53.93448843015139</c:v>
                </c:pt>
                <c:pt idx="4382">
                  <c:v>53.841228660704431</c:v>
                </c:pt>
                <c:pt idx="4383">
                  <c:v>54.327487520385006</c:v>
                </c:pt>
                <c:pt idx="4384">
                  <c:v>54.666214776267367</c:v>
                </c:pt>
                <c:pt idx="4385">
                  <c:v>54.522736430854984</c:v>
                </c:pt>
                <c:pt idx="4386">
                  <c:v>54.049224527391921</c:v>
                </c:pt>
                <c:pt idx="4387">
                  <c:v>53.615159462252308</c:v>
                </c:pt>
                <c:pt idx="4388">
                  <c:v>53.359125387436947</c:v>
                </c:pt>
                <c:pt idx="4389">
                  <c:v>53.550327466920834</c:v>
                </c:pt>
                <c:pt idx="4390">
                  <c:v>53.999084133569653</c:v>
                </c:pt>
                <c:pt idx="4391">
                  <c:v>54.010230699218603</c:v>
                </c:pt>
                <c:pt idx="4392">
                  <c:v>53.559052865270417</c:v>
                </c:pt>
                <c:pt idx="4393">
                  <c:v>52.931513824059301</c:v>
                </c:pt>
                <c:pt idx="4394">
                  <c:v>52.783229767566084</c:v>
                </c:pt>
                <c:pt idx="4395">
                  <c:v>52.766842326525939</c:v>
                </c:pt>
                <c:pt idx="4396">
                  <c:v>53.163153767790618</c:v>
                </c:pt>
                <c:pt idx="4397">
                  <c:v>53.723270494509507</c:v>
                </c:pt>
                <c:pt idx="4398">
                  <c:v>53.619330173955774</c:v>
                </c:pt>
                <c:pt idx="4399">
                  <c:v>52.966426559942697</c:v>
                </c:pt>
                <c:pt idx="4400">
                  <c:v>52.874695385107515</c:v>
                </c:pt>
                <c:pt idx="4401">
                  <c:v>53.391274455810915</c:v>
                </c:pt>
                <c:pt idx="4402">
                  <c:v>53.622314046202575</c:v>
                </c:pt>
                <c:pt idx="4403">
                  <c:v>53.372611029826331</c:v>
                </c:pt>
                <c:pt idx="4404">
                  <c:v>53.121550657112635</c:v>
                </c:pt>
                <c:pt idx="4405">
                  <c:v>52.707741405216396</c:v>
                </c:pt>
                <c:pt idx="4406">
                  <c:v>52.595689037717975</c:v>
                </c:pt>
                <c:pt idx="4407">
                  <c:v>53.019026609257061</c:v>
                </c:pt>
                <c:pt idx="4408">
                  <c:v>53.427568008234189</c:v>
                </c:pt>
                <c:pt idx="4409">
                  <c:v>53.067034080722493</c:v>
                </c:pt>
                <c:pt idx="4410">
                  <c:v>52.313372411937131</c:v>
                </c:pt>
                <c:pt idx="4411">
                  <c:v>52.359660675815256</c:v>
                </c:pt>
                <c:pt idx="4412">
                  <c:v>52.822024361393972</c:v>
                </c:pt>
                <c:pt idx="4413">
                  <c:v>53.416663780742297</c:v>
                </c:pt>
                <c:pt idx="4414">
                  <c:v>53.709204074326415</c:v>
                </c:pt>
                <c:pt idx="4415">
                  <c:v>53.788040600722745</c:v>
                </c:pt>
                <c:pt idx="4416">
                  <c:v>53.855402735772067</c:v>
                </c:pt>
                <c:pt idx="4417">
                  <c:v>53.955868919109278</c:v>
                </c:pt>
                <c:pt idx="4418">
                  <c:v>53.924700995267806</c:v>
                </c:pt>
                <c:pt idx="4419">
                  <c:v>53.445990428636783</c:v>
                </c:pt>
                <c:pt idx="4420">
                  <c:v>52.971470994588664</c:v>
                </c:pt>
                <c:pt idx="4421">
                  <c:v>53.116408019887217</c:v>
                </c:pt>
                <c:pt idx="4422">
                  <c:v>53.202793143843934</c:v>
                </c:pt>
                <c:pt idx="4423">
                  <c:v>53.113443067119618</c:v>
                </c:pt>
                <c:pt idx="4424">
                  <c:v>53.154593178307934</c:v>
                </c:pt>
                <c:pt idx="4425">
                  <c:v>53.184342566929935</c:v>
                </c:pt>
                <c:pt idx="4426">
                  <c:v>53.360504907053112</c:v>
                </c:pt>
                <c:pt idx="4427">
                  <c:v>53.172597508829057</c:v>
                </c:pt>
                <c:pt idx="4428">
                  <c:v>52.954067246701001</c:v>
                </c:pt>
                <c:pt idx="4429">
                  <c:v>52.540568663892337</c:v>
                </c:pt>
                <c:pt idx="4430">
                  <c:v>52.19363306237139</c:v>
                </c:pt>
                <c:pt idx="4431">
                  <c:v>52.55920389710046</c:v>
                </c:pt>
                <c:pt idx="4432">
                  <c:v>52.781375652510825</c:v>
                </c:pt>
                <c:pt idx="4433">
                  <c:v>52.864672323223473</c:v>
                </c:pt>
                <c:pt idx="4434">
                  <c:v>52.693142515641085</c:v>
                </c:pt>
                <c:pt idx="4435">
                  <c:v>52.430138018495981</c:v>
                </c:pt>
                <c:pt idx="4436">
                  <c:v>53.146147100755876</c:v>
                </c:pt>
                <c:pt idx="4437">
                  <c:v>53.543205238334963</c:v>
                </c:pt>
                <c:pt idx="4438">
                  <c:v>53.343890687175147</c:v>
                </c:pt>
                <c:pt idx="4439">
                  <c:v>53.406031351806121</c:v>
                </c:pt>
                <c:pt idx="4440">
                  <c:v>53.318797000046949</c:v>
                </c:pt>
                <c:pt idx="4441">
                  <c:v>52.573648561224452</c:v>
                </c:pt>
                <c:pt idx="4442">
                  <c:v>51.874988050302029</c:v>
                </c:pt>
                <c:pt idx="4443">
                  <c:v>52.31829042095746</c:v>
                </c:pt>
                <c:pt idx="4444">
                  <c:v>52.790401250229081</c:v>
                </c:pt>
                <c:pt idx="4445">
                  <c:v>52.893331347600729</c:v>
                </c:pt>
                <c:pt idx="4446">
                  <c:v>52.978662804429916</c:v>
                </c:pt>
                <c:pt idx="4447">
                  <c:v>53.146329452096936</c:v>
                </c:pt>
                <c:pt idx="4448">
                  <c:v>53.25153286684052</c:v>
                </c:pt>
                <c:pt idx="4449">
                  <c:v>53.210835015586042</c:v>
                </c:pt>
                <c:pt idx="4450">
                  <c:v>53.292417555641663</c:v>
                </c:pt>
                <c:pt idx="4451">
                  <c:v>53.375663259337017</c:v>
                </c:pt>
                <c:pt idx="4452">
                  <c:v>53.36511366958149</c:v>
                </c:pt>
                <c:pt idx="4453">
                  <c:v>53.291718287717629</c:v>
                </c:pt>
                <c:pt idx="4454">
                  <c:v>53.122958077487795</c:v>
                </c:pt>
                <c:pt idx="4455">
                  <c:v>53.005571846465529</c:v>
                </c:pt>
                <c:pt idx="4456">
                  <c:v>53.018144916756228</c:v>
                </c:pt>
                <c:pt idx="4457">
                  <c:v>52.988114746488215</c:v>
                </c:pt>
                <c:pt idx="4458">
                  <c:v>52.715877679118393</c:v>
                </c:pt>
                <c:pt idx="4459">
                  <c:v>52.285433579703955</c:v>
                </c:pt>
                <c:pt idx="4460">
                  <c:v>51.919807639708608</c:v>
                </c:pt>
                <c:pt idx="4461">
                  <c:v>51.585590781246601</c:v>
                </c:pt>
                <c:pt idx="4462">
                  <c:v>51.085603586644595</c:v>
                </c:pt>
                <c:pt idx="4463">
                  <c:v>51.027690136187815</c:v>
                </c:pt>
                <c:pt idx="4464">
                  <c:v>51.20586688971548</c:v>
                </c:pt>
                <c:pt idx="4465">
                  <c:v>51.074174569697902</c:v>
                </c:pt>
                <c:pt idx="4466">
                  <c:v>50.907128580117579</c:v>
                </c:pt>
                <c:pt idx="4467">
                  <c:v>50.706262129406994</c:v>
                </c:pt>
                <c:pt idx="4468">
                  <c:v>50.979603805961304</c:v>
                </c:pt>
                <c:pt idx="4469">
                  <c:v>51.259556163141397</c:v>
                </c:pt>
                <c:pt idx="4470">
                  <c:v>51.11522789594099</c:v>
                </c:pt>
                <c:pt idx="4471">
                  <c:v>50.321550890722555</c:v>
                </c:pt>
                <c:pt idx="4472">
                  <c:v>49.538016188619807</c:v>
                </c:pt>
                <c:pt idx="4473">
                  <c:v>49.132213160265458</c:v>
                </c:pt>
                <c:pt idx="4474">
                  <c:v>49.404789188901532</c:v>
                </c:pt>
                <c:pt idx="4475">
                  <c:v>49.942529286645915</c:v>
                </c:pt>
                <c:pt idx="4476">
                  <c:v>50.49304478234211</c:v>
                </c:pt>
                <c:pt idx="4477">
                  <c:v>50.74849760367286</c:v>
                </c:pt>
                <c:pt idx="4478">
                  <c:v>50.778644644903068</c:v>
                </c:pt>
                <c:pt idx="4479">
                  <c:v>50.792013312561679</c:v>
                </c:pt>
                <c:pt idx="4480">
                  <c:v>50.543189830499003</c:v>
                </c:pt>
                <c:pt idx="4481">
                  <c:v>50.580194891111645</c:v>
                </c:pt>
                <c:pt idx="4482">
                  <c:v>51.132115948046348</c:v>
                </c:pt>
                <c:pt idx="4483">
                  <c:v>51.468998221540062</c:v>
                </c:pt>
                <c:pt idx="4484">
                  <c:v>51.25888059574855</c:v>
                </c:pt>
                <c:pt idx="4485">
                  <c:v>50.956945132273582</c:v>
                </c:pt>
                <c:pt idx="4486">
                  <c:v>50.951029153450747</c:v>
                </c:pt>
                <c:pt idx="4487">
                  <c:v>51.154322627445254</c:v>
                </c:pt>
                <c:pt idx="4488">
                  <c:v>51.244136075135415</c:v>
                </c:pt>
                <c:pt idx="4489">
                  <c:v>51.396047703849078</c:v>
                </c:pt>
                <c:pt idx="4490">
                  <c:v>51.704631076475394</c:v>
                </c:pt>
                <c:pt idx="4491">
                  <c:v>51.844900644755469</c:v>
                </c:pt>
                <c:pt idx="4492">
                  <c:v>51.742156685729157</c:v>
                </c:pt>
                <c:pt idx="4493">
                  <c:v>51.618589483517752</c:v>
                </c:pt>
                <c:pt idx="4494">
                  <c:v>51.534645544040302</c:v>
                </c:pt>
                <c:pt idx="4495">
                  <c:v>51.685046345424311</c:v>
                </c:pt>
                <c:pt idx="4496">
                  <c:v>51.939783348649001</c:v>
                </c:pt>
                <c:pt idx="4497">
                  <c:v>52.255690308812802</c:v>
                </c:pt>
                <c:pt idx="4498">
                  <c:v>52.336148252634857</c:v>
                </c:pt>
                <c:pt idx="4499">
                  <c:v>52.141588890199557</c:v>
                </c:pt>
                <c:pt idx="4500">
                  <c:v>52.044424693982144</c:v>
                </c:pt>
                <c:pt idx="4501">
                  <c:v>52.095020477509685</c:v>
                </c:pt>
                <c:pt idx="4502">
                  <c:v>52.239191698495496</c:v>
                </c:pt>
                <c:pt idx="4503">
                  <c:v>52.330680857743765</c:v>
                </c:pt>
                <c:pt idx="4504">
                  <c:v>52.49488770217171</c:v>
                </c:pt>
                <c:pt idx="4505">
                  <c:v>52.705825549264972</c:v>
                </c:pt>
                <c:pt idx="4506">
                  <c:v>52.852735587330514</c:v>
                </c:pt>
                <c:pt idx="4507">
                  <c:v>52.793400689393536</c:v>
                </c:pt>
                <c:pt idx="4508">
                  <c:v>52.413633654887462</c:v>
                </c:pt>
                <c:pt idx="4509">
                  <c:v>52.309436943611999</c:v>
                </c:pt>
                <c:pt idx="4510">
                  <c:v>52.280050133910052</c:v>
                </c:pt>
                <c:pt idx="4511">
                  <c:v>52.289750088088518</c:v>
                </c:pt>
                <c:pt idx="4512">
                  <c:v>52.336784164738106</c:v>
                </c:pt>
                <c:pt idx="4513">
                  <c:v>52.167180483241822</c:v>
                </c:pt>
                <c:pt idx="4514">
                  <c:v>52.058470128378652</c:v>
                </c:pt>
                <c:pt idx="4515">
                  <c:v>52.176816015421849</c:v>
                </c:pt>
                <c:pt idx="4516">
                  <c:v>52.348927986767443</c:v>
                </c:pt>
                <c:pt idx="4517">
                  <c:v>52.555243829207107</c:v>
                </c:pt>
                <c:pt idx="4518">
                  <c:v>52.605284456883453</c:v>
                </c:pt>
                <c:pt idx="4519">
                  <c:v>52.878393417587404</c:v>
                </c:pt>
                <c:pt idx="4520">
                  <c:v>53.139424015303909</c:v>
                </c:pt>
                <c:pt idx="4521">
                  <c:v>53.160375750266653</c:v>
                </c:pt>
                <c:pt idx="4522">
                  <c:v>53.143644501817406</c:v>
                </c:pt>
                <c:pt idx="4523">
                  <c:v>53.326561704269466</c:v>
                </c:pt>
                <c:pt idx="4524">
                  <c:v>53.955582006017629</c:v>
                </c:pt>
                <c:pt idx="4525">
                  <c:v>53.414520540764897</c:v>
                </c:pt>
                <c:pt idx="4526">
                  <c:v>51.656166718742966</c:v>
                </c:pt>
                <c:pt idx="4527">
                  <c:v>50.334585783581943</c:v>
                </c:pt>
                <c:pt idx="4528">
                  <c:v>50.431789187392113</c:v>
                </c:pt>
                <c:pt idx="4529">
                  <c:v>50.858403029301073</c:v>
                </c:pt>
                <c:pt idx="4530">
                  <c:v>50.733541733226559</c:v>
                </c:pt>
                <c:pt idx="4531">
                  <c:v>51.010815256093053</c:v>
                </c:pt>
                <c:pt idx="4532">
                  <c:v>52.322293785350233</c:v>
                </c:pt>
                <c:pt idx="4533">
                  <c:v>53.307697818911493</c:v>
                </c:pt>
                <c:pt idx="4534">
                  <c:v>53.413028824698941</c:v>
                </c:pt>
                <c:pt idx="4535">
                  <c:v>53.68938988290293</c:v>
                </c:pt>
                <c:pt idx="4536">
                  <c:v>53.79462197119291</c:v>
                </c:pt>
                <c:pt idx="4537">
                  <c:v>53.676101559241651</c:v>
                </c:pt>
                <c:pt idx="4538">
                  <c:v>53.460885995784366</c:v>
                </c:pt>
                <c:pt idx="4539">
                  <c:v>53.37521771732203</c:v>
                </c:pt>
                <c:pt idx="4540">
                  <c:v>53.39870569736167</c:v>
                </c:pt>
                <c:pt idx="4541">
                  <c:v>53.273806580223294</c:v>
                </c:pt>
                <c:pt idx="4542">
                  <c:v>53.091852252703248</c:v>
                </c:pt>
                <c:pt idx="4543">
                  <c:v>53.28833590813425</c:v>
                </c:pt>
                <c:pt idx="4544">
                  <c:v>53.747023927478551</c:v>
                </c:pt>
                <c:pt idx="4545">
                  <c:v>54.069155788421632</c:v>
                </c:pt>
                <c:pt idx="4546">
                  <c:v>53.967786741255701</c:v>
                </c:pt>
                <c:pt idx="4547">
                  <c:v>53.721062749256689</c:v>
                </c:pt>
                <c:pt idx="4548">
                  <c:v>53.513433136942623</c:v>
                </c:pt>
                <c:pt idx="4549">
                  <c:v>53.413750290052285</c:v>
                </c:pt>
                <c:pt idx="4550">
                  <c:v>53.347128445481573</c:v>
                </c:pt>
                <c:pt idx="4551">
                  <c:v>53.270982846743053</c:v>
                </c:pt>
                <c:pt idx="4552">
                  <c:v>53.009010849919875</c:v>
                </c:pt>
                <c:pt idx="4553">
                  <c:v>52.621097567068652</c:v>
                </c:pt>
                <c:pt idx="4554">
                  <c:v>52.390529352153479</c:v>
                </c:pt>
                <c:pt idx="4555">
                  <c:v>52.197307038185428</c:v>
                </c:pt>
                <c:pt idx="4556">
                  <c:v>51.83243736483022</c:v>
                </c:pt>
                <c:pt idx="4557">
                  <c:v>51.698736394462614</c:v>
                </c:pt>
                <c:pt idx="4558">
                  <c:v>51.755429694240036</c:v>
                </c:pt>
                <c:pt idx="4559">
                  <c:v>51.704776881597873</c:v>
                </c:pt>
                <c:pt idx="4560">
                  <c:v>51.711143386283084</c:v>
                </c:pt>
                <c:pt idx="4561">
                  <c:v>51.52311730663331</c:v>
                </c:pt>
                <c:pt idx="4562">
                  <c:v>51.405712107994475</c:v>
                </c:pt>
                <c:pt idx="4563">
                  <c:v>51.442299714637628</c:v>
                </c:pt>
                <c:pt idx="4564">
                  <c:v>51.199410678577323</c:v>
                </c:pt>
                <c:pt idx="4565">
                  <c:v>50.981853068351107</c:v>
                </c:pt>
                <c:pt idx="4566">
                  <c:v>51.035201404314783</c:v>
                </c:pt>
                <c:pt idx="4567">
                  <c:v>51.123749416287495</c:v>
                </c:pt>
                <c:pt idx="4568">
                  <c:v>50.790571721760514</c:v>
                </c:pt>
                <c:pt idx="4569">
                  <c:v>50.290425441660361</c:v>
                </c:pt>
                <c:pt idx="4570">
                  <c:v>49.612825134597841</c:v>
                </c:pt>
                <c:pt idx="4571">
                  <c:v>49.15975021847008</c:v>
                </c:pt>
                <c:pt idx="4572">
                  <c:v>49.119460807474425</c:v>
                </c:pt>
                <c:pt idx="4573">
                  <c:v>48.933067637643475</c:v>
                </c:pt>
                <c:pt idx="4574">
                  <c:v>49.199475691597385</c:v>
                </c:pt>
                <c:pt idx="4575">
                  <c:v>50.002594615506155</c:v>
                </c:pt>
                <c:pt idx="4576">
                  <c:v>50.1789742527627</c:v>
                </c:pt>
                <c:pt idx="4577">
                  <c:v>50.312379281142412</c:v>
                </c:pt>
                <c:pt idx="4578">
                  <c:v>50.324992403435992</c:v>
                </c:pt>
                <c:pt idx="4579">
                  <c:v>50.252086358619032</c:v>
                </c:pt>
                <c:pt idx="4580">
                  <c:v>50.23084761872741</c:v>
                </c:pt>
                <c:pt idx="4581">
                  <c:v>50.299597617802284</c:v>
                </c:pt>
                <c:pt idx="4582">
                  <c:v>50.370206927946484</c:v>
                </c:pt>
                <c:pt idx="4583">
                  <c:v>50.314031424429125</c:v>
                </c:pt>
                <c:pt idx="4584">
                  <c:v>49.984798830048078</c:v>
                </c:pt>
                <c:pt idx="4585">
                  <c:v>49.543743322232459</c:v>
                </c:pt>
                <c:pt idx="4586">
                  <c:v>49.468905898284618</c:v>
                </c:pt>
                <c:pt idx="4587">
                  <c:v>49.465317030063147</c:v>
                </c:pt>
                <c:pt idx="4588">
                  <c:v>49.411681071086633</c:v>
                </c:pt>
                <c:pt idx="4589">
                  <c:v>49.468516262014617</c:v>
                </c:pt>
                <c:pt idx="4590">
                  <c:v>49.551013177570425</c:v>
                </c:pt>
                <c:pt idx="4591">
                  <c:v>49.446316933866576</c:v>
                </c:pt>
                <c:pt idx="4592">
                  <c:v>49.244493355787824</c:v>
                </c:pt>
                <c:pt idx="4593">
                  <c:v>49.228790722727695</c:v>
                </c:pt>
                <c:pt idx="4594">
                  <c:v>49.311033807614955</c:v>
                </c:pt>
                <c:pt idx="4595">
                  <c:v>49.312607149509077</c:v>
                </c:pt>
                <c:pt idx="4596">
                  <c:v>49.244574310827446</c:v>
                </c:pt>
                <c:pt idx="4597">
                  <c:v>49.127901451361701</c:v>
                </c:pt>
                <c:pt idx="4598">
                  <c:v>49.065705569801807</c:v>
                </c:pt>
                <c:pt idx="4599">
                  <c:v>49.0685242936148</c:v>
                </c:pt>
                <c:pt idx="4600">
                  <c:v>49.191674598613858</c:v>
                </c:pt>
                <c:pt idx="4601">
                  <c:v>49.246151302024785</c:v>
                </c:pt>
                <c:pt idx="4602">
                  <c:v>48.982690915910517</c:v>
                </c:pt>
                <c:pt idx="4603">
                  <c:v>49.34075477436177</c:v>
                </c:pt>
                <c:pt idx="4604">
                  <c:v>49.954025008413538</c:v>
                </c:pt>
                <c:pt idx="4605">
                  <c:v>50.122407069406705</c:v>
                </c:pt>
                <c:pt idx="4606">
                  <c:v>50.450953044214529</c:v>
                </c:pt>
                <c:pt idx="4607">
                  <c:v>50.206195058319281</c:v>
                </c:pt>
                <c:pt idx="4608">
                  <c:v>49.198137396179632</c:v>
                </c:pt>
                <c:pt idx="4609">
                  <c:v>48.749058921145128</c:v>
                </c:pt>
                <c:pt idx="4610">
                  <c:v>48.824865026694148</c:v>
                </c:pt>
                <c:pt idx="4611">
                  <c:v>48.766312036082361</c:v>
                </c:pt>
                <c:pt idx="4612">
                  <c:v>48.257753972939582</c:v>
                </c:pt>
                <c:pt idx="4613">
                  <c:v>48.150198419852245</c:v>
                </c:pt>
                <c:pt idx="4614">
                  <c:v>47.996005458166771</c:v>
                </c:pt>
                <c:pt idx="4615">
                  <c:v>47.670017511340063</c:v>
                </c:pt>
                <c:pt idx="4616">
                  <c:v>47.299720048187652</c:v>
                </c:pt>
                <c:pt idx="4617">
                  <c:v>46.953438957755282</c:v>
                </c:pt>
                <c:pt idx="4618">
                  <c:v>46.546027415457985</c:v>
                </c:pt>
                <c:pt idx="4619">
                  <c:v>45.945935831555474</c:v>
                </c:pt>
                <c:pt idx="4620">
                  <c:v>45.504313344996213</c:v>
                </c:pt>
                <c:pt idx="4621">
                  <c:v>45.430830091389851</c:v>
                </c:pt>
                <c:pt idx="4622">
                  <c:v>45.682546561594862</c:v>
                </c:pt>
                <c:pt idx="4623">
                  <c:v>45.945617182224879</c:v>
                </c:pt>
                <c:pt idx="4624">
                  <c:v>45.952692645365929</c:v>
                </c:pt>
                <c:pt idx="4625">
                  <c:v>45.932331868299357</c:v>
                </c:pt>
                <c:pt idx="4626">
                  <c:v>45.828209484192982</c:v>
                </c:pt>
                <c:pt idx="4627">
                  <c:v>45.667310523026273</c:v>
                </c:pt>
                <c:pt idx="4628">
                  <c:v>45.794695805952287</c:v>
                </c:pt>
                <c:pt idx="4629">
                  <c:v>45.913039939997887</c:v>
                </c:pt>
                <c:pt idx="4630">
                  <c:v>45.866878743670483</c:v>
                </c:pt>
                <c:pt idx="4631">
                  <c:v>45.919408936920959</c:v>
                </c:pt>
                <c:pt idx="4632">
                  <c:v>45.891124898352338</c:v>
                </c:pt>
                <c:pt idx="4633">
                  <c:v>45.846141372786363</c:v>
                </c:pt>
                <c:pt idx="4634">
                  <c:v>46.15608950458973</c:v>
                </c:pt>
                <c:pt idx="4635">
                  <c:v>46.192266773178943</c:v>
                </c:pt>
                <c:pt idx="4636">
                  <c:v>45.546198564739655</c:v>
                </c:pt>
                <c:pt idx="4637">
                  <c:v>45.293279782629483</c:v>
                </c:pt>
                <c:pt idx="4638">
                  <c:v>45.574267838525799</c:v>
                </c:pt>
                <c:pt idx="4639">
                  <c:v>45.699125155525508</c:v>
                </c:pt>
                <c:pt idx="4640">
                  <c:v>45.384285745780893</c:v>
                </c:pt>
                <c:pt idx="4641">
                  <c:v>45.217697756673999</c:v>
                </c:pt>
                <c:pt idx="4642">
                  <c:v>45.607563873216066</c:v>
                </c:pt>
                <c:pt idx="4643">
                  <c:v>45.968932493781509</c:v>
                </c:pt>
                <c:pt idx="4644">
                  <c:v>45.820593755568552</c:v>
                </c:pt>
                <c:pt idx="4645">
                  <c:v>45.377128092516884</c:v>
                </c:pt>
                <c:pt idx="4646">
                  <c:v>45.227450900593894</c:v>
                </c:pt>
                <c:pt idx="4647">
                  <c:v>45.417264615202896</c:v>
                </c:pt>
                <c:pt idx="4648">
                  <c:v>45.480701252898186</c:v>
                </c:pt>
                <c:pt idx="4649">
                  <c:v>45.371350098884946</c:v>
                </c:pt>
                <c:pt idx="4650">
                  <c:v>45.309519527027689</c:v>
                </c:pt>
                <c:pt idx="4651">
                  <c:v>45.206330255823886</c:v>
                </c:pt>
                <c:pt idx="4652">
                  <c:v>45.323973768471788</c:v>
                </c:pt>
                <c:pt idx="4653">
                  <c:v>45.693816450899718</c:v>
                </c:pt>
                <c:pt idx="4654">
                  <c:v>45.904719871823588</c:v>
                </c:pt>
                <c:pt idx="4655">
                  <c:v>46.079276391788113</c:v>
                </c:pt>
                <c:pt idx="4656">
                  <c:v>46.621113094150864</c:v>
                </c:pt>
                <c:pt idx="4657">
                  <c:v>47.041550277229391</c:v>
                </c:pt>
                <c:pt idx="4658">
                  <c:v>46.896343818451143</c:v>
                </c:pt>
                <c:pt idx="4659">
                  <c:v>46.760313862398846</c:v>
                </c:pt>
                <c:pt idx="4660">
                  <c:v>47.171378364550023</c:v>
                </c:pt>
                <c:pt idx="4661">
                  <c:v>47.433957179309886</c:v>
                </c:pt>
                <c:pt idx="4662">
                  <c:v>47.442661028038827</c:v>
                </c:pt>
                <c:pt idx="4663">
                  <c:v>47.822497454899846</c:v>
                </c:pt>
                <c:pt idx="4664">
                  <c:v>48.212432515666677</c:v>
                </c:pt>
                <c:pt idx="4665">
                  <c:v>48.191326328664722</c:v>
                </c:pt>
                <c:pt idx="4666">
                  <c:v>48.035110083126199</c:v>
                </c:pt>
                <c:pt idx="4667">
                  <c:v>48.060725587907001</c:v>
                </c:pt>
                <c:pt idx="4668">
                  <c:v>48.367955375705094</c:v>
                </c:pt>
                <c:pt idx="4669">
                  <c:v>48.897897517022791</c:v>
                </c:pt>
                <c:pt idx="4670">
                  <c:v>49.085770741377885</c:v>
                </c:pt>
                <c:pt idx="4671">
                  <c:v>49.126324414653169</c:v>
                </c:pt>
                <c:pt idx="4672">
                  <c:v>49.041815427605115</c:v>
                </c:pt>
                <c:pt idx="4673">
                  <c:v>49.002594906240773</c:v>
                </c:pt>
                <c:pt idx="4674">
                  <c:v>49.126386300998902</c:v>
                </c:pt>
                <c:pt idx="4675">
                  <c:v>49.475176124974027</c:v>
                </c:pt>
                <c:pt idx="4676">
                  <c:v>49.743545008101549</c:v>
                </c:pt>
                <c:pt idx="4677">
                  <c:v>49.617712330193754</c:v>
                </c:pt>
                <c:pt idx="4678">
                  <c:v>49.638456127725888</c:v>
                </c:pt>
                <c:pt idx="4679">
                  <c:v>49.78017172252099</c:v>
                </c:pt>
                <c:pt idx="4680">
                  <c:v>49.721931743545539</c:v>
                </c:pt>
                <c:pt idx="4681">
                  <c:v>49.529885184786536</c:v>
                </c:pt>
                <c:pt idx="4682">
                  <c:v>49.238758567051718</c:v>
                </c:pt>
                <c:pt idx="4683">
                  <c:v>49.210295930731206</c:v>
                </c:pt>
                <c:pt idx="4684">
                  <c:v>49.070178216050635</c:v>
                </c:pt>
                <c:pt idx="4685">
                  <c:v>48.870867954636807</c:v>
                </c:pt>
                <c:pt idx="4686">
                  <c:v>48.724956327938067</c:v>
                </c:pt>
                <c:pt idx="4687">
                  <c:v>48.62455421729927</c:v>
                </c:pt>
                <c:pt idx="4688">
                  <c:v>48.584439406920239</c:v>
                </c:pt>
                <c:pt idx="4689">
                  <c:v>48.412822918501803</c:v>
                </c:pt>
                <c:pt idx="4690">
                  <c:v>47.932415500144614</c:v>
                </c:pt>
                <c:pt idx="4691">
                  <c:v>47.811368396683378</c:v>
                </c:pt>
                <c:pt idx="4692">
                  <c:v>48.028427632278863</c:v>
                </c:pt>
                <c:pt idx="4693">
                  <c:v>48.293514204910934</c:v>
                </c:pt>
                <c:pt idx="4694">
                  <c:v>48.209959917537745</c:v>
                </c:pt>
                <c:pt idx="4695">
                  <c:v>48.229072826757317</c:v>
                </c:pt>
                <c:pt idx="4696">
                  <c:v>48.841863818725841</c:v>
                </c:pt>
                <c:pt idx="4697">
                  <c:v>49.467071895958277</c:v>
                </c:pt>
                <c:pt idx="4698">
                  <c:v>49.95679960811313</c:v>
                </c:pt>
                <c:pt idx="4699">
                  <c:v>50.146940248849205</c:v>
                </c:pt>
                <c:pt idx="4700">
                  <c:v>49.943967033426944</c:v>
                </c:pt>
                <c:pt idx="4701">
                  <c:v>49.738428370712683</c:v>
                </c:pt>
                <c:pt idx="4702">
                  <c:v>49.640059590727475</c:v>
                </c:pt>
                <c:pt idx="4703">
                  <c:v>49.617583342732864</c:v>
                </c:pt>
                <c:pt idx="4704">
                  <c:v>49.60980961980971</c:v>
                </c:pt>
                <c:pt idx="4705">
                  <c:v>49.598505962624017</c:v>
                </c:pt>
                <c:pt idx="4706">
                  <c:v>49.493644684561573</c:v>
                </c:pt>
                <c:pt idx="4707">
                  <c:v>49.455190993960123</c:v>
                </c:pt>
                <c:pt idx="4708">
                  <c:v>49.466685016928068</c:v>
                </c:pt>
                <c:pt idx="4709">
                  <c:v>49.471778478935491</c:v>
                </c:pt>
                <c:pt idx="4710">
                  <c:v>49.461577119496376</c:v>
                </c:pt>
                <c:pt idx="4711">
                  <c:v>49.582918927465101</c:v>
                </c:pt>
                <c:pt idx="4712">
                  <c:v>49.624503484966873</c:v>
                </c:pt>
                <c:pt idx="4713">
                  <c:v>49.414349951897478</c:v>
                </c:pt>
                <c:pt idx="4714">
                  <c:v>49.231091490124797</c:v>
                </c:pt>
                <c:pt idx="4715">
                  <c:v>49.23430365091312</c:v>
                </c:pt>
                <c:pt idx="4716">
                  <c:v>49.109545924590464</c:v>
                </c:pt>
                <c:pt idx="4717">
                  <c:v>48.955075891884562</c:v>
                </c:pt>
                <c:pt idx="4718">
                  <c:v>48.671190106487813</c:v>
                </c:pt>
                <c:pt idx="4719">
                  <c:v>48.570838542876572</c:v>
                </c:pt>
                <c:pt idx="4720">
                  <c:v>48.672796465475365</c:v>
                </c:pt>
                <c:pt idx="4721">
                  <c:v>48.475730207307706</c:v>
                </c:pt>
                <c:pt idx="4722">
                  <c:v>48.022638550022563</c:v>
                </c:pt>
                <c:pt idx="4723">
                  <c:v>47.549015347018596</c:v>
                </c:pt>
                <c:pt idx="4724">
                  <c:v>47.743437167079634</c:v>
                </c:pt>
                <c:pt idx="4725">
                  <c:v>47.731143485107225</c:v>
                </c:pt>
                <c:pt idx="4726">
                  <c:v>47.66588825510096</c:v>
                </c:pt>
                <c:pt idx="4727">
                  <c:v>47.85218533557218</c:v>
                </c:pt>
                <c:pt idx="4728">
                  <c:v>48.023789131491867</c:v>
                </c:pt>
                <c:pt idx="4729">
                  <c:v>48.289704430774407</c:v>
                </c:pt>
                <c:pt idx="4730">
                  <c:v>48.67151427951724</c:v>
                </c:pt>
                <c:pt idx="4731">
                  <c:v>48.819601259676332</c:v>
                </c:pt>
                <c:pt idx="4732">
                  <c:v>48.91147009980579</c:v>
                </c:pt>
                <c:pt idx="4733">
                  <c:v>49.22948374246441</c:v>
                </c:pt>
                <c:pt idx="4734">
                  <c:v>49.367017355920083</c:v>
                </c:pt>
                <c:pt idx="4735">
                  <c:v>49.166146756620222</c:v>
                </c:pt>
                <c:pt idx="4736">
                  <c:v>49.069363658010516</c:v>
                </c:pt>
                <c:pt idx="4737">
                  <c:v>49.032359572224564</c:v>
                </c:pt>
                <c:pt idx="4738">
                  <c:v>48.695966836912724</c:v>
                </c:pt>
                <c:pt idx="4739">
                  <c:v>48.511857651261153</c:v>
                </c:pt>
                <c:pt idx="4740">
                  <c:v>48.677691399446182</c:v>
                </c:pt>
                <c:pt idx="4741">
                  <c:v>48.74547877892897</c:v>
                </c:pt>
                <c:pt idx="4742">
                  <c:v>48.595413697860536</c:v>
                </c:pt>
                <c:pt idx="4743">
                  <c:v>48.986275793783797</c:v>
                </c:pt>
                <c:pt idx="4744">
                  <c:v>49.638348427966704</c:v>
                </c:pt>
                <c:pt idx="4745">
                  <c:v>50.174331370525721</c:v>
                </c:pt>
                <c:pt idx="4746">
                  <c:v>50.353583709624168</c:v>
                </c:pt>
                <c:pt idx="4747">
                  <c:v>50.143881376705785</c:v>
                </c:pt>
                <c:pt idx="4748">
                  <c:v>49.908118327407657</c:v>
                </c:pt>
                <c:pt idx="4749">
                  <c:v>49.788147175720724</c:v>
                </c:pt>
                <c:pt idx="4750">
                  <c:v>49.573998400128588</c:v>
                </c:pt>
                <c:pt idx="4751">
                  <c:v>49.279560400596736</c:v>
                </c:pt>
                <c:pt idx="4752">
                  <c:v>49.538980601424612</c:v>
                </c:pt>
                <c:pt idx="4753">
                  <c:v>49.708431609418753</c:v>
                </c:pt>
                <c:pt idx="4754">
                  <c:v>49.595275096797934</c:v>
                </c:pt>
                <c:pt idx="4755">
                  <c:v>49.218702113128089</c:v>
                </c:pt>
                <c:pt idx="4756">
                  <c:v>49.062492824175877</c:v>
                </c:pt>
                <c:pt idx="4757">
                  <c:v>49.213133547374127</c:v>
                </c:pt>
                <c:pt idx="4758">
                  <c:v>49.18251812849212</c:v>
                </c:pt>
                <c:pt idx="4759">
                  <c:v>49.018856353249518</c:v>
                </c:pt>
                <c:pt idx="4760">
                  <c:v>48.840318016712459</c:v>
                </c:pt>
                <c:pt idx="4761">
                  <c:v>49.174625813955871</c:v>
                </c:pt>
                <c:pt idx="4762">
                  <c:v>49.595514936440878</c:v>
                </c:pt>
                <c:pt idx="4763">
                  <c:v>49.55534515784057</c:v>
                </c:pt>
                <c:pt idx="4764">
                  <c:v>49.411208875969891</c:v>
                </c:pt>
                <c:pt idx="4765">
                  <c:v>49.440377027252431</c:v>
                </c:pt>
                <c:pt idx="4766">
                  <c:v>49.221234165762226</c:v>
                </c:pt>
                <c:pt idx="4767">
                  <c:v>48.643228807319346</c:v>
                </c:pt>
                <c:pt idx="4768">
                  <c:v>48.033178321313066</c:v>
                </c:pt>
                <c:pt idx="4769">
                  <c:v>47.635791612883096</c:v>
                </c:pt>
                <c:pt idx="4770">
                  <c:v>47.870995625647929</c:v>
                </c:pt>
                <c:pt idx="4771">
                  <c:v>48.453443252326387</c:v>
                </c:pt>
                <c:pt idx="4772">
                  <c:v>48.664202732360479</c:v>
                </c:pt>
                <c:pt idx="4773">
                  <c:v>48.47695733805557</c:v>
                </c:pt>
                <c:pt idx="4774">
                  <c:v>48.41176380526062</c:v>
                </c:pt>
                <c:pt idx="4775">
                  <c:v>48.454769242674843</c:v>
                </c:pt>
                <c:pt idx="4776">
                  <c:v>48.366749421361249</c:v>
                </c:pt>
                <c:pt idx="4777">
                  <c:v>48.423022754497936</c:v>
                </c:pt>
                <c:pt idx="4778">
                  <c:v>48.527641294000063</c:v>
                </c:pt>
                <c:pt idx="4779">
                  <c:v>48.477440917077118</c:v>
                </c:pt>
                <c:pt idx="4780">
                  <c:v>48.275564086899564</c:v>
                </c:pt>
                <c:pt idx="4781">
                  <c:v>48.121112939196294</c:v>
                </c:pt>
                <c:pt idx="4782">
                  <c:v>48.176924102754114</c:v>
                </c:pt>
                <c:pt idx="4783">
                  <c:v>48.321951117672526</c:v>
                </c:pt>
                <c:pt idx="4784">
                  <c:v>48.342244538414988</c:v>
                </c:pt>
                <c:pt idx="4785">
                  <c:v>48.507408338217445</c:v>
                </c:pt>
                <c:pt idx="4786">
                  <c:v>48.82572382777748</c:v>
                </c:pt>
                <c:pt idx="4787">
                  <c:v>48.987996280816006</c:v>
                </c:pt>
                <c:pt idx="4788">
                  <c:v>49.279606477049512</c:v>
                </c:pt>
                <c:pt idx="4789">
                  <c:v>49.457878104666861</c:v>
                </c:pt>
                <c:pt idx="4790">
                  <c:v>49.690830410883649</c:v>
                </c:pt>
                <c:pt idx="4791">
                  <c:v>49.808052679000468</c:v>
                </c:pt>
                <c:pt idx="4792">
                  <c:v>49.813537861309698</c:v>
                </c:pt>
                <c:pt idx="4793">
                  <c:v>49.778269619959389</c:v>
                </c:pt>
                <c:pt idx="4794">
                  <c:v>49.928050942050255</c:v>
                </c:pt>
                <c:pt idx="4795">
                  <c:v>49.989197902077166</c:v>
                </c:pt>
                <c:pt idx="4796">
                  <c:v>49.769155538676713</c:v>
                </c:pt>
                <c:pt idx="4797">
                  <c:v>49.409112795634925</c:v>
                </c:pt>
                <c:pt idx="4798">
                  <c:v>49.213350991484944</c:v>
                </c:pt>
                <c:pt idx="4799">
                  <c:v>49.14161383950335</c:v>
                </c:pt>
                <c:pt idx="4800">
                  <c:v>48.960301611350815</c:v>
                </c:pt>
                <c:pt idx="4801">
                  <c:v>48.690234710839903</c:v>
                </c:pt>
                <c:pt idx="4802">
                  <c:v>48.232994091264146</c:v>
                </c:pt>
                <c:pt idx="4803">
                  <c:v>48.089197533313254</c:v>
                </c:pt>
                <c:pt idx="4804">
                  <c:v>48.171076897151096</c:v>
                </c:pt>
                <c:pt idx="4805">
                  <c:v>48.625162442481297</c:v>
                </c:pt>
                <c:pt idx="4806">
                  <c:v>48.946412345252881</c:v>
                </c:pt>
                <c:pt idx="4807">
                  <c:v>49.029293758107997</c:v>
                </c:pt>
                <c:pt idx="4808">
                  <c:v>49.274120394283145</c:v>
                </c:pt>
                <c:pt idx="4809">
                  <c:v>49.517314002483644</c:v>
                </c:pt>
                <c:pt idx="4810">
                  <c:v>49.678845876492879</c:v>
                </c:pt>
                <c:pt idx="4811">
                  <c:v>49.804584622779629</c:v>
                </c:pt>
                <c:pt idx="4812">
                  <c:v>49.902203452516275</c:v>
                </c:pt>
                <c:pt idx="4813">
                  <c:v>49.964481068627009</c:v>
                </c:pt>
                <c:pt idx="4814">
                  <c:v>49.996998056403854</c:v>
                </c:pt>
                <c:pt idx="4815">
                  <c:v>50.145863210663023</c:v>
                </c:pt>
                <c:pt idx="4816">
                  <c:v>50.292573809900745</c:v>
                </c:pt>
                <c:pt idx="4817">
                  <c:v>50.19818911278108</c:v>
                </c:pt>
                <c:pt idx="4818">
                  <c:v>50.044939621339417</c:v>
                </c:pt>
                <c:pt idx="4819">
                  <c:v>49.92915489136908</c:v>
                </c:pt>
                <c:pt idx="4820">
                  <c:v>49.920679675433334</c:v>
                </c:pt>
                <c:pt idx="4821">
                  <c:v>50.108943917338124</c:v>
                </c:pt>
                <c:pt idx="4822">
                  <c:v>50.425554461118537</c:v>
                </c:pt>
                <c:pt idx="4823">
                  <c:v>50.847420977658942</c:v>
                </c:pt>
                <c:pt idx="4824">
                  <c:v>51.035770320223989</c:v>
                </c:pt>
                <c:pt idx="4825">
                  <c:v>50.874353402063946</c:v>
                </c:pt>
                <c:pt idx="4826">
                  <c:v>50.702346056885943</c:v>
                </c:pt>
                <c:pt idx="4827">
                  <c:v>50.399621253719545</c:v>
                </c:pt>
                <c:pt idx="4828">
                  <c:v>50.202047125778236</c:v>
                </c:pt>
                <c:pt idx="4829">
                  <c:v>50.334711974899506</c:v>
                </c:pt>
                <c:pt idx="4830">
                  <c:v>50.420200698160833</c:v>
                </c:pt>
                <c:pt idx="4831">
                  <c:v>50.353485294016664</c:v>
                </c:pt>
                <c:pt idx="4832">
                  <c:v>50.371949715807091</c:v>
                </c:pt>
                <c:pt idx="4833">
                  <c:v>50.464973433666273</c:v>
                </c:pt>
                <c:pt idx="4834">
                  <c:v>50.497174935697771</c:v>
                </c:pt>
                <c:pt idx="4835">
                  <c:v>50.461581240134471</c:v>
                </c:pt>
                <c:pt idx="4836">
                  <c:v>50.456462072714828</c:v>
                </c:pt>
                <c:pt idx="4837">
                  <c:v>50.555802093280647</c:v>
                </c:pt>
                <c:pt idx="4838">
                  <c:v>50.701746057675024</c:v>
                </c:pt>
                <c:pt idx="4839">
                  <c:v>50.930734307271209</c:v>
                </c:pt>
                <c:pt idx="4840">
                  <c:v>51.016757001130145</c:v>
                </c:pt>
                <c:pt idx="4841">
                  <c:v>50.946412818147778</c:v>
                </c:pt>
                <c:pt idx="4842">
                  <c:v>50.968450073542954</c:v>
                </c:pt>
                <c:pt idx="4843">
                  <c:v>51.043285741541304</c:v>
                </c:pt>
                <c:pt idx="4844">
                  <c:v>51.07674671547111</c:v>
                </c:pt>
                <c:pt idx="4845">
                  <c:v>51.163397271305158</c:v>
                </c:pt>
                <c:pt idx="4846">
                  <c:v>51.23834762394911</c:v>
                </c:pt>
                <c:pt idx="4847">
                  <c:v>51.268726684316761</c:v>
                </c:pt>
                <c:pt idx="4848">
                  <c:v>51.298209433922835</c:v>
                </c:pt>
                <c:pt idx="4849">
                  <c:v>51.327113444337904</c:v>
                </c:pt>
                <c:pt idx="4850">
                  <c:v>51.315212662090019</c:v>
                </c:pt>
                <c:pt idx="4851">
                  <c:v>51.220245256037451</c:v>
                </c:pt>
                <c:pt idx="4852">
                  <c:v>51.195352065604297</c:v>
                </c:pt>
                <c:pt idx="4853">
                  <c:v>51.306702007909792</c:v>
                </c:pt>
                <c:pt idx="4854">
                  <c:v>51.369601368931257</c:v>
                </c:pt>
                <c:pt idx="4855">
                  <c:v>51.301097569982446</c:v>
                </c:pt>
                <c:pt idx="4856">
                  <c:v>51.210774979111576</c:v>
                </c:pt>
                <c:pt idx="4857">
                  <c:v>51.165065617822705</c:v>
                </c:pt>
                <c:pt idx="4858">
                  <c:v>51.142732026759106</c:v>
                </c:pt>
                <c:pt idx="4859">
                  <c:v>50.9988205767621</c:v>
                </c:pt>
                <c:pt idx="4860">
                  <c:v>50.989997511984377</c:v>
                </c:pt>
                <c:pt idx="4861">
                  <c:v>50.977368513798254</c:v>
                </c:pt>
                <c:pt idx="4862">
                  <c:v>51.010839000586152</c:v>
                </c:pt>
                <c:pt idx="4863">
                  <c:v>51.089371646958909</c:v>
                </c:pt>
                <c:pt idx="4864">
                  <c:v>51.067054098598753</c:v>
                </c:pt>
                <c:pt idx="4865">
                  <c:v>50.827347177777142</c:v>
                </c:pt>
                <c:pt idx="4866">
                  <c:v>50.78176629502498</c:v>
                </c:pt>
                <c:pt idx="4867">
                  <c:v>51.144655162484995</c:v>
                </c:pt>
                <c:pt idx="4868">
                  <c:v>51.234902767569224</c:v>
                </c:pt>
                <c:pt idx="4869">
                  <c:v>50.976731835304761</c:v>
                </c:pt>
                <c:pt idx="4870">
                  <c:v>50.839878316782929</c:v>
                </c:pt>
                <c:pt idx="4871">
                  <c:v>50.888311603815211</c:v>
                </c:pt>
                <c:pt idx="4872">
                  <c:v>51.063879131199926</c:v>
                </c:pt>
                <c:pt idx="4873">
                  <c:v>51.306736715184257</c:v>
                </c:pt>
                <c:pt idx="4874">
                  <c:v>51.265249869415015</c:v>
                </c:pt>
                <c:pt idx="4875">
                  <c:v>50.951704828614055</c:v>
                </c:pt>
                <c:pt idx="4876">
                  <c:v>50.81735869871531</c:v>
                </c:pt>
                <c:pt idx="4877">
                  <c:v>51.080119116293481</c:v>
                </c:pt>
                <c:pt idx="4878">
                  <c:v>51.364379133437644</c:v>
                </c:pt>
                <c:pt idx="4879">
                  <c:v>51.282486114081621</c:v>
                </c:pt>
                <c:pt idx="4880">
                  <c:v>51.075350382976794</c:v>
                </c:pt>
                <c:pt idx="4881">
                  <c:v>50.942663147564808</c:v>
                </c:pt>
                <c:pt idx="4882">
                  <c:v>50.980623920939394</c:v>
                </c:pt>
                <c:pt idx="4883">
                  <c:v>50.998058786632306</c:v>
                </c:pt>
                <c:pt idx="4884">
                  <c:v>50.976636517490768</c:v>
                </c:pt>
                <c:pt idx="4885">
                  <c:v>51.015588275658018</c:v>
                </c:pt>
                <c:pt idx="4886">
                  <c:v>51.072655954777858</c:v>
                </c:pt>
                <c:pt idx="4887">
                  <c:v>51.159213569405793</c:v>
                </c:pt>
                <c:pt idx="4888">
                  <c:v>51.150471713341688</c:v>
                </c:pt>
                <c:pt idx="4889">
                  <c:v>51.113488064377194</c:v>
                </c:pt>
                <c:pt idx="4890">
                  <c:v>51.010143388898811</c:v>
                </c:pt>
                <c:pt idx="4891">
                  <c:v>50.928177120975846</c:v>
                </c:pt>
                <c:pt idx="4892">
                  <c:v>51.017944524590334</c:v>
                </c:pt>
                <c:pt idx="4893">
                  <c:v>51.193509222244174</c:v>
                </c:pt>
                <c:pt idx="4894">
                  <c:v>51.362951759831319</c:v>
                </c:pt>
                <c:pt idx="4895">
                  <c:v>51.507031636271904</c:v>
                </c:pt>
                <c:pt idx="4896">
                  <c:v>51.541531629339687</c:v>
                </c:pt>
                <c:pt idx="4897">
                  <c:v>51.550505804740268</c:v>
                </c:pt>
                <c:pt idx="4898">
                  <c:v>51.565534664244836</c:v>
                </c:pt>
                <c:pt idx="4899">
                  <c:v>51.65331260592702</c:v>
                </c:pt>
                <c:pt idx="4900">
                  <c:v>51.792630683148957</c:v>
                </c:pt>
                <c:pt idx="4901">
                  <c:v>51.848205514047841</c:v>
                </c:pt>
                <c:pt idx="4902">
                  <c:v>51.870954341904977</c:v>
                </c:pt>
                <c:pt idx="4903">
                  <c:v>51.864848076876285</c:v>
                </c:pt>
                <c:pt idx="4904">
                  <c:v>51.912713543290131</c:v>
                </c:pt>
                <c:pt idx="4905">
                  <c:v>51.771940702319057</c:v>
                </c:pt>
                <c:pt idx="4906">
                  <c:v>51.646150902923495</c:v>
                </c:pt>
                <c:pt idx="4907">
                  <c:v>51.658775607133123</c:v>
                </c:pt>
                <c:pt idx="4908">
                  <c:v>51.67842856935939</c:v>
                </c:pt>
                <c:pt idx="4909">
                  <c:v>51.681381644025763</c:v>
                </c:pt>
                <c:pt idx="4910">
                  <c:v>51.732245456207551</c:v>
                </c:pt>
                <c:pt idx="4911">
                  <c:v>51.733864137995994</c:v>
                </c:pt>
                <c:pt idx="4912">
                  <c:v>51.681828868405098</c:v>
                </c:pt>
                <c:pt idx="4913">
                  <c:v>51.629981155564813</c:v>
                </c:pt>
                <c:pt idx="4914">
                  <c:v>51.632260794643386</c:v>
                </c:pt>
                <c:pt idx="4915">
                  <c:v>51.62593268282334</c:v>
                </c:pt>
                <c:pt idx="4916">
                  <c:v>51.551352838580684</c:v>
                </c:pt>
                <c:pt idx="4917">
                  <c:v>51.399177876922522</c:v>
                </c:pt>
                <c:pt idx="4918">
                  <c:v>51.318517613236295</c:v>
                </c:pt>
                <c:pt idx="4919">
                  <c:v>51.283863238176323</c:v>
                </c:pt>
                <c:pt idx="4920">
                  <c:v>51.221364235870425</c:v>
                </c:pt>
                <c:pt idx="4921">
                  <c:v>51.226289640277635</c:v>
                </c:pt>
                <c:pt idx="4922">
                  <c:v>51.404262823299142</c:v>
                </c:pt>
                <c:pt idx="4923">
                  <c:v>51.452713764182413</c:v>
                </c:pt>
                <c:pt idx="4924">
                  <c:v>51.311646937611499</c:v>
                </c:pt>
                <c:pt idx="4925">
                  <c:v>51.359249659223906</c:v>
                </c:pt>
                <c:pt idx="4926">
                  <c:v>51.556140786294492</c:v>
                </c:pt>
                <c:pt idx="4927">
                  <c:v>51.62607515518642</c:v>
                </c:pt>
                <c:pt idx="4928">
                  <c:v>51.524827464353322</c:v>
                </c:pt>
                <c:pt idx="4929">
                  <c:v>51.20376006734891</c:v>
                </c:pt>
                <c:pt idx="4930">
                  <c:v>51.033653481970113</c:v>
                </c:pt>
                <c:pt idx="4931">
                  <c:v>51.132174166422217</c:v>
                </c:pt>
                <c:pt idx="4932">
                  <c:v>51.438896346776346</c:v>
                </c:pt>
                <c:pt idx="4933">
                  <c:v>51.708709119239884</c:v>
                </c:pt>
                <c:pt idx="4934">
                  <c:v>51.661508119371348</c:v>
                </c:pt>
                <c:pt idx="4935">
                  <c:v>51.646600859592475</c:v>
                </c:pt>
                <c:pt idx="4936">
                  <c:v>51.526859607869469</c:v>
                </c:pt>
                <c:pt idx="4937">
                  <c:v>51.443657741639214</c:v>
                </c:pt>
                <c:pt idx="4938">
                  <c:v>51.444489688632522</c:v>
                </c:pt>
                <c:pt idx="4939">
                  <c:v>51.404220033119671</c:v>
                </c:pt>
                <c:pt idx="4940">
                  <c:v>51.325962737783144</c:v>
                </c:pt>
                <c:pt idx="4941">
                  <c:v>51.301211217451765</c:v>
                </c:pt>
                <c:pt idx="4942">
                  <c:v>51.231088290536249</c:v>
                </c:pt>
                <c:pt idx="4943">
                  <c:v>51.15546830399915</c:v>
                </c:pt>
                <c:pt idx="4944">
                  <c:v>51.072900498522131</c:v>
                </c:pt>
                <c:pt idx="4945">
                  <c:v>51.022082862073709</c:v>
                </c:pt>
                <c:pt idx="4946">
                  <c:v>51.050694366942537</c:v>
                </c:pt>
                <c:pt idx="4947">
                  <c:v>51.216922052839173</c:v>
                </c:pt>
                <c:pt idx="4948">
                  <c:v>51.193930819815499</c:v>
                </c:pt>
                <c:pt idx="4949">
                  <c:v>51.07494392915055</c:v>
                </c:pt>
                <c:pt idx="4950">
                  <c:v>51.111377013884862</c:v>
                </c:pt>
                <c:pt idx="4951">
                  <c:v>51.189567710724731</c:v>
                </c:pt>
                <c:pt idx="4952">
                  <c:v>51.193080422739442</c:v>
                </c:pt>
                <c:pt idx="4953">
                  <c:v>51.128851806694598</c:v>
                </c:pt>
                <c:pt idx="4954">
                  <c:v>51.065996862135705</c:v>
                </c:pt>
                <c:pt idx="4955">
                  <c:v>51.02157071801777</c:v>
                </c:pt>
                <c:pt idx="4956">
                  <c:v>50.925823832354574</c:v>
                </c:pt>
                <c:pt idx="4957">
                  <c:v>50.855402151841211</c:v>
                </c:pt>
                <c:pt idx="4958">
                  <c:v>50.848788129585728</c:v>
                </c:pt>
                <c:pt idx="4959">
                  <c:v>50.829942622105406</c:v>
                </c:pt>
                <c:pt idx="4960">
                  <c:v>50.786921732719421</c:v>
                </c:pt>
                <c:pt idx="4961">
                  <c:v>50.704771929474468</c:v>
                </c:pt>
                <c:pt idx="4962">
                  <c:v>50.699661696422794</c:v>
                </c:pt>
                <c:pt idx="4963">
                  <c:v>50.749775912984909</c:v>
                </c:pt>
                <c:pt idx="4964">
                  <c:v>50.660938682357894</c:v>
                </c:pt>
                <c:pt idx="4965">
                  <c:v>50.566808038228409</c:v>
                </c:pt>
                <c:pt idx="4966">
                  <c:v>50.476550790603149</c:v>
                </c:pt>
                <c:pt idx="4967">
                  <c:v>50.386123095533577</c:v>
                </c:pt>
                <c:pt idx="4968">
                  <c:v>50.293791811760158</c:v>
                </c:pt>
                <c:pt idx="4969">
                  <c:v>50.221228571399799</c:v>
                </c:pt>
                <c:pt idx="4970">
                  <c:v>50.190592563200006</c:v>
                </c:pt>
                <c:pt idx="4971">
                  <c:v>50.258466861099862</c:v>
                </c:pt>
                <c:pt idx="4972">
                  <c:v>50.324003628640945</c:v>
                </c:pt>
                <c:pt idx="4973">
                  <c:v>50.38506179687144</c:v>
                </c:pt>
                <c:pt idx="4974">
                  <c:v>50.416087948332049</c:v>
                </c:pt>
                <c:pt idx="4975">
                  <c:v>50.423957205907783</c:v>
                </c:pt>
                <c:pt idx="4976">
                  <c:v>50.349392046562372</c:v>
                </c:pt>
                <c:pt idx="4977">
                  <c:v>50.138719939553638</c:v>
                </c:pt>
                <c:pt idx="4978">
                  <c:v>49.917102877024334</c:v>
                </c:pt>
                <c:pt idx="4979">
                  <c:v>49.595560233211245</c:v>
                </c:pt>
                <c:pt idx="4980">
                  <c:v>49.282938296813079</c:v>
                </c:pt>
                <c:pt idx="4981">
                  <c:v>49.120026624666792</c:v>
                </c:pt>
                <c:pt idx="4982">
                  <c:v>49.022462137553752</c:v>
                </c:pt>
                <c:pt idx="4983">
                  <c:v>48.866646259573812</c:v>
                </c:pt>
                <c:pt idx="4984">
                  <c:v>48.798077728967648</c:v>
                </c:pt>
                <c:pt idx="4985">
                  <c:v>48.710941406326519</c:v>
                </c:pt>
                <c:pt idx="4986">
                  <c:v>48.576974082704382</c:v>
                </c:pt>
                <c:pt idx="4987">
                  <c:v>48.560062163066</c:v>
                </c:pt>
                <c:pt idx="4988">
                  <c:v>48.732466970285216</c:v>
                </c:pt>
                <c:pt idx="4989">
                  <c:v>48.990437448360069</c:v>
                </c:pt>
                <c:pt idx="4990">
                  <c:v>49.044708684981501</c:v>
                </c:pt>
                <c:pt idx="4991">
                  <c:v>48.8605887115733</c:v>
                </c:pt>
                <c:pt idx="4992">
                  <c:v>48.72479102737671</c:v>
                </c:pt>
                <c:pt idx="4993">
                  <c:v>48.758058569149924</c:v>
                </c:pt>
                <c:pt idx="4994">
                  <c:v>48.685921877889413</c:v>
                </c:pt>
                <c:pt idx="4995">
                  <c:v>48.565188727763442</c:v>
                </c:pt>
                <c:pt idx="4996">
                  <c:v>48.465698735676803</c:v>
                </c:pt>
                <c:pt idx="4997">
                  <c:v>48.324149759779388</c:v>
                </c:pt>
                <c:pt idx="4998">
                  <c:v>48.18144317491398</c:v>
                </c:pt>
                <c:pt idx="4999">
                  <c:v>48.112289988827847</c:v>
                </c:pt>
                <c:pt idx="5000">
                  <c:v>48.130825340121049</c:v>
                </c:pt>
                <c:pt idx="5001">
                  <c:v>48.062101089635874</c:v>
                </c:pt>
                <c:pt idx="5002">
                  <c:v>47.639432689115516</c:v>
                </c:pt>
                <c:pt idx="5003">
                  <c:v>47.389870521425443</c:v>
                </c:pt>
                <c:pt idx="5004">
                  <c:v>47.760535557842125</c:v>
                </c:pt>
                <c:pt idx="5005">
                  <c:v>48.119107046632948</c:v>
                </c:pt>
                <c:pt idx="5006">
                  <c:v>47.807736685982405</c:v>
                </c:pt>
                <c:pt idx="5007">
                  <c:v>47.006231322168418</c:v>
                </c:pt>
                <c:pt idx="5008">
                  <c:v>46.53986084698623</c:v>
                </c:pt>
                <c:pt idx="5009">
                  <c:v>46.905079497203211</c:v>
                </c:pt>
                <c:pt idx="5010">
                  <c:v>47.47310506842652</c:v>
                </c:pt>
                <c:pt idx="5011">
                  <c:v>47.573982654077533</c:v>
                </c:pt>
                <c:pt idx="5012">
                  <c:v>47.384760892291212</c:v>
                </c:pt>
                <c:pt idx="5013">
                  <c:v>47.463344492746167</c:v>
                </c:pt>
                <c:pt idx="5014">
                  <c:v>47.660455617880487</c:v>
                </c:pt>
                <c:pt idx="5015">
                  <c:v>47.787221635006276</c:v>
                </c:pt>
                <c:pt idx="5016">
                  <c:v>47.868952409009182</c:v>
                </c:pt>
                <c:pt idx="5017">
                  <c:v>47.709063187879927</c:v>
                </c:pt>
                <c:pt idx="5018">
                  <c:v>47.619549378288809</c:v>
                </c:pt>
                <c:pt idx="5019">
                  <c:v>47.520149480688843</c:v>
                </c:pt>
                <c:pt idx="5020">
                  <c:v>47.273914988865712</c:v>
                </c:pt>
                <c:pt idx="5021">
                  <c:v>47.134949108748117</c:v>
                </c:pt>
                <c:pt idx="5022">
                  <c:v>47.097233173508982</c:v>
                </c:pt>
                <c:pt idx="5023">
                  <c:v>46.595363965821733</c:v>
                </c:pt>
                <c:pt idx="5024">
                  <c:v>45.984787511238181</c:v>
                </c:pt>
                <c:pt idx="5025">
                  <c:v>45.438970595020216</c:v>
                </c:pt>
                <c:pt idx="5026">
                  <c:v>45.502277197401881</c:v>
                </c:pt>
                <c:pt idx="5027">
                  <c:v>45.44639028751233</c:v>
                </c:pt>
                <c:pt idx="5028">
                  <c:v>45.468597121654653</c:v>
                </c:pt>
                <c:pt idx="5029">
                  <c:v>45.786041180406414</c:v>
                </c:pt>
                <c:pt idx="5030">
                  <c:v>45.86387713937448</c:v>
                </c:pt>
                <c:pt idx="5031">
                  <c:v>46.292203965592883</c:v>
                </c:pt>
                <c:pt idx="5032">
                  <c:v>46.63575871819409</c:v>
                </c:pt>
                <c:pt idx="5033">
                  <c:v>47.113558807582649</c:v>
                </c:pt>
                <c:pt idx="5034">
                  <c:v>47.524864733325451</c:v>
                </c:pt>
                <c:pt idx="5035">
                  <c:v>47.736382389430226</c:v>
                </c:pt>
                <c:pt idx="5036">
                  <c:v>47.841238857605511</c:v>
                </c:pt>
                <c:pt idx="5037">
                  <c:v>47.902396694916028</c:v>
                </c:pt>
                <c:pt idx="5038">
                  <c:v>47.833405895479949</c:v>
                </c:pt>
                <c:pt idx="5039">
                  <c:v>47.761458457851731</c:v>
                </c:pt>
                <c:pt idx="5040">
                  <c:v>47.67614482434081</c:v>
                </c:pt>
                <c:pt idx="5041">
                  <c:v>47.627181708610159</c:v>
                </c:pt>
                <c:pt idx="5042">
                  <c:v>47.853769299462641</c:v>
                </c:pt>
                <c:pt idx="5043">
                  <c:v>48.32358127508418</c:v>
                </c:pt>
                <c:pt idx="5044">
                  <c:v>48.808947788045401</c:v>
                </c:pt>
                <c:pt idx="5045">
                  <c:v>49.124205628201331</c:v>
                </c:pt>
                <c:pt idx="5046">
                  <c:v>49.304644500280745</c:v>
                </c:pt>
                <c:pt idx="5047">
                  <c:v>49.541895156260615</c:v>
                </c:pt>
                <c:pt idx="5048">
                  <c:v>49.71398682799817</c:v>
                </c:pt>
                <c:pt idx="5049">
                  <c:v>50.000056681668219</c:v>
                </c:pt>
                <c:pt idx="5050">
                  <c:v>50.050187950106178</c:v>
                </c:pt>
                <c:pt idx="5051">
                  <c:v>50.094962759474186</c:v>
                </c:pt>
                <c:pt idx="5052">
                  <c:v>50.396073042930823</c:v>
                </c:pt>
                <c:pt idx="5053">
                  <c:v>50.72922752970554</c:v>
                </c:pt>
                <c:pt idx="5054">
                  <c:v>50.92421707770464</c:v>
                </c:pt>
                <c:pt idx="5055">
                  <c:v>50.876846369936175</c:v>
                </c:pt>
                <c:pt idx="5056">
                  <c:v>50.699993240227045</c:v>
                </c:pt>
                <c:pt idx="5057">
                  <c:v>50.53360900485621</c:v>
                </c:pt>
                <c:pt idx="5058">
                  <c:v>50.407170760291791</c:v>
                </c:pt>
                <c:pt idx="5059">
                  <c:v>50.388418816023403</c:v>
                </c:pt>
                <c:pt idx="5060">
                  <c:v>50.462288387494439</c:v>
                </c:pt>
                <c:pt idx="5061">
                  <c:v>50.685158420944759</c:v>
                </c:pt>
                <c:pt idx="5062">
                  <c:v>50.845194012278114</c:v>
                </c:pt>
                <c:pt idx="5063">
                  <c:v>50.87027672189182</c:v>
                </c:pt>
                <c:pt idx="5064">
                  <c:v>50.903727713058728</c:v>
                </c:pt>
                <c:pt idx="5065">
                  <c:v>51.222093061655869</c:v>
                </c:pt>
                <c:pt idx="5066">
                  <c:v>51.49359204618888</c:v>
                </c:pt>
                <c:pt idx="5067">
                  <c:v>51.529494083428659</c:v>
                </c:pt>
                <c:pt idx="5068">
                  <c:v>51.430668990912658</c:v>
                </c:pt>
                <c:pt idx="5069">
                  <c:v>51.189613703520479</c:v>
                </c:pt>
                <c:pt idx="5070">
                  <c:v>50.83900877594359</c:v>
                </c:pt>
                <c:pt idx="5071">
                  <c:v>50.593438591016181</c:v>
                </c:pt>
                <c:pt idx="5072">
                  <c:v>50.438576267962048</c:v>
                </c:pt>
                <c:pt idx="5073">
                  <c:v>50.400720423450323</c:v>
                </c:pt>
                <c:pt idx="5074">
                  <c:v>50.368729291399745</c:v>
                </c:pt>
                <c:pt idx="5075">
                  <c:v>50.136905987179198</c:v>
                </c:pt>
                <c:pt idx="5076">
                  <c:v>49.960601622151529</c:v>
                </c:pt>
                <c:pt idx="5077">
                  <c:v>50.341560739251406</c:v>
                </c:pt>
                <c:pt idx="5078">
                  <c:v>50.726505390727269</c:v>
                </c:pt>
                <c:pt idx="5079">
                  <c:v>50.784265788232517</c:v>
                </c:pt>
                <c:pt idx="5080">
                  <c:v>50.64999281193333</c:v>
                </c:pt>
                <c:pt idx="5081">
                  <c:v>50.46221735893576</c:v>
                </c:pt>
                <c:pt idx="5082">
                  <c:v>50.416099232409607</c:v>
                </c:pt>
                <c:pt idx="5083">
                  <c:v>50.489201726977512</c:v>
                </c:pt>
                <c:pt idx="5084">
                  <c:v>50.496121997693486</c:v>
                </c:pt>
                <c:pt idx="5085">
                  <c:v>50.628237413194682</c:v>
                </c:pt>
                <c:pt idx="5086">
                  <c:v>50.683728875267576</c:v>
                </c:pt>
                <c:pt idx="5087">
                  <c:v>50.69152688051534</c:v>
                </c:pt>
                <c:pt idx="5088">
                  <c:v>50.66865194868253</c:v>
                </c:pt>
                <c:pt idx="5089">
                  <c:v>50.720974758664966</c:v>
                </c:pt>
                <c:pt idx="5090">
                  <c:v>50.89174699235415</c:v>
                </c:pt>
                <c:pt idx="5091">
                  <c:v>51.066631301276985</c:v>
                </c:pt>
                <c:pt idx="5092">
                  <c:v>51.425603879903051</c:v>
                </c:pt>
                <c:pt idx="5093">
                  <c:v>51.687609106493426</c:v>
                </c:pt>
                <c:pt idx="5094">
                  <c:v>51.764259823613024</c:v>
                </c:pt>
                <c:pt idx="5095">
                  <c:v>51.776522305463075</c:v>
                </c:pt>
                <c:pt idx="5096">
                  <c:v>51.673377852466913</c:v>
                </c:pt>
                <c:pt idx="5097">
                  <c:v>51.500813181417371</c:v>
                </c:pt>
                <c:pt idx="5098">
                  <c:v>51.481731856738342</c:v>
                </c:pt>
                <c:pt idx="5099">
                  <c:v>51.427187850837171</c:v>
                </c:pt>
                <c:pt idx="5100">
                  <c:v>51.214363228274266</c:v>
                </c:pt>
                <c:pt idx="5101">
                  <c:v>51.122840801279068</c:v>
                </c:pt>
                <c:pt idx="5102">
                  <c:v>51.128524228729844</c:v>
                </c:pt>
                <c:pt idx="5103">
                  <c:v>51.217199907860973</c:v>
                </c:pt>
                <c:pt idx="5104">
                  <c:v>51.127372806954071</c:v>
                </c:pt>
                <c:pt idx="5105">
                  <c:v>51.109540696605009</c:v>
                </c:pt>
                <c:pt idx="5106">
                  <c:v>51.191035631010905</c:v>
                </c:pt>
                <c:pt idx="5107">
                  <c:v>51.317993291460994</c:v>
                </c:pt>
                <c:pt idx="5108">
                  <c:v>51.586614680956188</c:v>
                </c:pt>
                <c:pt idx="5109">
                  <c:v>51.665974189791271</c:v>
                </c:pt>
                <c:pt idx="5110">
                  <c:v>51.649832487162655</c:v>
                </c:pt>
                <c:pt idx="5111">
                  <c:v>51.550185384698338</c:v>
                </c:pt>
                <c:pt idx="5112">
                  <c:v>51.603832742203835</c:v>
                </c:pt>
                <c:pt idx="5113">
                  <c:v>51.788240906080439</c:v>
                </c:pt>
                <c:pt idx="5114">
                  <c:v>51.845281419849854</c:v>
                </c:pt>
                <c:pt idx="5115">
                  <c:v>51.715415101287519</c:v>
                </c:pt>
                <c:pt idx="5116">
                  <c:v>51.767801340770134</c:v>
                </c:pt>
                <c:pt idx="5117">
                  <c:v>51.890778049542391</c:v>
                </c:pt>
                <c:pt idx="5118">
                  <c:v>51.909505829925479</c:v>
                </c:pt>
                <c:pt idx="5119">
                  <c:v>51.970371539425471</c:v>
                </c:pt>
                <c:pt idx="5120">
                  <c:v>51.877883900126989</c:v>
                </c:pt>
                <c:pt idx="5121">
                  <c:v>51.763667516277692</c:v>
                </c:pt>
                <c:pt idx="5122">
                  <c:v>51.785439126107661</c:v>
                </c:pt>
                <c:pt idx="5123">
                  <c:v>51.901641101290181</c:v>
                </c:pt>
                <c:pt idx="5124">
                  <c:v>52.049658036149054</c:v>
                </c:pt>
                <c:pt idx="5125">
                  <c:v>51.996292437226714</c:v>
                </c:pt>
                <c:pt idx="5126">
                  <c:v>51.846361727975761</c:v>
                </c:pt>
                <c:pt idx="5127">
                  <c:v>51.797695110788453</c:v>
                </c:pt>
                <c:pt idx="5128">
                  <c:v>51.647913775317932</c:v>
                </c:pt>
                <c:pt idx="5129">
                  <c:v>51.5104776951096</c:v>
                </c:pt>
                <c:pt idx="5130">
                  <c:v>51.41830995998977</c:v>
                </c:pt>
                <c:pt idx="5131">
                  <c:v>51.364137557492256</c:v>
                </c:pt>
                <c:pt idx="5132">
                  <c:v>51.266802779856718</c:v>
                </c:pt>
                <c:pt idx="5133">
                  <c:v>51.132092206334633</c:v>
                </c:pt>
                <c:pt idx="5134">
                  <c:v>51.029515494018412</c:v>
                </c:pt>
                <c:pt idx="5135">
                  <c:v>50.976984665295937</c:v>
                </c:pt>
                <c:pt idx="5136">
                  <c:v>51.062305981381257</c:v>
                </c:pt>
                <c:pt idx="5137">
                  <c:v>51.142322953187886</c:v>
                </c:pt>
                <c:pt idx="5138">
                  <c:v>51.16390919356904</c:v>
                </c:pt>
                <c:pt idx="5139">
                  <c:v>51.163618471441119</c:v>
                </c:pt>
                <c:pt idx="5140">
                  <c:v>51.130027143365112</c:v>
                </c:pt>
                <c:pt idx="5141">
                  <c:v>51.187992070922739</c:v>
                </c:pt>
                <c:pt idx="5142">
                  <c:v>51.188165698437203</c:v>
                </c:pt>
                <c:pt idx="5143">
                  <c:v>51.089512947904183</c:v>
                </c:pt>
                <c:pt idx="5144">
                  <c:v>50.996696989484008</c:v>
                </c:pt>
                <c:pt idx="5145">
                  <c:v>51.018666410520687</c:v>
                </c:pt>
                <c:pt idx="5146">
                  <c:v>51.14471107766726</c:v>
                </c:pt>
                <c:pt idx="5147">
                  <c:v>51.232168204598707</c:v>
                </c:pt>
                <c:pt idx="5148">
                  <c:v>51.236518016266317</c:v>
                </c:pt>
                <c:pt idx="5149">
                  <c:v>51.166016386493382</c:v>
                </c:pt>
                <c:pt idx="5150">
                  <c:v>51.063808226109799</c:v>
                </c:pt>
                <c:pt idx="5151">
                  <c:v>50.922602971282032</c:v>
                </c:pt>
                <c:pt idx="5152">
                  <c:v>50.786620394356859</c:v>
                </c:pt>
                <c:pt idx="5153">
                  <c:v>50.664177048009378</c:v>
                </c:pt>
                <c:pt idx="5154">
                  <c:v>50.544051623756012</c:v>
                </c:pt>
                <c:pt idx="5155">
                  <c:v>50.434992894095672</c:v>
                </c:pt>
                <c:pt idx="5156">
                  <c:v>50.483958722876153</c:v>
                </c:pt>
                <c:pt idx="5157">
                  <c:v>50.50857521074375</c:v>
                </c:pt>
                <c:pt idx="5158">
                  <c:v>50.478597390098869</c:v>
                </c:pt>
                <c:pt idx="5159">
                  <c:v>50.443524081203172</c:v>
                </c:pt>
                <c:pt idx="5160">
                  <c:v>50.374600593309623</c:v>
                </c:pt>
                <c:pt idx="5161">
                  <c:v>50.273053730103058</c:v>
                </c:pt>
                <c:pt idx="5162">
                  <c:v>50.182422383527495</c:v>
                </c:pt>
                <c:pt idx="5163">
                  <c:v>50.112017897561671</c:v>
                </c:pt>
                <c:pt idx="5164">
                  <c:v>50.068274034742714</c:v>
                </c:pt>
                <c:pt idx="5165">
                  <c:v>50.06584013274292</c:v>
                </c:pt>
                <c:pt idx="5166">
                  <c:v>50.072265994504775</c:v>
                </c:pt>
                <c:pt idx="5167">
                  <c:v>50.025977928237225</c:v>
                </c:pt>
                <c:pt idx="5168">
                  <c:v>49.959984051079303</c:v>
                </c:pt>
                <c:pt idx="5169">
                  <c:v>49.93992433899534</c:v>
                </c:pt>
                <c:pt idx="5170">
                  <c:v>49.864737984375544</c:v>
                </c:pt>
                <c:pt idx="5171">
                  <c:v>49.348806413846916</c:v>
                </c:pt>
                <c:pt idx="5172">
                  <c:v>49.200938833244749</c:v>
                </c:pt>
                <c:pt idx="5173">
                  <c:v>49.624938664027873</c:v>
                </c:pt>
                <c:pt idx="5174">
                  <c:v>49.85779273995955</c:v>
                </c:pt>
                <c:pt idx="5175">
                  <c:v>49.83799551582932</c:v>
                </c:pt>
                <c:pt idx="5176">
                  <c:v>49.860378340098485</c:v>
                </c:pt>
                <c:pt idx="5177">
                  <c:v>49.856099377656719</c:v>
                </c:pt>
                <c:pt idx="5178">
                  <c:v>49.818815572348882</c:v>
                </c:pt>
                <c:pt idx="5179">
                  <c:v>49.831333155991999</c:v>
                </c:pt>
                <c:pt idx="5180">
                  <c:v>49.871269073808321</c:v>
                </c:pt>
                <c:pt idx="5181">
                  <c:v>49.826536206026034</c:v>
                </c:pt>
                <c:pt idx="5182">
                  <c:v>49.794593188071502</c:v>
                </c:pt>
                <c:pt idx="5183">
                  <c:v>49.8030337783308</c:v>
                </c:pt>
                <c:pt idx="5184">
                  <c:v>49.774878426761376</c:v>
                </c:pt>
                <c:pt idx="5185">
                  <c:v>49.554672365482489</c:v>
                </c:pt>
                <c:pt idx="5186">
                  <c:v>49.297094234588101</c:v>
                </c:pt>
                <c:pt idx="5187">
                  <c:v>49.198715860744166</c:v>
                </c:pt>
                <c:pt idx="5188">
                  <c:v>49.193333082762109</c:v>
                </c:pt>
                <c:pt idx="5189">
                  <c:v>49.07125225154936</c:v>
                </c:pt>
                <c:pt idx="5190">
                  <c:v>48.675237812239956</c:v>
                </c:pt>
                <c:pt idx="5191">
                  <c:v>48.522172625801346</c:v>
                </c:pt>
                <c:pt idx="5192">
                  <c:v>48.638011863618104</c:v>
                </c:pt>
                <c:pt idx="5193">
                  <c:v>48.727261822494157</c:v>
                </c:pt>
                <c:pt idx="5194">
                  <c:v>48.666606347865525</c:v>
                </c:pt>
                <c:pt idx="5195">
                  <c:v>48.526118164791086</c:v>
                </c:pt>
                <c:pt idx="5196">
                  <c:v>48.511605874274956</c:v>
                </c:pt>
                <c:pt idx="5197">
                  <c:v>48.375412890458705</c:v>
                </c:pt>
                <c:pt idx="5198">
                  <c:v>48.330233032092394</c:v>
                </c:pt>
                <c:pt idx="5199">
                  <c:v>48.457184446931848</c:v>
                </c:pt>
                <c:pt idx="5200">
                  <c:v>48.566318405561859</c:v>
                </c:pt>
                <c:pt idx="5201">
                  <c:v>48.581202344969739</c:v>
                </c:pt>
                <c:pt idx="5202">
                  <c:v>48.388821561209042</c:v>
                </c:pt>
                <c:pt idx="5203">
                  <c:v>48.093282030336333</c:v>
                </c:pt>
                <c:pt idx="5204">
                  <c:v>47.986461904387639</c:v>
                </c:pt>
                <c:pt idx="5205">
                  <c:v>48.076406204040218</c:v>
                </c:pt>
                <c:pt idx="5206">
                  <c:v>48.25505251330128</c:v>
                </c:pt>
                <c:pt idx="5207">
                  <c:v>48.340035917276893</c:v>
                </c:pt>
                <c:pt idx="5208">
                  <c:v>48.358251095985196</c:v>
                </c:pt>
                <c:pt idx="5209">
                  <c:v>48.404234753493341</c:v>
                </c:pt>
                <c:pt idx="5210">
                  <c:v>48.423049848643373</c:v>
                </c:pt>
                <c:pt idx="5211">
                  <c:v>48.489740978883908</c:v>
                </c:pt>
                <c:pt idx="5212">
                  <c:v>48.60159309504462</c:v>
                </c:pt>
                <c:pt idx="5213">
                  <c:v>48.650742440822235</c:v>
                </c:pt>
                <c:pt idx="5214">
                  <c:v>48.659302712853261</c:v>
                </c:pt>
                <c:pt idx="5215">
                  <c:v>48.633655312320883</c:v>
                </c:pt>
                <c:pt idx="5216">
                  <c:v>48.484850560868196</c:v>
                </c:pt>
                <c:pt idx="5217">
                  <c:v>48.324614888909508</c:v>
                </c:pt>
                <c:pt idx="5218">
                  <c:v>48.411933867229287</c:v>
                </c:pt>
                <c:pt idx="5219">
                  <c:v>48.706374950405916</c:v>
                </c:pt>
                <c:pt idx="5220">
                  <c:v>48.894625585755364</c:v>
                </c:pt>
                <c:pt idx="5221">
                  <c:v>48.988075583877659</c:v>
                </c:pt>
                <c:pt idx="5222">
                  <c:v>49.098480540172019</c:v>
                </c:pt>
                <c:pt idx="5223">
                  <c:v>49.218662440698708</c:v>
                </c:pt>
                <c:pt idx="5224">
                  <c:v>49.313010467152409</c:v>
                </c:pt>
                <c:pt idx="5225">
                  <c:v>49.425267834873289</c:v>
                </c:pt>
                <c:pt idx="5226">
                  <c:v>49.588866770324323</c:v>
                </c:pt>
                <c:pt idx="5227">
                  <c:v>49.782859763673287</c:v>
                </c:pt>
                <c:pt idx="5228">
                  <c:v>49.833196528195181</c:v>
                </c:pt>
                <c:pt idx="5229">
                  <c:v>49.763809899922009</c:v>
                </c:pt>
                <c:pt idx="5230">
                  <c:v>49.894016614999074</c:v>
                </c:pt>
                <c:pt idx="5231">
                  <c:v>50.029993043194033</c:v>
                </c:pt>
                <c:pt idx="5232">
                  <c:v>50.238681904417732</c:v>
                </c:pt>
                <c:pt idx="5233">
                  <c:v>50.559438310979587</c:v>
                </c:pt>
                <c:pt idx="5234">
                  <c:v>50.789598866270538</c:v>
                </c:pt>
                <c:pt idx="5235">
                  <c:v>50.97038696666943</c:v>
                </c:pt>
                <c:pt idx="5236">
                  <c:v>51.033992893906444</c:v>
                </c:pt>
                <c:pt idx="5237">
                  <c:v>51.093050339191606</c:v>
                </c:pt>
                <c:pt idx="5238">
                  <c:v>51.129465496675707</c:v>
                </c:pt>
                <c:pt idx="5239">
                  <c:v>51.139189459421281</c:v>
                </c:pt>
                <c:pt idx="5240">
                  <c:v>51.153782553713455</c:v>
                </c:pt>
                <c:pt idx="5241">
                  <c:v>51.178478249948192</c:v>
                </c:pt>
                <c:pt idx="5242">
                  <c:v>51.095620354093398</c:v>
                </c:pt>
                <c:pt idx="5243">
                  <c:v>51.131936414015271</c:v>
                </c:pt>
                <c:pt idx="5244">
                  <c:v>51.263259989773168</c:v>
                </c:pt>
                <c:pt idx="5245">
                  <c:v>51.365065239858836</c:v>
                </c:pt>
                <c:pt idx="5246">
                  <c:v>51.429590044296759</c:v>
                </c:pt>
                <c:pt idx="5247">
                  <c:v>51.479877630293387</c:v>
                </c:pt>
                <c:pt idx="5248">
                  <c:v>51.510719306349927</c:v>
                </c:pt>
                <c:pt idx="5249">
                  <c:v>51.410598281654089</c:v>
                </c:pt>
                <c:pt idx="5250">
                  <c:v>51.356808652223378</c:v>
                </c:pt>
                <c:pt idx="5251">
                  <c:v>51.437222539255828</c:v>
                </c:pt>
                <c:pt idx="5252">
                  <c:v>51.59824795105952</c:v>
                </c:pt>
                <c:pt idx="5253">
                  <c:v>51.750825752040576</c:v>
                </c:pt>
                <c:pt idx="5254">
                  <c:v>51.827228457780613</c:v>
                </c:pt>
                <c:pt idx="5255">
                  <c:v>51.852341582664209</c:v>
                </c:pt>
                <c:pt idx="5256">
                  <c:v>51.923716124493112</c:v>
                </c:pt>
                <c:pt idx="5257">
                  <c:v>52.022815089005974</c:v>
                </c:pt>
                <c:pt idx="5258">
                  <c:v>52.080670317499809</c:v>
                </c:pt>
                <c:pt idx="5259">
                  <c:v>52.117339143375297</c:v>
                </c:pt>
                <c:pt idx="5260">
                  <c:v>52.078642815091797</c:v>
                </c:pt>
                <c:pt idx="5261">
                  <c:v>52.152664215881202</c:v>
                </c:pt>
                <c:pt idx="5262">
                  <c:v>52.146896943977808</c:v>
                </c:pt>
                <c:pt idx="5263">
                  <c:v>52.145484978655375</c:v>
                </c:pt>
                <c:pt idx="5264">
                  <c:v>52.196149564907259</c:v>
                </c:pt>
                <c:pt idx="5265">
                  <c:v>52.252432342231344</c:v>
                </c:pt>
                <c:pt idx="5266">
                  <c:v>52.344919488472776</c:v>
                </c:pt>
                <c:pt idx="5267">
                  <c:v>52.405010846948592</c:v>
                </c:pt>
                <c:pt idx="5268">
                  <c:v>52.333049557550225</c:v>
                </c:pt>
                <c:pt idx="5269">
                  <c:v>52.461277108985541</c:v>
                </c:pt>
                <c:pt idx="5270">
                  <c:v>52.869864493254724</c:v>
                </c:pt>
                <c:pt idx="5271">
                  <c:v>53.10296757212172</c:v>
                </c:pt>
                <c:pt idx="5272">
                  <c:v>53.174437963537706</c:v>
                </c:pt>
                <c:pt idx="5273">
                  <c:v>53.136254533996649</c:v>
                </c:pt>
                <c:pt idx="5274">
                  <c:v>53.044534426722265</c:v>
                </c:pt>
                <c:pt idx="5275">
                  <c:v>52.981657851539254</c:v>
                </c:pt>
                <c:pt idx="5276">
                  <c:v>52.988984718999809</c:v>
                </c:pt>
                <c:pt idx="5277">
                  <c:v>52.945577006803653</c:v>
                </c:pt>
                <c:pt idx="5278">
                  <c:v>52.842439811314478</c:v>
                </c:pt>
                <c:pt idx="5279">
                  <c:v>52.800288336986455</c:v>
                </c:pt>
                <c:pt idx="5280">
                  <c:v>52.828826054357108</c:v>
                </c:pt>
                <c:pt idx="5281">
                  <c:v>52.840592312027141</c:v>
                </c:pt>
                <c:pt idx="5282">
                  <c:v>52.851042335711711</c:v>
                </c:pt>
                <c:pt idx="5283">
                  <c:v>52.851358267132618</c:v>
                </c:pt>
                <c:pt idx="5284">
                  <c:v>52.794002092557832</c:v>
                </c:pt>
                <c:pt idx="5285">
                  <c:v>52.850118347690952</c:v>
                </c:pt>
                <c:pt idx="5286">
                  <c:v>52.941319911354526</c:v>
                </c:pt>
                <c:pt idx="5287">
                  <c:v>52.984560563621386</c:v>
                </c:pt>
                <c:pt idx="5288">
                  <c:v>52.944863963676852</c:v>
                </c:pt>
                <c:pt idx="5289">
                  <c:v>52.906937036300043</c:v>
                </c:pt>
                <c:pt idx="5290">
                  <c:v>52.910201894512014</c:v>
                </c:pt>
                <c:pt idx="5291">
                  <c:v>52.947039975655159</c:v>
                </c:pt>
                <c:pt idx="5292">
                  <c:v>52.966784862816809</c:v>
                </c:pt>
                <c:pt idx="5293">
                  <c:v>53.031971443227022</c:v>
                </c:pt>
                <c:pt idx="5294">
                  <c:v>53.102551265103969</c:v>
                </c:pt>
                <c:pt idx="5295">
                  <c:v>53.185733456341353</c:v>
                </c:pt>
                <c:pt idx="5296">
                  <c:v>53.286627028034133</c:v>
                </c:pt>
                <c:pt idx="5297">
                  <c:v>53.403752080580588</c:v>
                </c:pt>
                <c:pt idx="5298">
                  <c:v>53.526615911416883</c:v>
                </c:pt>
                <c:pt idx="5299">
                  <c:v>53.616979532585127</c:v>
                </c:pt>
                <c:pt idx="5300">
                  <c:v>53.635067147423094</c:v>
                </c:pt>
                <c:pt idx="5301">
                  <c:v>53.62757831891804</c:v>
                </c:pt>
                <c:pt idx="5302">
                  <c:v>53.608472566234838</c:v>
                </c:pt>
                <c:pt idx="5303">
                  <c:v>53.631856536342674</c:v>
                </c:pt>
                <c:pt idx="5304">
                  <c:v>53.73518464023563</c:v>
                </c:pt>
                <c:pt idx="5305">
                  <c:v>53.793325888214831</c:v>
                </c:pt>
                <c:pt idx="5306">
                  <c:v>53.603416296031789</c:v>
                </c:pt>
                <c:pt idx="5307">
                  <c:v>53.597629233282937</c:v>
                </c:pt>
                <c:pt idx="5308">
                  <c:v>53.795219879273489</c:v>
                </c:pt>
                <c:pt idx="5309">
                  <c:v>53.996166931638683</c:v>
                </c:pt>
                <c:pt idx="5310">
                  <c:v>54.089140265519504</c:v>
                </c:pt>
                <c:pt idx="5311">
                  <c:v>54.026968954178415</c:v>
                </c:pt>
                <c:pt idx="5312">
                  <c:v>54.071961973485521</c:v>
                </c:pt>
                <c:pt idx="5313">
                  <c:v>54.177579016478163</c:v>
                </c:pt>
                <c:pt idx="5314">
                  <c:v>54.17825883140307</c:v>
                </c:pt>
                <c:pt idx="5315">
                  <c:v>54.096275752636515</c:v>
                </c:pt>
                <c:pt idx="5316">
                  <c:v>54.03950895643424</c:v>
                </c:pt>
                <c:pt idx="5317">
                  <c:v>54.190559370921193</c:v>
                </c:pt>
                <c:pt idx="5318">
                  <c:v>54.464813676053467</c:v>
                </c:pt>
                <c:pt idx="5319">
                  <c:v>54.65583330824763</c:v>
                </c:pt>
                <c:pt idx="5320">
                  <c:v>54.713014707486025</c:v>
                </c:pt>
                <c:pt idx="5321">
                  <c:v>54.798101815143262</c:v>
                </c:pt>
                <c:pt idx="5322">
                  <c:v>54.910791548562429</c:v>
                </c:pt>
                <c:pt idx="5323">
                  <c:v>55.039601471688854</c:v>
                </c:pt>
                <c:pt idx="5324">
                  <c:v>55.161989584151172</c:v>
                </c:pt>
                <c:pt idx="5325">
                  <c:v>55.21026801117744</c:v>
                </c:pt>
                <c:pt idx="5326">
                  <c:v>55.196960457992255</c:v>
                </c:pt>
                <c:pt idx="5327">
                  <c:v>55.194399786006116</c:v>
                </c:pt>
                <c:pt idx="5328">
                  <c:v>55.252295305014641</c:v>
                </c:pt>
                <c:pt idx="5329">
                  <c:v>55.247982255086342</c:v>
                </c:pt>
                <c:pt idx="5330">
                  <c:v>55.282890184742996</c:v>
                </c:pt>
                <c:pt idx="5331">
                  <c:v>55.371906843363249</c:v>
                </c:pt>
                <c:pt idx="5332">
                  <c:v>55.571123148131434</c:v>
                </c:pt>
                <c:pt idx="5333">
                  <c:v>55.762319906527743</c:v>
                </c:pt>
                <c:pt idx="5334">
                  <c:v>55.885121568958752</c:v>
                </c:pt>
                <c:pt idx="5335">
                  <c:v>55.975821525586682</c:v>
                </c:pt>
                <c:pt idx="5336">
                  <c:v>56.030139870155807</c:v>
                </c:pt>
                <c:pt idx="5337">
                  <c:v>55.994253312339083</c:v>
                </c:pt>
                <c:pt idx="5338">
                  <c:v>55.924014672041224</c:v>
                </c:pt>
                <c:pt idx="5339">
                  <c:v>55.88757070907365</c:v>
                </c:pt>
                <c:pt idx="5340">
                  <c:v>55.905352923886248</c:v>
                </c:pt>
                <c:pt idx="5341">
                  <c:v>55.893224574240122</c:v>
                </c:pt>
                <c:pt idx="5342">
                  <c:v>55.937531262202775</c:v>
                </c:pt>
                <c:pt idx="5343">
                  <c:v>55.993367919301711</c:v>
                </c:pt>
                <c:pt idx="5344">
                  <c:v>55.980698860255096</c:v>
                </c:pt>
                <c:pt idx="5345">
                  <c:v>55.953429072409179</c:v>
                </c:pt>
                <c:pt idx="5346">
                  <c:v>55.929499755974476</c:v>
                </c:pt>
                <c:pt idx="5347">
                  <c:v>55.93073704451642</c:v>
                </c:pt>
                <c:pt idx="5348">
                  <c:v>55.964141849336599</c:v>
                </c:pt>
                <c:pt idx="5349">
                  <c:v>55.880453470921147</c:v>
                </c:pt>
                <c:pt idx="5350">
                  <c:v>55.848838938256449</c:v>
                </c:pt>
                <c:pt idx="5351">
                  <c:v>55.932970290286633</c:v>
                </c:pt>
                <c:pt idx="5352">
                  <c:v>55.989289598309021</c:v>
                </c:pt>
                <c:pt idx="5353">
                  <c:v>55.940159220659027</c:v>
                </c:pt>
                <c:pt idx="5354">
                  <c:v>55.914201091728557</c:v>
                </c:pt>
                <c:pt idx="5355">
                  <c:v>55.734298339442617</c:v>
                </c:pt>
                <c:pt idx="5356">
                  <c:v>55.407161643525569</c:v>
                </c:pt>
                <c:pt idx="5357">
                  <c:v>55.444533376362905</c:v>
                </c:pt>
                <c:pt idx="5358">
                  <c:v>55.906626765131335</c:v>
                </c:pt>
                <c:pt idx="5359">
                  <c:v>56.116934886650469</c:v>
                </c:pt>
                <c:pt idx="5360">
                  <c:v>55.996115208482365</c:v>
                </c:pt>
                <c:pt idx="5361">
                  <c:v>56.058813553597403</c:v>
                </c:pt>
                <c:pt idx="5362">
                  <c:v>56.082087393381457</c:v>
                </c:pt>
                <c:pt idx="5363">
                  <c:v>55.766616377663183</c:v>
                </c:pt>
                <c:pt idx="5364">
                  <c:v>55.628226707352511</c:v>
                </c:pt>
                <c:pt idx="5365">
                  <c:v>55.987230480403973</c:v>
                </c:pt>
                <c:pt idx="5366">
                  <c:v>56.385112024719113</c:v>
                </c:pt>
                <c:pt idx="5367">
                  <c:v>56.69655459218324</c:v>
                </c:pt>
                <c:pt idx="5368">
                  <c:v>56.760679290617702</c:v>
                </c:pt>
                <c:pt idx="5369">
                  <c:v>56.53791689307392</c:v>
                </c:pt>
                <c:pt idx="5370">
                  <c:v>56.298295047648494</c:v>
                </c:pt>
                <c:pt idx="5371">
                  <c:v>56.152351196696785</c:v>
                </c:pt>
                <c:pt idx="5372">
                  <c:v>56.035015370442721</c:v>
                </c:pt>
                <c:pt idx="5373">
                  <c:v>55.789408563810369</c:v>
                </c:pt>
                <c:pt idx="5374">
                  <c:v>55.683919316626024</c:v>
                </c:pt>
                <c:pt idx="5375">
                  <c:v>55.750436030043886</c:v>
                </c:pt>
                <c:pt idx="5376">
                  <c:v>55.681658856846099</c:v>
                </c:pt>
                <c:pt idx="5377">
                  <c:v>55.699482321632374</c:v>
                </c:pt>
                <c:pt idx="5378">
                  <c:v>55.784091513400142</c:v>
                </c:pt>
                <c:pt idx="5379">
                  <c:v>55.948649791811867</c:v>
                </c:pt>
                <c:pt idx="5380">
                  <c:v>56.104231179865067</c:v>
                </c:pt>
                <c:pt idx="5381">
                  <c:v>56.274801674635846</c:v>
                </c:pt>
                <c:pt idx="5382">
                  <c:v>56.402870569700283</c:v>
                </c:pt>
                <c:pt idx="5383">
                  <c:v>56.353136517577383</c:v>
                </c:pt>
                <c:pt idx="5384">
                  <c:v>56.299439586640261</c:v>
                </c:pt>
                <c:pt idx="5385">
                  <c:v>56.318671492034994</c:v>
                </c:pt>
                <c:pt idx="5386">
                  <c:v>56.373448209647272</c:v>
                </c:pt>
                <c:pt idx="5387">
                  <c:v>56.449995777431972</c:v>
                </c:pt>
                <c:pt idx="5388">
                  <c:v>56.255210973386944</c:v>
                </c:pt>
                <c:pt idx="5389">
                  <c:v>56.052182014063661</c:v>
                </c:pt>
                <c:pt idx="5390">
                  <c:v>56.192731399364796</c:v>
                </c:pt>
                <c:pt idx="5391">
                  <c:v>56.446187345436755</c:v>
                </c:pt>
                <c:pt idx="5392">
                  <c:v>56.443852014130414</c:v>
                </c:pt>
                <c:pt idx="5393">
                  <c:v>56.193177529700023</c:v>
                </c:pt>
                <c:pt idx="5394">
                  <c:v>56.026832306176956</c:v>
                </c:pt>
                <c:pt idx="5395">
                  <c:v>56.090405965168372</c:v>
                </c:pt>
                <c:pt idx="5396">
                  <c:v>56.18986079045365</c:v>
                </c:pt>
                <c:pt idx="5397">
                  <c:v>56.228453542581164</c:v>
                </c:pt>
                <c:pt idx="5398">
                  <c:v>56.233343196590582</c:v>
                </c:pt>
                <c:pt idx="5399">
                  <c:v>56.200669144597434</c:v>
                </c:pt>
                <c:pt idx="5400">
                  <c:v>56.087578193356791</c:v>
                </c:pt>
                <c:pt idx="5401">
                  <c:v>55.727516850930144</c:v>
                </c:pt>
                <c:pt idx="5402">
                  <c:v>55.38646021668211</c:v>
                </c:pt>
                <c:pt idx="5403">
                  <c:v>55.261715862895265</c:v>
                </c:pt>
                <c:pt idx="5404">
                  <c:v>55.326208008491022</c:v>
                </c:pt>
                <c:pt idx="5405">
                  <c:v>55.527438321384594</c:v>
                </c:pt>
                <c:pt idx="5406">
                  <c:v>55.72743983318238</c:v>
                </c:pt>
                <c:pt idx="5407">
                  <c:v>55.778438557636719</c:v>
                </c:pt>
                <c:pt idx="5408">
                  <c:v>55.683461751773599</c:v>
                </c:pt>
                <c:pt idx="5409">
                  <c:v>55.664810346014107</c:v>
                </c:pt>
                <c:pt idx="5410">
                  <c:v>55.750784077769048</c:v>
                </c:pt>
                <c:pt idx="5411">
                  <c:v>55.778417417250331</c:v>
                </c:pt>
                <c:pt idx="5412">
                  <c:v>55.775872450374806</c:v>
                </c:pt>
                <c:pt idx="5413">
                  <c:v>55.860198413873064</c:v>
                </c:pt>
                <c:pt idx="5414">
                  <c:v>56.101787866670691</c:v>
                </c:pt>
                <c:pt idx="5415">
                  <c:v>56.238285311362397</c:v>
                </c:pt>
                <c:pt idx="5416">
                  <c:v>56.183577946329812</c:v>
                </c:pt>
                <c:pt idx="5417">
                  <c:v>56.106945098331387</c:v>
                </c:pt>
                <c:pt idx="5418">
                  <c:v>56.064641521256632</c:v>
                </c:pt>
                <c:pt idx="5419">
                  <c:v>56.069205562938961</c:v>
                </c:pt>
                <c:pt idx="5420">
                  <c:v>56.069845547597922</c:v>
                </c:pt>
                <c:pt idx="5421">
                  <c:v>55.997802945400032</c:v>
                </c:pt>
                <c:pt idx="5422">
                  <c:v>55.858737353791582</c:v>
                </c:pt>
                <c:pt idx="5423">
                  <c:v>55.656830933779183</c:v>
                </c:pt>
                <c:pt idx="5424">
                  <c:v>55.627671974614529</c:v>
                </c:pt>
                <c:pt idx="5425">
                  <c:v>55.728712810959784</c:v>
                </c:pt>
                <c:pt idx="5426">
                  <c:v>55.868280175224541</c:v>
                </c:pt>
                <c:pt idx="5427">
                  <c:v>55.971949550662451</c:v>
                </c:pt>
                <c:pt idx="5428">
                  <c:v>56.0407476585967</c:v>
                </c:pt>
                <c:pt idx="5429">
                  <c:v>56.16420031808758</c:v>
                </c:pt>
                <c:pt idx="5430">
                  <c:v>56.460665468064363</c:v>
                </c:pt>
                <c:pt idx="5431">
                  <c:v>56.871691758792011</c:v>
                </c:pt>
                <c:pt idx="5432">
                  <c:v>57.0941665873696</c:v>
                </c:pt>
                <c:pt idx="5433">
                  <c:v>56.944434752899298</c:v>
                </c:pt>
                <c:pt idx="5434">
                  <c:v>56.593887860494355</c:v>
                </c:pt>
                <c:pt idx="5435">
                  <c:v>56.45812228677633</c:v>
                </c:pt>
                <c:pt idx="5436">
                  <c:v>56.461471659466874</c:v>
                </c:pt>
                <c:pt idx="5437">
                  <c:v>56.440514649042989</c:v>
                </c:pt>
                <c:pt idx="5438">
                  <c:v>56.524990674974688</c:v>
                </c:pt>
                <c:pt idx="5439">
                  <c:v>56.627847071449835</c:v>
                </c:pt>
                <c:pt idx="5440">
                  <c:v>56.579598567575346</c:v>
                </c:pt>
                <c:pt idx="5441">
                  <c:v>56.45009647602155</c:v>
                </c:pt>
                <c:pt idx="5442">
                  <c:v>56.32204799254945</c:v>
                </c:pt>
                <c:pt idx="5443">
                  <c:v>56.372017132143668</c:v>
                </c:pt>
                <c:pt idx="5444">
                  <c:v>56.375845821006422</c:v>
                </c:pt>
                <c:pt idx="5445">
                  <c:v>56.368013931083013</c:v>
                </c:pt>
                <c:pt idx="5446">
                  <c:v>56.48843299171385</c:v>
                </c:pt>
                <c:pt idx="5447">
                  <c:v>56.496841219896638</c:v>
                </c:pt>
                <c:pt idx="5448">
                  <c:v>56.459439658976905</c:v>
                </c:pt>
                <c:pt idx="5449">
                  <c:v>56.471690736766803</c:v>
                </c:pt>
                <c:pt idx="5450">
                  <c:v>56.575558520463375</c:v>
                </c:pt>
                <c:pt idx="5451">
                  <c:v>56.528659640572485</c:v>
                </c:pt>
                <c:pt idx="5452">
                  <c:v>56.343963713370428</c:v>
                </c:pt>
                <c:pt idx="5453">
                  <c:v>56.143415564219211</c:v>
                </c:pt>
                <c:pt idx="5454">
                  <c:v>56.186415886724156</c:v>
                </c:pt>
                <c:pt idx="5455">
                  <c:v>56.332918813509579</c:v>
                </c:pt>
                <c:pt idx="5456">
                  <c:v>56.404758488334167</c:v>
                </c:pt>
                <c:pt idx="5457">
                  <c:v>56.411510847896459</c:v>
                </c:pt>
                <c:pt idx="5458">
                  <c:v>56.417984298656364</c:v>
                </c:pt>
                <c:pt idx="5459">
                  <c:v>56.317121486323032</c:v>
                </c:pt>
                <c:pt idx="5460">
                  <c:v>56.077703047685091</c:v>
                </c:pt>
                <c:pt idx="5461">
                  <c:v>56.03684374659283</c:v>
                </c:pt>
                <c:pt idx="5462">
                  <c:v>56.201898821702287</c:v>
                </c:pt>
                <c:pt idx="5463">
                  <c:v>56.191507805716093</c:v>
                </c:pt>
                <c:pt idx="5464">
                  <c:v>55.983063975825743</c:v>
                </c:pt>
                <c:pt idx="5465">
                  <c:v>56.024876459647388</c:v>
                </c:pt>
                <c:pt idx="5466">
                  <c:v>56.168636413579108</c:v>
                </c:pt>
                <c:pt idx="5467">
                  <c:v>56.245050646994166</c:v>
                </c:pt>
                <c:pt idx="5468">
                  <c:v>56.240042946129279</c:v>
                </c:pt>
                <c:pt idx="5469">
                  <c:v>56.026381555435798</c:v>
                </c:pt>
                <c:pt idx="5470">
                  <c:v>55.982989522477212</c:v>
                </c:pt>
                <c:pt idx="5471">
                  <c:v>56.016021868947284</c:v>
                </c:pt>
                <c:pt idx="5472">
                  <c:v>56.108168831504315</c:v>
                </c:pt>
                <c:pt idx="5473">
                  <c:v>56.317657932964821</c:v>
                </c:pt>
                <c:pt idx="5474">
                  <c:v>56.347028901507571</c:v>
                </c:pt>
                <c:pt idx="5475">
                  <c:v>55.990998506254229</c:v>
                </c:pt>
                <c:pt idx="5476">
                  <c:v>55.453939102438717</c:v>
                </c:pt>
                <c:pt idx="5477">
                  <c:v>55.318753692630544</c:v>
                </c:pt>
                <c:pt idx="5478">
                  <c:v>55.676448589399925</c:v>
                </c:pt>
                <c:pt idx="5479">
                  <c:v>55.997604615238075</c:v>
                </c:pt>
                <c:pt idx="5480">
                  <c:v>55.889210482975642</c:v>
                </c:pt>
                <c:pt idx="5481">
                  <c:v>55.60129905210853</c:v>
                </c:pt>
                <c:pt idx="5482">
                  <c:v>55.505017721823918</c:v>
                </c:pt>
                <c:pt idx="5483">
                  <c:v>55.672521752495072</c:v>
                </c:pt>
                <c:pt idx="5484">
                  <c:v>55.91738193592839</c:v>
                </c:pt>
                <c:pt idx="5485">
                  <c:v>55.986379502788068</c:v>
                </c:pt>
                <c:pt idx="5486">
                  <c:v>56.040214160375413</c:v>
                </c:pt>
                <c:pt idx="5487">
                  <c:v>56.017591778606871</c:v>
                </c:pt>
                <c:pt idx="5488">
                  <c:v>55.873565163359174</c:v>
                </c:pt>
                <c:pt idx="5489">
                  <c:v>55.757259730546465</c:v>
                </c:pt>
                <c:pt idx="5490">
                  <c:v>55.771817236022798</c:v>
                </c:pt>
                <c:pt idx="5491">
                  <c:v>55.702511961390897</c:v>
                </c:pt>
                <c:pt idx="5492">
                  <c:v>55.608068781979505</c:v>
                </c:pt>
                <c:pt idx="5493">
                  <c:v>55.440622984926968</c:v>
                </c:pt>
                <c:pt idx="5494">
                  <c:v>55.378180345558576</c:v>
                </c:pt>
                <c:pt idx="5495">
                  <c:v>55.607870146386929</c:v>
                </c:pt>
                <c:pt idx="5496">
                  <c:v>55.735370103554153</c:v>
                </c:pt>
                <c:pt idx="5497">
                  <c:v>55.786303901156508</c:v>
                </c:pt>
                <c:pt idx="5498">
                  <c:v>55.946543538535792</c:v>
                </c:pt>
                <c:pt idx="5499">
                  <c:v>56.02549403588889</c:v>
                </c:pt>
                <c:pt idx="5500">
                  <c:v>55.914545497230435</c:v>
                </c:pt>
                <c:pt idx="5501">
                  <c:v>55.717825364444195</c:v>
                </c:pt>
                <c:pt idx="5502">
                  <c:v>55.420979597238095</c:v>
                </c:pt>
                <c:pt idx="5503">
                  <c:v>55.038829184070721</c:v>
                </c:pt>
                <c:pt idx="5504">
                  <c:v>54.830206412663962</c:v>
                </c:pt>
                <c:pt idx="5505">
                  <c:v>54.969209789797056</c:v>
                </c:pt>
                <c:pt idx="5506">
                  <c:v>54.974114041472646</c:v>
                </c:pt>
                <c:pt idx="5507">
                  <c:v>54.486124178942291</c:v>
                </c:pt>
                <c:pt idx="5508">
                  <c:v>54.165543019509229</c:v>
                </c:pt>
                <c:pt idx="5509">
                  <c:v>54.051122628350655</c:v>
                </c:pt>
                <c:pt idx="5510">
                  <c:v>54.272390375578155</c:v>
                </c:pt>
                <c:pt idx="5511">
                  <c:v>54.653466618985348</c:v>
                </c:pt>
                <c:pt idx="5512">
                  <c:v>54.523825838018745</c:v>
                </c:pt>
                <c:pt idx="5513">
                  <c:v>54.339313569712743</c:v>
                </c:pt>
                <c:pt idx="5514">
                  <c:v>54.392998388406909</c:v>
                </c:pt>
                <c:pt idx="5515">
                  <c:v>54.559964083450922</c:v>
                </c:pt>
                <c:pt idx="5516">
                  <c:v>54.663300186539175</c:v>
                </c:pt>
                <c:pt idx="5517">
                  <c:v>54.812199627655623</c:v>
                </c:pt>
                <c:pt idx="5518">
                  <c:v>54.726865578195984</c:v>
                </c:pt>
                <c:pt idx="5519">
                  <c:v>54.508809018924801</c:v>
                </c:pt>
                <c:pt idx="5520">
                  <c:v>54.321435012691381</c:v>
                </c:pt>
                <c:pt idx="5521">
                  <c:v>54.212377111317593</c:v>
                </c:pt>
                <c:pt idx="5522">
                  <c:v>54.12664566690561</c:v>
                </c:pt>
                <c:pt idx="5523">
                  <c:v>54.129754993442397</c:v>
                </c:pt>
                <c:pt idx="5524">
                  <c:v>54.256778969801772</c:v>
                </c:pt>
                <c:pt idx="5525">
                  <c:v>54.430227094690906</c:v>
                </c:pt>
                <c:pt idx="5526">
                  <c:v>54.580814266609806</c:v>
                </c:pt>
                <c:pt idx="5527">
                  <c:v>54.711022070878457</c:v>
                </c:pt>
                <c:pt idx="5528">
                  <c:v>54.719045042118509</c:v>
                </c:pt>
                <c:pt idx="5529">
                  <c:v>54.458263102524782</c:v>
                </c:pt>
                <c:pt idx="5530">
                  <c:v>54.115669973745476</c:v>
                </c:pt>
                <c:pt idx="5531">
                  <c:v>53.806064331883434</c:v>
                </c:pt>
                <c:pt idx="5532">
                  <c:v>53.601666509319365</c:v>
                </c:pt>
                <c:pt idx="5533">
                  <c:v>53.362273154612822</c:v>
                </c:pt>
                <c:pt idx="5534">
                  <c:v>52.99323724953824</c:v>
                </c:pt>
                <c:pt idx="5535">
                  <c:v>52.829089886035248</c:v>
                </c:pt>
                <c:pt idx="5536">
                  <c:v>52.854976840409087</c:v>
                </c:pt>
                <c:pt idx="5537">
                  <c:v>52.724288635033759</c:v>
                </c:pt>
                <c:pt idx="5538">
                  <c:v>52.499563943938647</c:v>
                </c:pt>
                <c:pt idx="5539">
                  <c:v>52.363986946416055</c:v>
                </c:pt>
                <c:pt idx="5540">
                  <c:v>52.809650889641972</c:v>
                </c:pt>
                <c:pt idx="5541">
                  <c:v>53.179300179951483</c:v>
                </c:pt>
                <c:pt idx="5542">
                  <c:v>53.47709502626067</c:v>
                </c:pt>
                <c:pt idx="5543">
                  <c:v>53.990303018657059</c:v>
                </c:pt>
                <c:pt idx="5544">
                  <c:v>54.350796086376718</c:v>
                </c:pt>
                <c:pt idx="5545">
                  <c:v>54.463516251407697</c:v>
                </c:pt>
                <c:pt idx="5546">
                  <c:v>54.618052169762876</c:v>
                </c:pt>
                <c:pt idx="5547">
                  <c:v>54.84540988357243</c:v>
                </c:pt>
                <c:pt idx="5548">
                  <c:v>54.944410700770717</c:v>
                </c:pt>
                <c:pt idx="5549">
                  <c:v>54.575703594557751</c:v>
                </c:pt>
                <c:pt idx="5550">
                  <c:v>54.267953401717946</c:v>
                </c:pt>
                <c:pt idx="5551">
                  <c:v>54.80687220261737</c:v>
                </c:pt>
                <c:pt idx="5552">
                  <c:v>55.349339350784476</c:v>
                </c:pt>
                <c:pt idx="5553">
                  <c:v>55.347979482880163</c:v>
                </c:pt>
                <c:pt idx="5554">
                  <c:v>55.372241780017745</c:v>
                </c:pt>
                <c:pt idx="5555">
                  <c:v>55.573485313655318</c:v>
                </c:pt>
                <c:pt idx="5556">
                  <c:v>55.771040288488877</c:v>
                </c:pt>
                <c:pt idx="5557">
                  <c:v>55.533710155667251</c:v>
                </c:pt>
                <c:pt idx="5558">
                  <c:v>54.867149676933664</c:v>
                </c:pt>
                <c:pt idx="5559">
                  <c:v>54.295912094041725</c:v>
                </c:pt>
                <c:pt idx="5560">
                  <c:v>54.255946042201828</c:v>
                </c:pt>
                <c:pt idx="5561">
                  <c:v>54.712937507285801</c:v>
                </c:pt>
                <c:pt idx="5562">
                  <c:v>55.46036597414178</c:v>
                </c:pt>
                <c:pt idx="5563">
                  <c:v>55.964112649712646</c:v>
                </c:pt>
                <c:pt idx="5564">
                  <c:v>56.114532248229644</c:v>
                </c:pt>
                <c:pt idx="5565">
                  <c:v>56.185593614673692</c:v>
                </c:pt>
                <c:pt idx="5566">
                  <c:v>56.230020455252195</c:v>
                </c:pt>
                <c:pt idx="5567">
                  <c:v>56.416289566977014</c:v>
                </c:pt>
                <c:pt idx="5568">
                  <c:v>56.570774162019269</c:v>
                </c:pt>
                <c:pt idx="5569">
                  <c:v>56.49854449309764</c:v>
                </c:pt>
                <c:pt idx="5570">
                  <c:v>56.383281234838776</c:v>
                </c:pt>
                <c:pt idx="5571">
                  <c:v>56.32838871072164</c:v>
                </c:pt>
                <c:pt idx="5572">
                  <c:v>56.389963200833691</c:v>
                </c:pt>
                <c:pt idx="5573">
                  <c:v>56.490737967901637</c:v>
                </c:pt>
                <c:pt idx="5574">
                  <c:v>56.598084410049516</c:v>
                </c:pt>
                <c:pt idx="5575">
                  <c:v>56.649857868709503</c:v>
                </c:pt>
                <c:pt idx="5576">
                  <c:v>56.731574710599944</c:v>
                </c:pt>
                <c:pt idx="5577">
                  <c:v>56.822154571076439</c:v>
                </c:pt>
                <c:pt idx="5578">
                  <c:v>56.894536911651478</c:v>
                </c:pt>
                <c:pt idx="5579">
                  <c:v>57.066435824381543</c:v>
                </c:pt>
                <c:pt idx="5580">
                  <c:v>57.176774121417239</c:v>
                </c:pt>
                <c:pt idx="5581">
                  <c:v>57.109309550626044</c:v>
                </c:pt>
                <c:pt idx="5582">
                  <c:v>57.101651943427697</c:v>
                </c:pt>
                <c:pt idx="5583">
                  <c:v>57.133650124222342</c:v>
                </c:pt>
                <c:pt idx="5584">
                  <c:v>57.154356250349196</c:v>
                </c:pt>
                <c:pt idx="5585">
                  <c:v>56.987248260027812</c:v>
                </c:pt>
                <c:pt idx="5586">
                  <c:v>56.855967062865943</c:v>
                </c:pt>
                <c:pt idx="5587">
                  <c:v>56.784866865585741</c:v>
                </c:pt>
                <c:pt idx="5588">
                  <c:v>56.749304959208594</c:v>
                </c:pt>
                <c:pt idx="5589">
                  <c:v>56.649120501541276</c:v>
                </c:pt>
                <c:pt idx="5590">
                  <c:v>56.429882194485543</c:v>
                </c:pt>
                <c:pt idx="5591">
                  <c:v>56.111014409300502</c:v>
                </c:pt>
                <c:pt idx="5592">
                  <c:v>55.811190028626982</c:v>
                </c:pt>
                <c:pt idx="5593">
                  <c:v>55.629004503698091</c:v>
                </c:pt>
                <c:pt idx="5594">
                  <c:v>55.70027589556814</c:v>
                </c:pt>
                <c:pt idx="5595">
                  <c:v>55.649002431175418</c:v>
                </c:pt>
                <c:pt idx="5596">
                  <c:v>55.521313327488642</c:v>
                </c:pt>
                <c:pt idx="5597">
                  <c:v>55.645559008636987</c:v>
                </c:pt>
                <c:pt idx="5598">
                  <c:v>55.800119426457044</c:v>
                </c:pt>
                <c:pt idx="5599">
                  <c:v>55.99297552506269</c:v>
                </c:pt>
                <c:pt idx="5600">
                  <c:v>56.235153987801979</c:v>
                </c:pt>
                <c:pt idx="5601">
                  <c:v>56.382651757964297</c:v>
                </c:pt>
                <c:pt idx="5602">
                  <c:v>56.341145890271136</c:v>
                </c:pt>
                <c:pt idx="5603">
                  <c:v>56.230221886064648</c:v>
                </c:pt>
                <c:pt idx="5604">
                  <c:v>56.303870913003273</c:v>
                </c:pt>
                <c:pt idx="5605">
                  <c:v>56.403161588943902</c:v>
                </c:pt>
                <c:pt idx="5606">
                  <c:v>56.618170502130134</c:v>
                </c:pt>
                <c:pt idx="5607">
                  <c:v>56.86860630210937</c:v>
                </c:pt>
                <c:pt idx="5608">
                  <c:v>57.022621136529978</c:v>
                </c:pt>
                <c:pt idx="5609">
                  <c:v>56.906522998102645</c:v>
                </c:pt>
                <c:pt idx="5610">
                  <c:v>56.822874147977359</c:v>
                </c:pt>
                <c:pt idx="5611">
                  <c:v>56.970780976326786</c:v>
                </c:pt>
                <c:pt idx="5612">
                  <c:v>57.070986960710357</c:v>
                </c:pt>
                <c:pt idx="5613">
                  <c:v>57.03341311646021</c:v>
                </c:pt>
                <c:pt idx="5614">
                  <c:v>56.738363959327103</c:v>
                </c:pt>
                <c:pt idx="5615">
                  <c:v>56.422000883221685</c:v>
                </c:pt>
                <c:pt idx="5616">
                  <c:v>56.30740339380506</c:v>
                </c:pt>
                <c:pt idx="5617">
                  <c:v>56.379395083794151</c:v>
                </c:pt>
                <c:pt idx="5618">
                  <c:v>56.425243133126514</c:v>
                </c:pt>
                <c:pt idx="5619">
                  <c:v>56.488814677561578</c:v>
                </c:pt>
                <c:pt idx="5620">
                  <c:v>56.390948482078819</c:v>
                </c:pt>
                <c:pt idx="5621">
                  <c:v>56.252787187346613</c:v>
                </c:pt>
                <c:pt idx="5622">
                  <c:v>56.052350092890592</c:v>
                </c:pt>
                <c:pt idx="5623">
                  <c:v>55.842290099145089</c:v>
                </c:pt>
                <c:pt idx="5624">
                  <c:v>55.7569189841184</c:v>
                </c:pt>
                <c:pt idx="5625">
                  <c:v>55.650694006484926</c:v>
                </c:pt>
                <c:pt idx="5626">
                  <c:v>55.638425452282874</c:v>
                </c:pt>
                <c:pt idx="5627">
                  <c:v>55.69564578581295</c:v>
                </c:pt>
                <c:pt idx="5628">
                  <c:v>55.663264297825712</c:v>
                </c:pt>
                <c:pt idx="5629">
                  <c:v>55.49460866319501</c:v>
                </c:pt>
                <c:pt idx="5630">
                  <c:v>55.297935555488827</c:v>
                </c:pt>
                <c:pt idx="5631">
                  <c:v>54.768930031814826</c:v>
                </c:pt>
                <c:pt idx="5632">
                  <c:v>54.427493789870951</c:v>
                </c:pt>
                <c:pt idx="5633">
                  <c:v>54.419437542276171</c:v>
                </c:pt>
                <c:pt idx="5634">
                  <c:v>54.667182773771131</c:v>
                </c:pt>
                <c:pt idx="5635">
                  <c:v>54.770147752997261</c:v>
                </c:pt>
                <c:pt idx="5636">
                  <c:v>54.746727587939944</c:v>
                </c:pt>
                <c:pt idx="5637">
                  <c:v>54.758594195178745</c:v>
                </c:pt>
                <c:pt idx="5638">
                  <c:v>54.8972340426659</c:v>
                </c:pt>
                <c:pt idx="5639">
                  <c:v>55.04376883150595</c:v>
                </c:pt>
                <c:pt idx="5640">
                  <c:v>54.986410663404101</c:v>
                </c:pt>
                <c:pt idx="5641">
                  <c:v>54.857822552680176</c:v>
                </c:pt>
                <c:pt idx="5642">
                  <c:v>54.888109422856118</c:v>
                </c:pt>
                <c:pt idx="5643">
                  <c:v>55.17806968359956</c:v>
                </c:pt>
                <c:pt idx="5644">
                  <c:v>55.402365913251415</c:v>
                </c:pt>
                <c:pt idx="5645">
                  <c:v>55.217731042493099</c:v>
                </c:pt>
                <c:pt idx="5646">
                  <c:v>54.799698267746599</c:v>
                </c:pt>
                <c:pt idx="5647">
                  <c:v>54.487950316304229</c:v>
                </c:pt>
                <c:pt idx="5648">
                  <c:v>54.305082977775356</c:v>
                </c:pt>
                <c:pt idx="5649">
                  <c:v>54.310756686846759</c:v>
                </c:pt>
                <c:pt idx="5650">
                  <c:v>54.490561593879427</c:v>
                </c:pt>
                <c:pt idx="5651">
                  <c:v>54.451643991893796</c:v>
                </c:pt>
                <c:pt idx="5652">
                  <c:v>54.430200342494281</c:v>
                </c:pt>
                <c:pt idx="5653">
                  <c:v>54.674089512981936</c:v>
                </c:pt>
                <c:pt idx="5654">
                  <c:v>54.85512980776079</c:v>
                </c:pt>
                <c:pt idx="5655">
                  <c:v>54.756723079913257</c:v>
                </c:pt>
                <c:pt idx="5656">
                  <c:v>54.804188565732019</c:v>
                </c:pt>
                <c:pt idx="5657">
                  <c:v>55.077823055917506</c:v>
                </c:pt>
                <c:pt idx="5658">
                  <c:v>55.499928739856053</c:v>
                </c:pt>
                <c:pt idx="5659">
                  <c:v>55.76377677154494</c:v>
                </c:pt>
                <c:pt idx="5660">
                  <c:v>55.660994829892076</c:v>
                </c:pt>
                <c:pt idx="5661">
                  <c:v>55.431125886043631</c:v>
                </c:pt>
                <c:pt idx="5662">
                  <c:v>55.300620004922465</c:v>
                </c:pt>
                <c:pt idx="5663">
                  <c:v>55.361518383497668</c:v>
                </c:pt>
                <c:pt idx="5664">
                  <c:v>55.470473062306226</c:v>
                </c:pt>
                <c:pt idx="5665">
                  <c:v>55.41593689756553</c:v>
                </c:pt>
                <c:pt idx="5666">
                  <c:v>55.299534658148502</c:v>
                </c:pt>
                <c:pt idx="5667">
                  <c:v>55.23209845475553</c:v>
                </c:pt>
                <c:pt idx="5668">
                  <c:v>55.46907366384999</c:v>
                </c:pt>
                <c:pt idx="5669">
                  <c:v>55.655018830201698</c:v>
                </c:pt>
                <c:pt idx="5670">
                  <c:v>55.626366833314748</c:v>
                </c:pt>
                <c:pt idx="5671">
                  <c:v>55.621863238159122</c:v>
                </c:pt>
                <c:pt idx="5672">
                  <c:v>55.719652558875907</c:v>
                </c:pt>
                <c:pt idx="5673">
                  <c:v>55.838286890757907</c:v>
                </c:pt>
                <c:pt idx="5674">
                  <c:v>55.929700693808115</c:v>
                </c:pt>
                <c:pt idx="5675">
                  <c:v>55.918645135515199</c:v>
                </c:pt>
                <c:pt idx="5676">
                  <c:v>55.796449919315137</c:v>
                </c:pt>
                <c:pt idx="5677">
                  <c:v>55.760787740715926</c:v>
                </c:pt>
                <c:pt idx="5678">
                  <c:v>55.850507692769483</c:v>
                </c:pt>
                <c:pt idx="5679">
                  <c:v>55.941610063722322</c:v>
                </c:pt>
                <c:pt idx="5680">
                  <c:v>55.960587415382619</c:v>
                </c:pt>
                <c:pt idx="5681">
                  <c:v>55.998855312022258</c:v>
                </c:pt>
                <c:pt idx="5682">
                  <c:v>55.970547497470847</c:v>
                </c:pt>
                <c:pt idx="5683">
                  <c:v>55.945944268882386</c:v>
                </c:pt>
                <c:pt idx="5684">
                  <c:v>55.950857503057065</c:v>
                </c:pt>
                <c:pt idx="5685">
                  <c:v>55.964597464988387</c:v>
                </c:pt>
                <c:pt idx="5686">
                  <c:v>56.123931645450128</c:v>
                </c:pt>
                <c:pt idx="5687">
                  <c:v>56.277388933268639</c:v>
                </c:pt>
                <c:pt idx="5688">
                  <c:v>56.419711291926149</c:v>
                </c:pt>
                <c:pt idx="5689">
                  <c:v>56.649874774398072</c:v>
                </c:pt>
                <c:pt idx="5690">
                  <c:v>56.791549232820657</c:v>
                </c:pt>
                <c:pt idx="5691">
                  <c:v>56.840898085529162</c:v>
                </c:pt>
                <c:pt idx="5692">
                  <c:v>56.947810950619676</c:v>
                </c:pt>
                <c:pt idx="5693">
                  <c:v>57.14433225580548</c:v>
                </c:pt>
                <c:pt idx="5694">
                  <c:v>56.812102080040631</c:v>
                </c:pt>
                <c:pt idx="5695">
                  <c:v>56.26403044278598</c:v>
                </c:pt>
                <c:pt idx="5696">
                  <c:v>56.157992570937793</c:v>
                </c:pt>
                <c:pt idx="5697">
                  <c:v>56.009090204409553</c:v>
                </c:pt>
                <c:pt idx="5698">
                  <c:v>55.477288553798658</c:v>
                </c:pt>
                <c:pt idx="5699">
                  <c:v>55.035379783206679</c:v>
                </c:pt>
                <c:pt idx="5700">
                  <c:v>54.944898733040915</c:v>
                </c:pt>
                <c:pt idx="5701">
                  <c:v>55.171914607146476</c:v>
                </c:pt>
                <c:pt idx="5702">
                  <c:v>55.428303330264868</c:v>
                </c:pt>
                <c:pt idx="5703">
                  <c:v>55.566481079175261</c:v>
                </c:pt>
                <c:pt idx="5704">
                  <c:v>55.817192220193462</c:v>
                </c:pt>
                <c:pt idx="5705">
                  <c:v>56.078138423320127</c:v>
                </c:pt>
                <c:pt idx="5706">
                  <c:v>56.140674505084341</c:v>
                </c:pt>
                <c:pt idx="5707">
                  <c:v>56.102165094078096</c:v>
                </c:pt>
                <c:pt idx="5708">
                  <c:v>55.977548605502434</c:v>
                </c:pt>
                <c:pt idx="5709">
                  <c:v>55.75552308264048</c:v>
                </c:pt>
                <c:pt idx="5710">
                  <c:v>55.60145001392587</c:v>
                </c:pt>
                <c:pt idx="5711">
                  <c:v>55.566993417506772</c:v>
                </c:pt>
                <c:pt idx="5712">
                  <c:v>55.558027465291445</c:v>
                </c:pt>
                <c:pt idx="5713">
                  <c:v>55.526706713816537</c:v>
                </c:pt>
                <c:pt idx="5714">
                  <c:v>55.378940876154751</c:v>
                </c:pt>
                <c:pt idx="5715">
                  <c:v>55.127799912877428</c:v>
                </c:pt>
                <c:pt idx="5716">
                  <c:v>55.040226996473038</c:v>
                </c:pt>
                <c:pt idx="5717">
                  <c:v>55.18501034653756</c:v>
                </c:pt>
                <c:pt idx="5718">
                  <c:v>55.507697417626467</c:v>
                </c:pt>
                <c:pt idx="5719">
                  <c:v>55.629293120010004</c:v>
                </c:pt>
                <c:pt idx="5720">
                  <c:v>55.501715479733654</c:v>
                </c:pt>
                <c:pt idx="5721">
                  <c:v>55.340179962081784</c:v>
                </c:pt>
                <c:pt idx="5722">
                  <c:v>55.218704765441259</c:v>
                </c:pt>
                <c:pt idx="5723">
                  <c:v>55.112111993178267</c:v>
                </c:pt>
                <c:pt idx="5724">
                  <c:v>54.972906586278548</c:v>
                </c:pt>
                <c:pt idx="5725">
                  <c:v>54.76190130468548</c:v>
                </c:pt>
                <c:pt idx="5726">
                  <c:v>54.640487018269681</c:v>
                </c:pt>
                <c:pt idx="5727">
                  <c:v>54.597044943025402</c:v>
                </c:pt>
                <c:pt idx="5728">
                  <c:v>54.652035853731775</c:v>
                </c:pt>
                <c:pt idx="5729">
                  <c:v>54.870120366702004</c:v>
                </c:pt>
                <c:pt idx="5730">
                  <c:v>54.977544963684721</c:v>
                </c:pt>
                <c:pt idx="5731">
                  <c:v>54.902232848025406</c:v>
                </c:pt>
                <c:pt idx="5732">
                  <c:v>54.787895603218828</c:v>
                </c:pt>
                <c:pt idx="5733">
                  <c:v>54.76665232474712</c:v>
                </c:pt>
                <c:pt idx="5734">
                  <c:v>54.579278277111555</c:v>
                </c:pt>
                <c:pt idx="5735">
                  <c:v>54.422841619223306</c:v>
                </c:pt>
                <c:pt idx="5736">
                  <c:v>54.606644351379117</c:v>
                </c:pt>
                <c:pt idx="5737">
                  <c:v>54.88255289935524</c:v>
                </c:pt>
                <c:pt idx="5738">
                  <c:v>55.103034072546194</c:v>
                </c:pt>
                <c:pt idx="5739">
                  <c:v>55.20331709242479</c:v>
                </c:pt>
                <c:pt idx="5740">
                  <c:v>55.192109928426248</c:v>
                </c:pt>
                <c:pt idx="5741">
                  <c:v>55.240433206626506</c:v>
                </c:pt>
                <c:pt idx="5742">
                  <c:v>55.308695963890017</c:v>
                </c:pt>
                <c:pt idx="5743">
                  <c:v>55.270238909205233</c:v>
                </c:pt>
                <c:pt idx="5744">
                  <c:v>55.234565923004425</c:v>
                </c:pt>
                <c:pt idx="5745">
                  <c:v>55.357601975869855</c:v>
                </c:pt>
                <c:pt idx="5746">
                  <c:v>55.403308702128598</c:v>
                </c:pt>
                <c:pt idx="5747">
                  <c:v>55.146032419682349</c:v>
                </c:pt>
                <c:pt idx="5748">
                  <c:v>55.06689648295815</c:v>
                </c:pt>
                <c:pt idx="5749">
                  <c:v>54.991888080945564</c:v>
                </c:pt>
                <c:pt idx="5750">
                  <c:v>54.815103050580731</c:v>
                </c:pt>
                <c:pt idx="5751">
                  <c:v>54.674740861353278</c:v>
                </c:pt>
                <c:pt idx="5752">
                  <c:v>54.549074884978722</c:v>
                </c:pt>
                <c:pt idx="5753">
                  <c:v>54.583015169539806</c:v>
                </c:pt>
                <c:pt idx="5754">
                  <c:v>54.668080949496435</c:v>
                </c:pt>
                <c:pt idx="5755">
                  <c:v>54.587887978306725</c:v>
                </c:pt>
                <c:pt idx="5756">
                  <c:v>54.489264104681553</c:v>
                </c:pt>
                <c:pt idx="5757">
                  <c:v>54.481508029645141</c:v>
                </c:pt>
                <c:pt idx="5758">
                  <c:v>54.501264057910305</c:v>
                </c:pt>
                <c:pt idx="5759">
                  <c:v>54.410918131927716</c:v>
                </c:pt>
                <c:pt idx="5760">
                  <c:v>54.454626225823731</c:v>
                </c:pt>
                <c:pt idx="5761">
                  <c:v>54.570093195458931</c:v>
                </c:pt>
                <c:pt idx="5762">
                  <c:v>54.630766230933233</c:v>
                </c:pt>
                <c:pt idx="5763">
                  <c:v>54.630158075181548</c:v>
                </c:pt>
                <c:pt idx="5764">
                  <c:v>54.550903723837948</c:v>
                </c:pt>
                <c:pt idx="5765">
                  <c:v>54.51955970050264</c:v>
                </c:pt>
                <c:pt idx="5766">
                  <c:v>54.548834398976709</c:v>
                </c:pt>
                <c:pt idx="5767">
                  <c:v>54.543212598681535</c:v>
                </c:pt>
                <c:pt idx="5768">
                  <c:v>54.494451477217353</c:v>
                </c:pt>
                <c:pt idx="5769">
                  <c:v>54.45228717228585</c:v>
                </c:pt>
                <c:pt idx="5770">
                  <c:v>54.548110541791601</c:v>
                </c:pt>
                <c:pt idx="5771">
                  <c:v>54.716509894840485</c:v>
                </c:pt>
                <c:pt idx="5772">
                  <c:v>54.650038875943039</c:v>
                </c:pt>
                <c:pt idx="5773">
                  <c:v>54.492681989999639</c:v>
                </c:pt>
                <c:pt idx="5774">
                  <c:v>54.599927208258691</c:v>
                </c:pt>
                <c:pt idx="5775">
                  <c:v>54.593371362760919</c:v>
                </c:pt>
                <c:pt idx="5776">
                  <c:v>54.578713702687395</c:v>
                </c:pt>
                <c:pt idx="5777">
                  <c:v>54.460141726099266</c:v>
                </c:pt>
                <c:pt idx="5778">
                  <c:v>54.141631980172825</c:v>
                </c:pt>
                <c:pt idx="5779">
                  <c:v>54.027662928165284</c:v>
                </c:pt>
                <c:pt idx="5780">
                  <c:v>54.08514670397048</c:v>
                </c:pt>
                <c:pt idx="5781">
                  <c:v>54.157431882365316</c:v>
                </c:pt>
                <c:pt idx="5782">
                  <c:v>54.224464785394737</c:v>
                </c:pt>
                <c:pt idx="5783">
                  <c:v>54.182334493719864</c:v>
                </c:pt>
                <c:pt idx="5784">
                  <c:v>53.94638775790402</c:v>
                </c:pt>
                <c:pt idx="5785">
                  <c:v>53.747952092310619</c:v>
                </c:pt>
                <c:pt idx="5786">
                  <c:v>53.361990608467551</c:v>
                </c:pt>
                <c:pt idx="5787">
                  <c:v>52.910269802914513</c:v>
                </c:pt>
                <c:pt idx="5788">
                  <c:v>52.818302705232355</c:v>
                </c:pt>
                <c:pt idx="5789">
                  <c:v>52.953867384767165</c:v>
                </c:pt>
                <c:pt idx="5790">
                  <c:v>53.423346343758666</c:v>
                </c:pt>
                <c:pt idx="5791">
                  <c:v>53.562195360847817</c:v>
                </c:pt>
                <c:pt idx="5792">
                  <c:v>53.590100499858579</c:v>
                </c:pt>
                <c:pt idx="5793">
                  <c:v>53.606153503489118</c:v>
                </c:pt>
                <c:pt idx="5794">
                  <c:v>53.715550055372262</c:v>
                </c:pt>
                <c:pt idx="5795">
                  <c:v>54.039259374365713</c:v>
                </c:pt>
                <c:pt idx="5796">
                  <c:v>54.371267089030709</c:v>
                </c:pt>
                <c:pt idx="5797">
                  <c:v>54.736316777232396</c:v>
                </c:pt>
                <c:pt idx="5798">
                  <c:v>54.806270464607408</c:v>
                </c:pt>
                <c:pt idx="5799">
                  <c:v>54.72604401145496</c:v>
                </c:pt>
                <c:pt idx="5800">
                  <c:v>54.698627585672995</c:v>
                </c:pt>
                <c:pt idx="5801">
                  <c:v>54.657619253670156</c:v>
                </c:pt>
                <c:pt idx="5802">
                  <c:v>54.461655211860673</c:v>
                </c:pt>
                <c:pt idx="5803">
                  <c:v>54.460104703323893</c:v>
                </c:pt>
                <c:pt idx="5804">
                  <c:v>54.533226189670216</c:v>
                </c:pt>
                <c:pt idx="5805">
                  <c:v>54.42789629133916</c:v>
                </c:pt>
                <c:pt idx="5806">
                  <c:v>54.427767633928852</c:v>
                </c:pt>
                <c:pt idx="5807">
                  <c:v>54.845270605302346</c:v>
                </c:pt>
                <c:pt idx="5808">
                  <c:v>55.200867947963332</c:v>
                </c:pt>
                <c:pt idx="5809">
                  <c:v>55.26211321588525</c:v>
                </c:pt>
                <c:pt idx="5810">
                  <c:v>55.287966691538571</c:v>
                </c:pt>
                <c:pt idx="5811">
                  <c:v>55.340645564205559</c:v>
                </c:pt>
                <c:pt idx="5812">
                  <c:v>55.377495296042547</c:v>
                </c:pt>
                <c:pt idx="5813">
                  <c:v>55.467445203453067</c:v>
                </c:pt>
                <c:pt idx="5814">
                  <c:v>55.526802578661282</c:v>
                </c:pt>
                <c:pt idx="5815">
                  <c:v>55.61929931769258</c:v>
                </c:pt>
                <c:pt idx="5816">
                  <c:v>55.857779836516968</c:v>
                </c:pt>
                <c:pt idx="5817">
                  <c:v>56.099866754541225</c:v>
                </c:pt>
                <c:pt idx="5818">
                  <c:v>56.292946843588496</c:v>
                </c:pt>
                <c:pt idx="5819">
                  <c:v>56.564038062780753</c:v>
                </c:pt>
                <c:pt idx="5820">
                  <c:v>56.733058485043294</c:v>
                </c:pt>
                <c:pt idx="5821">
                  <c:v>56.810020921046672</c:v>
                </c:pt>
                <c:pt idx="5822">
                  <c:v>56.855723073593651</c:v>
                </c:pt>
                <c:pt idx="5823">
                  <c:v>56.826313357279552</c:v>
                </c:pt>
                <c:pt idx="5824">
                  <c:v>56.752092485462342</c:v>
                </c:pt>
                <c:pt idx="5825">
                  <c:v>56.728509429468524</c:v>
                </c:pt>
                <c:pt idx="5826">
                  <c:v>56.819745846956842</c:v>
                </c:pt>
                <c:pt idx="5827">
                  <c:v>56.898998341362265</c:v>
                </c:pt>
                <c:pt idx="5828">
                  <c:v>56.850961273972793</c:v>
                </c:pt>
                <c:pt idx="5829">
                  <c:v>57.050605956303698</c:v>
                </c:pt>
                <c:pt idx="5830">
                  <c:v>57.252901390292564</c:v>
                </c:pt>
                <c:pt idx="5831">
                  <c:v>57.274478443045091</c:v>
                </c:pt>
                <c:pt idx="5832">
                  <c:v>57.286269098993479</c:v>
                </c:pt>
                <c:pt idx="5833">
                  <c:v>57.28908547471891</c:v>
                </c:pt>
                <c:pt idx="5834">
                  <c:v>57.230467094091694</c:v>
                </c:pt>
                <c:pt idx="5835">
                  <c:v>57.152763029596045</c:v>
                </c:pt>
                <c:pt idx="5836">
                  <c:v>57.187550121278129</c:v>
                </c:pt>
                <c:pt idx="5837">
                  <c:v>57.233025760582535</c:v>
                </c:pt>
                <c:pt idx="5838">
                  <c:v>57.209088938751094</c:v>
                </c:pt>
                <c:pt idx="5839">
                  <c:v>57.077812257536834</c:v>
                </c:pt>
                <c:pt idx="5840">
                  <c:v>57.308396516839011</c:v>
                </c:pt>
                <c:pt idx="5841">
                  <c:v>57.893100061456266</c:v>
                </c:pt>
                <c:pt idx="5842">
                  <c:v>58.250052310230849</c:v>
                </c:pt>
                <c:pt idx="5843">
                  <c:v>58.310183946352794</c:v>
                </c:pt>
                <c:pt idx="5844">
                  <c:v>58.457838987410653</c:v>
                </c:pt>
                <c:pt idx="5845">
                  <c:v>58.81751411826049</c:v>
                </c:pt>
                <c:pt idx="5846">
                  <c:v>58.909893708226093</c:v>
                </c:pt>
                <c:pt idx="5847">
                  <c:v>58.820789457689116</c:v>
                </c:pt>
                <c:pt idx="5848">
                  <c:v>58.85817239315935</c:v>
                </c:pt>
                <c:pt idx="5849">
                  <c:v>58.824355524488453</c:v>
                </c:pt>
                <c:pt idx="5850">
                  <c:v>58.574460766131537</c:v>
                </c:pt>
                <c:pt idx="5851">
                  <c:v>58.375359755305254</c:v>
                </c:pt>
                <c:pt idx="5852">
                  <c:v>58.195503185591463</c:v>
                </c:pt>
                <c:pt idx="5853">
                  <c:v>57.977926436585989</c:v>
                </c:pt>
                <c:pt idx="5854">
                  <c:v>57.886614963112407</c:v>
                </c:pt>
                <c:pt idx="5855">
                  <c:v>57.564594034122536</c:v>
                </c:pt>
                <c:pt idx="5856">
                  <c:v>57.446441127998042</c:v>
                </c:pt>
                <c:pt idx="5857">
                  <c:v>57.165562145270613</c:v>
                </c:pt>
                <c:pt idx="5858">
                  <c:v>57.107413231247378</c:v>
                </c:pt>
                <c:pt idx="5859">
                  <c:v>57.135492462964486</c:v>
                </c:pt>
                <c:pt idx="5860">
                  <c:v>57.207612435729132</c:v>
                </c:pt>
                <c:pt idx="5861">
                  <c:v>57.229996917723568</c:v>
                </c:pt>
                <c:pt idx="5862">
                  <c:v>57.413111979215458</c:v>
                </c:pt>
                <c:pt idx="5863">
                  <c:v>57.445827537174722</c:v>
                </c:pt>
                <c:pt idx="5864">
                  <c:v>57.347767026545043</c:v>
                </c:pt>
                <c:pt idx="5865">
                  <c:v>57.056864448168582</c:v>
                </c:pt>
                <c:pt idx="5866">
                  <c:v>56.463513557432464</c:v>
                </c:pt>
                <c:pt idx="5867">
                  <c:v>56.032232427321127</c:v>
                </c:pt>
                <c:pt idx="5868">
                  <c:v>56.042892814288436</c:v>
                </c:pt>
                <c:pt idx="5869">
                  <c:v>56.117619418561027</c:v>
                </c:pt>
                <c:pt idx="5870">
                  <c:v>57.116010919364854</c:v>
                </c:pt>
                <c:pt idx="5871">
                  <c:v>57.24976933741749</c:v>
                </c:pt>
                <c:pt idx="5872">
                  <c:v>58.324180021968772</c:v>
                </c:pt>
                <c:pt idx="5873">
                  <c:v>58.410675302152683</c:v>
                </c:pt>
                <c:pt idx="5874">
                  <c:v>58.422761806521393</c:v>
                </c:pt>
                <c:pt idx="5875">
                  <c:v>58.436235008507673</c:v>
                </c:pt>
                <c:pt idx="5876">
                  <c:v>58.440816432658728</c:v>
                </c:pt>
                <c:pt idx="5877">
                  <c:v>58.448240661807262</c:v>
                </c:pt>
                <c:pt idx="5878">
                  <c:v>57.674328945067799</c:v>
                </c:pt>
                <c:pt idx="5879">
                  <c:v>57.545438785620902</c:v>
                </c:pt>
                <c:pt idx="5880">
                  <c:v>56.602323828522202</c:v>
                </c:pt>
                <c:pt idx="5881">
                  <c:v>56.599314229522591</c:v>
                </c:pt>
                <c:pt idx="5882">
                  <c:v>56.598863229570213</c:v>
                </c:pt>
                <c:pt idx="5883">
                  <c:v>56.569132103827954</c:v>
                </c:pt>
                <c:pt idx="5884">
                  <c:v>56.566043342117219</c:v>
                </c:pt>
                <c:pt idx="5885">
                  <c:v>56.479070173493085</c:v>
                </c:pt>
                <c:pt idx="5886">
                  <c:v>56.357058327552238</c:v>
                </c:pt>
                <c:pt idx="5887">
                  <c:v>56.276079758607054</c:v>
                </c:pt>
                <c:pt idx="5888">
                  <c:v>56.273616362136266</c:v>
                </c:pt>
                <c:pt idx="5889">
                  <c:v>56.302991048555576</c:v>
                </c:pt>
                <c:pt idx="5890">
                  <c:v>56.306943192600436</c:v>
                </c:pt>
                <c:pt idx="5891">
                  <c:v>56.548442804955258</c:v>
                </c:pt>
                <c:pt idx="5892">
                  <c:v>56.753899986173707</c:v>
                </c:pt>
                <c:pt idx="5893">
                  <c:v>56.76403175838638</c:v>
                </c:pt>
                <c:pt idx="5894">
                  <c:v>56.917178216391207</c:v>
                </c:pt>
                <c:pt idx="5895">
                  <c:v>56.924911341427794</c:v>
                </c:pt>
                <c:pt idx="5896">
                  <c:v>57.129240242297264</c:v>
                </c:pt>
                <c:pt idx="5897">
                  <c:v>57.310080934769687</c:v>
                </c:pt>
                <c:pt idx="5898">
                  <c:v>57.34632310378413</c:v>
                </c:pt>
                <c:pt idx="5899">
                  <c:v>57.369512704900757</c:v>
                </c:pt>
                <c:pt idx="5900">
                  <c:v>57.402733302230047</c:v>
                </c:pt>
                <c:pt idx="5901">
                  <c:v>57.406641659411903</c:v>
                </c:pt>
                <c:pt idx="5902">
                  <c:v>57.459408209900758</c:v>
                </c:pt>
                <c:pt idx="5903">
                  <c:v>57.459828683778476</c:v>
                </c:pt>
                <c:pt idx="5904">
                  <c:v>57.403610218055206</c:v>
                </c:pt>
                <c:pt idx="5905">
                  <c:v>57.299188517729029</c:v>
                </c:pt>
                <c:pt idx="5906">
                  <c:v>57.17890419950426</c:v>
                </c:pt>
                <c:pt idx="5907">
                  <c:v>57.019923069787005</c:v>
                </c:pt>
                <c:pt idx="5908">
                  <c:v>56.880592851885623</c:v>
                </c:pt>
                <c:pt idx="5909">
                  <c:v>56.736916208106507</c:v>
                </c:pt>
                <c:pt idx="5910">
                  <c:v>56.654278915492725</c:v>
                </c:pt>
                <c:pt idx="5911">
                  <c:v>56.619096527427445</c:v>
                </c:pt>
                <c:pt idx="5912">
                  <c:v>56.619336012060586</c:v>
                </c:pt>
                <c:pt idx="5913">
                  <c:v>56.736500653619359</c:v>
                </c:pt>
                <c:pt idx="5914">
                  <c:v>56.736701118687023</c:v>
                </c:pt>
                <c:pt idx="5915">
                  <c:v>56.308003349228166</c:v>
                </c:pt>
                <c:pt idx="5916">
                  <c:v>56.226613335551178</c:v>
                </c:pt>
                <c:pt idx="5917">
                  <c:v>56.430095771878982</c:v>
                </c:pt>
                <c:pt idx="5918">
                  <c:v>56.444024491488577</c:v>
                </c:pt>
                <c:pt idx="5919">
                  <c:v>56.331363659575729</c:v>
                </c:pt>
                <c:pt idx="5920">
                  <c:v>56.194558535432265</c:v>
                </c:pt>
                <c:pt idx="5921">
                  <c:v>56.052320588826049</c:v>
                </c:pt>
                <c:pt idx="5922">
                  <c:v>55.961585889242514</c:v>
                </c:pt>
                <c:pt idx="5923">
                  <c:v>56.143123635412067</c:v>
                </c:pt>
                <c:pt idx="5924">
                  <c:v>56.31420495112949</c:v>
                </c:pt>
                <c:pt idx="5925">
                  <c:v>56.424077858981221</c:v>
                </c:pt>
                <c:pt idx="5926">
                  <c:v>56.484657961285407</c:v>
                </c:pt>
                <c:pt idx="5927">
                  <c:v>56.51114786460198</c:v>
                </c:pt>
                <c:pt idx="5928">
                  <c:v>56.666920831787671</c:v>
                </c:pt>
                <c:pt idx="5929">
                  <c:v>56.935921973951672</c:v>
                </c:pt>
                <c:pt idx="5930">
                  <c:v>57.113573716327259</c:v>
                </c:pt>
                <c:pt idx="5931">
                  <c:v>57.006310149487106</c:v>
                </c:pt>
                <c:pt idx="5932">
                  <c:v>57.141152878511797</c:v>
                </c:pt>
                <c:pt idx="5933">
                  <c:v>57.218770592187191</c:v>
                </c:pt>
                <c:pt idx="5934">
                  <c:v>57.092906160376245</c:v>
                </c:pt>
                <c:pt idx="5935">
                  <c:v>56.936898287061048</c:v>
                </c:pt>
                <c:pt idx="5936">
                  <c:v>56.820364075945442</c:v>
                </c:pt>
                <c:pt idx="5937">
                  <c:v>56.725865072549212</c:v>
                </c:pt>
                <c:pt idx="5938">
                  <c:v>56.605775521124144</c:v>
                </c:pt>
                <c:pt idx="5939">
                  <c:v>56.247161270410722</c:v>
                </c:pt>
                <c:pt idx="5940">
                  <c:v>55.754920409924502</c:v>
                </c:pt>
                <c:pt idx="5941">
                  <c:v>55.508843464870338</c:v>
                </c:pt>
                <c:pt idx="5942">
                  <c:v>55.527073630221579</c:v>
                </c:pt>
                <c:pt idx="5943">
                  <c:v>55.442242476392934</c:v>
                </c:pt>
                <c:pt idx="5944">
                  <c:v>55.258076313812879</c:v>
                </c:pt>
                <c:pt idx="5945">
                  <c:v>55.021074685289939</c:v>
                </c:pt>
                <c:pt idx="5946">
                  <c:v>54.805778670225067</c:v>
                </c:pt>
                <c:pt idx="5947">
                  <c:v>54.936968996211547</c:v>
                </c:pt>
                <c:pt idx="5948">
                  <c:v>55.180774156142519</c:v>
                </c:pt>
                <c:pt idx="5949">
                  <c:v>55.092612518620662</c:v>
                </c:pt>
                <c:pt idx="5950">
                  <c:v>54.937998481215857</c:v>
                </c:pt>
                <c:pt idx="5951">
                  <c:v>54.887796194953438</c:v>
                </c:pt>
                <c:pt idx="5952">
                  <c:v>54.930140976131959</c:v>
                </c:pt>
                <c:pt idx="5953">
                  <c:v>54.954055820082374</c:v>
                </c:pt>
                <c:pt idx="5954">
                  <c:v>54.749009933802853</c:v>
                </c:pt>
                <c:pt idx="5955">
                  <c:v>54.625608254007147</c:v>
                </c:pt>
                <c:pt idx="5956">
                  <c:v>54.652716184350751</c:v>
                </c:pt>
                <c:pt idx="5957">
                  <c:v>54.686178875767098</c:v>
                </c:pt>
                <c:pt idx="5958">
                  <c:v>54.728399396042661</c:v>
                </c:pt>
                <c:pt idx="5959">
                  <c:v>54.850418229883289</c:v>
                </c:pt>
                <c:pt idx="5960">
                  <c:v>54.956595872410062</c:v>
                </c:pt>
                <c:pt idx="5961">
                  <c:v>54.973677530285578</c:v>
                </c:pt>
                <c:pt idx="5962">
                  <c:v>54.809176986736048</c:v>
                </c:pt>
                <c:pt idx="5963">
                  <c:v>54.79595063175492</c:v>
                </c:pt>
                <c:pt idx="5964">
                  <c:v>54.995529122105552</c:v>
                </c:pt>
                <c:pt idx="5965">
                  <c:v>55.142737417786769</c:v>
                </c:pt>
                <c:pt idx="5966">
                  <c:v>55.300261026801941</c:v>
                </c:pt>
                <c:pt idx="5967">
                  <c:v>55.46629810396341</c:v>
                </c:pt>
                <c:pt idx="5968">
                  <c:v>55.672307016569675</c:v>
                </c:pt>
                <c:pt idx="5969">
                  <c:v>55.841541667721508</c:v>
                </c:pt>
                <c:pt idx="5970">
                  <c:v>55.839433009074199</c:v>
                </c:pt>
                <c:pt idx="5971">
                  <c:v>55.785624169636364</c:v>
                </c:pt>
                <c:pt idx="5972">
                  <c:v>55.605430871865245</c:v>
                </c:pt>
                <c:pt idx="5973">
                  <c:v>55.47908168776452</c:v>
                </c:pt>
                <c:pt idx="5974">
                  <c:v>55.562892814242502</c:v>
                </c:pt>
                <c:pt idx="5975">
                  <c:v>55.755235604551402</c:v>
                </c:pt>
                <c:pt idx="5976">
                  <c:v>55.924949945133761</c:v>
                </c:pt>
                <c:pt idx="5977">
                  <c:v>55.961367180640579</c:v>
                </c:pt>
                <c:pt idx="5978">
                  <c:v>55.896108799069168</c:v>
                </c:pt>
                <c:pt idx="5979">
                  <c:v>55.900647101848051</c:v>
                </c:pt>
                <c:pt idx="5980">
                  <c:v>56.012484293073911</c:v>
                </c:pt>
                <c:pt idx="5981">
                  <c:v>56.082273832662246</c:v>
                </c:pt>
                <c:pt idx="5982">
                  <c:v>55.932683957249438</c:v>
                </c:pt>
                <c:pt idx="5983">
                  <c:v>55.800905774227459</c:v>
                </c:pt>
                <c:pt idx="5984">
                  <c:v>55.814172670214901</c:v>
                </c:pt>
                <c:pt idx="5985">
                  <c:v>55.947718996902339</c:v>
                </c:pt>
                <c:pt idx="5986">
                  <c:v>56.104734140792488</c:v>
                </c:pt>
                <c:pt idx="5987">
                  <c:v>56.090339743350128</c:v>
                </c:pt>
                <c:pt idx="5988">
                  <c:v>56.030760710610195</c:v>
                </c:pt>
                <c:pt idx="5989">
                  <c:v>56.018431814443204</c:v>
                </c:pt>
                <c:pt idx="5990">
                  <c:v>55.956078922237239</c:v>
                </c:pt>
                <c:pt idx="5991">
                  <c:v>55.779376821536388</c:v>
                </c:pt>
                <c:pt idx="5992">
                  <c:v>55.511441067467516</c:v>
                </c:pt>
                <c:pt idx="5993">
                  <c:v>55.205350913499991</c:v>
                </c:pt>
                <c:pt idx="5994">
                  <c:v>54.959375244081897</c:v>
                </c:pt>
                <c:pt idx="5995">
                  <c:v>54.822897490495876</c:v>
                </c:pt>
                <c:pt idx="5996">
                  <c:v>54.747335170790507</c:v>
                </c:pt>
                <c:pt idx="5997">
                  <c:v>54.760342691714023</c:v>
                </c:pt>
                <c:pt idx="5998">
                  <c:v>54.665749641308608</c:v>
                </c:pt>
                <c:pt idx="5999">
                  <c:v>54.506877634341961</c:v>
                </c:pt>
                <c:pt idx="6000">
                  <c:v>54.401009013440806</c:v>
                </c:pt>
                <c:pt idx="6001">
                  <c:v>54.361840521945993</c:v>
                </c:pt>
                <c:pt idx="6002">
                  <c:v>54.37886424342642</c:v>
                </c:pt>
                <c:pt idx="6003">
                  <c:v>54.57940611465348</c:v>
                </c:pt>
                <c:pt idx="6004">
                  <c:v>54.757621416967339</c:v>
                </c:pt>
                <c:pt idx="6005">
                  <c:v>54.646048893122185</c:v>
                </c:pt>
                <c:pt idx="6006">
                  <c:v>54.493567427662967</c:v>
                </c:pt>
                <c:pt idx="6007">
                  <c:v>54.495641993168618</c:v>
                </c:pt>
                <c:pt idx="6008">
                  <c:v>54.546336116724746</c:v>
                </c:pt>
                <c:pt idx="6009">
                  <c:v>54.456697976613128</c:v>
                </c:pt>
                <c:pt idx="6010">
                  <c:v>54.408060673608844</c:v>
                </c:pt>
                <c:pt idx="6011">
                  <c:v>54.494052239226406</c:v>
                </c:pt>
                <c:pt idx="6012">
                  <c:v>54.658758929778614</c:v>
                </c:pt>
                <c:pt idx="6013">
                  <c:v>54.779127702171785</c:v>
                </c:pt>
                <c:pt idx="6014">
                  <c:v>54.762675827718112</c:v>
                </c:pt>
                <c:pt idx="6015">
                  <c:v>54.679297419373256</c:v>
                </c:pt>
                <c:pt idx="6016">
                  <c:v>54.65608033811705</c:v>
                </c:pt>
                <c:pt idx="6017">
                  <c:v>54.75921657084487</c:v>
                </c:pt>
                <c:pt idx="6018">
                  <c:v>54.933336709506733</c:v>
                </c:pt>
                <c:pt idx="6019">
                  <c:v>55.014415840657705</c:v>
                </c:pt>
                <c:pt idx="6020">
                  <c:v>54.838066731601792</c:v>
                </c:pt>
                <c:pt idx="6021">
                  <c:v>54.70515891204569</c:v>
                </c:pt>
                <c:pt idx="6022">
                  <c:v>54.849854339468358</c:v>
                </c:pt>
                <c:pt idx="6023">
                  <c:v>54.955570024915716</c:v>
                </c:pt>
                <c:pt idx="6024">
                  <c:v>54.917254472411173</c:v>
                </c:pt>
                <c:pt idx="6025">
                  <c:v>54.870604196426399</c:v>
                </c:pt>
                <c:pt idx="6026">
                  <c:v>54.869465477864452</c:v>
                </c:pt>
                <c:pt idx="6027">
                  <c:v>54.804648059530798</c:v>
                </c:pt>
                <c:pt idx="6028">
                  <c:v>54.680167338353698</c:v>
                </c:pt>
                <c:pt idx="6029">
                  <c:v>54.662357649942876</c:v>
                </c:pt>
                <c:pt idx="6030">
                  <c:v>54.643331442048435</c:v>
                </c:pt>
                <c:pt idx="6031">
                  <c:v>54.559360858130248</c:v>
                </c:pt>
                <c:pt idx="6032">
                  <c:v>54.428393353177754</c:v>
                </c:pt>
                <c:pt idx="6033">
                  <c:v>54.335646238996631</c:v>
                </c:pt>
                <c:pt idx="6034">
                  <c:v>54.278104865049457</c:v>
                </c:pt>
                <c:pt idx="6035">
                  <c:v>54.301126475934602</c:v>
                </c:pt>
                <c:pt idx="6036">
                  <c:v>54.555347512630583</c:v>
                </c:pt>
                <c:pt idx="6037">
                  <c:v>54.868876100430967</c:v>
                </c:pt>
                <c:pt idx="6038">
                  <c:v>54.913018277219749</c:v>
                </c:pt>
                <c:pt idx="6039">
                  <c:v>54.785743236240847</c:v>
                </c:pt>
                <c:pt idx="6040">
                  <c:v>54.728612410908539</c:v>
                </c:pt>
                <c:pt idx="6041">
                  <c:v>54.888262737123227</c:v>
                </c:pt>
                <c:pt idx="6042">
                  <c:v>55.047517972508842</c:v>
                </c:pt>
                <c:pt idx="6043">
                  <c:v>55.124359877327976</c:v>
                </c:pt>
                <c:pt idx="6044">
                  <c:v>55.129856749931307</c:v>
                </c:pt>
                <c:pt idx="6045">
                  <c:v>55.151328260669061</c:v>
                </c:pt>
                <c:pt idx="6046">
                  <c:v>55.065016539828704</c:v>
                </c:pt>
                <c:pt idx="6047">
                  <c:v>54.919670966824697</c:v>
                </c:pt>
                <c:pt idx="6048">
                  <c:v>54.634422993888634</c:v>
                </c:pt>
                <c:pt idx="6049">
                  <c:v>54.218135211854808</c:v>
                </c:pt>
                <c:pt idx="6050">
                  <c:v>54.046451883596944</c:v>
                </c:pt>
                <c:pt idx="6051">
                  <c:v>54.232927435138379</c:v>
                </c:pt>
                <c:pt idx="6052">
                  <c:v>54.888539572331723</c:v>
                </c:pt>
                <c:pt idx="6053">
                  <c:v>55.501264821754006</c:v>
                </c:pt>
                <c:pt idx="6054">
                  <c:v>55.768570278747617</c:v>
                </c:pt>
                <c:pt idx="6055">
                  <c:v>55.925055068649939</c:v>
                </c:pt>
                <c:pt idx="6056">
                  <c:v>56.070486220384907</c:v>
                </c:pt>
                <c:pt idx="6057">
                  <c:v>56.280076561052503</c:v>
                </c:pt>
                <c:pt idx="6058">
                  <c:v>56.508645256425034</c:v>
                </c:pt>
                <c:pt idx="6059">
                  <c:v>56.771606292282243</c:v>
                </c:pt>
                <c:pt idx="6060">
                  <c:v>57.119426876545724</c:v>
                </c:pt>
                <c:pt idx="6061">
                  <c:v>57.424850062870519</c:v>
                </c:pt>
                <c:pt idx="6062">
                  <c:v>57.657131730873708</c:v>
                </c:pt>
                <c:pt idx="6063">
                  <c:v>57.705813252939194</c:v>
                </c:pt>
                <c:pt idx="6064">
                  <c:v>57.535834334324804</c:v>
                </c:pt>
                <c:pt idx="6065">
                  <c:v>57.199304038934343</c:v>
                </c:pt>
                <c:pt idx="6066">
                  <c:v>56.951074351548847</c:v>
                </c:pt>
                <c:pt idx="6067">
                  <c:v>56.920824725736452</c:v>
                </c:pt>
                <c:pt idx="6068">
                  <c:v>56.980047091012551</c:v>
                </c:pt>
                <c:pt idx="6069">
                  <c:v>57.041756875370773</c:v>
                </c:pt>
                <c:pt idx="6070">
                  <c:v>57.044687190626846</c:v>
                </c:pt>
                <c:pt idx="6071">
                  <c:v>57.02899732824568</c:v>
                </c:pt>
                <c:pt idx="6072">
                  <c:v>57.045105099972545</c:v>
                </c:pt>
                <c:pt idx="6073">
                  <c:v>57.064021237127221</c:v>
                </c:pt>
                <c:pt idx="6074">
                  <c:v>57.025404486191007</c:v>
                </c:pt>
                <c:pt idx="6075">
                  <c:v>56.977234002073054</c:v>
                </c:pt>
                <c:pt idx="6076">
                  <c:v>56.89143131166923</c:v>
                </c:pt>
                <c:pt idx="6077">
                  <c:v>56.819702465319835</c:v>
                </c:pt>
                <c:pt idx="6078">
                  <c:v>56.862057790922051</c:v>
                </c:pt>
                <c:pt idx="6079">
                  <c:v>56.905406277460131</c:v>
                </c:pt>
                <c:pt idx="6080">
                  <c:v>56.944502597763247</c:v>
                </c:pt>
                <c:pt idx="6081">
                  <c:v>56.976719551806951</c:v>
                </c:pt>
                <c:pt idx="6082">
                  <c:v>57.076571961943401</c:v>
                </c:pt>
                <c:pt idx="6083">
                  <c:v>57.177782475900848</c:v>
                </c:pt>
                <c:pt idx="6084">
                  <c:v>57.316999199125291</c:v>
                </c:pt>
                <c:pt idx="6085">
                  <c:v>57.469197772456702</c:v>
                </c:pt>
                <c:pt idx="6086">
                  <c:v>57.661429603615431</c:v>
                </c:pt>
                <c:pt idx="6087">
                  <c:v>57.853271560023778</c:v>
                </c:pt>
                <c:pt idx="6088">
                  <c:v>57.954534366192284</c:v>
                </c:pt>
                <c:pt idx="6089">
                  <c:v>58.067948907771317</c:v>
                </c:pt>
                <c:pt idx="6090">
                  <c:v>58.255720334564245</c:v>
                </c:pt>
                <c:pt idx="6091">
                  <c:v>58.378919456922425</c:v>
                </c:pt>
                <c:pt idx="6092">
                  <c:v>58.41849677621358</c:v>
                </c:pt>
                <c:pt idx="6093">
                  <c:v>58.312533962065643</c:v>
                </c:pt>
                <c:pt idx="6094">
                  <c:v>58.254173271927641</c:v>
                </c:pt>
                <c:pt idx="6095">
                  <c:v>58.23248549183441</c:v>
                </c:pt>
                <c:pt idx="6096">
                  <c:v>57.877354375294537</c:v>
                </c:pt>
                <c:pt idx="6097">
                  <c:v>57.561468306201931</c:v>
                </c:pt>
                <c:pt idx="6098">
                  <c:v>57.231102125095006</c:v>
                </c:pt>
                <c:pt idx="6099">
                  <c:v>56.940535766845812</c:v>
                </c:pt>
                <c:pt idx="6100">
                  <c:v>56.799966291048598</c:v>
                </c:pt>
                <c:pt idx="6101">
                  <c:v>57.452191253606784</c:v>
                </c:pt>
                <c:pt idx="6102">
                  <c:v>57.93984447010854</c:v>
                </c:pt>
                <c:pt idx="6103">
                  <c:v>58.000886360070446</c:v>
                </c:pt>
                <c:pt idx="6104">
                  <c:v>58.09822272270965</c:v>
                </c:pt>
                <c:pt idx="6105">
                  <c:v>58.048656175613345</c:v>
                </c:pt>
                <c:pt idx="6106">
                  <c:v>57.977619086976503</c:v>
                </c:pt>
                <c:pt idx="6107">
                  <c:v>58.316304083637668</c:v>
                </c:pt>
                <c:pt idx="6108">
                  <c:v>58.855023044135223</c:v>
                </c:pt>
                <c:pt idx="6109">
                  <c:v>58.893075139954789</c:v>
                </c:pt>
                <c:pt idx="6110">
                  <c:v>58.42659244250008</c:v>
                </c:pt>
                <c:pt idx="6111">
                  <c:v>58.199279526488539</c:v>
                </c:pt>
                <c:pt idx="6112">
                  <c:v>58.024939732289425</c:v>
                </c:pt>
                <c:pt idx="6113">
                  <c:v>58.044456436259793</c:v>
                </c:pt>
                <c:pt idx="6114">
                  <c:v>58.415092704594812</c:v>
                </c:pt>
                <c:pt idx="6115">
                  <c:v>58.604477720132266</c:v>
                </c:pt>
                <c:pt idx="6116">
                  <c:v>58.722229443342187</c:v>
                </c:pt>
                <c:pt idx="6117">
                  <c:v>58.732157645817409</c:v>
                </c:pt>
                <c:pt idx="6118">
                  <c:v>58.728418007428658</c:v>
                </c:pt>
                <c:pt idx="6119">
                  <c:v>58.797345756498984</c:v>
                </c:pt>
                <c:pt idx="6120">
                  <c:v>58.698512667112396</c:v>
                </c:pt>
                <c:pt idx="6121">
                  <c:v>58.62433929111738</c:v>
                </c:pt>
                <c:pt idx="6122">
                  <c:v>58.632053735481144</c:v>
                </c:pt>
                <c:pt idx="6123">
                  <c:v>58.575800560928059</c:v>
                </c:pt>
                <c:pt idx="6124">
                  <c:v>58.649088322261932</c:v>
                </c:pt>
                <c:pt idx="6125">
                  <c:v>58.684168101782006</c:v>
                </c:pt>
                <c:pt idx="6126">
                  <c:v>58.656018600907842</c:v>
                </c:pt>
                <c:pt idx="6127">
                  <c:v>58.710995834300093</c:v>
                </c:pt>
                <c:pt idx="6128">
                  <c:v>58.844225738413151</c:v>
                </c:pt>
                <c:pt idx="6129">
                  <c:v>58.999200239515801</c:v>
                </c:pt>
                <c:pt idx="6130">
                  <c:v>59.032203336187443</c:v>
                </c:pt>
                <c:pt idx="6131">
                  <c:v>59.002616982981579</c:v>
                </c:pt>
                <c:pt idx="6132">
                  <c:v>59.141928758309568</c:v>
                </c:pt>
                <c:pt idx="6133">
                  <c:v>59.2773776850552</c:v>
                </c:pt>
                <c:pt idx="6134">
                  <c:v>59.246672949742162</c:v>
                </c:pt>
                <c:pt idx="6135">
                  <c:v>59.173210924415301</c:v>
                </c:pt>
                <c:pt idx="6136">
                  <c:v>58.93117542911321</c:v>
                </c:pt>
                <c:pt idx="6137">
                  <c:v>58.664574804368705</c:v>
                </c:pt>
                <c:pt idx="6138">
                  <c:v>58.504478047617383</c:v>
                </c:pt>
                <c:pt idx="6139">
                  <c:v>58.481946377504386</c:v>
                </c:pt>
                <c:pt idx="6140">
                  <c:v>58.553300695831631</c:v>
                </c:pt>
                <c:pt idx="6141">
                  <c:v>58.596733526420387</c:v>
                </c:pt>
                <c:pt idx="6142">
                  <c:v>58.34710722254853</c:v>
                </c:pt>
                <c:pt idx="6143">
                  <c:v>57.87366046503297</c:v>
                </c:pt>
                <c:pt idx="6144">
                  <c:v>57.924444360365094</c:v>
                </c:pt>
                <c:pt idx="6145">
                  <c:v>58.444130802086747</c:v>
                </c:pt>
                <c:pt idx="6146">
                  <c:v>58.763981217752999</c:v>
                </c:pt>
                <c:pt idx="6147">
                  <c:v>58.787046999608208</c:v>
                </c:pt>
                <c:pt idx="6148">
                  <c:v>58.609575734160217</c:v>
                </c:pt>
                <c:pt idx="6149">
                  <c:v>58.414190190071125</c:v>
                </c:pt>
                <c:pt idx="6150">
                  <c:v>58.347212014730559</c:v>
                </c:pt>
                <c:pt idx="6151">
                  <c:v>58.283261457973879</c:v>
                </c:pt>
                <c:pt idx="6152">
                  <c:v>58.208564545989312</c:v>
                </c:pt>
                <c:pt idx="6153">
                  <c:v>58.224397005217</c:v>
                </c:pt>
                <c:pt idx="6154">
                  <c:v>58.191071805606981</c:v>
                </c:pt>
                <c:pt idx="6155">
                  <c:v>58.279592556507119</c:v>
                </c:pt>
                <c:pt idx="6156">
                  <c:v>58.507135300484542</c:v>
                </c:pt>
                <c:pt idx="6157">
                  <c:v>58.653670342805128</c:v>
                </c:pt>
                <c:pt idx="6158">
                  <c:v>58.794597100851547</c:v>
                </c:pt>
                <c:pt idx="6159">
                  <c:v>59.067934156477435</c:v>
                </c:pt>
                <c:pt idx="6160">
                  <c:v>59.343197715327733</c:v>
                </c:pt>
                <c:pt idx="6161">
                  <c:v>59.41059689946573</c:v>
                </c:pt>
                <c:pt idx="6162">
                  <c:v>59.298241946066227</c:v>
                </c:pt>
                <c:pt idx="6163">
                  <c:v>59.096503706236092</c:v>
                </c:pt>
                <c:pt idx="6164">
                  <c:v>58.832325845803531</c:v>
                </c:pt>
                <c:pt idx="6165">
                  <c:v>58.765130853766053</c:v>
                </c:pt>
                <c:pt idx="6166">
                  <c:v>58.850810351015262</c:v>
                </c:pt>
                <c:pt idx="6167">
                  <c:v>58.785838124564236</c:v>
                </c:pt>
                <c:pt idx="6168">
                  <c:v>58.796035028224722</c:v>
                </c:pt>
                <c:pt idx="6169">
                  <c:v>58.939360817571675</c:v>
                </c:pt>
                <c:pt idx="6170">
                  <c:v>59.109065690124709</c:v>
                </c:pt>
                <c:pt idx="6171">
                  <c:v>59.229686418429303</c:v>
                </c:pt>
                <c:pt idx="6172">
                  <c:v>59.351242682519654</c:v>
                </c:pt>
                <c:pt idx="6173">
                  <c:v>59.622165586624007</c:v>
                </c:pt>
                <c:pt idx="6174">
                  <c:v>60.173508177550396</c:v>
                </c:pt>
                <c:pt idx="6175">
                  <c:v>60.747500465085452</c:v>
                </c:pt>
                <c:pt idx="6176">
                  <c:v>61.020774905866659</c:v>
                </c:pt>
                <c:pt idx="6177">
                  <c:v>60.980362898452128</c:v>
                </c:pt>
                <c:pt idx="6178">
                  <c:v>60.859713192819079</c:v>
                </c:pt>
                <c:pt idx="6179">
                  <c:v>60.703825472712019</c:v>
                </c:pt>
                <c:pt idx="6180">
                  <c:v>60.396830285887887</c:v>
                </c:pt>
                <c:pt idx="6181">
                  <c:v>59.955992343445715</c:v>
                </c:pt>
                <c:pt idx="6182">
                  <c:v>59.594102657514846</c:v>
                </c:pt>
                <c:pt idx="6183">
                  <c:v>59.598153183315787</c:v>
                </c:pt>
                <c:pt idx="6184">
                  <c:v>59.565848970338749</c:v>
                </c:pt>
                <c:pt idx="6185">
                  <c:v>59.631190310621427</c:v>
                </c:pt>
                <c:pt idx="6186">
                  <c:v>59.761336049282761</c:v>
                </c:pt>
                <c:pt idx="6187">
                  <c:v>60.069576480655456</c:v>
                </c:pt>
                <c:pt idx="6188">
                  <c:v>60.144319494214841</c:v>
                </c:pt>
                <c:pt idx="6189">
                  <c:v>60.144019259914892</c:v>
                </c:pt>
                <c:pt idx="6190">
                  <c:v>60.177372268997715</c:v>
                </c:pt>
                <c:pt idx="6191">
                  <c:v>60.292869952504248</c:v>
                </c:pt>
                <c:pt idx="6192">
                  <c:v>60.537164703164819</c:v>
                </c:pt>
                <c:pt idx="6193">
                  <c:v>60.718492566524461</c:v>
                </c:pt>
                <c:pt idx="6194">
                  <c:v>60.697734088996484</c:v>
                </c:pt>
                <c:pt idx="6195">
                  <c:v>60.514737801827906</c:v>
                </c:pt>
                <c:pt idx="6196">
                  <c:v>60.326972426395074</c:v>
                </c:pt>
                <c:pt idx="6197">
                  <c:v>60.282741854136177</c:v>
                </c:pt>
                <c:pt idx="6198">
                  <c:v>60.487739398328799</c:v>
                </c:pt>
                <c:pt idx="6199">
                  <c:v>60.994556848329765</c:v>
                </c:pt>
                <c:pt idx="6200">
                  <c:v>61.439638065956984</c:v>
                </c:pt>
                <c:pt idx="6201">
                  <c:v>61.559252788742803</c:v>
                </c:pt>
                <c:pt idx="6202">
                  <c:v>61.615408260805054</c:v>
                </c:pt>
                <c:pt idx="6203">
                  <c:v>61.829496261006142</c:v>
                </c:pt>
                <c:pt idx="6204">
                  <c:v>62.095685672219012</c:v>
                </c:pt>
                <c:pt idx="6205">
                  <c:v>62.363559277049987</c:v>
                </c:pt>
                <c:pt idx="6206">
                  <c:v>62.828947382919338</c:v>
                </c:pt>
                <c:pt idx="6207">
                  <c:v>63.211691893082303</c:v>
                </c:pt>
                <c:pt idx="6208">
                  <c:v>63.562905772718793</c:v>
                </c:pt>
                <c:pt idx="6209">
                  <c:v>63.721995684444067</c:v>
                </c:pt>
                <c:pt idx="6210">
                  <c:v>63.470108199612682</c:v>
                </c:pt>
                <c:pt idx="6211">
                  <c:v>62.821349075398288</c:v>
                </c:pt>
                <c:pt idx="6212">
                  <c:v>62.111104470715844</c:v>
                </c:pt>
                <c:pt idx="6213">
                  <c:v>61.459331026722076</c:v>
                </c:pt>
                <c:pt idx="6214">
                  <c:v>60.80868826979615</c:v>
                </c:pt>
                <c:pt idx="6215">
                  <c:v>60.422121661926127</c:v>
                </c:pt>
                <c:pt idx="6216">
                  <c:v>60.156518464194505</c:v>
                </c:pt>
                <c:pt idx="6217">
                  <c:v>59.836729008785611</c:v>
                </c:pt>
                <c:pt idx="6218">
                  <c:v>59.64572315933377</c:v>
                </c:pt>
                <c:pt idx="6219">
                  <c:v>59.506014017993152</c:v>
                </c:pt>
                <c:pt idx="6220">
                  <c:v>59.383554144600033</c:v>
                </c:pt>
                <c:pt idx="6221">
                  <c:v>59.397772547816416</c:v>
                </c:pt>
                <c:pt idx="6222">
                  <c:v>59.445709068550215</c:v>
                </c:pt>
                <c:pt idx="6223">
                  <c:v>59.480396790836366</c:v>
                </c:pt>
                <c:pt idx="6224">
                  <c:v>59.556687678987785</c:v>
                </c:pt>
                <c:pt idx="6225">
                  <c:v>59.555963585463232</c:v>
                </c:pt>
                <c:pt idx="6226">
                  <c:v>59.548199369563648</c:v>
                </c:pt>
                <c:pt idx="6227">
                  <c:v>59.493315148351051</c:v>
                </c:pt>
                <c:pt idx="6228">
                  <c:v>59.370789884841756</c:v>
                </c:pt>
                <c:pt idx="6229">
                  <c:v>59.348754153839522</c:v>
                </c:pt>
                <c:pt idx="6230">
                  <c:v>59.213319770549099</c:v>
                </c:pt>
                <c:pt idx="6231">
                  <c:v>59.39635261223836</c:v>
                </c:pt>
                <c:pt idx="6232">
                  <c:v>59.779774471172189</c:v>
                </c:pt>
                <c:pt idx="6233">
                  <c:v>60.038048156293513</c:v>
                </c:pt>
                <c:pt idx="6234">
                  <c:v>60.194465466442253</c:v>
                </c:pt>
                <c:pt idx="6235">
                  <c:v>60.2847846356592</c:v>
                </c:pt>
                <c:pt idx="6236">
                  <c:v>60.381906868365846</c:v>
                </c:pt>
                <c:pt idx="6237">
                  <c:v>60.393210326897332</c:v>
                </c:pt>
                <c:pt idx="6238">
                  <c:v>60.317935384327129</c:v>
                </c:pt>
                <c:pt idx="6239">
                  <c:v>60.23207056031184</c:v>
                </c:pt>
                <c:pt idx="6240">
                  <c:v>60.271029727849509</c:v>
                </c:pt>
                <c:pt idx="6241">
                  <c:v>60.19260936221221</c:v>
                </c:pt>
                <c:pt idx="6242">
                  <c:v>60.013789323450162</c:v>
                </c:pt>
                <c:pt idx="6243">
                  <c:v>59.838090775542227</c:v>
                </c:pt>
                <c:pt idx="6244">
                  <c:v>59.748900397263384</c:v>
                </c:pt>
                <c:pt idx="6245">
                  <c:v>59.80598091917355</c:v>
                </c:pt>
                <c:pt idx="6246">
                  <c:v>59.89931821522147</c:v>
                </c:pt>
                <c:pt idx="6247">
                  <c:v>60.108985502619241</c:v>
                </c:pt>
                <c:pt idx="6248">
                  <c:v>60.359390471445863</c:v>
                </c:pt>
                <c:pt idx="6249">
                  <c:v>60.482355599050393</c:v>
                </c:pt>
                <c:pt idx="6250">
                  <c:v>60.52294413943509</c:v>
                </c:pt>
                <c:pt idx="6251">
                  <c:v>60.580914502428236</c:v>
                </c:pt>
                <c:pt idx="6252">
                  <c:v>60.622353054129171</c:v>
                </c:pt>
                <c:pt idx="6253">
                  <c:v>60.66407454770895</c:v>
                </c:pt>
                <c:pt idx="6254">
                  <c:v>60.695735859324685</c:v>
                </c:pt>
                <c:pt idx="6255">
                  <c:v>60.765844105605112</c:v>
                </c:pt>
                <c:pt idx="6256">
                  <c:v>60.896278241662628</c:v>
                </c:pt>
                <c:pt idx="6257">
                  <c:v>60.94040011917123</c:v>
                </c:pt>
                <c:pt idx="6258">
                  <c:v>60.952991493619507</c:v>
                </c:pt>
                <c:pt idx="6259">
                  <c:v>60.885848050156945</c:v>
                </c:pt>
                <c:pt idx="6260">
                  <c:v>60.755690682950458</c:v>
                </c:pt>
                <c:pt idx="6261">
                  <c:v>60.58669602310087</c:v>
                </c:pt>
                <c:pt idx="6262">
                  <c:v>60.442933392284857</c:v>
                </c:pt>
                <c:pt idx="6263">
                  <c:v>60.273174117415365</c:v>
                </c:pt>
                <c:pt idx="6264">
                  <c:v>60.198590983521441</c:v>
                </c:pt>
                <c:pt idx="6265">
                  <c:v>60.222114021651926</c:v>
                </c:pt>
                <c:pt idx="6266">
                  <c:v>60.378462386714773</c:v>
                </c:pt>
                <c:pt idx="6267">
                  <c:v>60.675312758920228</c:v>
                </c:pt>
                <c:pt idx="6268">
                  <c:v>61.033201250235791</c:v>
                </c:pt>
                <c:pt idx="6269">
                  <c:v>61.35492608500445</c:v>
                </c:pt>
                <c:pt idx="6270">
                  <c:v>61.683326063069444</c:v>
                </c:pt>
                <c:pt idx="6271">
                  <c:v>62.003728744075197</c:v>
                </c:pt>
                <c:pt idx="6272">
                  <c:v>62.259847471939416</c:v>
                </c:pt>
                <c:pt idx="6273">
                  <c:v>62.37225527848895</c:v>
                </c:pt>
                <c:pt idx="6274">
                  <c:v>62.27265116725777</c:v>
                </c:pt>
                <c:pt idx="6275">
                  <c:v>62.063127667296669</c:v>
                </c:pt>
                <c:pt idx="6276">
                  <c:v>61.855076498541905</c:v>
                </c:pt>
                <c:pt idx="6277">
                  <c:v>61.753995158005971</c:v>
                </c:pt>
                <c:pt idx="6278">
                  <c:v>61.713894736282597</c:v>
                </c:pt>
                <c:pt idx="6279">
                  <c:v>61.631137655225274</c:v>
                </c:pt>
                <c:pt idx="6280">
                  <c:v>61.527253000863745</c:v>
                </c:pt>
                <c:pt idx="6281">
                  <c:v>61.297595171714875</c:v>
                </c:pt>
                <c:pt idx="6282">
                  <c:v>60.997424211968827</c:v>
                </c:pt>
                <c:pt idx="6283">
                  <c:v>60.74319345457306</c:v>
                </c:pt>
                <c:pt idx="6284">
                  <c:v>60.536300643875066</c:v>
                </c:pt>
                <c:pt idx="6285">
                  <c:v>60.240754103396711</c:v>
                </c:pt>
                <c:pt idx="6286">
                  <c:v>59.689707894025545</c:v>
                </c:pt>
                <c:pt idx="6287">
                  <c:v>59.149021736285093</c:v>
                </c:pt>
                <c:pt idx="6288">
                  <c:v>58.663968495349081</c:v>
                </c:pt>
                <c:pt idx="6289">
                  <c:v>58.181897897614718</c:v>
                </c:pt>
                <c:pt idx="6290">
                  <c:v>57.793156164006476</c:v>
                </c:pt>
                <c:pt idx="6291">
                  <c:v>57.426074492792608</c:v>
                </c:pt>
                <c:pt idx="6292">
                  <c:v>56.862034229394766</c:v>
                </c:pt>
                <c:pt idx="6293">
                  <c:v>56.180167422924093</c:v>
                </c:pt>
                <c:pt idx="6294">
                  <c:v>55.70097963128871</c:v>
                </c:pt>
                <c:pt idx="6295">
                  <c:v>55.333104304684333</c:v>
                </c:pt>
                <c:pt idx="6296">
                  <c:v>54.951880660589083</c:v>
                </c:pt>
                <c:pt idx="6297">
                  <c:v>54.581417180537777</c:v>
                </c:pt>
                <c:pt idx="6298">
                  <c:v>54.184908738364598</c:v>
                </c:pt>
                <c:pt idx="6299">
                  <c:v>53.795236145072053</c:v>
                </c:pt>
                <c:pt idx="6300">
                  <c:v>53.420883799485182</c:v>
                </c:pt>
                <c:pt idx="6301">
                  <c:v>53.046142933556325</c:v>
                </c:pt>
                <c:pt idx="6302">
                  <c:v>52.729591385926604</c:v>
                </c:pt>
                <c:pt idx="6303">
                  <c:v>52.380933294520183</c:v>
                </c:pt>
                <c:pt idx="6304">
                  <c:v>51.904511659310472</c:v>
                </c:pt>
                <c:pt idx="6305">
                  <c:v>51.450413166807081</c:v>
                </c:pt>
                <c:pt idx="6306">
                  <c:v>51.063956512231918</c:v>
                </c:pt>
                <c:pt idx="6307">
                  <c:v>50.749304968757059</c:v>
                </c:pt>
                <c:pt idx="6308">
                  <c:v>50.544134039092327</c:v>
                </c:pt>
                <c:pt idx="6309">
                  <c:v>50.461054072938978</c:v>
                </c:pt>
                <c:pt idx="6310">
                  <c:v>50.489609807251</c:v>
                </c:pt>
                <c:pt idx="6311">
                  <c:v>50.457601689430462</c:v>
                </c:pt>
                <c:pt idx="6312">
                  <c:v>50.171816047531586</c:v>
                </c:pt>
                <c:pt idx="6313">
                  <c:v>49.839630238734664</c:v>
                </c:pt>
                <c:pt idx="6314">
                  <c:v>49.541797538272149</c:v>
                </c:pt>
                <c:pt idx="6315">
                  <c:v>49.353105115939982</c:v>
                </c:pt>
                <c:pt idx="6316">
                  <c:v>49.254556754459848</c:v>
                </c:pt>
                <c:pt idx="6317">
                  <c:v>49.095681135502076</c:v>
                </c:pt>
                <c:pt idx="6318">
                  <c:v>48.932683789254526</c:v>
                </c:pt>
                <c:pt idx="6319">
                  <c:v>48.829110411079711</c:v>
                </c:pt>
                <c:pt idx="6320">
                  <c:v>48.732178836760781</c:v>
                </c:pt>
                <c:pt idx="6321">
                  <c:v>48.686613422311495</c:v>
                </c:pt>
                <c:pt idx="6322">
                  <c:v>48.54478026593452</c:v>
                </c:pt>
                <c:pt idx="6323">
                  <c:v>48.240821237077469</c:v>
                </c:pt>
                <c:pt idx="6324">
                  <c:v>47.938545277407194</c:v>
                </c:pt>
                <c:pt idx="6325">
                  <c:v>47.730177522841338</c:v>
                </c:pt>
                <c:pt idx="6326">
                  <c:v>47.586054971661</c:v>
                </c:pt>
                <c:pt idx="6327">
                  <c:v>47.467654601630358</c:v>
                </c:pt>
                <c:pt idx="6328">
                  <c:v>47.426057091338464</c:v>
                </c:pt>
                <c:pt idx="6329">
                  <c:v>47.325143493564099</c:v>
                </c:pt>
                <c:pt idx="6330">
                  <c:v>47.296851819201748</c:v>
                </c:pt>
                <c:pt idx="6331">
                  <c:v>47.268069244226496</c:v>
                </c:pt>
                <c:pt idx="6332">
                  <c:v>47.032989319972771</c:v>
                </c:pt>
                <c:pt idx="6333">
                  <c:v>46.5775799516028</c:v>
                </c:pt>
                <c:pt idx="6334">
                  <c:v>46.234229969326151</c:v>
                </c:pt>
                <c:pt idx="6335">
                  <c:v>45.84234023711641</c:v>
                </c:pt>
                <c:pt idx="6336">
                  <c:v>45.728892158975185</c:v>
                </c:pt>
                <c:pt idx="6337">
                  <c:v>45.74540024840077</c:v>
                </c:pt>
                <c:pt idx="6338">
                  <c:v>45.679616104017981</c:v>
                </c:pt>
                <c:pt idx="6339">
                  <c:v>45.437402389382441</c:v>
                </c:pt>
                <c:pt idx="6340">
                  <c:v>45.191008607751186</c:v>
                </c:pt>
                <c:pt idx="6341">
                  <c:v>45.301410295369138</c:v>
                </c:pt>
                <c:pt idx="6342">
                  <c:v>45.408647307421958</c:v>
                </c:pt>
                <c:pt idx="6343">
                  <c:v>45.71007436317862</c:v>
                </c:pt>
                <c:pt idx="6344">
                  <c:v>45.772179604487611</c:v>
                </c:pt>
                <c:pt idx="6345">
                  <c:v>45.81190567903689</c:v>
                </c:pt>
                <c:pt idx="6346">
                  <c:v>45.998773187456138</c:v>
                </c:pt>
                <c:pt idx="6347">
                  <c:v>46.222992545899658</c:v>
                </c:pt>
                <c:pt idx="6348">
                  <c:v>46.38959283228543</c:v>
                </c:pt>
                <c:pt idx="6349">
                  <c:v>46.588316970312988</c:v>
                </c:pt>
                <c:pt idx="6350">
                  <c:v>46.884663348290957</c:v>
                </c:pt>
                <c:pt idx="6351">
                  <c:v>47.260485090407748</c:v>
                </c:pt>
                <c:pt idx="6352">
                  <c:v>47.576221943316</c:v>
                </c:pt>
                <c:pt idx="6353">
                  <c:v>47.654658254201635</c:v>
                </c:pt>
                <c:pt idx="6354">
                  <c:v>47.627293239931909</c:v>
                </c:pt>
                <c:pt idx="6355">
                  <c:v>47.653762593492864</c:v>
                </c:pt>
                <c:pt idx="6356">
                  <c:v>47.728718962456867</c:v>
                </c:pt>
                <c:pt idx="6357">
                  <c:v>47.858374688554264</c:v>
                </c:pt>
                <c:pt idx="6358">
                  <c:v>47.995279338472898</c:v>
                </c:pt>
                <c:pt idx="6359">
                  <c:v>48.159022662289743</c:v>
                </c:pt>
                <c:pt idx="6360">
                  <c:v>48.396240456821438</c:v>
                </c:pt>
                <c:pt idx="6361">
                  <c:v>48.739167950394958</c:v>
                </c:pt>
                <c:pt idx="6362">
                  <c:v>49.238290227428443</c:v>
                </c:pt>
                <c:pt idx="6363">
                  <c:v>49.838996035061882</c:v>
                </c:pt>
                <c:pt idx="6364">
                  <c:v>50.392794357718159</c:v>
                </c:pt>
                <c:pt idx="6365">
                  <c:v>50.912740436621476</c:v>
                </c:pt>
                <c:pt idx="6366">
                  <c:v>51.411812753442398</c:v>
                </c:pt>
                <c:pt idx="6367">
                  <c:v>52.00289917868291</c:v>
                </c:pt>
                <c:pt idx="6368">
                  <c:v>52.580232193002317</c:v>
                </c:pt>
                <c:pt idx="6369">
                  <c:v>53.283577206873929</c:v>
                </c:pt>
                <c:pt idx="6370">
                  <c:v>54.172809739359067</c:v>
                </c:pt>
                <c:pt idx="6371">
                  <c:v>55.104492083936577</c:v>
                </c:pt>
                <c:pt idx="6372">
                  <c:v>55.927240446315025</c:v>
                </c:pt>
                <c:pt idx="6373">
                  <c:v>56.669405312637224</c:v>
                </c:pt>
                <c:pt idx="6374">
                  <c:v>57.111302284990515</c:v>
                </c:pt>
                <c:pt idx="6375">
                  <c:v>57.286654991494586</c:v>
                </c:pt>
                <c:pt idx="6376">
                  <c:v>57.416299560703365</c:v>
                </c:pt>
                <c:pt idx="6377">
                  <c:v>57.422195796145246</c:v>
                </c:pt>
                <c:pt idx="6378">
                  <c:v>57.357961998196224</c:v>
                </c:pt>
                <c:pt idx="6379">
                  <c:v>57.43739901228173</c:v>
                </c:pt>
                <c:pt idx="6380">
                  <c:v>57.668778501249591</c:v>
                </c:pt>
                <c:pt idx="6381">
                  <c:v>57.794275646050323</c:v>
                </c:pt>
                <c:pt idx="6382">
                  <c:v>57.741013308918198</c:v>
                </c:pt>
                <c:pt idx="6383">
                  <c:v>57.610795993879726</c:v>
                </c:pt>
                <c:pt idx="6384">
                  <c:v>57.359215776543863</c:v>
                </c:pt>
                <c:pt idx="6385">
                  <c:v>57.066239668364403</c:v>
                </c:pt>
                <c:pt idx="6386">
                  <c:v>56.632785884289632</c:v>
                </c:pt>
                <c:pt idx="6387">
                  <c:v>56.281633078576093</c:v>
                </c:pt>
                <c:pt idx="6388">
                  <c:v>56.237838637753669</c:v>
                </c:pt>
                <c:pt idx="6389">
                  <c:v>56.107739999781593</c:v>
                </c:pt>
                <c:pt idx="6390">
                  <c:v>55.805810454868279</c:v>
                </c:pt>
                <c:pt idx="6391">
                  <c:v>55.51959024562882</c:v>
                </c:pt>
                <c:pt idx="6392">
                  <c:v>55.334984453163379</c:v>
                </c:pt>
                <c:pt idx="6393">
                  <c:v>55.27051899191251</c:v>
                </c:pt>
                <c:pt idx="6394">
                  <c:v>55.407307819351438</c:v>
                </c:pt>
                <c:pt idx="6395">
                  <c:v>55.654844852935014</c:v>
                </c:pt>
                <c:pt idx="6396">
                  <c:v>55.522622378989134</c:v>
                </c:pt>
                <c:pt idx="6397">
                  <c:v>55.412713842956563</c:v>
                </c:pt>
                <c:pt idx="6398">
                  <c:v>55.411331327526639</c:v>
                </c:pt>
                <c:pt idx="6399">
                  <c:v>55.536785634036789</c:v>
                </c:pt>
                <c:pt idx="6400">
                  <c:v>55.666553793194943</c:v>
                </c:pt>
                <c:pt idx="6401">
                  <c:v>55.738990756917971</c:v>
                </c:pt>
                <c:pt idx="6402">
                  <c:v>55.698061369627034</c:v>
                </c:pt>
                <c:pt idx="6403">
                  <c:v>55.697553056967209</c:v>
                </c:pt>
                <c:pt idx="6404">
                  <c:v>55.701966778364259</c:v>
                </c:pt>
                <c:pt idx="6405">
                  <c:v>56.148385006771385</c:v>
                </c:pt>
                <c:pt idx="6406">
                  <c:v>57.007529141282674</c:v>
                </c:pt>
                <c:pt idx="6407">
                  <c:v>57.938447005583846</c:v>
                </c:pt>
                <c:pt idx="6408">
                  <c:v>58.926693916480275</c:v>
                </c:pt>
                <c:pt idx="6409">
                  <c:v>59.973144719036966</c:v>
                </c:pt>
                <c:pt idx="6410">
                  <c:v>60.677148037015606</c:v>
                </c:pt>
                <c:pt idx="6411">
                  <c:v>61.029585728214741</c:v>
                </c:pt>
                <c:pt idx="6412">
                  <c:v>61.139958183455256</c:v>
                </c:pt>
                <c:pt idx="6413">
                  <c:v>61.256371409869324</c:v>
                </c:pt>
                <c:pt idx="6414">
                  <c:v>61.319443032023415</c:v>
                </c:pt>
                <c:pt idx="6415">
                  <c:v>61.400648134241308</c:v>
                </c:pt>
                <c:pt idx="6416">
                  <c:v>61.437129291174429</c:v>
                </c:pt>
                <c:pt idx="6417">
                  <c:v>61.46123380247645</c:v>
                </c:pt>
                <c:pt idx="6418">
                  <c:v>61.607123567191834</c:v>
                </c:pt>
                <c:pt idx="6419">
                  <c:v>61.800549536674431</c:v>
                </c:pt>
                <c:pt idx="6420">
                  <c:v>61.878893211796338</c:v>
                </c:pt>
                <c:pt idx="6421">
                  <c:v>62.023520915619059</c:v>
                </c:pt>
                <c:pt idx="6422">
                  <c:v>62.073200256557982</c:v>
                </c:pt>
                <c:pt idx="6423">
                  <c:v>61.929453737426172</c:v>
                </c:pt>
                <c:pt idx="6424">
                  <c:v>61.966976299250113</c:v>
                </c:pt>
                <c:pt idx="6425">
                  <c:v>61.895724141830641</c:v>
                </c:pt>
                <c:pt idx="6426">
                  <c:v>61.61976231395775</c:v>
                </c:pt>
                <c:pt idx="6427">
                  <c:v>61.226139546304879</c:v>
                </c:pt>
                <c:pt idx="6428">
                  <c:v>60.886436596432318</c:v>
                </c:pt>
                <c:pt idx="6429">
                  <c:v>60.615485284726503</c:v>
                </c:pt>
                <c:pt idx="6430">
                  <c:v>60.49150209743172</c:v>
                </c:pt>
                <c:pt idx="6431">
                  <c:v>60.662047892440469</c:v>
                </c:pt>
                <c:pt idx="6432">
                  <c:v>60.942531156340465</c:v>
                </c:pt>
                <c:pt idx="6433">
                  <c:v>61.072565978593133</c:v>
                </c:pt>
                <c:pt idx="6434">
                  <c:v>61.009173244715996</c:v>
                </c:pt>
                <c:pt idx="6435">
                  <c:v>60.938632475987376</c:v>
                </c:pt>
                <c:pt idx="6436">
                  <c:v>60.862021367603347</c:v>
                </c:pt>
                <c:pt idx="6437">
                  <c:v>60.814006096425643</c:v>
                </c:pt>
                <c:pt idx="6438">
                  <c:v>60.675306711998665</c:v>
                </c:pt>
                <c:pt idx="6439">
                  <c:v>60.612478079854597</c:v>
                </c:pt>
                <c:pt idx="6440">
                  <c:v>60.455610586538484</c:v>
                </c:pt>
                <c:pt idx="6441">
                  <c:v>60.205682929429557</c:v>
                </c:pt>
                <c:pt idx="6442">
                  <c:v>60.026102949757913</c:v>
                </c:pt>
                <c:pt idx="6443">
                  <c:v>59.966445201495127</c:v>
                </c:pt>
                <c:pt idx="6444">
                  <c:v>59.915249092548052</c:v>
                </c:pt>
                <c:pt idx="6445">
                  <c:v>59.779310971393436</c:v>
                </c:pt>
                <c:pt idx="6446">
                  <c:v>59.467466819005608</c:v>
                </c:pt>
                <c:pt idx="6447">
                  <c:v>58.860873583096868</c:v>
                </c:pt>
                <c:pt idx="6448">
                  <c:v>58.27418051153024</c:v>
                </c:pt>
                <c:pt idx="6449">
                  <c:v>57.671031214896324</c:v>
                </c:pt>
                <c:pt idx="6450">
                  <c:v>57.202489506682433</c:v>
                </c:pt>
                <c:pt idx="6451">
                  <c:v>56.796082335982881</c:v>
                </c:pt>
                <c:pt idx="6452">
                  <c:v>56.394599298160145</c:v>
                </c:pt>
                <c:pt idx="6453">
                  <c:v>55.978758017989222</c:v>
                </c:pt>
                <c:pt idx="6454">
                  <c:v>55.691056215154717</c:v>
                </c:pt>
                <c:pt idx="6455">
                  <c:v>55.556099470199143</c:v>
                </c:pt>
                <c:pt idx="6456">
                  <c:v>55.300247656614772</c:v>
                </c:pt>
                <c:pt idx="6457">
                  <c:v>55.412023967492914</c:v>
                </c:pt>
                <c:pt idx="6458">
                  <c:v>56.106555350574993</c:v>
                </c:pt>
                <c:pt idx="6459">
                  <c:v>56.870907580006765</c:v>
                </c:pt>
                <c:pt idx="6460">
                  <c:v>57.53034545168768</c:v>
                </c:pt>
                <c:pt idx="6461">
                  <c:v>58.322654803389213</c:v>
                </c:pt>
                <c:pt idx="6462">
                  <c:v>59.205175352360584</c:v>
                </c:pt>
                <c:pt idx="6463">
                  <c:v>60.244383116084016</c:v>
                </c:pt>
                <c:pt idx="6464">
                  <c:v>60.913942444265217</c:v>
                </c:pt>
                <c:pt idx="6465">
                  <c:v>61.326180301392057</c:v>
                </c:pt>
                <c:pt idx="6466">
                  <c:v>61.681176124738975</c:v>
                </c:pt>
                <c:pt idx="6467">
                  <c:v>61.911043190663946</c:v>
                </c:pt>
                <c:pt idx="6468">
                  <c:v>61.907066521103758</c:v>
                </c:pt>
                <c:pt idx="6469">
                  <c:v>62.056741393865799</c:v>
                </c:pt>
                <c:pt idx="6470">
                  <c:v>62.222449541950411</c:v>
                </c:pt>
                <c:pt idx="6471">
                  <c:v>62.218259932501972</c:v>
                </c:pt>
                <c:pt idx="6472">
                  <c:v>62.223516339422147</c:v>
                </c:pt>
                <c:pt idx="6473">
                  <c:v>62.518567388834661</c:v>
                </c:pt>
                <c:pt idx="6474">
                  <c:v>63.011981910769236</c:v>
                </c:pt>
                <c:pt idx="6475">
                  <c:v>63.43059679634505</c:v>
                </c:pt>
                <c:pt idx="6476">
                  <c:v>63.924409050098944</c:v>
                </c:pt>
                <c:pt idx="6477">
                  <c:v>64.417852063830878</c:v>
                </c:pt>
                <c:pt idx="6478">
                  <c:v>64.707037059626884</c:v>
                </c:pt>
                <c:pt idx="6479">
                  <c:v>64.76458959878272</c:v>
                </c:pt>
                <c:pt idx="6480">
                  <c:v>64.996243901680685</c:v>
                </c:pt>
                <c:pt idx="6481">
                  <c:v>65.293323145929264</c:v>
                </c:pt>
                <c:pt idx="6482">
                  <c:v>65.53398757807814</c:v>
                </c:pt>
                <c:pt idx="6483">
                  <c:v>65.678700016304347</c:v>
                </c:pt>
                <c:pt idx="6484">
                  <c:v>65.87887682603224</c:v>
                </c:pt>
                <c:pt idx="6485">
                  <c:v>66.063104535725572</c:v>
                </c:pt>
                <c:pt idx="6486">
                  <c:v>66.129770511903928</c:v>
                </c:pt>
                <c:pt idx="6487">
                  <c:v>66.317974879599632</c:v>
                </c:pt>
                <c:pt idx="6488">
                  <c:v>66.499006713557122</c:v>
                </c:pt>
                <c:pt idx="6489">
                  <c:v>66.562283489640919</c:v>
                </c:pt>
                <c:pt idx="6490">
                  <c:v>66.700597939186039</c:v>
                </c:pt>
                <c:pt idx="6491">
                  <c:v>66.91515431427166</c:v>
                </c:pt>
                <c:pt idx="6492">
                  <c:v>67.016771186900058</c:v>
                </c:pt>
                <c:pt idx="6493">
                  <c:v>66.952221836045169</c:v>
                </c:pt>
                <c:pt idx="6494">
                  <c:v>66.977327714037699</c:v>
                </c:pt>
                <c:pt idx="6495">
                  <c:v>67.101460134908251</c:v>
                </c:pt>
                <c:pt idx="6496">
                  <c:v>67.177470231201966</c:v>
                </c:pt>
                <c:pt idx="6497">
                  <c:v>67.176152286523916</c:v>
                </c:pt>
                <c:pt idx="6498">
                  <c:v>67.017066158853595</c:v>
                </c:pt>
                <c:pt idx="6499">
                  <c:v>66.640913502936343</c:v>
                </c:pt>
                <c:pt idx="6500">
                  <c:v>66.378221127114287</c:v>
                </c:pt>
                <c:pt idx="6501">
                  <c:v>66.359889281670775</c:v>
                </c:pt>
                <c:pt idx="6502">
                  <c:v>66.438532820204415</c:v>
                </c:pt>
                <c:pt idx="6503">
                  <c:v>66.584125591939966</c:v>
                </c:pt>
                <c:pt idx="6504">
                  <c:v>66.645717745840741</c:v>
                </c:pt>
                <c:pt idx="6505">
                  <c:v>66.53463886872413</c:v>
                </c:pt>
                <c:pt idx="6506">
                  <c:v>66.303158453851808</c:v>
                </c:pt>
                <c:pt idx="6507">
                  <c:v>66.235012564199991</c:v>
                </c:pt>
                <c:pt idx="6508">
                  <c:v>66.452679059538497</c:v>
                </c:pt>
                <c:pt idx="6509">
                  <c:v>66.819479569664281</c:v>
                </c:pt>
                <c:pt idx="6510">
                  <c:v>67.070406439286359</c:v>
                </c:pt>
                <c:pt idx="6511">
                  <c:v>67.327917572914458</c:v>
                </c:pt>
                <c:pt idx="6512">
                  <c:v>67.548552094384817</c:v>
                </c:pt>
                <c:pt idx="6513">
                  <c:v>67.521297592283489</c:v>
                </c:pt>
                <c:pt idx="6514">
                  <c:v>67.470658447091495</c:v>
                </c:pt>
                <c:pt idx="6515">
                  <c:v>67.335849410942998</c:v>
                </c:pt>
                <c:pt idx="6516">
                  <c:v>66.988952957534579</c:v>
                </c:pt>
                <c:pt idx="6517">
                  <c:v>66.548842773034409</c:v>
                </c:pt>
                <c:pt idx="6518">
                  <c:v>66.367989153354245</c:v>
                </c:pt>
                <c:pt idx="6519">
                  <c:v>66.288801549886102</c:v>
                </c:pt>
                <c:pt idx="6520">
                  <c:v>66.297659973036346</c:v>
                </c:pt>
                <c:pt idx="6521">
                  <c:v>66.360223463255679</c:v>
                </c:pt>
                <c:pt idx="6522">
                  <c:v>66.384735020939658</c:v>
                </c:pt>
                <c:pt idx="6523">
                  <c:v>66.479626278459563</c:v>
                </c:pt>
                <c:pt idx="6524">
                  <c:v>66.542446874894495</c:v>
                </c:pt>
                <c:pt idx="6525">
                  <c:v>66.634444086606976</c:v>
                </c:pt>
                <c:pt idx="6526">
                  <c:v>66.791148409501446</c:v>
                </c:pt>
                <c:pt idx="6527">
                  <c:v>67.011829496757159</c:v>
                </c:pt>
                <c:pt idx="6528">
                  <c:v>67.398939264855116</c:v>
                </c:pt>
                <c:pt idx="6529">
                  <c:v>67.62756972962076</c:v>
                </c:pt>
                <c:pt idx="6530">
                  <c:v>67.539189733992913</c:v>
                </c:pt>
                <c:pt idx="6531">
                  <c:v>67.489271834202725</c:v>
                </c:pt>
                <c:pt idx="6532">
                  <c:v>67.525680810852577</c:v>
                </c:pt>
                <c:pt idx="6533">
                  <c:v>67.435564224906031</c:v>
                </c:pt>
                <c:pt idx="6534">
                  <c:v>67.315472793418024</c:v>
                </c:pt>
                <c:pt idx="6535">
                  <c:v>67.315084400732417</c:v>
                </c:pt>
                <c:pt idx="6536">
                  <c:v>67.440043718029969</c:v>
                </c:pt>
                <c:pt idx="6537">
                  <c:v>67.401808992184556</c:v>
                </c:pt>
                <c:pt idx="6538">
                  <c:v>67.393679778223003</c:v>
                </c:pt>
                <c:pt idx="6539">
                  <c:v>67.465760643526636</c:v>
                </c:pt>
                <c:pt idx="6540">
                  <c:v>67.656890406449463</c:v>
                </c:pt>
                <c:pt idx="6541">
                  <c:v>67.862798883475833</c:v>
                </c:pt>
                <c:pt idx="6542">
                  <c:v>67.844392373720552</c:v>
                </c:pt>
                <c:pt idx="6543">
                  <c:v>67.846204143843167</c:v>
                </c:pt>
                <c:pt idx="6544">
                  <c:v>67.831791984475217</c:v>
                </c:pt>
                <c:pt idx="6545">
                  <c:v>67.662667291952502</c:v>
                </c:pt>
                <c:pt idx="6546">
                  <c:v>67.696302155370745</c:v>
                </c:pt>
                <c:pt idx="6547">
                  <c:v>67.819572634045954</c:v>
                </c:pt>
                <c:pt idx="6548">
                  <c:v>67.830857138828165</c:v>
                </c:pt>
                <c:pt idx="6549">
                  <c:v>67.806739790948654</c:v>
                </c:pt>
                <c:pt idx="6550">
                  <c:v>67.815394248985285</c:v>
                </c:pt>
                <c:pt idx="6551">
                  <c:v>67.805080933644021</c:v>
                </c:pt>
                <c:pt idx="6552">
                  <c:v>67.844818203969226</c:v>
                </c:pt>
                <c:pt idx="6553">
                  <c:v>67.907041239419868</c:v>
                </c:pt>
                <c:pt idx="6554">
                  <c:v>67.9356640101133</c:v>
                </c:pt>
                <c:pt idx="6555">
                  <c:v>67.9051639541985</c:v>
                </c:pt>
                <c:pt idx="6556">
                  <c:v>68.012889993300789</c:v>
                </c:pt>
                <c:pt idx="6557">
                  <c:v>68.135392493040229</c:v>
                </c:pt>
                <c:pt idx="6558">
                  <c:v>68.209781122658057</c:v>
                </c:pt>
                <c:pt idx="6559">
                  <c:v>68.245762892420657</c:v>
                </c:pt>
                <c:pt idx="6560">
                  <c:v>68.245602711153509</c:v>
                </c:pt>
                <c:pt idx="6561">
                  <c:v>68.13794344702589</c:v>
                </c:pt>
                <c:pt idx="6562">
                  <c:v>67.825302146358553</c:v>
                </c:pt>
                <c:pt idx="6563">
                  <c:v>67.464580919708368</c:v>
                </c:pt>
                <c:pt idx="6564">
                  <c:v>67.023564242972611</c:v>
                </c:pt>
                <c:pt idx="6565">
                  <c:v>66.783505269541479</c:v>
                </c:pt>
                <c:pt idx="6566">
                  <c:v>66.695754584657351</c:v>
                </c:pt>
                <c:pt idx="6567">
                  <c:v>66.572217141358095</c:v>
                </c:pt>
                <c:pt idx="6568">
                  <c:v>66.279173938342723</c:v>
                </c:pt>
                <c:pt idx="6569">
                  <c:v>66.068888821933399</c:v>
                </c:pt>
                <c:pt idx="6570">
                  <c:v>65.926456370613579</c:v>
                </c:pt>
                <c:pt idx="6571">
                  <c:v>65.684173177439106</c:v>
                </c:pt>
                <c:pt idx="6572">
                  <c:v>65.349305567569786</c:v>
                </c:pt>
                <c:pt idx="6573">
                  <c:v>65.163889372428855</c:v>
                </c:pt>
                <c:pt idx="6574">
                  <c:v>64.943831438928385</c:v>
                </c:pt>
                <c:pt idx="6575">
                  <c:v>64.721719960327562</c:v>
                </c:pt>
                <c:pt idx="6576">
                  <c:v>64.464351214005788</c:v>
                </c:pt>
                <c:pt idx="6577">
                  <c:v>64.215053137421293</c:v>
                </c:pt>
                <c:pt idx="6578">
                  <c:v>64.13898748681116</c:v>
                </c:pt>
                <c:pt idx="6579">
                  <c:v>64.219986853900053</c:v>
                </c:pt>
                <c:pt idx="6580">
                  <c:v>64.350460810997774</c:v>
                </c:pt>
                <c:pt idx="6581">
                  <c:v>64.361858589493721</c:v>
                </c:pt>
                <c:pt idx="6582">
                  <c:v>64.324301268338047</c:v>
                </c:pt>
                <c:pt idx="6583">
                  <c:v>64.497682574466609</c:v>
                </c:pt>
                <c:pt idx="6584">
                  <c:v>64.698678043817722</c:v>
                </c:pt>
                <c:pt idx="6585">
                  <c:v>64.657200888864026</c:v>
                </c:pt>
                <c:pt idx="6586">
                  <c:v>64.660353803742694</c:v>
                </c:pt>
                <c:pt idx="6587">
                  <c:v>64.641574845776958</c:v>
                </c:pt>
                <c:pt idx="6588">
                  <c:v>64.705368983746126</c:v>
                </c:pt>
                <c:pt idx="6589">
                  <c:v>64.81563825493717</c:v>
                </c:pt>
                <c:pt idx="6590">
                  <c:v>64.819540559786333</c:v>
                </c:pt>
                <c:pt idx="6591">
                  <c:v>64.678455564694133</c:v>
                </c:pt>
                <c:pt idx="6592">
                  <c:v>64.636487003361097</c:v>
                </c:pt>
                <c:pt idx="6593">
                  <c:v>64.552474438652837</c:v>
                </c:pt>
                <c:pt idx="6594">
                  <c:v>64.097505670509506</c:v>
                </c:pt>
                <c:pt idx="6595">
                  <c:v>63.650375357642091</c:v>
                </c:pt>
                <c:pt idx="6596">
                  <c:v>63.401826994463143</c:v>
                </c:pt>
                <c:pt idx="6597">
                  <c:v>63.37889228597269</c:v>
                </c:pt>
                <c:pt idx="6598">
                  <c:v>63.592358782337257</c:v>
                </c:pt>
                <c:pt idx="6599">
                  <c:v>63.663202184739447</c:v>
                </c:pt>
                <c:pt idx="6600">
                  <c:v>63.601123958011613</c:v>
                </c:pt>
                <c:pt idx="6601">
                  <c:v>63.477596075155056</c:v>
                </c:pt>
                <c:pt idx="6602">
                  <c:v>63.605974755395131</c:v>
                </c:pt>
                <c:pt idx="6603">
                  <c:v>63.538851587310866</c:v>
                </c:pt>
                <c:pt idx="6604">
                  <c:v>63.309076702459976</c:v>
                </c:pt>
                <c:pt idx="6605">
                  <c:v>63.207944931076966</c:v>
                </c:pt>
                <c:pt idx="6606">
                  <c:v>63.07209705985575</c:v>
                </c:pt>
                <c:pt idx="6607">
                  <c:v>62.757587372385771</c:v>
                </c:pt>
                <c:pt idx="6608">
                  <c:v>62.220187050762874</c:v>
                </c:pt>
                <c:pt idx="6609">
                  <c:v>61.635815559231105</c:v>
                </c:pt>
                <c:pt idx="6610">
                  <c:v>61.091304107505195</c:v>
                </c:pt>
                <c:pt idx="6611">
                  <c:v>60.606722417978006</c:v>
                </c:pt>
                <c:pt idx="6612">
                  <c:v>60.228907819123918</c:v>
                </c:pt>
                <c:pt idx="6613">
                  <c:v>60.103734940206934</c:v>
                </c:pt>
                <c:pt idx="6614">
                  <c:v>60.046655512884783</c:v>
                </c:pt>
                <c:pt idx="6615">
                  <c:v>59.874858172067874</c:v>
                </c:pt>
                <c:pt idx="6616">
                  <c:v>59.889935374601862</c:v>
                </c:pt>
                <c:pt idx="6617">
                  <c:v>60.064023871184673</c:v>
                </c:pt>
                <c:pt idx="6618">
                  <c:v>60.46223775801036</c:v>
                </c:pt>
                <c:pt idx="6619">
                  <c:v>61.019477012659053</c:v>
                </c:pt>
                <c:pt idx="6620">
                  <c:v>61.491053846859479</c:v>
                </c:pt>
                <c:pt idx="6621">
                  <c:v>61.950848754231501</c:v>
                </c:pt>
                <c:pt idx="6622">
                  <c:v>62.389923790869219</c:v>
                </c:pt>
                <c:pt idx="6623">
                  <c:v>62.712655359501611</c:v>
                </c:pt>
                <c:pt idx="6624">
                  <c:v>62.917344112161217</c:v>
                </c:pt>
                <c:pt idx="6625">
                  <c:v>62.973092126408559</c:v>
                </c:pt>
                <c:pt idx="6626">
                  <c:v>62.975907875647508</c:v>
                </c:pt>
                <c:pt idx="6627">
                  <c:v>63.039842029065227</c:v>
                </c:pt>
                <c:pt idx="6628">
                  <c:v>63.187904924845427</c:v>
                </c:pt>
                <c:pt idx="6629">
                  <c:v>63.190303092037389</c:v>
                </c:pt>
                <c:pt idx="6630">
                  <c:v>63.184306631329491</c:v>
                </c:pt>
                <c:pt idx="6631">
                  <c:v>63.409768121843022</c:v>
                </c:pt>
                <c:pt idx="6632">
                  <c:v>63.550519677953972</c:v>
                </c:pt>
                <c:pt idx="6633">
                  <c:v>63.705963146718531</c:v>
                </c:pt>
                <c:pt idx="6634">
                  <c:v>63.873588143935777</c:v>
                </c:pt>
                <c:pt idx="6635">
                  <c:v>63.983802723496005</c:v>
                </c:pt>
                <c:pt idx="6636">
                  <c:v>64.013997668747763</c:v>
                </c:pt>
                <c:pt idx="6637">
                  <c:v>64.001093379841819</c:v>
                </c:pt>
                <c:pt idx="6638">
                  <c:v>64.056390884328522</c:v>
                </c:pt>
                <c:pt idx="6639">
                  <c:v>64.317346402291918</c:v>
                </c:pt>
                <c:pt idx="6640">
                  <c:v>64.496505295128244</c:v>
                </c:pt>
                <c:pt idx="6641">
                  <c:v>64.608487358123853</c:v>
                </c:pt>
                <c:pt idx="6642">
                  <c:v>64.713523770122436</c:v>
                </c:pt>
                <c:pt idx="6643">
                  <c:v>64.668577467801441</c:v>
                </c:pt>
                <c:pt idx="6644">
                  <c:v>64.49613368593694</c:v>
                </c:pt>
                <c:pt idx="6645">
                  <c:v>64.46670050412348</c:v>
                </c:pt>
                <c:pt idx="6646">
                  <c:v>64.392353096557258</c:v>
                </c:pt>
                <c:pt idx="6647">
                  <c:v>64.217152525747096</c:v>
                </c:pt>
                <c:pt idx="6648">
                  <c:v>63.712056647475627</c:v>
                </c:pt>
                <c:pt idx="6649">
                  <c:v>62.981252478535879</c:v>
                </c:pt>
                <c:pt idx="6650">
                  <c:v>62.09433654126326</c:v>
                </c:pt>
                <c:pt idx="6651">
                  <c:v>61.240640760763142</c:v>
                </c:pt>
                <c:pt idx="6652">
                  <c:v>60.63116240032295</c:v>
                </c:pt>
                <c:pt idx="6653">
                  <c:v>60.360171582651731</c:v>
                </c:pt>
                <c:pt idx="6654">
                  <c:v>60.265591072033175</c:v>
                </c:pt>
                <c:pt idx="6655">
                  <c:v>60.484042060723198</c:v>
                </c:pt>
                <c:pt idx="6656">
                  <c:v>60.828793612634911</c:v>
                </c:pt>
                <c:pt idx="6657">
                  <c:v>61.316263831463843</c:v>
                </c:pt>
                <c:pt idx="6658">
                  <c:v>61.90448645454525</c:v>
                </c:pt>
                <c:pt idx="6659">
                  <c:v>62.587264906046087</c:v>
                </c:pt>
                <c:pt idx="6660">
                  <c:v>62.986223192132016</c:v>
                </c:pt>
                <c:pt idx="6661">
                  <c:v>63.429432626018979</c:v>
                </c:pt>
                <c:pt idx="6662">
                  <c:v>63.843710825033654</c:v>
                </c:pt>
                <c:pt idx="6663">
                  <c:v>63.885066147424425</c:v>
                </c:pt>
                <c:pt idx="6664">
                  <c:v>63.82650509381758</c:v>
                </c:pt>
                <c:pt idx="6665">
                  <c:v>63.845147882283783</c:v>
                </c:pt>
                <c:pt idx="6666">
                  <c:v>63.94164439396873</c:v>
                </c:pt>
                <c:pt idx="6667">
                  <c:v>64.143255615191535</c:v>
                </c:pt>
                <c:pt idx="6668">
                  <c:v>64.428039409754689</c:v>
                </c:pt>
                <c:pt idx="6669">
                  <c:v>64.701730857524637</c:v>
                </c:pt>
                <c:pt idx="6670">
                  <c:v>64.850291631095132</c:v>
                </c:pt>
                <c:pt idx="6671">
                  <c:v>64.871727680618264</c:v>
                </c:pt>
                <c:pt idx="6672">
                  <c:v>64.848061737847871</c:v>
                </c:pt>
                <c:pt idx="6673">
                  <c:v>64.961363311007943</c:v>
                </c:pt>
                <c:pt idx="6674">
                  <c:v>65.229540054492986</c:v>
                </c:pt>
                <c:pt idx="6675">
                  <c:v>65.628510187297962</c:v>
                </c:pt>
                <c:pt idx="6676">
                  <c:v>66.007141778262024</c:v>
                </c:pt>
                <c:pt idx="6677">
                  <c:v>66.089874556562563</c:v>
                </c:pt>
                <c:pt idx="6678">
                  <c:v>65.920205020112647</c:v>
                </c:pt>
                <c:pt idx="6679">
                  <c:v>65.856135776845548</c:v>
                </c:pt>
                <c:pt idx="6680">
                  <c:v>66.05453569506129</c:v>
                </c:pt>
                <c:pt idx="6681">
                  <c:v>66.40759876849134</c:v>
                </c:pt>
                <c:pt idx="6682">
                  <c:v>66.830319297734121</c:v>
                </c:pt>
                <c:pt idx="6683">
                  <c:v>67.140685559148181</c:v>
                </c:pt>
                <c:pt idx="6684">
                  <c:v>67.393551030521195</c:v>
                </c:pt>
                <c:pt idx="6685">
                  <c:v>67.398423181981727</c:v>
                </c:pt>
                <c:pt idx="6686">
                  <c:v>67.417929543168938</c:v>
                </c:pt>
                <c:pt idx="6687">
                  <c:v>67.631960285505897</c:v>
                </c:pt>
                <c:pt idx="6688">
                  <c:v>67.741194334460801</c:v>
                </c:pt>
                <c:pt idx="6689">
                  <c:v>67.7788399049806</c:v>
                </c:pt>
                <c:pt idx="6690">
                  <c:v>68.005365718368807</c:v>
                </c:pt>
                <c:pt idx="6691">
                  <c:v>68.147406052254397</c:v>
                </c:pt>
                <c:pt idx="6692">
                  <c:v>68.18375296813764</c:v>
                </c:pt>
                <c:pt idx="6693">
                  <c:v>68.385162035710721</c:v>
                </c:pt>
                <c:pt idx="6694">
                  <c:v>68.610043043884758</c:v>
                </c:pt>
                <c:pt idx="6695">
                  <c:v>68.612813560608203</c:v>
                </c:pt>
                <c:pt idx="6696">
                  <c:v>68.517745122523706</c:v>
                </c:pt>
                <c:pt idx="6697">
                  <c:v>68.295109149085562</c:v>
                </c:pt>
                <c:pt idx="6698">
                  <c:v>68.051533751559361</c:v>
                </c:pt>
                <c:pt idx="6699">
                  <c:v>68.002444460783252</c:v>
                </c:pt>
                <c:pt idx="6700">
                  <c:v>67.948882325494949</c:v>
                </c:pt>
                <c:pt idx="6701">
                  <c:v>67.905449781942281</c:v>
                </c:pt>
                <c:pt idx="6702">
                  <c:v>67.933285175766741</c:v>
                </c:pt>
                <c:pt idx="6703">
                  <c:v>68.088155443311081</c:v>
                </c:pt>
                <c:pt idx="6704">
                  <c:v>68.119048178821515</c:v>
                </c:pt>
                <c:pt idx="6705">
                  <c:v>67.891597694070839</c:v>
                </c:pt>
                <c:pt idx="6706">
                  <c:v>67.727685698579279</c:v>
                </c:pt>
                <c:pt idx="6707">
                  <c:v>67.401837619230577</c:v>
                </c:pt>
                <c:pt idx="6708">
                  <c:v>67.065978111198518</c:v>
                </c:pt>
                <c:pt idx="6709">
                  <c:v>66.53347538605064</c:v>
                </c:pt>
                <c:pt idx="6710">
                  <c:v>65.86795513837302</c:v>
                </c:pt>
                <c:pt idx="6711">
                  <c:v>64.94385397121782</c:v>
                </c:pt>
                <c:pt idx="6712">
                  <c:v>63.660964524631261</c:v>
                </c:pt>
                <c:pt idx="6713">
                  <c:v>62.228439101573805</c:v>
                </c:pt>
                <c:pt idx="6714">
                  <c:v>60.839085416418335</c:v>
                </c:pt>
                <c:pt idx="6715">
                  <c:v>59.7501990727432</c:v>
                </c:pt>
                <c:pt idx="6716">
                  <c:v>59.253435419482244</c:v>
                </c:pt>
                <c:pt idx="6717">
                  <c:v>58.995628902010566</c:v>
                </c:pt>
                <c:pt idx="6718">
                  <c:v>58.835451969832206</c:v>
                </c:pt>
                <c:pt idx="6719">
                  <c:v>59.025337690609078</c:v>
                </c:pt>
                <c:pt idx="6720">
                  <c:v>59.832538324671731</c:v>
                </c:pt>
                <c:pt idx="6721">
                  <c:v>60.797243690131182</c:v>
                </c:pt>
                <c:pt idx="6722">
                  <c:v>61.989388107400714</c:v>
                </c:pt>
                <c:pt idx="6723">
                  <c:v>63.176272656894014</c:v>
                </c:pt>
                <c:pt idx="6724">
                  <c:v>64.125826135871193</c:v>
                </c:pt>
                <c:pt idx="6725">
                  <c:v>65.059101507554843</c:v>
                </c:pt>
                <c:pt idx="6726">
                  <c:v>65.599721622727941</c:v>
                </c:pt>
                <c:pt idx="6727">
                  <c:v>65.736716187418182</c:v>
                </c:pt>
                <c:pt idx="6728">
                  <c:v>65.88266545125569</c:v>
                </c:pt>
                <c:pt idx="6729">
                  <c:v>66.064943309401855</c:v>
                </c:pt>
                <c:pt idx="6730">
                  <c:v>66.190224675149608</c:v>
                </c:pt>
                <c:pt idx="6731">
                  <c:v>66.173762115503024</c:v>
                </c:pt>
                <c:pt idx="6732">
                  <c:v>66.153420456972214</c:v>
                </c:pt>
                <c:pt idx="6733">
                  <c:v>66.11822385694164</c:v>
                </c:pt>
                <c:pt idx="6734">
                  <c:v>65.884424251554677</c:v>
                </c:pt>
                <c:pt idx="6735">
                  <c:v>65.744894592978071</c:v>
                </c:pt>
                <c:pt idx="6736">
                  <c:v>65.58523436828736</c:v>
                </c:pt>
                <c:pt idx="6737">
                  <c:v>64.999206237049435</c:v>
                </c:pt>
                <c:pt idx="6738">
                  <c:v>64.342616985126853</c:v>
                </c:pt>
                <c:pt idx="6739">
                  <c:v>63.063205281207857</c:v>
                </c:pt>
                <c:pt idx="6740">
                  <c:v>61.517996072287659</c:v>
                </c:pt>
                <c:pt idx="6741">
                  <c:v>60.245691441242585</c:v>
                </c:pt>
                <c:pt idx="6742">
                  <c:v>59.124950798797833</c:v>
                </c:pt>
                <c:pt idx="6743">
                  <c:v>58.098670068312423</c:v>
                </c:pt>
                <c:pt idx="6744">
                  <c:v>57.352729915920591</c:v>
                </c:pt>
                <c:pt idx="6745">
                  <c:v>57.043322773150891</c:v>
                </c:pt>
                <c:pt idx="6746">
                  <c:v>57.001007999575549</c:v>
                </c:pt>
                <c:pt idx="6747">
                  <c:v>56.948923250402245</c:v>
                </c:pt>
                <c:pt idx="6748">
                  <c:v>56.883907951502053</c:v>
                </c:pt>
                <c:pt idx="6749">
                  <c:v>56.678881164122302</c:v>
                </c:pt>
                <c:pt idx="6750">
                  <c:v>56.506360671997029</c:v>
                </c:pt>
                <c:pt idx="6751">
                  <c:v>56.460089690935348</c:v>
                </c:pt>
                <c:pt idx="6752">
                  <c:v>56.526932308434517</c:v>
                </c:pt>
                <c:pt idx="6753">
                  <c:v>56.581462880941849</c:v>
                </c:pt>
                <c:pt idx="6754">
                  <c:v>56.566880173500159</c:v>
                </c:pt>
                <c:pt idx="6755">
                  <c:v>56.459759398638738</c:v>
                </c:pt>
                <c:pt idx="6756">
                  <c:v>56.461191608227374</c:v>
                </c:pt>
                <c:pt idx="6757">
                  <c:v>56.745494684400995</c:v>
                </c:pt>
                <c:pt idx="6758">
                  <c:v>57.251639201022947</c:v>
                </c:pt>
                <c:pt idx="6759">
                  <c:v>57.623668121473976</c:v>
                </c:pt>
                <c:pt idx="6760">
                  <c:v>57.880905766604471</c:v>
                </c:pt>
                <c:pt idx="6761">
                  <c:v>58.417422827455184</c:v>
                </c:pt>
                <c:pt idx="6762">
                  <c:v>59.034840868600298</c:v>
                </c:pt>
                <c:pt idx="6763">
                  <c:v>59.725889915775028</c:v>
                </c:pt>
                <c:pt idx="6764">
                  <c:v>60.323072492695474</c:v>
                </c:pt>
                <c:pt idx="6765">
                  <c:v>60.956811992546918</c:v>
                </c:pt>
                <c:pt idx="6766">
                  <c:v>61.74258061284803</c:v>
                </c:pt>
                <c:pt idx="6767">
                  <c:v>62.578168516653307</c:v>
                </c:pt>
                <c:pt idx="6768">
                  <c:v>63.076127234474029</c:v>
                </c:pt>
                <c:pt idx="6769">
                  <c:v>63.494207739057956</c:v>
                </c:pt>
                <c:pt idx="6770">
                  <c:v>64.154067932467726</c:v>
                </c:pt>
                <c:pt idx="6771">
                  <c:v>64.808670933426413</c:v>
                </c:pt>
                <c:pt idx="6772">
                  <c:v>65.219732670493556</c:v>
                </c:pt>
                <c:pt idx="6773">
                  <c:v>65.415478319771623</c:v>
                </c:pt>
                <c:pt idx="6774">
                  <c:v>65.612109606813192</c:v>
                </c:pt>
                <c:pt idx="6775">
                  <c:v>65.81314044931753</c:v>
                </c:pt>
                <c:pt idx="6776">
                  <c:v>65.825378637285723</c:v>
                </c:pt>
                <c:pt idx="6777">
                  <c:v>65.835521171831374</c:v>
                </c:pt>
                <c:pt idx="6778">
                  <c:v>65.848113165373405</c:v>
                </c:pt>
                <c:pt idx="6779">
                  <c:v>65.925187709712574</c:v>
                </c:pt>
                <c:pt idx="6780">
                  <c:v>65.999738790835806</c:v>
                </c:pt>
                <c:pt idx="6781">
                  <c:v>66.213031433459193</c:v>
                </c:pt>
                <c:pt idx="6782">
                  <c:v>66.45898705700111</c:v>
                </c:pt>
                <c:pt idx="6783">
                  <c:v>66.705623398345466</c:v>
                </c:pt>
                <c:pt idx="6784">
                  <c:v>66.864250760438708</c:v>
                </c:pt>
                <c:pt idx="6785">
                  <c:v>67.219765809105809</c:v>
                </c:pt>
                <c:pt idx="6786">
                  <c:v>67.723175130295374</c:v>
                </c:pt>
                <c:pt idx="6787">
                  <c:v>68.105058644405602</c:v>
                </c:pt>
                <c:pt idx="6788">
                  <c:v>68.363493792793378</c:v>
                </c:pt>
                <c:pt idx="6789">
                  <c:v>68.418178235382825</c:v>
                </c:pt>
                <c:pt idx="6790">
                  <c:v>68.294972852959404</c:v>
                </c:pt>
                <c:pt idx="6791">
                  <c:v>68.277873952201375</c:v>
                </c:pt>
                <c:pt idx="6792">
                  <c:v>68.276764763548499</c:v>
                </c:pt>
                <c:pt idx="6793">
                  <c:v>68.269347615617647</c:v>
                </c:pt>
                <c:pt idx="6794">
                  <c:v>68.500521569053049</c:v>
                </c:pt>
                <c:pt idx="6795">
                  <c:v>68.83333617484638</c:v>
                </c:pt>
                <c:pt idx="6796">
                  <c:v>68.893811112029809</c:v>
                </c:pt>
                <c:pt idx="6797">
                  <c:v>68.735094473513954</c:v>
                </c:pt>
                <c:pt idx="6798">
                  <c:v>68.604165881974467</c:v>
                </c:pt>
                <c:pt idx="6799">
                  <c:v>68.557651511426499</c:v>
                </c:pt>
                <c:pt idx="6800">
                  <c:v>68.380732162123792</c:v>
                </c:pt>
                <c:pt idx="6801">
                  <c:v>68.295755141860269</c:v>
                </c:pt>
                <c:pt idx="6802">
                  <c:v>68.384009941246035</c:v>
                </c:pt>
                <c:pt idx="6803">
                  <c:v>68.557140105617009</c:v>
                </c:pt>
                <c:pt idx="6804">
                  <c:v>68.902729027003787</c:v>
                </c:pt>
                <c:pt idx="6805">
                  <c:v>69.103866690342159</c:v>
                </c:pt>
                <c:pt idx="6806">
                  <c:v>69.169713495890619</c:v>
                </c:pt>
                <c:pt idx="6807">
                  <c:v>69.192086917725248</c:v>
                </c:pt>
                <c:pt idx="6808">
                  <c:v>69.33017243261645</c:v>
                </c:pt>
                <c:pt idx="6809">
                  <c:v>69.460659215723751</c:v>
                </c:pt>
                <c:pt idx="6810">
                  <c:v>69.547663513911147</c:v>
                </c:pt>
                <c:pt idx="6811">
                  <c:v>69.472913136690167</c:v>
                </c:pt>
                <c:pt idx="6812">
                  <c:v>69.497543650075897</c:v>
                </c:pt>
                <c:pt idx="6813">
                  <c:v>69.52855726090857</c:v>
                </c:pt>
                <c:pt idx="6814">
                  <c:v>69.555397997854072</c:v>
                </c:pt>
                <c:pt idx="6815">
                  <c:v>69.614609538327244</c:v>
                </c:pt>
                <c:pt idx="6816">
                  <c:v>69.62635328062143</c:v>
                </c:pt>
                <c:pt idx="6817">
                  <c:v>69.456281603370101</c:v>
                </c:pt>
                <c:pt idx="6818">
                  <c:v>69.426645602830604</c:v>
                </c:pt>
                <c:pt idx="6819">
                  <c:v>69.54839384084417</c:v>
                </c:pt>
                <c:pt idx="6820">
                  <c:v>69.677129026937678</c:v>
                </c:pt>
                <c:pt idx="6821">
                  <c:v>69.614663682776069</c:v>
                </c:pt>
                <c:pt idx="6822">
                  <c:v>69.643634524671256</c:v>
                </c:pt>
                <c:pt idx="6823">
                  <c:v>69.713667959591362</c:v>
                </c:pt>
                <c:pt idx="6824">
                  <c:v>69.759904383817627</c:v>
                </c:pt>
                <c:pt idx="6825">
                  <c:v>69.637286684505398</c:v>
                </c:pt>
                <c:pt idx="6826">
                  <c:v>69.537438953203264</c:v>
                </c:pt>
                <c:pt idx="6827">
                  <c:v>69.667590855970218</c:v>
                </c:pt>
                <c:pt idx="6828">
                  <c:v>69.993816489035993</c:v>
                </c:pt>
                <c:pt idx="6829">
                  <c:v>70.121129797491477</c:v>
                </c:pt>
                <c:pt idx="6830">
                  <c:v>69.917785159494301</c:v>
                </c:pt>
                <c:pt idx="6831">
                  <c:v>69.929689867825999</c:v>
                </c:pt>
                <c:pt idx="6832">
                  <c:v>69.917793785194078</c:v>
                </c:pt>
                <c:pt idx="6833">
                  <c:v>69.990672917287043</c:v>
                </c:pt>
                <c:pt idx="6834">
                  <c:v>70.015241826658468</c:v>
                </c:pt>
                <c:pt idx="6835">
                  <c:v>70.005547169708223</c:v>
                </c:pt>
                <c:pt idx="6836">
                  <c:v>70.076976170190278</c:v>
                </c:pt>
                <c:pt idx="6837">
                  <c:v>70.18179878867349</c:v>
                </c:pt>
                <c:pt idx="6838">
                  <c:v>70.22212492692725</c:v>
                </c:pt>
                <c:pt idx="6839">
                  <c:v>70.074917040777081</c:v>
                </c:pt>
                <c:pt idx="6840">
                  <c:v>69.908359660467227</c:v>
                </c:pt>
                <c:pt idx="6841">
                  <c:v>69.788197650667684</c:v>
                </c:pt>
                <c:pt idx="6842">
                  <c:v>69.873410713495502</c:v>
                </c:pt>
                <c:pt idx="6843">
                  <c:v>70.116760897582196</c:v>
                </c:pt>
                <c:pt idx="6844">
                  <c:v>70.409064046230611</c:v>
                </c:pt>
                <c:pt idx="6845">
                  <c:v>70.786542356810855</c:v>
                </c:pt>
                <c:pt idx="6846">
                  <c:v>71.053771025615816</c:v>
                </c:pt>
                <c:pt idx="6847">
                  <c:v>71.280223532523067</c:v>
                </c:pt>
                <c:pt idx="6848">
                  <c:v>71.6289738054314</c:v>
                </c:pt>
                <c:pt idx="6849">
                  <c:v>72.1962647298798</c:v>
                </c:pt>
                <c:pt idx="6850">
                  <c:v>72.475925392507577</c:v>
                </c:pt>
                <c:pt idx="6851">
                  <c:v>72.64479223636522</c:v>
                </c:pt>
                <c:pt idx="6852">
                  <c:v>72.692919045578236</c:v>
                </c:pt>
                <c:pt idx="6853">
                  <c:v>72.552392659276251</c:v>
                </c:pt>
                <c:pt idx="6854">
                  <c:v>72.373080134904797</c:v>
                </c:pt>
                <c:pt idx="6855">
                  <c:v>72.301978784993267</c:v>
                </c:pt>
                <c:pt idx="6856">
                  <c:v>72.411188344660161</c:v>
                </c:pt>
                <c:pt idx="6857">
                  <c:v>72.602085472731488</c:v>
                </c:pt>
                <c:pt idx="6858">
                  <c:v>72.528868559321282</c:v>
                </c:pt>
                <c:pt idx="6859">
                  <c:v>72.1424112118805</c:v>
                </c:pt>
                <c:pt idx="6860">
                  <c:v>71.984598231351214</c:v>
                </c:pt>
                <c:pt idx="6861">
                  <c:v>71.742286489356374</c:v>
                </c:pt>
                <c:pt idx="6862">
                  <c:v>71.544100494631166</c:v>
                </c:pt>
                <c:pt idx="6863">
                  <c:v>71.511011429411553</c:v>
                </c:pt>
                <c:pt idx="6864">
                  <c:v>71.504195262695077</c:v>
                </c:pt>
                <c:pt idx="6865">
                  <c:v>71.474418046704002</c:v>
                </c:pt>
                <c:pt idx="6866">
                  <c:v>71.483381581048022</c:v>
                </c:pt>
                <c:pt idx="6867">
                  <c:v>71.46010110973549</c:v>
                </c:pt>
                <c:pt idx="6868">
                  <c:v>71.397248732086581</c:v>
                </c:pt>
                <c:pt idx="6869">
                  <c:v>71.379590493587301</c:v>
                </c:pt>
                <c:pt idx="6870">
                  <c:v>71.28040960279597</c:v>
                </c:pt>
                <c:pt idx="6871">
                  <c:v>71.156742205437808</c:v>
                </c:pt>
                <c:pt idx="6872">
                  <c:v>71.253792695561131</c:v>
                </c:pt>
                <c:pt idx="6873">
                  <c:v>71.510457130012696</c:v>
                </c:pt>
                <c:pt idx="6874">
                  <c:v>71.694220092256188</c:v>
                </c:pt>
                <c:pt idx="6875">
                  <c:v>71.836306269132848</c:v>
                </c:pt>
                <c:pt idx="6876">
                  <c:v>71.896585731828608</c:v>
                </c:pt>
                <c:pt idx="6877">
                  <c:v>71.885893686459497</c:v>
                </c:pt>
                <c:pt idx="6878">
                  <c:v>71.853224141696117</c:v>
                </c:pt>
                <c:pt idx="6879">
                  <c:v>71.876440227913122</c:v>
                </c:pt>
                <c:pt idx="6880">
                  <c:v>72.287621305294522</c:v>
                </c:pt>
                <c:pt idx="6881">
                  <c:v>72.715509705032048</c:v>
                </c:pt>
                <c:pt idx="6882">
                  <c:v>72.763563177064242</c:v>
                </c:pt>
                <c:pt idx="6883">
                  <c:v>72.716002849363903</c:v>
                </c:pt>
                <c:pt idx="6884">
                  <c:v>72.867928040324188</c:v>
                </c:pt>
                <c:pt idx="6885">
                  <c:v>72.901747699276484</c:v>
                </c:pt>
                <c:pt idx="6886">
                  <c:v>73.030430366427822</c:v>
                </c:pt>
                <c:pt idx="6887">
                  <c:v>73.060988755071293</c:v>
                </c:pt>
                <c:pt idx="6888">
                  <c:v>73.123551277734151</c:v>
                </c:pt>
                <c:pt idx="6889">
                  <c:v>73.371050699342547</c:v>
                </c:pt>
                <c:pt idx="6890">
                  <c:v>73.715970074480623</c:v>
                </c:pt>
                <c:pt idx="6891">
                  <c:v>74.049599895150152</c:v>
                </c:pt>
                <c:pt idx="6892">
                  <c:v>74.2759950355981</c:v>
                </c:pt>
                <c:pt idx="6893">
                  <c:v>74.333302131668063</c:v>
                </c:pt>
                <c:pt idx="6894">
                  <c:v>74.305053801832699</c:v>
                </c:pt>
                <c:pt idx="6895">
                  <c:v>74.206246687577021</c:v>
                </c:pt>
                <c:pt idx="6896">
                  <c:v>74.033536059466172</c:v>
                </c:pt>
                <c:pt idx="6897">
                  <c:v>73.900706378789224</c:v>
                </c:pt>
                <c:pt idx="6898">
                  <c:v>73.758875128680288</c:v>
                </c:pt>
                <c:pt idx="6899">
                  <c:v>73.863122723946219</c:v>
                </c:pt>
                <c:pt idx="6900">
                  <c:v>73.901310886061509</c:v>
                </c:pt>
                <c:pt idx="6901">
                  <c:v>73.740830576814631</c:v>
                </c:pt>
                <c:pt idx="6902">
                  <c:v>73.581155484661693</c:v>
                </c:pt>
                <c:pt idx="6903">
                  <c:v>73.565393321808585</c:v>
                </c:pt>
                <c:pt idx="6904">
                  <c:v>73.507186160117058</c:v>
                </c:pt>
                <c:pt idx="6905">
                  <c:v>73.338180341295981</c:v>
                </c:pt>
                <c:pt idx="6906">
                  <c:v>73.293762800418733</c:v>
                </c:pt>
                <c:pt idx="6907">
                  <c:v>73.294461409256201</c:v>
                </c:pt>
                <c:pt idx="6908">
                  <c:v>73.086065309752257</c:v>
                </c:pt>
                <c:pt idx="6909">
                  <c:v>72.910691557377419</c:v>
                </c:pt>
                <c:pt idx="6910">
                  <c:v>72.633763665168033</c:v>
                </c:pt>
                <c:pt idx="6911">
                  <c:v>72.51578697268917</c:v>
                </c:pt>
                <c:pt idx="6912">
                  <c:v>72.687142658668677</c:v>
                </c:pt>
                <c:pt idx="6913">
                  <c:v>72.773359745616574</c:v>
                </c:pt>
                <c:pt idx="6914">
                  <c:v>72.745308178931197</c:v>
                </c:pt>
                <c:pt idx="6915">
                  <c:v>72.666388325097415</c:v>
                </c:pt>
                <c:pt idx="6916">
                  <c:v>72.569780485724166</c:v>
                </c:pt>
                <c:pt idx="6917">
                  <c:v>72.372211768596316</c:v>
                </c:pt>
                <c:pt idx="6918">
                  <c:v>72.002585508695233</c:v>
                </c:pt>
                <c:pt idx="6919">
                  <c:v>71.639867958055547</c:v>
                </c:pt>
                <c:pt idx="6920">
                  <c:v>71.182207148078675</c:v>
                </c:pt>
                <c:pt idx="6921">
                  <c:v>70.732752894188835</c:v>
                </c:pt>
                <c:pt idx="6922">
                  <c:v>70.141385378106904</c:v>
                </c:pt>
                <c:pt idx="6923">
                  <c:v>69.493805054084987</c:v>
                </c:pt>
                <c:pt idx="6924">
                  <c:v>69.059263549159112</c:v>
                </c:pt>
                <c:pt idx="6925">
                  <c:v>68.901473600330149</c:v>
                </c:pt>
                <c:pt idx="6926">
                  <c:v>69.095274029241168</c:v>
                </c:pt>
                <c:pt idx="6927">
                  <c:v>69.320068323414006</c:v>
                </c:pt>
                <c:pt idx="6928">
                  <c:v>69.473506388397524</c:v>
                </c:pt>
                <c:pt idx="6929">
                  <c:v>69.75266077568628</c:v>
                </c:pt>
                <c:pt idx="6930">
                  <c:v>70.083794108352208</c:v>
                </c:pt>
                <c:pt idx="6931">
                  <c:v>70.073446310532205</c:v>
                </c:pt>
                <c:pt idx="6932">
                  <c:v>69.886837556092189</c:v>
                </c:pt>
                <c:pt idx="6933">
                  <c:v>69.818540690477874</c:v>
                </c:pt>
                <c:pt idx="6934">
                  <c:v>69.952434044741807</c:v>
                </c:pt>
                <c:pt idx="6935">
                  <c:v>69.956485428518533</c:v>
                </c:pt>
                <c:pt idx="6936">
                  <c:v>69.881480785237258</c:v>
                </c:pt>
                <c:pt idx="6937">
                  <c:v>69.932236221659196</c:v>
                </c:pt>
                <c:pt idx="6938">
                  <c:v>70.069303338187282</c:v>
                </c:pt>
                <c:pt idx="6939">
                  <c:v>70.123114665138587</c:v>
                </c:pt>
                <c:pt idx="6940">
                  <c:v>69.936832520943213</c:v>
                </c:pt>
                <c:pt idx="6941">
                  <c:v>69.347725696143243</c:v>
                </c:pt>
                <c:pt idx="6942">
                  <c:v>67.92343330296876</c:v>
                </c:pt>
                <c:pt idx="6943">
                  <c:v>66.922179092613248</c:v>
                </c:pt>
                <c:pt idx="6944">
                  <c:v>65.089892700569621</c:v>
                </c:pt>
                <c:pt idx="6945">
                  <c:v>63.74639965065365</c:v>
                </c:pt>
                <c:pt idx="6946">
                  <c:v>63.145766098360653</c:v>
                </c:pt>
                <c:pt idx="6947">
                  <c:v>63.039170657102183</c:v>
                </c:pt>
                <c:pt idx="6948">
                  <c:v>63.071163575995342</c:v>
                </c:pt>
                <c:pt idx="6949">
                  <c:v>63.455474042107092</c:v>
                </c:pt>
                <c:pt idx="6950">
                  <c:v>64.831664310636143</c:v>
                </c:pt>
                <c:pt idx="6951">
                  <c:v>67.000750963719412</c:v>
                </c:pt>
                <c:pt idx="6952">
                  <c:v>69.318172586054033</c:v>
                </c:pt>
                <c:pt idx="6953">
                  <c:v>71.248297780032672</c:v>
                </c:pt>
                <c:pt idx="6954">
                  <c:v>72.145449616100706</c:v>
                </c:pt>
                <c:pt idx="6955">
                  <c:v>72.456426448029248</c:v>
                </c:pt>
                <c:pt idx="6956">
                  <c:v>72.824400758170071</c:v>
                </c:pt>
                <c:pt idx="6957">
                  <c:v>73.117583880060238</c:v>
                </c:pt>
                <c:pt idx="6958">
                  <c:v>73.394870421920217</c:v>
                </c:pt>
                <c:pt idx="6959">
                  <c:v>73.513112483279713</c:v>
                </c:pt>
                <c:pt idx="6960">
                  <c:v>73.549519777871282</c:v>
                </c:pt>
                <c:pt idx="6961">
                  <c:v>73.563740943087083</c:v>
                </c:pt>
                <c:pt idx="6962">
                  <c:v>73.655144710239114</c:v>
                </c:pt>
                <c:pt idx="6963">
                  <c:v>73.8303368425793</c:v>
                </c:pt>
                <c:pt idx="6964">
                  <c:v>73.94562081860343</c:v>
                </c:pt>
                <c:pt idx="6965">
                  <c:v>74.067960681731108</c:v>
                </c:pt>
                <c:pt idx="6966">
                  <c:v>74.167709155543463</c:v>
                </c:pt>
                <c:pt idx="6967">
                  <c:v>74.317234087522962</c:v>
                </c:pt>
                <c:pt idx="6968">
                  <c:v>74.437504442363092</c:v>
                </c:pt>
                <c:pt idx="6969">
                  <c:v>74.483015645763189</c:v>
                </c:pt>
                <c:pt idx="6970">
                  <c:v>74.509640086793354</c:v>
                </c:pt>
                <c:pt idx="6971">
                  <c:v>74.530230077996009</c:v>
                </c:pt>
                <c:pt idx="6972">
                  <c:v>74.614132852522118</c:v>
                </c:pt>
                <c:pt idx="6973">
                  <c:v>74.84240270825299</c:v>
                </c:pt>
                <c:pt idx="6974">
                  <c:v>74.990616880030217</c:v>
                </c:pt>
                <c:pt idx="6975">
                  <c:v>75.063513022099983</c:v>
                </c:pt>
                <c:pt idx="6976">
                  <c:v>75.101770026713282</c:v>
                </c:pt>
                <c:pt idx="6977">
                  <c:v>75.204685804242843</c:v>
                </c:pt>
                <c:pt idx="6978">
                  <c:v>75.384503551452781</c:v>
                </c:pt>
                <c:pt idx="6979">
                  <c:v>75.580731594048274</c:v>
                </c:pt>
                <c:pt idx="6980">
                  <c:v>75.700138270988731</c:v>
                </c:pt>
                <c:pt idx="6981">
                  <c:v>75.823273518863701</c:v>
                </c:pt>
                <c:pt idx="6982">
                  <c:v>76.193041471647035</c:v>
                </c:pt>
                <c:pt idx="6983">
                  <c:v>76.560830138747775</c:v>
                </c:pt>
                <c:pt idx="6984">
                  <c:v>76.770782921956084</c:v>
                </c:pt>
                <c:pt idx="6985">
                  <c:v>76.97774271063588</c:v>
                </c:pt>
                <c:pt idx="6986">
                  <c:v>77.194135216137255</c:v>
                </c:pt>
                <c:pt idx="6987">
                  <c:v>77.388999911157086</c:v>
                </c:pt>
                <c:pt idx="6988">
                  <c:v>77.683122612421428</c:v>
                </c:pt>
                <c:pt idx="6989">
                  <c:v>77.811764584082042</c:v>
                </c:pt>
                <c:pt idx="6990">
                  <c:v>77.738279608484277</c:v>
                </c:pt>
                <c:pt idx="6991">
                  <c:v>77.358096349873165</c:v>
                </c:pt>
                <c:pt idx="6992">
                  <c:v>77.184071946363176</c:v>
                </c:pt>
                <c:pt idx="6993">
                  <c:v>77.207214711358603</c:v>
                </c:pt>
                <c:pt idx="6994">
                  <c:v>77.233203179830269</c:v>
                </c:pt>
                <c:pt idx="6995">
                  <c:v>77.278183135801527</c:v>
                </c:pt>
                <c:pt idx="6996">
                  <c:v>77.436359438272319</c:v>
                </c:pt>
                <c:pt idx="6997">
                  <c:v>77.738466064132751</c:v>
                </c:pt>
                <c:pt idx="6998">
                  <c:v>78.003239272175207</c:v>
                </c:pt>
                <c:pt idx="6999">
                  <c:v>78.074343621603902</c:v>
                </c:pt>
                <c:pt idx="7000">
                  <c:v>77.954318854364374</c:v>
                </c:pt>
                <c:pt idx="7001">
                  <c:v>77.872722776355275</c:v>
                </c:pt>
                <c:pt idx="7002">
                  <c:v>77.721411441598036</c:v>
                </c:pt>
                <c:pt idx="7003">
                  <c:v>77.6687292505691</c:v>
                </c:pt>
                <c:pt idx="7004">
                  <c:v>77.79744842071581</c:v>
                </c:pt>
                <c:pt idx="7005">
                  <c:v>78.154406147206373</c:v>
                </c:pt>
                <c:pt idx="7006">
                  <c:v>78.644173511196556</c:v>
                </c:pt>
                <c:pt idx="7007">
                  <c:v>78.814491502043055</c:v>
                </c:pt>
                <c:pt idx="7008">
                  <c:v>78.709995307647716</c:v>
                </c:pt>
                <c:pt idx="7009">
                  <c:v>78.59759147085208</c:v>
                </c:pt>
                <c:pt idx="7010">
                  <c:v>78.261851022050706</c:v>
                </c:pt>
                <c:pt idx="7011">
                  <c:v>77.842154140841075</c:v>
                </c:pt>
                <c:pt idx="7012">
                  <c:v>77.483808025445029</c:v>
                </c:pt>
                <c:pt idx="7013">
                  <c:v>77.25152696409468</c:v>
                </c:pt>
                <c:pt idx="7014">
                  <c:v>77.076403055075161</c:v>
                </c:pt>
                <c:pt idx="7015">
                  <c:v>77.006879589061668</c:v>
                </c:pt>
                <c:pt idx="7016">
                  <c:v>76.931122540415828</c:v>
                </c:pt>
                <c:pt idx="7017">
                  <c:v>76.865657060498563</c:v>
                </c:pt>
                <c:pt idx="7018">
                  <c:v>76.806885219065293</c:v>
                </c:pt>
                <c:pt idx="7019">
                  <c:v>76.63729683059168</c:v>
                </c:pt>
                <c:pt idx="7020">
                  <c:v>76.278205062152182</c:v>
                </c:pt>
                <c:pt idx="7021">
                  <c:v>75.957256999468058</c:v>
                </c:pt>
                <c:pt idx="7022">
                  <c:v>75.901623049628654</c:v>
                </c:pt>
                <c:pt idx="7023">
                  <c:v>75.782983225499635</c:v>
                </c:pt>
                <c:pt idx="7024">
                  <c:v>75.469860825595191</c:v>
                </c:pt>
                <c:pt idx="7025">
                  <c:v>75.189573755489391</c:v>
                </c:pt>
                <c:pt idx="7026">
                  <c:v>75.132842314972606</c:v>
                </c:pt>
                <c:pt idx="7027">
                  <c:v>74.990114669466166</c:v>
                </c:pt>
                <c:pt idx="7028">
                  <c:v>74.738814013022449</c:v>
                </c:pt>
                <c:pt idx="7029">
                  <c:v>74.546786642780518</c:v>
                </c:pt>
                <c:pt idx="7030">
                  <c:v>74.415460060265914</c:v>
                </c:pt>
                <c:pt idx="7031">
                  <c:v>74.201650323726568</c:v>
                </c:pt>
                <c:pt idx="7032">
                  <c:v>73.900571381242798</c:v>
                </c:pt>
                <c:pt idx="7033">
                  <c:v>73.768736877987223</c:v>
                </c:pt>
                <c:pt idx="7034">
                  <c:v>73.687441488485234</c:v>
                </c:pt>
                <c:pt idx="7035">
                  <c:v>73.567898547315664</c:v>
                </c:pt>
                <c:pt idx="7036">
                  <c:v>73.323126535710969</c:v>
                </c:pt>
                <c:pt idx="7037">
                  <c:v>73.106808184753334</c:v>
                </c:pt>
                <c:pt idx="7038">
                  <c:v>72.83158685050546</c:v>
                </c:pt>
                <c:pt idx="7039">
                  <c:v>72.619884836483678</c:v>
                </c:pt>
                <c:pt idx="7040">
                  <c:v>72.545028808887281</c:v>
                </c:pt>
                <c:pt idx="7041">
                  <c:v>72.494706716222353</c:v>
                </c:pt>
                <c:pt idx="7042">
                  <c:v>72.376289687163194</c:v>
                </c:pt>
                <c:pt idx="7043">
                  <c:v>72.364034274594687</c:v>
                </c:pt>
                <c:pt idx="7044">
                  <c:v>72.235394214976026</c:v>
                </c:pt>
                <c:pt idx="7045">
                  <c:v>72.169520148310085</c:v>
                </c:pt>
                <c:pt idx="7046">
                  <c:v>72.134716315774384</c:v>
                </c:pt>
                <c:pt idx="7047">
                  <c:v>72.173743037042684</c:v>
                </c:pt>
                <c:pt idx="7048">
                  <c:v>72.161417606409771</c:v>
                </c:pt>
                <c:pt idx="7049">
                  <c:v>72.096514870245898</c:v>
                </c:pt>
                <c:pt idx="7050">
                  <c:v>72.060160181600111</c:v>
                </c:pt>
                <c:pt idx="7051">
                  <c:v>71.99204031523</c:v>
                </c:pt>
                <c:pt idx="7052">
                  <c:v>71.935626715034445</c:v>
                </c:pt>
                <c:pt idx="7053">
                  <c:v>72.057684714905164</c:v>
                </c:pt>
                <c:pt idx="7054">
                  <c:v>72.194505060175999</c:v>
                </c:pt>
                <c:pt idx="7055">
                  <c:v>72.075705721462526</c:v>
                </c:pt>
                <c:pt idx="7056">
                  <c:v>71.96251550048251</c:v>
                </c:pt>
                <c:pt idx="7057">
                  <c:v>71.927710352369729</c:v>
                </c:pt>
                <c:pt idx="7058">
                  <c:v>71.843893747974619</c:v>
                </c:pt>
                <c:pt idx="7059">
                  <c:v>71.831860245310807</c:v>
                </c:pt>
                <c:pt idx="7060">
                  <c:v>71.917134275131133</c:v>
                </c:pt>
                <c:pt idx="7061">
                  <c:v>71.797417821146752</c:v>
                </c:pt>
                <c:pt idx="7062">
                  <c:v>71.616732499207728</c:v>
                </c:pt>
                <c:pt idx="7063">
                  <c:v>71.56464430755922</c:v>
                </c:pt>
                <c:pt idx="7064">
                  <c:v>71.475981992266568</c:v>
                </c:pt>
                <c:pt idx="7065">
                  <c:v>71.24265759514347</c:v>
                </c:pt>
                <c:pt idx="7066">
                  <c:v>71.094008443885343</c:v>
                </c:pt>
                <c:pt idx="7067">
                  <c:v>70.858270895059661</c:v>
                </c:pt>
                <c:pt idx="7068">
                  <c:v>70.735058584388412</c:v>
                </c:pt>
                <c:pt idx="7069">
                  <c:v>70.663139732828569</c:v>
                </c:pt>
                <c:pt idx="7070">
                  <c:v>70.517033801295838</c:v>
                </c:pt>
                <c:pt idx="7071">
                  <c:v>70.32881584071886</c:v>
                </c:pt>
                <c:pt idx="7072">
                  <c:v>70.179045973777249</c:v>
                </c:pt>
                <c:pt idx="7073">
                  <c:v>69.921392498012281</c:v>
                </c:pt>
                <c:pt idx="7074">
                  <c:v>69.717478648395854</c:v>
                </c:pt>
                <c:pt idx="7075">
                  <c:v>69.508784058020822</c:v>
                </c:pt>
                <c:pt idx="7076">
                  <c:v>69.411799563418896</c:v>
                </c:pt>
                <c:pt idx="7077">
                  <c:v>69.429216258707726</c:v>
                </c:pt>
                <c:pt idx="7078">
                  <c:v>69.182431651833554</c:v>
                </c:pt>
                <c:pt idx="7079">
                  <c:v>68.86828594463438</c:v>
                </c:pt>
                <c:pt idx="7080">
                  <c:v>68.637395863001132</c:v>
                </c:pt>
                <c:pt idx="7081">
                  <c:v>68.367724180144819</c:v>
                </c:pt>
                <c:pt idx="7082">
                  <c:v>68.296235606320408</c:v>
                </c:pt>
                <c:pt idx="7083">
                  <c:v>68.328719404920875</c:v>
                </c:pt>
                <c:pt idx="7084">
                  <c:v>68.205424360839345</c:v>
                </c:pt>
                <c:pt idx="7085">
                  <c:v>68.040840735156166</c:v>
                </c:pt>
                <c:pt idx="7086">
                  <c:v>67.949373460700627</c:v>
                </c:pt>
                <c:pt idx="7087">
                  <c:v>67.907192582625967</c:v>
                </c:pt>
                <c:pt idx="7088">
                  <c:v>67.887016789749765</c:v>
                </c:pt>
                <c:pt idx="7089">
                  <c:v>67.902336190876824</c:v>
                </c:pt>
                <c:pt idx="7090">
                  <c:v>67.973561298442206</c:v>
                </c:pt>
                <c:pt idx="7091">
                  <c:v>67.886784104974666</c:v>
                </c:pt>
                <c:pt idx="7092">
                  <c:v>67.8867341194548</c:v>
                </c:pt>
                <c:pt idx="7093">
                  <c:v>67.98727841169827</c:v>
                </c:pt>
                <c:pt idx="7094">
                  <c:v>68.155146143880728</c:v>
                </c:pt>
                <c:pt idx="7095">
                  <c:v>68.285492928548621</c:v>
                </c:pt>
                <c:pt idx="7096">
                  <c:v>68.350097056016153</c:v>
                </c:pt>
                <c:pt idx="7097">
                  <c:v>68.120551395758824</c:v>
                </c:pt>
                <c:pt idx="7098">
                  <c:v>67.718380157239736</c:v>
                </c:pt>
                <c:pt idx="7099">
                  <c:v>67.447362871283332</c:v>
                </c:pt>
                <c:pt idx="7100">
                  <c:v>67.438470874668695</c:v>
                </c:pt>
                <c:pt idx="7101">
                  <c:v>67.584702579748665</c:v>
                </c:pt>
                <c:pt idx="7102">
                  <c:v>67.611765805806897</c:v>
                </c:pt>
                <c:pt idx="7103">
                  <c:v>67.690003583152659</c:v>
                </c:pt>
                <c:pt idx="7104">
                  <c:v>67.672898358614134</c:v>
                </c:pt>
                <c:pt idx="7105">
                  <c:v>67.511919000393235</c:v>
                </c:pt>
                <c:pt idx="7106">
                  <c:v>67.546950044408305</c:v>
                </c:pt>
                <c:pt idx="7107">
                  <c:v>67.810846290035812</c:v>
                </c:pt>
                <c:pt idx="7108">
                  <c:v>68.229963425727277</c:v>
                </c:pt>
                <c:pt idx="7109">
                  <c:v>68.510071054256798</c:v>
                </c:pt>
                <c:pt idx="7110">
                  <c:v>68.749284137311747</c:v>
                </c:pt>
                <c:pt idx="7111">
                  <c:v>68.827028800020145</c:v>
                </c:pt>
                <c:pt idx="7112">
                  <c:v>68.673623602298449</c:v>
                </c:pt>
                <c:pt idx="7113">
                  <c:v>68.544356466651266</c:v>
                </c:pt>
                <c:pt idx="7114">
                  <c:v>68.401563258175685</c:v>
                </c:pt>
                <c:pt idx="7115">
                  <c:v>68.33715084157609</c:v>
                </c:pt>
                <c:pt idx="7116">
                  <c:v>68.292730857349355</c:v>
                </c:pt>
                <c:pt idx="7117">
                  <c:v>68.304924539317085</c:v>
                </c:pt>
                <c:pt idx="7118">
                  <c:v>68.196274066285667</c:v>
                </c:pt>
                <c:pt idx="7119">
                  <c:v>68.008081229252099</c:v>
                </c:pt>
                <c:pt idx="7120">
                  <c:v>67.822468409221202</c:v>
                </c:pt>
                <c:pt idx="7121">
                  <c:v>67.83109639141189</c:v>
                </c:pt>
                <c:pt idx="7122">
                  <c:v>68.080896680251541</c:v>
                </c:pt>
                <c:pt idx="7123">
                  <c:v>68.40587758999277</c:v>
                </c:pt>
                <c:pt idx="7124">
                  <c:v>68.699165563680651</c:v>
                </c:pt>
                <c:pt idx="7125">
                  <c:v>68.980771282329272</c:v>
                </c:pt>
                <c:pt idx="7126">
                  <c:v>69.028521978181885</c:v>
                </c:pt>
                <c:pt idx="7127">
                  <c:v>68.876755668057257</c:v>
                </c:pt>
                <c:pt idx="7128">
                  <c:v>68.908294108145526</c:v>
                </c:pt>
                <c:pt idx="7129">
                  <c:v>69.041304211136605</c:v>
                </c:pt>
                <c:pt idx="7130">
                  <c:v>69.012879787069565</c:v>
                </c:pt>
                <c:pt idx="7131">
                  <c:v>68.852814024136421</c:v>
                </c:pt>
                <c:pt idx="7132">
                  <c:v>68.759324671748885</c:v>
                </c:pt>
                <c:pt idx="7133">
                  <c:v>68.765263467805596</c:v>
                </c:pt>
                <c:pt idx="7134">
                  <c:v>68.668873856928911</c:v>
                </c:pt>
                <c:pt idx="7135">
                  <c:v>68.578633878986253</c:v>
                </c:pt>
                <c:pt idx="7136">
                  <c:v>68.346623670543011</c:v>
                </c:pt>
                <c:pt idx="7137">
                  <c:v>68.17794215071082</c:v>
                </c:pt>
                <c:pt idx="7138">
                  <c:v>68.173865971712416</c:v>
                </c:pt>
                <c:pt idx="7139">
                  <c:v>68.010503719728518</c:v>
                </c:pt>
                <c:pt idx="7140">
                  <c:v>67.878648950642315</c:v>
                </c:pt>
                <c:pt idx="7141">
                  <c:v>67.854006577057874</c:v>
                </c:pt>
                <c:pt idx="7142">
                  <c:v>67.8951426495194</c:v>
                </c:pt>
                <c:pt idx="7143">
                  <c:v>67.808606299858013</c:v>
                </c:pt>
                <c:pt idx="7144">
                  <c:v>67.457906724263552</c:v>
                </c:pt>
                <c:pt idx="7145">
                  <c:v>67.079312574396937</c:v>
                </c:pt>
                <c:pt idx="7146">
                  <c:v>66.744433118721929</c:v>
                </c:pt>
                <c:pt idx="7147">
                  <c:v>66.322000844064107</c:v>
                </c:pt>
                <c:pt idx="7148">
                  <c:v>65.988350226638076</c:v>
                </c:pt>
                <c:pt idx="7149">
                  <c:v>65.857746584086016</c:v>
                </c:pt>
                <c:pt idx="7150">
                  <c:v>65.766937251159305</c:v>
                </c:pt>
                <c:pt idx="7151">
                  <c:v>65.660731282953293</c:v>
                </c:pt>
                <c:pt idx="7152">
                  <c:v>65.421686531158628</c:v>
                </c:pt>
                <c:pt idx="7153">
                  <c:v>65.026654830139194</c:v>
                </c:pt>
                <c:pt idx="7154">
                  <c:v>64.622476804251164</c:v>
                </c:pt>
                <c:pt idx="7155">
                  <c:v>64.391570754637542</c:v>
                </c:pt>
                <c:pt idx="7156">
                  <c:v>64.480352591832087</c:v>
                </c:pt>
                <c:pt idx="7157">
                  <c:v>64.614982130036992</c:v>
                </c:pt>
                <c:pt idx="7158">
                  <c:v>64.511713383112323</c:v>
                </c:pt>
                <c:pt idx="7159">
                  <c:v>64.339206086605643</c:v>
                </c:pt>
                <c:pt idx="7160">
                  <c:v>64.171097900694789</c:v>
                </c:pt>
                <c:pt idx="7161">
                  <c:v>63.924207553035302</c:v>
                </c:pt>
                <c:pt idx="7162">
                  <c:v>63.655286156750378</c:v>
                </c:pt>
                <c:pt idx="7163">
                  <c:v>63.330132206451907</c:v>
                </c:pt>
                <c:pt idx="7164">
                  <c:v>63.123330040404241</c:v>
                </c:pt>
                <c:pt idx="7165">
                  <c:v>63.169736877260718</c:v>
                </c:pt>
                <c:pt idx="7166">
                  <c:v>63.12450595102392</c:v>
                </c:pt>
                <c:pt idx="7167">
                  <c:v>62.779342404011842</c:v>
                </c:pt>
                <c:pt idx="7168">
                  <c:v>62.324860134933239</c:v>
                </c:pt>
                <c:pt idx="7169">
                  <c:v>62.095437920549671</c:v>
                </c:pt>
                <c:pt idx="7170">
                  <c:v>62.01546238867077</c:v>
                </c:pt>
                <c:pt idx="7171">
                  <c:v>61.915747716219443</c:v>
                </c:pt>
                <c:pt idx="7172">
                  <c:v>61.629413929424146</c:v>
                </c:pt>
                <c:pt idx="7173">
                  <c:v>61.414092613802559</c:v>
                </c:pt>
                <c:pt idx="7174">
                  <c:v>61.099435374429675</c:v>
                </c:pt>
                <c:pt idx="7175">
                  <c:v>60.6453823602954</c:v>
                </c:pt>
                <c:pt idx="7176">
                  <c:v>60.181212974937935</c:v>
                </c:pt>
                <c:pt idx="7177">
                  <c:v>59.701692722841877</c:v>
                </c:pt>
                <c:pt idx="7178">
                  <c:v>59.585448412903936</c:v>
                </c:pt>
                <c:pt idx="7179">
                  <c:v>59.540026640406715</c:v>
                </c:pt>
                <c:pt idx="7180">
                  <c:v>59.366819116280169</c:v>
                </c:pt>
                <c:pt idx="7181">
                  <c:v>59.142752747166284</c:v>
                </c:pt>
                <c:pt idx="7182">
                  <c:v>58.915538914432503</c:v>
                </c:pt>
                <c:pt idx="7183">
                  <c:v>58.952482990040465</c:v>
                </c:pt>
                <c:pt idx="7184">
                  <c:v>59.289725803182776</c:v>
                </c:pt>
                <c:pt idx="7185">
                  <c:v>59.508907575191735</c:v>
                </c:pt>
                <c:pt idx="7186">
                  <c:v>59.389575646838082</c:v>
                </c:pt>
                <c:pt idx="7187">
                  <c:v>59.071150625868924</c:v>
                </c:pt>
                <c:pt idx="7188">
                  <c:v>59.027601497887616</c:v>
                </c:pt>
                <c:pt idx="7189">
                  <c:v>59.205444784584728</c:v>
                </c:pt>
                <c:pt idx="7190">
                  <c:v>59.16337721927016</c:v>
                </c:pt>
                <c:pt idx="7191">
                  <c:v>59.05421685309858</c:v>
                </c:pt>
                <c:pt idx="7192">
                  <c:v>59.01534752247133</c:v>
                </c:pt>
                <c:pt idx="7193">
                  <c:v>59.07963535202127</c:v>
                </c:pt>
                <c:pt idx="7194">
                  <c:v>59.105965910482439</c:v>
                </c:pt>
                <c:pt idx="7195">
                  <c:v>59.102908052700755</c:v>
                </c:pt>
                <c:pt idx="7196">
                  <c:v>59.065883066316587</c:v>
                </c:pt>
                <c:pt idx="7197">
                  <c:v>59.051984767956114</c:v>
                </c:pt>
                <c:pt idx="7198">
                  <c:v>59.162150014795344</c:v>
                </c:pt>
                <c:pt idx="7199">
                  <c:v>59.253324559655333</c:v>
                </c:pt>
                <c:pt idx="7200">
                  <c:v>59.256765446386524</c:v>
                </c:pt>
                <c:pt idx="7201">
                  <c:v>59.222486691467438</c:v>
                </c:pt>
                <c:pt idx="7202">
                  <c:v>59.313533224021725</c:v>
                </c:pt>
                <c:pt idx="7203">
                  <c:v>59.476215626761004</c:v>
                </c:pt>
                <c:pt idx="7204">
                  <c:v>59.786487385249828</c:v>
                </c:pt>
                <c:pt idx="7205">
                  <c:v>60.202762960099967</c:v>
                </c:pt>
                <c:pt idx="7206">
                  <c:v>60.58588356336417</c:v>
                </c:pt>
                <c:pt idx="7207">
                  <c:v>60.955037873209037</c:v>
                </c:pt>
                <c:pt idx="7208">
                  <c:v>61.043003471419297</c:v>
                </c:pt>
                <c:pt idx="7209">
                  <c:v>60.997108522655203</c:v>
                </c:pt>
                <c:pt idx="7210">
                  <c:v>61.241264825939552</c:v>
                </c:pt>
                <c:pt idx="7211">
                  <c:v>61.5347131054356</c:v>
                </c:pt>
                <c:pt idx="7212">
                  <c:v>61.512362025071837</c:v>
                </c:pt>
                <c:pt idx="7213">
                  <c:v>61.452435479174952</c:v>
                </c:pt>
                <c:pt idx="7214">
                  <c:v>61.435843611391867</c:v>
                </c:pt>
                <c:pt idx="7215">
                  <c:v>61.337184549034909</c:v>
                </c:pt>
                <c:pt idx="7216">
                  <c:v>61.250262137799929</c:v>
                </c:pt>
                <c:pt idx="7217">
                  <c:v>61.307645135141321</c:v>
                </c:pt>
                <c:pt idx="7218">
                  <c:v>61.186673409820543</c:v>
                </c:pt>
                <c:pt idx="7219">
                  <c:v>61.034882420265092</c:v>
                </c:pt>
                <c:pt idx="7220">
                  <c:v>60.87703365952715</c:v>
                </c:pt>
                <c:pt idx="7221">
                  <c:v>60.776103116449718</c:v>
                </c:pt>
                <c:pt idx="7222">
                  <c:v>60.849710484487957</c:v>
                </c:pt>
                <c:pt idx="7223">
                  <c:v>60.964937996593576</c:v>
                </c:pt>
                <c:pt idx="7224">
                  <c:v>61.020124127700527</c:v>
                </c:pt>
                <c:pt idx="7225">
                  <c:v>61.014228775838575</c:v>
                </c:pt>
                <c:pt idx="7226">
                  <c:v>60.971099277002011</c:v>
                </c:pt>
                <c:pt idx="7227">
                  <c:v>60.929463830209876</c:v>
                </c:pt>
                <c:pt idx="7228">
                  <c:v>60.914574648677302</c:v>
                </c:pt>
                <c:pt idx="7229">
                  <c:v>60.931032657908638</c:v>
                </c:pt>
                <c:pt idx="7230">
                  <c:v>60.888530633604759</c:v>
                </c:pt>
                <c:pt idx="7231">
                  <c:v>60.713482089376839</c:v>
                </c:pt>
                <c:pt idx="7232">
                  <c:v>60.531745982365848</c:v>
                </c:pt>
                <c:pt idx="7233">
                  <c:v>60.298879087485602</c:v>
                </c:pt>
                <c:pt idx="7234">
                  <c:v>60.14981277289391</c:v>
                </c:pt>
                <c:pt idx="7235">
                  <c:v>60.293041213877224</c:v>
                </c:pt>
                <c:pt idx="7236">
                  <c:v>60.357772086883784</c:v>
                </c:pt>
                <c:pt idx="7237">
                  <c:v>60.523724986346537</c:v>
                </c:pt>
                <c:pt idx="7238">
                  <c:v>60.805997127858845</c:v>
                </c:pt>
                <c:pt idx="7239">
                  <c:v>60.908501074877186</c:v>
                </c:pt>
                <c:pt idx="7240">
                  <c:v>61.055947328098739</c:v>
                </c:pt>
                <c:pt idx="7241">
                  <c:v>61.330521962306847</c:v>
                </c:pt>
                <c:pt idx="7242">
                  <c:v>61.449265490243327</c:v>
                </c:pt>
                <c:pt idx="7243">
                  <c:v>61.297192963697114</c:v>
                </c:pt>
                <c:pt idx="7244">
                  <c:v>61.103816203947318</c:v>
                </c:pt>
                <c:pt idx="7245">
                  <c:v>60.787844940031363</c:v>
                </c:pt>
                <c:pt idx="7246">
                  <c:v>60.583372917877597</c:v>
                </c:pt>
                <c:pt idx="7247">
                  <c:v>60.617129532339092</c:v>
                </c:pt>
                <c:pt idx="7248">
                  <c:v>60.801816320760224</c:v>
                </c:pt>
                <c:pt idx="7249">
                  <c:v>60.860527640790366</c:v>
                </c:pt>
                <c:pt idx="7250">
                  <c:v>60.814287792611736</c:v>
                </c:pt>
                <c:pt idx="7251">
                  <c:v>60.870924183851443</c:v>
                </c:pt>
                <c:pt idx="7252">
                  <c:v>61.107411144362231</c:v>
                </c:pt>
                <c:pt idx="7253">
                  <c:v>61.250258575556963</c:v>
                </c:pt>
                <c:pt idx="7254">
                  <c:v>61.276130696643982</c:v>
                </c:pt>
                <c:pt idx="7255">
                  <c:v>61.34430701584504</c:v>
                </c:pt>
                <c:pt idx="7256">
                  <c:v>61.31056082765032</c:v>
                </c:pt>
                <c:pt idx="7257">
                  <c:v>61.151104759089833</c:v>
                </c:pt>
                <c:pt idx="7258">
                  <c:v>60.889407385837373</c:v>
                </c:pt>
                <c:pt idx="7259">
                  <c:v>60.590263104118037</c:v>
                </c:pt>
                <c:pt idx="7260">
                  <c:v>60.2717186480699</c:v>
                </c:pt>
                <c:pt idx="7261">
                  <c:v>60.064181295001262</c:v>
                </c:pt>
                <c:pt idx="7262">
                  <c:v>59.807544433018506</c:v>
                </c:pt>
                <c:pt idx="7263">
                  <c:v>59.51115514238181</c:v>
                </c:pt>
                <c:pt idx="7264">
                  <c:v>59.245935413450042</c:v>
                </c:pt>
                <c:pt idx="7265">
                  <c:v>58.97256443081875</c:v>
                </c:pt>
                <c:pt idx="7266">
                  <c:v>58.8458457533157</c:v>
                </c:pt>
                <c:pt idx="7267">
                  <c:v>58.888188525535213</c:v>
                </c:pt>
                <c:pt idx="7268">
                  <c:v>59.110347093074324</c:v>
                </c:pt>
                <c:pt idx="7269">
                  <c:v>59.246825580196415</c:v>
                </c:pt>
                <c:pt idx="7270">
                  <c:v>59.631970509789348</c:v>
                </c:pt>
                <c:pt idx="7271">
                  <c:v>59.632782161849576</c:v>
                </c:pt>
                <c:pt idx="7272">
                  <c:v>59.152209169068996</c:v>
                </c:pt>
                <c:pt idx="7273">
                  <c:v>58.862440431076855</c:v>
                </c:pt>
                <c:pt idx="7274">
                  <c:v>58.867623939730031</c:v>
                </c:pt>
                <c:pt idx="7275">
                  <c:v>58.810210970408136</c:v>
                </c:pt>
                <c:pt idx="7276">
                  <c:v>58.675322862558261</c:v>
                </c:pt>
                <c:pt idx="7277">
                  <c:v>58.631672039759394</c:v>
                </c:pt>
                <c:pt idx="7278">
                  <c:v>58.662166865244117</c:v>
                </c:pt>
                <c:pt idx="7279">
                  <c:v>58.708497793844209</c:v>
                </c:pt>
                <c:pt idx="7280">
                  <c:v>58.532697878833105</c:v>
                </c:pt>
                <c:pt idx="7281">
                  <c:v>58.301890687074533</c:v>
                </c:pt>
                <c:pt idx="7282">
                  <c:v>58.258454260583434</c:v>
                </c:pt>
                <c:pt idx="7283">
                  <c:v>58.33169826361587</c:v>
                </c:pt>
                <c:pt idx="7284">
                  <c:v>58.356698215524368</c:v>
                </c:pt>
                <c:pt idx="7285">
                  <c:v>58.285462478549185</c:v>
                </c:pt>
                <c:pt idx="7286">
                  <c:v>58.261099793417614</c:v>
                </c:pt>
                <c:pt idx="7287">
                  <c:v>58.262894646923073</c:v>
                </c:pt>
                <c:pt idx="7288">
                  <c:v>58.360200647273118</c:v>
                </c:pt>
                <c:pt idx="7289">
                  <c:v>58.322338892110722</c:v>
                </c:pt>
                <c:pt idx="7290">
                  <c:v>58.265797390433164</c:v>
                </c:pt>
                <c:pt idx="7291">
                  <c:v>58.337045845989664</c:v>
                </c:pt>
                <c:pt idx="7292">
                  <c:v>58.397535883542105</c:v>
                </c:pt>
                <c:pt idx="7293">
                  <c:v>58.31705420002551</c:v>
                </c:pt>
                <c:pt idx="7294">
                  <c:v>58.180086711309414</c:v>
                </c:pt>
                <c:pt idx="7295">
                  <c:v>58.123741841080786</c:v>
                </c:pt>
                <c:pt idx="7296">
                  <c:v>58.175699880734399</c:v>
                </c:pt>
                <c:pt idx="7297">
                  <c:v>58.175638135013315</c:v>
                </c:pt>
                <c:pt idx="7298">
                  <c:v>58.057120596048421</c:v>
                </c:pt>
                <c:pt idx="7299">
                  <c:v>57.872317174462474</c:v>
                </c:pt>
                <c:pt idx="7300">
                  <c:v>57.793654872082485</c:v>
                </c:pt>
                <c:pt idx="7301">
                  <c:v>57.626659858816978</c:v>
                </c:pt>
                <c:pt idx="7302">
                  <c:v>57.584864765151075</c:v>
                </c:pt>
                <c:pt idx="7303">
                  <c:v>57.541786634327202</c:v>
                </c:pt>
                <c:pt idx="7304">
                  <c:v>57.403907321612024</c:v>
                </c:pt>
                <c:pt idx="7305">
                  <c:v>57.525333958024177</c:v>
                </c:pt>
                <c:pt idx="7306">
                  <c:v>57.691369466285991</c:v>
                </c:pt>
                <c:pt idx="7307">
                  <c:v>57.46020604623088</c:v>
                </c:pt>
                <c:pt idx="7308">
                  <c:v>57.228210213296499</c:v>
                </c:pt>
                <c:pt idx="7309">
                  <c:v>57.118231967301746</c:v>
                </c:pt>
                <c:pt idx="7310">
                  <c:v>57.114517655960455</c:v>
                </c:pt>
                <c:pt idx="7311">
                  <c:v>57.18580836988059</c:v>
                </c:pt>
                <c:pt idx="7312">
                  <c:v>57.138198646738104</c:v>
                </c:pt>
                <c:pt idx="7313">
                  <c:v>57.13717151811025</c:v>
                </c:pt>
                <c:pt idx="7314">
                  <c:v>57.699046051706489</c:v>
                </c:pt>
                <c:pt idx="7315">
                  <c:v>57.935889712971786</c:v>
                </c:pt>
                <c:pt idx="7316">
                  <c:v>58.048964082347752</c:v>
                </c:pt>
                <c:pt idx="7317">
                  <c:v>57.700750727893649</c:v>
                </c:pt>
                <c:pt idx="7318">
                  <c:v>57.203946805138486</c:v>
                </c:pt>
                <c:pt idx="7319">
                  <c:v>57.185902160294013</c:v>
                </c:pt>
                <c:pt idx="7320">
                  <c:v>57.618991933751872</c:v>
                </c:pt>
                <c:pt idx="7321">
                  <c:v>57.736028188695272</c:v>
                </c:pt>
                <c:pt idx="7322">
                  <c:v>56.989132865120922</c:v>
                </c:pt>
                <c:pt idx="7323">
                  <c:v>56.753450599974343</c:v>
                </c:pt>
                <c:pt idx="7324">
                  <c:v>57.11373880068443</c:v>
                </c:pt>
                <c:pt idx="7325">
                  <c:v>57.810654941887691</c:v>
                </c:pt>
                <c:pt idx="7326">
                  <c:v>57.504537802092969</c:v>
                </c:pt>
                <c:pt idx="7327">
                  <c:v>57.070691083267846</c:v>
                </c:pt>
                <c:pt idx="7328">
                  <c:v>56.703468360329147</c:v>
                </c:pt>
                <c:pt idx="7329">
                  <c:v>56.674556022297338</c:v>
                </c:pt>
                <c:pt idx="7330">
                  <c:v>56.760820109891611</c:v>
                </c:pt>
                <c:pt idx="7331">
                  <c:v>56.341590064466885</c:v>
                </c:pt>
                <c:pt idx="7332">
                  <c:v>56.375000122379056</c:v>
                </c:pt>
                <c:pt idx="7333">
                  <c:v>56.62878848149002</c:v>
                </c:pt>
                <c:pt idx="7334">
                  <c:v>56.960885303623343</c:v>
                </c:pt>
                <c:pt idx="7335">
                  <c:v>56.891214448071864</c:v>
                </c:pt>
                <c:pt idx="7336">
                  <c:v>56.495471052893279</c:v>
                </c:pt>
                <c:pt idx="7337">
                  <c:v>56.512381400065721</c:v>
                </c:pt>
                <c:pt idx="7338">
                  <c:v>56.688739879644558</c:v>
                </c:pt>
                <c:pt idx="7339">
                  <c:v>56.769636914934907</c:v>
                </c:pt>
                <c:pt idx="7340">
                  <c:v>56.626116340094107</c:v>
                </c:pt>
                <c:pt idx="7341">
                  <c:v>56.579411343291255</c:v>
                </c:pt>
                <c:pt idx="7342">
                  <c:v>56.612281598784698</c:v>
                </c:pt>
                <c:pt idx="7343">
                  <c:v>56.613730001009174</c:v>
                </c:pt>
                <c:pt idx="7344">
                  <c:v>56.561590093728441</c:v>
                </c:pt>
                <c:pt idx="7345">
                  <c:v>56.597994077173539</c:v>
                </c:pt>
                <c:pt idx="7346">
                  <c:v>56.597020512193957</c:v>
                </c:pt>
                <c:pt idx="7347">
                  <c:v>56.381113033007694</c:v>
                </c:pt>
                <c:pt idx="7348">
                  <c:v>56.186385935790284</c:v>
                </c:pt>
                <c:pt idx="7349">
                  <c:v>56.182553343852568</c:v>
                </c:pt>
                <c:pt idx="7350">
                  <c:v>56.271543032727429</c:v>
                </c:pt>
                <c:pt idx="7351">
                  <c:v>56.564578223078087</c:v>
                </c:pt>
                <c:pt idx="7352">
                  <c:v>56.962809879359057</c:v>
                </c:pt>
                <c:pt idx="7353">
                  <c:v>57.286490310758069</c:v>
                </c:pt>
                <c:pt idx="7354">
                  <c:v>57.590358634686474</c:v>
                </c:pt>
                <c:pt idx="7355">
                  <c:v>57.815922108703596</c:v>
                </c:pt>
                <c:pt idx="7356">
                  <c:v>58.051280451279538</c:v>
                </c:pt>
                <c:pt idx="7357">
                  <c:v>58.305069732512081</c:v>
                </c:pt>
                <c:pt idx="7358">
                  <c:v>58.51133927475415</c:v>
                </c:pt>
                <c:pt idx="7359">
                  <c:v>58.705120759372321</c:v>
                </c:pt>
                <c:pt idx="7360">
                  <c:v>58.836493046519323</c:v>
                </c:pt>
                <c:pt idx="7361">
                  <c:v>58.849526589502993</c:v>
                </c:pt>
                <c:pt idx="7362">
                  <c:v>58.968907538105597</c:v>
                </c:pt>
                <c:pt idx="7363">
                  <c:v>59.104588270296169</c:v>
                </c:pt>
                <c:pt idx="7364">
                  <c:v>59.00590848676508</c:v>
                </c:pt>
                <c:pt idx="7365">
                  <c:v>58.966096809827675</c:v>
                </c:pt>
                <c:pt idx="7366">
                  <c:v>58.891337735925184</c:v>
                </c:pt>
                <c:pt idx="7367">
                  <c:v>58.786090266793622</c:v>
                </c:pt>
                <c:pt idx="7368">
                  <c:v>58.88264156624853</c:v>
                </c:pt>
                <c:pt idx="7369">
                  <c:v>58.978210090853082</c:v>
                </c:pt>
                <c:pt idx="7370">
                  <c:v>59.023661929415226</c:v>
                </c:pt>
                <c:pt idx="7371">
                  <c:v>59.196170407809859</c:v>
                </c:pt>
                <c:pt idx="7372">
                  <c:v>59.431412136302193</c:v>
                </c:pt>
                <c:pt idx="7373">
                  <c:v>59.535639446059257</c:v>
                </c:pt>
                <c:pt idx="7374">
                  <c:v>59.698171323445422</c:v>
                </c:pt>
                <c:pt idx="7375">
                  <c:v>60.164880443422035</c:v>
                </c:pt>
                <c:pt idx="7376">
                  <c:v>60.428792644726073</c:v>
                </c:pt>
                <c:pt idx="7377">
                  <c:v>60.519590502161208</c:v>
                </c:pt>
                <c:pt idx="7378">
                  <c:v>60.732909633620231</c:v>
                </c:pt>
                <c:pt idx="7379">
                  <c:v>60.802877898606589</c:v>
                </c:pt>
                <c:pt idx="7380">
                  <c:v>60.633081765456808</c:v>
                </c:pt>
                <c:pt idx="7381">
                  <c:v>60.359792758693985</c:v>
                </c:pt>
                <c:pt idx="7382">
                  <c:v>60.220387544967508</c:v>
                </c:pt>
                <c:pt idx="7383">
                  <c:v>60.480278689875419</c:v>
                </c:pt>
                <c:pt idx="7384">
                  <c:v>60.707672161203696</c:v>
                </c:pt>
                <c:pt idx="7385">
                  <c:v>60.709505970259016</c:v>
                </c:pt>
                <c:pt idx="7386">
                  <c:v>60.740778117085583</c:v>
                </c:pt>
                <c:pt idx="7387">
                  <c:v>60.671172105057522</c:v>
                </c:pt>
                <c:pt idx="7388">
                  <c:v>60.577941884766879</c:v>
                </c:pt>
                <c:pt idx="7389">
                  <c:v>60.704490336759633</c:v>
                </c:pt>
                <c:pt idx="7390">
                  <c:v>60.758258008977705</c:v>
                </c:pt>
                <c:pt idx="7391">
                  <c:v>60.651630502567258</c:v>
                </c:pt>
                <c:pt idx="7392">
                  <c:v>60.585794690346347</c:v>
                </c:pt>
                <c:pt idx="7393">
                  <c:v>60.640104078280537</c:v>
                </c:pt>
                <c:pt idx="7394">
                  <c:v>60.684973492109336</c:v>
                </c:pt>
                <c:pt idx="7395">
                  <c:v>60.60732846295658</c:v>
                </c:pt>
                <c:pt idx="7396">
                  <c:v>60.524773208924096</c:v>
                </c:pt>
                <c:pt idx="7397">
                  <c:v>60.440140429030365</c:v>
                </c:pt>
                <c:pt idx="7398">
                  <c:v>60.437577148672233</c:v>
                </c:pt>
                <c:pt idx="7399">
                  <c:v>60.479158156280576</c:v>
                </c:pt>
                <c:pt idx="7400">
                  <c:v>60.490534099746654</c:v>
                </c:pt>
                <c:pt idx="7401">
                  <c:v>60.512035364103212</c:v>
                </c:pt>
                <c:pt idx="7402">
                  <c:v>60.509297042470564</c:v>
                </c:pt>
                <c:pt idx="7403">
                  <c:v>60.381940875920229</c:v>
                </c:pt>
                <c:pt idx="7404">
                  <c:v>60.235918372368232</c:v>
                </c:pt>
                <c:pt idx="7405">
                  <c:v>60.031724861850378</c:v>
                </c:pt>
                <c:pt idx="7406">
                  <c:v>59.941010922384066</c:v>
                </c:pt>
                <c:pt idx="7407">
                  <c:v>59.830152067322715</c:v>
                </c:pt>
                <c:pt idx="7408">
                  <c:v>59.670233263808178</c:v>
                </c:pt>
                <c:pt idx="7409">
                  <c:v>59.531396172610449</c:v>
                </c:pt>
                <c:pt idx="7410">
                  <c:v>59.358269007478029</c:v>
                </c:pt>
                <c:pt idx="7411">
                  <c:v>59.248668088756915</c:v>
                </c:pt>
                <c:pt idx="7412">
                  <c:v>59.259141709155308</c:v>
                </c:pt>
                <c:pt idx="7413">
                  <c:v>59.324488811128361</c:v>
                </c:pt>
                <c:pt idx="7414">
                  <c:v>59.352686125041252</c:v>
                </c:pt>
                <c:pt idx="7415">
                  <c:v>59.391743745878145</c:v>
                </c:pt>
                <c:pt idx="7416">
                  <c:v>59.544875993623549</c:v>
                </c:pt>
                <c:pt idx="7417">
                  <c:v>59.664161309408641</c:v>
                </c:pt>
                <c:pt idx="7418">
                  <c:v>59.549872041325074</c:v>
                </c:pt>
                <c:pt idx="7419">
                  <c:v>59.448726604947815</c:v>
                </c:pt>
                <c:pt idx="7420">
                  <c:v>59.462060475566787</c:v>
                </c:pt>
                <c:pt idx="7421">
                  <c:v>59.603571084598642</c:v>
                </c:pt>
                <c:pt idx="7422">
                  <c:v>59.718666589425879</c:v>
                </c:pt>
                <c:pt idx="7423">
                  <c:v>59.726451765150941</c:v>
                </c:pt>
                <c:pt idx="7424">
                  <c:v>59.729741885653674</c:v>
                </c:pt>
                <c:pt idx="7425">
                  <c:v>59.763205097087635</c:v>
                </c:pt>
                <c:pt idx="7426">
                  <c:v>59.839998809155333</c:v>
                </c:pt>
                <c:pt idx="7427">
                  <c:v>59.842731826992534</c:v>
                </c:pt>
                <c:pt idx="7428">
                  <c:v>59.687584125096834</c:v>
                </c:pt>
                <c:pt idx="7429">
                  <c:v>59.540943898809296</c:v>
                </c:pt>
                <c:pt idx="7430">
                  <c:v>59.587577521539501</c:v>
                </c:pt>
                <c:pt idx="7431">
                  <c:v>59.779958302046239</c:v>
                </c:pt>
                <c:pt idx="7432">
                  <c:v>59.64511461021597</c:v>
                </c:pt>
                <c:pt idx="7433">
                  <c:v>59.374033391889881</c:v>
                </c:pt>
                <c:pt idx="7434">
                  <c:v>59.262213587418486</c:v>
                </c:pt>
                <c:pt idx="7435">
                  <c:v>59.199849871598872</c:v>
                </c:pt>
                <c:pt idx="7436">
                  <c:v>59.161719693065073</c:v>
                </c:pt>
                <c:pt idx="7437">
                  <c:v>59.169355937409151</c:v>
                </c:pt>
                <c:pt idx="7438">
                  <c:v>59.213187121050751</c:v>
                </c:pt>
                <c:pt idx="7439">
                  <c:v>59.319713213744905</c:v>
                </c:pt>
                <c:pt idx="7440">
                  <c:v>59.328665536091769</c:v>
                </c:pt>
                <c:pt idx="7441">
                  <c:v>59.358240753610531</c:v>
                </c:pt>
                <c:pt idx="7442">
                  <c:v>59.462364781992392</c:v>
                </c:pt>
                <c:pt idx="7443">
                  <c:v>59.467812507909727</c:v>
                </c:pt>
                <c:pt idx="7444">
                  <c:v>59.476569014283527</c:v>
                </c:pt>
                <c:pt idx="7445">
                  <c:v>59.621546585896027</c:v>
                </c:pt>
                <c:pt idx="7446">
                  <c:v>59.882021090088159</c:v>
                </c:pt>
                <c:pt idx="7447">
                  <c:v>60.186271440351952</c:v>
                </c:pt>
                <c:pt idx="7448">
                  <c:v>60.407182737147863</c:v>
                </c:pt>
                <c:pt idx="7449">
                  <c:v>60.5900066810254</c:v>
                </c:pt>
                <c:pt idx="7450">
                  <c:v>60.504314440919387</c:v>
                </c:pt>
                <c:pt idx="7451">
                  <c:v>60.461881594586018</c:v>
                </c:pt>
                <c:pt idx="7452">
                  <c:v>60.453281148131424</c:v>
                </c:pt>
                <c:pt idx="7453">
                  <c:v>60.371189058662829</c:v>
                </c:pt>
                <c:pt idx="7454">
                  <c:v>60.321554851885665</c:v>
                </c:pt>
                <c:pt idx="7455">
                  <c:v>60.441286161772439</c:v>
                </c:pt>
                <c:pt idx="7456">
                  <c:v>60.392179900716172</c:v>
                </c:pt>
                <c:pt idx="7457">
                  <c:v>60.264193883297224</c:v>
                </c:pt>
                <c:pt idx="7458">
                  <c:v>60.194944661246858</c:v>
                </c:pt>
                <c:pt idx="7459">
                  <c:v>60.30092809381857</c:v>
                </c:pt>
                <c:pt idx="7460">
                  <c:v>60.537520944801756</c:v>
                </c:pt>
                <c:pt idx="7461">
                  <c:v>60.477911932887153</c:v>
                </c:pt>
                <c:pt idx="7462">
                  <c:v>60.304699398451163</c:v>
                </c:pt>
                <c:pt idx="7463">
                  <c:v>59.992963144051643</c:v>
                </c:pt>
                <c:pt idx="7464">
                  <c:v>59.667123866200974</c:v>
                </c:pt>
                <c:pt idx="7465">
                  <c:v>59.483009336230673</c:v>
                </c:pt>
                <c:pt idx="7466">
                  <c:v>59.470835112550532</c:v>
                </c:pt>
                <c:pt idx="7467">
                  <c:v>59.417239417110565</c:v>
                </c:pt>
                <c:pt idx="7468">
                  <c:v>59.456672259865513</c:v>
                </c:pt>
                <c:pt idx="7469">
                  <c:v>59.580435818928748</c:v>
                </c:pt>
                <c:pt idx="7470">
                  <c:v>59.725681967531372</c:v>
                </c:pt>
                <c:pt idx="7471">
                  <c:v>59.893892574050291</c:v>
                </c:pt>
                <c:pt idx="7472">
                  <c:v>60.050472587974859</c:v>
                </c:pt>
                <c:pt idx="7473">
                  <c:v>60.035487678488039</c:v>
                </c:pt>
                <c:pt idx="7474">
                  <c:v>59.816921262917411</c:v>
                </c:pt>
                <c:pt idx="7475">
                  <c:v>59.665551906618099</c:v>
                </c:pt>
                <c:pt idx="7476">
                  <c:v>59.454429925306684</c:v>
                </c:pt>
                <c:pt idx="7477">
                  <c:v>59.265397028065749</c:v>
                </c:pt>
                <c:pt idx="7478">
                  <c:v>58.961286355225063</c:v>
                </c:pt>
                <c:pt idx="7479">
                  <c:v>58.767428579982564</c:v>
                </c:pt>
                <c:pt idx="7480">
                  <c:v>58.819691489209148</c:v>
                </c:pt>
                <c:pt idx="7481">
                  <c:v>59.025071091293228</c:v>
                </c:pt>
                <c:pt idx="7482">
                  <c:v>58.960157986040116</c:v>
                </c:pt>
                <c:pt idx="7483">
                  <c:v>58.783056196948991</c:v>
                </c:pt>
                <c:pt idx="7484">
                  <c:v>58.691101871707147</c:v>
                </c:pt>
                <c:pt idx="7485">
                  <c:v>58.62504392745771</c:v>
                </c:pt>
                <c:pt idx="7486">
                  <c:v>58.812300992627804</c:v>
                </c:pt>
                <c:pt idx="7487">
                  <c:v>59.010177074199788</c:v>
                </c:pt>
                <c:pt idx="7488">
                  <c:v>59.013369323047755</c:v>
                </c:pt>
                <c:pt idx="7489">
                  <c:v>58.835534878892119</c:v>
                </c:pt>
                <c:pt idx="7490">
                  <c:v>58.599052916074911</c:v>
                </c:pt>
                <c:pt idx="7491">
                  <c:v>58.46377556791613</c:v>
                </c:pt>
                <c:pt idx="7492">
                  <c:v>58.167927144340482</c:v>
                </c:pt>
                <c:pt idx="7493">
                  <c:v>57.823615441041341</c:v>
                </c:pt>
                <c:pt idx="7494">
                  <c:v>57.580605723467031</c:v>
                </c:pt>
                <c:pt idx="7495">
                  <c:v>57.603527237971647</c:v>
                </c:pt>
                <c:pt idx="7496">
                  <c:v>57.777288738672659</c:v>
                </c:pt>
                <c:pt idx="7497">
                  <c:v>57.738370548355689</c:v>
                </c:pt>
                <c:pt idx="7498">
                  <c:v>57.60107698267052</c:v>
                </c:pt>
                <c:pt idx="7499">
                  <c:v>57.559147478495355</c:v>
                </c:pt>
                <c:pt idx="7500">
                  <c:v>57.746635534880369</c:v>
                </c:pt>
                <c:pt idx="7501">
                  <c:v>57.895163061389084</c:v>
                </c:pt>
                <c:pt idx="7502">
                  <c:v>57.82231524752401</c:v>
                </c:pt>
                <c:pt idx="7503">
                  <c:v>57.786588121787162</c:v>
                </c:pt>
                <c:pt idx="7504">
                  <c:v>57.8302756774887</c:v>
                </c:pt>
                <c:pt idx="7505">
                  <c:v>57.940199331953721</c:v>
                </c:pt>
                <c:pt idx="7506">
                  <c:v>57.925424830537352</c:v>
                </c:pt>
                <c:pt idx="7507">
                  <c:v>57.858819277073174</c:v>
                </c:pt>
                <c:pt idx="7508">
                  <c:v>57.887933646684672</c:v>
                </c:pt>
                <c:pt idx="7509">
                  <c:v>57.994385427929117</c:v>
                </c:pt>
                <c:pt idx="7510">
                  <c:v>58.112367929365462</c:v>
                </c:pt>
                <c:pt idx="7511">
                  <c:v>58.093584614654858</c:v>
                </c:pt>
                <c:pt idx="7512">
                  <c:v>58.064884418232907</c:v>
                </c:pt>
                <c:pt idx="7513">
                  <c:v>58.028480212812411</c:v>
                </c:pt>
                <c:pt idx="7514">
                  <c:v>57.959845926174381</c:v>
                </c:pt>
                <c:pt idx="7515">
                  <c:v>58.03640175777825</c:v>
                </c:pt>
                <c:pt idx="7516">
                  <c:v>58.113875849257994</c:v>
                </c:pt>
                <c:pt idx="7517">
                  <c:v>58.105181550825705</c:v>
                </c:pt>
                <c:pt idx="7518">
                  <c:v>58.179195072214782</c:v>
                </c:pt>
                <c:pt idx="7519">
                  <c:v>58.340457423558519</c:v>
                </c:pt>
                <c:pt idx="7520">
                  <c:v>58.352547972919119</c:v>
                </c:pt>
                <c:pt idx="7521">
                  <c:v>58.340421625023794</c:v>
                </c:pt>
                <c:pt idx="7522">
                  <c:v>58.25007323479096</c:v>
                </c:pt>
                <c:pt idx="7523">
                  <c:v>58.242938251278105</c:v>
                </c:pt>
                <c:pt idx="7524">
                  <c:v>58.260755776865636</c:v>
                </c:pt>
                <c:pt idx="7525">
                  <c:v>59.05962673207631</c:v>
                </c:pt>
                <c:pt idx="7526">
                  <c:v>60.0550840118064</c:v>
                </c:pt>
                <c:pt idx="7527">
                  <c:v>60.035438171089424</c:v>
                </c:pt>
                <c:pt idx="7528">
                  <c:v>60.026235539266153</c:v>
                </c:pt>
                <c:pt idx="7529">
                  <c:v>60.022960709908929</c:v>
                </c:pt>
                <c:pt idx="7530">
                  <c:v>60.017124450501043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'Объекты трубопровода'!$K$1</c:f>
              <c:strCache>
                <c:ptCount val="1"/>
                <c:pt idx="0">
                  <c:v>Высота 02/16</c:v>
                </c:pt>
              </c:strCache>
            </c:strRef>
          </c:tx>
          <c:xVal>
            <c:numRef>
              <c:f>'Объекты трубопровода'!$F$2:$F$10518</c:f>
              <c:numCache>
                <c:formatCode>General</c:formatCode>
                <c:ptCount val="10517"/>
                <c:pt idx="0">
                  <c:v>0</c:v>
                </c:pt>
                <c:pt idx="1">
                  <c:v>1.77</c:v>
                </c:pt>
                <c:pt idx="2">
                  <c:v>2.67</c:v>
                </c:pt>
                <c:pt idx="3">
                  <c:v>3.3</c:v>
                </c:pt>
                <c:pt idx="4">
                  <c:v>3.56</c:v>
                </c:pt>
                <c:pt idx="5">
                  <c:v>4.97</c:v>
                </c:pt>
                <c:pt idx="6">
                  <c:v>5.21</c:v>
                </c:pt>
                <c:pt idx="7">
                  <c:v>16.149999999999999</c:v>
                </c:pt>
                <c:pt idx="8">
                  <c:v>20.5</c:v>
                </c:pt>
                <c:pt idx="9">
                  <c:v>20.75</c:v>
                </c:pt>
                <c:pt idx="10">
                  <c:v>25.414999999999999</c:v>
                </c:pt>
                <c:pt idx="11">
                  <c:v>25.664999999999999</c:v>
                </c:pt>
                <c:pt idx="12">
                  <c:v>36.844999999999999</c:v>
                </c:pt>
                <c:pt idx="13">
                  <c:v>47.994999999999997</c:v>
                </c:pt>
                <c:pt idx="14">
                  <c:v>59.155000000000001</c:v>
                </c:pt>
                <c:pt idx="15">
                  <c:v>67.265000000000001</c:v>
                </c:pt>
                <c:pt idx="16">
                  <c:v>67.525000000000006</c:v>
                </c:pt>
                <c:pt idx="17">
                  <c:v>72.08</c:v>
                </c:pt>
                <c:pt idx="18">
                  <c:v>72.34</c:v>
                </c:pt>
                <c:pt idx="19">
                  <c:v>81.400000000000006</c:v>
                </c:pt>
                <c:pt idx="20">
                  <c:v>92.97</c:v>
                </c:pt>
                <c:pt idx="21">
                  <c:v>104.19499999999999</c:v>
                </c:pt>
                <c:pt idx="22">
                  <c:v>114.005</c:v>
                </c:pt>
                <c:pt idx="23">
                  <c:v>125.56</c:v>
                </c:pt>
                <c:pt idx="24">
                  <c:v>136.55500000000001</c:v>
                </c:pt>
                <c:pt idx="25">
                  <c:v>147.69999999999999</c:v>
                </c:pt>
                <c:pt idx="26">
                  <c:v>158.60499999999999</c:v>
                </c:pt>
                <c:pt idx="27">
                  <c:v>169.65</c:v>
                </c:pt>
                <c:pt idx="28">
                  <c:v>180.935</c:v>
                </c:pt>
                <c:pt idx="29">
                  <c:v>192.2</c:v>
                </c:pt>
                <c:pt idx="30">
                  <c:v>203.28</c:v>
                </c:pt>
                <c:pt idx="31">
                  <c:v>214.41</c:v>
                </c:pt>
                <c:pt idx="32">
                  <c:v>225.48500000000001</c:v>
                </c:pt>
                <c:pt idx="33">
                  <c:v>236.52</c:v>
                </c:pt>
                <c:pt idx="34">
                  <c:v>247.89</c:v>
                </c:pt>
                <c:pt idx="35">
                  <c:v>258.89499999999998</c:v>
                </c:pt>
                <c:pt idx="36">
                  <c:v>269.95499999999998</c:v>
                </c:pt>
                <c:pt idx="37">
                  <c:v>281.31</c:v>
                </c:pt>
                <c:pt idx="38">
                  <c:v>292.22500000000002</c:v>
                </c:pt>
                <c:pt idx="39">
                  <c:v>303.375</c:v>
                </c:pt>
                <c:pt idx="40">
                  <c:v>314.59500000000003</c:v>
                </c:pt>
                <c:pt idx="41">
                  <c:v>325.38499999999999</c:v>
                </c:pt>
                <c:pt idx="42">
                  <c:v>336.95</c:v>
                </c:pt>
                <c:pt idx="43">
                  <c:v>348.13499999999999</c:v>
                </c:pt>
                <c:pt idx="44">
                  <c:v>359.8</c:v>
                </c:pt>
                <c:pt idx="45">
                  <c:v>371.01</c:v>
                </c:pt>
                <c:pt idx="46">
                  <c:v>382.26</c:v>
                </c:pt>
                <c:pt idx="47">
                  <c:v>389.95</c:v>
                </c:pt>
                <c:pt idx="48">
                  <c:v>400.95499999999998</c:v>
                </c:pt>
                <c:pt idx="49">
                  <c:v>412.21</c:v>
                </c:pt>
                <c:pt idx="50">
                  <c:v>423.34</c:v>
                </c:pt>
                <c:pt idx="51">
                  <c:v>435.125</c:v>
                </c:pt>
                <c:pt idx="52">
                  <c:v>446.52</c:v>
                </c:pt>
                <c:pt idx="53">
                  <c:v>458.04</c:v>
                </c:pt>
                <c:pt idx="54">
                  <c:v>469.16500000000002</c:v>
                </c:pt>
                <c:pt idx="55">
                  <c:v>480.42</c:v>
                </c:pt>
                <c:pt idx="56">
                  <c:v>491.64499999999998</c:v>
                </c:pt>
                <c:pt idx="57">
                  <c:v>502.44</c:v>
                </c:pt>
                <c:pt idx="58">
                  <c:v>513.72</c:v>
                </c:pt>
                <c:pt idx="59">
                  <c:v>525.03</c:v>
                </c:pt>
                <c:pt idx="60">
                  <c:v>536.15499999999997</c:v>
                </c:pt>
                <c:pt idx="61">
                  <c:v>547.09</c:v>
                </c:pt>
                <c:pt idx="62">
                  <c:v>558.33000000000004</c:v>
                </c:pt>
                <c:pt idx="63">
                  <c:v>569.42499999999995</c:v>
                </c:pt>
                <c:pt idx="64">
                  <c:v>580.49</c:v>
                </c:pt>
                <c:pt idx="65">
                  <c:v>591.72500000000002</c:v>
                </c:pt>
                <c:pt idx="66">
                  <c:v>602.91499999999996</c:v>
                </c:pt>
                <c:pt idx="67">
                  <c:v>614.06500000000005</c:v>
                </c:pt>
                <c:pt idx="68">
                  <c:v>624.89</c:v>
                </c:pt>
                <c:pt idx="69">
                  <c:v>636.005</c:v>
                </c:pt>
                <c:pt idx="70">
                  <c:v>647.22500000000002</c:v>
                </c:pt>
                <c:pt idx="71">
                  <c:v>658.26</c:v>
                </c:pt>
                <c:pt idx="72">
                  <c:v>669.40499999999997</c:v>
                </c:pt>
                <c:pt idx="73">
                  <c:v>680.32500000000005</c:v>
                </c:pt>
                <c:pt idx="74">
                  <c:v>691.29499999999996</c:v>
                </c:pt>
                <c:pt idx="75">
                  <c:v>702.49</c:v>
                </c:pt>
                <c:pt idx="76">
                  <c:v>713.7</c:v>
                </c:pt>
                <c:pt idx="77">
                  <c:v>724.755</c:v>
                </c:pt>
                <c:pt idx="78">
                  <c:v>735.79</c:v>
                </c:pt>
                <c:pt idx="79">
                  <c:v>746.67499999999995</c:v>
                </c:pt>
                <c:pt idx="80">
                  <c:v>757.91499999999996</c:v>
                </c:pt>
                <c:pt idx="81">
                  <c:v>769.56</c:v>
                </c:pt>
                <c:pt idx="82">
                  <c:v>781.16</c:v>
                </c:pt>
                <c:pt idx="83">
                  <c:v>792.76</c:v>
                </c:pt>
                <c:pt idx="84">
                  <c:v>804.42</c:v>
                </c:pt>
                <c:pt idx="85">
                  <c:v>816.03</c:v>
                </c:pt>
                <c:pt idx="86">
                  <c:v>827.64499999999998</c:v>
                </c:pt>
                <c:pt idx="87">
                  <c:v>839.22500000000002</c:v>
                </c:pt>
                <c:pt idx="88">
                  <c:v>850.60500000000002</c:v>
                </c:pt>
                <c:pt idx="89">
                  <c:v>862.245</c:v>
                </c:pt>
                <c:pt idx="90">
                  <c:v>873.88499999999999</c:v>
                </c:pt>
                <c:pt idx="91">
                  <c:v>885.45500000000004</c:v>
                </c:pt>
                <c:pt idx="92">
                  <c:v>896.9</c:v>
                </c:pt>
                <c:pt idx="93">
                  <c:v>908.53499999999997</c:v>
                </c:pt>
                <c:pt idx="94">
                  <c:v>920.18499999999995</c:v>
                </c:pt>
                <c:pt idx="95">
                  <c:v>931.76</c:v>
                </c:pt>
                <c:pt idx="96">
                  <c:v>943.36</c:v>
                </c:pt>
                <c:pt idx="97">
                  <c:v>954.81</c:v>
                </c:pt>
                <c:pt idx="98">
                  <c:v>966.44500000000005</c:v>
                </c:pt>
                <c:pt idx="99">
                  <c:v>977.94</c:v>
                </c:pt>
                <c:pt idx="100">
                  <c:v>989.495</c:v>
                </c:pt>
                <c:pt idx="101">
                  <c:v>1000.385</c:v>
                </c:pt>
                <c:pt idx="102">
                  <c:v>1011.88</c:v>
                </c:pt>
                <c:pt idx="103">
                  <c:v>1023.495</c:v>
                </c:pt>
                <c:pt idx="104">
                  <c:v>1035.125</c:v>
                </c:pt>
                <c:pt idx="105">
                  <c:v>1046.105</c:v>
                </c:pt>
                <c:pt idx="106">
                  <c:v>1057.71</c:v>
                </c:pt>
                <c:pt idx="107">
                  <c:v>1069.32</c:v>
                </c:pt>
                <c:pt idx="108">
                  <c:v>1080.96</c:v>
                </c:pt>
                <c:pt idx="109">
                  <c:v>1092.575</c:v>
                </c:pt>
                <c:pt idx="110">
                  <c:v>1104.2</c:v>
                </c:pt>
                <c:pt idx="111">
                  <c:v>1115.79</c:v>
                </c:pt>
                <c:pt idx="112">
                  <c:v>1127.33</c:v>
                </c:pt>
                <c:pt idx="113">
                  <c:v>1138.94</c:v>
                </c:pt>
                <c:pt idx="114">
                  <c:v>1150.575</c:v>
                </c:pt>
                <c:pt idx="115">
                  <c:v>1162.075</c:v>
                </c:pt>
                <c:pt idx="116">
                  <c:v>1173.665</c:v>
                </c:pt>
                <c:pt idx="117">
                  <c:v>1185.3050000000001</c:v>
                </c:pt>
                <c:pt idx="118">
                  <c:v>1196.96</c:v>
                </c:pt>
                <c:pt idx="119">
                  <c:v>1208.55</c:v>
                </c:pt>
                <c:pt idx="120">
                  <c:v>1220.165</c:v>
                </c:pt>
                <c:pt idx="121">
                  <c:v>1231.79</c:v>
                </c:pt>
                <c:pt idx="122">
                  <c:v>1243.44</c:v>
                </c:pt>
                <c:pt idx="123">
                  <c:v>1254.875</c:v>
                </c:pt>
                <c:pt idx="124">
                  <c:v>1266.42</c:v>
                </c:pt>
                <c:pt idx="125">
                  <c:v>1278.06</c:v>
                </c:pt>
                <c:pt idx="126">
                  <c:v>1289.69</c:v>
                </c:pt>
                <c:pt idx="127">
                  <c:v>1301.3150000000001</c:v>
                </c:pt>
                <c:pt idx="128">
                  <c:v>1312.5650000000001</c:v>
                </c:pt>
                <c:pt idx="129">
                  <c:v>1324.175</c:v>
                </c:pt>
                <c:pt idx="130">
                  <c:v>1335.7850000000001</c:v>
                </c:pt>
                <c:pt idx="131">
                  <c:v>1347.375</c:v>
                </c:pt>
                <c:pt idx="132">
                  <c:v>1359.0350000000001</c:v>
                </c:pt>
                <c:pt idx="133">
                  <c:v>1370.125</c:v>
                </c:pt>
                <c:pt idx="134">
                  <c:v>1381.605</c:v>
                </c:pt>
                <c:pt idx="135">
                  <c:v>1393.2449999999999</c:v>
                </c:pt>
                <c:pt idx="136">
                  <c:v>1404.865</c:v>
                </c:pt>
                <c:pt idx="137">
                  <c:v>1416.4749999999999</c:v>
                </c:pt>
                <c:pt idx="138">
                  <c:v>1427.9849999999999</c:v>
                </c:pt>
                <c:pt idx="139">
                  <c:v>1439.5650000000001</c:v>
                </c:pt>
                <c:pt idx="140">
                  <c:v>1451.2149999999999</c:v>
                </c:pt>
                <c:pt idx="141">
                  <c:v>1462.835</c:v>
                </c:pt>
                <c:pt idx="142">
                  <c:v>1474.4649999999999</c:v>
                </c:pt>
                <c:pt idx="143">
                  <c:v>1486.075</c:v>
                </c:pt>
                <c:pt idx="144">
                  <c:v>1497.71</c:v>
                </c:pt>
                <c:pt idx="145">
                  <c:v>1509.34</c:v>
                </c:pt>
                <c:pt idx="146">
                  <c:v>1520.825</c:v>
                </c:pt>
                <c:pt idx="147">
                  <c:v>1532.4349999999999</c:v>
                </c:pt>
                <c:pt idx="148">
                  <c:v>1543.94</c:v>
                </c:pt>
                <c:pt idx="149">
                  <c:v>1555.5150000000001</c:v>
                </c:pt>
                <c:pt idx="150">
                  <c:v>1567.14</c:v>
                </c:pt>
                <c:pt idx="151">
                  <c:v>1578.7449999999999</c:v>
                </c:pt>
                <c:pt idx="152">
                  <c:v>1590.355</c:v>
                </c:pt>
                <c:pt idx="153">
                  <c:v>1601.9649999999999</c:v>
                </c:pt>
                <c:pt idx="154">
                  <c:v>1613.62</c:v>
                </c:pt>
                <c:pt idx="155">
                  <c:v>1624.48</c:v>
                </c:pt>
                <c:pt idx="156">
                  <c:v>1636.11</c:v>
                </c:pt>
                <c:pt idx="157">
                  <c:v>1647.7349999999999</c:v>
                </c:pt>
                <c:pt idx="158">
                  <c:v>1659.4</c:v>
                </c:pt>
                <c:pt idx="159">
                  <c:v>1670.86</c:v>
                </c:pt>
                <c:pt idx="160">
                  <c:v>1682.2950000000001</c:v>
                </c:pt>
                <c:pt idx="161">
                  <c:v>1693.92</c:v>
                </c:pt>
                <c:pt idx="162">
                  <c:v>1705.5050000000001</c:v>
                </c:pt>
                <c:pt idx="163">
                  <c:v>1717.135</c:v>
                </c:pt>
                <c:pt idx="164">
                  <c:v>1728.7550000000001</c:v>
                </c:pt>
                <c:pt idx="165">
                  <c:v>1739.325</c:v>
                </c:pt>
                <c:pt idx="166">
                  <c:v>1750.95</c:v>
                </c:pt>
                <c:pt idx="167">
                  <c:v>1762.03</c:v>
                </c:pt>
                <c:pt idx="168">
                  <c:v>1773.125</c:v>
                </c:pt>
                <c:pt idx="169">
                  <c:v>1784.7349999999999</c:v>
                </c:pt>
                <c:pt idx="170">
                  <c:v>1796.33</c:v>
                </c:pt>
                <c:pt idx="171">
                  <c:v>1807.9749999999999</c:v>
                </c:pt>
                <c:pt idx="172">
                  <c:v>1819.575</c:v>
                </c:pt>
                <c:pt idx="173">
                  <c:v>1831.155</c:v>
                </c:pt>
                <c:pt idx="174">
                  <c:v>1842.77</c:v>
                </c:pt>
                <c:pt idx="175">
                  <c:v>1854.36</c:v>
                </c:pt>
                <c:pt idx="176">
                  <c:v>1865.925</c:v>
                </c:pt>
                <c:pt idx="177">
                  <c:v>1877.55</c:v>
                </c:pt>
                <c:pt idx="178">
                  <c:v>1889.16</c:v>
                </c:pt>
                <c:pt idx="179">
                  <c:v>1900.7950000000001</c:v>
                </c:pt>
                <c:pt idx="180">
                  <c:v>1912.36</c:v>
                </c:pt>
                <c:pt idx="181">
                  <c:v>1923.9649999999999</c:v>
                </c:pt>
                <c:pt idx="182">
                  <c:v>1935.56</c:v>
                </c:pt>
                <c:pt idx="183">
                  <c:v>1947.19</c:v>
                </c:pt>
                <c:pt idx="184">
                  <c:v>1958.79</c:v>
                </c:pt>
                <c:pt idx="185">
                  <c:v>1970.2750000000001</c:v>
                </c:pt>
                <c:pt idx="186">
                  <c:v>1981.69</c:v>
                </c:pt>
                <c:pt idx="187">
                  <c:v>1993.345</c:v>
                </c:pt>
                <c:pt idx="188">
                  <c:v>2004.93</c:v>
                </c:pt>
                <c:pt idx="189">
                  <c:v>2016.585</c:v>
                </c:pt>
                <c:pt idx="190">
                  <c:v>2028.23</c:v>
                </c:pt>
                <c:pt idx="191">
                  <c:v>2039.7750000000001</c:v>
                </c:pt>
                <c:pt idx="192">
                  <c:v>2051.375</c:v>
                </c:pt>
                <c:pt idx="193">
                  <c:v>2062.9749999999999</c:v>
                </c:pt>
                <c:pt idx="194">
                  <c:v>2074.58</c:v>
                </c:pt>
                <c:pt idx="195">
                  <c:v>2086.19</c:v>
                </c:pt>
                <c:pt idx="196">
                  <c:v>2097.7600000000002</c:v>
                </c:pt>
                <c:pt idx="197">
                  <c:v>2109.415</c:v>
                </c:pt>
                <c:pt idx="198">
                  <c:v>2120.92</c:v>
                </c:pt>
                <c:pt idx="199">
                  <c:v>2132.5700000000002</c:v>
                </c:pt>
                <c:pt idx="200">
                  <c:v>2144.2049999999999</c:v>
                </c:pt>
                <c:pt idx="201">
                  <c:v>2155.83</c:v>
                </c:pt>
                <c:pt idx="202">
                  <c:v>2167.4949999999999</c:v>
                </c:pt>
                <c:pt idx="203">
                  <c:v>2179.06</c:v>
                </c:pt>
                <c:pt idx="204">
                  <c:v>2190.6950000000002</c:v>
                </c:pt>
                <c:pt idx="205">
                  <c:v>2202.3000000000002</c:v>
                </c:pt>
                <c:pt idx="206">
                  <c:v>2213.8850000000002</c:v>
                </c:pt>
                <c:pt idx="207">
                  <c:v>2225.48</c:v>
                </c:pt>
                <c:pt idx="208">
                  <c:v>2237.0549999999998</c:v>
                </c:pt>
                <c:pt idx="209">
                  <c:v>2248.6849999999999</c:v>
                </c:pt>
                <c:pt idx="210">
                  <c:v>2260.2849999999999</c:v>
                </c:pt>
                <c:pt idx="211">
                  <c:v>2271.5749999999998</c:v>
                </c:pt>
                <c:pt idx="212">
                  <c:v>2283.1950000000002</c:v>
                </c:pt>
                <c:pt idx="213">
                  <c:v>2294.7449999999999</c:v>
                </c:pt>
                <c:pt idx="214">
                  <c:v>2306.355</c:v>
                </c:pt>
                <c:pt idx="215">
                  <c:v>2317.875</c:v>
                </c:pt>
                <c:pt idx="216">
                  <c:v>2329.4850000000001</c:v>
                </c:pt>
                <c:pt idx="217">
                  <c:v>2340.395</c:v>
                </c:pt>
                <c:pt idx="218">
                  <c:v>2351.9949999999999</c:v>
                </c:pt>
                <c:pt idx="219">
                  <c:v>2363.5650000000001</c:v>
                </c:pt>
                <c:pt idx="220">
                  <c:v>2375.1799999999998</c:v>
                </c:pt>
                <c:pt idx="221">
                  <c:v>2386.8000000000002</c:v>
                </c:pt>
                <c:pt idx="222">
                  <c:v>2398.42</c:v>
                </c:pt>
                <c:pt idx="223">
                  <c:v>2410.0050000000001</c:v>
                </c:pt>
                <c:pt idx="224">
                  <c:v>2421.14</c:v>
                </c:pt>
                <c:pt idx="225">
                  <c:v>2432.17</c:v>
                </c:pt>
                <c:pt idx="226">
                  <c:v>2443.7649999999999</c:v>
                </c:pt>
                <c:pt idx="227">
                  <c:v>2455.3000000000002</c:v>
                </c:pt>
                <c:pt idx="228">
                  <c:v>2466.625</c:v>
                </c:pt>
                <c:pt idx="229">
                  <c:v>2478.27</c:v>
                </c:pt>
                <c:pt idx="230">
                  <c:v>2489.875</c:v>
                </c:pt>
                <c:pt idx="231">
                  <c:v>2501.4699999999998</c:v>
                </c:pt>
                <c:pt idx="232">
                  <c:v>2513.0749999999998</c:v>
                </c:pt>
                <c:pt idx="233">
                  <c:v>2524.7249999999999</c:v>
                </c:pt>
                <c:pt idx="234">
                  <c:v>2536.375</c:v>
                </c:pt>
                <c:pt idx="235">
                  <c:v>2547.89</c:v>
                </c:pt>
                <c:pt idx="236">
                  <c:v>2559.5050000000001</c:v>
                </c:pt>
                <c:pt idx="237">
                  <c:v>2571.145</c:v>
                </c:pt>
                <c:pt idx="238">
                  <c:v>2582.7750000000001</c:v>
                </c:pt>
                <c:pt idx="239">
                  <c:v>2594.395</c:v>
                </c:pt>
                <c:pt idx="240">
                  <c:v>2606.02</c:v>
                </c:pt>
                <c:pt idx="241">
                  <c:v>2617.6550000000002</c:v>
                </c:pt>
                <c:pt idx="242">
                  <c:v>2629.2750000000001</c:v>
                </c:pt>
                <c:pt idx="243">
                  <c:v>2640.875</c:v>
                </c:pt>
                <c:pt idx="244">
                  <c:v>2652.4949999999999</c:v>
                </c:pt>
                <c:pt idx="245">
                  <c:v>2664.0250000000001</c:v>
                </c:pt>
                <c:pt idx="246">
                  <c:v>2675.645</c:v>
                </c:pt>
                <c:pt idx="247">
                  <c:v>2687.2350000000001</c:v>
                </c:pt>
                <c:pt idx="248">
                  <c:v>2698.645</c:v>
                </c:pt>
                <c:pt idx="249">
                  <c:v>2710.33</c:v>
                </c:pt>
                <c:pt idx="250">
                  <c:v>2721.66</c:v>
                </c:pt>
                <c:pt idx="251">
                  <c:v>2732.9549999999999</c:v>
                </c:pt>
                <c:pt idx="252">
                  <c:v>2741.125</c:v>
                </c:pt>
                <c:pt idx="253">
                  <c:v>2746.145</c:v>
                </c:pt>
                <c:pt idx="254">
                  <c:v>2757.59</c:v>
                </c:pt>
                <c:pt idx="255">
                  <c:v>2769.2150000000001</c:v>
                </c:pt>
                <c:pt idx="256">
                  <c:v>2780.8449999999998</c:v>
                </c:pt>
                <c:pt idx="257">
                  <c:v>2792.43</c:v>
                </c:pt>
                <c:pt idx="258">
                  <c:v>2804.04</c:v>
                </c:pt>
                <c:pt idx="259">
                  <c:v>2815.6849999999999</c:v>
                </c:pt>
                <c:pt idx="260">
                  <c:v>2827.3</c:v>
                </c:pt>
                <c:pt idx="261">
                  <c:v>2838.3</c:v>
                </c:pt>
                <c:pt idx="262">
                  <c:v>2849.9549999999999</c:v>
                </c:pt>
                <c:pt idx="263">
                  <c:v>2861.5650000000001</c:v>
                </c:pt>
                <c:pt idx="264">
                  <c:v>2873.18</c:v>
                </c:pt>
                <c:pt idx="265">
                  <c:v>2884.31</c:v>
                </c:pt>
                <c:pt idx="266">
                  <c:v>2895.9349999999999</c:v>
                </c:pt>
                <c:pt idx="267">
                  <c:v>2907.5450000000001</c:v>
                </c:pt>
                <c:pt idx="268">
                  <c:v>2919.145</c:v>
                </c:pt>
                <c:pt idx="269">
                  <c:v>2930.7</c:v>
                </c:pt>
                <c:pt idx="270">
                  <c:v>2942.3049999999998</c:v>
                </c:pt>
                <c:pt idx="271">
                  <c:v>2953.94</c:v>
                </c:pt>
                <c:pt idx="272">
                  <c:v>2965.25</c:v>
                </c:pt>
                <c:pt idx="273">
                  <c:v>2976.91</c:v>
                </c:pt>
                <c:pt idx="274">
                  <c:v>2987.9949999999999</c:v>
                </c:pt>
                <c:pt idx="275">
                  <c:v>2999.6149999999998</c:v>
                </c:pt>
                <c:pt idx="276">
                  <c:v>3011.2</c:v>
                </c:pt>
                <c:pt idx="277">
                  <c:v>3022.7950000000001</c:v>
                </c:pt>
                <c:pt idx="278">
                  <c:v>3034.4450000000002</c:v>
                </c:pt>
                <c:pt idx="279">
                  <c:v>3046.0749999999998</c:v>
                </c:pt>
                <c:pt idx="280">
                  <c:v>3057.6950000000002</c:v>
                </c:pt>
                <c:pt idx="281">
                  <c:v>3069.19</c:v>
                </c:pt>
                <c:pt idx="282">
                  <c:v>3080.7350000000001</c:v>
                </c:pt>
                <c:pt idx="283">
                  <c:v>3091.7649999999999</c:v>
                </c:pt>
                <c:pt idx="284">
                  <c:v>3103.33</c:v>
                </c:pt>
                <c:pt idx="285">
                  <c:v>3114.96</c:v>
                </c:pt>
                <c:pt idx="286">
                  <c:v>3126.59</c:v>
                </c:pt>
                <c:pt idx="287">
                  <c:v>3138.165</c:v>
                </c:pt>
                <c:pt idx="288">
                  <c:v>3149.72</c:v>
                </c:pt>
                <c:pt idx="289">
                  <c:v>3161.3049999999998</c:v>
                </c:pt>
                <c:pt idx="290">
                  <c:v>3172.94</c:v>
                </c:pt>
                <c:pt idx="291">
                  <c:v>3184.5149999999999</c:v>
                </c:pt>
                <c:pt idx="292">
                  <c:v>3196.1149999999998</c:v>
                </c:pt>
                <c:pt idx="293">
                  <c:v>3207.7649999999999</c:v>
                </c:pt>
                <c:pt idx="294">
                  <c:v>3219.37</c:v>
                </c:pt>
                <c:pt idx="295">
                  <c:v>3231.0250000000001</c:v>
                </c:pt>
                <c:pt idx="296">
                  <c:v>3242.71</c:v>
                </c:pt>
                <c:pt idx="297">
                  <c:v>3254.29</c:v>
                </c:pt>
                <c:pt idx="298">
                  <c:v>3265.8649999999998</c:v>
                </c:pt>
                <c:pt idx="299">
                  <c:v>3277.4850000000001</c:v>
                </c:pt>
                <c:pt idx="300">
                  <c:v>3288.5949999999998</c:v>
                </c:pt>
                <c:pt idx="301">
                  <c:v>3300.23</c:v>
                </c:pt>
                <c:pt idx="302">
                  <c:v>3309.72</c:v>
                </c:pt>
                <c:pt idx="303">
                  <c:v>3321.3</c:v>
                </c:pt>
                <c:pt idx="304">
                  <c:v>3332.895</c:v>
                </c:pt>
                <c:pt idx="305">
                  <c:v>3344.5349999999999</c:v>
                </c:pt>
                <c:pt idx="306">
                  <c:v>3356.125</c:v>
                </c:pt>
                <c:pt idx="307">
                  <c:v>3367.7750000000001</c:v>
                </c:pt>
                <c:pt idx="308">
                  <c:v>3379.0450000000001</c:v>
                </c:pt>
                <c:pt idx="309">
                  <c:v>3390.69</c:v>
                </c:pt>
                <c:pt idx="310">
                  <c:v>3399.4450000000002</c:v>
                </c:pt>
                <c:pt idx="311">
                  <c:v>3411.0650000000001</c:v>
                </c:pt>
                <c:pt idx="312">
                  <c:v>3418.7049999999999</c:v>
                </c:pt>
                <c:pt idx="313">
                  <c:v>3430.35</c:v>
                </c:pt>
                <c:pt idx="314">
                  <c:v>3441.99</c:v>
                </c:pt>
                <c:pt idx="315">
                  <c:v>3453.605</c:v>
                </c:pt>
                <c:pt idx="316">
                  <c:v>3465.2</c:v>
                </c:pt>
                <c:pt idx="317">
                  <c:v>3474.7150000000001</c:v>
                </c:pt>
                <c:pt idx="318">
                  <c:v>3486.0949999999998</c:v>
                </c:pt>
                <c:pt idx="319">
                  <c:v>3497.6849999999999</c:v>
                </c:pt>
                <c:pt idx="320">
                  <c:v>3508.7449999999999</c:v>
                </c:pt>
                <c:pt idx="321">
                  <c:v>3520.375</c:v>
                </c:pt>
                <c:pt idx="322">
                  <c:v>3532.0149999999999</c:v>
                </c:pt>
                <c:pt idx="323">
                  <c:v>3543.61</c:v>
                </c:pt>
                <c:pt idx="324">
                  <c:v>3555.2249999999999</c:v>
                </c:pt>
                <c:pt idx="325">
                  <c:v>3566.6550000000002</c:v>
                </c:pt>
                <c:pt idx="326">
                  <c:v>3578.2750000000001</c:v>
                </c:pt>
                <c:pt idx="327">
                  <c:v>3589.895</c:v>
                </c:pt>
                <c:pt idx="328">
                  <c:v>3601.5349999999999</c:v>
                </c:pt>
                <c:pt idx="329">
                  <c:v>3613.1550000000002</c:v>
                </c:pt>
                <c:pt idx="330">
                  <c:v>3624.59</c:v>
                </c:pt>
                <c:pt idx="331">
                  <c:v>3636.2150000000001</c:v>
                </c:pt>
                <c:pt idx="332">
                  <c:v>3647.86</c:v>
                </c:pt>
                <c:pt idx="333">
                  <c:v>3659.47</c:v>
                </c:pt>
                <c:pt idx="334">
                  <c:v>3671.1149999999998</c:v>
                </c:pt>
                <c:pt idx="335">
                  <c:v>3682.5</c:v>
                </c:pt>
                <c:pt idx="336">
                  <c:v>3694.145</c:v>
                </c:pt>
                <c:pt idx="337">
                  <c:v>3705.6350000000002</c:v>
                </c:pt>
                <c:pt idx="338">
                  <c:v>3717.2449999999999</c:v>
                </c:pt>
                <c:pt idx="339">
                  <c:v>3728.8649999999998</c:v>
                </c:pt>
                <c:pt idx="340">
                  <c:v>3740.585</c:v>
                </c:pt>
                <c:pt idx="341">
                  <c:v>3752.2849999999999</c:v>
                </c:pt>
                <c:pt idx="342">
                  <c:v>3763.98</c:v>
                </c:pt>
                <c:pt idx="343">
                  <c:v>3775.6550000000002</c:v>
                </c:pt>
                <c:pt idx="344">
                  <c:v>3787.25</c:v>
                </c:pt>
                <c:pt idx="345">
                  <c:v>3798.83</c:v>
                </c:pt>
                <c:pt idx="346">
                  <c:v>3810.4</c:v>
                </c:pt>
                <c:pt idx="347">
                  <c:v>3821.9949999999999</c:v>
                </c:pt>
                <c:pt idx="348">
                  <c:v>3833.605</c:v>
                </c:pt>
                <c:pt idx="349">
                  <c:v>3845.2449999999999</c:v>
                </c:pt>
                <c:pt idx="350">
                  <c:v>3856.83</c:v>
                </c:pt>
                <c:pt idx="351">
                  <c:v>3868.45</c:v>
                </c:pt>
                <c:pt idx="352">
                  <c:v>3880.04</c:v>
                </c:pt>
                <c:pt idx="353">
                  <c:v>3891.64</c:v>
                </c:pt>
                <c:pt idx="354">
                  <c:v>3903.24</c:v>
                </c:pt>
                <c:pt idx="355">
                  <c:v>3914.4650000000001</c:v>
                </c:pt>
                <c:pt idx="356">
                  <c:v>3925.7049999999999</c:v>
                </c:pt>
                <c:pt idx="357">
                  <c:v>3937.4050000000002</c:v>
                </c:pt>
                <c:pt idx="358">
                  <c:v>3949.02</c:v>
                </c:pt>
                <c:pt idx="359">
                  <c:v>3960.58</c:v>
                </c:pt>
                <c:pt idx="360">
                  <c:v>3972.24</c:v>
                </c:pt>
                <c:pt idx="361">
                  <c:v>3983.7849999999999</c:v>
                </c:pt>
                <c:pt idx="362">
                  <c:v>3994.89</c:v>
                </c:pt>
                <c:pt idx="363">
                  <c:v>3997.4749999999999</c:v>
                </c:pt>
                <c:pt idx="364">
                  <c:v>4009.0050000000001</c:v>
                </c:pt>
                <c:pt idx="365">
                  <c:v>4020.66</c:v>
                </c:pt>
                <c:pt idx="366">
                  <c:v>4032.1849999999999</c:v>
                </c:pt>
                <c:pt idx="367">
                  <c:v>4043.81</c:v>
                </c:pt>
                <c:pt idx="368">
                  <c:v>4055.1849999999999</c:v>
                </c:pt>
                <c:pt idx="369">
                  <c:v>4066.8150000000001</c:v>
                </c:pt>
                <c:pt idx="370">
                  <c:v>4078.3850000000002</c:v>
                </c:pt>
                <c:pt idx="371">
                  <c:v>4090.0250000000001</c:v>
                </c:pt>
                <c:pt idx="372">
                  <c:v>4101.6549999999997</c:v>
                </c:pt>
                <c:pt idx="373">
                  <c:v>4113.26</c:v>
                </c:pt>
                <c:pt idx="374">
                  <c:v>4124.6850000000004</c:v>
                </c:pt>
                <c:pt idx="375">
                  <c:v>4135.9350000000004</c:v>
                </c:pt>
                <c:pt idx="376">
                  <c:v>4147.5249999999996</c:v>
                </c:pt>
                <c:pt idx="377">
                  <c:v>4159.07</c:v>
                </c:pt>
                <c:pt idx="378">
                  <c:v>4170.7</c:v>
                </c:pt>
                <c:pt idx="379">
                  <c:v>4182.335</c:v>
                </c:pt>
                <c:pt idx="380">
                  <c:v>4193.96</c:v>
                </c:pt>
                <c:pt idx="381">
                  <c:v>4205.58</c:v>
                </c:pt>
                <c:pt idx="382">
                  <c:v>4217.18</c:v>
                </c:pt>
                <c:pt idx="383">
                  <c:v>4228.78</c:v>
                </c:pt>
                <c:pt idx="384">
                  <c:v>4240.375</c:v>
                </c:pt>
                <c:pt idx="385">
                  <c:v>4251.92</c:v>
                </c:pt>
                <c:pt idx="386">
                  <c:v>4263.2950000000001</c:v>
                </c:pt>
                <c:pt idx="387">
                  <c:v>4274.83</c:v>
                </c:pt>
                <c:pt idx="388">
                  <c:v>4286.4449999999997</c:v>
                </c:pt>
                <c:pt idx="389">
                  <c:v>4298.0349999999999</c:v>
                </c:pt>
                <c:pt idx="390">
                  <c:v>4309.63</c:v>
                </c:pt>
                <c:pt idx="391">
                  <c:v>4321.28</c:v>
                </c:pt>
                <c:pt idx="392">
                  <c:v>4332.3649999999998</c:v>
                </c:pt>
                <c:pt idx="393">
                  <c:v>4344</c:v>
                </c:pt>
                <c:pt idx="394">
                  <c:v>4355.6000000000004</c:v>
                </c:pt>
                <c:pt idx="395">
                  <c:v>4367.1899999999996</c:v>
                </c:pt>
                <c:pt idx="396">
                  <c:v>4378.66</c:v>
                </c:pt>
                <c:pt idx="397">
                  <c:v>4390.32</c:v>
                </c:pt>
                <c:pt idx="398">
                  <c:v>4401.96</c:v>
                </c:pt>
                <c:pt idx="399">
                  <c:v>4413.5950000000003</c:v>
                </c:pt>
                <c:pt idx="400">
                  <c:v>4425.2349999999997</c:v>
                </c:pt>
                <c:pt idx="401">
                  <c:v>4436.8549999999996</c:v>
                </c:pt>
                <c:pt idx="402">
                  <c:v>4448.5050000000001</c:v>
                </c:pt>
                <c:pt idx="403">
                  <c:v>4459.99</c:v>
                </c:pt>
                <c:pt idx="404">
                  <c:v>4471.5950000000003</c:v>
                </c:pt>
                <c:pt idx="405">
                  <c:v>4483.2150000000001</c:v>
                </c:pt>
                <c:pt idx="406">
                  <c:v>4494.83</c:v>
                </c:pt>
                <c:pt idx="407">
                  <c:v>4506.4650000000001</c:v>
                </c:pt>
                <c:pt idx="408">
                  <c:v>4518.07</c:v>
                </c:pt>
                <c:pt idx="409">
                  <c:v>4529.6750000000002</c:v>
                </c:pt>
                <c:pt idx="410">
                  <c:v>4541.2950000000001</c:v>
                </c:pt>
                <c:pt idx="411">
                  <c:v>4552.8950000000004</c:v>
                </c:pt>
                <c:pt idx="412">
                  <c:v>4564.3599999999997</c:v>
                </c:pt>
                <c:pt idx="413">
                  <c:v>4575.6899999999996</c:v>
                </c:pt>
                <c:pt idx="414">
                  <c:v>4587.33</c:v>
                </c:pt>
                <c:pt idx="415">
                  <c:v>4598.8950000000004</c:v>
                </c:pt>
                <c:pt idx="416">
                  <c:v>4610.5550000000003</c:v>
                </c:pt>
                <c:pt idx="417">
                  <c:v>4622.1450000000004</c:v>
                </c:pt>
                <c:pt idx="418">
                  <c:v>4633.7700000000004</c:v>
                </c:pt>
                <c:pt idx="419">
                  <c:v>4645.125</c:v>
                </c:pt>
                <c:pt idx="420">
                  <c:v>4656.7849999999999</c:v>
                </c:pt>
                <c:pt idx="421">
                  <c:v>4668.41</c:v>
                </c:pt>
                <c:pt idx="422">
                  <c:v>4680.03</c:v>
                </c:pt>
                <c:pt idx="423">
                  <c:v>4691.5749999999998</c:v>
                </c:pt>
                <c:pt idx="424">
                  <c:v>4702.6750000000002</c:v>
                </c:pt>
                <c:pt idx="425">
                  <c:v>4714.3050000000003</c:v>
                </c:pt>
                <c:pt idx="426">
                  <c:v>4725.9750000000004</c:v>
                </c:pt>
                <c:pt idx="427">
                  <c:v>4737.59</c:v>
                </c:pt>
                <c:pt idx="428">
                  <c:v>4749.1850000000004</c:v>
                </c:pt>
                <c:pt idx="429">
                  <c:v>4760.8100000000004</c:v>
                </c:pt>
                <c:pt idx="430">
                  <c:v>4772.4449999999997</c:v>
                </c:pt>
                <c:pt idx="431">
                  <c:v>4784.04</c:v>
                </c:pt>
                <c:pt idx="432">
                  <c:v>4795.6750000000002</c:v>
                </c:pt>
                <c:pt idx="433">
                  <c:v>4807.2950000000001</c:v>
                </c:pt>
                <c:pt idx="434">
                  <c:v>4818.8999999999996</c:v>
                </c:pt>
                <c:pt idx="435">
                  <c:v>4830.5200000000004</c:v>
                </c:pt>
                <c:pt idx="436">
                  <c:v>4842.165</c:v>
                </c:pt>
                <c:pt idx="437">
                  <c:v>4853.7849999999999</c:v>
                </c:pt>
                <c:pt idx="438">
                  <c:v>4865.4049999999997</c:v>
                </c:pt>
                <c:pt idx="439">
                  <c:v>4877.09</c:v>
                </c:pt>
                <c:pt idx="440">
                  <c:v>4888.5249999999996</c:v>
                </c:pt>
                <c:pt idx="441">
                  <c:v>4900.1099999999997</c:v>
                </c:pt>
                <c:pt idx="442">
                  <c:v>4911.7650000000003</c:v>
                </c:pt>
                <c:pt idx="443">
                  <c:v>4923.38</c:v>
                </c:pt>
                <c:pt idx="444">
                  <c:v>4934.3050000000003</c:v>
                </c:pt>
                <c:pt idx="445">
                  <c:v>4935.8450000000003</c:v>
                </c:pt>
                <c:pt idx="446">
                  <c:v>4946.9399999999996</c:v>
                </c:pt>
                <c:pt idx="447">
                  <c:v>4958.3999999999996</c:v>
                </c:pt>
                <c:pt idx="448">
                  <c:v>4970.0349999999999</c:v>
                </c:pt>
                <c:pt idx="449">
                  <c:v>4981.6049999999996</c:v>
                </c:pt>
                <c:pt idx="450">
                  <c:v>4993.22</c:v>
                </c:pt>
                <c:pt idx="451">
                  <c:v>5004.87</c:v>
                </c:pt>
                <c:pt idx="452">
                  <c:v>5016.4049999999997</c:v>
                </c:pt>
                <c:pt idx="453">
                  <c:v>5028</c:v>
                </c:pt>
                <c:pt idx="454">
                  <c:v>5039.6099999999997</c:v>
                </c:pt>
                <c:pt idx="455">
                  <c:v>5051.2349999999997</c:v>
                </c:pt>
                <c:pt idx="456">
                  <c:v>5062.7650000000003</c:v>
                </c:pt>
                <c:pt idx="457">
                  <c:v>5074.37</c:v>
                </c:pt>
                <c:pt idx="458">
                  <c:v>5086.0200000000004</c:v>
                </c:pt>
                <c:pt idx="459">
                  <c:v>5097.6899999999996</c:v>
                </c:pt>
                <c:pt idx="460">
                  <c:v>5109.3149999999996</c:v>
                </c:pt>
                <c:pt idx="461">
                  <c:v>5120.9549999999999</c:v>
                </c:pt>
                <c:pt idx="462">
                  <c:v>5132.6099999999997</c:v>
                </c:pt>
                <c:pt idx="463">
                  <c:v>5144.1850000000004</c:v>
                </c:pt>
                <c:pt idx="464">
                  <c:v>5155.83</c:v>
                </c:pt>
                <c:pt idx="465">
                  <c:v>5167.4949999999999</c:v>
                </c:pt>
                <c:pt idx="466">
                  <c:v>5179.1450000000004</c:v>
                </c:pt>
                <c:pt idx="467">
                  <c:v>5190.78</c:v>
                </c:pt>
                <c:pt idx="468">
                  <c:v>5202.375</c:v>
                </c:pt>
                <c:pt idx="469">
                  <c:v>5214.0150000000003</c:v>
                </c:pt>
                <c:pt idx="470">
                  <c:v>5225.6750000000002</c:v>
                </c:pt>
                <c:pt idx="471">
                  <c:v>5237.32</c:v>
                </c:pt>
                <c:pt idx="472">
                  <c:v>5248.8249999999998</c:v>
                </c:pt>
                <c:pt idx="473">
                  <c:v>5260.45</c:v>
                </c:pt>
                <c:pt idx="474">
                  <c:v>5272.05</c:v>
                </c:pt>
                <c:pt idx="475">
                  <c:v>5283.6149999999998</c:v>
                </c:pt>
                <c:pt idx="476">
                  <c:v>5295.125</c:v>
                </c:pt>
                <c:pt idx="477">
                  <c:v>5306.7250000000004</c:v>
                </c:pt>
                <c:pt idx="478">
                  <c:v>5318.3</c:v>
                </c:pt>
                <c:pt idx="479">
                  <c:v>5329.9250000000002</c:v>
                </c:pt>
                <c:pt idx="480">
                  <c:v>5341.4849999999997</c:v>
                </c:pt>
                <c:pt idx="481">
                  <c:v>5353.0749999999998</c:v>
                </c:pt>
                <c:pt idx="482">
                  <c:v>5364.19</c:v>
                </c:pt>
                <c:pt idx="483">
                  <c:v>5375.9049999999997</c:v>
                </c:pt>
                <c:pt idx="484">
                  <c:v>5387.39</c:v>
                </c:pt>
                <c:pt idx="485">
                  <c:v>5399.0050000000001</c:v>
                </c:pt>
                <c:pt idx="486">
                  <c:v>5410.585</c:v>
                </c:pt>
                <c:pt idx="487">
                  <c:v>5422.2150000000001</c:v>
                </c:pt>
                <c:pt idx="488">
                  <c:v>5433.8149999999996</c:v>
                </c:pt>
                <c:pt idx="489">
                  <c:v>5445.45</c:v>
                </c:pt>
                <c:pt idx="490">
                  <c:v>5457.06</c:v>
                </c:pt>
                <c:pt idx="491">
                  <c:v>5468.1750000000002</c:v>
                </c:pt>
                <c:pt idx="492">
                  <c:v>5479.8050000000003</c:v>
                </c:pt>
                <c:pt idx="493">
                  <c:v>5491.3950000000004</c:v>
                </c:pt>
                <c:pt idx="494">
                  <c:v>5502.7749999999996</c:v>
                </c:pt>
                <c:pt idx="495">
                  <c:v>5514.19</c:v>
                </c:pt>
                <c:pt idx="496">
                  <c:v>5525.6149999999998</c:v>
                </c:pt>
                <c:pt idx="497">
                  <c:v>5537.27</c:v>
                </c:pt>
                <c:pt idx="498">
                  <c:v>5548.88</c:v>
                </c:pt>
                <c:pt idx="499">
                  <c:v>5560.1949999999997</c:v>
                </c:pt>
                <c:pt idx="500">
                  <c:v>5571.52</c:v>
                </c:pt>
                <c:pt idx="501">
                  <c:v>5583.1</c:v>
                </c:pt>
                <c:pt idx="502">
                  <c:v>5594.68</c:v>
                </c:pt>
                <c:pt idx="503">
                  <c:v>5606.25</c:v>
                </c:pt>
                <c:pt idx="504">
                  <c:v>5617.8450000000003</c:v>
                </c:pt>
                <c:pt idx="505">
                  <c:v>5629.33</c:v>
                </c:pt>
                <c:pt idx="506">
                  <c:v>5641.0150000000003</c:v>
                </c:pt>
                <c:pt idx="507">
                  <c:v>5652.61</c:v>
                </c:pt>
                <c:pt idx="508">
                  <c:v>5664.22</c:v>
                </c:pt>
                <c:pt idx="509">
                  <c:v>5675.88</c:v>
                </c:pt>
                <c:pt idx="510">
                  <c:v>5687.4849999999997</c:v>
                </c:pt>
                <c:pt idx="511">
                  <c:v>5699.14</c:v>
                </c:pt>
                <c:pt idx="512">
                  <c:v>5710.68</c:v>
                </c:pt>
                <c:pt idx="513">
                  <c:v>5722.16</c:v>
                </c:pt>
                <c:pt idx="514">
                  <c:v>5733.74</c:v>
                </c:pt>
                <c:pt idx="515">
                  <c:v>5745.41</c:v>
                </c:pt>
                <c:pt idx="516">
                  <c:v>5756.3649999999998</c:v>
                </c:pt>
                <c:pt idx="517">
                  <c:v>5767.96</c:v>
                </c:pt>
                <c:pt idx="518">
                  <c:v>5779.5649999999996</c:v>
                </c:pt>
                <c:pt idx="519">
                  <c:v>5791.2150000000001</c:v>
                </c:pt>
                <c:pt idx="520">
                  <c:v>5802.8149999999996</c:v>
                </c:pt>
                <c:pt idx="521">
                  <c:v>5814.45</c:v>
                </c:pt>
                <c:pt idx="522">
                  <c:v>5826.0349999999999</c:v>
                </c:pt>
                <c:pt idx="523">
                  <c:v>5837.6549999999997</c:v>
                </c:pt>
                <c:pt idx="524">
                  <c:v>5849.1750000000002</c:v>
                </c:pt>
                <c:pt idx="525">
                  <c:v>5860.56</c:v>
                </c:pt>
                <c:pt idx="526">
                  <c:v>5872.22</c:v>
                </c:pt>
                <c:pt idx="527">
                  <c:v>5883.835</c:v>
                </c:pt>
                <c:pt idx="528">
                  <c:v>5895.4750000000004</c:v>
                </c:pt>
                <c:pt idx="529">
                  <c:v>5907.08</c:v>
                </c:pt>
                <c:pt idx="530">
                  <c:v>5918.71</c:v>
                </c:pt>
                <c:pt idx="531">
                  <c:v>5930.3249999999998</c:v>
                </c:pt>
                <c:pt idx="532">
                  <c:v>5941.9650000000001</c:v>
                </c:pt>
                <c:pt idx="533">
                  <c:v>5953.5950000000003</c:v>
                </c:pt>
                <c:pt idx="534">
                  <c:v>5965.21</c:v>
                </c:pt>
                <c:pt idx="535">
                  <c:v>5975.3019999999997</c:v>
                </c:pt>
                <c:pt idx="536">
                  <c:v>5976.3329999999996</c:v>
                </c:pt>
                <c:pt idx="537">
                  <c:v>5978.3159999999998</c:v>
                </c:pt>
                <c:pt idx="538">
                  <c:v>5988.09</c:v>
                </c:pt>
                <c:pt idx="539">
                  <c:v>5999.7049999999999</c:v>
                </c:pt>
                <c:pt idx="540">
                  <c:v>6011.3050000000003</c:v>
                </c:pt>
                <c:pt idx="541">
                  <c:v>6022.9350000000004</c:v>
                </c:pt>
                <c:pt idx="542">
                  <c:v>6034.38</c:v>
                </c:pt>
                <c:pt idx="543">
                  <c:v>6046</c:v>
                </c:pt>
                <c:pt idx="544">
                  <c:v>6057.1350000000002</c:v>
                </c:pt>
                <c:pt idx="545">
                  <c:v>6068.77</c:v>
                </c:pt>
                <c:pt idx="546">
                  <c:v>6080.38</c:v>
                </c:pt>
                <c:pt idx="547">
                  <c:v>6092.0050000000001</c:v>
                </c:pt>
                <c:pt idx="548">
                  <c:v>6103.5150000000003</c:v>
                </c:pt>
                <c:pt idx="549">
                  <c:v>6115.1049999999996</c:v>
                </c:pt>
                <c:pt idx="550">
                  <c:v>6126.665</c:v>
                </c:pt>
                <c:pt idx="551">
                  <c:v>6138.2849999999999</c:v>
                </c:pt>
                <c:pt idx="552">
                  <c:v>6149.915</c:v>
                </c:pt>
                <c:pt idx="553">
                  <c:v>6161.54</c:v>
                </c:pt>
                <c:pt idx="554">
                  <c:v>6173.085</c:v>
                </c:pt>
                <c:pt idx="555">
                  <c:v>6184.09</c:v>
                </c:pt>
                <c:pt idx="556">
                  <c:v>6195.7</c:v>
                </c:pt>
                <c:pt idx="557">
                  <c:v>6207.3249999999998</c:v>
                </c:pt>
                <c:pt idx="558">
                  <c:v>6218.94</c:v>
                </c:pt>
                <c:pt idx="559">
                  <c:v>6230.5150000000003</c:v>
                </c:pt>
                <c:pt idx="560">
                  <c:v>6242.1</c:v>
                </c:pt>
                <c:pt idx="561">
                  <c:v>6253.7049999999999</c:v>
                </c:pt>
                <c:pt idx="562">
                  <c:v>6265.3249999999998</c:v>
                </c:pt>
                <c:pt idx="563">
                  <c:v>6276.95</c:v>
                </c:pt>
                <c:pt idx="564">
                  <c:v>6288.5950000000003</c:v>
                </c:pt>
                <c:pt idx="565">
                  <c:v>6300.2349999999997</c:v>
                </c:pt>
                <c:pt idx="566">
                  <c:v>6311.3450000000003</c:v>
                </c:pt>
                <c:pt idx="567">
                  <c:v>6322.99</c:v>
                </c:pt>
                <c:pt idx="568">
                  <c:v>6334.61</c:v>
                </c:pt>
                <c:pt idx="569">
                  <c:v>6346.23</c:v>
                </c:pt>
                <c:pt idx="570">
                  <c:v>6357.83</c:v>
                </c:pt>
                <c:pt idx="571">
                  <c:v>6369.4650000000001</c:v>
                </c:pt>
                <c:pt idx="572">
                  <c:v>6381.0950000000003</c:v>
                </c:pt>
                <c:pt idx="573">
                  <c:v>6392.7550000000001</c:v>
                </c:pt>
                <c:pt idx="574">
                  <c:v>6404.3649999999998</c:v>
                </c:pt>
                <c:pt idx="575">
                  <c:v>6415.88</c:v>
                </c:pt>
                <c:pt idx="576">
                  <c:v>6427.4350000000004</c:v>
                </c:pt>
                <c:pt idx="577">
                  <c:v>6439.06</c:v>
                </c:pt>
                <c:pt idx="578">
                  <c:v>6450.69</c:v>
                </c:pt>
                <c:pt idx="579">
                  <c:v>6462.35</c:v>
                </c:pt>
                <c:pt idx="580">
                  <c:v>6473.9849999999997</c:v>
                </c:pt>
                <c:pt idx="581">
                  <c:v>6485.62</c:v>
                </c:pt>
                <c:pt idx="582">
                  <c:v>6497.24</c:v>
                </c:pt>
                <c:pt idx="583">
                  <c:v>6508.82</c:v>
                </c:pt>
                <c:pt idx="584">
                  <c:v>6520.4350000000004</c:v>
                </c:pt>
                <c:pt idx="585">
                  <c:v>6532.0649999999996</c:v>
                </c:pt>
                <c:pt idx="586">
                  <c:v>6543.69</c:v>
                </c:pt>
                <c:pt idx="587">
                  <c:v>6555.2150000000001</c:v>
                </c:pt>
                <c:pt idx="588">
                  <c:v>6566.86</c:v>
                </c:pt>
                <c:pt idx="589">
                  <c:v>6578.4849999999997</c:v>
                </c:pt>
                <c:pt idx="590">
                  <c:v>6589.9449999999997</c:v>
                </c:pt>
                <c:pt idx="591">
                  <c:v>6601.5150000000003</c:v>
                </c:pt>
                <c:pt idx="592">
                  <c:v>6613.1</c:v>
                </c:pt>
                <c:pt idx="593">
                  <c:v>6624.7449999999999</c:v>
                </c:pt>
                <c:pt idx="594">
                  <c:v>6636.34</c:v>
                </c:pt>
                <c:pt idx="595">
                  <c:v>6647.8</c:v>
                </c:pt>
                <c:pt idx="596">
                  <c:v>6659.4250000000002</c:v>
                </c:pt>
                <c:pt idx="597">
                  <c:v>6671.01</c:v>
                </c:pt>
                <c:pt idx="598">
                  <c:v>6682.5950000000003</c:v>
                </c:pt>
                <c:pt idx="599">
                  <c:v>6694.2049999999999</c:v>
                </c:pt>
                <c:pt idx="600">
                  <c:v>6705.81</c:v>
                </c:pt>
                <c:pt idx="601">
                  <c:v>6717.4250000000002</c:v>
                </c:pt>
                <c:pt idx="602">
                  <c:v>6729.0550000000003</c:v>
                </c:pt>
                <c:pt idx="603">
                  <c:v>6740.2349999999997</c:v>
                </c:pt>
                <c:pt idx="604">
                  <c:v>6751.7849999999999</c:v>
                </c:pt>
                <c:pt idx="605">
                  <c:v>6763.43</c:v>
                </c:pt>
                <c:pt idx="606">
                  <c:v>6775.04</c:v>
                </c:pt>
                <c:pt idx="607">
                  <c:v>6786.65</c:v>
                </c:pt>
                <c:pt idx="608">
                  <c:v>6798.2250000000004</c:v>
                </c:pt>
                <c:pt idx="609">
                  <c:v>6809.7950000000001</c:v>
                </c:pt>
                <c:pt idx="610">
                  <c:v>6821.42</c:v>
                </c:pt>
                <c:pt idx="611">
                  <c:v>6832.6949999999997</c:v>
                </c:pt>
                <c:pt idx="612">
                  <c:v>6844.3149999999996</c:v>
                </c:pt>
                <c:pt idx="613">
                  <c:v>6855.96</c:v>
                </c:pt>
                <c:pt idx="614">
                  <c:v>6867.5649999999996</c:v>
                </c:pt>
                <c:pt idx="615">
                  <c:v>6879.1549999999997</c:v>
                </c:pt>
                <c:pt idx="616">
                  <c:v>6890.82</c:v>
                </c:pt>
                <c:pt idx="617">
                  <c:v>6902.4350000000004</c:v>
                </c:pt>
                <c:pt idx="618">
                  <c:v>6914.01</c:v>
                </c:pt>
                <c:pt idx="619">
                  <c:v>6925.6149999999998</c:v>
                </c:pt>
                <c:pt idx="620">
                  <c:v>6937.26</c:v>
                </c:pt>
                <c:pt idx="621">
                  <c:v>6948.84</c:v>
                </c:pt>
                <c:pt idx="622">
                  <c:v>6960.3549999999996</c:v>
                </c:pt>
                <c:pt idx="623">
                  <c:v>6971.9849999999997</c:v>
                </c:pt>
                <c:pt idx="624">
                  <c:v>6983.6049999999996</c:v>
                </c:pt>
                <c:pt idx="625">
                  <c:v>6995.1750000000002</c:v>
                </c:pt>
                <c:pt idx="626">
                  <c:v>7006.78</c:v>
                </c:pt>
                <c:pt idx="627">
                  <c:v>7018.3549999999996</c:v>
                </c:pt>
                <c:pt idx="628">
                  <c:v>7029.9350000000004</c:v>
                </c:pt>
                <c:pt idx="629">
                  <c:v>7041.5649999999996</c:v>
                </c:pt>
                <c:pt idx="630">
                  <c:v>7053.1450000000004</c:v>
                </c:pt>
                <c:pt idx="631">
                  <c:v>7064.7150000000001</c:v>
                </c:pt>
                <c:pt idx="632">
                  <c:v>7076.1850000000004</c:v>
                </c:pt>
                <c:pt idx="633">
                  <c:v>7087.8249999999998</c:v>
                </c:pt>
                <c:pt idx="634">
                  <c:v>7099.4250000000002</c:v>
                </c:pt>
                <c:pt idx="635">
                  <c:v>7111.0249999999996</c:v>
                </c:pt>
                <c:pt idx="636">
                  <c:v>7122.6350000000002</c:v>
                </c:pt>
                <c:pt idx="637">
                  <c:v>7134.2849999999999</c:v>
                </c:pt>
                <c:pt idx="638">
                  <c:v>7145.87</c:v>
                </c:pt>
                <c:pt idx="639">
                  <c:v>7157.48</c:v>
                </c:pt>
                <c:pt idx="640">
                  <c:v>7169.0749999999998</c:v>
                </c:pt>
                <c:pt idx="641">
                  <c:v>7180.69</c:v>
                </c:pt>
                <c:pt idx="642">
                  <c:v>7192.3450000000003</c:v>
                </c:pt>
                <c:pt idx="643">
                  <c:v>7203.9949999999999</c:v>
                </c:pt>
                <c:pt idx="644">
                  <c:v>7215.5950000000003</c:v>
                </c:pt>
                <c:pt idx="645">
                  <c:v>7227.17</c:v>
                </c:pt>
                <c:pt idx="646">
                  <c:v>7238.7849999999999</c:v>
                </c:pt>
                <c:pt idx="647">
                  <c:v>7250.4250000000002</c:v>
                </c:pt>
                <c:pt idx="648">
                  <c:v>7262.0450000000001</c:v>
                </c:pt>
                <c:pt idx="649">
                  <c:v>7273.6850000000004</c:v>
                </c:pt>
                <c:pt idx="650">
                  <c:v>7285.2049999999999</c:v>
                </c:pt>
                <c:pt idx="651">
                  <c:v>7296.83</c:v>
                </c:pt>
                <c:pt idx="652">
                  <c:v>7308.27</c:v>
                </c:pt>
                <c:pt idx="653">
                  <c:v>7319.9</c:v>
                </c:pt>
                <c:pt idx="654">
                  <c:v>7331.51</c:v>
                </c:pt>
                <c:pt idx="655">
                  <c:v>7343.05</c:v>
                </c:pt>
                <c:pt idx="656">
                  <c:v>7354.6750000000002</c:v>
                </c:pt>
                <c:pt idx="657">
                  <c:v>7366.33</c:v>
                </c:pt>
                <c:pt idx="658">
                  <c:v>7377.9250000000002</c:v>
                </c:pt>
                <c:pt idx="659">
                  <c:v>7389.5450000000001</c:v>
                </c:pt>
                <c:pt idx="660">
                  <c:v>7400.9750000000004</c:v>
                </c:pt>
                <c:pt idx="661">
                  <c:v>7412.58</c:v>
                </c:pt>
                <c:pt idx="662">
                  <c:v>7424.19</c:v>
                </c:pt>
                <c:pt idx="663">
                  <c:v>7435.8249999999998</c:v>
                </c:pt>
                <c:pt idx="664">
                  <c:v>7447.4350000000004</c:v>
                </c:pt>
                <c:pt idx="665">
                  <c:v>7459.05</c:v>
                </c:pt>
                <c:pt idx="666">
                  <c:v>7470.625</c:v>
                </c:pt>
                <c:pt idx="667">
                  <c:v>7482.2150000000001</c:v>
                </c:pt>
                <c:pt idx="668">
                  <c:v>7493.84</c:v>
                </c:pt>
                <c:pt idx="669">
                  <c:v>7505.34</c:v>
                </c:pt>
                <c:pt idx="670">
                  <c:v>7516.78</c:v>
                </c:pt>
                <c:pt idx="671">
                  <c:v>7528.39</c:v>
                </c:pt>
                <c:pt idx="672">
                  <c:v>7540.0050000000001</c:v>
                </c:pt>
                <c:pt idx="673">
                  <c:v>7551.6549999999997</c:v>
                </c:pt>
                <c:pt idx="674">
                  <c:v>7563.29</c:v>
                </c:pt>
                <c:pt idx="675">
                  <c:v>7574.91</c:v>
                </c:pt>
                <c:pt idx="676">
                  <c:v>7586.5550000000003</c:v>
                </c:pt>
                <c:pt idx="677">
                  <c:v>7598.19</c:v>
                </c:pt>
                <c:pt idx="678">
                  <c:v>7609.81</c:v>
                </c:pt>
                <c:pt idx="679">
                  <c:v>7621.2950000000001</c:v>
                </c:pt>
                <c:pt idx="680">
                  <c:v>7632.7449999999999</c:v>
                </c:pt>
                <c:pt idx="681">
                  <c:v>7644.39</c:v>
                </c:pt>
                <c:pt idx="682">
                  <c:v>7655.91</c:v>
                </c:pt>
                <c:pt idx="683">
                  <c:v>7667.52</c:v>
                </c:pt>
                <c:pt idx="684">
                  <c:v>7679.1850000000004</c:v>
                </c:pt>
                <c:pt idx="685">
                  <c:v>7690.75</c:v>
                </c:pt>
                <c:pt idx="686">
                  <c:v>7702.38</c:v>
                </c:pt>
                <c:pt idx="687">
                  <c:v>7713.99</c:v>
                </c:pt>
                <c:pt idx="688">
                  <c:v>7725.5649999999996</c:v>
                </c:pt>
                <c:pt idx="689">
                  <c:v>7737.23</c:v>
                </c:pt>
                <c:pt idx="690">
                  <c:v>7748.8950000000004</c:v>
                </c:pt>
                <c:pt idx="691">
                  <c:v>7760.46</c:v>
                </c:pt>
                <c:pt idx="692">
                  <c:v>7772.085</c:v>
                </c:pt>
                <c:pt idx="693">
                  <c:v>7783.7250000000004</c:v>
                </c:pt>
                <c:pt idx="694">
                  <c:v>7795.3450000000003</c:v>
                </c:pt>
                <c:pt idx="695">
                  <c:v>7806.91</c:v>
                </c:pt>
                <c:pt idx="696">
                  <c:v>7818.55</c:v>
                </c:pt>
                <c:pt idx="697">
                  <c:v>7830.1949999999997</c:v>
                </c:pt>
                <c:pt idx="698">
                  <c:v>7841.7550000000001</c:v>
                </c:pt>
                <c:pt idx="699">
                  <c:v>7844.3</c:v>
                </c:pt>
                <c:pt idx="700">
                  <c:v>7855.8850000000002</c:v>
                </c:pt>
                <c:pt idx="701">
                  <c:v>7867.49</c:v>
                </c:pt>
                <c:pt idx="702">
                  <c:v>7879.08</c:v>
                </c:pt>
                <c:pt idx="703">
                  <c:v>7890.65</c:v>
                </c:pt>
                <c:pt idx="704">
                  <c:v>7902.2650000000003</c:v>
                </c:pt>
                <c:pt idx="705">
                  <c:v>7913.9</c:v>
                </c:pt>
                <c:pt idx="706">
                  <c:v>7925.51</c:v>
                </c:pt>
                <c:pt idx="707">
                  <c:v>7937.125</c:v>
                </c:pt>
                <c:pt idx="708">
                  <c:v>7948.7849999999999</c:v>
                </c:pt>
                <c:pt idx="709">
                  <c:v>7960.45</c:v>
                </c:pt>
                <c:pt idx="710">
                  <c:v>7972.1049999999996</c:v>
                </c:pt>
                <c:pt idx="711">
                  <c:v>7983.7349999999997</c:v>
                </c:pt>
                <c:pt idx="712">
                  <c:v>7995.21</c:v>
                </c:pt>
                <c:pt idx="713">
                  <c:v>8006.585</c:v>
                </c:pt>
                <c:pt idx="714">
                  <c:v>8018.1949999999997</c:v>
                </c:pt>
                <c:pt idx="715">
                  <c:v>8029.8450000000003</c:v>
                </c:pt>
                <c:pt idx="716">
                  <c:v>8041.5249999999996</c:v>
                </c:pt>
                <c:pt idx="717">
                  <c:v>8052.7849999999999</c:v>
                </c:pt>
                <c:pt idx="718">
                  <c:v>8064.4049999999997</c:v>
                </c:pt>
                <c:pt idx="719">
                  <c:v>8075.96</c:v>
                </c:pt>
                <c:pt idx="720">
                  <c:v>8087.62</c:v>
                </c:pt>
                <c:pt idx="721">
                  <c:v>8099.26</c:v>
                </c:pt>
                <c:pt idx="722">
                  <c:v>8110.8950000000004</c:v>
                </c:pt>
                <c:pt idx="723">
                  <c:v>8122.5249999999996</c:v>
                </c:pt>
                <c:pt idx="724">
                  <c:v>8134.15</c:v>
                </c:pt>
                <c:pt idx="725">
                  <c:v>8145.7849999999999</c:v>
                </c:pt>
                <c:pt idx="726">
                  <c:v>8157.4</c:v>
                </c:pt>
                <c:pt idx="727">
                  <c:v>8169.0249999999996</c:v>
                </c:pt>
                <c:pt idx="728">
                  <c:v>8180.6</c:v>
                </c:pt>
                <c:pt idx="729">
                  <c:v>8192.2150000000001</c:v>
                </c:pt>
                <c:pt idx="730">
                  <c:v>8203.83</c:v>
                </c:pt>
                <c:pt idx="731">
                  <c:v>8215.4249999999993</c:v>
                </c:pt>
                <c:pt idx="732">
                  <c:v>8227.0400000000009</c:v>
                </c:pt>
                <c:pt idx="733">
                  <c:v>8238.67</c:v>
                </c:pt>
                <c:pt idx="734">
                  <c:v>8250.2950000000001</c:v>
                </c:pt>
                <c:pt idx="735">
                  <c:v>8261.9249999999993</c:v>
                </c:pt>
                <c:pt idx="736">
                  <c:v>8273.5049999999992</c:v>
                </c:pt>
                <c:pt idx="737">
                  <c:v>8285.1149999999998</c:v>
                </c:pt>
                <c:pt idx="738">
                  <c:v>8296.7649999999994</c:v>
                </c:pt>
                <c:pt idx="739">
                  <c:v>8308.36</c:v>
                </c:pt>
                <c:pt idx="740">
                  <c:v>8319.5450000000001</c:v>
                </c:pt>
                <c:pt idx="741">
                  <c:v>8331.18</c:v>
                </c:pt>
                <c:pt idx="742">
                  <c:v>8342.7950000000001</c:v>
                </c:pt>
                <c:pt idx="743">
                  <c:v>8354.4050000000007</c:v>
                </c:pt>
                <c:pt idx="744">
                  <c:v>8366.01</c:v>
                </c:pt>
                <c:pt idx="745">
                  <c:v>8377.6550000000007</c:v>
                </c:pt>
                <c:pt idx="746">
                  <c:v>8389.2350000000006</c:v>
                </c:pt>
                <c:pt idx="747">
                  <c:v>8400.8349999999991</c:v>
                </c:pt>
                <c:pt idx="748">
                  <c:v>8412.51</c:v>
                </c:pt>
                <c:pt idx="749">
                  <c:v>8424.23</c:v>
                </c:pt>
                <c:pt idx="750">
                  <c:v>8435.8349999999991</c:v>
                </c:pt>
                <c:pt idx="751">
                  <c:v>8447.4249999999993</c:v>
                </c:pt>
                <c:pt idx="752">
                  <c:v>8458.85</c:v>
                </c:pt>
                <c:pt idx="753">
                  <c:v>8470.0450000000001</c:v>
                </c:pt>
                <c:pt idx="754">
                  <c:v>8481.4650000000001</c:v>
                </c:pt>
                <c:pt idx="755">
                  <c:v>8493.0849999999991</c:v>
                </c:pt>
                <c:pt idx="756">
                  <c:v>8504.7000000000007</c:v>
                </c:pt>
                <c:pt idx="757">
                  <c:v>8516.2749999999996</c:v>
                </c:pt>
                <c:pt idx="758">
                  <c:v>8527.9</c:v>
                </c:pt>
                <c:pt idx="759">
                  <c:v>8539.3649999999998</c:v>
                </c:pt>
                <c:pt idx="760">
                  <c:v>8550.9549999999999</c:v>
                </c:pt>
                <c:pt idx="761">
                  <c:v>8562.5750000000007</c:v>
                </c:pt>
                <c:pt idx="762">
                  <c:v>8574.1949999999997</c:v>
                </c:pt>
                <c:pt idx="763">
                  <c:v>8585.8349999999991</c:v>
                </c:pt>
                <c:pt idx="764">
                  <c:v>8597.44</c:v>
                </c:pt>
                <c:pt idx="765">
                  <c:v>8609.0750000000007</c:v>
                </c:pt>
                <c:pt idx="766">
                  <c:v>8620.7150000000001</c:v>
                </c:pt>
                <c:pt idx="767">
                  <c:v>8632.3349999999991</c:v>
                </c:pt>
                <c:pt idx="768">
                  <c:v>8643.8950000000004</c:v>
                </c:pt>
                <c:pt idx="769">
                  <c:v>8651.1949999999997</c:v>
                </c:pt>
                <c:pt idx="770">
                  <c:v>8654.2999999999993</c:v>
                </c:pt>
                <c:pt idx="771">
                  <c:v>8655.42</c:v>
                </c:pt>
                <c:pt idx="772">
                  <c:v>8667.0249999999996</c:v>
                </c:pt>
                <c:pt idx="773">
                  <c:v>8678.64</c:v>
                </c:pt>
                <c:pt idx="774">
                  <c:v>8690.27</c:v>
                </c:pt>
                <c:pt idx="775">
                  <c:v>8701.8449999999993</c:v>
                </c:pt>
                <c:pt idx="776">
                  <c:v>8713.4950000000008</c:v>
                </c:pt>
                <c:pt idx="777">
                  <c:v>8725.09</c:v>
                </c:pt>
                <c:pt idx="778">
                  <c:v>8736.07</c:v>
                </c:pt>
                <c:pt idx="779">
                  <c:v>8747.68</c:v>
                </c:pt>
                <c:pt idx="780">
                  <c:v>8758.7000000000007</c:v>
                </c:pt>
                <c:pt idx="781">
                  <c:v>8770.36</c:v>
                </c:pt>
                <c:pt idx="782">
                  <c:v>8781.8950000000004</c:v>
                </c:pt>
                <c:pt idx="783">
                  <c:v>8793.5049999999992</c:v>
                </c:pt>
                <c:pt idx="784">
                  <c:v>8804.57</c:v>
                </c:pt>
                <c:pt idx="785">
                  <c:v>8816.1650000000009</c:v>
                </c:pt>
                <c:pt idx="786">
                  <c:v>8827.6949999999997</c:v>
                </c:pt>
                <c:pt idx="787">
                  <c:v>8839.2849999999999</c:v>
                </c:pt>
                <c:pt idx="788">
                  <c:v>8850.91</c:v>
                </c:pt>
                <c:pt idx="789">
                  <c:v>8862.4750000000004</c:v>
                </c:pt>
                <c:pt idx="790">
                  <c:v>8874.1200000000008</c:v>
                </c:pt>
                <c:pt idx="791">
                  <c:v>8885.2749999999996</c:v>
                </c:pt>
                <c:pt idx="792">
                  <c:v>8896.875</c:v>
                </c:pt>
                <c:pt idx="793">
                  <c:v>8908.4750000000004</c:v>
                </c:pt>
                <c:pt idx="794">
                  <c:v>8920.0949999999993</c:v>
                </c:pt>
                <c:pt idx="795">
                  <c:v>8931.5400000000009</c:v>
                </c:pt>
                <c:pt idx="796">
                  <c:v>8942.8250000000007</c:v>
                </c:pt>
                <c:pt idx="797">
                  <c:v>8954.4249999999993</c:v>
                </c:pt>
                <c:pt idx="798">
                  <c:v>8966.0750000000007</c:v>
                </c:pt>
                <c:pt idx="799">
                  <c:v>8977.7049999999999</c:v>
                </c:pt>
                <c:pt idx="800">
                  <c:v>8989.2049999999999</c:v>
                </c:pt>
                <c:pt idx="801">
                  <c:v>9000.7950000000001</c:v>
                </c:pt>
                <c:pt idx="802">
                  <c:v>9012.14</c:v>
                </c:pt>
                <c:pt idx="803">
                  <c:v>9023.77</c:v>
                </c:pt>
                <c:pt idx="804">
                  <c:v>9035.14</c:v>
                </c:pt>
                <c:pt idx="805">
                  <c:v>9046.7749999999996</c:v>
                </c:pt>
                <c:pt idx="806">
                  <c:v>9058.4</c:v>
                </c:pt>
                <c:pt idx="807">
                  <c:v>9070.01</c:v>
                </c:pt>
                <c:pt idx="808">
                  <c:v>9081.625</c:v>
                </c:pt>
                <c:pt idx="809">
                  <c:v>9093.23</c:v>
                </c:pt>
                <c:pt idx="810">
                  <c:v>9104.8649999999998</c:v>
                </c:pt>
                <c:pt idx="811">
                  <c:v>9116.5</c:v>
                </c:pt>
                <c:pt idx="812">
                  <c:v>9128.1450000000004</c:v>
                </c:pt>
                <c:pt idx="813">
                  <c:v>9139.7199999999993</c:v>
                </c:pt>
                <c:pt idx="814">
                  <c:v>9151.2999999999993</c:v>
                </c:pt>
                <c:pt idx="815">
                  <c:v>9162.9449999999997</c:v>
                </c:pt>
                <c:pt idx="816">
                  <c:v>9174.5300000000007</c:v>
                </c:pt>
                <c:pt idx="817">
                  <c:v>9186.1650000000009</c:v>
                </c:pt>
                <c:pt idx="818">
                  <c:v>9197.77</c:v>
                </c:pt>
                <c:pt idx="819">
                  <c:v>9209.3449999999993</c:v>
                </c:pt>
                <c:pt idx="820">
                  <c:v>9220.9850000000006</c:v>
                </c:pt>
                <c:pt idx="821">
                  <c:v>9232.4349999999995</c:v>
                </c:pt>
                <c:pt idx="822">
                  <c:v>9243.85</c:v>
                </c:pt>
                <c:pt idx="823">
                  <c:v>9255.4349999999995</c:v>
                </c:pt>
                <c:pt idx="824">
                  <c:v>9267.0249999999996</c:v>
                </c:pt>
                <c:pt idx="825">
                  <c:v>9278.61</c:v>
                </c:pt>
                <c:pt idx="826">
                  <c:v>9290.2150000000001</c:v>
                </c:pt>
                <c:pt idx="827">
                  <c:v>9301.8349999999991</c:v>
                </c:pt>
                <c:pt idx="828">
                  <c:v>9313.4950000000008</c:v>
                </c:pt>
                <c:pt idx="829">
                  <c:v>9325.0550000000003</c:v>
                </c:pt>
                <c:pt idx="830">
                  <c:v>9336.1550000000007</c:v>
                </c:pt>
                <c:pt idx="831">
                  <c:v>9347.7950000000001</c:v>
                </c:pt>
                <c:pt idx="832">
                  <c:v>9359.2199999999993</c:v>
                </c:pt>
                <c:pt idx="833">
                  <c:v>9370.8250000000007</c:v>
                </c:pt>
                <c:pt idx="834">
                  <c:v>9382.44</c:v>
                </c:pt>
                <c:pt idx="835">
                  <c:v>9394.0249999999996</c:v>
                </c:pt>
                <c:pt idx="836">
                  <c:v>9405.6350000000002</c:v>
                </c:pt>
                <c:pt idx="837">
                  <c:v>9417.2749999999996</c:v>
                </c:pt>
                <c:pt idx="838">
                  <c:v>9428.8950000000004</c:v>
                </c:pt>
                <c:pt idx="839">
                  <c:v>9440.49</c:v>
                </c:pt>
                <c:pt idx="840">
                  <c:v>9452.125</c:v>
                </c:pt>
                <c:pt idx="841">
                  <c:v>9463.7450000000008</c:v>
                </c:pt>
                <c:pt idx="842">
                  <c:v>9475.3950000000004</c:v>
                </c:pt>
                <c:pt idx="843">
                  <c:v>9487.0450000000001</c:v>
                </c:pt>
                <c:pt idx="844">
                  <c:v>9498.6450000000004</c:v>
                </c:pt>
                <c:pt idx="845">
                  <c:v>9510.1450000000004</c:v>
                </c:pt>
                <c:pt idx="846">
                  <c:v>9521.7749999999996</c:v>
                </c:pt>
                <c:pt idx="847">
                  <c:v>9533.3549999999996</c:v>
                </c:pt>
                <c:pt idx="848">
                  <c:v>9545</c:v>
                </c:pt>
                <c:pt idx="849">
                  <c:v>9556.6</c:v>
                </c:pt>
                <c:pt idx="850">
                  <c:v>9568.2250000000004</c:v>
                </c:pt>
                <c:pt idx="851">
                  <c:v>9579.8449999999993</c:v>
                </c:pt>
                <c:pt idx="852">
                  <c:v>9591.4500000000007</c:v>
                </c:pt>
                <c:pt idx="853">
                  <c:v>9603.0650000000005</c:v>
                </c:pt>
                <c:pt idx="854">
                  <c:v>9614.68</c:v>
                </c:pt>
                <c:pt idx="855">
                  <c:v>9626.27</c:v>
                </c:pt>
                <c:pt idx="856">
                  <c:v>9637.7749999999996</c:v>
                </c:pt>
                <c:pt idx="857">
                  <c:v>9649.42</c:v>
                </c:pt>
                <c:pt idx="858">
                  <c:v>9660.9950000000008</c:v>
                </c:pt>
                <c:pt idx="859">
                  <c:v>9672.56</c:v>
                </c:pt>
                <c:pt idx="860">
                  <c:v>9684.15</c:v>
                </c:pt>
                <c:pt idx="861">
                  <c:v>9695.8050000000003</c:v>
                </c:pt>
                <c:pt idx="862">
                  <c:v>9707.3050000000003</c:v>
                </c:pt>
                <c:pt idx="863">
                  <c:v>9718.9349999999995</c:v>
                </c:pt>
                <c:pt idx="864">
                  <c:v>9730.58</c:v>
                </c:pt>
                <c:pt idx="865">
                  <c:v>9742.2099999999991</c:v>
                </c:pt>
                <c:pt idx="866">
                  <c:v>9753.8449999999993</c:v>
                </c:pt>
                <c:pt idx="867">
                  <c:v>9765.4599999999991</c:v>
                </c:pt>
                <c:pt idx="868">
                  <c:v>9776.4349999999995</c:v>
                </c:pt>
                <c:pt idx="869">
                  <c:v>9788.08</c:v>
                </c:pt>
                <c:pt idx="870">
                  <c:v>9799.6450000000004</c:v>
                </c:pt>
                <c:pt idx="871">
                  <c:v>9811.3050000000003</c:v>
                </c:pt>
                <c:pt idx="872">
                  <c:v>9822.8700000000008</c:v>
                </c:pt>
                <c:pt idx="873">
                  <c:v>9834.4500000000007</c:v>
                </c:pt>
                <c:pt idx="874">
                  <c:v>9846.0849999999991</c:v>
                </c:pt>
                <c:pt idx="875">
                  <c:v>9857.5149999999994</c:v>
                </c:pt>
                <c:pt idx="876">
                  <c:v>9869.11</c:v>
                </c:pt>
                <c:pt idx="877">
                  <c:v>9880.4850000000006</c:v>
                </c:pt>
                <c:pt idx="878">
                  <c:v>9892.0049999999992</c:v>
                </c:pt>
                <c:pt idx="879">
                  <c:v>9903.6299999999992</c:v>
                </c:pt>
                <c:pt idx="880">
                  <c:v>9915.2549999999992</c:v>
                </c:pt>
                <c:pt idx="881">
                  <c:v>9926.8549999999996</c:v>
                </c:pt>
                <c:pt idx="882">
                  <c:v>9938.39</c:v>
                </c:pt>
                <c:pt idx="883">
                  <c:v>9949.9249999999993</c:v>
                </c:pt>
                <c:pt idx="884">
                  <c:v>9961.3549999999996</c:v>
                </c:pt>
                <c:pt idx="885">
                  <c:v>9972.9699999999993</c:v>
                </c:pt>
                <c:pt idx="886">
                  <c:v>9984.2199999999993</c:v>
                </c:pt>
                <c:pt idx="887">
                  <c:v>9995.8349999999991</c:v>
                </c:pt>
                <c:pt idx="888">
                  <c:v>10007.455</c:v>
                </c:pt>
                <c:pt idx="889">
                  <c:v>10018.985000000001</c:v>
                </c:pt>
                <c:pt idx="890">
                  <c:v>10030.575000000001</c:v>
                </c:pt>
                <c:pt idx="891">
                  <c:v>10042.205</c:v>
                </c:pt>
                <c:pt idx="892">
                  <c:v>10053.799999999999</c:v>
                </c:pt>
                <c:pt idx="893">
                  <c:v>10065.379999999999</c:v>
                </c:pt>
                <c:pt idx="894">
                  <c:v>10077</c:v>
                </c:pt>
                <c:pt idx="895">
                  <c:v>10088.555</c:v>
                </c:pt>
                <c:pt idx="896">
                  <c:v>10100.14</c:v>
                </c:pt>
                <c:pt idx="897">
                  <c:v>10111.764999999999</c:v>
                </c:pt>
                <c:pt idx="898">
                  <c:v>10123.405000000001</c:v>
                </c:pt>
                <c:pt idx="899">
                  <c:v>10135.014999999999</c:v>
                </c:pt>
                <c:pt idx="900">
                  <c:v>10146.525</c:v>
                </c:pt>
                <c:pt idx="901">
                  <c:v>10158.120000000001</c:v>
                </c:pt>
                <c:pt idx="902">
                  <c:v>10169.715</c:v>
                </c:pt>
                <c:pt idx="903">
                  <c:v>10181.209999999999</c:v>
                </c:pt>
                <c:pt idx="904">
                  <c:v>10192.81</c:v>
                </c:pt>
                <c:pt idx="905">
                  <c:v>10204.375</c:v>
                </c:pt>
                <c:pt idx="906">
                  <c:v>10215.985000000001</c:v>
                </c:pt>
                <c:pt idx="907">
                  <c:v>10227.565000000001</c:v>
                </c:pt>
                <c:pt idx="908">
                  <c:v>10239.14</c:v>
                </c:pt>
                <c:pt idx="909">
                  <c:v>10250.655000000001</c:v>
                </c:pt>
                <c:pt idx="910">
                  <c:v>10261.655000000001</c:v>
                </c:pt>
                <c:pt idx="911">
                  <c:v>10273.27</c:v>
                </c:pt>
                <c:pt idx="912">
                  <c:v>10284.475</c:v>
                </c:pt>
                <c:pt idx="913">
                  <c:v>10296.094999999999</c:v>
                </c:pt>
                <c:pt idx="914">
                  <c:v>10307.68</c:v>
                </c:pt>
                <c:pt idx="915">
                  <c:v>10319.305</c:v>
                </c:pt>
                <c:pt idx="916">
                  <c:v>10330.915000000001</c:v>
                </c:pt>
                <c:pt idx="917">
                  <c:v>10342.530000000001</c:v>
                </c:pt>
                <c:pt idx="918">
                  <c:v>10354.09</c:v>
                </c:pt>
                <c:pt idx="919">
                  <c:v>10365.725</c:v>
                </c:pt>
                <c:pt idx="920">
                  <c:v>10376.905000000001</c:v>
                </c:pt>
                <c:pt idx="921">
                  <c:v>10388.535</c:v>
                </c:pt>
                <c:pt idx="922">
                  <c:v>10400.195</c:v>
                </c:pt>
                <c:pt idx="923">
                  <c:v>10411.865</c:v>
                </c:pt>
                <c:pt idx="924">
                  <c:v>10423.504999999999</c:v>
                </c:pt>
                <c:pt idx="925">
                  <c:v>10435.094999999999</c:v>
                </c:pt>
                <c:pt idx="926">
                  <c:v>10446.715</c:v>
                </c:pt>
                <c:pt idx="927">
                  <c:v>10457.945</c:v>
                </c:pt>
                <c:pt idx="928">
                  <c:v>10469.57</c:v>
                </c:pt>
                <c:pt idx="929">
                  <c:v>10481.174999999999</c:v>
                </c:pt>
                <c:pt idx="930">
                  <c:v>10492.785</c:v>
                </c:pt>
                <c:pt idx="931">
                  <c:v>10504.275</c:v>
                </c:pt>
                <c:pt idx="932">
                  <c:v>10515.87</c:v>
                </c:pt>
                <c:pt idx="933">
                  <c:v>10527.495000000001</c:v>
                </c:pt>
                <c:pt idx="934">
                  <c:v>10539.084999999999</c:v>
                </c:pt>
                <c:pt idx="935">
                  <c:v>10550.73</c:v>
                </c:pt>
                <c:pt idx="936">
                  <c:v>10558.815000000001</c:v>
                </c:pt>
                <c:pt idx="937">
                  <c:v>10570.14</c:v>
                </c:pt>
                <c:pt idx="938">
                  <c:v>10581.775</c:v>
                </c:pt>
                <c:pt idx="939">
                  <c:v>10593.34</c:v>
                </c:pt>
                <c:pt idx="940">
                  <c:v>10604.96</c:v>
                </c:pt>
                <c:pt idx="941">
                  <c:v>10616.605</c:v>
                </c:pt>
                <c:pt idx="942">
                  <c:v>10628.184999999999</c:v>
                </c:pt>
                <c:pt idx="943">
                  <c:v>10639.69</c:v>
                </c:pt>
                <c:pt idx="944">
                  <c:v>10651.264999999999</c:v>
                </c:pt>
                <c:pt idx="945">
                  <c:v>10662.805</c:v>
                </c:pt>
                <c:pt idx="946">
                  <c:v>10674.43</c:v>
                </c:pt>
                <c:pt idx="947">
                  <c:v>10686.06</c:v>
                </c:pt>
                <c:pt idx="948">
                  <c:v>10697.63</c:v>
                </c:pt>
                <c:pt idx="949">
                  <c:v>10709.264999999999</c:v>
                </c:pt>
                <c:pt idx="950">
                  <c:v>10720.895</c:v>
                </c:pt>
                <c:pt idx="951">
                  <c:v>10732.4</c:v>
                </c:pt>
                <c:pt idx="952">
                  <c:v>10743.975</c:v>
                </c:pt>
                <c:pt idx="953">
                  <c:v>10755.594999999999</c:v>
                </c:pt>
                <c:pt idx="954">
                  <c:v>10767.205</c:v>
                </c:pt>
                <c:pt idx="955">
                  <c:v>10778.825000000001</c:v>
                </c:pt>
                <c:pt idx="956">
                  <c:v>10790.125</c:v>
                </c:pt>
                <c:pt idx="957">
                  <c:v>10801.625</c:v>
                </c:pt>
                <c:pt idx="958">
                  <c:v>10805.36</c:v>
                </c:pt>
                <c:pt idx="959">
                  <c:v>10816.23</c:v>
                </c:pt>
                <c:pt idx="960">
                  <c:v>10827.77</c:v>
                </c:pt>
                <c:pt idx="961">
                  <c:v>10839.135</c:v>
                </c:pt>
                <c:pt idx="962">
                  <c:v>10850.78</c:v>
                </c:pt>
                <c:pt idx="963">
                  <c:v>10862.4</c:v>
                </c:pt>
                <c:pt idx="964">
                  <c:v>10874.04</c:v>
                </c:pt>
                <c:pt idx="965">
                  <c:v>10885.635</c:v>
                </c:pt>
                <c:pt idx="966">
                  <c:v>10897.215</c:v>
                </c:pt>
                <c:pt idx="967">
                  <c:v>10908.705</c:v>
                </c:pt>
                <c:pt idx="968">
                  <c:v>10920.334999999999</c:v>
                </c:pt>
                <c:pt idx="969">
                  <c:v>10931.79</c:v>
                </c:pt>
                <c:pt idx="970">
                  <c:v>10943.355</c:v>
                </c:pt>
                <c:pt idx="971">
                  <c:v>10954.85</c:v>
                </c:pt>
                <c:pt idx="972">
                  <c:v>10966.25</c:v>
                </c:pt>
                <c:pt idx="973">
                  <c:v>10977.89</c:v>
                </c:pt>
                <c:pt idx="974">
                  <c:v>10989.46</c:v>
                </c:pt>
                <c:pt idx="975">
                  <c:v>10998.984</c:v>
                </c:pt>
                <c:pt idx="976">
                  <c:v>10999.856</c:v>
                </c:pt>
                <c:pt idx="977">
                  <c:v>11000.816000000001</c:v>
                </c:pt>
                <c:pt idx="978">
                  <c:v>11002.85</c:v>
                </c:pt>
                <c:pt idx="979">
                  <c:v>11012.635</c:v>
                </c:pt>
                <c:pt idx="980">
                  <c:v>11024.215</c:v>
                </c:pt>
                <c:pt idx="981">
                  <c:v>11035.89</c:v>
                </c:pt>
                <c:pt idx="982">
                  <c:v>11047.365</c:v>
                </c:pt>
                <c:pt idx="983">
                  <c:v>11059.014999999999</c:v>
                </c:pt>
                <c:pt idx="984">
                  <c:v>11070.645</c:v>
                </c:pt>
                <c:pt idx="985">
                  <c:v>11082.174999999999</c:v>
                </c:pt>
                <c:pt idx="986">
                  <c:v>11093.81</c:v>
                </c:pt>
                <c:pt idx="987">
                  <c:v>11105.375</c:v>
                </c:pt>
                <c:pt idx="988">
                  <c:v>11116.934999999999</c:v>
                </c:pt>
                <c:pt idx="989">
                  <c:v>11128.565000000001</c:v>
                </c:pt>
                <c:pt idx="990">
                  <c:v>11140.145</c:v>
                </c:pt>
                <c:pt idx="991">
                  <c:v>11151.18</c:v>
                </c:pt>
                <c:pt idx="992">
                  <c:v>11162.81</c:v>
                </c:pt>
                <c:pt idx="993">
                  <c:v>11174.42</c:v>
                </c:pt>
                <c:pt idx="994">
                  <c:v>11186.025</c:v>
                </c:pt>
                <c:pt idx="995">
                  <c:v>11197.625</c:v>
                </c:pt>
                <c:pt idx="996">
                  <c:v>11209.05</c:v>
                </c:pt>
                <c:pt idx="997">
                  <c:v>11220.7</c:v>
                </c:pt>
                <c:pt idx="998">
                  <c:v>11232.325000000001</c:v>
                </c:pt>
                <c:pt idx="999">
                  <c:v>11243.674999999999</c:v>
                </c:pt>
                <c:pt idx="1000">
                  <c:v>11255.254999999999</c:v>
                </c:pt>
                <c:pt idx="1001">
                  <c:v>11266.844999999999</c:v>
                </c:pt>
                <c:pt idx="1002">
                  <c:v>11278.455</c:v>
                </c:pt>
                <c:pt idx="1003">
                  <c:v>11286.97</c:v>
                </c:pt>
                <c:pt idx="1004">
                  <c:v>11298.385</c:v>
                </c:pt>
                <c:pt idx="1005">
                  <c:v>11309.98</c:v>
                </c:pt>
                <c:pt idx="1006">
                  <c:v>11321.61</c:v>
                </c:pt>
                <c:pt idx="1007">
                  <c:v>11333.115</c:v>
                </c:pt>
                <c:pt idx="1008">
                  <c:v>11344.71</c:v>
                </c:pt>
                <c:pt idx="1009">
                  <c:v>11356.3</c:v>
                </c:pt>
                <c:pt idx="1010">
                  <c:v>11367.915000000001</c:v>
                </c:pt>
                <c:pt idx="1011">
                  <c:v>11379.55</c:v>
                </c:pt>
                <c:pt idx="1012">
                  <c:v>11391.21</c:v>
                </c:pt>
                <c:pt idx="1013">
                  <c:v>11402.86</c:v>
                </c:pt>
                <c:pt idx="1014">
                  <c:v>11414.5</c:v>
                </c:pt>
                <c:pt idx="1015">
                  <c:v>11426.125</c:v>
                </c:pt>
                <c:pt idx="1016">
                  <c:v>11437.305</c:v>
                </c:pt>
                <c:pt idx="1017">
                  <c:v>11448.924999999999</c:v>
                </c:pt>
                <c:pt idx="1018">
                  <c:v>11460.34</c:v>
                </c:pt>
                <c:pt idx="1019">
                  <c:v>11471.94</c:v>
                </c:pt>
                <c:pt idx="1020">
                  <c:v>11483.58</c:v>
                </c:pt>
                <c:pt idx="1021">
                  <c:v>11494.584999999999</c:v>
                </c:pt>
                <c:pt idx="1022">
                  <c:v>11506.165000000001</c:v>
                </c:pt>
                <c:pt idx="1023">
                  <c:v>11517.805</c:v>
                </c:pt>
                <c:pt idx="1024">
                  <c:v>11529.334999999999</c:v>
                </c:pt>
                <c:pt idx="1025">
                  <c:v>11540.975</c:v>
                </c:pt>
                <c:pt idx="1026">
                  <c:v>11552.584999999999</c:v>
                </c:pt>
                <c:pt idx="1027">
                  <c:v>11564.235000000001</c:v>
                </c:pt>
                <c:pt idx="1028">
                  <c:v>11575.844999999999</c:v>
                </c:pt>
                <c:pt idx="1029">
                  <c:v>11587.495000000001</c:v>
                </c:pt>
                <c:pt idx="1030">
                  <c:v>11599.105</c:v>
                </c:pt>
                <c:pt idx="1031">
                  <c:v>11610.745000000001</c:v>
                </c:pt>
                <c:pt idx="1032">
                  <c:v>11622.33</c:v>
                </c:pt>
                <c:pt idx="1033">
                  <c:v>11633.83</c:v>
                </c:pt>
                <c:pt idx="1034">
                  <c:v>11645.434999999999</c:v>
                </c:pt>
                <c:pt idx="1035">
                  <c:v>11657.065000000001</c:v>
                </c:pt>
                <c:pt idx="1036">
                  <c:v>11668.66</c:v>
                </c:pt>
                <c:pt idx="1037">
                  <c:v>11680.27</c:v>
                </c:pt>
                <c:pt idx="1038">
                  <c:v>11691.865</c:v>
                </c:pt>
                <c:pt idx="1039">
                  <c:v>11703.49</c:v>
                </c:pt>
                <c:pt idx="1040">
                  <c:v>11715.125</c:v>
                </c:pt>
                <c:pt idx="1041">
                  <c:v>11726.745000000001</c:v>
                </c:pt>
                <c:pt idx="1042">
                  <c:v>11738.325000000001</c:v>
                </c:pt>
                <c:pt idx="1043">
                  <c:v>11749.9</c:v>
                </c:pt>
                <c:pt idx="1044">
                  <c:v>11761.514999999999</c:v>
                </c:pt>
                <c:pt idx="1045">
                  <c:v>11773.135</c:v>
                </c:pt>
                <c:pt idx="1046">
                  <c:v>11784.795</c:v>
                </c:pt>
                <c:pt idx="1047">
                  <c:v>11796.36</c:v>
                </c:pt>
                <c:pt idx="1048">
                  <c:v>11807.99</c:v>
                </c:pt>
                <c:pt idx="1049">
                  <c:v>11819.615</c:v>
                </c:pt>
                <c:pt idx="1050">
                  <c:v>11831.235000000001</c:v>
                </c:pt>
                <c:pt idx="1051">
                  <c:v>11842.86</c:v>
                </c:pt>
                <c:pt idx="1052">
                  <c:v>11854.495000000001</c:v>
                </c:pt>
                <c:pt idx="1053">
                  <c:v>11866.14</c:v>
                </c:pt>
                <c:pt idx="1054">
                  <c:v>11877.754999999999</c:v>
                </c:pt>
                <c:pt idx="1055">
                  <c:v>11889.4</c:v>
                </c:pt>
                <c:pt idx="1056">
                  <c:v>11900.955</c:v>
                </c:pt>
                <c:pt idx="1057">
                  <c:v>11912.49</c:v>
                </c:pt>
                <c:pt idx="1058">
                  <c:v>11924.12</c:v>
                </c:pt>
                <c:pt idx="1059">
                  <c:v>11935.76</c:v>
                </c:pt>
                <c:pt idx="1060">
                  <c:v>11947.375</c:v>
                </c:pt>
                <c:pt idx="1061">
                  <c:v>11958.934999999999</c:v>
                </c:pt>
                <c:pt idx="1062">
                  <c:v>11970.49</c:v>
                </c:pt>
                <c:pt idx="1063">
                  <c:v>11981.17</c:v>
                </c:pt>
                <c:pt idx="1064">
                  <c:v>11992.76</c:v>
                </c:pt>
                <c:pt idx="1065">
                  <c:v>12004.375</c:v>
                </c:pt>
                <c:pt idx="1066">
                  <c:v>12015.865</c:v>
                </c:pt>
                <c:pt idx="1067">
                  <c:v>12027.46</c:v>
                </c:pt>
                <c:pt idx="1068">
                  <c:v>12039.02</c:v>
                </c:pt>
                <c:pt idx="1069">
                  <c:v>12050.65</c:v>
                </c:pt>
                <c:pt idx="1070">
                  <c:v>12062.315000000001</c:v>
                </c:pt>
                <c:pt idx="1071">
                  <c:v>12073.924999999999</c:v>
                </c:pt>
                <c:pt idx="1072">
                  <c:v>12085.504999999999</c:v>
                </c:pt>
                <c:pt idx="1073">
                  <c:v>12097.115</c:v>
                </c:pt>
                <c:pt idx="1074">
                  <c:v>12108.735000000001</c:v>
                </c:pt>
                <c:pt idx="1075">
                  <c:v>12120.14</c:v>
                </c:pt>
                <c:pt idx="1076">
                  <c:v>12131.764999999999</c:v>
                </c:pt>
                <c:pt idx="1077">
                  <c:v>12143.375</c:v>
                </c:pt>
                <c:pt idx="1078">
                  <c:v>12154.955</c:v>
                </c:pt>
                <c:pt idx="1079">
                  <c:v>12166.57</c:v>
                </c:pt>
                <c:pt idx="1080">
                  <c:v>12178.235000000001</c:v>
                </c:pt>
                <c:pt idx="1081">
                  <c:v>12189.85</c:v>
                </c:pt>
                <c:pt idx="1082">
                  <c:v>12201.495000000001</c:v>
                </c:pt>
                <c:pt idx="1083">
                  <c:v>12213.115</c:v>
                </c:pt>
                <c:pt idx="1084">
                  <c:v>12224.735000000001</c:v>
                </c:pt>
                <c:pt idx="1085">
                  <c:v>12236.35</c:v>
                </c:pt>
                <c:pt idx="1086">
                  <c:v>12247.995000000001</c:v>
                </c:pt>
                <c:pt idx="1087">
                  <c:v>12259.61</c:v>
                </c:pt>
                <c:pt idx="1088">
                  <c:v>12271.22</c:v>
                </c:pt>
                <c:pt idx="1089">
                  <c:v>12282.795</c:v>
                </c:pt>
                <c:pt idx="1090">
                  <c:v>12294.44</c:v>
                </c:pt>
                <c:pt idx="1091">
                  <c:v>12306.05</c:v>
                </c:pt>
                <c:pt idx="1092">
                  <c:v>12317.665000000001</c:v>
                </c:pt>
                <c:pt idx="1093">
                  <c:v>12329.02</c:v>
                </c:pt>
                <c:pt idx="1094">
                  <c:v>12340.674999999999</c:v>
                </c:pt>
                <c:pt idx="1095">
                  <c:v>12352.295</c:v>
                </c:pt>
                <c:pt idx="1096">
                  <c:v>12363.73</c:v>
                </c:pt>
                <c:pt idx="1097">
                  <c:v>12375.285</c:v>
                </c:pt>
                <c:pt idx="1098">
                  <c:v>12386.665000000001</c:v>
                </c:pt>
                <c:pt idx="1099">
                  <c:v>12397.715</c:v>
                </c:pt>
                <c:pt idx="1100">
                  <c:v>12409.334999999999</c:v>
                </c:pt>
                <c:pt idx="1101">
                  <c:v>12420.915000000001</c:v>
                </c:pt>
                <c:pt idx="1102">
                  <c:v>12432.145</c:v>
                </c:pt>
                <c:pt idx="1103">
                  <c:v>12443.7</c:v>
                </c:pt>
                <c:pt idx="1104">
                  <c:v>12455.31</c:v>
                </c:pt>
                <c:pt idx="1105">
                  <c:v>12466.92</c:v>
                </c:pt>
                <c:pt idx="1106">
                  <c:v>12478.53</c:v>
                </c:pt>
                <c:pt idx="1107">
                  <c:v>12490.16</c:v>
                </c:pt>
                <c:pt idx="1108">
                  <c:v>12501.82</c:v>
                </c:pt>
                <c:pt idx="1109">
                  <c:v>12513.45</c:v>
                </c:pt>
                <c:pt idx="1110">
                  <c:v>12525.065000000001</c:v>
                </c:pt>
                <c:pt idx="1111">
                  <c:v>12536.68</c:v>
                </c:pt>
                <c:pt idx="1112">
                  <c:v>12548.3</c:v>
                </c:pt>
                <c:pt idx="1113">
                  <c:v>12559.915000000001</c:v>
                </c:pt>
                <c:pt idx="1114">
                  <c:v>12571.52</c:v>
                </c:pt>
                <c:pt idx="1115">
                  <c:v>12583.14</c:v>
                </c:pt>
                <c:pt idx="1116">
                  <c:v>12594.795</c:v>
                </c:pt>
                <c:pt idx="1117">
                  <c:v>12606.445</c:v>
                </c:pt>
                <c:pt idx="1118">
                  <c:v>12617.995000000001</c:v>
                </c:pt>
                <c:pt idx="1119">
                  <c:v>12629.555</c:v>
                </c:pt>
                <c:pt idx="1120">
                  <c:v>12641.174999999999</c:v>
                </c:pt>
                <c:pt idx="1121">
                  <c:v>12652.625</c:v>
                </c:pt>
                <c:pt idx="1122">
                  <c:v>12664.264999999999</c:v>
                </c:pt>
                <c:pt idx="1123">
                  <c:v>12675.855</c:v>
                </c:pt>
                <c:pt idx="1124">
                  <c:v>12687.495000000001</c:v>
                </c:pt>
                <c:pt idx="1125">
                  <c:v>12698.705</c:v>
                </c:pt>
                <c:pt idx="1126">
                  <c:v>12709.795</c:v>
                </c:pt>
                <c:pt idx="1127">
                  <c:v>12721.424999999999</c:v>
                </c:pt>
                <c:pt idx="1128">
                  <c:v>12733.055</c:v>
                </c:pt>
                <c:pt idx="1129">
                  <c:v>12744.684999999999</c:v>
                </c:pt>
                <c:pt idx="1130">
                  <c:v>12756.215</c:v>
                </c:pt>
                <c:pt idx="1131">
                  <c:v>12767.844999999999</c:v>
                </c:pt>
                <c:pt idx="1132">
                  <c:v>12779.434999999999</c:v>
                </c:pt>
                <c:pt idx="1133">
                  <c:v>12790.905000000001</c:v>
                </c:pt>
                <c:pt idx="1134">
                  <c:v>12802.35</c:v>
                </c:pt>
                <c:pt idx="1135">
                  <c:v>12813.97</c:v>
                </c:pt>
                <c:pt idx="1136">
                  <c:v>12825.565000000001</c:v>
                </c:pt>
                <c:pt idx="1137">
                  <c:v>12837.2</c:v>
                </c:pt>
                <c:pt idx="1138">
                  <c:v>12848.825000000001</c:v>
                </c:pt>
                <c:pt idx="1139">
                  <c:v>12860.434999999999</c:v>
                </c:pt>
                <c:pt idx="1140">
                  <c:v>12871.51</c:v>
                </c:pt>
                <c:pt idx="1141">
                  <c:v>12883.115</c:v>
                </c:pt>
                <c:pt idx="1142">
                  <c:v>12892.915000000001</c:v>
                </c:pt>
                <c:pt idx="1143">
                  <c:v>12904.47</c:v>
                </c:pt>
                <c:pt idx="1144">
                  <c:v>12916.105</c:v>
                </c:pt>
                <c:pt idx="1145">
                  <c:v>12927.29</c:v>
                </c:pt>
                <c:pt idx="1146">
                  <c:v>12938.885</c:v>
                </c:pt>
                <c:pt idx="1147">
                  <c:v>12950.51</c:v>
                </c:pt>
                <c:pt idx="1148">
                  <c:v>12962.13</c:v>
                </c:pt>
                <c:pt idx="1149">
                  <c:v>12973.74</c:v>
                </c:pt>
                <c:pt idx="1150">
                  <c:v>12985.34</c:v>
                </c:pt>
                <c:pt idx="1151">
                  <c:v>12996.95</c:v>
                </c:pt>
                <c:pt idx="1152">
                  <c:v>13008.58</c:v>
                </c:pt>
                <c:pt idx="1153">
                  <c:v>13020.215</c:v>
                </c:pt>
                <c:pt idx="1154">
                  <c:v>13031.834999999999</c:v>
                </c:pt>
                <c:pt idx="1155">
                  <c:v>13043.45</c:v>
                </c:pt>
                <c:pt idx="1156">
                  <c:v>13055.11</c:v>
                </c:pt>
                <c:pt idx="1157">
                  <c:v>13066.73</c:v>
                </c:pt>
                <c:pt idx="1158">
                  <c:v>13078.355</c:v>
                </c:pt>
                <c:pt idx="1159">
                  <c:v>13089.94</c:v>
                </c:pt>
                <c:pt idx="1160">
                  <c:v>13101.555</c:v>
                </c:pt>
                <c:pt idx="1161">
                  <c:v>13112.805</c:v>
                </c:pt>
                <c:pt idx="1162">
                  <c:v>13124.405000000001</c:v>
                </c:pt>
                <c:pt idx="1163">
                  <c:v>13135.99</c:v>
                </c:pt>
                <c:pt idx="1164">
                  <c:v>13147.615</c:v>
                </c:pt>
                <c:pt idx="1165">
                  <c:v>13159.165000000001</c:v>
                </c:pt>
                <c:pt idx="1166">
                  <c:v>13170.745000000001</c:v>
                </c:pt>
                <c:pt idx="1167">
                  <c:v>13182.344999999999</c:v>
                </c:pt>
                <c:pt idx="1168">
                  <c:v>13193.98</c:v>
                </c:pt>
                <c:pt idx="1169">
                  <c:v>13205.62</c:v>
                </c:pt>
                <c:pt idx="1170">
                  <c:v>13217.245000000001</c:v>
                </c:pt>
                <c:pt idx="1171">
                  <c:v>13228.87</c:v>
                </c:pt>
                <c:pt idx="1172">
                  <c:v>13240.485000000001</c:v>
                </c:pt>
                <c:pt idx="1173">
                  <c:v>13252.125</c:v>
                </c:pt>
                <c:pt idx="1174">
                  <c:v>13263.764999999999</c:v>
                </c:pt>
                <c:pt idx="1175">
                  <c:v>13275.334999999999</c:v>
                </c:pt>
                <c:pt idx="1176">
                  <c:v>13286.975</c:v>
                </c:pt>
                <c:pt idx="1177">
                  <c:v>13298.575000000001</c:v>
                </c:pt>
                <c:pt idx="1178">
                  <c:v>13310.174999999999</c:v>
                </c:pt>
                <c:pt idx="1179">
                  <c:v>13321.815000000001</c:v>
                </c:pt>
                <c:pt idx="1180">
                  <c:v>13333.375</c:v>
                </c:pt>
                <c:pt idx="1181">
                  <c:v>13345.014999999999</c:v>
                </c:pt>
                <c:pt idx="1182">
                  <c:v>13356.625</c:v>
                </c:pt>
                <c:pt idx="1183">
                  <c:v>13368.245000000001</c:v>
                </c:pt>
                <c:pt idx="1184">
                  <c:v>13379.805</c:v>
                </c:pt>
                <c:pt idx="1185">
                  <c:v>13391.44</c:v>
                </c:pt>
                <c:pt idx="1186">
                  <c:v>13403.065000000001</c:v>
                </c:pt>
                <c:pt idx="1187">
                  <c:v>13414.684999999999</c:v>
                </c:pt>
                <c:pt idx="1188">
                  <c:v>13426.305</c:v>
                </c:pt>
                <c:pt idx="1189">
                  <c:v>13437.93</c:v>
                </c:pt>
                <c:pt idx="1190">
                  <c:v>13449.565000000001</c:v>
                </c:pt>
                <c:pt idx="1191">
                  <c:v>13461.21</c:v>
                </c:pt>
                <c:pt idx="1192">
                  <c:v>13472.77</c:v>
                </c:pt>
                <c:pt idx="1193">
                  <c:v>13484.385</c:v>
                </c:pt>
                <c:pt idx="1194">
                  <c:v>13495.945</c:v>
                </c:pt>
                <c:pt idx="1195">
                  <c:v>13507.594999999999</c:v>
                </c:pt>
                <c:pt idx="1196">
                  <c:v>13519.195</c:v>
                </c:pt>
                <c:pt idx="1197">
                  <c:v>13530.815000000001</c:v>
                </c:pt>
                <c:pt idx="1198">
                  <c:v>13542.47</c:v>
                </c:pt>
                <c:pt idx="1199">
                  <c:v>13554.125</c:v>
                </c:pt>
                <c:pt idx="1200">
                  <c:v>13565.73</c:v>
                </c:pt>
                <c:pt idx="1201">
                  <c:v>13577.3</c:v>
                </c:pt>
                <c:pt idx="1202">
                  <c:v>13588.92</c:v>
                </c:pt>
                <c:pt idx="1203">
                  <c:v>13600.59</c:v>
                </c:pt>
                <c:pt idx="1204">
                  <c:v>13612</c:v>
                </c:pt>
                <c:pt idx="1205">
                  <c:v>13623.625</c:v>
                </c:pt>
                <c:pt idx="1206">
                  <c:v>13635.26</c:v>
                </c:pt>
                <c:pt idx="1207">
                  <c:v>13646.915000000001</c:v>
                </c:pt>
                <c:pt idx="1208">
                  <c:v>13658.535</c:v>
                </c:pt>
                <c:pt idx="1209">
                  <c:v>13670.155000000001</c:v>
                </c:pt>
                <c:pt idx="1210">
                  <c:v>13681.8</c:v>
                </c:pt>
                <c:pt idx="1211">
                  <c:v>13693.434999999999</c:v>
                </c:pt>
                <c:pt idx="1212">
                  <c:v>13705.004999999999</c:v>
                </c:pt>
                <c:pt idx="1213">
                  <c:v>13716.635</c:v>
                </c:pt>
                <c:pt idx="1214">
                  <c:v>13728.3</c:v>
                </c:pt>
                <c:pt idx="1215">
                  <c:v>13739.955</c:v>
                </c:pt>
                <c:pt idx="1216">
                  <c:v>13751.555</c:v>
                </c:pt>
                <c:pt idx="1217">
                  <c:v>13763.19</c:v>
                </c:pt>
                <c:pt idx="1218">
                  <c:v>13774.81</c:v>
                </c:pt>
                <c:pt idx="1219">
                  <c:v>13776.465</c:v>
                </c:pt>
                <c:pt idx="1220">
                  <c:v>13787.184999999999</c:v>
                </c:pt>
                <c:pt idx="1221">
                  <c:v>13798.75</c:v>
                </c:pt>
                <c:pt idx="1222">
                  <c:v>13810.42</c:v>
                </c:pt>
                <c:pt idx="1223">
                  <c:v>13822.07</c:v>
                </c:pt>
                <c:pt idx="1224">
                  <c:v>13833.22</c:v>
                </c:pt>
                <c:pt idx="1225">
                  <c:v>13844.86</c:v>
                </c:pt>
                <c:pt idx="1226">
                  <c:v>13856.485000000001</c:v>
                </c:pt>
                <c:pt idx="1227">
                  <c:v>13867.965</c:v>
                </c:pt>
                <c:pt idx="1228">
                  <c:v>13879.594999999999</c:v>
                </c:pt>
                <c:pt idx="1229">
                  <c:v>13891.184999999999</c:v>
                </c:pt>
                <c:pt idx="1230">
                  <c:v>13902.825000000001</c:v>
                </c:pt>
                <c:pt idx="1231">
                  <c:v>13914.475</c:v>
                </c:pt>
                <c:pt idx="1232">
                  <c:v>13926.094999999999</c:v>
                </c:pt>
                <c:pt idx="1233">
                  <c:v>13937.735000000001</c:v>
                </c:pt>
                <c:pt idx="1234">
                  <c:v>13949.385</c:v>
                </c:pt>
                <c:pt idx="1235">
                  <c:v>13961</c:v>
                </c:pt>
                <c:pt idx="1236">
                  <c:v>13972.565000000001</c:v>
                </c:pt>
                <c:pt idx="1237">
                  <c:v>13984.215</c:v>
                </c:pt>
                <c:pt idx="1238">
                  <c:v>13995.875</c:v>
                </c:pt>
                <c:pt idx="1239">
                  <c:v>14007.475</c:v>
                </c:pt>
                <c:pt idx="1240">
                  <c:v>14019.065000000001</c:v>
                </c:pt>
                <c:pt idx="1241">
                  <c:v>14030.7</c:v>
                </c:pt>
                <c:pt idx="1242">
                  <c:v>14042.315000000001</c:v>
                </c:pt>
                <c:pt idx="1243">
                  <c:v>14053.96</c:v>
                </c:pt>
                <c:pt idx="1244">
                  <c:v>14065.504999999999</c:v>
                </c:pt>
                <c:pt idx="1245">
                  <c:v>14076.29</c:v>
                </c:pt>
                <c:pt idx="1246">
                  <c:v>14087.83</c:v>
                </c:pt>
                <c:pt idx="1247">
                  <c:v>14099.465</c:v>
                </c:pt>
                <c:pt idx="1248">
                  <c:v>14111.05</c:v>
                </c:pt>
                <c:pt idx="1249">
                  <c:v>14122.69</c:v>
                </c:pt>
                <c:pt idx="1250">
                  <c:v>14134.245000000001</c:v>
                </c:pt>
                <c:pt idx="1251">
                  <c:v>14145.86</c:v>
                </c:pt>
                <c:pt idx="1252">
                  <c:v>14157.475</c:v>
                </c:pt>
                <c:pt idx="1253">
                  <c:v>14169.084999999999</c:v>
                </c:pt>
                <c:pt idx="1254">
                  <c:v>14180.725</c:v>
                </c:pt>
                <c:pt idx="1255">
                  <c:v>14192.375</c:v>
                </c:pt>
                <c:pt idx="1256">
                  <c:v>14204.004999999999</c:v>
                </c:pt>
                <c:pt idx="1257">
                  <c:v>14215.62</c:v>
                </c:pt>
                <c:pt idx="1258">
                  <c:v>14226.94</c:v>
                </c:pt>
                <c:pt idx="1259">
                  <c:v>14238.525</c:v>
                </c:pt>
                <c:pt idx="1260">
                  <c:v>14249.63</c:v>
                </c:pt>
                <c:pt idx="1261">
                  <c:v>14261.27</c:v>
                </c:pt>
                <c:pt idx="1262">
                  <c:v>14272.924999999999</c:v>
                </c:pt>
                <c:pt idx="1263">
                  <c:v>14284.584999999999</c:v>
                </c:pt>
                <c:pt idx="1264">
                  <c:v>14296.254999999999</c:v>
                </c:pt>
                <c:pt idx="1265">
                  <c:v>14307.805</c:v>
                </c:pt>
                <c:pt idx="1266">
                  <c:v>14319.275</c:v>
                </c:pt>
                <c:pt idx="1267">
                  <c:v>14330.92</c:v>
                </c:pt>
                <c:pt idx="1268">
                  <c:v>14342.56</c:v>
                </c:pt>
                <c:pt idx="1269">
                  <c:v>14354.174999999999</c:v>
                </c:pt>
                <c:pt idx="1270">
                  <c:v>14365.275</c:v>
                </c:pt>
                <c:pt idx="1271">
                  <c:v>14376.83</c:v>
                </c:pt>
                <c:pt idx="1272">
                  <c:v>14388.485000000001</c:v>
                </c:pt>
                <c:pt idx="1273">
                  <c:v>14400.11</c:v>
                </c:pt>
                <c:pt idx="1274">
                  <c:v>14411.745000000001</c:v>
                </c:pt>
                <c:pt idx="1275">
                  <c:v>14423.38</c:v>
                </c:pt>
                <c:pt idx="1276">
                  <c:v>14434.995000000001</c:v>
                </c:pt>
                <c:pt idx="1277">
                  <c:v>14446.62</c:v>
                </c:pt>
                <c:pt idx="1278">
                  <c:v>14458.17</c:v>
                </c:pt>
                <c:pt idx="1279">
                  <c:v>14469.565000000001</c:v>
                </c:pt>
                <c:pt idx="1280">
                  <c:v>14481.195</c:v>
                </c:pt>
                <c:pt idx="1281">
                  <c:v>14492.8</c:v>
                </c:pt>
                <c:pt idx="1282">
                  <c:v>14504.34</c:v>
                </c:pt>
                <c:pt idx="1283">
                  <c:v>14515.455</c:v>
                </c:pt>
                <c:pt idx="1284">
                  <c:v>14526.844999999999</c:v>
                </c:pt>
                <c:pt idx="1285">
                  <c:v>14538.475</c:v>
                </c:pt>
                <c:pt idx="1286">
                  <c:v>14550.004999999999</c:v>
                </c:pt>
                <c:pt idx="1287">
                  <c:v>14561.645</c:v>
                </c:pt>
                <c:pt idx="1288">
                  <c:v>14573.29</c:v>
                </c:pt>
                <c:pt idx="1289">
                  <c:v>14584.89</c:v>
                </c:pt>
                <c:pt idx="1290">
                  <c:v>14596.52</c:v>
                </c:pt>
                <c:pt idx="1291">
                  <c:v>14608.14</c:v>
                </c:pt>
                <c:pt idx="1292">
                  <c:v>14619.665000000001</c:v>
                </c:pt>
                <c:pt idx="1293">
                  <c:v>14631.295</c:v>
                </c:pt>
                <c:pt idx="1294">
                  <c:v>14642.945</c:v>
                </c:pt>
                <c:pt idx="1295">
                  <c:v>14654.6</c:v>
                </c:pt>
                <c:pt idx="1296">
                  <c:v>14666.2</c:v>
                </c:pt>
                <c:pt idx="1297">
                  <c:v>14677.815000000001</c:v>
                </c:pt>
                <c:pt idx="1298">
                  <c:v>14689.455</c:v>
                </c:pt>
                <c:pt idx="1299">
                  <c:v>14700.88</c:v>
                </c:pt>
                <c:pt idx="1300">
                  <c:v>14712.514999999999</c:v>
                </c:pt>
                <c:pt idx="1301">
                  <c:v>14724.105</c:v>
                </c:pt>
                <c:pt idx="1302">
                  <c:v>14735.715</c:v>
                </c:pt>
                <c:pt idx="1303">
                  <c:v>14747.334999999999</c:v>
                </c:pt>
                <c:pt idx="1304">
                  <c:v>14758.96</c:v>
                </c:pt>
                <c:pt idx="1305">
                  <c:v>14770.584999999999</c:v>
                </c:pt>
                <c:pt idx="1306">
                  <c:v>14782.215</c:v>
                </c:pt>
                <c:pt idx="1307">
                  <c:v>14793.815000000001</c:v>
                </c:pt>
                <c:pt idx="1308">
                  <c:v>14805.445</c:v>
                </c:pt>
                <c:pt idx="1309">
                  <c:v>14817.014999999999</c:v>
                </c:pt>
                <c:pt idx="1310">
                  <c:v>14828.65</c:v>
                </c:pt>
                <c:pt idx="1311">
                  <c:v>14840.32</c:v>
                </c:pt>
                <c:pt idx="1312">
                  <c:v>14852</c:v>
                </c:pt>
                <c:pt idx="1313">
                  <c:v>14863.594999999999</c:v>
                </c:pt>
                <c:pt idx="1314">
                  <c:v>14875.19</c:v>
                </c:pt>
                <c:pt idx="1315">
                  <c:v>14886.815000000001</c:v>
                </c:pt>
                <c:pt idx="1316">
                  <c:v>14898.455</c:v>
                </c:pt>
                <c:pt idx="1317">
                  <c:v>14910.084999999999</c:v>
                </c:pt>
                <c:pt idx="1318">
                  <c:v>14921.325000000001</c:v>
                </c:pt>
                <c:pt idx="1319">
                  <c:v>14932.915000000001</c:v>
                </c:pt>
                <c:pt idx="1320">
                  <c:v>14944.575000000001</c:v>
                </c:pt>
                <c:pt idx="1321">
                  <c:v>14956.17</c:v>
                </c:pt>
                <c:pt idx="1322">
                  <c:v>14967.785</c:v>
                </c:pt>
                <c:pt idx="1323">
                  <c:v>14979.405000000001</c:v>
                </c:pt>
                <c:pt idx="1324">
                  <c:v>14991.035</c:v>
                </c:pt>
                <c:pt idx="1325">
                  <c:v>15002.575000000001</c:v>
                </c:pt>
                <c:pt idx="1326">
                  <c:v>15014.195</c:v>
                </c:pt>
                <c:pt idx="1327">
                  <c:v>15025.825000000001</c:v>
                </c:pt>
                <c:pt idx="1328">
                  <c:v>15037.375</c:v>
                </c:pt>
                <c:pt idx="1329">
                  <c:v>15048.94</c:v>
                </c:pt>
                <c:pt idx="1330">
                  <c:v>15060.584999999999</c:v>
                </c:pt>
                <c:pt idx="1331">
                  <c:v>15072.215</c:v>
                </c:pt>
                <c:pt idx="1332">
                  <c:v>15083.55</c:v>
                </c:pt>
                <c:pt idx="1333">
                  <c:v>15095.105</c:v>
                </c:pt>
                <c:pt idx="1334">
                  <c:v>15106.7</c:v>
                </c:pt>
                <c:pt idx="1335">
                  <c:v>15118.315000000001</c:v>
                </c:pt>
                <c:pt idx="1336">
                  <c:v>15129.85</c:v>
                </c:pt>
                <c:pt idx="1337">
                  <c:v>15141.475</c:v>
                </c:pt>
                <c:pt idx="1338">
                  <c:v>15153.094999999999</c:v>
                </c:pt>
                <c:pt idx="1339">
                  <c:v>15164.735000000001</c:v>
                </c:pt>
                <c:pt idx="1340">
                  <c:v>15176.29</c:v>
                </c:pt>
                <c:pt idx="1341">
                  <c:v>15187.775</c:v>
                </c:pt>
                <c:pt idx="1342">
                  <c:v>15198.9</c:v>
                </c:pt>
                <c:pt idx="1343">
                  <c:v>15210.504999999999</c:v>
                </c:pt>
                <c:pt idx="1344">
                  <c:v>15222.135</c:v>
                </c:pt>
                <c:pt idx="1345">
                  <c:v>15233.79</c:v>
                </c:pt>
                <c:pt idx="1346">
                  <c:v>15245.355</c:v>
                </c:pt>
                <c:pt idx="1347">
                  <c:v>15256.975</c:v>
                </c:pt>
                <c:pt idx="1348">
                  <c:v>15268.504999999999</c:v>
                </c:pt>
                <c:pt idx="1349">
                  <c:v>15280.14</c:v>
                </c:pt>
                <c:pt idx="1350">
                  <c:v>15291.72</c:v>
                </c:pt>
                <c:pt idx="1351">
                  <c:v>15303.344999999999</c:v>
                </c:pt>
                <c:pt idx="1352">
                  <c:v>15314.915000000001</c:v>
                </c:pt>
                <c:pt idx="1353">
                  <c:v>15326.245000000001</c:v>
                </c:pt>
                <c:pt idx="1354">
                  <c:v>15337.89</c:v>
                </c:pt>
                <c:pt idx="1355">
                  <c:v>15349.455</c:v>
                </c:pt>
                <c:pt idx="1356">
                  <c:v>15360.965</c:v>
                </c:pt>
                <c:pt idx="1357">
                  <c:v>15372.545</c:v>
                </c:pt>
                <c:pt idx="1358">
                  <c:v>15384.165000000001</c:v>
                </c:pt>
                <c:pt idx="1359">
                  <c:v>15395.735000000001</c:v>
                </c:pt>
                <c:pt idx="1360">
                  <c:v>15407.355</c:v>
                </c:pt>
                <c:pt idx="1361">
                  <c:v>15418.92</c:v>
                </c:pt>
                <c:pt idx="1362">
                  <c:v>15430.465</c:v>
                </c:pt>
                <c:pt idx="1363">
                  <c:v>15432.13</c:v>
                </c:pt>
                <c:pt idx="1364">
                  <c:v>15443.655000000001</c:v>
                </c:pt>
                <c:pt idx="1365">
                  <c:v>15455.245000000001</c:v>
                </c:pt>
                <c:pt idx="1366">
                  <c:v>15466.855</c:v>
                </c:pt>
                <c:pt idx="1367">
                  <c:v>15478.525</c:v>
                </c:pt>
                <c:pt idx="1368">
                  <c:v>15490.08</c:v>
                </c:pt>
                <c:pt idx="1369">
                  <c:v>15501.71</c:v>
                </c:pt>
                <c:pt idx="1370">
                  <c:v>15513.28</c:v>
                </c:pt>
                <c:pt idx="1371">
                  <c:v>15524.885</c:v>
                </c:pt>
                <c:pt idx="1372">
                  <c:v>15536.525</c:v>
                </c:pt>
                <c:pt idx="1373">
                  <c:v>15548.174999999999</c:v>
                </c:pt>
                <c:pt idx="1374">
                  <c:v>15559.75</c:v>
                </c:pt>
                <c:pt idx="1375">
                  <c:v>15571.34</c:v>
                </c:pt>
                <c:pt idx="1376">
                  <c:v>15582.93</c:v>
                </c:pt>
                <c:pt idx="1377">
                  <c:v>15594.38</c:v>
                </c:pt>
                <c:pt idx="1378">
                  <c:v>15606.025</c:v>
                </c:pt>
                <c:pt idx="1379">
                  <c:v>15617.645</c:v>
                </c:pt>
                <c:pt idx="1380">
                  <c:v>15629.26</c:v>
                </c:pt>
                <c:pt idx="1381">
                  <c:v>15640.88</c:v>
                </c:pt>
                <c:pt idx="1382">
                  <c:v>15652.465</c:v>
                </c:pt>
                <c:pt idx="1383">
                  <c:v>15663.13</c:v>
                </c:pt>
                <c:pt idx="1384">
                  <c:v>15674.695</c:v>
                </c:pt>
                <c:pt idx="1385">
                  <c:v>15686.305</c:v>
                </c:pt>
                <c:pt idx="1386">
                  <c:v>15697.934999999999</c:v>
                </c:pt>
                <c:pt idx="1387">
                  <c:v>15709.555</c:v>
                </c:pt>
                <c:pt idx="1388">
                  <c:v>15721.174999999999</c:v>
                </c:pt>
                <c:pt idx="1389">
                  <c:v>15732.815000000001</c:v>
                </c:pt>
                <c:pt idx="1390">
                  <c:v>15744.47</c:v>
                </c:pt>
                <c:pt idx="1391">
                  <c:v>15756.11</c:v>
                </c:pt>
                <c:pt idx="1392">
                  <c:v>15767.705</c:v>
                </c:pt>
                <c:pt idx="1393">
                  <c:v>15779.355</c:v>
                </c:pt>
                <c:pt idx="1394">
                  <c:v>15790.94</c:v>
                </c:pt>
                <c:pt idx="1395">
                  <c:v>15802.58</c:v>
                </c:pt>
                <c:pt idx="1396">
                  <c:v>15814.22</c:v>
                </c:pt>
                <c:pt idx="1397">
                  <c:v>15825.84</c:v>
                </c:pt>
                <c:pt idx="1398">
                  <c:v>15837.49</c:v>
                </c:pt>
                <c:pt idx="1399">
                  <c:v>15849.125</c:v>
                </c:pt>
                <c:pt idx="1400">
                  <c:v>15860.645</c:v>
                </c:pt>
                <c:pt idx="1401">
                  <c:v>15872.254999999999</c:v>
                </c:pt>
                <c:pt idx="1402">
                  <c:v>15883.875</c:v>
                </c:pt>
                <c:pt idx="1403">
                  <c:v>15895.5</c:v>
                </c:pt>
                <c:pt idx="1404">
                  <c:v>15907.15</c:v>
                </c:pt>
                <c:pt idx="1405">
                  <c:v>15918.764999999999</c:v>
                </c:pt>
                <c:pt idx="1406">
                  <c:v>15930.405000000001</c:v>
                </c:pt>
                <c:pt idx="1407">
                  <c:v>15942.025</c:v>
                </c:pt>
                <c:pt idx="1408">
                  <c:v>15953.615</c:v>
                </c:pt>
                <c:pt idx="1409">
                  <c:v>15965.155000000001</c:v>
                </c:pt>
                <c:pt idx="1410">
                  <c:v>15976.295</c:v>
                </c:pt>
                <c:pt idx="1411">
                  <c:v>15987.924999999999</c:v>
                </c:pt>
                <c:pt idx="1412">
                  <c:v>15999.5</c:v>
                </c:pt>
                <c:pt idx="1413">
                  <c:v>16011.13</c:v>
                </c:pt>
                <c:pt idx="1414">
                  <c:v>16022.775</c:v>
                </c:pt>
                <c:pt idx="1415">
                  <c:v>16034.375</c:v>
                </c:pt>
                <c:pt idx="1416">
                  <c:v>16046.01</c:v>
                </c:pt>
                <c:pt idx="1417">
                  <c:v>16057.655000000001</c:v>
                </c:pt>
                <c:pt idx="1418">
                  <c:v>16069.275</c:v>
                </c:pt>
                <c:pt idx="1419">
                  <c:v>16080.86</c:v>
                </c:pt>
                <c:pt idx="1420">
                  <c:v>16092.485000000001</c:v>
                </c:pt>
                <c:pt idx="1421">
                  <c:v>16104</c:v>
                </c:pt>
                <c:pt idx="1422">
                  <c:v>16115.64</c:v>
                </c:pt>
                <c:pt idx="1423">
                  <c:v>16127.21</c:v>
                </c:pt>
                <c:pt idx="1424">
                  <c:v>16138.83</c:v>
                </c:pt>
                <c:pt idx="1425">
                  <c:v>16150.045</c:v>
                </c:pt>
                <c:pt idx="1426">
                  <c:v>16161.61</c:v>
                </c:pt>
                <c:pt idx="1427">
                  <c:v>16173.254999999999</c:v>
                </c:pt>
                <c:pt idx="1428">
                  <c:v>16184.895</c:v>
                </c:pt>
                <c:pt idx="1429">
                  <c:v>16196.525</c:v>
                </c:pt>
                <c:pt idx="1430">
                  <c:v>16208.205</c:v>
                </c:pt>
                <c:pt idx="1431">
                  <c:v>16219.834999999999</c:v>
                </c:pt>
                <c:pt idx="1432">
                  <c:v>16231.385</c:v>
                </c:pt>
                <c:pt idx="1433">
                  <c:v>16242.98</c:v>
                </c:pt>
                <c:pt idx="1434">
                  <c:v>16254.605</c:v>
                </c:pt>
                <c:pt idx="1435">
                  <c:v>16266.23</c:v>
                </c:pt>
                <c:pt idx="1436">
                  <c:v>16277.855</c:v>
                </c:pt>
                <c:pt idx="1437">
                  <c:v>16289.46</c:v>
                </c:pt>
                <c:pt idx="1438">
                  <c:v>16301.045</c:v>
                </c:pt>
                <c:pt idx="1439">
                  <c:v>16312.67</c:v>
                </c:pt>
                <c:pt idx="1440">
                  <c:v>16324.28</c:v>
                </c:pt>
                <c:pt idx="1441">
                  <c:v>16335.875</c:v>
                </c:pt>
                <c:pt idx="1442">
                  <c:v>16347.514999999999</c:v>
                </c:pt>
                <c:pt idx="1443">
                  <c:v>16359.17</c:v>
                </c:pt>
                <c:pt idx="1444">
                  <c:v>16370.62</c:v>
                </c:pt>
                <c:pt idx="1445">
                  <c:v>16382.225</c:v>
                </c:pt>
                <c:pt idx="1446">
                  <c:v>16393.785</c:v>
                </c:pt>
                <c:pt idx="1447">
                  <c:v>16405.39</c:v>
                </c:pt>
                <c:pt idx="1448">
                  <c:v>16417.055</c:v>
                </c:pt>
                <c:pt idx="1449">
                  <c:v>16428.66</c:v>
                </c:pt>
                <c:pt idx="1450">
                  <c:v>16440.264999999999</c:v>
                </c:pt>
                <c:pt idx="1451">
                  <c:v>16451.86</c:v>
                </c:pt>
                <c:pt idx="1452">
                  <c:v>16463.43</c:v>
                </c:pt>
                <c:pt idx="1453">
                  <c:v>16474.79</c:v>
                </c:pt>
                <c:pt idx="1454">
                  <c:v>16485.884999999998</c:v>
                </c:pt>
                <c:pt idx="1455">
                  <c:v>16497.445</c:v>
                </c:pt>
                <c:pt idx="1456">
                  <c:v>16509.055</c:v>
                </c:pt>
                <c:pt idx="1457">
                  <c:v>16520.66</c:v>
                </c:pt>
                <c:pt idx="1458">
                  <c:v>16532.259999999998</c:v>
                </c:pt>
                <c:pt idx="1459">
                  <c:v>16543.87</c:v>
                </c:pt>
                <c:pt idx="1460">
                  <c:v>16555.52</c:v>
                </c:pt>
                <c:pt idx="1461">
                  <c:v>16567.064999999999</c:v>
                </c:pt>
                <c:pt idx="1462">
                  <c:v>16578.669999999998</c:v>
                </c:pt>
                <c:pt idx="1463">
                  <c:v>16589.87</c:v>
                </c:pt>
                <c:pt idx="1464">
                  <c:v>16601.485000000001</c:v>
                </c:pt>
                <c:pt idx="1465">
                  <c:v>16613.095000000001</c:v>
                </c:pt>
                <c:pt idx="1466">
                  <c:v>16624.705000000002</c:v>
                </c:pt>
                <c:pt idx="1467">
                  <c:v>16636.235000000001</c:v>
                </c:pt>
                <c:pt idx="1468">
                  <c:v>16647.849999999999</c:v>
                </c:pt>
                <c:pt idx="1469">
                  <c:v>16659.445</c:v>
                </c:pt>
                <c:pt idx="1470">
                  <c:v>16671.060000000001</c:v>
                </c:pt>
                <c:pt idx="1471">
                  <c:v>16682.665000000001</c:v>
                </c:pt>
                <c:pt idx="1472">
                  <c:v>16694.264999999999</c:v>
                </c:pt>
                <c:pt idx="1473">
                  <c:v>16705.875</c:v>
                </c:pt>
                <c:pt idx="1474">
                  <c:v>16717.485000000001</c:v>
                </c:pt>
                <c:pt idx="1475">
                  <c:v>16729.055</c:v>
                </c:pt>
                <c:pt idx="1476">
                  <c:v>16740.7</c:v>
                </c:pt>
                <c:pt idx="1477">
                  <c:v>16752.224999999999</c:v>
                </c:pt>
                <c:pt idx="1478">
                  <c:v>16763.785</c:v>
                </c:pt>
                <c:pt idx="1479">
                  <c:v>16775.395</c:v>
                </c:pt>
                <c:pt idx="1480">
                  <c:v>16786.48</c:v>
                </c:pt>
                <c:pt idx="1481">
                  <c:v>16798.064999999999</c:v>
                </c:pt>
                <c:pt idx="1482">
                  <c:v>16809.685000000001</c:v>
                </c:pt>
                <c:pt idx="1483">
                  <c:v>16821.305</c:v>
                </c:pt>
                <c:pt idx="1484">
                  <c:v>16832.455000000002</c:v>
                </c:pt>
                <c:pt idx="1485">
                  <c:v>16844.064999999999</c:v>
                </c:pt>
                <c:pt idx="1486">
                  <c:v>16855.685000000001</c:v>
                </c:pt>
                <c:pt idx="1487">
                  <c:v>16867.294999999998</c:v>
                </c:pt>
                <c:pt idx="1488">
                  <c:v>16878.900000000001</c:v>
                </c:pt>
                <c:pt idx="1489">
                  <c:v>16890.505000000001</c:v>
                </c:pt>
                <c:pt idx="1490">
                  <c:v>16902.134999999998</c:v>
                </c:pt>
                <c:pt idx="1491">
                  <c:v>16913.75</c:v>
                </c:pt>
                <c:pt idx="1492">
                  <c:v>16925.355</c:v>
                </c:pt>
                <c:pt idx="1493">
                  <c:v>16936.945</c:v>
                </c:pt>
                <c:pt idx="1494">
                  <c:v>16948.57</c:v>
                </c:pt>
                <c:pt idx="1495">
                  <c:v>16960.189999999999</c:v>
                </c:pt>
                <c:pt idx="1496">
                  <c:v>16971.78</c:v>
                </c:pt>
                <c:pt idx="1497">
                  <c:v>16983.395</c:v>
                </c:pt>
                <c:pt idx="1498">
                  <c:v>16995.025000000001</c:v>
                </c:pt>
                <c:pt idx="1499">
                  <c:v>17006.634999999998</c:v>
                </c:pt>
                <c:pt idx="1500">
                  <c:v>17018.255000000001</c:v>
                </c:pt>
                <c:pt idx="1501">
                  <c:v>17029.8</c:v>
                </c:pt>
                <c:pt idx="1502">
                  <c:v>17041.455000000002</c:v>
                </c:pt>
                <c:pt idx="1503">
                  <c:v>17053.07</c:v>
                </c:pt>
                <c:pt idx="1504">
                  <c:v>17064.66</c:v>
                </c:pt>
                <c:pt idx="1505">
                  <c:v>17076.3</c:v>
                </c:pt>
                <c:pt idx="1506">
                  <c:v>17087.759999999998</c:v>
                </c:pt>
                <c:pt idx="1507">
                  <c:v>17099.325000000001</c:v>
                </c:pt>
                <c:pt idx="1508">
                  <c:v>17110.955000000002</c:v>
                </c:pt>
                <c:pt idx="1509">
                  <c:v>17122.57</c:v>
                </c:pt>
                <c:pt idx="1510">
                  <c:v>17134.165000000001</c:v>
                </c:pt>
                <c:pt idx="1511">
                  <c:v>17145.77</c:v>
                </c:pt>
                <c:pt idx="1512">
                  <c:v>17157.415000000001</c:v>
                </c:pt>
                <c:pt idx="1513">
                  <c:v>17169.03</c:v>
                </c:pt>
                <c:pt idx="1514">
                  <c:v>17180.669999999998</c:v>
                </c:pt>
                <c:pt idx="1515">
                  <c:v>17192.275000000001</c:v>
                </c:pt>
                <c:pt idx="1516">
                  <c:v>17203.904999999999</c:v>
                </c:pt>
                <c:pt idx="1517">
                  <c:v>17215.560000000001</c:v>
                </c:pt>
                <c:pt idx="1518">
                  <c:v>17226.919999999998</c:v>
                </c:pt>
                <c:pt idx="1519">
                  <c:v>17238.555</c:v>
                </c:pt>
                <c:pt idx="1520">
                  <c:v>17250.145</c:v>
                </c:pt>
                <c:pt idx="1521">
                  <c:v>17261.764999999999</c:v>
                </c:pt>
                <c:pt idx="1522">
                  <c:v>17273.39</c:v>
                </c:pt>
                <c:pt idx="1523">
                  <c:v>17285.005000000001</c:v>
                </c:pt>
                <c:pt idx="1524">
                  <c:v>17296.654999999999</c:v>
                </c:pt>
                <c:pt idx="1525">
                  <c:v>17308.060000000001</c:v>
                </c:pt>
                <c:pt idx="1526">
                  <c:v>17319.72</c:v>
                </c:pt>
                <c:pt idx="1527">
                  <c:v>17331.285</c:v>
                </c:pt>
                <c:pt idx="1528">
                  <c:v>17342.884999999998</c:v>
                </c:pt>
                <c:pt idx="1529">
                  <c:v>17354.505000000001</c:v>
                </c:pt>
                <c:pt idx="1530">
                  <c:v>17366.084999999999</c:v>
                </c:pt>
                <c:pt idx="1531">
                  <c:v>17377.705000000002</c:v>
                </c:pt>
                <c:pt idx="1532">
                  <c:v>17389.32</c:v>
                </c:pt>
                <c:pt idx="1533">
                  <c:v>17400.945</c:v>
                </c:pt>
                <c:pt idx="1534">
                  <c:v>17412.39</c:v>
                </c:pt>
                <c:pt idx="1535">
                  <c:v>17423.994999999999</c:v>
                </c:pt>
                <c:pt idx="1536">
                  <c:v>17435.63</c:v>
                </c:pt>
                <c:pt idx="1537">
                  <c:v>17446.650000000001</c:v>
                </c:pt>
                <c:pt idx="1538">
                  <c:v>17458.21</c:v>
                </c:pt>
                <c:pt idx="1539">
                  <c:v>17469.805</c:v>
                </c:pt>
                <c:pt idx="1540">
                  <c:v>17481.439999999999</c:v>
                </c:pt>
                <c:pt idx="1541">
                  <c:v>17492.904999999999</c:v>
                </c:pt>
                <c:pt idx="1542">
                  <c:v>17504.445</c:v>
                </c:pt>
                <c:pt idx="1543">
                  <c:v>17516.055</c:v>
                </c:pt>
                <c:pt idx="1544">
                  <c:v>17527.625</c:v>
                </c:pt>
                <c:pt idx="1545">
                  <c:v>17539.255000000001</c:v>
                </c:pt>
                <c:pt idx="1546">
                  <c:v>17550.865000000002</c:v>
                </c:pt>
                <c:pt idx="1547">
                  <c:v>17562.465</c:v>
                </c:pt>
                <c:pt idx="1548">
                  <c:v>17573.86</c:v>
                </c:pt>
                <c:pt idx="1549">
                  <c:v>17585.474999999999</c:v>
                </c:pt>
                <c:pt idx="1550">
                  <c:v>17597.099999999999</c:v>
                </c:pt>
                <c:pt idx="1551">
                  <c:v>17608.674999999999</c:v>
                </c:pt>
                <c:pt idx="1552">
                  <c:v>17620.29</c:v>
                </c:pt>
                <c:pt idx="1553">
                  <c:v>17631.89</c:v>
                </c:pt>
                <c:pt idx="1554">
                  <c:v>17643.494999999999</c:v>
                </c:pt>
                <c:pt idx="1555">
                  <c:v>17655.055</c:v>
                </c:pt>
                <c:pt idx="1556">
                  <c:v>17666.705000000002</c:v>
                </c:pt>
                <c:pt idx="1557">
                  <c:v>17678.305</c:v>
                </c:pt>
                <c:pt idx="1558">
                  <c:v>17689.415000000001</c:v>
                </c:pt>
                <c:pt idx="1559">
                  <c:v>17700.95</c:v>
                </c:pt>
                <c:pt idx="1560">
                  <c:v>17712.505000000001</c:v>
                </c:pt>
                <c:pt idx="1561">
                  <c:v>17723.605</c:v>
                </c:pt>
                <c:pt idx="1562">
                  <c:v>17735.060000000001</c:v>
                </c:pt>
                <c:pt idx="1563">
                  <c:v>17746.689999999999</c:v>
                </c:pt>
                <c:pt idx="1564">
                  <c:v>17758.32</c:v>
                </c:pt>
                <c:pt idx="1565">
                  <c:v>17769.945</c:v>
                </c:pt>
                <c:pt idx="1566">
                  <c:v>17781.404999999999</c:v>
                </c:pt>
                <c:pt idx="1567">
                  <c:v>17792.535</c:v>
                </c:pt>
                <c:pt idx="1568">
                  <c:v>17803.965</c:v>
                </c:pt>
                <c:pt idx="1569">
                  <c:v>17815.59</c:v>
                </c:pt>
                <c:pt idx="1570">
                  <c:v>17827.080000000002</c:v>
                </c:pt>
                <c:pt idx="1571">
                  <c:v>17838.595000000001</c:v>
                </c:pt>
                <c:pt idx="1572">
                  <c:v>17850.195</c:v>
                </c:pt>
                <c:pt idx="1573">
                  <c:v>17861.834999999999</c:v>
                </c:pt>
                <c:pt idx="1574">
                  <c:v>17873.435000000001</c:v>
                </c:pt>
                <c:pt idx="1575">
                  <c:v>17885.05</c:v>
                </c:pt>
                <c:pt idx="1576">
                  <c:v>17896.685000000001</c:v>
                </c:pt>
                <c:pt idx="1577">
                  <c:v>17908.34</c:v>
                </c:pt>
                <c:pt idx="1578">
                  <c:v>17919.974999999999</c:v>
                </c:pt>
                <c:pt idx="1579">
                  <c:v>17931.62</c:v>
                </c:pt>
                <c:pt idx="1580">
                  <c:v>17943.21</c:v>
                </c:pt>
                <c:pt idx="1581">
                  <c:v>17954.845000000001</c:v>
                </c:pt>
                <c:pt idx="1582">
                  <c:v>17966.404999999999</c:v>
                </c:pt>
                <c:pt idx="1583">
                  <c:v>17978.04</c:v>
                </c:pt>
                <c:pt idx="1584">
                  <c:v>17989.685000000001</c:v>
                </c:pt>
                <c:pt idx="1585">
                  <c:v>18001.294999999998</c:v>
                </c:pt>
                <c:pt idx="1586">
                  <c:v>18012.955000000002</c:v>
                </c:pt>
                <c:pt idx="1587">
                  <c:v>18024.560000000001</c:v>
                </c:pt>
                <c:pt idx="1588">
                  <c:v>18036.205000000002</c:v>
                </c:pt>
                <c:pt idx="1589">
                  <c:v>18047.825000000001</c:v>
                </c:pt>
                <c:pt idx="1590">
                  <c:v>18059.455000000002</c:v>
                </c:pt>
                <c:pt idx="1591">
                  <c:v>18071.095000000001</c:v>
                </c:pt>
                <c:pt idx="1592">
                  <c:v>18082.705000000002</c:v>
                </c:pt>
                <c:pt idx="1593">
                  <c:v>18094.34</c:v>
                </c:pt>
                <c:pt idx="1594">
                  <c:v>18105.965</c:v>
                </c:pt>
                <c:pt idx="1595">
                  <c:v>18117.595000000001</c:v>
                </c:pt>
                <c:pt idx="1596">
                  <c:v>18129.2</c:v>
                </c:pt>
                <c:pt idx="1597">
                  <c:v>18140.805</c:v>
                </c:pt>
                <c:pt idx="1598">
                  <c:v>18152.259999999998</c:v>
                </c:pt>
                <c:pt idx="1599">
                  <c:v>18163.904999999999</c:v>
                </c:pt>
                <c:pt idx="1600">
                  <c:v>18175.525000000001</c:v>
                </c:pt>
                <c:pt idx="1601">
                  <c:v>18186.955000000002</c:v>
                </c:pt>
                <c:pt idx="1602">
                  <c:v>18198.605</c:v>
                </c:pt>
                <c:pt idx="1603">
                  <c:v>18206.509999999998</c:v>
                </c:pt>
                <c:pt idx="1604">
                  <c:v>18210.240000000002</c:v>
                </c:pt>
                <c:pt idx="1605">
                  <c:v>18221.48</c:v>
                </c:pt>
                <c:pt idx="1606">
                  <c:v>18233.115000000002</c:v>
                </c:pt>
                <c:pt idx="1607">
                  <c:v>18244.775000000001</c:v>
                </c:pt>
                <c:pt idx="1608">
                  <c:v>18255.855</c:v>
                </c:pt>
                <c:pt idx="1609">
                  <c:v>18267.485000000001</c:v>
                </c:pt>
                <c:pt idx="1610">
                  <c:v>18279.064999999999</c:v>
                </c:pt>
                <c:pt idx="1611">
                  <c:v>18290.685000000001</c:v>
                </c:pt>
                <c:pt idx="1612">
                  <c:v>18302.310000000001</c:v>
                </c:pt>
                <c:pt idx="1613">
                  <c:v>18313.945</c:v>
                </c:pt>
                <c:pt idx="1614">
                  <c:v>18325.55</c:v>
                </c:pt>
                <c:pt idx="1615">
                  <c:v>18337.174999999999</c:v>
                </c:pt>
                <c:pt idx="1616">
                  <c:v>18348.82</c:v>
                </c:pt>
                <c:pt idx="1617">
                  <c:v>18360.47</c:v>
                </c:pt>
                <c:pt idx="1618">
                  <c:v>18372.105</c:v>
                </c:pt>
                <c:pt idx="1619">
                  <c:v>18383.695</c:v>
                </c:pt>
                <c:pt idx="1620">
                  <c:v>18395.34</c:v>
                </c:pt>
                <c:pt idx="1621">
                  <c:v>18406.82</c:v>
                </c:pt>
                <c:pt idx="1622">
                  <c:v>18418.47</c:v>
                </c:pt>
                <c:pt idx="1623">
                  <c:v>18430.044999999998</c:v>
                </c:pt>
                <c:pt idx="1624">
                  <c:v>18441.669999999998</c:v>
                </c:pt>
                <c:pt idx="1625">
                  <c:v>18453.275000000001</c:v>
                </c:pt>
                <c:pt idx="1626">
                  <c:v>18464.845000000001</c:v>
                </c:pt>
                <c:pt idx="1627">
                  <c:v>18476.424999999999</c:v>
                </c:pt>
                <c:pt idx="1628">
                  <c:v>18488.044999999998</c:v>
                </c:pt>
                <c:pt idx="1629">
                  <c:v>18499.66</c:v>
                </c:pt>
                <c:pt idx="1630">
                  <c:v>18511.285</c:v>
                </c:pt>
                <c:pt idx="1631">
                  <c:v>18519.494999999999</c:v>
                </c:pt>
                <c:pt idx="1632">
                  <c:v>18530.974999999999</c:v>
                </c:pt>
                <c:pt idx="1633">
                  <c:v>18542.474999999999</c:v>
                </c:pt>
                <c:pt idx="1634">
                  <c:v>18554.075000000001</c:v>
                </c:pt>
                <c:pt idx="1635">
                  <c:v>18565.72</c:v>
                </c:pt>
                <c:pt idx="1636">
                  <c:v>18577.28</c:v>
                </c:pt>
                <c:pt idx="1637">
                  <c:v>18588.875</c:v>
                </c:pt>
                <c:pt idx="1638">
                  <c:v>18600.5</c:v>
                </c:pt>
                <c:pt idx="1639">
                  <c:v>18612.12</c:v>
                </c:pt>
                <c:pt idx="1640">
                  <c:v>18623.575000000001</c:v>
                </c:pt>
                <c:pt idx="1641">
                  <c:v>18635.2</c:v>
                </c:pt>
                <c:pt idx="1642">
                  <c:v>18646.834999999999</c:v>
                </c:pt>
                <c:pt idx="1643">
                  <c:v>18658.415000000001</c:v>
                </c:pt>
                <c:pt idx="1644">
                  <c:v>18670.035</c:v>
                </c:pt>
                <c:pt idx="1645">
                  <c:v>18681.665000000001</c:v>
                </c:pt>
                <c:pt idx="1646">
                  <c:v>18693.29</c:v>
                </c:pt>
                <c:pt idx="1647">
                  <c:v>18704.89</c:v>
                </c:pt>
                <c:pt idx="1648">
                  <c:v>18715.36</c:v>
                </c:pt>
                <c:pt idx="1649">
                  <c:v>18726.689999999999</c:v>
                </c:pt>
                <c:pt idx="1650">
                  <c:v>18738.325000000001</c:v>
                </c:pt>
                <c:pt idx="1651">
                  <c:v>18749.955000000002</c:v>
                </c:pt>
                <c:pt idx="1652">
                  <c:v>18761.580000000002</c:v>
                </c:pt>
                <c:pt idx="1653">
                  <c:v>18773.185000000001</c:v>
                </c:pt>
                <c:pt idx="1654">
                  <c:v>18784.715</c:v>
                </c:pt>
                <c:pt idx="1655">
                  <c:v>18796.224999999999</c:v>
                </c:pt>
                <c:pt idx="1656">
                  <c:v>18807.88</c:v>
                </c:pt>
                <c:pt idx="1657">
                  <c:v>18819.46</c:v>
                </c:pt>
                <c:pt idx="1658">
                  <c:v>18831.044999999998</c:v>
                </c:pt>
                <c:pt idx="1659">
                  <c:v>18842.645</c:v>
                </c:pt>
                <c:pt idx="1660">
                  <c:v>18854.264999999999</c:v>
                </c:pt>
                <c:pt idx="1661">
                  <c:v>18865.88</c:v>
                </c:pt>
                <c:pt idx="1662">
                  <c:v>18877.490000000002</c:v>
                </c:pt>
                <c:pt idx="1663">
                  <c:v>18889.12</c:v>
                </c:pt>
                <c:pt idx="1664">
                  <c:v>18900.72</c:v>
                </c:pt>
                <c:pt idx="1665">
                  <c:v>18912.334999999999</c:v>
                </c:pt>
                <c:pt idx="1666">
                  <c:v>18923.93</c:v>
                </c:pt>
                <c:pt idx="1667">
                  <c:v>18935.32</c:v>
                </c:pt>
                <c:pt idx="1668">
                  <c:v>18946.78</c:v>
                </c:pt>
                <c:pt idx="1669">
                  <c:v>18958.43</c:v>
                </c:pt>
                <c:pt idx="1670">
                  <c:v>18970.025000000001</c:v>
                </c:pt>
                <c:pt idx="1671">
                  <c:v>18981.650000000001</c:v>
                </c:pt>
                <c:pt idx="1672">
                  <c:v>18993.314999999999</c:v>
                </c:pt>
                <c:pt idx="1673">
                  <c:v>19004.935000000001</c:v>
                </c:pt>
                <c:pt idx="1674">
                  <c:v>19016.575000000001</c:v>
                </c:pt>
                <c:pt idx="1675">
                  <c:v>19028.255000000001</c:v>
                </c:pt>
                <c:pt idx="1676">
                  <c:v>19039.904999999999</c:v>
                </c:pt>
                <c:pt idx="1677">
                  <c:v>19051.505000000001</c:v>
                </c:pt>
                <c:pt idx="1678">
                  <c:v>19063.154999999999</c:v>
                </c:pt>
                <c:pt idx="1679">
                  <c:v>19074.82</c:v>
                </c:pt>
                <c:pt idx="1680">
                  <c:v>19086.445</c:v>
                </c:pt>
                <c:pt idx="1681">
                  <c:v>19098.075000000001</c:v>
                </c:pt>
                <c:pt idx="1682">
                  <c:v>19109.705000000002</c:v>
                </c:pt>
                <c:pt idx="1683">
                  <c:v>19121.325000000001</c:v>
                </c:pt>
                <c:pt idx="1684">
                  <c:v>19132.955000000002</c:v>
                </c:pt>
                <c:pt idx="1685">
                  <c:v>19144.61</c:v>
                </c:pt>
                <c:pt idx="1686">
                  <c:v>19156.23</c:v>
                </c:pt>
                <c:pt idx="1687">
                  <c:v>19167.87</c:v>
                </c:pt>
                <c:pt idx="1688">
                  <c:v>19179.509999999998</c:v>
                </c:pt>
                <c:pt idx="1689">
                  <c:v>19191.165000000001</c:v>
                </c:pt>
                <c:pt idx="1690">
                  <c:v>19202.794999999998</c:v>
                </c:pt>
                <c:pt idx="1691">
                  <c:v>19214.43</c:v>
                </c:pt>
                <c:pt idx="1692">
                  <c:v>19226.025000000001</c:v>
                </c:pt>
                <c:pt idx="1693">
                  <c:v>19237.62</c:v>
                </c:pt>
                <c:pt idx="1694">
                  <c:v>19249.255000000001</c:v>
                </c:pt>
                <c:pt idx="1695">
                  <c:v>19260.805</c:v>
                </c:pt>
                <c:pt idx="1696">
                  <c:v>19272.415000000001</c:v>
                </c:pt>
                <c:pt idx="1697">
                  <c:v>19284.075000000001</c:v>
                </c:pt>
                <c:pt idx="1698">
                  <c:v>19295.705000000002</c:v>
                </c:pt>
                <c:pt idx="1699">
                  <c:v>19307.334999999999</c:v>
                </c:pt>
                <c:pt idx="1700">
                  <c:v>19318.935000000001</c:v>
                </c:pt>
                <c:pt idx="1701">
                  <c:v>19330.564999999999</c:v>
                </c:pt>
                <c:pt idx="1702">
                  <c:v>19342.16</c:v>
                </c:pt>
                <c:pt idx="1703">
                  <c:v>19353.75</c:v>
                </c:pt>
                <c:pt idx="1704">
                  <c:v>19365.415000000001</c:v>
                </c:pt>
                <c:pt idx="1705">
                  <c:v>19377.064999999999</c:v>
                </c:pt>
                <c:pt idx="1706">
                  <c:v>19388.71</c:v>
                </c:pt>
                <c:pt idx="1707">
                  <c:v>19400.314999999999</c:v>
                </c:pt>
                <c:pt idx="1708">
                  <c:v>19411.945</c:v>
                </c:pt>
                <c:pt idx="1709">
                  <c:v>19423.605</c:v>
                </c:pt>
                <c:pt idx="1710">
                  <c:v>19435.240000000002</c:v>
                </c:pt>
                <c:pt idx="1711">
                  <c:v>19446.740000000002</c:v>
                </c:pt>
                <c:pt idx="1712">
                  <c:v>19458.330000000002</c:v>
                </c:pt>
                <c:pt idx="1713">
                  <c:v>19469.95</c:v>
                </c:pt>
                <c:pt idx="1714">
                  <c:v>19481.59</c:v>
                </c:pt>
                <c:pt idx="1715">
                  <c:v>19493.224999999999</c:v>
                </c:pt>
                <c:pt idx="1716">
                  <c:v>19504.805</c:v>
                </c:pt>
                <c:pt idx="1717">
                  <c:v>19516.455000000002</c:v>
                </c:pt>
                <c:pt idx="1718">
                  <c:v>19528.055</c:v>
                </c:pt>
                <c:pt idx="1719">
                  <c:v>19539.535</c:v>
                </c:pt>
                <c:pt idx="1720">
                  <c:v>19551.14</c:v>
                </c:pt>
                <c:pt idx="1721">
                  <c:v>19562.764999999999</c:v>
                </c:pt>
                <c:pt idx="1722">
                  <c:v>19574.384999999998</c:v>
                </c:pt>
                <c:pt idx="1723">
                  <c:v>19585.439999999999</c:v>
                </c:pt>
                <c:pt idx="1724">
                  <c:v>19597.055</c:v>
                </c:pt>
                <c:pt idx="1725">
                  <c:v>19608.654999999999</c:v>
                </c:pt>
                <c:pt idx="1726">
                  <c:v>19620.23</c:v>
                </c:pt>
                <c:pt idx="1727">
                  <c:v>19631.87</c:v>
                </c:pt>
                <c:pt idx="1728">
                  <c:v>19643.474999999999</c:v>
                </c:pt>
                <c:pt idx="1729">
                  <c:v>19654.904999999999</c:v>
                </c:pt>
                <c:pt idx="1730">
                  <c:v>19666.244999999999</c:v>
                </c:pt>
                <c:pt idx="1731">
                  <c:v>19677.86</c:v>
                </c:pt>
                <c:pt idx="1732">
                  <c:v>19689.490000000002</c:v>
                </c:pt>
                <c:pt idx="1733">
                  <c:v>19701.115000000002</c:v>
                </c:pt>
                <c:pt idx="1734">
                  <c:v>19712.759999999998</c:v>
                </c:pt>
                <c:pt idx="1735">
                  <c:v>19724.41</c:v>
                </c:pt>
                <c:pt idx="1736">
                  <c:v>19736.02</c:v>
                </c:pt>
                <c:pt idx="1737">
                  <c:v>19747.57</c:v>
                </c:pt>
                <c:pt idx="1738">
                  <c:v>19759.195</c:v>
                </c:pt>
                <c:pt idx="1739">
                  <c:v>19770.830000000002</c:v>
                </c:pt>
                <c:pt idx="1740">
                  <c:v>19782.494999999999</c:v>
                </c:pt>
                <c:pt idx="1741">
                  <c:v>19794.075000000001</c:v>
                </c:pt>
                <c:pt idx="1742">
                  <c:v>19805.685000000001</c:v>
                </c:pt>
                <c:pt idx="1743">
                  <c:v>19817.3</c:v>
                </c:pt>
                <c:pt idx="1744">
                  <c:v>19828.875</c:v>
                </c:pt>
                <c:pt idx="1745">
                  <c:v>19840.474999999999</c:v>
                </c:pt>
                <c:pt idx="1746">
                  <c:v>19852.105</c:v>
                </c:pt>
                <c:pt idx="1747">
                  <c:v>19863.66</c:v>
                </c:pt>
                <c:pt idx="1748">
                  <c:v>19875.244999999999</c:v>
                </c:pt>
                <c:pt idx="1749">
                  <c:v>19886.814999999999</c:v>
                </c:pt>
                <c:pt idx="1750">
                  <c:v>19898.305</c:v>
                </c:pt>
                <c:pt idx="1751">
                  <c:v>19909.904999999999</c:v>
                </c:pt>
                <c:pt idx="1752">
                  <c:v>19921.514999999999</c:v>
                </c:pt>
                <c:pt idx="1753">
                  <c:v>19933.189999999999</c:v>
                </c:pt>
                <c:pt idx="1754">
                  <c:v>19944.744999999999</c:v>
                </c:pt>
                <c:pt idx="1755">
                  <c:v>19956.395</c:v>
                </c:pt>
                <c:pt idx="1756">
                  <c:v>19967.985000000001</c:v>
                </c:pt>
                <c:pt idx="1757">
                  <c:v>19979.16</c:v>
                </c:pt>
                <c:pt idx="1758">
                  <c:v>19990.825000000001</c:v>
                </c:pt>
                <c:pt idx="1759">
                  <c:v>20002.415000000001</c:v>
                </c:pt>
                <c:pt idx="1760">
                  <c:v>20014.03</c:v>
                </c:pt>
                <c:pt idx="1761">
                  <c:v>20025.55</c:v>
                </c:pt>
                <c:pt idx="1762">
                  <c:v>20037.154999999999</c:v>
                </c:pt>
                <c:pt idx="1763">
                  <c:v>20048.735000000001</c:v>
                </c:pt>
                <c:pt idx="1764">
                  <c:v>20060.32</c:v>
                </c:pt>
                <c:pt idx="1765">
                  <c:v>20071.98</c:v>
                </c:pt>
                <c:pt idx="1766">
                  <c:v>20083.605</c:v>
                </c:pt>
                <c:pt idx="1767">
                  <c:v>20095.205000000002</c:v>
                </c:pt>
                <c:pt idx="1768">
                  <c:v>20106.855</c:v>
                </c:pt>
                <c:pt idx="1769">
                  <c:v>20118.494999999999</c:v>
                </c:pt>
                <c:pt idx="1770">
                  <c:v>20130.125</c:v>
                </c:pt>
                <c:pt idx="1771">
                  <c:v>20141.72</c:v>
                </c:pt>
                <c:pt idx="1772">
                  <c:v>20153.325000000001</c:v>
                </c:pt>
                <c:pt idx="1773">
                  <c:v>20164.89</c:v>
                </c:pt>
                <c:pt idx="1774">
                  <c:v>20176.525000000001</c:v>
                </c:pt>
                <c:pt idx="1775">
                  <c:v>20188.105</c:v>
                </c:pt>
                <c:pt idx="1776">
                  <c:v>20199.705000000002</c:v>
                </c:pt>
                <c:pt idx="1777">
                  <c:v>20211.314999999999</c:v>
                </c:pt>
                <c:pt idx="1778">
                  <c:v>20222.95</c:v>
                </c:pt>
                <c:pt idx="1779">
                  <c:v>20234.474999999999</c:v>
                </c:pt>
                <c:pt idx="1780">
                  <c:v>20246.005000000001</c:v>
                </c:pt>
                <c:pt idx="1781">
                  <c:v>20257.62</c:v>
                </c:pt>
                <c:pt idx="1782">
                  <c:v>20269.23</c:v>
                </c:pt>
                <c:pt idx="1783">
                  <c:v>20280.87</c:v>
                </c:pt>
                <c:pt idx="1784">
                  <c:v>20292.5</c:v>
                </c:pt>
                <c:pt idx="1785">
                  <c:v>20304.154999999999</c:v>
                </c:pt>
                <c:pt idx="1786">
                  <c:v>20315.755000000001</c:v>
                </c:pt>
                <c:pt idx="1787">
                  <c:v>20327.435000000001</c:v>
                </c:pt>
                <c:pt idx="1788">
                  <c:v>20339.064999999999</c:v>
                </c:pt>
                <c:pt idx="1789">
                  <c:v>20350.455000000002</c:v>
                </c:pt>
                <c:pt idx="1790">
                  <c:v>20362.09</c:v>
                </c:pt>
                <c:pt idx="1791">
                  <c:v>20373.735000000001</c:v>
                </c:pt>
                <c:pt idx="1792">
                  <c:v>20385.325000000001</c:v>
                </c:pt>
                <c:pt idx="1793">
                  <c:v>20396.945</c:v>
                </c:pt>
                <c:pt idx="1794">
                  <c:v>20408.575000000001</c:v>
                </c:pt>
                <c:pt idx="1795">
                  <c:v>20420.035</c:v>
                </c:pt>
                <c:pt idx="1796">
                  <c:v>20431.625</c:v>
                </c:pt>
                <c:pt idx="1797">
                  <c:v>20443.25</c:v>
                </c:pt>
                <c:pt idx="1798">
                  <c:v>20454.845000000001</c:v>
                </c:pt>
                <c:pt idx="1799">
                  <c:v>20466.509999999998</c:v>
                </c:pt>
                <c:pt idx="1800">
                  <c:v>20478.165000000001</c:v>
                </c:pt>
                <c:pt idx="1801">
                  <c:v>20489.805</c:v>
                </c:pt>
                <c:pt idx="1802">
                  <c:v>20501.435000000001</c:v>
                </c:pt>
                <c:pt idx="1803">
                  <c:v>20513.075000000001</c:v>
                </c:pt>
                <c:pt idx="1804">
                  <c:v>20524.535</c:v>
                </c:pt>
                <c:pt idx="1805">
                  <c:v>20536.169999999998</c:v>
                </c:pt>
                <c:pt idx="1806">
                  <c:v>20545.404999999999</c:v>
                </c:pt>
                <c:pt idx="1807">
                  <c:v>20556.97</c:v>
                </c:pt>
                <c:pt idx="1808">
                  <c:v>20568.62</c:v>
                </c:pt>
                <c:pt idx="1809">
                  <c:v>20580.264999999999</c:v>
                </c:pt>
                <c:pt idx="1810">
                  <c:v>20591.865000000002</c:v>
                </c:pt>
                <c:pt idx="1811">
                  <c:v>20603.439999999999</c:v>
                </c:pt>
                <c:pt idx="1812">
                  <c:v>20614.78</c:v>
                </c:pt>
                <c:pt idx="1813">
                  <c:v>20626.169999999998</c:v>
                </c:pt>
                <c:pt idx="1814">
                  <c:v>20637.744999999999</c:v>
                </c:pt>
                <c:pt idx="1815">
                  <c:v>20649.174999999999</c:v>
                </c:pt>
                <c:pt idx="1816">
                  <c:v>20660.814999999999</c:v>
                </c:pt>
                <c:pt idx="1817">
                  <c:v>20671.705000000002</c:v>
                </c:pt>
                <c:pt idx="1818">
                  <c:v>20683.345000000001</c:v>
                </c:pt>
                <c:pt idx="1819">
                  <c:v>20694.945</c:v>
                </c:pt>
                <c:pt idx="1820">
                  <c:v>20706.575000000001</c:v>
                </c:pt>
                <c:pt idx="1821">
                  <c:v>20718.195</c:v>
                </c:pt>
                <c:pt idx="1822">
                  <c:v>20729.82</c:v>
                </c:pt>
                <c:pt idx="1823">
                  <c:v>20741.445</c:v>
                </c:pt>
                <c:pt idx="1824">
                  <c:v>20753.080000000002</c:v>
                </c:pt>
                <c:pt idx="1825">
                  <c:v>20764.59</c:v>
                </c:pt>
                <c:pt idx="1826">
                  <c:v>20776.205000000002</c:v>
                </c:pt>
                <c:pt idx="1827">
                  <c:v>20787.865000000002</c:v>
                </c:pt>
                <c:pt idx="1828">
                  <c:v>20799.334999999999</c:v>
                </c:pt>
                <c:pt idx="1829">
                  <c:v>20810.955000000002</c:v>
                </c:pt>
                <c:pt idx="1830">
                  <c:v>20822.595000000001</c:v>
                </c:pt>
                <c:pt idx="1831">
                  <c:v>20834.205000000002</c:v>
                </c:pt>
                <c:pt idx="1832">
                  <c:v>20845.794999999998</c:v>
                </c:pt>
                <c:pt idx="1833">
                  <c:v>20857.404999999999</c:v>
                </c:pt>
                <c:pt idx="1834">
                  <c:v>20869</c:v>
                </c:pt>
                <c:pt idx="1835">
                  <c:v>20880.62</c:v>
                </c:pt>
                <c:pt idx="1836">
                  <c:v>20892.25</c:v>
                </c:pt>
                <c:pt idx="1837">
                  <c:v>20903.875</c:v>
                </c:pt>
                <c:pt idx="1838">
                  <c:v>20915.445</c:v>
                </c:pt>
                <c:pt idx="1839">
                  <c:v>20926.985000000001</c:v>
                </c:pt>
                <c:pt idx="1840">
                  <c:v>20938.555</c:v>
                </c:pt>
                <c:pt idx="1841">
                  <c:v>20950.235000000001</c:v>
                </c:pt>
                <c:pt idx="1842">
                  <c:v>20961.764999999999</c:v>
                </c:pt>
                <c:pt idx="1843">
                  <c:v>20973.375</c:v>
                </c:pt>
                <c:pt idx="1844">
                  <c:v>20984.904999999999</c:v>
                </c:pt>
                <c:pt idx="1845">
                  <c:v>20996.525000000001</c:v>
                </c:pt>
                <c:pt idx="1846">
                  <c:v>21008.084999999999</c:v>
                </c:pt>
                <c:pt idx="1847">
                  <c:v>21019.715</c:v>
                </c:pt>
                <c:pt idx="1848">
                  <c:v>21031.37</c:v>
                </c:pt>
                <c:pt idx="1849">
                  <c:v>21042.97</c:v>
                </c:pt>
                <c:pt idx="1850">
                  <c:v>21054.6</c:v>
                </c:pt>
                <c:pt idx="1851">
                  <c:v>21065.435000000001</c:v>
                </c:pt>
                <c:pt idx="1852">
                  <c:v>21076.974999999999</c:v>
                </c:pt>
                <c:pt idx="1853">
                  <c:v>21088.31</c:v>
                </c:pt>
                <c:pt idx="1854">
                  <c:v>21099.95</c:v>
                </c:pt>
                <c:pt idx="1855">
                  <c:v>21111.445</c:v>
                </c:pt>
                <c:pt idx="1856">
                  <c:v>21123.06</c:v>
                </c:pt>
                <c:pt idx="1857">
                  <c:v>21134.65</c:v>
                </c:pt>
                <c:pt idx="1858">
                  <c:v>21146.255000000001</c:v>
                </c:pt>
                <c:pt idx="1859">
                  <c:v>21157.845000000001</c:v>
                </c:pt>
                <c:pt idx="1860">
                  <c:v>21169.474999999999</c:v>
                </c:pt>
                <c:pt idx="1861">
                  <c:v>21181.07</c:v>
                </c:pt>
                <c:pt idx="1862">
                  <c:v>21192.674999999999</c:v>
                </c:pt>
                <c:pt idx="1863">
                  <c:v>21204.325000000001</c:v>
                </c:pt>
                <c:pt idx="1864">
                  <c:v>21215.855</c:v>
                </c:pt>
                <c:pt idx="1865">
                  <c:v>21227.485000000001</c:v>
                </c:pt>
                <c:pt idx="1866">
                  <c:v>21239.105</c:v>
                </c:pt>
                <c:pt idx="1867">
                  <c:v>21250.705000000002</c:v>
                </c:pt>
                <c:pt idx="1868">
                  <c:v>21262.240000000002</c:v>
                </c:pt>
                <c:pt idx="1869">
                  <c:v>21273.895</c:v>
                </c:pt>
                <c:pt idx="1870">
                  <c:v>21285.494999999999</c:v>
                </c:pt>
                <c:pt idx="1871">
                  <c:v>21297.044999999998</c:v>
                </c:pt>
                <c:pt idx="1872">
                  <c:v>21308.665000000001</c:v>
                </c:pt>
                <c:pt idx="1873">
                  <c:v>21320.05</c:v>
                </c:pt>
                <c:pt idx="1874">
                  <c:v>21331.685000000001</c:v>
                </c:pt>
                <c:pt idx="1875">
                  <c:v>21343.33</c:v>
                </c:pt>
                <c:pt idx="1876">
                  <c:v>21354.92</c:v>
                </c:pt>
                <c:pt idx="1877">
                  <c:v>21366.555</c:v>
                </c:pt>
                <c:pt idx="1878">
                  <c:v>21378.185000000001</c:v>
                </c:pt>
                <c:pt idx="1879">
                  <c:v>21389.81</c:v>
                </c:pt>
                <c:pt idx="1880">
                  <c:v>21401.314999999999</c:v>
                </c:pt>
                <c:pt idx="1881">
                  <c:v>21412.924999999999</c:v>
                </c:pt>
                <c:pt idx="1882">
                  <c:v>21424.525000000001</c:v>
                </c:pt>
                <c:pt idx="1883">
                  <c:v>21436.17</c:v>
                </c:pt>
                <c:pt idx="1884">
                  <c:v>21447.785</c:v>
                </c:pt>
                <c:pt idx="1885">
                  <c:v>21459.424999999999</c:v>
                </c:pt>
                <c:pt idx="1886">
                  <c:v>21471.07</c:v>
                </c:pt>
                <c:pt idx="1887">
                  <c:v>21482.685000000001</c:v>
                </c:pt>
                <c:pt idx="1888">
                  <c:v>21494.294999999998</c:v>
                </c:pt>
                <c:pt idx="1889">
                  <c:v>21505.935000000001</c:v>
                </c:pt>
                <c:pt idx="1890">
                  <c:v>21517.55</c:v>
                </c:pt>
                <c:pt idx="1891">
                  <c:v>21529.145</c:v>
                </c:pt>
                <c:pt idx="1892">
                  <c:v>21540.78</c:v>
                </c:pt>
                <c:pt idx="1893">
                  <c:v>21552.39</c:v>
                </c:pt>
                <c:pt idx="1894">
                  <c:v>21564.014999999999</c:v>
                </c:pt>
                <c:pt idx="1895">
                  <c:v>21575.62</c:v>
                </c:pt>
                <c:pt idx="1896">
                  <c:v>21587.215</c:v>
                </c:pt>
                <c:pt idx="1897">
                  <c:v>21598.86</c:v>
                </c:pt>
                <c:pt idx="1898">
                  <c:v>21610.45</c:v>
                </c:pt>
                <c:pt idx="1899">
                  <c:v>21621.759999999998</c:v>
                </c:pt>
                <c:pt idx="1900">
                  <c:v>21633.375</c:v>
                </c:pt>
                <c:pt idx="1901">
                  <c:v>21644.974999999999</c:v>
                </c:pt>
                <c:pt idx="1902">
                  <c:v>21656.634999999998</c:v>
                </c:pt>
                <c:pt idx="1903">
                  <c:v>21668.285</c:v>
                </c:pt>
                <c:pt idx="1904">
                  <c:v>21679.915000000001</c:v>
                </c:pt>
                <c:pt idx="1905">
                  <c:v>21691.55</c:v>
                </c:pt>
                <c:pt idx="1906">
                  <c:v>21703.18</c:v>
                </c:pt>
                <c:pt idx="1907">
                  <c:v>21714.834999999999</c:v>
                </c:pt>
                <c:pt idx="1908">
                  <c:v>21726.435000000001</c:v>
                </c:pt>
                <c:pt idx="1909">
                  <c:v>21738.03</c:v>
                </c:pt>
                <c:pt idx="1910">
                  <c:v>21749.645</c:v>
                </c:pt>
                <c:pt idx="1911">
                  <c:v>21761.22</c:v>
                </c:pt>
                <c:pt idx="1912">
                  <c:v>21772.855</c:v>
                </c:pt>
                <c:pt idx="1913">
                  <c:v>21784.395</c:v>
                </c:pt>
                <c:pt idx="1914">
                  <c:v>21795.974999999999</c:v>
                </c:pt>
                <c:pt idx="1915">
                  <c:v>21807.360000000001</c:v>
                </c:pt>
                <c:pt idx="1916">
                  <c:v>21818.974999999999</c:v>
                </c:pt>
                <c:pt idx="1917">
                  <c:v>21830.605</c:v>
                </c:pt>
                <c:pt idx="1918">
                  <c:v>21842.215</c:v>
                </c:pt>
                <c:pt idx="1919">
                  <c:v>21853.84</c:v>
                </c:pt>
                <c:pt idx="1920">
                  <c:v>21865.365000000002</c:v>
                </c:pt>
                <c:pt idx="1921">
                  <c:v>21876.965</c:v>
                </c:pt>
                <c:pt idx="1922">
                  <c:v>21888.595000000001</c:v>
                </c:pt>
                <c:pt idx="1923">
                  <c:v>21900.165000000001</c:v>
                </c:pt>
                <c:pt idx="1924">
                  <c:v>21910.935000000001</c:v>
                </c:pt>
                <c:pt idx="1925">
                  <c:v>21922.525000000001</c:v>
                </c:pt>
                <c:pt idx="1926">
                  <c:v>21934.205000000002</c:v>
                </c:pt>
                <c:pt idx="1927">
                  <c:v>21945.805</c:v>
                </c:pt>
                <c:pt idx="1928">
                  <c:v>21957.435000000001</c:v>
                </c:pt>
                <c:pt idx="1929">
                  <c:v>21969.044999999998</c:v>
                </c:pt>
                <c:pt idx="1930">
                  <c:v>21980.674999999999</c:v>
                </c:pt>
                <c:pt idx="1931">
                  <c:v>21992.325000000001</c:v>
                </c:pt>
                <c:pt idx="1932">
                  <c:v>22003.985000000001</c:v>
                </c:pt>
                <c:pt idx="1933">
                  <c:v>22015.584999999999</c:v>
                </c:pt>
                <c:pt idx="1934">
                  <c:v>22027.165000000001</c:v>
                </c:pt>
                <c:pt idx="1935">
                  <c:v>22038.720000000001</c:v>
                </c:pt>
                <c:pt idx="1936">
                  <c:v>22050.334999999999</c:v>
                </c:pt>
                <c:pt idx="1937">
                  <c:v>22061.985000000001</c:v>
                </c:pt>
                <c:pt idx="1938">
                  <c:v>22073.61</c:v>
                </c:pt>
                <c:pt idx="1939">
                  <c:v>22085.22</c:v>
                </c:pt>
                <c:pt idx="1940">
                  <c:v>22096.244999999999</c:v>
                </c:pt>
                <c:pt idx="1941">
                  <c:v>22107.904999999999</c:v>
                </c:pt>
                <c:pt idx="1942">
                  <c:v>22119.134999999998</c:v>
                </c:pt>
                <c:pt idx="1943">
                  <c:v>22130.785</c:v>
                </c:pt>
                <c:pt idx="1944">
                  <c:v>22142.395</c:v>
                </c:pt>
                <c:pt idx="1945">
                  <c:v>22154.005000000001</c:v>
                </c:pt>
                <c:pt idx="1946">
                  <c:v>22165.62</c:v>
                </c:pt>
                <c:pt idx="1947">
                  <c:v>22177.224999999999</c:v>
                </c:pt>
                <c:pt idx="1948">
                  <c:v>22188.865000000002</c:v>
                </c:pt>
                <c:pt idx="1949">
                  <c:v>22200.485000000001</c:v>
                </c:pt>
                <c:pt idx="1950">
                  <c:v>22212.11</c:v>
                </c:pt>
                <c:pt idx="1951">
                  <c:v>22223.71</c:v>
                </c:pt>
                <c:pt idx="1952">
                  <c:v>22235.34</c:v>
                </c:pt>
                <c:pt idx="1953">
                  <c:v>22246.959999999999</c:v>
                </c:pt>
                <c:pt idx="1954">
                  <c:v>22258.58</c:v>
                </c:pt>
                <c:pt idx="1955">
                  <c:v>22270.2</c:v>
                </c:pt>
                <c:pt idx="1956">
                  <c:v>22281.81</c:v>
                </c:pt>
                <c:pt idx="1957">
                  <c:v>22293.41</c:v>
                </c:pt>
                <c:pt idx="1958">
                  <c:v>22305.040000000001</c:v>
                </c:pt>
                <c:pt idx="1959">
                  <c:v>22316.65</c:v>
                </c:pt>
                <c:pt idx="1960">
                  <c:v>22328.28</c:v>
                </c:pt>
                <c:pt idx="1961">
                  <c:v>22339.794999999998</c:v>
                </c:pt>
                <c:pt idx="1962">
                  <c:v>22351.345000000001</c:v>
                </c:pt>
                <c:pt idx="1963">
                  <c:v>22362.965</c:v>
                </c:pt>
                <c:pt idx="1964">
                  <c:v>22374.06</c:v>
                </c:pt>
                <c:pt idx="1965">
                  <c:v>22385.634999999998</c:v>
                </c:pt>
                <c:pt idx="1966">
                  <c:v>22397.305</c:v>
                </c:pt>
                <c:pt idx="1967">
                  <c:v>22406.17</c:v>
                </c:pt>
                <c:pt idx="1968">
                  <c:v>22417.654999999999</c:v>
                </c:pt>
                <c:pt idx="1969">
                  <c:v>22429.275000000001</c:v>
                </c:pt>
                <c:pt idx="1970">
                  <c:v>22440.904999999999</c:v>
                </c:pt>
                <c:pt idx="1971">
                  <c:v>22452.52</c:v>
                </c:pt>
                <c:pt idx="1972">
                  <c:v>22464.15</c:v>
                </c:pt>
                <c:pt idx="1973">
                  <c:v>22475.794999999998</c:v>
                </c:pt>
                <c:pt idx="1974">
                  <c:v>22487.25</c:v>
                </c:pt>
                <c:pt idx="1975">
                  <c:v>22498.825000000001</c:v>
                </c:pt>
                <c:pt idx="1976">
                  <c:v>22510.415000000001</c:v>
                </c:pt>
                <c:pt idx="1977">
                  <c:v>22522.02</c:v>
                </c:pt>
                <c:pt idx="1978">
                  <c:v>22533.674999999999</c:v>
                </c:pt>
                <c:pt idx="1979">
                  <c:v>22545.255000000001</c:v>
                </c:pt>
                <c:pt idx="1980">
                  <c:v>22556.855</c:v>
                </c:pt>
                <c:pt idx="1981">
                  <c:v>22568.49</c:v>
                </c:pt>
                <c:pt idx="1982">
                  <c:v>22580.11</c:v>
                </c:pt>
                <c:pt idx="1983">
                  <c:v>22591.7</c:v>
                </c:pt>
                <c:pt idx="1984">
                  <c:v>22603.355</c:v>
                </c:pt>
                <c:pt idx="1985">
                  <c:v>22615.005000000001</c:v>
                </c:pt>
                <c:pt idx="1986">
                  <c:v>22626.66</c:v>
                </c:pt>
                <c:pt idx="1987">
                  <c:v>22638.275000000001</c:v>
                </c:pt>
                <c:pt idx="1988">
                  <c:v>22649.875</c:v>
                </c:pt>
                <c:pt idx="1989">
                  <c:v>22661.494999999999</c:v>
                </c:pt>
                <c:pt idx="1990">
                  <c:v>22673.119999999999</c:v>
                </c:pt>
                <c:pt idx="1991">
                  <c:v>22684.715</c:v>
                </c:pt>
                <c:pt idx="1992">
                  <c:v>22696.325000000001</c:v>
                </c:pt>
                <c:pt idx="1993">
                  <c:v>22707.924999999999</c:v>
                </c:pt>
                <c:pt idx="1994">
                  <c:v>22719.465</c:v>
                </c:pt>
                <c:pt idx="1995">
                  <c:v>22731.1</c:v>
                </c:pt>
                <c:pt idx="1996">
                  <c:v>22742.724999999999</c:v>
                </c:pt>
                <c:pt idx="1997">
                  <c:v>22754.025000000001</c:v>
                </c:pt>
                <c:pt idx="1998">
                  <c:v>22765.645</c:v>
                </c:pt>
                <c:pt idx="1999">
                  <c:v>22777.27</c:v>
                </c:pt>
                <c:pt idx="2000">
                  <c:v>22788.935000000001</c:v>
                </c:pt>
                <c:pt idx="2001">
                  <c:v>22800.560000000001</c:v>
                </c:pt>
                <c:pt idx="2002">
                  <c:v>22812.145</c:v>
                </c:pt>
                <c:pt idx="2003">
                  <c:v>22823.764999999999</c:v>
                </c:pt>
                <c:pt idx="2004">
                  <c:v>22835.360000000001</c:v>
                </c:pt>
                <c:pt idx="2005">
                  <c:v>22846.87</c:v>
                </c:pt>
                <c:pt idx="2006">
                  <c:v>22858.52</c:v>
                </c:pt>
                <c:pt idx="2007">
                  <c:v>22870.145</c:v>
                </c:pt>
                <c:pt idx="2008">
                  <c:v>22881.75</c:v>
                </c:pt>
                <c:pt idx="2009">
                  <c:v>22893.415000000001</c:v>
                </c:pt>
                <c:pt idx="2010">
                  <c:v>22905.055</c:v>
                </c:pt>
                <c:pt idx="2011">
                  <c:v>22916.674999999999</c:v>
                </c:pt>
                <c:pt idx="2012">
                  <c:v>22928.28</c:v>
                </c:pt>
                <c:pt idx="2013">
                  <c:v>22939.915000000001</c:v>
                </c:pt>
                <c:pt idx="2014">
                  <c:v>22951.58</c:v>
                </c:pt>
                <c:pt idx="2015">
                  <c:v>22963.24</c:v>
                </c:pt>
                <c:pt idx="2016">
                  <c:v>22974.865000000002</c:v>
                </c:pt>
                <c:pt idx="2017">
                  <c:v>22986.525000000001</c:v>
                </c:pt>
                <c:pt idx="2018">
                  <c:v>22998.115000000002</c:v>
                </c:pt>
                <c:pt idx="2019">
                  <c:v>23009.724999999999</c:v>
                </c:pt>
                <c:pt idx="2020">
                  <c:v>23021.33</c:v>
                </c:pt>
                <c:pt idx="2021">
                  <c:v>23032.955000000002</c:v>
                </c:pt>
                <c:pt idx="2022">
                  <c:v>23044.45</c:v>
                </c:pt>
                <c:pt idx="2023">
                  <c:v>23056.075000000001</c:v>
                </c:pt>
                <c:pt idx="2024">
                  <c:v>23067.674999999999</c:v>
                </c:pt>
                <c:pt idx="2025">
                  <c:v>23078.95</c:v>
                </c:pt>
                <c:pt idx="2026">
                  <c:v>23090.575000000001</c:v>
                </c:pt>
                <c:pt idx="2027">
                  <c:v>23102.145</c:v>
                </c:pt>
                <c:pt idx="2028">
                  <c:v>23113.755000000001</c:v>
                </c:pt>
                <c:pt idx="2029">
                  <c:v>23125.314999999999</c:v>
                </c:pt>
                <c:pt idx="2030">
                  <c:v>23136.959999999999</c:v>
                </c:pt>
                <c:pt idx="2031">
                  <c:v>23148.584999999999</c:v>
                </c:pt>
                <c:pt idx="2032">
                  <c:v>23160.205000000002</c:v>
                </c:pt>
                <c:pt idx="2033">
                  <c:v>23171.744999999999</c:v>
                </c:pt>
                <c:pt idx="2034">
                  <c:v>23183.334999999999</c:v>
                </c:pt>
                <c:pt idx="2035">
                  <c:v>23194.959999999999</c:v>
                </c:pt>
                <c:pt idx="2036">
                  <c:v>23206.595000000001</c:v>
                </c:pt>
                <c:pt idx="2037">
                  <c:v>23218.244999999999</c:v>
                </c:pt>
                <c:pt idx="2038">
                  <c:v>23229.9</c:v>
                </c:pt>
                <c:pt idx="2039">
                  <c:v>23241.56</c:v>
                </c:pt>
                <c:pt idx="2040">
                  <c:v>23253.07</c:v>
                </c:pt>
                <c:pt idx="2041">
                  <c:v>23264.65</c:v>
                </c:pt>
                <c:pt idx="2042">
                  <c:v>23276.264999999999</c:v>
                </c:pt>
                <c:pt idx="2043">
                  <c:v>23287.75</c:v>
                </c:pt>
                <c:pt idx="2044">
                  <c:v>23299.334999999999</c:v>
                </c:pt>
                <c:pt idx="2045">
                  <c:v>23310.924999999999</c:v>
                </c:pt>
                <c:pt idx="2046">
                  <c:v>23322.54</c:v>
                </c:pt>
                <c:pt idx="2047">
                  <c:v>23334.05</c:v>
                </c:pt>
                <c:pt idx="2048">
                  <c:v>23345.654999999999</c:v>
                </c:pt>
                <c:pt idx="2049">
                  <c:v>23357.205000000002</c:v>
                </c:pt>
                <c:pt idx="2050">
                  <c:v>23368.639999999999</c:v>
                </c:pt>
                <c:pt idx="2051">
                  <c:v>23380.26</c:v>
                </c:pt>
                <c:pt idx="2052">
                  <c:v>23391.855</c:v>
                </c:pt>
                <c:pt idx="2053">
                  <c:v>23403.474999999999</c:v>
                </c:pt>
                <c:pt idx="2054">
                  <c:v>23415.075000000001</c:v>
                </c:pt>
                <c:pt idx="2055">
                  <c:v>23426.69</c:v>
                </c:pt>
                <c:pt idx="2056">
                  <c:v>23438.355</c:v>
                </c:pt>
                <c:pt idx="2057">
                  <c:v>23449.994999999999</c:v>
                </c:pt>
                <c:pt idx="2058">
                  <c:v>23461.64</c:v>
                </c:pt>
                <c:pt idx="2059">
                  <c:v>23473.185000000001</c:v>
                </c:pt>
                <c:pt idx="2060">
                  <c:v>23484.825000000001</c:v>
                </c:pt>
                <c:pt idx="2061">
                  <c:v>23496.404999999999</c:v>
                </c:pt>
                <c:pt idx="2062">
                  <c:v>23508.055</c:v>
                </c:pt>
                <c:pt idx="2063">
                  <c:v>23519.69</c:v>
                </c:pt>
                <c:pt idx="2064">
                  <c:v>23531.06</c:v>
                </c:pt>
                <c:pt idx="2065">
                  <c:v>23542.57</c:v>
                </c:pt>
                <c:pt idx="2066">
                  <c:v>23554.165000000001</c:v>
                </c:pt>
                <c:pt idx="2067">
                  <c:v>23565.825000000001</c:v>
                </c:pt>
                <c:pt idx="2068">
                  <c:v>23577.445</c:v>
                </c:pt>
                <c:pt idx="2069">
                  <c:v>23589.064999999999</c:v>
                </c:pt>
                <c:pt idx="2070">
                  <c:v>23600.685000000001</c:v>
                </c:pt>
                <c:pt idx="2071">
                  <c:v>23612.240000000002</c:v>
                </c:pt>
                <c:pt idx="2072">
                  <c:v>23623.865000000002</c:v>
                </c:pt>
                <c:pt idx="2073">
                  <c:v>23635.525000000001</c:v>
                </c:pt>
                <c:pt idx="2074">
                  <c:v>23647.165000000001</c:v>
                </c:pt>
                <c:pt idx="2075">
                  <c:v>23658.775000000001</c:v>
                </c:pt>
                <c:pt idx="2076">
                  <c:v>23670.16</c:v>
                </c:pt>
                <c:pt idx="2077">
                  <c:v>23681.705000000002</c:v>
                </c:pt>
                <c:pt idx="2078">
                  <c:v>23693.33</c:v>
                </c:pt>
                <c:pt idx="2079">
                  <c:v>23704.215</c:v>
                </c:pt>
                <c:pt idx="2080">
                  <c:v>23715.875</c:v>
                </c:pt>
                <c:pt idx="2081">
                  <c:v>23727.48</c:v>
                </c:pt>
                <c:pt idx="2082">
                  <c:v>23739.095000000001</c:v>
                </c:pt>
                <c:pt idx="2083">
                  <c:v>23750.724999999999</c:v>
                </c:pt>
                <c:pt idx="2084">
                  <c:v>23762.174999999999</c:v>
                </c:pt>
                <c:pt idx="2085">
                  <c:v>23763.18</c:v>
                </c:pt>
                <c:pt idx="2086">
                  <c:v>23774.3</c:v>
                </c:pt>
                <c:pt idx="2087">
                  <c:v>23779</c:v>
                </c:pt>
                <c:pt idx="2088">
                  <c:v>23782.35</c:v>
                </c:pt>
                <c:pt idx="2089">
                  <c:v>23790.73</c:v>
                </c:pt>
                <c:pt idx="2090">
                  <c:v>23801.994999999999</c:v>
                </c:pt>
                <c:pt idx="2091">
                  <c:v>23806.76</c:v>
                </c:pt>
                <c:pt idx="2092">
                  <c:v>23813.09</c:v>
                </c:pt>
                <c:pt idx="2093">
                  <c:v>23815.16</c:v>
                </c:pt>
                <c:pt idx="2094">
                  <c:v>23821.485000000001</c:v>
                </c:pt>
                <c:pt idx="2095">
                  <c:v>23826.1</c:v>
                </c:pt>
                <c:pt idx="2096">
                  <c:v>23830.89</c:v>
                </c:pt>
                <c:pt idx="2097">
                  <c:v>23842.54</c:v>
                </c:pt>
                <c:pt idx="2098">
                  <c:v>23851.71</c:v>
                </c:pt>
                <c:pt idx="2099">
                  <c:v>23856.505000000001</c:v>
                </c:pt>
                <c:pt idx="2100">
                  <c:v>23859.705000000002</c:v>
                </c:pt>
                <c:pt idx="2101">
                  <c:v>23871.205000000002</c:v>
                </c:pt>
                <c:pt idx="2102">
                  <c:v>23882.865000000002</c:v>
                </c:pt>
                <c:pt idx="2103">
                  <c:v>23894.424999999999</c:v>
                </c:pt>
                <c:pt idx="2104">
                  <c:v>23906.06</c:v>
                </c:pt>
                <c:pt idx="2105">
                  <c:v>23917.485000000001</c:v>
                </c:pt>
                <c:pt idx="2106">
                  <c:v>23929.115000000002</c:v>
                </c:pt>
                <c:pt idx="2107">
                  <c:v>23940.724999999999</c:v>
                </c:pt>
                <c:pt idx="2108">
                  <c:v>23952.345000000001</c:v>
                </c:pt>
                <c:pt idx="2109">
                  <c:v>23963.985000000001</c:v>
                </c:pt>
                <c:pt idx="2110">
                  <c:v>23975.615000000002</c:v>
                </c:pt>
                <c:pt idx="2111">
                  <c:v>23987.119999999999</c:v>
                </c:pt>
                <c:pt idx="2112">
                  <c:v>23998.71</c:v>
                </c:pt>
                <c:pt idx="2113">
                  <c:v>24010.29</c:v>
                </c:pt>
                <c:pt idx="2114">
                  <c:v>24021.915000000001</c:v>
                </c:pt>
                <c:pt idx="2115">
                  <c:v>24033.455000000002</c:v>
                </c:pt>
                <c:pt idx="2116">
                  <c:v>24044.935000000001</c:v>
                </c:pt>
                <c:pt idx="2117">
                  <c:v>24056.555</c:v>
                </c:pt>
                <c:pt idx="2118">
                  <c:v>24068.174999999999</c:v>
                </c:pt>
                <c:pt idx="2119">
                  <c:v>24079.814999999999</c:v>
                </c:pt>
                <c:pt idx="2120">
                  <c:v>24091.445</c:v>
                </c:pt>
                <c:pt idx="2121">
                  <c:v>24102.98</c:v>
                </c:pt>
                <c:pt idx="2122">
                  <c:v>24114.595000000001</c:v>
                </c:pt>
                <c:pt idx="2123">
                  <c:v>24126.224999999999</c:v>
                </c:pt>
                <c:pt idx="2124">
                  <c:v>24137.83</c:v>
                </c:pt>
                <c:pt idx="2125">
                  <c:v>24149.43</c:v>
                </c:pt>
                <c:pt idx="2126">
                  <c:v>24161.064999999999</c:v>
                </c:pt>
                <c:pt idx="2127">
                  <c:v>24172.65</c:v>
                </c:pt>
                <c:pt idx="2128">
                  <c:v>24184.31</c:v>
                </c:pt>
                <c:pt idx="2129">
                  <c:v>24195.89</c:v>
                </c:pt>
                <c:pt idx="2130">
                  <c:v>24207.53</c:v>
                </c:pt>
                <c:pt idx="2131">
                  <c:v>24219.154999999999</c:v>
                </c:pt>
                <c:pt idx="2132">
                  <c:v>24230.814999999999</c:v>
                </c:pt>
                <c:pt idx="2133">
                  <c:v>24242.435000000001</c:v>
                </c:pt>
                <c:pt idx="2134">
                  <c:v>24254.12</c:v>
                </c:pt>
                <c:pt idx="2135">
                  <c:v>24265.744999999999</c:v>
                </c:pt>
                <c:pt idx="2136">
                  <c:v>24277.345000000001</c:v>
                </c:pt>
                <c:pt idx="2137">
                  <c:v>24288.955000000002</c:v>
                </c:pt>
                <c:pt idx="2138">
                  <c:v>24300.57</c:v>
                </c:pt>
                <c:pt idx="2139">
                  <c:v>24312.174999999999</c:v>
                </c:pt>
                <c:pt idx="2140">
                  <c:v>24319.035</c:v>
                </c:pt>
                <c:pt idx="2141">
                  <c:v>24330.715</c:v>
                </c:pt>
                <c:pt idx="2142">
                  <c:v>24335.42</c:v>
                </c:pt>
                <c:pt idx="2143">
                  <c:v>24347.005000000001</c:v>
                </c:pt>
                <c:pt idx="2144">
                  <c:v>24358.639999999999</c:v>
                </c:pt>
                <c:pt idx="2145">
                  <c:v>24370.264999999999</c:v>
                </c:pt>
                <c:pt idx="2146">
                  <c:v>24381.895</c:v>
                </c:pt>
                <c:pt idx="2147">
                  <c:v>24393.535</c:v>
                </c:pt>
                <c:pt idx="2148">
                  <c:v>24405.025000000001</c:v>
                </c:pt>
                <c:pt idx="2149">
                  <c:v>24415.83</c:v>
                </c:pt>
                <c:pt idx="2150">
                  <c:v>24427.185000000001</c:v>
                </c:pt>
                <c:pt idx="2151">
                  <c:v>24438.674999999999</c:v>
                </c:pt>
                <c:pt idx="2152">
                  <c:v>24450.305</c:v>
                </c:pt>
                <c:pt idx="2153">
                  <c:v>24461.9</c:v>
                </c:pt>
                <c:pt idx="2154">
                  <c:v>24473.56</c:v>
                </c:pt>
                <c:pt idx="2155">
                  <c:v>24485.17</c:v>
                </c:pt>
                <c:pt idx="2156">
                  <c:v>24496.26</c:v>
                </c:pt>
                <c:pt idx="2157">
                  <c:v>24507.9</c:v>
                </c:pt>
                <c:pt idx="2158">
                  <c:v>24519.54</c:v>
                </c:pt>
                <c:pt idx="2159">
                  <c:v>24531.174999999999</c:v>
                </c:pt>
                <c:pt idx="2160">
                  <c:v>24542.785</c:v>
                </c:pt>
                <c:pt idx="2161">
                  <c:v>24554.424999999999</c:v>
                </c:pt>
                <c:pt idx="2162">
                  <c:v>24566.005000000001</c:v>
                </c:pt>
                <c:pt idx="2163">
                  <c:v>24577.62</c:v>
                </c:pt>
                <c:pt idx="2164">
                  <c:v>24589.24</c:v>
                </c:pt>
                <c:pt idx="2165">
                  <c:v>24595.71</c:v>
                </c:pt>
                <c:pt idx="2166">
                  <c:v>24600.74</c:v>
                </c:pt>
                <c:pt idx="2167">
                  <c:v>24612.19</c:v>
                </c:pt>
                <c:pt idx="2168">
                  <c:v>24623.855</c:v>
                </c:pt>
                <c:pt idx="2169">
                  <c:v>24635.51</c:v>
                </c:pt>
                <c:pt idx="2170">
                  <c:v>24645.5</c:v>
                </c:pt>
                <c:pt idx="2171">
                  <c:v>24657.165000000001</c:v>
                </c:pt>
                <c:pt idx="2172">
                  <c:v>24668.724999999999</c:v>
                </c:pt>
                <c:pt idx="2173">
                  <c:v>24680.014999999999</c:v>
                </c:pt>
                <c:pt idx="2174">
                  <c:v>24691.474999999999</c:v>
                </c:pt>
                <c:pt idx="2175">
                  <c:v>24703.119999999999</c:v>
                </c:pt>
                <c:pt idx="2176">
                  <c:v>24714.7</c:v>
                </c:pt>
                <c:pt idx="2177">
                  <c:v>24726.31</c:v>
                </c:pt>
                <c:pt idx="2178">
                  <c:v>24737.895</c:v>
                </c:pt>
                <c:pt idx="2179">
                  <c:v>24749.51</c:v>
                </c:pt>
                <c:pt idx="2180">
                  <c:v>24761.14</c:v>
                </c:pt>
                <c:pt idx="2181">
                  <c:v>24772.735000000001</c:v>
                </c:pt>
                <c:pt idx="2182">
                  <c:v>24784.37</c:v>
                </c:pt>
                <c:pt idx="2183">
                  <c:v>24795.95</c:v>
                </c:pt>
                <c:pt idx="2184">
                  <c:v>24807.555</c:v>
                </c:pt>
                <c:pt idx="2185">
                  <c:v>24819.17</c:v>
                </c:pt>
                <c:pt idx="2186">
                  <c:v>24830.81</c:v>
                </c:pt>
                <c:pt idx="2187">
                  <c:v>24842.415000000001</c:v>
                </c:pt>
                <c:pt idx="2188">
                  <c:v>24854.014999999999</c:v>
                </c:pt>
                <c:pt idx="2189">
                  <c:v>24865.505000000001</c:v>
                </c:pt>
                <c:pt idx="2190">
                  <c:v>24877.134999999998</c:v>
                </c:pt>
                <c:pt idx="2191">
                  <c:v>24888.735000000001</c:v>
                </c:pt>
                <c:pt idx="2192">
                  <c:v>24900.305</c:v>
                </c:pt>
                <c:pt idx="2193">
                  <c:v>24911.904999999999</c:v>
                </c:pt>
                <c:pt idx="2194">
                  <c:v>24922.98</c:v>
                </c:pt>
                <c:pt idx="2195">
                  <c:v>24934.34</c:v>
                </c:pt>
                <c:pt idx="2196">
                  <c:v>24945.994999999999</c:v>
                </c:pt>
                <c:pt idx="2197">
                  <c:v>24957.645</c:v>
                </c:pt>
                <c:pt idx="2198">
                  <c:v>24969.29</c:v>
                </c:pt>
                <c:pt idx="2199">
                  <c:v>24980.924999999999</c:v>
                </c:pt>
                <c:pt idx="2200">
                  <c:v>24992.345000000001</c:v>
                </c:pt>
                <c:pt idx="2201">
                  <c:v>25003.365000000002</c:v>
                </c:pt>
                <c:pt idx="2202">
                  <c:v>25015</c:v>
                </c:pt>
                <c:pt idx="2203">
                  <c:v>25026.66</c:v>
                </c:pt>
                <c:pt idx="2204">
                  <c:v>25038.25</c:v>
                </c:pt>
                <c:pt idx="2205">
                  <c:v>25049.875</c:v>
                </c:pt>
                <c:pt idx="2206">
                  <c:v>25061.474999999999</c:v>
                </c:pt>
                <c:pt idx="2207">
                  <c:v>25073.055</c:v>
                </c:pt>
                <c:pt idx="2208">
                  <c:v>25084.66</c:v>
                </c:pt>
                <c:pt idx="2209">
                  <c:v>25096.27</c:v>
                </c:pt>
                <c:pt idx="2210">
                  <c:v>25107.86</c:v>
                </c:pt>
                <c:pt idx="2211">
                  <c:v>25119.384999999998</c:v>
                </c:pt>
                <c:pt idx="2212">
                  <c:v>25130.465</c:v>
                </c:pt>
                <c:pt idx="2213">
                  <c:v>25142.064999999999</c:v>
                </c:pt>
                <c:pt idx="2214">
                  <c:v>25153.665000000001</c:v>
                </c:pt>
                <c:pt idx="2215">
                  <c:v>25165.27</c:v>
                </c:pt>
                <c:pt idx="2216">
                  <c:v>25176.560000000001</c:v>
                </c:pt>
                <c:pt idx="2217">
                  <c:v>25187.764999999999</c:v>
                </c:pt>
                <c:pt idx="2218">
                  <c:v>25199.1</c:v>
                </c:pt>
                <c:pt idx="2219">
                  <c:v>25210.665000000001</c:v>
                </c:pt>
                <c:pt idx="2220">
                  <c:v>25222.134999999998</c:v>
                </c:pt>
                <c:pt idx="2221">
                  <c:v>25233.775000000001</c:v>
                </c:pt>
                <c:pt idx="2222">
                  <c:v>25244.89</c:v>
                </c:pt>
                <c:pt idx="2223">
                  <c:v>25256.53</c:v>
                </c:pt>
                <c:pt idx="2224">
                  <c:v>25268.134999999998</c:v>
                </c:pt>
                <c:pt idx="2225">
                  <c:v>25279.775000000001</c:v>
                </c:pt>
                <c:pt idx="2226">
                  <c:v>25291.424999999999</c:v>
                </c:pt>
                <c:pt idx="2227">
                  <c:v>25302.994999999999</c:v>
                </c:pt>
                <c:pt idx="2228">
                  <c:v>25314.59</c:v>
                </c:pt>
                <c:pt idx="2229">
                  <c:v>25326.19</c:v>
                </c:pt>
                <c:pt idx="2230">
                  <c:v>25337.755000000001</c:v>
                </c:pt>
                <c:pt idx="2231">
                  <c:v>25349.384999999998</c:v>
                </c:pt>
                <c:pt idx="2232">
                  <c:v>25360.955000000002</c:v>
                </c:pt>
                <c:pt idx="2233">
                  <c:v>25372.535</c:v>
                </c:pt>
                <c:pt idx="2234">
                  <c:v>25384.18</c:v>
                </c:pt>
                <c:pt idx="2235">
                  <c:v>25395.775000000001</c:v>
                </c:pt>
                <c:pt idx="2236">
                  <c:v>25407.384999999998</c:v>
                </c:pt>
                <c:pt idx="2237">
                  <c:v>25418.974999999999</c:v>
                </c:pt>
                <c:pt idx="2238">
                  <c:v>25430.49</c:v>
                </c:pt>
                <c:pt idx="2239">
                  <c:v>25442.1</c:v>
                </c:pt>
                <c:pt idx="2240">
                  <c:v>25453.72</c:v>
                </c:pt>
                <c:pt idx="2241">
                  <c:v>25464.825000000001</c:v>
                </c:pt>
                <c:pt idx="2242">
                  <c:v>25476.404999999999</c:v>
                </c:pt>
                <c:pt idx="2243">
                  <c:v>25488.025000000001</c:v>
                </c:pt>
                <c:pt idx="2244">
                  <c:v>25499.66</c:v>
                </c:pt>
                <c:pt idx="2245">
                  <c:v>25511.174999999999</c:v>
                </c:pt>
                <c:pt idx="2246">
                  <c:v>25522.79</c:v>
                </c:pt>
                <c:pt idx="2247">
                  <c:v>25534.42</c:v>
                </c:pt>
                <c:pt idx="2248">
                  <c:v>25546.055</c:v>
                </c:pt>
                <c:pt idx="2249">
                  <c:v>25557.67</c:v>
                </c:pt>
                <c:pt idx="2250">
                  <c:v>25569.305</c:v>
                </c:pt>
                <c:pt idx="2251">
                  <c:v>25580.924999999999</c:v>
                </c:pt>
                <c:pt idx="2252">
                  <c:v>25592.514999999999</c:v>
                </c:pt>
                <c:pt idx="2253">
                  <c:v>25604.165000000001</c:v>
                </c:pt>
                <c:pt idx="2254">
                  <c:v>25615.805</c:v>
                </c:pt>
                <c:pt idx="2255">
                  <c:v>25627.435000000001</c:v>
                </c:pt>
                <c:pt idx="2256">
                  <c:v>25639.11</c:v>
                </c:pt>
                <c:pt idx="2257">
                  <c:v>25650.744999999999</c:v>
                </c:pt>
                <c:pt idx="2258">
                  <c:v>25662.35</c:v>
                </c:pt>
                <c:pt idx="2259">
                  <c:v>25673.98</c:v>
                </c:pt>
                <c:pt idx="2260">
                  <c:v>25685.535</c:v>
                </c:pt>
                <c:pt idx="2261">
                  <c:v>25696.814999999999</c:v>
                </c:pt>
                <c:pt idx="2262">
                  <c:v>25708.43</c:v>
                </c:pt>
                <c:pt idx="2263">
                  <c:v>25720.044999999998</c:v>
                </c:pt>
                <c:pt idx="2264">
                  <c:v>25731.674999999999</c:v>
                </c:pt>
                <c:pt idx="2265">
                  <c:v>25743.3</c:v>
                </c:pt>
                <c:pt idx="2266">
                  <c:v>25754.880000000001</c:v>
                </c:pt>
                <c:pt idx="2267">
                  <c:v>25766.465</c:v>
                </c:pt>
                <c:pt idx="2268">
                  <c:v>25778.075000000001</c:v>
                </c:pt>
                <c:pt idx="2269">
                  <c:v>25789.695</c:v>
                </c:pt>
                <c:pt idx="2270">
                  <c:v>25801.32</c:v>
                </c:pt>
                <c:pt idx="2271">
                  <c:v>25812.915000000001</c:v>
                </c:pt>
                <c:pt idx="2272">
                  <c:v>25824.445</c:v>
                </c:pt>
                <c:pt idx="2273">
                  <c:v>25836.035</c:v>
                </c:pt>
                <c:pt idx="2274">
                  <c:v>25847.64</c:v>
                </c:pt>
                <c:pt idx="2275">
                  <c:v>25859.285</c:v>
                </c:pt>
                <c:pt idx="2276">
                  <c:v>25870.935000000001</c:v>
                </c:pt>
                <c:pt idx="2277">
                  <c:v>25882.584999999999</c:v>
                </c:pt>
                <c:pt idx="2278">
                  <c:v>25894.17</c:v>
                </c:pt>
                <c:pt idx="2279">
                  <c:v>25905.7</c:v>
                </c:pt>
                <c:pt idx="2280">
                  <c:v>25917.360000000001</c:v>
                </c:pt>
                <c:pt idx="2281">
                  <c:v>25928.82</c:v>
                </c:pt>
                <c:pt idx="2282">
                  <c:v>25939.935000000001</c:v>
                </c:pt>
                <c:pt idx="2283">
                  <c:v>25951.505000000001</c:v>
                </c:pt>
                <c:pt idx="2284">
                  <c:v>25963.115000000002</c:v>
                </c:pt>
                <c:pt idx="2285">
                  <c:v>25974.724999999999</c:v>
                </c:pt>
                <c:pt idx="2286">
                  <c:v>25986.31</c:v>
                </c:pt>
                <c:pt idx="2287">
                  <c:v>25997.94</c:v>
                </c:pt>
                <c:pt idx="2288">
                  <c:v>26009.564999999999</c:v>
                </c:pt>
                <c:pt idx="2289">
                  <c:v>26021.185000000001</c:v>
                </c:pt>
                <c:pt idx="2290">
                  <c:v>26032.794999999998</c:v>
                </c:pt>
                <c:pt idx="2291">
                  <c:v>26044.055</c:v>
                </c:pt>
                <c:pt idx="2292">
                  <c:v>26055.685000000001</c:v>
                </c:pt>
                <c:pt idx="2293">
                  <c:v>26067.275000000001</c:v>
                </c:pt>
                <c:pt idx="2294">
                  <c:v>26078.880000000001</c:v>
                </c:pt>
                <c:pt idx="2295">
                  <c:v>26090.485000000001</c:v>
                </c:pt>
                <c:pt idx="2296">
                  <c:v>26102.115000000002</c:v>
                </c:pt>
                <c:pt idx="2297">
                  <c:v>26113.755000000001</c:v>
                </c:pt>
                <c:pt idx="2298">
                  <c:v>26125.365000000002</c:v>
                </c:pt>
                <c:pt idx="2299">
                  <c:v>26136.97</c:v>
                </c:pt>
                <c:pt idx="2300">
                  <c:v>26148.595000000001</c:v>
                </c:pt>
                <c:pt idx="2301">
                  <c:v>26160.224999999999</c:v>
                </c:pt>
                <c:pt idx="2302">
                  <c:v>26171.855</c:v>
                </c:pt>
                <c:pt idx="2303">
                  <c:v>26183.42</c:v>
                </c:pt>
                <c:pt idx="2304">
                  <c:v>26195.06</c:v>
                </c:pt>
                <c:pt idx="2305">
                  <c:v>26206.634999999998</c:v>
                </c:pt>
                <c:pt idx="2306">
                  <c:v>26218.27</c:v>
                </c:pt>
                <c:pt idx="2307">
                  <c:v>26229.88</c:v>
                </c:pt>
                <c:pt idx="2308">
                  <c:v>26241.514999999999</c:v>
                </c:pt>
                <c:pt idx="2309">
                  <c:v>26253.075000000001</c:v>
                </c:pt>
                <c:pt idx="2310">
                  <c:v>26264.32</c:v>
                </c:pt>
                <c:pt idx="2311">
                  <c:v>26275.924999999999</c:v>
                </c:pt>
                <c:pt idx="2312">
                  <c:v>26287.575000000001</c:v>
                </c:pt>
                <c:pt idx="2313">
                  <c:v>26299.125</c:v>
                </c:pt>
                <c:pt idx="2314">
                  <c:v>26310.735000000001</c:v>
                </c:pt>
                <c:pt idx="2315">
                  <c:v>26322.174999999999</c:v>
                </c:pt>
                <c:pt idx="2316">
                  <c:v>26333.8</c:v>
                </c:pt>
                <c:pt idx="2317">
                  <c:v>26345.404999999999</c:v>
                </c:pt>
                <c:pt idx="2318">
                  <c:v>26357.040000000001</c:v>
                </c:pt>
                <c:pt idx="2319">
                  <c:v>26365.945</c:v>
                </c:pt>
                <c:pt idx="2320">
                  <c:v>26377.37</c:v>
                </c:pt>
                <c:pt idx="2321">
                  <c:v>26388.92</c:v>
                </c:pt>
                <c:pt idx="2322">
                  <c:v>26400.52</c:v>
                </c:pt>
                <c:pt idx="2323">
                  <c:v>26412.115000000002</c:v>
                </c:pt>
                <c:pt idx="2324">
                  <c:v>26423.744999999999</c:v>
                </c:pt>
                <c:pt idx="2325">
                  <c:v>26435.360000000001</c:v>
                </c:pt>
                <c:pt idx="2326">
                  <c:v>26447.005000000001</c:v>
                </c:pt>
                <c:pt idx="2327">
                  <c:v>26458.555</c:v>
                </c:pt>
                <c:pt idx="2328">
                  <c:v>26470.195</c:v>
                </c:pt>
                <c:pt idx="2329">
                  <c:v>26481.724999999999</c:v>
                </c:pt>
                <c:pt idx="2330">
                  <c:v>26493.01</c:v>
                </c:pt>
                <c:pt idx="2331">
                  <c:v>26504.639999999999</c:v>
                </c:pt>
                <c:pt idx="2332">
                  <c:v>26516.244999999999</c:v>
                </c:pt>
                <c:pt idx="2333">
                  <c:v>26527.46</c:v>
                </c:pt>
                <c:pt idx="2334">
                  <c:v>26538.955000000002</c:v>
                </c:pt>
                <c:pt idx="2335">
                  <c:v>26550.53</c:v>
                </c:pt>
                <c:pt idx="2336">
                  <c:v>26562.13</c:v>
                </c:pt>
                <c:pt idx="2337">
                  <c:v>26573.71</c:v>
                </c:pt>
                <c:pt idx="2338">
                  <c:v>26585.345000000001</c:v>
                </c:pt>
                <c:pt idx="2339">
                  <c:v>26596.935000000001</c:v>
                </c:pt>
                <c:pt idx="2340">
                  <c:v>26608.544999999998</c:v>
                </c:pt>
                <c:pt idx="2341">
                  <c:v>26620.145</c:v>
                </c:pt>
                <c:pt idx="2342">
                  <c:v>26631.72</c:v>
                </c:pt>
                <c:pt idx="2343">
                  <c:v>26643.145</c:v>
                </c:pt>
                <c:pt idx="2344">
                  <c:v>26654.764999999999</c:v>
                </c:pt>
                <c:pt idx="2345">
                  <c:v>26666.38</c:v>
                </c:pt>
                <c:pt idx="2346">
                  <c:v>26678.01</c:v>
                </c:pt>
                <c:pt idx="2347">
                  <c:v>26689.41</c:v>
                </c:pt>
                <c:pt idx="2348">
                  <c:v>26701.01</c:v>
                </c:pt>
                <c:pt idx="2349">
                  <c:v>26712.63</c:v>
                </c:pt>
                <c:pt idx="2350">
                  <c:v>26724.125</c:v>
                </c:pt>
                <c:pt idx="2351">
                  <c:v>26735.74</c:v>
                </c:pt>
                <c:pt idx="2352">
                  <c:v>26747.384999999998</c:v>
                </c:pt>
                <c:pt idx="2353">
                  <c:v>26759.03</c:v>
                </c:pt>
                <c:pt idx="2354">
                  <c:v>26770</c:v>
                </c:pt>
                <c:pt idx="2355">
                  <c:v>26781.595000000001</c:v>
                </c:pt>
                <c:pt idx="2356">
                  <c:v>26793.200000000001</c:v>
                </c:pt>
                <c:pt idx="2357">
                  <c:v>26804.814999999999</c:v>
                </c:pt>
                <c:pt idx="2358">
                  <c:v>26816.404999999999</c:v>
                </c:pt>
                <c:pt idx="2359">
                  <c:v>26828.025000000001</c:v>
                </c:pt>
                <c:pt idx="2360">
                  <c:v>26839.615000000002</c:v>
                </c:pt>
                <c:pt idx="2361">
                  <c:v>26851.195</c:v>
                </c:pt>
                <c:pt idx="2362">
                  <c:v>26861.915000000001</c:v>
                </c:pt>
                <c:pt idx="2363">
                  <c:v>26873.525000000001</c:v>
                </c:pt>
                <c:pt idx="2364">
                  <c:v>26885.134999999998</c:v>
                </c:pt>
                <c:pt idx="2365">
                  <c:v>26896.115000000002</c:v>
                </c:pt>
                <c:pt idx="2366">
                  <c:v>26907.735000000001</c:v>
                </c:pt>
                <c:pt idx="2367">
                  <c:v>26919.365000000002</c:v>
                </c:pt>
                <c:pt idx="2368">
                  <c:v>26930.764999999999</c:v>
                </c:pt>
                <c:pt idx="2369">
                  <c:v>26942.395</c:v>
                </c:pt>
                <c:pt idx="2370">
                  <c:v>26953.985000000001</c:v>
                </c:pt>
                <c:pt idx="2371">
                  <c:v>26965.634999999998</c:v>
                </c:pt>
                <c:pt idx="2372">
                  <c:v>26977.244999999999</c:v>
                </c:pt>
                <c:pt idx="2373">
                  <c:v>26988.35</c:v>
                </c:pt>
                <c:pt idx="2374">
                  <c:v>26999.974999999999</c:v>
                </c:pt>
                <c:pt idx="2375">
                  <c:v>27011.625</c:v>
                </c:pt>
                <c:pt idx="2376">
                  <c:v>27023.165000000001</c:v>
                </c:pt>
                <c:pt idx="2377">
                  <c:v>27034.77</c:v>
                </c:pt>
                <c:pt idx="2378">
                  <c:v>27046.384999999998</c:v>
                </c:pt>
                <c:pt idx="2379">
                  <c:v>27058.014999999999</c:v>
                </c:pt>
                <c:pt idx="2380">
                  <c:v>27069.615000000002</c:v>
                </c:pt>
                <c:pt idx="2381">
                  <c:v>27081.235000000001</c:v>
                </c:pt>
                <c:pt idx="2382">
                  <c:v>27092.755000000001</c:v>
                </c:pt>
                <c:pt idx="2383">
                  <c:v>27104.240000000002</c:v>
                </c:pt>
                <c:pt idx="2384">
                  <c:v>27115.845000000001</c:v>
                </c:pt>
                <c:pt idx="2385">
                  <c:v>27127.09</c:v>
                </c:pt>
                <c:pt idx="2386">
                  <c:v>27137.88</c:v>
                </c:pt>
                <c:pt idx="2387">
                  <c:v>27149.195</c:v>
                </c:pt>
                <c:pt idx="2388">
                  <c:v>27160.334999999999</c:v>
                </c:pt>
                <c:pt idx="2389">
                  <c:v>27171.96</c:v>
                </c:pt>
                <c:pt idx="2390">
                  <c:v>27183.584999999999</c:v>
                </c:pt>
                <c:pt idx="2391">
                  <c:v>27195.200000000001</c:v>
                </c:pt>
                <c:pt idx="2392">
                  <c:v>27206.785</c:v>
                </c:pt>
                <c:pt idx="2393">
                  <c:v>27218.41</c:v>
                </c:pt>
                <c:pt idx="2394">
                  <c:v>27229.985000000001</c:v>
                </c:pt>
                <c:pt idx="2395">
                  <c:v>27241.435000000001</c:v>
                </c:pt>
                <c:pt idx="2396">
                  <c:v>27253.075000000001</c:v>
                </c:pt>
                <c:pt idx="2397">
                  <c:v>27264.685000000001</c:v>
                </c:pt>
                <c:pt idx="2398">
                  <c:v>27276.025000000001</c:v>
                </c:pt>
                <c:pt idx="2399">
                  <c:v>27287.685000000001</c:v>
                </c:pt>
                <c:pt idx="2400">
                  <c:v>27299.27</c:v>
                </c:pt>
                <c:pt idx="2401">
                  <c:v>27310.865000000002</c:v>
                </c:pt>
                <c:pt idx="2402">
                  <c:v>27322.45</c:v>
                </c:pt>
                <c:pt idx="2403">
                  <c:v>27334.055</c:v>
                </c:pt>
                <c:pt idx="2404">
                  <c:v>27345.705000000002</c:v>
                </c:pt>
                <c:pt idx="2405">
                  <c:v>27357.334999999999</c:v>
                </c:pt>
                <c:pt idx="2406">
                  <c:v>27368.965</c:v>
                </c:pt>
                <c:pt idx="2407">
                  <c:v>27380.59</c:v>
                </c:pt>
                <c:pt idx="2408">
                  <c:v>27392.244999999999</c:v>
                </c:pt>
                <c:pt idx="2409">
                  <c:v>27403.65</c:v>
                </c:pt>
                <c:pt idx="2410">
                  <c:v>27408.26</c:v>
                </c:pt>
                <c:pt idx="2411">
                  <c:v>27419.86</c:v>
                </c:pt>
                <c:pt idx="2412">
                  <c:v>27422.395</c:v>
                </c:pt>
                <c:pt idx="2413">
                  <c:v>27424.23</c:v>
                </c:pt>
                <c:pt idx="2414">
                  <c:v>27435.865000000002</c:v>
                </c:pt>
                <c:pt idx="2415">
                  <c:v>27447.505000000001</c:v>
                </c:pt>
                <c:pt idx="2416">
                  <c:v>27458.93</c:v>
                </c:pt>
                <c:pt idx="2417">
                  <c:v>27469.915000000001</c:v>
                </c:pt>
                <c:pt idx="2418">
                  <c:v>27481.544999999998</c:v>
                </c:pt>
                <c:pt idx="2419">
                  <c:v>27493.145</c:v>
                </c:pt>
                <c:pt idx="2420">
                  <c:v>27504.76</c:v>
                </c:pt>
                <c:pt idx="2421">
                  <c:v>27516.36</c:v>
                </c:pt>
                <c:pt idx="2422">
                  <c:v>27527.834999999999</c:v>
                </c:pt>
                <c:pt idx="2423">
                  <c:v>27539.445</c:v>
                </c:pt>
                <c:pt idx="2424">
                  <c:v>27551.084999999999</c:v>
                </c:pt>
                <c:pt idx="2425">
                  <c:v>27562.705000000002</c:v>
                </c:pt>
                <c:pt idx="2426">
                  <c:v>27574.334999999999</c:v>
                </c:pt>
                <c:pt idx="2427">
                  <c:v>27585.97</c:v>
                </c:pt>
                <c:pt idx="2428">
                  <c:v>27597.584999999999</c:v>
                </c:pt>
                <c:pt idx="2429">
                  <c:v>27609.215</c:v>
                </c:pt>
                <c:pt idx="2430">
                  <c:v>27620.845000000001</c:v>
                </c:pt>
                <c:pt idx="2431">
                  <c:v>27632.095000000001</c:v>
                </c:pt>
                <c:pt idx="2432">
                  <c:v>27643.69</c:v>
                </c:pt>
                <c:pt idx="2433">
                  <c:v>27655.33</c:v>
                </c:pt>
                <c:pt idx="2434">
                  <c:v>27666.384999999998</c:v>
                </c:pt>
                <c:pt idx="2435">
                  <c:v>27678.02</c:v>
                </c:pt>
                <c:pt idx="2436">
                  <c:v>27689.685000000001</c:v>
                </c:pt>
                <c:pt idx="2437">
                  <c:v>27701.31</c:v>
                </c:pt>
                <c:pt idx="2438">
                  <c:v>27712.93</c:v>
                </c:pt>
                <c:pt idx="2439">
                  <c:v>27724.53</c:v>
                </c:pt>
                <c:pt idx="2440">
                  <c:v>27735.994999999999</c:v>
                </c:pt>
                <c:pt idx="2441">
                  <c:v>27747.55</c:v>
                </c:pt>
                <c:pt idx="2442">
                  <c:v>27759.17</c:v>
                </c:pt>
                <c:pt idx="2443">
                  <c:v>27770.345000000001</c:v>
                </c:pt>
                <c:pt idx="2444">
                  <c:v>27781.95</c:v>
                </c:pt>
                <c:pt idx="2445">
                  <c:v>27793.56</c:v>
                </c:pt>
                <c:pt idx="2446">
                  <c:v>27805.195</c:v>
                </c:pt>
                <c:pt idx="2447">
                  <c:v>27816.705000000002</c:v>
                </c:pt>
                <c:pt idx="2448">
                  <c:v>27828.305</c:v>
                </c:pt>
                <c:pt idx="2449">
                  <c:v>27839.95</c:v>
                </c:pt>
                <c:pt idx="2450">
                  <c:v>27851.345000000001</c:v>
                </c:pt>
                <c:pt idx="2451">
                  <c:v>27862.974999999999</c:v>
                </c:pt>
                <c:pt idx="2452">
                  <c:v>27874.615000000002</c:v>
                </c:pt>
                <c:pt idx="2453">
                  <c:v>27886.244999999999</c:v>
                </c:pt>
                <c:pt idx="2454">
                  <c:v>27897.865000000002</c:v>
                </c:pt>
                <c:pt idx="2455">
                  <c:v>27909.474999999999</c:v>
                </c:pt>
                <c:pt idx="2456">
                  <c:v>27921.11</c:v>
                </c:pt>
                <c:pt idx="2457">
                  <c:v>27932.695</c:v>
                </c:pt>
                <c:pt idx="2458">
                  <c:v>27944.355</c:v>
                </c:pt>
                <c:pt idx="2459">
                  <c:v>27956</c:v>
                </c:pt>
                <c:pt idx="2460">
                  <c:v>27967.605</c:v>
                </c:pt>
                <c:pt idx="2461">
                  <c:v>27979.195</c:v>
                </c:pt>
                <c:pt idx="2462">
                  <c:v>27990.764999999999</c:v>
                </c:pt>
                <c:pt idx="2463">
                  <c:v>28002.42</c:v>
                </c:pt>
                <c:pt idx="2464">
                  <c:v>28013.95</c:v>
                </c:pt>
                <c:pt idx="2465">
                  <c:v>28025.535</c:v>
                </c:pt>
                <c:pt idx="2466">
                  <c:v>28037.064999999999</c:v>
                </c:pt>
                <c:pt idx="2467">
                  <c:v>28048.66</c:v>
                </c:pt>
                <c:pt idx="2468">
                  <c:v>28060.264999999999</c:v>
                </c:pt>
                <c:pt idx="2469">
                  <c:v>28071.91</c:v>
                </c:pt>
                <c:pt idx="2470">
                  <c:v>28083.424999999999</c:v>
                </c:pt>
                <c:pt idx="2471">
                  <c:v>28095.005000000001</c:v>
                </c:pt>
                <c:pt idx="2472">
                  <c:v>28106.625</c:v>
                </c:pt>
                <c:pt idx="2473">
                  <c:v>28118.23</c:v>
                </c:pt>
                <c:pt idx="2474">
                  <c:v>28129.764999999999</c:v>
                </c:pt>
                <c:pt idx="2475">
                  <c:v>28141.39</c:v>
                </c:pt>
                <c:pt idx="2476">
                  <c:v>28152.974999999999</c:v>
                </c:pt>
                <c:pt idx="2477">
                  <c:v>28164.6</c:v>
                </c:pt>
                <c:pt idx="2478">
                  <c:v>28176.205000000002</c:v>
                </c:pt>
                <c:pt idx="2479">
                  <c:v>28187.82</c:v>
                </c:pt>
                <c:pt idx="2480">
                  <c:v>28199.474999999999</c:v>
                </c:pt>
                <c:pt idx="2481">
                  <c:v>28211.145</c:v>
                </c:pt>
                <c:pt idx="2482">
                  <c:v>28222.755000000001</c:v>
                </c:pt>
                <c:pt idx="2483">
                  <c:v>28234.375</c:v>
                </c:pt>
                <c:pt idx="2484">
                  <c:v>28245.99</c:v>
                </c:pt>
                <c:pt idx="2485">
                  <c:v>28257.075000000001</c:v>
                </c:pt>
                <c:pt idx="2486">
                  <c:v>28268.705000000002</c:v>
                </c:pt>
                <c:pt idx="2487">
                  <c:v>28280.33</c:v>
                </c:pt>
                <c:pt idx="2488">
                  <c:v>28291.945</c:v>
                </c:pt>
                <c:pt idx="2489">
                  <c:v>28303.575000000001</c:v>
                </c:pt>
                <c:pt idx="2490">
                  <c:v>28315.215</c:v>
                </c:pt>
                <c:pt idx="2491">
                  <c:v>28326.825000000001</c:v>
                </c:pt>
                <c:pt idx="2492">
                  <c:v>28338.48</c:v>
                </c:pt>
                <c:pt idx="2493">
                  <c:v>28350.105</c:v>
                </c:pt>
                <c:pt idx="2494">
                  <c:v>28361.654999999999</c:v>
                </c:pt>
                <c:pt idx="2495">
                  <c:v>28373.255000000001</c:v>
                </c:pt>
                <c:pt idx="2496">
                  <c:v>28384.865000000002</c:v>
                </c:pt>
                <c:pt idx="2497">
                  <c:v>28396.525000000001</c:v>
                </c:pt>
                <c:pt idx="2498">
                  <c:v>28408.014999999999</c:v>
                </c:pt>
                <c:pt idx="2499">
                  <c:v>28419.57</c:v>
                </c:pt>
                <c:pt idx="2500">
                  <c:v>28431.195</c:v>
                </c:pt>
                <c:pt idx="2501">
                  <c:v>28442.805</c:v>
                </c:pt>
                <c:pt idx="2502">
                  <c:v>28454.43</c:v>
                </c:pt>
                <c:pt idx="2503">
                  <c:v>28466.03</c:v>
                </c:pt>
                <c:pt idx="2504">
                  <c:v>28477.695</c:v>
                </c:pt>
                <c:pt idx="2505">
                  <c:v>28489.275000000001</c:v>
                </c:pt>
                <c:pt idx="2506">
                  <c:v>28500.875</c:v>
                </c:pt>
                <c:pt idx="2507">
                  <c:v>28512.485000000001</c:v>
                </c:pt>
                <c:pt idx="2508">
                  <c:v>28524.075000000001</c:v>
                </c:pt>
                <c:pt idx="2509">
                  <c:v>28535.695</c:v>
                </c:pt>
                <c:pt idx="2510">
                  <c:v>28547.3</c:v>
                </c:pt>
                <c:pt idx="2511">
                  <c:v>28558.955000000002</c:v>
                </c:pt>
                <c:pt idx="2512">
                  <c:v>28570.595000000001</c:v>
                </c:pt>
                <c:pt idx="2513">
                  <c:v>28582.240000000002</c:v>
                </c:pt>
                <c:pt idx="2514">
                  <c:v>28593.84</c:v>
                </c:pt>
                <c:pt idx="2515">
                  <c:v>28605.424999999999</c:v>
                </c:pt>
                <c:pt idx="2516">
                  <c:v>28617.02</c:v>
                </c:pt>
                <c:pt idx="2517">
                  <c:v>28628.634999999998</c:v>
                </c:pt>
                <c:pt idx="2518">
                  <c:v>28640.285</c:v>
                </c:pt>
                <c:pt idx="2519">
                  <c:v>28651.94</c:v>
                </c:pt>
                <c:pt idx="2520">
                  <c:v>28663.514999999999</c:v>
                </c:pt>
                <c:pt idx="2521">
                  <c:v>28675.040000000001</c:v>
                </c:pt>
                <c:pt idx="2522">
                  <c:v>28686.66</c:v>
                </c:pt>
                <c:pt idx="2523">
                  <c:v>28698.264999999999</c:v>
                </c:pt>
                <c:pt idx="2524">
                  <c:v>28709.88</c:v>
                </c:pt>
                <c:pt idx="2525">
                  <c:v>28721.46</c:v>
                </c:pt>
                <c:pt idx="2526">
                  <c:v>28733.044999999998</c:v>
                </c:pt>
                <c:pt idx="2527">
                  <c:v>28744.674999999999</c:v>
                </c:pt>
                <c:pt idx="2528">
                  <c:v>28756.294999999998</c:v>
                </c:pt>
                <c:pt idx="2529">
                  <c:v>28767.884999999998</c:v>
                </c:pt>
                <c:pt idx="2530">
                  <c:v>28779.514999999999</c:v>
                </c:pt>
                <c:pt idx="2531">
                  <c:v>28791.125</c:v>
                </c:pt>
                <c:pt idx="2532">
                  <c:v>28802.794999999998</c:v>
                </c:pt>
                <c:pt idx="2533">
                  <c:v>28814.43</c:v>
                </c:pt>
                <c:pt idx="2534">
                  <c:v>28826.044999999998</c:v>
                </c:pt>
                <c:pt idx="2535">
                  <c:v>28837.625</c:v>
                </c:pt>
                <c:pt idx="2536">
                  <c:v>28849.264999999999</c:v>
                </c:pt>
                <c:pt idx="2537">
                  <c:v>28860.91</c:v>
                </c:pt>
                <c:pt idx="2538">
                  <c:v>28872.325000000001</c:v>
                </c:pt>
                <c:pt idx="2539">
                  <c:v>28883.94</c:v>
                </c:pt>
                <c:pt idx="2540">
                  <c:v>28895.555</c:v>
                </c:pt>
                <c:pt idx="2541">
                  <c:v>28907.154999999999</c:v>
                </c:pt>
                <c:pt idx="2542">
                  <c:v>28918.785</c:v>
                </c:pt>
                <c:pt idx="2543">
                  <c:v>28930.45</c:v>
                </c:pt>
                <c:pt idx="2544">
                  <c:v>28941.924999999999</c:v>
                </c:pt>
                <c:pt idx="2545">
                  <c:v>28953.514999999999</c:v>
                </c:pt>
                <c:pt idx="2546">
                  <c:v>28965.13</c:v>
                </c:pt>
                <c:pt idx="2547">
                  <c:v>28976.715</c:v>
                </c:pt>
                <c:pt idx="2548">
                  <c:v>28988.384999999998</c:v>
                </c:pt>
                <c:pt idx="2549">
                  <c:v>29000.005000000001</c:v>
                </c:pt>
                <c:pt idx="2550">
                  <c:v>29011.575000000001</c:v>
                </c:pt>
                <c:pt idx="2551">
                  <c:v>29023.07</c:v>
                </c:pt>
                <c:pt idx="2552">
                  <c:v>29034.705000000002</c:v>
                </c:pt>
                <c:pt idx="2553">
                  <c:v>29046.33</c:v>
                </c:pt>
                <c:pt idx="2554">
                  <c:v>29057.915000000001</c:v>
                </c:pt>
                <c:pt idx="2555">
                  <c:v>29069.25</c:v>
                </c:pt>
                <c:pt idx="2556">
                  <c:v>29080.89</c:v>
                </c:pt>
                <c:pt idx="2557">
                  <c:v>29092.535</c:v>
                </c:pt>
                <c:pt idx="2558">
                  <c:v>29104.16</c:v>
                </c:pt>
                <c:pt idx="2559">
                  <c:v>29115.46</c:v>
                </c:pt>
                <c:pt idx="2560">
                  <c:v>29127.07</c:v>
                </c:pt>
                <c:pt idx="2561">
                  <c:v>29138.665000000001</c:v>
                </c:pt>
                <c:pt idx="2562">
                  <c:v>29150.294999999998</c:v>
                </c:pt>
                <c:pt idx="2563">
                  <c:v>29161.919999999998</c:v>
                </c:pt>
                <c:pt idx="2564">
                  <c:v>29173.53</c:v>
                </c:pt>
                <c:pt idx="2565">
                  <c:v>29185.14</c:v>
                </c:pt>
                <c:pt idx="2566">
                  <c:v>29196.77</c:v>
                </c:pt>
                <c:pt idx="2567">
                  <c:v>29208.365000000002</c:v>
                </c:pt>
                <c:pt idx="2568">
                  <c:v>29219.994999999999</c:v>
                </c:pt>
                <c:pt idx="2569">
                  <c:v>29231.59</c:v>
                </c:pt>
                <c:pt idx="2570">
                  <c:v>29242.715</c:v>
                </c:pt>
                <c:pt idx="2571">
                  <c:v>29254.37</c:v>
                </c:pt>
                <c:pt idx="2572">
                  <c:v>29265.994999999999</c:v>
                </c:pt>
                <c:pt idx="2573">
                  <c:v>29277.575000000001</c:v>
                </c:pt>
                <c:pt idx="2574">
                  <c:v>29289.205000000002</c:v>
                </c:pt>
                <c:pt idx="2575">
                  <c:v>29300.845000000001</c:v>
                </c:pt>
                <c:pt idx="2576">
                  <c:v>29312.415000000001</c:v>
                </c:pt>
                <c:pt idx="2577">
                  <c:v>29323.945</c:v>
                </c:pt>
                <c:pt idx="2578">
                  <c:v>29335.575000000001</c:v>
                </c:pt>
                <c:pt idx="2579">
                  <c:v>29347.19</c:v>
                </c:pt>
                <c:pt idx="2580">
                  <c:v>29358.799999999999</c:v>
                </c:pt>
                <c:pt idx="2581">
                  <c:v>29370.445</c:v>
                </c:pt>
                <c:pt idx="2582">
                  <c:v>29382.055</c:v>
                </c:pt>
                <c:pt idx="2583">
                  <c:v>29393.49</c:v>
                </c:pt>
                <c:pt idx="2584">
                  <c:v>29404.965</c:v>
                </c:pt>
                <c:pt idx="2585">
                  <c:v>29416.584999999999</c:v>
                </c:pt>
                <c:pt idx="2586">
                  <c:v>29428.080000000002</c:v>
                </c:pt>
                <c:pt idx="2587">
                  <c:v>29439.685000000001</c:v>
                </c:pt>
                <c:pt idx="2588">
                  <c:v>29451.185000000001</c:v>
                </c:pt>
                <c:pt idx="2589">
                  <c:v>29462.81</c:v>
                </c:pt>
                <c:pt idx="2590">
                  <c:v>29474.465</c:v>
                </c:pt>
                <c:pt idx="2591">
                  <c:v>29486.055</c:v>
                </c:pt>
                <c:pt idx="2592">
                  <c:v>29497.71</c:v>
                </c:pt>
                <c:pt idx="2593">
                  <c:v>29509.055</c:v>
                </c:pt>
                <c:pt idx="2594">
                  <c:v>29520.66</c:v>
                </c:pt>
                <c:pt idx="2595">
                  <c:v>29531.75</c:v>
                </c:pt>
                <c:pt idx="2596">
                  <c:v>29543.384999999998</c:v>
                </c:pt>
                <c:pt idx="2597">
                  <c:v>29554.974999999999</c:v>
                </c:pt>
                <c:pt idx="2598">
                  <c:v>29566.575000000001</c:v>
                </c:pt>
                <c:pt idx="2599">
                  <c:v>29578.185000000001</c:v>
                </c:pt>
                <c:pt idx="2600">
                  <c:v>29589.82</c:v>
                </c:pt>
                <c:pt idx="2601">
                  <c:v>29601.435000000001</c:v>
                </c:pt>
                <c:pt idx="2602">
                  <c:v>29613.064999999999</c:v>
                </c:pt>
                <c:pt idx="2603">
                  <c:v>29624.51</c:v>
                </c:pt>
                <c:pt idx="2604">
                  <c:v>29636.13</c:v>
                </c:pt>
                <c:pt idx="2605">
                  <c:v>29647.77</c:v>
                </c:pt>
                <c:pt idx="2606">
                  <c:v>29659.404999999999</c:v>
                </c:pt>
                <c:pt idx="2607">
                  <c:v>29670.904999999999</c:v>
                </c:pt>
                <c:pt idx="2608">
                  <c:v>29682.555</c:v>
                </c:pt>
                <c:pt idx="2609">
                  <c:v>29694.09</c:v>
                </c:pt>
                <c:pt idx="2610">
                  <c:v>29705.72</c:v>
                </c:pt>
                <c:pt idx="2611">
                  <c:v>29717.294999999998</c:v>
                </c:pt>
                <c:pt idx="2612">
                  <c:v>29728.785</c:v>
                </c:pt>
                <c:pt idx="2613">
                  <c:v>29740.415000000001</c:v>
                </c:pt>
                <c:pt idx="2614">
                  <c:v>29752.025000000001</c:v>
                </c:pt>
                <c:pt idx="2615">
                  <c:v>29763.665000000001</c:v>
                </c:pt>
                <c:pt idx="2616">
                  <c:v>29775.264999999999</c:v>
                </c:pt>
                <c:pt idx="2617">
                  <c:v>29786.87</c:v>
                </c:pt>
                <c:pt idx="2618">
                  <c:v>29798.48</c:v>
                </c:pt>
                <c:pt idx="2619">
                  <c:v>29810.095000000001</c:v>
                </c:pt>
                <c:pt idx="2620">
                  <c:v>29820.764999999999</c:v>
                </c:pt>
                <c:pt idx="2621">
                  <c:v>29832.404999999999</c:v>
                </c:pt>
                <c:pt idx="2622">
                  <c:v>29843.994999999999</c:v>
                </c:pt>
                <c:pt idx="2623">
                  <c:v>29855.474999999999</c:v>
                </c:pt>
                <c:pt idx="2624">
                  <c:v>29867.105</c:v>
                </c:pt>
                <c:pt idx="2625">
                  <c:v>29878.625</c:v>
                </c:pt>
                <c:pt idx="2626">
                  <c:v>29890.275000000001</c:v>
                </c:pt>
                <c:pt idx="2627">
                  <c:v>29901.919999999998</c:v>
                </c:pt>
                <c:pt idx="2628">
                  <c:v>29913.235000000001</c:v>
                </c:pt>
                <c:pt idx="2629">
                  <c:v>29924.875</c:v>
                </c:pt>
                <c:pt idx="2630">
                  <c:v>29936.49</c:v>
                </c:pt>
                <c:pt idx="2631">
                  <c:v>29948.11</c:v>
                </c:pt>
                <c:pt idx="2632">
                  <c:v>29959.78</c:v>
                </c:pt>
                <c:pt idx="2633">
                  <c:v>29971.415000000001</c:v>
                </c:pt>
                <c:pt idx="2634">
                  <c:v>29983.055</c:v>
                </c:pt>
                <c:pt idx="2635">
                  <c:v>29994.685000000001</c:v>
                </c:pt>
                <c:pt idx="2636">
                  <c:v>30006.264999999999</c:v>
                </c:pt>
                <c:pt idx="2637">
                  <c:v>30017.91</c:v>
                </c:pt>
                <c:pt idx="2638">
                  <c:v>30029.52</c:v>
                </c:pt>
                <c:pt idx="2639">
                  <c:v>30041.16</c:v>
                </c:pt>
                <c:pt idx="2640">
                  <c:v>30052.764999999999</c:v>
                </c:pt>
                <c:pt idx="2641">
                  <c:v>30064.35</c:v>
                </c:pt>
                <c:pt idx="2642">
                  <c:v>30075.974999999999</c:v>
                </c:pt>
                <c:pt idx="2643">
                  <c:v>30087.625</c:v>
                </c:pt>
                <c:pt idx="2644">
                  <c:v>30099.255000000001</c:v>
                </c:pt>
                <c:pt idx="2645">
                  <c:v>30110.880000000001</c:v>
                </c:pt>
                <c:pt idx="2646">
                  <c:v>30121.895</c:v>
                </c:pt>
                <c:pt idx="2647">
                  <c:v>30133.5</c:v>
                </c:pt>
                <c:pt idx="2648">
                  <c:v>30145.115000000002</c:v>
                </c:pt>
                <c:pt idx="2649">
                  <c:v>30156.345000000001</c:v>
                </c:pt>
                <c:pt idx="2650">
                  <c:v>30167.974999999999</c:v>
                </c:pt>
                <c:pt idx="2651">
                  <c:v>30179.625</c:v>
                </c:pt>
                <c:pt idx="2652">
                  <c:v>30191.29</c:v>
                </c:pt>
                <c:pt idx="2653">
                  <c:v>30202.915000000001</c:v>
                </c:pt>
                <c:pt idx="2654">
                  <c:v>30214.53</c:v>
                </c:pt>
                <c:pt idx="2655">
                  <c:v>30226.145</c:v>
                </c:pt>
                <c:pt idx="2656">
                  <c:v>30235.705000000002</c:v>
                </c:pt>
                <c:pt idx="2657">
                  <c:v>30247.355</c:v>
                </c:pt>
                <c:pt idx="2658">
                  <c:v>30259.03</c:v>
                </c:pt>
                <c:pt idx="2659">
                  <c:v>30270.634999999998</c:v>
                </c:pt>
                <c:pt idx="2660">
                  <c:v>30282.25</c:v>
                </c:pt>
                <c:pt idx="2661">
                  <c:v>30293.794999999998</c:v>
                </c:pt>
                <c:pt idx="2662">
                  <c:v>30305.424999999999</c:v>
                </c:pt>
                <c:pt idx="2663">
                  <c:v>30316.974999999999</c:v>
                </c:pt>
                <c:pt idx="2664">
                  <c:v>30328.61</c:v>
                </c:pt>
                <c:pt idx="2665">
                  <c:v>30339.845000000001</c:v>
                </c:pt>
                <c:pt idx="2666">
                  <c:v>30351.46</c:v>
                </c:pt>
                <c:pt idx="2667">
                  <c:v>30363.084999999999</c:v>
                </c:pt>
                <c:pt idx="2668">
                  <c:v>30374.67</c:v>
                </c:pt>
                <c:pt idx="2669">
                  <c:v>30386.305</c:v>
                </c:pt>
                <c:pt idx="2670">
                  <c:v>30397.904999999999</c:v>
                </c:pt>
                <c:pt idx="2671">
                  <c:v>30409.525000000001</c:v>
                </c:pt>
                <c:pt idx="2672">
                  <c:v>30421.17</c:v>
                </c:pt>
                <c:pt idx="2673">
                  <c:v>30432.78</c:v>
                </c:pt>
                <c:pt idx="2674">
                  <c:v>30444.424999999999</c:v>
                </c:pt>
                <c:pt idx="2675">
                  <c:v>30456.025000000001</c:v>
                </c:pt>
                <c:pt idx="2676">
                  <c:v>30467.584999999999</c:v>
                </c:pt>
                <c:pt idx="2677">
                  <c:v>30479.215</c:v>
                </c:pt>
                <c:pt idx="2678">
                  <c:v>30490.794999999998</c:v>
                </c:pt>
                <c:pt idx="2679">
                  <c:v>30502.424999999999</c:v>
                </c:pt>
                <c:pt idx="2680">
                  <c:v>30514.01</c:v>
                </c:pt>
                <c:pt idx="2681">
                  <c:v>30525.65</c:v>
                </c:pt>
                <c:pt idx="2682">
                  <c:v>30537.275000000001</c:v>
                </c:pt>
                <c:pt idx="2683">
                  <c:v>30548.92</c:v>
                </c:pt>
                <c:pt idx="2684">
                  <c:v>30560.544999999998</c:v>
                </c:pt>
                <c:pt idx="2685">
                  <c:v>30571.65</c:v>
                </c:pt>
                <c:pt idx="2686">
                  <c:v>30583.294999999998</c:v>
                </c:pt>
                <c:pt idx="2687">
                  <c:v>30594.555</c:v>
                </c:pt>
                <c:pt idx="2688">
                  <c:v>30606.185000000001</c:v>
                </c:pt>
                <c:pt idx="2689">
                  <c:v>30617.51</c:v>
                </c:pt>
                <c:pt idx="2690">
                  <c:v>30629.119999999999</c:v>
                </c:pt>
                <c:pt idx="2691">
                  <c:v>30640.715</c:v>
                </c:pt>
                <c:pt idx="2692">
                  <c:v>30652.355</c:v>
                </c:pt>
                <c:pt idx="2693">
                  <c:v>30663.4</c:v>
                </c:pt>
                <c:pt idx="2694">
                  <c:v>30674.959999999999</c:v>
                </c:pt>
                <c:pt idx="2695">
                  <c:v>30686.605</c:v>
                </c:pt>
                <c:pt idx="2696">
                  <c:v>30697.955000000002</c:v>
                </c:pt>
                <c:pt idx="2697">
                  <c:v>30709.575000000001</c:v>
                </c:pt>
                <c:pt idx="2698">
                  <c:v>30721.17</c:v>
                </c:pt>
                <c:pt idx="2699">
                  <c:v>30732.799999999999</c:v>
                </c:pt>
                <c:pt idx="2700">
                  <c:v>30744.42</c:v>
                </c:pt>
                <c:pt idx="2701">
                  <c:v>30756.035</c:v>
                </c:pt>
                <c:pt idx="2702">
                  <c:v>30767.634999999998</c:v>
                </c:pt>
                <c:pt idx="2703">
                  <c:v>30779.24</c:v>
                </c:pt>
                <c:pt idx="2704">
                  <c:v>30790.744999999999</c:v>
                </c:pt>
                <c:pt idx="2705">
                  <c:v>30802.365000000002</c:v>
                </c:pt>
                <c:pt idx="2706">
                  <c:v>30813.98</c:v>
                </c:pt>
                <c:pt idx="2707">
                  <c:v>30825.535</c:v>
                </c:pt>
                <c:pt idx="2708">
                  <c:v>30837.025000000001</c:v>
                </c:pt>
                <c:pt idx="2709">
                  <c:v>30848.674999999999</c:v>
                </c:pt>
                <c:pt idx="2710">
                  <c:v>30860.285</c:v>
                </c:pt>
                <c:pt idx="2711">
                  <c:v>30871.93</c:v>
                </c:pt>
                <c:pt idx="2712">
                  <c:v>30883.275000000001</c:v>
                </c:pt>
                <c:pt idx="2713">
                  <c:v>30894.880000000001</c:v>
                </c:pt>
                <c:pt idx="2714">
                  <c:v>30906.485000000001</c:v>
                </c:pt>
                <c:pt idx="2715">
                  <c:v>30918.035</c:v>
                </c:pt>
                <c:pt idx="2716">
                  <c:v>30929.65</c:v>
                </c:pt>
                <c:pt idx="2717">
                  <c:v>30941.25</c:v>
                </c:pt>
                <c:pt idx="2718">
                  <c:v>30952.794999999998</c:v>
                </c:pt>
                <c:pt idx="2719">
                  <c:v>30963.805</c:v>
                </c:pt>
                <c:pt idx="2720">
                  <c:v>30975.445</c:v>
                </c:pt>
                <c:pt idx="2721">
                  <c:v>30987.075000000001</c:v>
                </c:pt>
                <c:pt idx="2722">
                  <c:v>30998.695</c:v>
                </c:pt>
                <c:pt idx="2723">
                  <c:v>31010.334999999999</c:v>
                </c:pt>
                <c:pt idx="2724">
                  <c:v>31021.985000000001</c:v>
                </c:pt>
                <c:pt idx="2725">
                  <c:v>31033.49</c:v>
                </c:pt>
                <c:pt idx="2726">
                  <c:v>31045.084999999999</c:v>
                </c:pt>
                <c:pt idx="2727">
                  <c:v>31056.654999999999</c:v>
                </c:pt>
                <c:pt idx="2728">
                  <c:v>31068.26</c:v>
                </c:pt>
                <c:pt idx="2729">
                  <c:v>31069.59</c:v>
                </c:pt>
                <c:pt idx="2730">
                  <c:v>31080.634999999998</c:v>
                </c:pt>
                <c:pt idx="2731">
                  <c:v>31092.145</c:v>
                </c:pt>
                <c:pt idx="2732">
                  <c:v>31103.8</c:v>
                </c:pt>
                <c:pt idx="2733">
                  <c:v>31115.47</c:v>
                </c:pt>
                <c:pt idx="2734">
                  <c:v>31127.115000000002</c:v>
                </c:pt>
                <c:pt idx="2735">
                  <c:v>31138.76</c:v>
                </c:pt>
                <c:pt idx="2736">
                  <c:v>31150.395</c:v>
                </c:pt>
                <c:pt idx="2737">
                  <c:v>31162.02</c:v>
                </c:pt>
                <c:pt idx="2738">
                  <c:v>31173.665000000001</c:v>
                </c:pt>
                <c:pt idx="2739">
                  <c:v>31185.014999999999</c:v>
                </c:pt>
                <c:pt idx="2740">
                  <c:v>31196.674999999999</c:v>
                </c:pt>
                <c:pt idx="2741">
                  <c:v>31208.31</c:v>
                </c:pt>
                <c:pt idx="2742">
                  <c:v>31219.759999999998</c:v>
                </c:pt>
                <c:pt idx="2743">
                  <c:v>31231.415000000001</c:v>
                </c:pt>
                <c:pt idx="2744">
                  <c:v>31243.040000000001</c:v>
                </c:pt>
                <c:pt idx="2745">
                  <c:v>31254.685000000001</c:v>
                </c:pt>
                <c:pt idx="2746">
                  <c:v>31266.33</c:v>
                </c:pt>
                <c:pt idx="2747">
                  <c:v>31277.965</c:v>
                </c:pt>
                <c:pt idx="2748">
                  <c:v>31289.599999999999</c:v>
                </c:pt>
                <c:pt idx="2749">
                  <c:v>31301.205000000002</c:v>
                </c:pt>
                <c:pt idx="2750">
                  <c:v>31312.825000000001</c:v>
                </c:pt>
                <c:pt idx="2751">
                  <c:v>31324.485000000001</c:v>
                </c:pt>
                <c:pt idx="2752">
                  <c:v>31336.080000000002</c:v>
                </c:pt>
                <c:pt idx="2753">
                  <c:v>31347.735000000001</c:v>
                </c:pt>
                <c:pt idx="2754">
                  <c:v>31359.38</c:v>
                </c:pt>
                <c:pt idx="2755">
                  <c:v>31370.965</c:v>
                </c:pt>
                <c:pt idx="2756">
                  <c:v>31382.595000000001</c:v>
                </c:pt>
                <c:pt idx="2757">
                  <c:v>31394.224999999999</c:v>
                </c:pt>
                <c:pt idx="2758">
                  <c:v>31405.865000000002</c:v>
                </c:pt>
                <c:pt idx="2759">
                  <c:v>31416.974999999999</c:v>
                </c:pt>
                <c:pt idx="2760">
                  <c:v>31428.59</c:v>
                </c:pt>
                <c:pt idx="2761">
                  <c:v>31439.91</c:v>
                </c:pt>
                <c:pt idx="2762">
                  <c:v>31451.57</c:v>
                </c:pt>
                <c:pt idx="2763">
                  <c:v>31463.215</c:v>
                </c:pt>
                <c:pt idx="2764">
                  <c:v>31474.805</c:v>
                </c:pt>
                <c:pt idx="2765">
                  <c:v>31486.395</c:v>
                </c:pt>
                <c:pt idx="2766">
                  <c:v>31498.035</c:v>
                </c:pt>
                <c:pt idx="2767">
                  <c:v>31509.69</c:v>
                </c:pt>
                <c:pt idx="2768">
                  <c:v>31521.279999999999</c:v>
                </c:pt>
                <c:pt idx="2769">
                  <c:v>31532.895</c:v>
                </c:pt>
                <c:pt idx="2770">
                  <c:v>31544.53</c:v>
                </c:pt>
                <c:pt idx="2771">
                  <c:v>31556.145</c:v>
                </c:pt>
                <c:pt idx="2772">
                  <c:v>31567.724999999999</c:v>
                </c:pt>
                <c:pt idx="2773">
                  <c:v>31579.37</c:v>
                </c:pt>
                <c:pt idx="2774">
                  <c:v>31590.915000000001</c:v>
                </c:pt>
                <c:pt idx="2775">
                  <c:v>31602.54</c:v>
                </c:pt>
                <c:pt idx="2776">
                  <c:v>31614.18</c:v>
                </c:pt>
                <c:pt idx="2777">
                  <c:v>31625.785</c:v>
                </c:pt>
                <c:pt idx="2778">
                  <c:v>31637.424999999999</c:v>
                </c:pt>
                <c:pt idx="2779">
                  <c:v>31649.05</c:v>
                </c:pt>
                <c:pt idx="2780">
                  <c:v>31660.615000000002</c:v>
                </c:pt>
                <c:pt idx="2781">
                  <c:v>31672.19</c:v>
                </c:pt>
                <c:pt idx="2782">
                  <c:v>31683.814999999999</c:v>
                </c:pt>
                <c:pt idx="2783">
                  <c:v>31695.424999999999</c:v>
                </c:pt>
                <c:pt idx="2784">
                  <c:v>31707.014999999999</c:v>
                </c:pt>
                <c:pt idx="2785">
                  <c:v>31718.51</c:v>
                </c:pt>
                <c:pt idx="2786">
                  <c:v>31729.97</c:v>
                </c:pt>
                <c:pt idx="2787">
                  <c:v>31741.125</c:v>
                </c:pt>
                <c:pt idx="2788">
                  <c:v>31752.764999999999</c:v>
                </c:pt>
                <c:pt idx="2789">
                  <c:v>31764.375</c:v>
                </c:pt>
                <c:pt idx="2790">
                  <c:v>31775.965</c:v>
                </c:pt>
                <c:pt idx="2791">
                  <c:v>31787.625</c:v>
                </c:pt>
                <c:pt idx="2792">
                  <c:v>31799.244999999999</c:v>
                </c:pt>
                <c:pt idx="2793">
                  <c:v>31810.86</c:v>
                </c:pt>
                <c:pt idx="2794">
                  <c:v>31822.485000000001</c:v>
                </c:pt>
                <c:pt idx="2795">
                  <c:v>31834.14</c:v>
                </c:pt>
                <c:pt idx="2796">
                  <c:v>31845.75</c:v>
                </c:pt>
                <c:pt idx="2797">
                  <c:v>31857.355</c:v>
                </c:pt>
                <c:pt idx="2798">
                  <c:v>31868.97</c:v>
                </c:pt>
                <c:pt idx="2799">
                  <c:v>31880.57</c:v>
                </c:pt>
                <c:pt idx="2800">
                  <c:v>31892.2</c:v>
                </c:pt>
                <c:pt idx="2801">
                  <c:v>31903.855</c:v>
                </c:pt>
                <c:pt idx="2802">
                  <c:v>31915.47</c:v>
                </c:pt>
                <c:pt idx="2803">
                  <c:v>31927.105</c:v>
                </c:pt>
                <c:pt idx="2804">
                  <c:v>31938.68</c:v>
                </c:pt>
                <c:pt idx="2805">
                  <c:v>31950.27</c:v>
                </c:pt>
                <c:pt idx="2806">
                  <c:v>31961.895</c:v>
                </c:pt>
                <c:pt idx="2807">
                  <c:v>31973.465</c:v>
                </c:pt>
                <c:pt idx="2808">
                  <c:v>31985.07</c:v>
                </c:pt>
                <c:pt idx="2809">
                  <c:v>31996.375</c:v>
                </c:pt>
                <c:pt idx="2810">
                  <c:v>32007.494999999999</c:v>
                </c:pt>
                <c:pt idx="2811">
                  <c:v>32017.645</c:v>
                </c:pt>
                <c:pt idx="2812">
                  <c:v>32029.279999999999</c:v>
                </c:pt>
                <c:pt idx="2813">
                  <c:v>32040.37</c:v>
                </c:pt>
                <c:pt idx="2814">
                  <c:v>32051.95</c:v>
                </c:pt>
                <c:pt idx="2815">
                  <c:v>32063.514999999999</c:v>
                </c:pt>
                <c:pt idx="2816">
                  <c:v>32075.105</c:v>
                </c:pt>
                <c:pt idx="2817">
                  <c:v>32086.705000000002</c:v>
                </c:pt>
                <c:pt idx="2818">
                  <c:v>32098.325000000001</c:v>
                </c:pt>
                <c:pt idx="2819">
                  <c:v>32109.945</c:v>
                </c:pt>
                <c:pt idx="2820">
                  <c:v>32121.59</c:v>
                </c:pt>
                <c:pt idx="2821">
                  <c:v>32133.200000000001</c:v>
                </c:pt>
                <c:pt idx="2822">
                  <c:v>32144.805</c:v>
                </c:pt>
                <c:pt idx="2823">
                  <c:v>32156.435000000001</c:v>
                </c:pt>
                <c:pt idx="2824">
                  <c:v>32168.04</c:v>
                </c:pt>
                <c:pt idx="2825">
                  <c:v>32179.69</c:v>
                </c:pt>
                <c:pt idx="2826">
                  <c:v>32191.31</c:v>
                </c:pt>
                <c:pt idx="2827">
                  <c:v>32202.95</c:v>
                </c:pt>
                <c:pt idx="2828">
                  <c:v>32214.575000000001</c:v>
                </c:pt>
                <c:pt idx="2829">
                  <c:v>32226.084999999999</c:v>
                </c:pt>
                <c:pt idx="2830">
                  <c:v>32237.695</c:v>
                </c:pt>
                <c:pt idx="2831">
                  <c:v>32249.264999999999</c:v>
                </c:pt>
                <c:pt idx="2832">
                  <c:v>32260.875</c:v>
                </c:pt>
                <c:pt idx="2833">
                  <c:v>32272.52</c:v>
                </c:pt>
                <c:pt idx="2834">
                  <c:v>32284.14</c:v>
                </c:pt>
                <c:pt idx="2835">
                  <c:v>32295.77</c:v>
                </c:pt>
                <c:pt idx="2836">
                  <c:v>32307.415000000001</c:v>
                </c:pt>
                <c:pt idx="2837">
                  <c:v>32319.014999999999</c:v>
                </c:pt>
                <c:pt idx="2838">
                  <c:v>32330.615000000002</c:v>
                </c:pt>
                <c:pt idx="2839">
                  <c:v>32342.22</c:v>
                </c:pt>
                <c:pt idx="2840">
                  <c:v>32353.855</c:v>
                </c:pt>
                <c:pt idx="2841">
                  <c:v>32365.47</c:v>
                </c:pt>
                <c:pt idx="2842">
                  <c:v>32370.025000000001</c:v>
                </c:pt>
                <c:pt idx="2843">
                  <c:v>32377.634999999998</c:v>
                </c:pt>
                <c:pt idx="2844">
                  <c:v>32388.584999999999</c:v>
                </c:pt>
                <c:pt idx="2845">
                  <c:v>32399.61</c:v>
                </c:pt>
                <c:pt idx="2846">
                  <c:v>32410.57</c:v>
                </c:pt>
                <c:pt idx="2847">
                  <c:v>32421.705000000002</c:v>
                </c:pt>
                <c:pt idx="2848">
                  <c:v>32432.880000000001</c:v>
                </c:pt>
                <c:pt idx="2849">
                  <c:v>32443.915000000001</c:v>
                </c:pt>
                <c:pt idx="2850">
                  <c:v>32455.105</c:v>
                </c:pt>
                <c:pt idx="2851">
                  <c:v>32466.7</c:v>
                </c:pt>
                <c:pt idx="2852">
                  <c:v>32478.325000000001</c:v>
                </c:pt>
                <c:pt idx="2853">
                  <c:v>32489.42</c:v>
                </c:pt>
                <c:pt idx="2854">
                  <c:v>32501.08</c:v>
                </c:pt>
                <c:pt idx="2855">
                  <c:v>32511.855</c:v>
                </c:pt>
                <c:pt idx="2856">
                  <c:v>32523.055</c:v>
                </c:pt>
                <c:pt idx="2857">
                  <c:v>32534.41</c:v>
                </c:pt>
                <c:pt idx="2858">
                  <c:v>32545.775000000001</c:v>
                </c:pt>
                <c:pt idx="2859">
                  <c:v>32557.404999999999</c:v>
                </c:pt>
                <c:pt idx="2860">
                  <c:v>32569.025000000001</c:v>
                </c:pt>
                <c:pt idx="2861">
                  <c:v>32580.075000000001</c:v>
                </c:pt>
                <c:pt idx="2862">
                  <c:v>32582.25</c:v>
                </c:pt>
                <c:pt idx="2863">
                  <c:v>32584.985000000001</c:v>
                </c:pt>
                <c:pt idx="2864">
                  <c:v>32596.58</c:v>
                </c:pt>
                <c:pt idx="2865">
                  <c:v>32608.165000000001</c:v>
                </c:pt>
                <c:pt idx="2866">
                  <c:v>32619.77</c:v>
                </c:pt>
                <c:pt idx="2867">
                  <c:v>32631.404999999999</c:v>
                </c:pt>
                <c:pt idx="2868">
                  <c:v>32643.035</c:v>
                </c:pt>
                <c:pt idx="2869">
                  <c:v>32654.564999999999</c:v>
                </c:pt>
                <c:pt idx="2870">
                  <c:v>32666.195</c:v>
                </c:pt>
                <c:pt idx="2871">
                  <c:v>32677.834999999999</c:v>
                </c:pt>
                <c:pt idx="2872">
                  <c:v>32689.5</c:v>
                </c:pt>
                <c:pt idx="2873">
                  <c:v>32701.1</c:v>
                </c:pt>
                <c:pt idx="2874">
                  <c:v>32712.720000000001</c:v>
                </c:pt>
                <c:pt idx="2875">
                  <c:v>32724.375</c:v>
                </c:pt>
                <c:pt idx="2876">
                  <c:v>32735.974999999999</c:v>
                </c:pt>
                <c:pt idx="2877">
                  <c:v>32747.599999999999</c:v>
                </c:pt>
                <c:pt idx="2878">
                  <c:v>32759.205000000002</c:v>
                </c:pt>
                <c:pt idx="2879">
                  <c:v>32770.834999999999</c:v>
                </c:pt>
                <c:pt idx="2880">
                  <c:v>32782.5</c:v>
                </c:pt>
                <c:pt idx="2881">
                  <c:v>32794.129999999997</c:v>
                </c:pt>
                <c:pt idx="2882">
                  <c:v>32805.745000000003</c:v>
                </c:pt>
                <c:pt idx="2883">
                  <c:v>32817.385000000002</c:v>
                </c:pt>
                <c:pt idx="2884">
                  <c:v>32828.934999999998</c:v>
                </c:pt>
                <c:pt idx="2885">
                  <c:v>32840.54</c:v>
                </c:pt>
                <c:pt idx="2886">
                  <c:v>32852.154999999999</c:v>
                </c:pt>
                <c:pt idx="2887">
                  <c:v>32863.625</c:v>
                </c:pt>
                <c:pt idx="2888">
                  <c:v>32875.235000000001</c:v>
                </c:pt>
                <c:pt idx="2889">
                  <c:v>32886.834999999999</c:v>
                </c:pt>
                <c:pt idx="2890">
                  <c:v>32898.464999999997</c:v>
                </c:pt>
                <c:pt idx="2891">
                  <c:v>32910.089999999997</c:v>
                </c:pt>
                <c:pt idx="2892">
                  <c:v>32921.675000000003</c:v>
                </c:pt>
                <c:pt idx="2893">
                  <c:v>32933.214999999997</c:v>
                </c:pt>
                <c:pt idx="2894">
                  <c:v>32944.845000000001</c:v>
                </c:pt>
                <c:pt idx="2895">
                  <c:v>32956.44</c:v>
                </c:pt>
                <c:pt idx="2896">
                  <c:v>32968.06</c:v>
                </c:pt>
                <c:pt idx="2897">
                  <c:v>32979.614999999998</c:v>
                </c:pt>
                <c:pt idx="2898">
                  <c:v>32991.245000000003</c:v>
                </c:pt>
                <c:pt idx="2899">
                  <c:v>33002.544999999998</c:v>
                </c:pt>
                <c:pt idx="2900">
                  <c:v>33014.129999999997</c:v>
                </c:pt>
                <c:pt idx="2901">
                  <c:v>33025.735000000001</c:v>
                </c:pt>
                <c:pt idx="2902">
                  <c:v>33037.39</c:v>
                </c:pt>
                <c:pt idx="2903">
                  <c:v>33048.995000000003</c:v>
                </c:pt>
                <c:pt idx="2904">
                  <c:v>33060.614999999998</c:v>
                </c:pt>
                <c:pt idx="2905">
                  <c:v>33072.264999999999</c:v>
                </c:pt>
                <c:pt idx="2906">
                  <c:v>33083.199999999997</c:v>
                </c:pt>
                <c:pt idx="2907">
                  <c:v>33094.800000000003</c:v>
                </c:pt>
                <c:pt idx="2908">
                  <c:v>33106.42</c:v>
                </c:pt>
                <c:pt idx="2909">
                  <c:v>33118.004999999997</c:v>
                </c:pt>
                <c:pt idx="2910">
                  <c:v>33129.644999999997</c:v>
                </c:pt>
                <c:pt idx="2911">
                  <c:v>33141.26</c:v>
                </c:pt>
                <c:pt idx="2912">
                  <c:v>33152.894999999997</c:v>
                </c:pt>
                <c:pt idx="2913">
                  <c:v>33164.485000000001</c:v>
                </c:pt>
                <c:pt idx="2914">
                  <c:v>33176.089999999997</c:v>
                </c:pt>
                <c:pt idx="2915">
                  <c:v>33187.735000000001</c:v>
                </c:pt>
                <c:pt idx="2916">
                  <c:v>33199.065000000002</c:v>
                </c:pt>
                <c:pt idx="2917">
                  <c:v>33210.65</c:v>
                </c:pt>
                <c:pt idx="2918">
                  <c:v>33222.275000000001</c:v>
                </c:pt>
                <c:pt idx="2919">
                  <c:v>33233.86</c:v>
                </c:pt>
                <c:pt idx="2920">
                  <c:v>33245.449999999997</c:v>
                </c:pt>
                <c:pt idx="2921">
                  <c:v>33257.095000000001</c:v>
                </c:pt>
                <c:pt idx="2922">
                  <c:v>33268.724999999999</c:v>
                </c:pt>
                <c:pt idx="2923">
                  <c:v>33280.375</c:v>
                </c:pt>
                <c:pt idx="2924">
                  <c:v>33291.925000000003</c:v>
                </c:pt>
                <c:pt idx="2925">
                  <c:v>33303.574999999997</c:v>
                </c:pt>
                <c:pt idx="2926">
                  <c:v>33315.195</c:v>
                </c:pt>
                <c:pt idx="2927">
                  <c:v>33326.805</c:v>
                </c:pt>
                <c:pt idx="2928">
                  <c:v>33338.410000000003</c:v>
                </c:pt>
                <c:pt idx="2929">
                  <c:v>33349.995000000003</c:v>
                </c:pt>
                <c:pt idx="2930">
                  <c:v>33361.625</c:v>
                </c:pt>
                <c:pt idx="2931">
                  <c:v>33373.25</c:v>
                </c:pt>
                <c:pt idx="2932">
                  <c:v>33384.879999999997</c:v>
                </c:pt>
                <c:pt idx="2933">
                  <c:v>33396.504999999997</c:v>
                </c:pt>
                <c:pt idx="2934">
                  <c:v>33408.144999999997</c:v>
                </c:pt>
                <c:pt idx="2935">
                  <c:v>33419.794999999998</c:v>
                </c:pt>
                <c:pt idx="2936">
                  <c:v>33431.360000000001</c:v>
                </c:pt>
                <c:pt idx="2937">
                  <c:v>33442.980000000003</c:v>
                </c:pt>
                <c:pt idx="2938">
                  <c:v>33454.605000000003</c:v>
                </c:pt>
                <c:pt idx="2939">
                  <c:v>33466.205000000002</c:v>
                </c:pt>
                <c:pt idx="2940">
                  <c:v>33477.794999999998</c:v>
                </c:pt>
                <c:pt idx="2941">
                  <c:v>33489.39</c:v>
                </c:pt>
                <c:pt idx="2942">
                  <c:v>33501.025000000001</c:v>
                </c:pt>
                <c:pt idx="2943">
                  <c:v>33512.635000000002</c:v>
                </c:pt>
                <c:pt idx="2944">
                  <c:v>33524.235000000001</c:v>
                </c:pt>
                <c:pt idx="2945">
                  <c:v>33535.885000000002</c:v>
                </c:pt>
                <c:pt idx="2946">
                  <c:v>33547.495000000003</c:v>
                </c:pt>
                <c:pt idx="2947">
                  <c:v>33559.019999999997</c:v>
                </c:pt>
                <c:pt idx="2948">
                  <c:v>33570.654999999999</c:v>
                </c:pt>
                <c:pt idx="2949">
                  <c:v>33581.985000000001</c:v>
                </c:pt>
                <c:pt idx="2950">
                  <c:v>33593.555</c:v>
                </c:pt>
                <c:pt idx="2951">
                  <c:v>33605.15</c:v>
                </c:pt>
                <c:pt idx="2952">
                  <c:v>33616.75</c:v>
                </c:pt>
                <c:pt idx="2953">
                  <c:v>33628.31</c:v>
                </c:pt>
                <c:pt idx="2954">
                  <c:v>33639.93</c:v>
                </c:pt>
                <c:pt idx="2955">
                  <c:v>33651.535000000003</c:v>
                </c:pt>
                <c:pt idx="2956">
                  <c:v>33653.845000000001</c:v>
                </c:pt>
                <c:pt idx="2957">
                  <c:v>33664.635000000002</c:v>
                </c:pt>
                <c:pt idx="2958">
                  <c:v>33675.894999999997</c:v>
                </c:pt>
                <c:pt idx="2959">
                  <c:v>33686.75</c:v>
                </c:pt>
                <c:pt idx="2960">
                  <c:v>33697.885000000002</c:v>
                </c:pt>
                <c:pt idx="2961">
                  <c:v>33708.82</c:v>
                </c:pt>
                <c:pt idx="2962">
                  <c:v>33719.724999999999</c:v>
                </c:pt>
                <c:pt idx="2963">
                  <c:v>33731.360000000001</c:v>
                </c:pt>
                <c:pt idx="2964">
                  <c:v>33743.035000000003</c:v>
                </c:pt>
                <c:pt idx="2965">
                  <c:v>33754.69</c:v>
                </c:pt>
                <c:pt idx="2966">
                  <c:v>33766.315000000002</c:v>
                </c:pt>
                <c:pt idx="2967">
                  <c:v>33777.934999999998</c:v>
                </c:pt>
                <c:pt idx="2968">
                  <c:v>33789.525000000001</c:v>
                </c:pt>
                <c:pt idx="2969">
                  <c:v>33800.6</c:v>
                </c:pt>
                <c:pt idx="2970">
                  <c:v>33812.239999999998</c:v>
                </c:pt>
                <c:pt idx="2971">
                  <c:v>33823.89</c:v>
                </c:pt>
                <c:pt idx="2972">
                  <c:v>33835.525000000001</c:v>
                </c:pt>
                <c:pt idx="2973">
                  <c:v>33847.19</c:v>
                </c:pt>
                <c:pt idx="2974">
                  <c:v>33858.805</c:v>
                </c:pt>
                <c:pt idx="2975">
                  <c:v>33870.43</c:v>
                </c:pt>
                <c:pt idx="2976">
                  <c:v>33882.025000000001</c:v>
                </c:pt>
                <c:pt idx="2977">
                  <c:v>33893.614999999998</c:v>
                </c:pt>
                <c:pt idx="2978">
                  <c:v>33905.105000000003</c:v>
                </c:pt>
                <c:pt idx="2979">
                  <c:v>33916.644999999997</c:v>
                </c:pt>
                <c:pt idx="2980">
                  <c:v>33922.495000000003</c:v>
                </c:pt>
                <c:pt idx="2981">
                  <c:v>33934.14</c:v>
                </c:pt>
                <c:pt idx="2982">
                  <c:v>33945.75</c:v>
                </c:pt>
                <c:pt idx="2983">
                  <c:v>33957.375</c:v>
                </c:pt>
                <c:pt idx="2984">
                  <c:v>33969.035000000003</c:v>
                </c:pt>
                <c:pt idx="2985">
                  <c:v>33980.69</c:v>
                </c:pt>
                <c:pt idx="2986">
                  <c:v>33992.36</c:v>
                </c:pt>
                <c:pt idx="2987">
                  <c:v>34004.035000000003</c:v>
                </c:pt>
                <c:pt idx="2988">
                  <c:v>34015.72</c:v>
                </c:pt>
                <c:pt idx="2989">
                  <c:v>34027.21</c:v>
                </c:pt>
                <c:pt idx="2990">
                  <c:v>34038.805</c:v>
                </c:pt>
                <c:pt idx="2991">
                  <c:v>34050.415000000001</c:v>
                </c:pt>
                <c:pt idx="2992">
                  <c:v>34062.055</c:v>
                </c:pt>
                <c:pt idx="2993">
                  <c:v>34073.654999999999</c:v>
                </c:pt>
                <c:pt idx="2994">
                  <c:v>34085.305</c:v>
                </c:pt>
                <c:pt idx="2995">
                  <c:v>34096.925000000003</c:v>
                </c:pt>
                <c:pt idx="2996">
                  <c:v>34108.595000000001</c:v>
                </c:pt>
                <c:pt idx="2997">
                  <c:v>34120.22</c:v>
                </c:pt>
                <c:pt idx="2998">
                  <c:v>34131.839999999997</c:v>
                </c:pt>
                <c:pt idx="2999">
                  <c:v>34142.964999999997</c:v>
                </c:pt>
                <c:pt idx="3000">
                  <c:v>34154.61</c:v>
                </c:pt>
                <c:pt idx="3001">
                  <c:v>34166.15</c:v>
                </c:pt>
                <c:pt idx="3002">
                  <c:v>34177.504999999997</c:v>
                </c:pt>
                <c:pt idx="3003">
                  <c:v>34189.01</c:v>
                </c:pt>
                <c:pt idx="3004">
                  <c:v>34200.629999999997</c:v>
                </c:pt>
                <c:pt idx="3005">
                  <c:v>34212.294999999998</c:v>
                </c:pt>
                <c:pt idx="3006">
                  <c:v>34223.845000000001</c:v>
                </c:pt>
                <c:pt idx="3007">
                  <c:v>34235.46</c:v>
                </c:pt>
                <c:pt idx="3008">
                  <c:v>34247.1</c:v>
                </c:pt>
                <c:pt idx="3009">
                  <c:v>34258.75</c:v>
                </c:pt>
                <c:pt idx="3010">
                  <c:v>34270.305</c:v>
                </c:pt>
                <c:pt idx="3011">
                  <c:v>34281.86</c:v>
                </c:pt>
                <c:pt idx="3012">
                  <c:v>34293.525000000001</c:v>
                </c:pt>
                <c:pt idx="3013">
                  <c:v>34305.135000000002</c:v>
                </c:pt>
                <c:pt idx="3014">
                  <c:v>34316.785000000003</c:v>
                </c:pt>
                <c:pt idx="3015">
                  <c:v>34328.095000000001</c:v>
                </c:pt>
                <c:pt idx="3016">
                  <c:v>34339.724999999999</c:v>
                </c:pt>
                <c:pt idx="3017">
                  <c:v>34351.305</c:v>
                </c:pt>
                <c:pt idx="3018">
                  <c:v>34362.894999999997</c:v>
                </c:pt>
                <c:pt idx="3019">
                  <c:v>34374.410000000003</c:v>
                </c:pt>
                <c:pt idx="3020">
                  <c:v>34386.065000000002</c:v>
                </c:pt>
                <c:pt idx="3021">
                  <c:v>34397.675000000003</c:v>
                </c:pt>
                <c:pt idx="3022">
                  <c:v>34409.339999999997</c:v>
                </c:pt>
                <c:pt idx="3023">
                  <c:v>34420.974999999999</c:v>
                </c:pt>
                <c:pt idx="3024">
                  <c:v>34432.6</c:v>
                </c:pt>
                <c:pt idx="3025">
                  <c:v>34444.239999999998</c:v>
                </c:pt>
                <c:pt idx="3026">
                  <c:v>34455.864999999998</c:v>
                </c:pt>
                <c:pt idx="3027">
                  <c:v>34467.415000000001</c:v>
                </c:pt>
                <c:pt idx="3028">
                  <c:v>34479.044999999998</c:v>
                </c:pt>
                <c:pt idx="3029">
                  <c:v>34490.69</c:v>
                </c:pt>
                <c:pt idx="3030">
                  <c:v>34502.355000000003</c:v>
                </c:pt>
                <c:pt idx="3031">
                  <c:v>34513.995000000003</c:v>
                </c:pt>
                <c:pt idx="3032">
                  <c:v>34525.114999999998</c:v>
                </c:pt>
                <c:pt idx="3033">
                  <c:v>34536.75</c:v>
                </c:pt>
                <c:pt idx="3034">
                  <c:v>34548.370000000003</c:v>
                </c:pt>
                <c:pt idx="3035">
                  <c:v>34559.485000000001</c:v>
                </c:pt>
                <c:pt idx="3036">
                  <c:v>34571.11</c:v>
                </c:pt>
                <c:pt idx="3037">
                  <c:v>34582.724999999999</c:v>
                </c:pt>
                <c:pt idx="3038">
                  <c:v>34594.275000000001</c:v>
                </c:pt>
                <c:pt idx="3039">
                  <c:v>34605.870000000003</c:v>
                </c:pt>
                <c:pt idx="3040">
                  <c:v>34617.35</c:v>
                </c:pt>
                <c:pt idx="3041">
                  <c:v>34628.730000000003</c:v>
                </c:pt>
                <c:pt idx="3042">
                  <c:v>34640.324999999997</c:v>
                </c:pt>
                <c:pt idx="3043">
                  <c:v>34651.955000000002</c:v>
                </c:pt>
                <c:pt idx="3044">
                  <c:v>34663.565000000002</c:v>
                </c:pt>
                <c:pt idx="3045">
                  <c:v>34675.184999999998</c:v>
                </c:pt>
                <c:pt idx="3046">
                  <c:v>34686.86</c:v>
                </c:pt>
                <c:pt idx="3047">
                  <c:v>34697.83</c:v>
                </c:pt>
                <c:pt idx="3048">
                  <c:v>34709.464999999997</c:v>
                </c:pt>
                <c:pt idx="3049">
                  <c:v>34721.044999999998</c:v>
                </c:pt>
                <c:pt idx="3050">
                  <c:v>34732.665000000001</c:v>
                </c:pt>
                <c:pt idx="3051">
                  <c:v>34744.315000000002</c:v>
                </c:pt>
                <c:pt idx="3052">
                  <c:v>34755.955000000002</c:v>
                </c:pt>
                <c:pt idx="3053">
                  <c:v>34767.599999999999</c:v>
                </c:pt>
                <c:pt idx="3054">
                  <c:v>34779.214999999997</c:v>
                </c:pt>
                <c:pt idx="3055">
                  <c:v>34790.845000000001</c:v>
                </c:pt>
                <c:pt idx="3056">
                  <c:v>34802.485000000001</c:v>
                </c:pt>
                <c:pt idx="3057">
                  <c:v>34814.129999999997</c:v>
                </c:pt>
                <c:pt idx="3058">
                  <c:v>34825.79</c:v>
                </c:pt>
                <c:pt idx="3059">
                  <c:v>34837.355000000003</c:v>
                </c:pt>
                <c:pt idx="3060">
                  <c:v>34848.99</c:v>
                </c:pt>
                <c:pt idx="3061">
                  <c:v>34860.65</c:v>
                </c:pt>
                <c:pt idx="3062">
                  <c:v>34872.264999999999</c:v>
                </c:pt>
                <c:pt idx="3063">
                  <c:v>34883.910000000003</c:v>
                </c:pt>
                <c:pt idx="3064">
                  <c:v>34895.525000000001</c:v>
                </c:pt>
                <c:pt idx="3065">
                  <c:v>34906.67</c:v>
                </c:pt>
                <c:pt idx="3066">
                  <c:v>34918.345000000001</c:v>
                </c:pt>
                <c:pt idx="3067">
                  <c:v>34929.97</c:v>
                </c:pt>
                <c:pt idx="3068">
                  <c:v>34941.595000000001</c:v>
                </c:pt>
                <c:pt idx="3069">
                  <c:v>34953.21</c:v>
                </c:pt>
                <c:pt idx="3070">
                  <c:v>34964.870000000003</c:v>
                </c:pt>
                <c:pt idx="3071">
                  <c:v>34976.495000000003</c:v>
                </c:pt>
                <c:pt idx="3072">
                  <c:v>34988.125</c:v>
                </c:pt>
                <c:pt idx="3073">
                  <c:v>34999.754999999997</c:v>
                </c:pt>
                <c:pt idx="3074">
                  <c:v>35011.129999999997</c:v>
                </c:pt>
                <c:pt idx="3075">
                  <c:v>35022.775000000001</c:v>
                </c:pt>
                <c:pt idx="3076">
                  <c:v>35034.379999999997</c:v>
                </c:pt>
                <c:pt idx="3077">
                  <c:v>35045.78</c:v>
                </c:pt>
                <c:pt idx="3078">
                  <c:v>35057.415000000001</c:v>
                </c:pt>
                <c:pt idx="3079">
                  <c:v>35069.014999999999</c:v>
                </c:pt>
                <c:pt idx="3080">
                  <c:v>35080.684999999998</c:v>
                </c:pt>
                <c:pt idx="3081">
                  <c:v>35092.315000000002</c:v>
                </c:pt>
                <c:pt idx="3082">
                  <c:v>35103.934999999998</c:v>
                </c:pt>
                <c:pt idx="3083">
                  <c:v>35115.595000000001</c:v>
                </c:pt>
                <c:pt idx="3084">
                  <c:v>35127.22</c:v>
                </c:pt>
                <c:pt idx="3085">
                  <c:v>35138.864999999998</c:v>
                </c:pt>
                <c:pt idx="3086">
                  <c:v>35150.550000000003</c:v>
                </c:pt>
                <c:pt idx="3087">
                  <c:v>35162.160000000003</c:v>
                </c:pt>
                <c:pt idx="3088">
                  <c:v>35173.794999999998</c:v>
                </c:pt>
                <c:pt idx="3089">
                  <c:v>35185.455000000002</c:v>
                </c:pt>
                <c:pt idx="3090">
                  <c:v>35197.08</c:v>
                </c:pt>
                <c:pt idx="3091">
                  <c:v>35208.735000000001</c:v>
                </c:pt>
                <c:pt idx="3092">
                  <c:v>35220.379999999997</c:v>
                </c:pt>
                <c:pt idx="3093">
                  <c:v>35232.004999999997</c:v>
                </c:pt>
                <c:pt idx="3094">
                  <c:v>35243.625</c:v>
                </c:pt>
                <c:pt idx="3095">
                  <c:v>35255.224999999999</c:v>
                </c:pt>
                <c:pt idx="3096">
                  <c:v>35266.845000000001</c:v>
                </c:pt>
                <c:pt idx="3097">
                  <c:v>35278.495000000003</c:v>
                </c:pt>
                <c:pt idx="3098">
                  <c:v>35290.135000000002</c:v>
                </c:pt>
                <c:pt idx="3099">
                  <c:v>35301.769999999997</c:v>
                </c:pt>
                <c:pt idx="3100">
                  <c:v>35312.815000000002</c:v>
                </c:pt>
                <c:pt idx="3101">
                  <c:v>35324.445</c:v>
                </c:pt>
                <c:pt idx="3102">
                  <c:v>35336.065000000002</c:v>
                </c:pt>
                <c:pt idx="3103">
                  <c:v>35347.550000000003</c:v>
                </c:pt>
                <c:pt idx="3104">
                  <c:v>35358.894999999997</c:v>
                </c:pt>
                <c:pt idx="3105">
                  <c:v>35370.474999999999</c:v>
                </c:pt>
                <c:pt idx="3106">
                  <c:v>35381.97</c:v>
                </c:pt>
                <c:pt idx="3107">
                  <c:v>35393.599999999999</c:v>
                </c:pt>
                <c:pt idx="3108">
                  <c:v>35405.15</c:v>
                </c:pt>
                <c:pt idx="3109">
                  <c:v>35416.805</c:v>
                </c:pt>
                <c:pt idx="3110">
                  <c:v>35428.42</c:v>
                </c:pt>
                <c:pt idx="3111">
                  <c:v>35440.074999999997</c:v>
                </c:pt>
                <c:pt idx="3112">
                  <c:v>35451.714999999997</c:v>
                </c:pt>
                <c:pt idx="3113">
                  <c:v>35463.379999999997</c:v>
                </c:pt>
                <c:pt idx="3114">
                  <c:v>35475.004999999997</c:v>
                </c:pt>
                <c:pt idx="3115">
                  <c:v>35486.629999999997</c:v>
                </c:pt>
                <c:pt idx="3116">
                  <c:v>35498.129999999997</c:v>
                </c:pt>
                <c:pt idx="3117">
                  <c:v>35509.574999999997</c:v>
                </c:pt>
                <c:pt idx="3118">
                  <c:v>35521.214999999997</c:v>
                </c:pt>
                <c:pt idx="3119">
                  <c:v>35532.705000000002</c:v>
                </c:pt>
                <c:pt idx="3120">
                  <c:v>35544.35</c:v>
                </c:pt>
                <c:pt idx="3121">
                  <c:v>35556.019999999997</c:v>
                </c:pt>
                <c:pt idx="3122">
                  <c:v>35567.64</c:v>
                </c:pt>
                <c:pt idx="3123">
                  <c:v>35579.264999999999</c:v>
                </c:pt>
                <c:pt idx="3124">
                  <c:v>35590.925000000003</c:v>
                </c:pt>
                <c:pt idx="3125">
                  <c:v>35602.449999999997</c:v>
                </c:pt>
                <c:pt idx="3126">
                  <c:v>35614.089999999997</c:v>
                </c:pt>
                <c:pt idx="3127">
                  <c:v>35625.735000000001</c:v>
                </c:pt>
                <c:pt idx="3128">
                  <c:v>35637.379999999997</c:v>
                </c:pt>
                <c:pt idx="3129">
                  <c:v>35648.97</c:v>
                </c:pt>
                <c:pt idx="3130">
                  <c:v>35660.595000000001</c:v>
                </c:pt>
                <c:pt idx="3131">
                  <c:v>35672.235000000001</c:v>
                </c:pt>
                <c:pt idx="3132">
                  <c:v>35683.824999999997</c:v>
                </c:pt>
                <c:pt idx="3133">
                  <c:v>35695.425000000003</c:v>
                </c:pt>
                <c:pt idx="3134">
                  <c:v>35707.055</c:v>
                </c:pt>
                <c:pt idx="3135">
                  <c:v>35718.67</c:v>
                </c:pt>
                <c:pt idx="3136">
                  <c:v>35730.294999999998</c:v>
                </c:pt>
                <c:pt idx="3137">
                  <c:v>35741.915000000001</c:v>
                </c:pt>
                <c:pt idx="3138">
                  <c:v>35753.544999999998</c:v>
                </c:pt>
                <c:pt idx="3139">
                  <c:v>35765.195</c:v>
                </c:pt>
                <c:pt idx="3140">
                  <c:v>35776.800000000003</c:v>
                </c:pt>
                <c:pt idx="3141">
                  <c:v>35788.425000000003</c:v>
                </c:pt>
                <c:pt idx="3142">
                  <c:v>35800.055</c:v>
                </c:pt>
                <c:pt idx="3143">
                  <c:v>35811.705000000002</c:v>
                </c:pt>
                <c:pt idx="3144">
                  <c:v>35823.364999999998</c:v>
                </c:pt>
                <c:pt idx="3145">
                  <c:v>35835.01</c:v>
                </c:pt>
                <c:pt idx="3146">
                  <c:v>35846.654999999999</c:v>
                </c:pt>
                <c:pt idx="3147">
                  <c:v>35858.28</c:v>
                </c:pt>
                <c:pt idx="3148">
                  <c:v>35869.925000000003</c:v>
                </c:pt>
                <c:pt idx="3149">
                  <c:v>35881.544999999998</c:v>
                </c:pt>
                <c:pt idx="3150">
                  <c:v>35893.224999999999</c:v>
                </c:pt>
                <c:pt idx="3151">
                  <c:v>35904.845000000001</c:v>
                </c:pt>
                <c:pt idx="3152">
                  <c:v>35916.334999999999</c:v>
                </c:pt>
                <c:pt idx="3153">
                  <c:v>35927.96</c:v>
                </c:pt>
                <c:pt idx="3154">
                  <c:v>35939.625</c:v>
                </c:pt>
                <c:pt idx="3155">
                  <c:v>35951.25</c:v>
                </c:pt>
                <c:pt idx="3156">
                  <c:v>35962.894999999997</c:v>
                </c:pt>
                <c:pt idx="3157">
                  <c:v>35974.504999999997</c:v>
                </c:pt>
                <c:pt idx="3158">
                  <c:v>35986.125</c:v>
                </c:pt>
                <c:pt idx="3159">
                  <c:v>35997.764999999999</c:v>
                </c:pt>
                <c:pt idx="3160">
                  <c:v>36009.364999999998</c:v>
                </c:pt>
                <c:pt idx="3161">
                  <c:v>36020.995000000003</c:v>
                </c:pt>
                <c:pt idx="3162">
                  <c:v>36032.614999999998</c:v>
                </c:pt>
                <c:pt idx="3163">
                  <c:v>36042.449999999997</c:v>
                </c:pt>
                <c:pt idx="3164">
                  <c:v>36044.394999999997</c:v>
                </c:pt>
                <c:pt idx="3165">
                  <c:v>36056.019999999997</c:v>
                </c:pt>
                <c:pt idx="3166">
                  <c:v>36067.480000000003</c:v>
                </c:pt>
                <c:pt idx="3167">
                  <c:v>36079.105000000003</c:v>
                </c:pt>
                <c:pt idx="3168">
                  <c:v>36090.720000000001</c:v>
                </c:pt>
                <c:pt idx="3169">
                  <c:v>36102.364999999998</c:v>
                </c:pt>
                <c:pt idx="3170">
                  <c:v>36113.964999999997</c:v>
                </c:pt>
                <c:pt idx="3171">
                  <c:v>36125.584999999999</c:v>
                </c:pt>
                <c:pt idx="3172">
                  <c:v>36137.22</c:v>
                </c:pt>
                <c:pt idx="3173">
                  <c:v>36148.855000000003</c:v>
                </c:pt>
                <c:pt idx="3174">
                  <c:v>36158.445</c:v>
                </c:pt>
                <c:pt idx="3175">
                  <c:v>36170.080000000002</c:v>
                </c:pt>
                <c:pt idx="3176">
                  <c:v>36181.72</c:v>
                </c:pt>
                <c:pt idx="3177">
                  <c:v>36193.324999999997</c:v>
                </c:pt>
                <c:pt idx="3178">
                  <c:v>36204.955000000002</c:v>
                </c:pt>
                <c:pt idx="3179">
                  <c:v>36216.574999999997</c:v>
                </c:pt>
                <c:pt idx="3180">
                  <c:v>36228.195</c:v>
                </c:pt>
                <c:pt idx="3181">
                  <c:v>36239.81</c:v>
                </c:pt>
                <c:pt idx="3182">
                  <c:v>36251.440000000002</c:v>
                </c:pt>
                <c:pt idx="3183">
                  <c:v>36263.105000000003</c:v>
                </c:pt>
                <c:pt idx="3184">
                  <c:v>36274.74</c:v>
                </c:pt>
                <c:pt idx="3185">
                  <c:v>36286.370000000003</c:v>
                </c:pt>
                <c:pt idx="3186">
                  <c:v>36297.114999999998</c:v>
                </c:pt>
                <c:pt idx="3187">
                  <c:v>36308.764999999999</c:v>
                </c:pt>
                <c:pt idx="3188">
                  <c:v>36320.370000000003</c:v>
                </c:pt>
                <c:pt idx="3189">
                  <c:v>36331.995000000003</c:v>
                </c:pt>
                <c:pt idx="3190">
                  <c:v>36343.620000000003</c:v>
                </c:pt>
                <c:pt idx="3191">
                  <c:v>36355.245000000003</c:v>
                </c:pt>
                <c:pt idx="3192">
                  <c:v>36366.875</c:v>
                </c:pt>
                <c:pt idx="3193">
                  <c:v>36377.199999999997</c:v>
                </c:pt>
                <c:pt idx="3194">
                  <c:v>36387.605000000003</c:v>
                </c:pt>
                <c:pt idx="3195">
                  <c:v>36399.21</c:v>
                </c:pt>
                <c:pt idx="3196">
                  <c:v>36410.805</c:v>
                </c:pt>
                <c:pt idx="3197">
                  <c:v>36422.445</c:v>
                </c:pt>
                <c:pt idx="3198">
                  <c:v>36434.084999999999</c:v>
                </c:pt>
                <c:pt idx="3199">
                  <c:v>36445.47</c:v>
                </c:pt>
                <c:pt idx="3200">
                  <c:v>36457.084999999999</c:v>
                </c:pt>
                <c:pt idx="3201">
                  <c:v>36468.504999999997</c:v>
                </c:pt>
                <c:pt idx="3202">
                  <c:v>36480.144999999997</c:v>
                </c:pt>
                <c:pt idx="3203">
                  <c:v>36491.75</c:v>
                </c:pt>
                <c:pt idx="3204">
                  <c:v>36503.4</c:v>
                </c:pt>
                <c:pt idx="3205">
                  <c:v>36515.019999999997</c:v>
                </c:pt>
                <c:pt idx="3206">
                  <c:v>36526.660000000003</c:v>
                </c:pt>
                <c:pt idx="3207">
                  <c:v>36536.980000000003</c:v>
                </c:pt>
                <c:pt idx="3208">
                  <c:v>36548.61</c:v>
                </c:pt>
                <c:pt idx="3209">
                  <c:v>36560.199999999997</c:v>
                </c:pt>
                <c:pt idx="3210">
                  <c:v>36571.79</c:v>
                </c:pt>
                <c:pt idx="3211">
                  <c:v>36583.445</c:v>
                </c:pt>
                <c:pt idx="3212">
                  <c:v>36595.074999999997</c:v>
                </c:pt>
                <c:pt idx="3213">
                  <c:v>36606.61</c:v>
                </c:pt>
                <c:pt idx="3214">
                  <c:v>36618.245000000003</c:v>
                </c:pt>
                <c:pt idx="3215">
                  <c:v>36629.864999999998</c:v>
                </c:pt>
                <c:pt idx="3216">
                  <c:v>36641.480000000003</c:v>
                </c:pt>
                <c:pt idx="3217">
                  <c:v>36653.11</c:v>
                </c:pt>
                <c:pt idx="3218">
                  <c:v>36664.714999999997</c:v>
                </c:pt>
                <c:pt idx="3219">
                  <c:v>36676.339999999997</c:v>
                </c:pt>
                <c:pt idx="3220">
                  <c:v>36687.785000000003</c:v>
                </c:pt>
                <c:pt idx="3221">
                  <c:v>36699.42</c:v>
                </c:pt>
                <c:pt idx="3222">
                  <c:v>36711.035000000003</c:v>
                </c:pt>
                <c:pt idx="3223">
                  <c:v>36722.67</c:v>
                </c:pt>
                <c:pt idx="3224">
                  <c:v>36734.300000000003</c:v>
                </c:pt>
                <c:pt idx="3225">
                  <c:v>36745.925000000003</c:v>
                </c:pt>
                <c:pt idx="3226">
                  <c:v>36757.555</c:v>
                </c:pt>
                <c:pt idx="3227">
                  <c:v>36769.21</c:v>
                </c:pt>
                <c:pt idx="3228">
                  <c:v>36780.815000000002</c:v>
                </c:pt>
                <c:pt idx="3229">
                  <c:v>36792.455000000002</c:v>
                </c:pt>
                <c:pt idx="3230">
                  <c:v>36804.07</c:v>
                </c:pt>
                <c:pt idx="3231">
                  <c:v>36815.654999999999</c:v>
                </c:pt>
                <c:pt idx="3232">
                  <c:v>36827.279999999999</c:v>
                </c:pt>
                <c:pt idx="3233">
                  <c:v>36838.379999999997</c:v>
                </c:pt>
                <c:pt idx="3234">
                  <c:v>36850.035000000003</c:v>
                </c:pt>
                <c:pt idx="3235">
                  <c:v>36861.665000000001</c:v>
                </c:pt>
                <c:pt idx="3236">
                  <c:v>36873.205000000002</c:v>
                </c:pt>
                <c:pt idx="3237">
                  <c:v>36884.85</c:v>
                </c:pt>
                <c:pt idx="3238">
                  <c:v>36896.480000000003</c:v>
                </c:pt>
                <c:pt idx="3239">
                  <c:v>36908.125</c:v>
                </c:pt>
                <c:pt idx="3240">
                  <c:v>36919.675000000003</c:v>
                </c:pt>
                <c:pt idx="3241">
                  <c:v>36931.305</c:v>
                </c:pt>
                <c:pt idx="3242">
                  <c:v>36942.93</c:v>
                </c:pt>
                <c:pt idx="3243">
                  <c:v>36954.07</c:v>
                </c:pt>
                <c:pt idx="3244">
                  <c:v>36965.71</c:v>
                </c:pt>
                <c:pt idx="3245">
                  <c:v>36977.305</c:v>
                </c:pt>
                <c:pt idx="3246">
                  <c:v>36988.94</c:v>
                </c:pt>
                <c:pt idx="3247">
                  <c:v>37000.565000000002</c:v>
                </c:pt>
                <c:pt idx="3248">
                  <c:v>37012.214999999997</c:v>
                </c:pt>
                <c:pt idx="3249">
                  <c:v>37023.845000000001</c:v>
                </c:pt>
                <c:pt idx="3250">
                  <c:v>37035.455000000002</c:v>
                </c:pt>
                <c:pt idx="3251">
                  <c:v>37047.074999999997</c:v>
                </c:pt>
                <c:pt idx="3252">
                  <c:v>37058.724999999999</c:v>
                </c:pt>
                <c:pt idx="3253">
                  <c:v>37070.334999999999</c:v>
                </c:pt>
                <c:pt idx="3254">
                  <c:v>37081.775000000001</c:v>
                </c:pt>
                <c:pt idx="3255">
                  <c:v>37093.415000000001</c:v>
                </c:pt>
                <c:pt idx="3256">
                  <c:v>37105.040000000001</c:v>
                </c:pt>
                <c:pt idx="3257">
                  <c:v>37116.68</c:v>
                </c:pt>
                <c:pt idx="3258">
                  <c:v>37128.285000000003</c:v>
                </c:pt>
                <c:pt idx="3259">
                  <c:v>37139.904999999999</c:v>
                </c:pt>
                <c:pt idx="3260">
                  <c:v>37151.074999999997</c:v>
                </c:pt>
                <c:pt idx="3261">
                  <c:v>37162.735000000001</c:v>
                </c:pt>
                <c:pt idx="3262">
                  <c:v>37174.375</c:v>
                </c:pt>
                <c:pt idx="3263">
                  <c:v>37186.019999999997</c:v>
                </c:pt>
                <c:pt idx="3264">
                  <c:v>37197.660000000003</c:v>
                </c:pt>
                <c:pt idx="3265">
                  <c:v>37209.315000000002</c:v>
                </c:pt>
                <c:pt idx="3266">
                  <c:v>37220.955000000002</c:v>
                </c:pt>
                <c:pt idx="3267">
                  <c:v>37232.6</c:v>
                </c:pt>
                <c:pt idx="3268">
                  <c:v>37244.245000000003</c:v>
                </c:pt>
                <c:pt idx="3269">
                  <c:v>37255.9</c:v>
                </c:pt>
                <c:pt idx="3270">
                  <c:v>37267.54</c:v>
                </c:pt>
                <c:pt idx="3271">
                  <c:v>37279.15</c:v>
                </c:pt>
                <c:pt idx="3272">
                  <c:v>37290.785000000003</c:v>
                </c:pt>
                <c:pt idx="3273">
                  <c:v>37302.410000000003</c:v>
                </c:pt>
                <c:pt idx="3274">
                  <c:v>37313.875</c:v>
                </c:pt>
                <c:pt idx="3275">
                  <c:v>37325.495000000003</c:v>
                </c:pt>
                <c:pt idx="3276">
                  <c:v>37337.14</c:v>
                </c:pt>
                <c:pt idx="3277">
                  <c:v>37348.769999999997</c:v>
                </c:pt>
                <c:pt idx="3278">
                  <c:v>37360.404999999999</c:v>
                </c:pt>
                <c:pt idx="3279">
                  <c:v>37372.025000000001</c:v>
                </c:pt>
                <c:pt idx="3280">
                  <c:v>37383.644999999997</c:v>
                </c:pt>
                <c:pt idx="3281">
                  <c:v>37395.165000000001</c:v>
                </c:pt>
                <c:pt idx="3282">
                  <c:v>37406.69</c:v>
                </c:pt>
                <c:pt idx="3283">
                  <c:v>37418.32</c:v>
                </c:pt>
                <c:pt idx="3284">
                  <c:v>37429.955000000002</c:v>
                </c:pt>
                <c:pt idx="3285">
                  <c:v>37441.599999999999</c:v>
                </c:pt>
                <c:pt idx="3286">
                  <c:v>37453.235000000001</c:v>
                </c:pt>
                <c:pt idx="3287">
                  <c:v>37464.864999999998</c:v>
                </c:pt>
                <c:pt idx="3288">
                  <c:v>37475.684999999998</c:v>
                </c:pt>
                <c:pt idx="3289">
                  <c:v>37487.31</c:v>
                </c:pt>
                <c:pt idx="3290">
                  <c:v>37498.949999999997</c:v>
                </c:pt>
                <c:pt idx="3291">
                  <c:v>37510.595000000001</c:v>
                </c:pt>
                <c:pt idx="3292">
                  <c:v>37522.230000000003</c:v>
                </c:pt>
                <c:pt idx="3293">
                  <c:v>37533.85</c:v>
                </c:pt>
                <c:pt idx="3294">
                  <c:v>37545.315000000002</c:v>
                </c:pt>
                <c:pt idx="3295">
                  <c:v>37556.959999999999</c:v>
                </c:pt>
                <c:pt idx="3296">
                  <c:v>37568.58</c:v>
                </c:pt>
                <c:pt idx="3297">
                  <c:v>37580.205000000002</c:v>
                </c:pt>
                <c:pt idx="3298">
                  <c:v>37591.834999999999</c:v>
                </c:pt>
                <c:pt idx="3299">
                  <c:v>37603.449999999997</c:v>
                </c:pt>
                <c:pt idx="3300">
                  <c:v>37614.995000000003</c:v>
                </c:pt>
                <c:pt idx="3301">
                  <c:v>37626.635000000002</c:v>
                </c:pt>
                <c:pt idx="3302">
                  <c:v>37638.264999999999</c:v>
                </c:pt>
                <c:pt idx="3303">
                  <c:v>37649.89</c:v>
                </c:pt>
                <c:pt idx="3304">
                  <c:v>37661.544999999998</c:v>
                </c:pt>
                <c:pt idx="3305">
                  <c:v>37673.18</c:v>
                </c:pt>
                <c:pt idx="3306">
                  <c:v>37684.824999999997</c:v>
                </c:pt>
                <c:pt idx="3307">
                  <c:v>37696.455000000002</c:v>
                </c:pt>
                <c:pt idx="3308">
                  <c:v>37707.834999999999</c:v>
                </c:pt>
                <c:pt idx="3309">
                  <c:v>37719.47</c:v>
                </c:pt>
                <c:pt idx="3310">
                  <c:v>37731.084999999999</c:v>
                </c:pt>
                <c:pt idx="3311">
                  <c:v>37742.699999999997</c:v>
                </c:pt>
                <c:pt idx="3312">
                  <c:v>37754.33</c:v>
                </c:pt>
                <c:pt idx="3313">
                  <c:v>37765.964999999997</c:v>
                </c:pt>
                <c:pt idx="3314">
                  <c:v>37777.61</c:v>
                </c:pt>
                <c:pt idx="3315">
                  <c:v>37789.275000000001</c:v>
                </c:pt>
                <c:pt idx="3316">
                  <c:v>37800.79</c:v>
                </c:pt>
                <c:pt idx="3317">
                  <c:v>37812.415000000001</c:v>
                </c:pt>
                <c:pt idx="3318">
                  <c:v>37824.04</c:v>
                </c:pt>
                <c:pt idx="3319">
                  <c:v>37835.695</c:v>
                </c:pt>
                <c:pt idx="3320">
                  <c:v>37847.195</c:v>
                </c:pt>
                <c:pt idx="3321">
                  <c:v>37858.834999999999</c:v>
                </c:pt>
                <c:pt idx="3322">
                  <c:v>37870.434999999998</c:v>
                </c:pt>
                <c:pt idx="3323">
                  <c:v>37882.04</c:v>
                </c:pt>
                <c:pt idx="3324">
                  <c:v>37891.745000000003</c:v>
                </c:pt>
                <c:pt idx="3325">
                  <c:v>37903.375</c:v>
                </c:pt>
                <c:pt idx="3326">
                  <c:v>37914.964999999997</c:v>
                </c:pt>
                <c:pt idx="3327">
                  <c:v>37926.625</c:v>
                </c:pt>
                <c:pt idx="3328">
                  <c:v>37938.245000000003</c:v>
                </c:pt>
                <c:pt idx="3329">
                  <c:v>37949.875</c:v>
                </c:pt>
                <c:pt idx="3330">
                  <c:v>37961.46</c:v>
                </c:pt>
                <c:pt idx="3331">
                  <c:v>37973.095000000001</c:v>
                </c:pt>
                <c:pt idx="3332">
                  <c:v>37984.735000000001</c:v>
                </c:pt>
                <c:pt idx="3333">
                  <c:v>37996.29</c:v>
                </c:pt>
                <c:pt idx="3334">
                  <c:v>38007.949999999997</c:v>
                </c:pt>
                <c:pt idx="3335">
                  <c:v>38019.61</c:v>
                </c:pt>
                <c:pt idx="3336">
                  <c:v>38030.93</c:v>
                </c:pt>
                <c:pt idx="3337">
                  <c:v>38042.565000000002</c:v>
                </c:pt>
                <c:pt idx="3338">
                  <c:v>38054.205000000002</c:v>
                </c:pt>
                <c:pt idx="3339">
                  <c:v>38065.834999999999</c:v>
                </c:pt>
                <c:pt idx="3340">
                  <c:v>38077.464999999997</c:v>
                </c:pt>
                <c:pt idx="3341">
                  <c:v>38089.114999999998</c:v>
                </c:pt>
                <c:pt idx="3342">
                  <c:v>38100.205000000002</c:v>
                </c:pt>
                <c:pt idx="3343">
                  <c:v>38111.855000000003</c:v>
                </c:pt>
                <c:pt idx="3344">
                  <c:v>38123.474999999999</c:v>
                </c:pt>
                <c:pt idx="3345">
                  <c:v>38135.095000000001</c:v>
                </c:pt>
                <c:pt idx="3346">
                  <c:v>38146.730000000003</c:v>
                </c:pt>
                <c:pt idx="3347">
                  <c:v>38158.355000000003</c:v>
                </c:pt>
                <c:pt idx="3348">
                  <c:v>38169.94</c:v>
                </c:pt>
                <c:pt idx="3349">
                  <c:v>38181.56</c:v>
                </c:pt>
                <c:pt idx="3350">
                  <c:v>38193.184999999998</c:v>
                </c:pt>
                <c:pt idx="3351">
                  <c:v>38204.78</c:v>
                </c:pt>
                <c:pt idx="3352">
                  <c:v>38216.404999999999</c:v>
                </c:pt>
                <c:pt idx="3353">
                  <c:v>38228.019999999997</c:v>
                </c:pt>
                <c:pt idx="3354">
                  <c:v>38239.635000000002</c:v>
                </c:pt>
                <c:pt idx="3355">
                  <c:v>38250.97</c:v>
                </c:pt>
                <c:pt idx="3356">
                  <c:v>38262.589999999997</c:v>
                </c:pt>
                <c:pt idx="3357">
                  <c:v>38274.22</c:v>
                </c:pt>
                <c:pt idx="3358">
                  <c:v>38285.85</c:v>
                </c:pt>
                <c:pt idx="3359">
                  <c:v>38297.495000000003</c:v>
                </c:pt>
                <c:pt idx="3360">
                  <c:v>38309.14</c:v>
                </c:pt>
                <c:pt idx="3361">
                  <c:v>38320.785000000003</c:v>
                </c:pt>
                <c:pt idx="3362">
                  <c:v>38332.43</c:v>
                </c:pt>
                <c:pt idx="3363">
                  <c:v>38343.565000000002</c:v>
                </c:pt>
                <c:pt idx="3364">
                  <c:v>38355.224999999999</c:v>
                </c:pt>
                <c:pt idx="3365">
                  <c:v>38366.864999999998</c:v>
                </c:pt>
                <c:pt idx="3366">
                  <c:v>38378.485000000001</c:v>
                </c:pt>
                <c:pt idx="3367">
                  <c:v>38390.105000000003</c:v>
                </c:pt>
                <c:pt idx="3368">
                  <c:v>38401.760000000002</c:v>
                </c:pt>
                <c:pt idx="3369">
                  <c:v>38413.370000000003</c:v>
                </c:pt>
                <c:pt idx="3370">
                  <c:v>38425.014999999999</c:v>
                </c:pt>
                <c:pt idx="3371">
                  <c:v>38436.14</c:v>
                </c:pt>
                <c:pt idx="3372">
                  <c:v>38447.775000000001</c:v>
                </c:pt>
                <c:pt idx="3373">
                  <c:v>38459.394999999997</c:v>
                </c:pt>
                <c:pt idx="3374">
                  <c:v>38471.074999999997</c:v>
                </c:pt>
                <c:pt idx="3375">
                  <c:v>38482.74</c:v>
                </c:pt>
                <c:pt idx="3376">
                  <c:v>38494.370000000003</c:v>
                </c:pt>
                <c:pt idx="3377">
                  <c:v>38505.675000000003</c:v>
                </c:pt>
                <c:pt idx="3378">
                  <c:v>38517.32</c:v>
                </c:pt>
                <c:pt idx="3379">
                  <c:v>38528.955000000002</c:v>
                </c:pt>
                <c:pt idx="3380">
                  <c:v>38540.61</c:v>
                </c:pt>
                <c:pt idx="3381">
                  <c:v>38552.264999999999</c:v>
                </c:pt>
                <c:pt idx="3382">
                  <c:v>38563.455000000002</c:v>
                </c:pt>
                <c:pt idx="3383">
                  <c:v>38575.084999999999</c:v>
                </c:pt>
                <c:pt idx="3384">
                  <c:v>38586.724999999999</c:v>
                </c:pt>
                <c:pt idx="3385">
                  <c:v>38598.33</c:v>
                </c:pt>
                <c:pt idx="3386">
                  <c:v>38609.99</c:v>
                </c:pt>
                <c:pt idx="3387">
                  <c:v>38621.605000000003</c:v>
                </c:pt>
                <c:pt idx="3388">
                  <c:v>38633.224999999999</c:v>
                </c:pt>
                <c:pt idx="3389">
                  <c:v>38644.800000000003</c:v>
                </c:pt>
                <c:pt idx="3390">
                  <c:v>38656.394999999997</c:v>
                </c:pt>
                <c:pt idx="3391">
                  <c:v>38668.025000000001</c:v>
                </c:pt>
                <c:pt idx="3392">
                  <c:v>38679.480000000003</c:v>
                </c:pt>
                <c:pt idx="3393">
                  <c:v>38691.120000000003</c:v>
                </c:pt>
                <c:pt idx="3394">
                  <c:v>38702.74</c:v>
                </c:pt>
                <c:pt idx="3395">
                  <c:v>38713.879999999997</c:v>
                </c:pt>
                <c:pt idx="3396">
                  <c:v>38725.495000000003</c:v>
                </c:pt>
                <c:pt idx="3397">
                  <c:v>38737.14</c:v>
                </c:pt>
                <c:pt idx="3398">
                  <c:v>38748.775000000001</c:v>
                </c:pt>
                <c:pt idx="3399">
                  <c:v>38760.385000000002</c:v>
                </c:pt>
                <c:pt idx="3400">
                  <c:v>38772.035000000003</c:v>
                </c:pt>
                <c:pt idx="3401">
                  <c:v>38783.599999999999</c:v>
                </c:pt>
                <c:pt idx="3402">
                  <c:v>38795.120000000003</c:v>
                </c:pt>
                <c:pt idx="3403">
                  <c:v>38806.764999999999</c:v>
                </c:pt>
                <c:pt idx="3404">
                  <c:v>38818.400000000001</c:v>
                </c:pt>
                <c:pt idx="3405">
                  <c:v>38830.04</c:v>
                </c:pt>
                <c:pt idx="3406">
                  <c:v>38841.660000000003</c:v>
                </c:pt>
                <c:pt idx="3407">
                  <c:v>38853.32</c:v>
                </c:pt>
                <c:pt idx="3408">
                  <c:v>38864.834999999999</c:v>
                </c:pt>
                <c:pt idx="3409">
                  <c:v>38876.5</c:v>
                </c:pt>
                <c:pt idx="3410">
                  <c:v>38888.025000000001</c:v>
                </c:pt>
                <c:pt idx="3411">
                  <c:v>38899.654999999999</c:v>
                </c:pt>
                <c:pt idx="3412">
                  <c:v>38911.315000000002</c:v>
                </c:pt>
                <c:pt idx="3413">
                  <c:v>38922.94</c:v>
                </c:pt>
                <c:pt idx="3414">
                  <c:v>38934.58</c:v>
                </c:pt>
                <c:pt idx="3415">
                  <c:v>38946.11</c:v>
                </c:pt>
                <c:pt idx="3416">
                  <c:v>38957.74</c:v>
                </c:pt>
                <c:pt idx="3417">
                  <c:v>38969.370000000003</c:v>
                </c:pt>
                <c:pt idx="3418">
                  <c:v>38981.019999999997</c:v>
                </c:pt>
                <c:pt idx="3419">
                  <c:v>38992.644999999997</c:v>
                </c:pt>
                <c:pt idx="3420">
                  <c:v>39004.28</c:v>
                </c:pt>
                <c:pt idx="3421">
                  <c:v>39015.89</c:v>
                </c:pt>
                <c:pt idx="3422">
                  <c:v>39027.525000000001</c:v>
                </c:pt>
                <c:pt idx="3423">
                  <c:v>39039.135000000002</c:v>
                </c:pt>
                <c:pt idx="3424">
                  <c:v>39050.745000000003</c:v>
                </c:pt>
                <c:pt idx="3425">
                  <c:v>39062.025000000001</c:v>
                </c:pt>
                <c:pt idx="3426">
                  <c:v>39073.035000000003</c:v>
                </c:pt>
                <c:pt idx="3427">
                  <c:v>39084.684999999998</c:v>
                </c:pt>
                <c:pt idx="3428">
                  <c:v>39096.29</c:v>
                </c:pt>
                <c:pt idx="3429">
                  <c:v>39107.904999999999</c:v>
                </c:pt>
                <c:pt idx="3430">
                  <c:v>39119.544999999998</c:v>
                </c:pt>
                <c:pt idx="3431">
                  <c:v>39131.184999999998</c:v>
                </c:pt>
                <c:pt idx="3432">
                  <c:v>39142.815000000002</c:v>
                </c:pt>
                <c:pt idx="3433">
                  <c:v>39154.464999999997</c:v>
                </c:pt>
                <c:pt idx="3434">
                  <c:v>39166.080000000002</c:v>
                </c:pt>
                <c:pt idx="3435">
                  <c:v>39177.714999999997</c:v>
                </c:pt>
                <c:pt idx="3436">
                  <c:v>39189.364999999998</c:v>
                </c:pt>
                <c:pt idx="3437">
                  <c:v>39200.99</c:v>
                </c:pt>
                <c:pt idx="3438">
                  <c:v>39212.625</c:v>
                </c:pt>
                <c:pt idx="3439">
                  <c:v>39224.264999999999</c:v>
                </c:pt>
                <c:pt idx="3440">
                  <c:v>39235.904999999999</c:v>
                </c:pt>
                <c:pt idx="3441">
                  <c:v>39247.275000000001</c:v>
                </c:pt>
                <c:pt idx="3442">
                  <c:v>39258.925000000003</c:v>
                </c:pt>
                <c:pt idx="3443">
                  <c:v>39270.565000000002</c:v>
                </c:pt>
                <c:pt idx="3444">
                  <c:v>39282.195</c:v>
                </c:pt>
                <c:pt idx="3445">
                  <c:v>39293.824999999997</c:v>
                </c:pt>
                <c:pt idx="3446">
                  <c:v>39304.834999999999</c:v>
                </c:pt>
                <c:pt idx="3447">
                  <c:v>39316.485000000001</c:v>
                </c:pt>
                <c:pt idx="3448">
                  <c:v>39328.129999999997</c:v>
                </c:pt>
                <c:pt idx="3449">
                  <c:v>39339.785000000003</c:v>
                </c:pt>
                <c:pt idx="3450">
                  <c:v>39351.385000000002</c:v>
                </c:pt>
                <c:pt idx="3451">
                  <c:v>39361.86</c:v>
                </c:pt>
                <c:pt idx="3452">
                  <c:v>39373.504999999997</c:v>
                </c:pt>
                <c:pt idx="3453">
                  <c:v>39384.54</c:v>
                </c:pt>
                <c:pt idx="3454">
                  <c:v>39396.175000000003</c:v>
                </c:pt>
                <c:pt idx="3455">
                  <c:v>39407.81</c:v>
                </c:pt>
                <c:pt idx="3456">
                  <c:v>39419.445</c:v>
                </c:pt>
                <c:pt idx="3457">
                  <c:v>39431.06</c:v>
                </c:pt>
                <c:pt idx="3458">
                  <c:v>39442.695</c:v>
                </c:pt>
                <c:pt idx="3459">
                  <c:v>39454.31</c:v>
                </c:pt>
                <c:pt idx="3460">
                  <c:v>39465.945</c:v>
                </c:pt>
                <c:pt idx="3461">
                  <c:v>39477.565000000002</c:v>
                </c:pt>
                <c:pt idx="3462">
                  <c:v>39489.195</c:v>
                </c:pt>
                <c:pt idx="3463">
                  <c:v>39500.805</c:v>
                </c:pt>
                <c:pt idx="3464">
                  <c:v>39511.69</c:v>
                </c:pt>
                <c:pt idx="3465">
                  <c:v>39523.305</c:v>
                </c:pt>
                <c:pt idx="3466">
                  <c:v>39534.885000000002</c:v>
                </c:pt>
                <c:pt idx="3467">
                  <c:v>39546.42</c:v>
                </c:pt>
                <c:pt idx="3468">
                  <c:v>39557.445</c:v>
                </c:pt>
                <c:pt idx="3469">
                  <c:v>39569.095000000001</c:v>
                </c:pt>
                <c:pt idx="3470">
                  <c:v>39580.735000000001</c:v>
                </c:pt>
                <c:pt idx="3471">
                  <c:v>39592.364999999998</c:v>
                </c:pt>
                <c:pt idx="3472">
                  <c:v>39603.894999999997</c:v>
                </c:pt>
                <c:pt idx="3473">
                  <c:v>39615.525000000001</c:v>
                </c:pt>
                <c:pt idx="3474">
                  <c:v>39627.184999999998</c:v>
                </c:pt>
                <c:pt idx="3475">
                  <c:v>39638.800000000003</c:v>
                </c:pt>
                <c:pt idx="3476">
                  <c:v>39650.434999999998</c:v>
                </c:pt>
                <c:pt idx="3477">
                  <c:v>39661.69</c:v>
                </c:pt>
                <c:pt idx="3478">
                  <c:v>39673.095000000001</c:v>
                </c:pt>
                <c:pt idx="3479">
                  <c:v>39684.714999999997</c:v>
                </c:pt>
                <c:pt idx="3480">
                  <c:v>39696.345000000001</c:v>
                </c:pt>
                <c:pt idx="3481">
                  <c:v>39707.974999999999</c:v>
                </c:pt>
                <c:pt idx="3482">
                  <c:v>39719.595000000001</c:v>
                </c:pt>
                <c:pt idx="3483">
                  <c:v>39731.224999999999</c:v>
                </c:pt>
                <c:pt idx="3484">
                  <c:v>39742.879999999997</c:v>
                </c:pt>
                <c:pt idx="3485">
                  <c:v>39754.519999999997</c:v>
                </c:pt>
                <c:pt idx="3486">
                  <c:v>39766.095000000001</c:v>
                </c:pt>
                <c:pt idx="3487">
                  <c:v>39777.724999999999</c:v>
                </c:pt>
                <c:pt idx="3488">
                  <c:v>39789.370000000003</c:v>
                </c:pt>
                <c:pt idx="3489">
                  <c:v>39801.025000000001</c:v>
                </c:pt>
                <c:pt idx="3490">
                  <c:v>39812.684999999998</c:v>
                </c:pt>
                <c:pt idx="3491">
                  <c:v>39824.31</c:v>
                </c:pt>
                <c:pt idx="3492">
                  <c:v>39835.875</c:v>
                </c:pt>
                <c:pt idx="3493">
                  <c:v>39847.504999999997</c:v>
                </c:pt>
                <c:pt idx="3494">
                  <c:v>39859.129999999997</c:v>
                </c:pt>
                <c:pt idx="3495">
                  <c:v>39870.735000000001</c:v>
                </c:pt>
                <c:pt idx="3496">
                  <c:v>39881.82</c:v>
                </c:pt>
                <c:pt idx="3497">
                  <c:v>39893.425000000003</c:v>
                </c:pt>
                <c:pt idx="3498">
                  <c:v>39905.050000000003</c:v>
                </c:pt>
                <c:pt idx="3499">
                  <c:v>39916.65</c:v>
                </c:pt>
                <c:pt idx="3500">
                  <c:v>39928.294999999998</c:v>
                </c:pt>
                <c:pt idx="3501">
                  <c:v>39939.934999999998</c:v>
                </c:pt>
                <c:pt idx="3502">
                  <c:v>39951.574999999997</c:v>
                </c:pt>
                <c:pt idx="3503">
                  <c:v>39963.21</c:v>
                </c:pt>
                <c:pt idx="3504">
                  <c:v>39974.76</c:v>
                </c:pt>
                <c:pt idx="3505">
                  <c:v>39986.400000000001</c:v>
                </c:pt>
                <c:pt idx="3506">
                  <c:v>39998.035000000003</c:v>
                </c:pt>
                <c:pt idx="3507">
                  <c:v>40009.684999999998</c:v>
                </c:pt>
                <c:pt idx="3508">
                  <c:v>40021.25</c:v>
                </c:pt>
                <c:pt idx="3509">
                  <c:v>40032.870000000003</c:v>
                </c:pt>
                <c:pt idx="3510">
                  <c:v>40044.495000000003</c:v>
                </c:pt>
                <c:pt idx="3511">
                  <c:v>40056.114999999998</c:v>
                </c:pt>
                <c:pt idx="3512">
                  <c:v>40067.555</c:v>
                </c:pt>
                <c:pt idx="3513">
                  <c:v>40079.19</c:v>
                </c:pt>
                <c:pt idx="3514">
                  <c:v>40090.82</c:v>
                </c:pt>
                <c:pt idx="3515">
                  <c:v>40102.455000000002</c:v>
                </c:pt>
                <c:pt idx="3516">
                  <c:v>40114.089999999997</c:v>
                </c:pt>
                <c:pt idx="3517">
                  <c:v>40125.754999999997</c:v>
                </c:pt>
                <c:pt idx="3518">
                  <c:v>40137.385000000002</c:v>
                </c:pt>
                <c:pt idx="3519">
                  <c:v>40149.055</c:v>
                </c:pt>
                <c:pt idx="3520">
                  <c:v>40160.675000000003</c:v>
                </c:pt>
                <c:pt idx="3521">
                  <c:v>40172.334999999999</c:v>
                </c:pt>
                <c:pt idx="3522">
                  <c:v>40183.97</c:v>
                </c:pt>
                <c:pt idx="3523">
                  <c:v>40195.625</c:v>
                </c:pt>
                <c:pt idx="3524">
                  <c:v>40207.26</c:v>
                </c:pt>
                <c:pt idx="3525">
                  <c:v>40218.870000000003</c:v>
                </c:pt>
                <c:pt idx="3526">
                  <c:v>40230.504999999997</c:v>
                </c:pt>
                <c:pt idx="3527">
                  <c:v>40242.114999999998</c:v>
                </c:pt>
                <c:pt idx="3528">
                  <c:v>40253.514999999999</c:v>
                </c:pt>
                <c:pt idx="3529">
                  <c:v>40265.160000000003</c:v>
                </c:pt>
                <c:pt idx="3530">
                  <c:v>40276.785000000003</c:v>
                </c:pt>
                <c:pt idx="3531">
                  <c:v>40287.49</c:v>
                </c:pt>
                <c:pt idx="3532">
                  <c:v>40299.144999999997</c:v>
                </c:pt>
                <c:pt idx="3533">
                  <c:v>40310.745000000003</c:v>
                </c:pt>
                <c:pt idx="3534">
                  <c:v>40322.375</c:v>
                </c:pt>
                <c:pt idx="3535">
                  <c:v>40333.864999999998</c:v>
                </c:pt>
                <c:pt idx="3536">
                  <c:v>40345.504999999997</c:v>
                </c:pt>
                <c:pt idx="3537">
                  <c:v>40357.154999999999</c:v>
                </c:pt>
                <c:pt idx="3538">
                  <c:v>40367.910000000003</c:v>
                </c:pt>
                <c:pt idx="3539">
                  <c:v>40379.535000000003</c:v>
                </c:pt>
                <c:pt idx="3540">
                  <c:v>40391.144999999997</c:v>
                </c:pt>
                <c:pt idx="3541">
                  <c:v>40402.485000000001</c:v>
                </c:pt>
                <c:pt idx="3542">
                  <c:v>40414.114999999998</c:v>
                </c:pt>
                <c:pt idx="3543">
                  <c:v>40425.74</c:v>
                </c:pt>
                <c:pt idx="3544">
                  <c:v>40437.315000000002</c:v>
                </c:pt>
                <c:pt idx="3545">
                  <c:v>40448.959999999999</c:v>
                </c:pt>
                <c:pt idx="3546">
                  <c:v>40460.6</c:v>
                </c:pt>
                <c:pt idx="3547">
                  <c:v>40472.239999999998</c:v>
                </c:pt>
                <c:pt idx="3548">
                  <c:v>40483.864999999998</c:v>
                </c:pt>
                <c:pt idx="3549">
                  <c:v>40495.495000000003</c:v>
                </c:pt>
                <c:pt idx="3550">
                  <c:v>40507.084999999999</c:v>
                </c:pt>
                <c:pt idx="3551">
                  <c:v>40518.504999999997</c:v>
                </c:pt>
                <c:pt idx="3552">
                  <c:v>40530.089999999997</c:v>
                </c:pt>
                <c:pt idx="3553">
                  <c:v>40541.714999999997</c:v>
                </c:pt>
                <c:pt idx="3554">
                  <c:v>40553.379999999997</c:v>
                </c:pt>
                <c:pt idx="3555">
                  <c:v>40565.03</c:v>
                </c:pt>
                <c:pt idx="3556">
                  <c:v>40576.65</c:v>
                </c:pt>
                <c:pt idx="3557">
                  <c:v>40588.324999999997</c:v>
                </c:pt>
                <c:pt idx="3558">
                  <c:v>40599.974999999999</c:v>
                </c:pt>
                <c:pt idx="3559">
                  <c:v>40611.61</c:v>
                </c:pt>
                <c:pt idx="3560">
                  <c:v>40623.279999999999</c:v>
                </c:pt>
                <c:pt idx="3561">
                  <c:v>40634.904999999999</c:v>
                </c:pt>
                <c:pt idx="3562">
                  <c:v>40646.559999999998</c:v>
                </c:pt>
                <c:pt idx="3563">
                  <c:v>40657.53</c:v>
                </c:pt>
                <c:pt idx="3564">
                  <c:v>40668.985000000001</c:v>
                </c:pt>
                <c:pt idx="3565">
                  <c:v>40680.625</c:v>
                </c:pt>
                <c:pt idx="3566">
                  <c:v>40692.254999999997</c:v>
                </c:pt>
                <c:pt idx="3567">
                  <c:v>40703.85</c:v>
                </c:pt>
                <c:pt idx="3568">
                  <c:v>40715.485000000001</c:v>
                </c:pt>
                <c:pt idx="3569">
                  <c:v>40727.129999999997</c:v>
                </c:pt>
                <c:pt idx="3570">
                  <c:v>40738.754999999997</c:v>
                </c:pt>
                <c:pt idx="3571">
                  <c:v>40750.385000000002</c:v>
                </c:pt>
                <c:pt idx="3572">
                  <c:v>40762.025000000001</c:v>
                </c:pt>
                <c:pt idx="3573">
                  <c:v>40773.485000000001</c:v>
                </c:pt>
                <c:pt idx="3574">
                  <c:v>40785.084999999999</c:v>
                </c:pt>
                <c:pt idx="3575">
                  <c:v>40796.699999999997</c:v>
                </c:pt>
                <c:pt idx="3576">
                  <c:v>40808.339999999997</c:v>
                </c:pt>
                <c:pt idx="3577">
                  <c:v>40819.305</c:v>
                </c:pt>
                <c:pt idx="3578">
                  <c:v>40830.959999999999</c:v>
                </c:pt>
                <c:pt idx="3579">
                  <c:v>40842.574999999997</c:v>
                </c:pt>
                <c:pt idx="3580">
                  <c:v>40854.195</c:v>
                </c:pt>
                <c:pt idx="3581">
                  <c:v>40865.85</c:v>
                </c:pt>
                <c:pt idx="3582">
                  <c:v>40877.485000000001</c:v>
                </c:pt>
                <c:pt idx="3583">
                  <c:v>40889.125</c:v>
                </c:pt>
                <c:pt idx="3584">
                  <c:v>40900.720000000001</c:v>
                </c:pt>
                <c:pt idx="3585">
                  <c:v>40912.334999999999</c:v>
                </c:pt>
                <c:pt idx="3586">
                  <c:v>40923.964999999997</c:v>
                </c:pt>
                <c:pt idx="3587">
                  <c:v>40935.595000000001</c:v>
                </c:pt>
                <c:pt idx="3588">
                  <c:v>40947.235000000001</c:v>
                </c:pt>
                <c:pt idx="3589">
                  <c:v>40958.875</c:v>
                </c:pt>
                <c:pt idx="3590">
                  <c:v>40970.504999999997</c:v>
                </c:pt>
                <c:pt idx="3591">
                  <c:v>40982.15</c:v>
                </c:pt>
                <c:pt idx="3592">
                  <c:v>40993.504999999997</c:v>
                </c:pt>
                <c:pt idx="3593">
                  <c:v>41005.144999999997</c:v>
                </c:pt>
                <c:pt idx="3594">
                  <c:v>41016.74</c:v>
                </c:pt>
                <c:pt idx="3595">
                  <c:v>41027.504999999997</c:v>
                </c:pt>
                <c:pt idx="3596">
                  <c:v>41039.15</c:v>
                </c:pt>
                <c:pt idx="3597">
                  <c:v>41050.794999999998</c:v>
                </c:pt>
                <c:pt idx="3598">
                  <c:v>41062.42</c:v>
                </c:pt>
                <c:pt idx="3599">
                  <c:v>41074.044999999998</c:v>
                </c:pt>
                <c:pt idx="3600">
                  <c:v>41085.675000000003</c:v>
                </c:pt>
                <c:pt idx="3601">
                  <c:v>41097.324999999997</c:v>
                </c:pt>
                <c:pt idx="3602">
                  <c:v>41109</c:v>
                </c:pt>
                <c:pt idx="3603">
                  <c:v>41118.614999999998</c:v>
                </c:pt>
                <c:pt idx="3604">
                  <c:v>41120.269999999997</c:v>
                </c:pt>
                <c:pt idx="3605">
                  <c:v>41131.89</c:v>
                </c:pt>
                <c:pt idx="3606">
                  <c:v>41143.504999999997</c:v>
                </c:pt>
                <c:pt idx="3607">
                  <c:v>41155.144999999997</c:v>
                </c:pt>
                <c:pt idx="3608">
                  <c:v>41166.720000000001</c:v>
                </c:pt>
                <c:pt idx="3609">
                  <c:v>41177.735000000001</c:v>
                </c:pt>
                <c:pt idx="3610">
                  <c:v>41189.370000000003</c:v>
                </c:pt>
                <c:pt idx="3611">
                  <c:v>41201.014999999999</c:v>
                </c:pt>
                <c:pt idx="3612">
                  <c:v>41212.644999999997</c:v>
                </c:pt>
                <c:pt idx="3613">
                  <c:v>41224.294999999998</c:v>
                </c:pt>
                <c:pt idx="3614">
                  <c:v>41235.934999999998</c:v>
                </c:pt>
                <c:pt idx="3615">
                  <c:v>41247.56</c:v>
                </c:pt>
                <c:pt idx="3616">
                  <c:v>41259.205000000002</c:v>
                </c:pt>
                <c:pt idx="3617">
                  <c:v>41270.83</c:v>
                </c:pt>
                <c:pt idx="3618">
                  <c:v>41282.44</c:v>
                </c:pt>
                <c:pt idx="3619">
                  <c:v>41294.03</c:v>
                </c:pt>
                <c:pt idx="3620">
                  <c:v>41305.665000000001</c:v>
                </c:pt>
                <c:pt idx="3621">
                  <c:v>41317.300000000003</c:v>
                </c:pt>
                <c:pt idx="3622">
                  <c:v>41328.904999999999</c:v>
                </c:pt>
                <c:pt idx="3623">
                  <c:v>41340.535000000003</c:v>
                </c:pt>
                <c:pt idx="3624">
                  <c:v>41352.154999999999</c:v>
                </c:pt>
                <c:pt idx="3625">
                  <c:v>41363.785000000003</c:v>
                </c:pt>
                <c:pt idx="3626">
                  <c:v>41375.425000000003</c:v>
                </c:pt>
                <c:pt idx="3627">
                  <c:v>41386.94</c:v>
                </c:pt>
                <c:pt idx="3628">
                  <c:v>41398.544999999998</c:v>
                </c:pt>
                <c:pt idx="3629">
                  <c:v>41410.160000000003</c:v>
                </c:pt>
                <c:pt idx="3630">
                  <c:v>41421.78</c:v>
                </c:pt>
                <c:pt idx="3631">
                  <c:v>41433.425000000003</c:v>
                </c:pt>
                <c:pt idx="3632">
                  <c:v>41444.934999999998</c:v>
                </c:pt>
                <c:pt idx="3633">
                  <c:v>41456.565000000002</c:v>
                </c:pt>
                <c:pt idx="3634">
                  <c:v>41468.205000000002</c:v>
                </c:pt>
                <c:pt idx="3635">
                  <c:v>41479.845000000001</c:v>
                </c:pt>
                <c:pt idx="3636">
                  <c:v>41491.455000000002</c:v>
                </c:pt>
                <c:pt idx="3637">
                  <c:v>41503.095000000001</c:v>
                </c:pt>
                <c:pt idx="3638">
                  <c:v>41514.714999999997</c:v>
                </c:pt>
                <c:pt idx="3639">
                  <c:v>41526.35</c:v>
                </c:pt>
                <c:pt idx="3640">
                  <c:v>41537.985000000001</c:v>
                </c:pt>
                <c:pt idx="3641">
                  <c:v>41549.644999999997</c:v>
                </c:pt>
                <c:pt idx="3642">
                  <c:v>41561.29</c:v>
                </c:pt>
                <c:pt idx="3643">
                  <c:v>41572.925000000003</c:v>
                </c:pt>
                <c:pt idx="3644">
                  <c:v>41584.574999999997</c:v>
                </c:pt>
                <c:pt idx="3645">
                  <c:v>41596.230000000003</c:v>
                </c:pt>
                <c:pt idx="3646">
                  <c:v>41607.864999999998</c:v>
                </c:pt>
                <c:pt idx="3647">
                  <c:v>41619.51</c:v>
                </c:pt>
                <c:pt idx="3648">
                  <c:v>41631.165000000001</c:v>
                </c:pt>
                <c:pt idx="3649">
                  <c:v>41642.805</c:v>
                </c:pt>
                <c:pt idx="3650">
                  <c:v>41654.434999999998</c:v>
                </c:pt>
                <c:pt idx="3651">
                  <c:v>41666.074999999997</c:v>
                </c:pt>
                <c:pt idx="3652">
                  <c:v>41677.705000000002</c:v>
                </c:pt>
                <c:pt idx="3653">
                  <c:v>41689.254999999997</c:v>
                </c:pt>
                <c:pt idx="3654">
                  <c:v>41700.879999999997</c:v>
                </c:pt>
                <c:pt idx="3655">
                  <c:v>41712.32</c:v>
                </c:pt>
                <c:pt idx="3656">
                  <c:v>41723.96</c:v>
                </c:pt>
                <c:pt idx="3657">
                  <c:v>41735.595000000001</c:v>
                </c:pt>
                <c:pt idx="3658">
                  <c:v>41746.959999999999</c:v>
                </c:pt>
                <c:pt idx="3659">
                  <c:v>41758.589999999997</c:v>
                </c:pt>
                <c:pt idx="3660">
                  <c:v>41770.230000000003</c:v>
                </c:pt>
                <c:pt idx="3661">
                  <c:v>41781.870000000003</c:v>
                </c:pt>
                <c:pt idx="3662">
                  <c:v>41793.519999999997</c:v>
                </c:pt>
                <c:pt idx="3663">
                  <c:v>41805.154999999999</c:v>
                </c:pt>
                <c:pt idx="3664">
                  <c:v>41816.769999999997</c:v>
                </c:pt>
                <c:pt idx="3665">
                  <c:v>41828.385000000002</c:v>
                </c:pt>
                <c:pt idx="3666">
                  <c:v>41840.014999999999</c:v>
                </c:pt>
                <c:pt idx="3667">
                  <c:v>41851.654999999999</c:v>
                </c:pt>
                <c:pt idx="3668">
                  <c:v>41863.275000000001</c:v>
                </c:pt>
                <c:pt idx="3669">
                  <c:v>41874.910000000003</c:v>
                </c:pt>
                <c:pt idx="3670">
                  <c:v>41886.519999999997</c:v>
                </c:pt>
                <c:pt idx="3671">
                  <c:v>41898.160000000003</c:v>
                </c:pt>
                <c:pt idx="3672">
                  <c:v>41909.805</c:v>
                </c:pt>
                <c:pt idx="3673">
                  <c:v>41921.445</c:v>
                </c:pt>
                <c:pt idx="3674">
                  <c:v>41933.089999999997</c:v>
                </c:pt>
                <c:pt idx="3675">
                  <c:v>41944.724999999999</c:v>
                </c:pt>
                <c:pt idx="3676">
                  <c:v>41956.36</c:v>
                </c:pt>
                <c:pt idx="3677">
                  <c:v>41968</c:v>
                </c:pt>
                <c:pt idx="3678">
                  <c:v>41979.62</c:v>
                </c:pt>
                <c:pt idx="3679">
                  <c:v>41991.275000000001</c:v>
                </c:pt>
                <c:pt idx="3680">
                  <c:v>42002.925000000003</c:v>
                </c:pt>
                <c:pt idx="3681">
                  <c:v>42014.535000000003</c:v>
                </c:pt>
                <c:pt idx="3682">
                  <c:v>42026.165000000001</c:v>
                </c:pt>
                <c:pt idx="3683">
                  <c:v>42037.514999999999</c:v>
                </c:pt>
                <c:pt idx="3684">
                  <c:v>42049.084999999999</c:v>
                </c:pt>
                <c:pt idx="3685">
                  <c:v>42060.684999999998</c:v>
                </c:pt>
                <c:pt idx="3686">
                  <c:v>42072.33</c:v>
                </c:pt>
                <c:pt idx="3687">
                  <c:v>42083.97</c:v>
                </c:pt>
                <c:pt idx="3688">
                  <c:v>42095.605000000003</c:v>
                </c:pt>
                <c:pt idx="3689">
                  <c:v>42107.235000000001</c:v>
                </c:pt>
                <c:pt idx="3690">
                  <c:v>42118.885000000002</c:v>
                </c:pt>
                <c:pt idx="3691">
                  <c:v>42129.62</c:v>
                </c:pt>
                <c:pt idx="3692">
                  <c:v>42141.264999999999</c:v>
                </c:pt>
                <c:pt idx="3693">
                  <c:v>42152.9</c:v>
                </c:pt>
                <c:pt idx="3694">
                  <c:v>42164.485000000001</c:v>
                </c:pt>
                <c:pt idx="3695">
                  <c:v>42176.14</c:v>
                </c:pt>
                <c:pt idx="3696">
                  <c:v>42187.735000000001</c:v>
                </c:pt>
                <c:pt idx="3697">
                  <c:v>42199.37</c:v>
                </c:pt>
                <c:pt idx="3698">
                  <c:v>42210.995000000003</c:v>
                </c:pt>
                <c:pt idx="3699">
                  <c:v>42222.63</c:v>
                </c:pt>
                <c:pt idx="3700">
                  <c:v>42234.28</c:v>
                </c:pt>
                <c:pt idx="3701">
                  <c:v>42245.925000000003</c:v>
                </c:pt>
                <c:pt idx="3702">
                  <c:v>42256.724999999999</c:v>
                </c:pt>
                <c:pt idx="3703">
                  <c:v>42268.355000000003</c:v>
                </c:pt>
                <c:pt idx="3704">
                  <c:v>42280</c:v>
                </c:pt>
                <c:pt idx="3705">
                  <c:v>42291.65</c:v>
                </c:pt>
                <c:pt idx="3706">
                  <c:v>42303.31</c:v>
                </c:pt>
                <c:pt idx="3707">
                  <c:v>42314.95</c:v>
                </c:pt>
                <c:pt idx="3708">
                  <c:v>42326.574999999997</c:v>
                </c:pt>
                <c:pt idx="3709">
                  <c:v>42338.22</c:v>
                </c:pt>
                <c:pt idx="3710">
                  <c:v>42349.599999999999</c:v>
                </c:pt>
                <c:pt idx="3711">
                  <c:v>42361.125</c:v>
                </c:pt>
                <c:pt idx="3712">
                  <c:v>42372.724999999999</c:v>
                </c:pt>
                <c:pt idx="3713">
                  <c:v>42384.364999999998</c:v>
                </c:pt>
                <c:pt idx="3714">
                  <c:v>42396.02</c:v>
                </c:pt>
                <c:pt idx="3715">
                  <c:v>42407.605000000003</c:v>
                </c:pt>
                <c:pt idx="3716">
                  <c:v>42419.264999999999</c:v>
                </c:pt>
                <c:pt idx="3717">
                  <c:v>42430.904999999999</c:v>
                </c:pt>
                <c:pt idx="3718">
                  <c:v>42442.535000000003</c:v>
                </c:pt>
                <c:pt idx="3719">
                  <c:v>42454.144999999997</c:v>
                </c:pt>
                <c:pt idx="3720">
                  <c:v>42465.764999999999</c:v>
                </c:pt>
                <c:pt idx="3721">
                  <c:v>42477.39</c:v>
                </c:pt>
                <c:pt idx="3722">
                  <c:v>42489.025000000001</c:v>
                </c:pt>
                <c:pt idx="3723">
                  <c:v>42500.639999999999</c:v>
                </c:pt>
                <c:pt idx="3724">
                  <c:v>42512.160000000003</c:v>
                </c:pt>
                <c:pt idx="3725">
                  <c:v>42523.815000000002</c:v>
                </c:pt>
                <c:pt idx="3726">
                  <c:v>42535.355000000003</c:v>
                </c:pt>
                <c:pt idx="3727">
                  <c:v>42546.974999999999</c:v>
                </c:pt>
                <c:pt idx="3728">
                  <c:v>42558.62</c:v>
                </c:pt>
                <c:pt idx="3729">
                  <c:v>42570.245000000003</c:v>
                </c:pt>
                <c:pt idx="3730">
                  <c:v>42581.24</c:v>
                </c:pt>
                <c:pt idx="3731">
                  <c:v>42592.824999999997</c:v>
                </c:pt>
                <c:pt idx="3732">
                  <c:v>42604.44</c:v>
                </c:pt>
                <c:pt idx="3733">
                  <c:v>42616.074999999997</c:v>
                </c:pt>
                <c:pt idx="3734">
                  <c:v>42627.71</c:v>
                </c:pt>
                <c:pt idx="3735">
                  <c:v>42639.205000000002</c:v>
                </c:pt>
                <c:pt idx="3736">
                  <c:v>42650.85</c:v>
                </c:pt>
                <c:pt idx="3737">
                  <c:v>42661.714999999997</c:v>
                </c:pt>
                <c:pt idx="3738">
                  <c:v>42673.3</c:v>
                </c:pt>
                <c:pt idx="3739">
                  <c:v>42684.92</c:v>
                </c:pt>
                <c:pt idx="3740">
                  <c:v>42696.56</c:v>
                </c:pt>
                <c:pt idx="3741">
                  <c:v>42708.165000000001</c:v>
                </c:pt>
                <c:pt idx="3742">
                  <c:v>42719.805</c:v>
                </c:pt>
                <c:pt idx="3743">
                  <c:v>42731.445</c:v>
                </c:pt>
                <c:pt idx="3744">
                  <c:v>42743.08</c:v>
                </c:pt>
                <c:pt idx="3745">
                  <c:v>42754.665000000001</c:v>
                </c:pt>
                <c:pt idx="3746">
                  <c:v>42766.33</c:v>
                </c:pt>
                <c:pt idx="3747">
                  <c:v>42777.945</c:v>
                </c:pt>
                <c:pt idx="3748">
                  <c:v>42789.59</c:v>
                </c:pt>
                <c:pt idx="3749">
                  <c:v>42801.22</c:v>
                </c:pt>
                <c:pt idx="3750">
                  <c:v>42812.86</c:v>
                </c:pt>
                <c:pt idx="3751">
                  <c:v>42824.514999999999</c:v>
                </c:pt>
                <c:pt idx="3752">
                  <c:v>42835.455000000002</c:v>
                </c:pt>
                <c:pt idx="3753">
                  <c:v>42847.105000000003</c:v>
                </c:pt>
                <c:pt idx="3754">
                  <c:v>42858.76</c:v>
                </c:pt>
                <c:pt idx="3755">
                  <c:v>42870.375</c:v>
                </c:pt>
                <c:pt idx="3756">
                  <c:v>42882.02</c:v>
                </c:pt>
                <c:pt idx="3757">
                  <c:v>42893.654999999999</c:v>
                </c:pt>
                <c:pt idx="3758">
                  <c:v>42905.3</c:v>
                </c:pt>
                <c:pt idx="3759">
                  <c:v>42916.94</c:v>
                </c:pt>
                <c:pt idx="3760">
                  <c:v>42928.584999999999</c:v>
                </c:pt>
                <c:pt idx="3761">
                  <c:v>42940.254999999997</c:v>
                </c:pt>
                <c:pt idx="3762">
                  <c:v>42951.904999999999</c:v>
                </c:pt>
                <c:pt idx="3763">
                  <c:v>42963.4</c:v>
                </c:pt>
                <c:pt idx="3764">
                  <c:v>42975.025000000001</c:v>
                </c:pt>
                <c:pt idx="3765">
                  <c:v>42986.62</c:v>
                </c:pt>
                <c:pt idx="3766">
                  <c:v>42998.239999999998</c:v>
                </c:pt>
                <c:pt idx="3767">
                  <c:v>43009.8</c:v>
                </c:pt>
                <c:pt idx="3768">
                  <c:v>43021.41</c:v>
                </c:pt>
                <c:pt idx="3769">
                  <c:v>43032.855000000003</c:v>
                </c:pt>
                <c:pt idx="3770">
                  <c:v>43044.47</c:v>
                </c:pt>
                <c:pt idx="3771">
                  <c:v>43056.12</c:v>
                </c:pt>
                <c:pt idx="3772">
                  <c:v>43067.675000000003</c:v>
                </c:pt>
                <c:pt idx="3773">
                  <c:v>43078.67</c:v>
                </c:pt>
                <c:pt idx="3774">
                  <c:v>43090.324999999997</c:v>
                </c:pt>
                <c:pt idx="3775">
                  <c:v>43101.985000000001</c:v>
                </c:pt>
                <c:pt idx="3776">
                  <c:v>43113.52</c:v>
                </c:pt>
                <c:pt idx="3777">
                  <c:v>43125.14</c:v>
                </c:pt>
                <c:pt idx="3778">
                  <c:v>43136.76</c:v>
                </c:pt>
                <c:pt idx="3779">
                  <c:v>43148.385000000002</c:v>
                </c:pt>
                <c:pt idx="3780">
                  <c:v>43160.014999999999</c:v>
                </c:pt>
                <c:pt idx="3781">
                  <c:v>43171.66</c:v>
                </c:pt>
                <c:pt idx="3782">
                  <c:v>43183.305</c:v>
                </c:pt>
                <c:pt idx="3783">
                  <c:v>43194.955000000002</c:v>
                </c:pt>
                <c:pt idx="3784">
                  <c:v>43206.595000000001</c:v>
                </c:pt>
                <c:pt idx="3785">
                  <c:v>43218.239999999998</c:v>
                </c:pt>
                <c:pt idx="3786">
                  <c:v>43229.875</c:v>
                </c:pt>
                <c:pt idx="3787">
                  <c:v>43241.455000000002</c:v>
                </c:pt>
                <c:pt idx="3788">
                  <c:v>43253.1</c:v>
                </c:pt>
                <c:pt idx="3789">
                  <c:v>43264.764999999999</c:v>
                </c:pt>
                <c:pt idx="3790">
                  <c:v>43276.43</c:v>
                </c:pt>
                <c:pt idx="3791">
                  <c:v>43287.995000000003</c:v>
                </c:pt>
                <c:pt idx="3792">
                  <c:v>43299.605000000003</c:v>
                </c:pt>
                <c:pt idx="3793">
                  <c:v>43311.065000000002</c:v>
                </c:pt>
                <c:pt idx="3794">
                  <c:v>43322.65</c:v>
                </c:pt>
                <c:pt idx="3795">
                  <c:v>43334.285000000003</c:v>
                </c:pt>
                <c:pt idx="3796">
                  <c:v>43345.514999999999</c:v>
                </c:pt>
                <c:pt idx="3797">
                  <c:v>43357.14</c:v>
                </c:pt>
                <c:pt idx="3798">
                  <c:v>43368.85</c:v>
                </c:pt>
                <c:pt idx="3799">
                  <c:v>43380.474999999999</c:v>
                </c:pt>
                <c:pt idx="3800">
                  <c:v>43392.044999999998</c:v>
                </c:pt>
                <c:pt idx="3801">
                  <c:v>43403.574999999997</c:v>
                </c:pt>
                <c:pt idx="3802">
                  <c:v>43415.21</c:v>
                </c:pt>
                <c:pt idx="3803">
                  <c:v>43426.824999999997</c:v>
                </c:pt>
                <c:pt idx="3804">
                  <c:v>43438.42</c:v>
                </c:pt>
                <c:pt idx="3805">
                  <c:v>43450.02</c:v>
                </c:pt>
                <c:pt idx="3806">
                  <c:v>43461.654999999999</c:v>
                </c:pt>
                <c:pt idx="3807">
                  <c:v>43473.294999999998</c:v>
                </c:pt>
                <c:pt idx="3808">
                  <c:v>43484.894999999997</c:v>
                </c:pt>
                <c:pt idx="3809">
                  <c:v>43496.514999999999</c:v>
                </c:pt>
                <c:pt idx="3810">
                  <c:v>43508.084999999999</c:v>
                </c:pt>
                <c:pt idx="3811">
                  <c:v>43519.724999999999</c:v>
                </c:pt>
                <c:pt idx="3812">
                  <c:v>43531.360000000001</c:v>
                </c:pt>
                <c:pt idx="3813">
                  <c:v>43543.014999999999</c:v>
                </c:pt>
                <c:pt idx="3814">
                  <c:v>43554.195</c:v>
                </c:pt>
                <c:pt idx="3815">
                  <c:v>43565.79</c:v>
                </c:pt>
                <c:pt idx="3816">
                  <c:v>43577.235000000001</c:v>
                </c:pt>
                <c:pt idx="3817">
                  <c:v>43588.89</c:v>
                </c:pt>
                <c:pt idx="3818">
                  <c:v>43600.54</c:v>
                </c:pt>
                <c:pt idx="3819">
                  <c:v>43612.11</c:v>
                </c:pt>
                <c:pt idx="3820">
                  <c:v>43623.754999999997</c:v>
                </c:pt>
                <c:pt idx="3821">
                  <c:v>43635.39</c:v>
                </c:pt>
                <c:pt idx="3822">
                  <c:v>43647.01</c:v>
                </c:pt>
                <c:pt idx="3823">
                  <c:v>43658.665000000001</c:v>
                </c:pt>
                <c:pt idx="3824">
                  <c:v>43670.3</c:v>
                </c:pt>
                <c:pt idx="3825">
                  <c:v>43681.955000000002</c:v>
                </c:pt>
                <c:pt idx="3826">
                  <c:v>43693.595000000001</c:v>
                </c:pt>
                <c:pt idx="3827">
                  <c:v>43705.214999999997</c:v>
                </c:pt>
                <c:pt idx="3828">
                  <c:v>43716.834999999999</c:v>
                </c:pt>
                <c:pt idx="3829">
                  <c:v>43728.364999999998</c:v>
                </c:pt>
                <c:pt idx="3830">
                  <c:v>43740.014999999999</c:v>
                </c:pt>
                <c:pt idx="3831">
                  <c:v>43751.66</c:v>
                </c:pt>
                <c:pt idx="3832">
                  <c:v>43763.27</c:v>
                </c:pt>
                <c:pt idx="3833">
                  <c:v>43774.735000000001</c:v>
                </c:pt>
                <c:pt idx="3834">
                  <c:v>43786.345000000001</c:v>
                </c:pt>
                <c:pt idx="3835">
                  <c:v>43797.96</c:v>
                </c:pt>
                <c:pt idx="3836">
                  <c:v>43809.58</c:v>
                </c:pt>
                <c:pt idx="3837">
                  <c:v>43821.195</c:v>
                </c:pt>
                <c:pt idx="3838">
                  <c:v>43832.83</c:v>
                </c:pt>
                <c:pt idx="3839">
                  <c:v>43844.4</c:v>
                </c:pt>
                <c:pt idx="3840">
                  <c:v>43855.995000000003</c:v>
                </c:pt>
                <c:pt idx="3841">
                  <c:v>43867.074999999997</c:v>
                </c:pt>
                <c:pt idx="3842">
                  <c:v>43878.69</c:v>
                </c:pt>
                <c:pt idx="3843">
                  <c:v>43890.305</c:v>
                </c:pt>
                <c:pt idx="3844">
                  <c:v>43901.9</c:v>
                </c:pt>
                <c:pt idx="3845">
                  <c:v>43913.53</c:v>
                </c:pt>
                <c:pt idx="3846">
                  <c:v>43925.13</c:v>
                </c:pt>
                <c:pt idx="3847">
                  <c:v>43936.77</c:v>
                </c:pt>
                <c:pt idx="3848">
                  <c:v>43948.39</c:v>
                </c:pt>
                <c:pt idx="3849">
                  <c:v>43960</c:v>
                </c:pt>
                <c:pt idx="3850">
                  <c:v>43971.635000000002</c:v>
                </c:pt>
                <c:pt idx="3851">
                  <c:v>43983.24</c:v>
                </c:pt>
                <c:pt idx="3852">
                  <c:v>43994.87</c:v>
                </c:pt>
                <c:pt idx="3853">
                  <c:v>44006.445</c:v>
                </c:pt>
                <c:pt idx="3854">
                  <c:v>44018.084999999999</c:v>
                </c:pt>
                <c:pt idx="3855">
                  <c:v>44029.724999999999</c:v>
                </c:pt>
                <c:pt idx="3856">
                  <c:v>44041.355000000003</c:v>
                </c:pt>
                <c:pt idx="3857">
                  <c:v>44052.894999999997</c:v>
                </c:pt>
                <c:pt idx="3858">
                  <c:v>44064.565000000002</c:v>
                </c:pt>
                <c:pt idx="3859">
                  <c:v>44076.18</c:v>
                </c:pt>
                <c:pt idx="3860">
                  <c:v>44087.81</c:v>
                </c:pt>
                <c:pt idx="3861">
                  <c:v>44099.42</c:v>
                </c:pt>
                <c:pt idx="3862">
                  <c:v>44111.025000000001</c:v>
                </c:pt>
                <c:pt idx="3863">
                  <c:v>44122.665000000001</c:v>
                </c:pt>
                <c:pt idx="3864">
                  <c:v>44134.25</c:v>
                </c:pt>
                <c:pt idx="3865">
                  <c:v>44145.885000000002</c:v>
                </c:pt>
                <c:pt idx="3866">
                  <c:v>44157.5</c:v>
                </c:pt>
                <c:pt idx="3867">
                  <c:v>44168.834999999999</c:v>
                </c:pt>
                <c:pt idx="3868">
                  <c:v>44180.47</c:v>
                </c:pt>
                <c:pt idx="3869">
                  <c:v>44192.08</c:v>
                </c:pt>
                <c:pt idx="3870">
                  <c:v>44203.59</c:v>
                </c:pt>
                <c:pt idx="3871">
                  <c:v>44215.18</c:v>
                </c:pt>
                <c:pt idx="3872">
                  <c:v>44226.824999999997</c:v>
                </c:pt>
                <c:pt idx="3873">
                  <c:v>44238.46</c:v>
                </c:pt>
                <c:pt idx="3874">
                  <c:v>44250.09</c:v>
                </c:pt>
                <c:pt idx="3875">
                  <c:v>44261.72</c:v>
                </c:pt>
                <c:pt idx="3876">
                  <c:v>44273.385000000002</c:v>
                </c:pt>
                <c:pt idx="3877">
                  <c:v>44285</c:v>
                </c:pt>
                <c:pt idx="3878">
                  <c:v>44296.605000000003</c:v>
                </c:pt>
                <c:pt idx="3879">
                  <c:v>44308.23</c:v>
                </c:pt>
                <c:pt idx="3880">
                  <c:v>44319.864999999998</c:v>
                </c:pt>
                <c:pt idx="3881">
                  <c:v>44331.345000000001</c:v>
                </c:pt>
                <c:pt idx="3882">
                  <c:v>44342.995000000003</c:v>
                </c:pt>
                <c:pt idx="3883">
                  <c:v>44354.625</c:v>
                </c:pt>
                <c:pt idx="3884">
                  <c:v>44366.254999999997</c:v>
                </c:pt>
                <c:pt idx="3885">
                  <c:v>44377.864999999998</c:v>
                </c:pt>
                <c:pt idx="3886">
                  <c:v>44389.495000000003</c:v>
                </c:pt>
                <c:pt idx="3887">
                  <c:v>44400.75</c:v>
                </c:pt>
                <c:pt idx="3888">
                  <c:v>44412.375</c:v>
                </c:pt>
                <c:pt idx="3889">
                  <c:v>44424.014999999999</c:v>
                </c:pt>
                <c:pt idx="3890">
                  <c:v>44435.62</c:v>
                </c:pt>
                <c:pt idx="3891">
                  <c:v>44447.264999999999</c:v>
                </c:pt>
                <c:pt idx="3892">
                  <c:v>44458.894999999997</c:v>
                </c:pt>
                <c:pt idx="3893">
                  <c:v>44470.54</c:v>
                </c:pt>
                <c:pt idx="3894">
                  <c:v>44482.17</c:v>
                </c:pt>
                <c:pt idx="3895">
                  <c:v>44493.84</c:v>
                </c:pt>
                <c:pt idx="3896">
                  <c:v>44505.464999999997</c:v>
                </c:pt>
                <c:pt idx="3897">
                  <c:v>44517.11</c:v>
                </c:pt>
                <c:pt idx="3898">
                  <c:v>44528.49</c:v>
                </c:pt>
                <c:pt idx="3899">
                  <c:v>44540.114999999998</c:v>
                </c:pt>
                <c:pt idx="3900">
                  <c:v>44551.74</c:v>
                </c:pt>
                <c:pt idx="3901">
                  <c:v>44563.27</c:v>
                </c:pt>
                <c:pt idx="3902">
                  <c:v>44574.885000000002</c:v>
                </c:pt>
                <c:pt idx="3903">
                  <c:v>44586.525000000001</c:v>
                </c:pt>
                <c:pt idx="3904">
                  <c:v>44597.97</c:v>
                </c:pt>
                <c:pt idx="3905">
                  <c:v>44609.595000000001</c:v>
                </c:pt>
                <c:pt idx="3906">
                  <c:v>44621.21</c:v>
                </c:pt>
                <c:pt idx="3907">
                  <c:v>44632.794999999998</c:v>
                </c:pt>
                <c:pt idx="3908">
                  <c:v>44644.415000000001</c:v>
                </c:pt>
                <c:pt idx="3909">
                  <c:v>44656.055</c:v>
                </c:pt>
                <c:pt idx="3910">
                  <c:v>44667.57</c:v>
                </c:pt>
                <c:pt idx="3911">
                  <c:v>44679.144999999997</c:v>
                </c:pt>
                <c:pt idx="3912">
                  <c:v>44690.745000000003</c:v>
                </c:pt>
                <c:pt idx="3913">
                  <c:v>44702.355000000003</c:v>
                </c:pt>
                <c:pt idx="3914">
                  <c:v>44713.964999999997</c:v>
                </c:pt>
                <c:pt idx="3915">
                  <c:v>44725.62</c:v>
                </c:pt>
                <c:pt idx="3916">
                  <c:v>44737.24</c:v>
                </c:pt>
                <c:pt idx="3917">
                  <c:v>44748.864999999998</c:v>
                </c:pt>
                <c:pt idx="3918">
                  <c:v>44760.114999999998</c:v>
                </c:pt>
                <c:pt idx="3919">
                  <c:v>44771.75</c:v>
                </c:pt>
                <c:pt idx="3920">
                  <c:v>44783.404999999999</c:v>
                </c:pt>
                <c:pt idx="3921">
                  <c:v>44795.025000000001</c:v>
                </c:pt>
                <c:pt idx="3922">
                  <c:v>44805.86</c:v>
                </c:pt>
                <c:pt idx="3923">
                  <c:v>44817.495000000003</c:v>
                </c:pt>
                <c:pt idx="3924">
                  <c:v>44829.14</c:v>
                </c:pt>
                <c:pt idx="3925">
                  <c:v>44840.754999999997</c:v>
                </c:pt>
                <c:pt idx="3926">
                  <c:v>44852.404999999999</c:v>
                </c:pt>
                <c:pt idx="3927">
                  <c:v>44864.055</c:v>
                </c:pt>
                <c:pt idx="3928">
                  <c:v>44875.15</c:v>
                </c:pt>
                <c:pt idx="3929">
                  <c:v>44886.794999999998</c:v>
                </c:pt>
                <c:pt idx="3930">
                  <c:v>44898.43</c:v>
                </c:pt>
                <c:pt idx="3931">
                  <c:v>44910.080000000002</c:v>
                </c:pt>
                <c:pt idx="3932">
                  <c:v>44921.695</c:v>
                </c:pt>
                <c:pt idx="3933">
                  <c:v>44933.334999999999</c:v>
                </c:pt>
                <c:pt idx="3934">
                  <c:v>44944.959999999999</c:v>
                </c:pt>
                <c:pt idx="3935">
                  <c:v>44956.6</c:v>
                </c:pt>
                <c:pt idx="3936">
                  <c:v>44968.235000000001</c:v>
                </c:pt>
                <c:pt idx="3937">
                  <c:v>44979.839999999997</c:v>
                </c:pt>
                <c:pt idx="3938">
                  <c:v>44991.47</c:v>
                </c:pt>
                <c:pt idx="3939">
                  <c:v>45003.125</c:v>
                </c:pt>
                <c:pt idx="3940">
                  <c:v>45014.654999999999</c:v>
                </c:pt>
                <c:pt idx="3941">
                  <c:v>45026.254999999997</c:v>
                </c:pt>
                <c:pt idx="3942">
                  <c:v>45037.885000000002</c:v>
                </c:pt>
                <c:pt idx="3943">
                  <c:v>45049.51</c:v>
                </c:pt>
                <c:pt idx="3944">
                  <c:v>45061.09</c:v>
                </c:pt>
                <c:pt idx="3945">
                  <c:v>45072.72</c:v>
                </c:pt>
                <c:pt idx="3946">
                  <c:v>45084.334999999999</c:v>
                </c:pt>
                <c:pt idx="3947">
                  <c:v>45095.955000000002</c:v>
                </c:pt>
                <c:pt idx="3948">
                  <c:v>45107.59</c:v>
                </c:pt>
                <c:pt idx="3949">
                  <c:v>45119.214999999997</c:v>
                </c:pt>
                <c:pt idx="3950">
                  <c:v>45130.495000000003</c:v>
                </c:pt>
                <c:pt idx="3951">
                  <c:v>45142.095000000001</c:v>
                </c:pt>
                <c:pt idx="3952">
                  <c:v>45153.7</c:v>
                </c:pt>
                <c:pt idx="3953">
                  <c:v>45165.35</c:v>
                </c:pt>
                <c:pt idx="3954">
                  <c:v>45176.955000000002</c:v>
                </c:pt>
                <c:pt idx="3955">
                  <c:v>45188.584999999999</c:v>
                </c:pt>
                <c:pt idx="3956">
                  <c:v>45200.205000000002</c:v>
                </c:pt>
                <c:pt idx="3957">
                  <c:v>45211.824999999997</c:v>
                </c:pt>
                <c:pt idx="3958">
                  <c:v>45223.48</c:v>
                </c:pt>
                <c:pt idx="3959">
                  <c:v>45235.1</c:v>
                </c:pt>
                <c:pt idx="3960">
                  <c:v>45246.65</c:v>
                </c:pt>
                <c:pt idx="3961">
                  <c:v>45258.315000000002</c:v>
                </c:pt>
                <c:pt idx="3962">
                  <c:v>45269.345000000001</c:v>
                </c:pt>
                <c:pt idx="3963">
                  <c:v>45280.66</c:v>
                </c:pt>
                <c:pt idx="3964">
                  <c:v>45292.28</c:v>
                </c:pt>
                <c:pt idx="3965">
                  <c:v>45303.4</c:v>
                </c:pt>
                <c:pt idx="3966">
                  <c:v>45314.99</c:v>
                </c:pt>
                <c:pt idx="3967">
                  <c:v>45326.544999999998</c:v>
                </c:pt>
                <c:pt idx="3968">
                  <c:v>45338.175000000003</c:v>
                </c:pt>
                <c:pt idx="3969">
                  <c:v>45349.815000000002</c:v>
                </c:pt>
                <c:pt idx="3970">
                  <c:v>45361.445</c:v>
                </c:pt>
                <c:pt idx="3971">
                  <c:v>45373.08</c:v>
                </c:pt>
                <c:pt idx="3972">
                  <c:v>45384.71</c:v>
                </c:pt>
                <c:pt idx="3973">
                  <c:v>45396.3</c:v>
                </c:pt>
                <c:pt idx="3974">
                  <c:v>45407.96</c:v>
                </c:pt>
                <c:pt idx="3975">
                  <c:v>45419.614999999998</c:v>
                </c:pt>
                <c:pt idx="3976">
                  <c:v>45431.245000000003</c:v>
                </c:pt>
                <c:pt idx="3977">
                  <c:v>45442.845000000001</c:v>
                </c:pt>
                <c:pt idx="3978">
                  <c:v>45454.48</c:v>
                </c:pt>
                <c:pt idx="3979">
                  <c:v>45466.114999999998</c:v>
                </c:pt>
                <c:pt idx="3980">
                  <c:v>45477.684999999998</c:v>
                </c:pt>
                <c:pt idx="3981">
                  <c:v>45479.294999999998</c:v>
                </c:pt>
                <c:pt idx="3982">
                  <c:v>45489.504999999997</c:v>
                </c:pt>
                <c:pt idx="3983">
                  <c:v>45501.135000000002</c:v>
                </c:pt>
                <c:pt idx="3984">
                  <c:v>45512.425000000003</c:v>
                </c:pt>
                <c:pt idx="3985">
                  <c:v>45524.055</c:v>
                </c:pt>
                <c:pt idx="3986">
                  <c:v>45535.67</c:v>
                </c:pt>
                <c:pt idx="3987">
                  <c:v>45547.294999999998</c:v>
                </c:pt>
                <c:pt idx="3988">
                  <c:v>45558.94</c:v>
                </c:pt>
                <c:pt idx="3989">
                  <c:v>45570.6</c:v>
                </c:pt>
                <c:pt idx="3990">
                  <c:v>45582.26</c:v>
                </c:pt>
                <c:pt idx="3991">
                  <c:v>45593.875</c:v>
                </c:pt>
                <c:pt idx="3992">
                  <c:v>45605.525000000001</c:v>
                </c:pt>
                <c:pt idx="3993">
                  <c:v>45617.184999999998</c:v>
                </c:pt>
                <c:pt idx="3994">
                  <c:v>45628.49</c:v>
                </c:pt>
                <c:pt idx="3995">
                  <c:v>45639.945</c:v>
                </c:pt>
                <c:pt idx="3996">
                  <c:v>45651.535000000003</c:v>
                </c:pt>
                <c:pt idx="3997">
                  <c:v>45663.175000000003</c:v>
                </c:pt>
                <c:pt idx="3998">
                  <c:v>45674.735000000001</c:v>
                </c:pt>
                <c:pt idx="3999">
                  <c:v>45686.26</c:v>
                </c:pt>
                <c:pt idx="4000">
                  <c:v>45697.9</c:v>
                </c:pt>
                <c:pt idx="4001">
                  <c:v>45709.53</c:v>
                </c:pt>
                <c:pt idx="4002">
                  <c:v>45721.15</c:v>
                </c:pt>
                <c:pt idx="4003">
                  <c:v>45732.775000000001</c:v>
                </c:pt>
                <c:pt idx="4004">
                  <c:v>45744.364999999998</c:v>
                </c:pt>
                <c:pt idx="4005">
                  <c:v>45755.995000000003</c:v>
                </c:pt>
                <c:pt idx="4006">
                  <c:v>45767.574999999997</c:v>
                </c:pt>
                <c:pt idx="4007">
                  <c:v>45779.175000000003</c:v>
                </c:pt>
                <c:pt idx="4008">
                  <c:v>45790.794999999998</c:v>
                </c:pt>
                <c:pt idx="4009">
                  <c:v>45802.095000000001</c:v>
                </c:pt>
                <c:pt idx="4010">
                  <c:v>45813.735000000001</c:v>
                </c:pt>
                <c:pt idx="4011">
                  <c:v>45825.364999999998</c:v>
                </c:pt>
                <c:pt idx="4012">
                  <c:v>45837.004999999997</c:v>
                </c:pt>
                <c:pt idx="4013">
                  <c:v>45848.63</c:v>
                </c:pt>
                <c:pt idx="4014">
                  <c:v>45860.27</c:v>
                </c:pt>
                <c:pt idx="4015">
                  <c:v>45871.904999999999</c:v>
                </c:pt>
                <c:pt idx="4016">
                  <c:v>45883.535000000003</c:v>
                </c:pt>
                <c:pt idx="4017">
                  <c:v>45894.525000000001</c:v>
                </c:pt>
                <c:pt idx="4018">
                  <c:v>45906.144999999997</c:v>
                </c:pt>
                <c:pt idx="4019">
                  <c:v>45917.745000000003</c:v>
                </c:pt>
                <c:pt idx="4020">
                  <c:v>45929.36</c:v>
                </c:pt>
                <c:pt idx="4021">
                  <c:v>45940.98</c:v>
                </c:pt>
                <c:pt idx="4022">
                  <c:v>45952.639999999999</c:v>
                </c:pt>
                <c:pt idx="4023">
                  <c:v>45964.195</c:v>
                </c:pt>
                <c:pt idx="4024">
                  <c:v>45975.514999999999</c:v>
                </c:pt>
                <c:pt idx="4025">
                  <c:v>45987.165000000001</c:v>
                </c:pt>
                <c:pt idx="4026">
                  <c:v>45998.635000000002</c:v>
                </c:pt>
                <c:pt idx="4027">
                  <c:v>46010.27</c:v>
                </c:pt>
                <c:pt idx="4028">
                  <c:v>46021.87</c:v>
                </c:pt>
                <c:pt idx="4029">
                  <c:v>46033.48</c:v>
                </c:pt>
                <c:pt idx="4030">
                  <c:v>46045.125</c:v>
                </c:pt>
                <c:pt idx="4031">
                  <c:v>46056.614999999998</c:v>
                </c:pt>
                <c:pt idx="4032">
                  <c:v>46068.24</c:v>
                </c:pt>
                <c:pt idx="4033">
                  <c:v>46079.745000000003</c:v>
                </c:pt>
                <c:pt idx="4034">
                  <c:v>46088.315000000002</c:v>
                </c:pt>
                <c:pt idx="4035">
                  <c:v>46099.904999999999</c:v>
                </c:pt>
                <c:pt idx="4036">
                  <c:v>46111.535000000003</c:v>
                </c:pt>
                <c:pt idx="4037">
                  <c:v>46122.89</c:v>
                </c:pt>
                <c:pt idx="4038">
                  <c:v>46134.495000000003</c:v>
                </c:pt>
                <c:pt idx="4039">
                  <c:v>46146.125</c:v>
                </c:pt>
                <c:pt idx="4040">
                  <c:v>46157.754999999997</c:v>
                </c:pt>
                <c:pt idx="4041">
                  <c:v>46166.345000000001</c:v>
                </c:pt>
                <c:pt idx="4042">
                  <c:v>46177.38</c:v>
                </c:pt>
                <c:pt idx="4043">
                  <c:v>46188.97</c:v>
                </c:pt>
                <c:pt idx="4044">
                  <c:v>46200.415000000001</c:v>
                </c:pt>
                <c:pt idx="4045">
                  <c:v>46212.06</c:v>
                </c:pt>
                <c:pt idx="4046">
                  <c:v>46223.7</c:v>
                </c:pt>
                <c:pt idx="4047">
                  <c:v>46235.275000000001</c:v>
                </c:pt>
                <c:pt idx="4048">
                  <c:v>46246.894999999997</c:v>
                </c:pt>
                <c:pt idx="4049">
                  <c:v>46258.535000000003</c:v>
                </c:pt>
                <c:pt idx="4050">
                  <c:v>46270.014999999999</c:v>
                </c:pt>
                <c:pt idx="4051">
                  <c:v>46281.66</c:v>
                </c:pt>
                <c:pt idx="4052">
                  <c:v>46293.294999999998</c:v>
                </c:pt>
                <c:pt idx="4053">
                  <c:v>46304.955000000002</c:v>
                </c:pt>
                <c:pt idx="4054">
                  <c:v>46316.584999999999</c:v>
                </c:pt>
                <c:pt idx="4055">
                  <c:v>46328.22</c:v>
                </c:pt>
                <c:pt idx="4056">
                  <c:v>46339.86</c:v>
                </c:pt>
                <c:pt idx="4057">
                  <c:v>46351.43</c:v>
                </c:pt>
                <c:pt idx="4058">
                  <c:v>46363.084999999999</c:v>
                </c:pt>
                <c:pt idx="4059">
                  <c:v>46374.625</c:v>
                </c:pt>
                <c:pt idx="4060">
                  <c:v>46386.28</c:v>
                </c:pt>
                <c:pt idx="4061">
                  <c:v>46397.9</c:v>
                </c:pt>
                <c:pt idx="4062">
                  <c:v>46409.17</c:v>
                </c:pt>
                <c:pt idx="4063">
                  <c:v>46420.83</c:v>
                </c:pt>
                <c:pt idx="4064">
                  <c:v>46432.455000000002</c:v>
                </c:pt>
                <c:pt idx="4065">
                  <c:v>46444.105000000003</c:v>
                </c:pt>
                <c:pt idx="4066">
                  <c:v>46455.74</c:v>
                </c:pt>
                <c:pt idx="4067">
                  <c:v>46467.360000000001</c:v>
                </c:pt>
                <c:pt idx="4068">
                  <c:v>46478.985000000001</c:v>
                </c:pt>
                <c:pt idx="4069">
                  <c:v>46490.62</c:v>
                </c:pt>
                <c:pt idx="4070">
                  <c:v>46502.26</c:v>
                </c:pt>
                <c:pt idx="4071">
                  <c:v>46513.805</c:v>
                </c:pt>
                <c:pt idx="4072">
                  <c:v>46525.42</c:v>
                </c:pt>
                <c:pt idx="4073">
                  <c:v>46536.81</c:v>
                </c:pt>
                <c:pt idx="4074">
                  <c:v>46548.43</c:v>
                </c:pt>
                <c:pt idx="4075">
                  <c:v>46560.05</c:v>
                </c:pt>
                <c:pt idx="4076">
                  <c:v>46571.68</c:v>
                </c:pt>
                <c:pt idx="4077">
                  <c:v>46582.764999999999</c:v>
                </c:pt>
                <c:pt idx="4078">
                  <c:v>46594.385000000002</c:v>
                </c:pt>
                <c:pt idx="4079">
                  <c:v>46606.014999999999</c:v>
                </c:pt>
                <c:pt idx="4080">
                  <c:v>46617.654999999999</c:v>
                </c:pt>
                <c:pt idx="4081">
                  <c:v>46629.264999999999</c:v>
                </c:pt>
                <c:pt idx="4082">
                  <c:v>46640.875</c:v>
                </c:pt>
                <c:pt idx="4083">
                  <c:v>46652.535000000003</c:v>
                </c:pt>
                <c:pt idx="4084">
                  <c:v>46664.17</c:v>
                </c:pt>
                <c:pt idx="4085">
                  <c:v>46675.805</c:v>
                </c:pt>
                <c:pt idx="4086">
                  <c:v>46687.29</c:v>
                </c:pt>
                <c:pt idx="4087">
                  <c:v>46698.92</c:v>
                </c:pt>
                <c:pt idx="4088">
                  <c:v>46710.44</c:v>
                </c:pt>
                <c:pt idx="4089">
                  <c:v>46722.044999999998</c:v>
                </c:pt>
                <c:pt idx="4090">
                  <c:v>46733.644999999997</c:v>
                </c:pt>
                <c:pt idx="4091">
                  <c:v>46745.275000000001</c:v>
                </c:pt>
                <c:pt idx="4092">
                  <c:v>46756.91</c:v>
                </c:pt>
                <c:pt idx="4093">
                  <c:v>46768.56</c:v>
                </c:pt>
                <c:pt idx="4094">
                  <c:v>46779.65</c:v>
                </c:pt>
                <c:pt idx="4095">
                  <c:v>46791.285000000003</c:v>
                </c:pt>
                <c:pt idx="4096">
                  <c:v>46802.92</c:v>
                </c:pt>
                <c:pt idx="4097">
                  <c:v>46814.559999999998</c:v>
                </c:pt>
                <c:pt idx="4098">
                  <c:v>46826.19</c:v>
                </c:pt>
                <c:pt idx="4099">
                  <c:v>46837.745000000003</c:v>
                </c:pt>
                <c:pt idx="4100">
                  <c:v>46849.254999999997</c:v>
                </c:pt>
                <c:pt idx="4101">
                  <c:v>46860.864999999998</c:v>
                </c:pt>
                <c:pt idx="4102">
                  <c:v>46872.5</c:v>
                </c:pt>
                <c:pt idx="4103">
                  <c:v>46884.135000000002</c:v>
                </c:pt>
                <c:pt idx="4104">
                  <c:v>46895.775000000001</c:v>
                </c:pt>
                <c:pt idx="4105">
                  <c:v>46907.425000000003</c:v>
                </c:pt>
                <c:pt idx="4106">
                  <c:v>46918.875</c:v>
                </c:pt>
                <c:pt idx="4107">
                  <c:v>46930.525000000001</c:v>
                </c:pt>
                <c:pt idx="4108">
                  <c:v>46942.154999999999</c:v>
                </c:pt>
                <c:pt idx="4109">
                  <c:v>46947.464999999997</c:v>
                </c:pt>
                <c:pt idx="4110">
                  <c:v>46958.73</c:v>
                </c:pt>
                <c:pt idx="4111">
                  <c:v>46958.98</c:v>
                </c:pt>
                <c:pt idx="4112">
                  <c:v>46963.635000000002</c:v>
                </c:pt>
                <c:pt idx="4113">
                  <c:v>46963.885000000002</c:v>
                </c:pt>
                <c:pt idx="4114">
                  <c:v>46973.4</c:v>
                </c:pt>
                <c:pt idx="4115">
                  <c:v>46985.03</c:v>
                </c:pt>
                <c:pt idx="4116">
                  <c:v>46988.915000000001</c:v>
                </c:pt>
                <c:pt idx="4117">
                  <c:v>46989.184999999998</c:v>
                </c:pt>
                <c:pt idx="4118">
                  <c:v>46993.75</c:v>
                </c:pt>
                <c:pt idx="4119">
                  <c:v>46994.01</c:v>
                </c:pt>
                <c:pt idx="4120">
                  <c:v>47001.8</c:v>
                </c:pt>
                <c:pt idx="4121">
                  <c:v>47008.52</c:v>
                </c:pt>
                <c:pt idx="4122">
                  <c:v>47008.77</c:v>
                </c:pt>
                <c:pt idx="4123">
                  <c:v>47013.48</c:v>
                </c:pt>
                <c:pt idx="4124">
                  <c:v>47013.760000000002</c:v>
                </c:pt>
                <c:pt idx="4125">
                  <c:v>47025.29</c:v>
                </c:pt>
                <c:pt idx="4126">
                  <c:v>47036.81</c:v>
                </c:pt>
                <c:pt idx="4127">
                  <c:v>47038.8</c:v>
                </c:pt>
                <c:pt idx="4128">
                  <c:v>47039.040000000001</c:v>
                </c:pt>
                <c:pt idx="4129">
                  <c:v>47043.78</c:v>
                </c:pt>
                <c:pt idx="4130">
                  <c:v>47044.04</c:v>
                </c:pt>
                <c:pt idx="4131">
                  <c:v>47045.37</c:v>
                </c:pt>
                <c:pt idx="4132">
                  <c:v>47048.934999999998</c:v>
                </c:pt>
                <c:pt idx="4133">
                  <c:v>47049.224999999999</c:v>
                </c:pt>
                <c:pt idx="4134">
                  <c:v>47052.824999999997</c:v>
                </c:pt>
                <c:pt idx="4135">
                  <c:v>47058.665000000001</c:v>
                </c:pt>
                <c:pt idx="4136">
                  <c:v>47060.724999999999</c:v>
                </c:pt>
                <c:pt idx="4137">
                  <c:v>47066.59</c:v>
                </c:pt>
                <c:pt idx="4138">
                  <c:v>47070.135000000002</c:v>
                </c:pt>
                <c:pt idx="4139">
                  <c:v>47070.364999999998</c:v>
                </c:pt>
                <c:pt idx="4140">
                  <c:v>47073.834999999999</c:v>
                </c:pt>
                <c:pt idx="4141">
                  <c:v>47075.14</c:v>
                </c:pt>
                <c:pt idx="4142">
                  <c:v>47075.38</c:v>
                </c:pt>
                <c:pt idx="4143">
                  <c:v>47079.92</c:v>
                </c:pt>
                <c:pt idx="4144">
                  <c:v>47080.19</c:v>
                </c:pt>
                <c:pt idx="4145">
                  <c:v>47088.93</c:v>
                </c:pt>
                <c:pt idx="4146">
                  <c:v>47100.55</c:v>
                </c:pt>
                <c:pt idx="4147">
                  <c:v>47105.324999999997</c:v>
                </c:pt>
                <c:pt idx="4148">
                  <c:v>47105.595000000001</c:v>
                </c:pt>
                <c:pt idx="4149">
                  <c:v>47110.31</c:v>
                </c:pt>
                <c:pt idx="4150">
                  <c:v>47110.57</c:v>
                </c:pt>
                <c:pt idx="4151">
                  <c:v>47117.85</c:v>
                </c:pt>
                <c:pt idx="4152">
                  <c:v>47125.735000000001</c:v>
                </c:pt>
                <c:pt idx="4153">
                  <c:v>47125.995000000003</c:v>
                </c:pt>
                <c:pt idx="4154">
                  <c:v>47130.735000000001</c:v>
                </c:pt>
                <c:pt idx="4155">
                  <c:v>47130.964999999997</c:v>
                </c:pt>
                <c:pt idx="4156">
                  <c:v>47133.035000000003</c:v>
                </c:pt>
                <c:pt idx="4157">
                  <c:v>47144.7</c:v>
                </c:pt>
                <c:pt idx="4158">
                  <c:v>47156.07</c:v>
                </c:pt>
                <c:pt idx="4159">
                  <c:v>47156.33</c:v>
                </c:pt>
                <c:pt idx="4160">
                  <c:v>47160.91</c:v>
                </c:pt>
                <c:pt idx="4161">
                  <c:v>47161.14</c:v>
                </c:pt>
                <c:pt idx="4162">
                  <c:v>47172.28</c:v>
                </c:pt>
                <c:pt idx="4163">
                  <c:v>47176.275000000001</c:v>
                </c:pt>
                <c:pt idx="4164">
                  <c:v>47187.9</c:v>
                </c:pt>
                <c:pt idx="4165">
                  <c:v>47199.474999999999</c:v>
                </c:pt>
                <c:pt idx="4166">
                  <c:v>47211.105000000003</c:v>
                </c:pt>
                <c:pt idx="4167">
                  <c:v>47222.735000000001</c:v>
                </c:pt>
                <c:pt idx="4168">
                  <c:v>47234.394999999997</c:v>
                </c:pt>
                <c:pt idx="4169">
                  <c:v>47246.014999999999</c:v>
                </c:pt>
                <c:pt idx="4170">
                  <c:v>47257.52</c:v>
                </c:pt>
                <c:pt idx="4171">
                  <c:v>47269.154999999999</c:v>
                </c:pt>
                <c:pt idx="4172">
                  <c:v>47280.815000000002</c:v>
                </c:pt>
                <c:pt idx="4173">
                  <c:v>47292.455000000002</c:v>
                </c:pt>
                <c:pt idx="4174">
                  <c:v>47304.074999999997</c:v>
                </c:pt>
                <c:pt idx="4175">
                  <c:v>47315.71</c:v>
                </c:pt>
                <c:pt idx="4176">
                  <c:v>47327.33</c:v>
                </c:pt>
                <c:pt idx="4177">
                  <c:v>47338.95</c:v>
                </c:pt>
                <c:pt idx="4178">
                  <c:v>47350.614999999998</c:v>
                </c:pt>
                <c:pt idx="4179">
                  <c:v>47362.254999999997</c:v>
                </c:pt>
                <c:pt idx="4180">
                  <c:v>47373.925000000003</c:v>
                </c:pt>
                <c:pt idx="4181">
                  <c:v>47385.49</c:v>
                </c:pt>
                <c:pt idx="4182">
                  <c:v>47397.13</c:v>
                </c:pt>
                <c:pt idx="4183">
                  <c:v>47408.794999999998</c:v>
                </c:pt>
                <c:pt idx="4184">
                  <c:v>47420.445</c:v>
                </c:pt>
                <c:pt idx="4185">
                  <c:v>47432.084999999999</c:v>
                </c:pt>
                <c:pt idx="4186">
                  <c:v>47443.71</c:v>
                </c:pt>
                <c:pt idx="4187">
                  <c:v>47455.27</c:v>
                </c:pt>
                <c:pt idx="4188">
                  <c:v>47466.894999999997</c:v>
                </c:pt>
                <c:pt idx="4189">
                  <c:v>47478.544999999998</c:v>
                </c:pt>
                <c:pt idx="4190">
                  <c:v>47490.19</c:v>
                </c:pt>
                <c:pt idx="4191">
                  <c:v>47501.815000000002</c:v>
                </c:pt>
                <c:pt idx="4192">
                  <c:v>47513.485000000001</c:v>
                </c:pt>
                <c:pt idx="4193">
                  <c:v>47525.17</c:v>
                </c:pt>
                <c:pt idx="4194">
                  <c:v>47536.845000000001</c:v>
                </c:pt>
                <c:pt idx="4195">
                  <c:v>47548.334999999999</c:v>
                </c:pt>
                <c:pt idx="4196">
                  <c:v>47559.974999999999</c:v>
                </c:pt>
                <c:pt idx="4197">
                  <c:v>47571.519999999997</c:v>
                </c:pt>
                <c:pt idx="4198">
                  <c:v>47583.16</c:v>
                </c:pt>
                <c:pt idx="4199">
                  <c:v>47594.720000000001</c:v>
                </c:pt>
                <c:pt idx="4200">
                  <c:v>47606.345000000001</c:v>
                </c:pt>
                <c:pt idx="4201">
                  <c:v>47617.99</c:v>
                </c:pt>
                <c:pt idx="4202">
                  <c:v>47629.635000000002</c:v>
                </c:pt>
                <c:pt idx="4203">
                  <c:v>47641.254999999997</c:v>
                </c:pt>
                <c:pt idx="4204">
                  <c:v>47652.875</c:v>
                </c:pt>
                <c:pt idx="4205">
                  <c:v>47664.535000000003</c:v>
                </c:pt>
                <c:pt idx="4206">
                  <c:v>47676.044999999998</c:v>
                </c:pt>
                <c:pt idx="4207">
                  <c:v>47687.684999999998</c:v>
                </c:pt>
                <c:pt idx="4208">
                  <c:v>47699.31</c:v>
                </c:pt>
                <c:pt idx="4209">
                  <c:v>47710.94</c:v>
                </c:pt>
                <c:pt idx="4210">
                  <c:v>47722.559999999998</c:v>
                </c:pt>
                <c:pt idx="4211">
                  <c:v>47734.2</c:v>
                </c:pt>
                <c:pt idx="4212">
                  <c:v>47745.735000000001</c:v>
                </c:pt>
                <c:pt idx="4213">
                  <c:v>47757.364999999998</c:v>
                </c:pt>
                <c:pt idx="4214">
                  <c:v>47769.004999999997</c:v>
                </c:pt>
                <c:pt idx="4215">
                  <c:v>47780.614999999998</c:v>
                </c:pt>
                <c:pt idx="4216">
                  <c:v>47792.254999999997</c:v>
                </c:pt>
                <c:pt idx="4217">
                  <c:v>47803.845000000001</c:v>
                </c:pt>
                <c:pt idx="4218">
                  <c:v>47814.934999999998</c:v>
                </c:pt>
                <c:pt idx="4219">
                  <c:v>47826.574999999997</c:v>
                </c:pt>
                <c:pt idx="4220">
                  <c:v>47838.224999999999</c:v>
                </c:pt>
                <c:pt idx="4221">
                  <c:v>47849.71</c:v>
                </c:pt>
                <c:pt idx="4222">
                  <c:v>47861.055</c:v>
                </c:pt>
                <c:pt idx="4223">
                  <c:v>47872.67</c:v>
                </c:pt>
                <c:pt idx="4224">
                  <c:v>47884.305</c:v>
                </c:pt>
                <c:pt idx="4225">
                  <c:v>47895.95</c:v>
                </c:pt>
                <c:pt idx="4226">
                  <c:v>47907.574999999997</c:v>
                </c:pt>
                <c:pt idx="4227">
                  <c:v>47919.21</c:v>
                </c:pt>
                <c:pt idx="4228">
                  <c:v>47930.85</c:v>
                </c:pt>
                <c:pt idx="4229">
                  <c:v>47942.45</c:v>
                </c:pt>
                <c:pt idx="4230">
                  <c:v>47953.65</c:v>
                </c:pt>
                <c:pt idx="4231">
                  <c:v>47965.315000000002</c:v>
                </c:pt>
                <c:pt idx="4232">
                  <c:v>47976.815000000002</c:v>
                </c:pt>
                <c:pt idx="4233">
                  <c:v>47988.45</c:v>
                </c:pt>
                <c:pt idx="4234">
                  <c:v>48000.095000000001</c:v>
                </c:pt>
                <c:pt idx="4235">
                  <c:v>48011.745000000003</c:v>
                </c:pt>
                <c:pt idx="4236">
                  <c:v>48023.334999999999</c:v>
                </c:pt>
                <c:pt idx="4237">
                  <c:v>48034.985000000001</c:v>
                </c:pt>
                <c:pt idx="4238">
                  <c:v>48045.245000000003</c:v>
                </c:pt>
                <c:pt idx="4239">
                  <c:v>48056.87</c:v>
                </c:pt>
                <c:pt idx="4240">
                  <c:v>48068.535000000003</c:v>
                </c:pt>
                <c:pt idx="4241">
                  <c:v>48080.165000000001</c:v>
                </c:pt>
                <c:pt idx="4242">
                  <c:v>48091.745000000003</c:v>
                </c:pt>
                <c:pt idx="4243">
                  <c:v>48103.25</c:v>
                </c:pt>
                <c:pt idx="4244">
                  <c:v>48114.9</c:v>
                </c:pt>
                <c:pt idx="4245">
                  <c:v>48126.54</c:v>
                </c:pt>
                <c:pt idx="4246">
                  <c:v>48138.175000000003</c:v>
                </c:pt>
                <c:pt idx="4247">
                  <c:v>48149.584999999999</c:v>
                </c:pt>
                <c:pt idx="4248">
                  <c:v>48161.195</c:v>
                </c:pt>
                <c:pt idx="4249">
                  <c:v>48172.834999999999</c:v>
                </c:pt>
                <c:pt idx="4250">
                  <c:v>48184.445</c:v>
                </c:pt>
                <c:pt idx="4251">
                  <c:v>48196.065000000002</c:v>
                </c:pt>
                <c:pt idx="4252">
                  <c:v>48207.695</c:v>
                </c:pt>
                <c:pt idx="4253">
                  <c:v>48219.09</c:v>
                </c:pt>
                <c:pt idx="4254">
                  <c:v>48230.714999999997</c:v>
                </c:pt>
                <c:pt idx="4255">
                  <c:v>48242.38</c:v>
                </c:pt>
                <c:pt idx="4256">
                  <c:v>48254.03</c:v>
                </c:pt>
                <c:pt idx="4257">
                  <c:v>48265.68</c:v>
                </c:pt>
                <c:pt idx="4258">
                  <c:v>48277.305</c:v>
                </c:pt>
                <c:pt idx="4259">
                  <c:v>48288.92</c:v>
                </c:pt>
                <c:pt idx="4260">
                  <c:v>48300.565000000002</c:v>
                </c:pt>
                <c:pt idx="4261">
                  <c:v>48312.205000000002</c:v>
                </c:pt>
                <c:pt idx="4262">
                  <c:v>48323.625</c:v>
                </c:pt>
                <c:pt idx="4263">
                  <c:v>48335.254999999997</c:v>
                </c:pt>
                <c:pt idx="4264">
                  <c:v>48346.875</c:v>
                </c:pt>
                <c:pt idx="4265">
                  <c:v>48358.53</c:v>
                </c:pt>
                <c:pt idx="4266">
                  <c:v>48370.154999999999</c:v>
                </c:pt>
                <c:pt idx="4267">
                  <c:v>48381.815000000002</c:v>
                </c:pt>
                <c:pt idx="4268">
                  <c:v>48392.955000000002</c:v>
                </c:pt>
                <c:pt idx="4269">
                  <c:v>48404.595000000001</c:v>
                </c:pt>
                <c:pt idx="4270">
                  <c:v>48416.245000000003</c:v>
                </c:pt>
                <c:pt idx="4271">
                  <c:v>48427.904999999999</c:v>
                </c:pt>
                <c:pt idx="4272">
                  <c:v>48439.525000000001</c:v>
                </c:pt>
                <c:pt idx="4273">
                  <c:v>48451.17</c:v>
                </c:pt>
                <c:pt idx="4274">
                  <c:v>48462.82</c:v>
                </c:pt>
                <c:pt idx="4275">
                  <c:v>48474.445</c:v>
                </c:pt>
                <c:pt idx="4276">
                  <c:v>48486.080000000002</c:v>
                </c:pt>
                <c:pt idx="4277">
                  <c:v>48497.724999999999</c:v>
                </c:pt>
                <c:pt idx="4278">
                  <c:v>48509.32</c:v>
                </c:pt>
                <c:pt idx="4279">
                  <c:v>48520.955000000002</c:v>
                </c:pt>
                <c:pt idx="4280">
                  <c:v>48532.55</c:v>
                </c:pt>
                <c:pt idx="4281">
                  <c:v>48543.43</c:v>
                </c:pt>
                <c:pt idx="4282">
                  <c:v>48555.084999999999</c:v>
                </c:pt>
                <c:pt idx="4283">
                  <c:v>48566.71</c:v>
                </c:pt>
                <c:pt idx="4284">
                  <c:v>48578.355000000003</c:v>
                </c:pt>
                <c:pt idx="4285">
                  <c:v>48590.004999999997</c:v>
                </c:pt>
                <c:pt idx="4286">
                  <c:v>48601.63</c:v>
                </c:pt>
                <c:pt idx="4287">
                  <c:v>48613.26</c:v>
                </c:pt>
                <c:pt idx="4288">
                  <c:v>48624.915000000001</c:v>
                </c:pt>
                <c:pt idx="4289">
                  <c:v>48636.51</c:v>
                </c:pt>
                <c:pt idx="4290">
                  <c:v>48648.175000000003</c:v>
                </c:pt>
                <c:pt idx="4291">
                  <c:v>48659.815000000002</c:v>
                </c:pt>
                <c:pt idx="4292">
                  <c:v>48671.44</c:v>
                </c:pt>
                <c:pt idx="4293">
                  <c:v>48683.055</c:v>
                </c:pt>
                <c:pt idx="4294">
                  <c:v>48694.684999999998</c:v>
                </c:pt>
                <c:pt idx="4295">
                  <c:v>48706.17</c:v>
                </c:pt>
                <c:pt idx="4296">
                  <c:v>48717.745000000003</c:v>
                </c:pt>
                <c:pt idx="4297">
                  <c:v>48729.385000000002</c:v>
                </c:pt>
                <c:pt idx="4298">
                  <c:v>48740.995000000003</c:v>
                </c:pt>
                <c:pt idx="4299">
                  <c:v>48752.635000000002</c:v>
                </c:pt>
                <c:pt idx="4300">
                  <c:v>48764.28</c:v>
                </c:pt>
                <c:pt idx="4301">
                  <c:v>48775.91</c:v>
                </c:pt>
                <c:pt idx="4302">
                  <c:v>48787.305</c:v>
                </c:pt>
                <c:pt idx="4303">
                  <c:v>48798.964999999997</c:v>
                </c:pt>
                <c:pt idx="4304">
                  <c:v>48810.57</c:v>
                </c:pt>
                <c:pt idx="4305">
                  <c:v>48822.184999999998</c:v>
                </c:pt>
                <c:pt idx="4306">
                  <c:v>48833.625</c:v>
                </c:pt>
                <c:pt idx="4307">
                  <c:v>48845.279999999999</c:v>
                </c:pt>
                <c:pt idx="4308">
                  <c:v>48856.91</c:v>
                </c:pt>
                <c:pt idx="4309">
                  <c:v>48868.555</c:v>
                </c:pt>
                <c:pt idx="4310">
                  <c:v>48880.19</c:v>
                </c:pt>
                <c:pt idx="4311">
                  <c:v>48891.86</c:v>
                </c:pt>
                <c:pt idx="4312">
                  <c:v>48903.47</c:v>
                </c:pt>
                <c:pt idx="4313">
                  <c:v>48915.11</c:v>
                </c:pt>
                <c:pt idx="4314">
                  <c:v>48926.764999999999</c:v>
                </c:pt>
                <c:pt idx="4315">
                  <c:v>48938.404999999999</c:v>
                </c:pt>
                <c:pt idx="4316">
                  <c:v>48950.04</c:v>
                </c:pt>
                <c:pt idx="4317">
                  <c:v>48961.635000000002</c:v>
                </c:pt>
                <c:pt idx="4318">
                  <c:v>48973.285000000003</c:v>
                </c:pt>
                <c:pt idx="4319">
                  <c:v>48984.885000000002</c:v>
                </c:pt>
                <c:pt idx="4320">
                  <c:v>48996.014999999999</c:v>
                </c:pt>
                <c:pt idx="4321">
                  <c:v>49007.635000000002</c:v>
                </c:pt>
                <c:pt idx="4322">
                  <c:v>49019.014999999999</c:v>
                </c:pt>
                <c:pt idx="4323">
                  <c:v>49030.425000000003</c:v>
                </c:pt>
                <c:pt idx="4324">
                  <c:v>49042.04</c:v>
                </c:pt>
                <c:pt idx="4325">
                  <c:v>49053.675000000003</c:v>
                </c:pt>
                <c:pt idx="4326">
                  <c:v>49065.315000000002</c:v>
                </c:pt>
                <c:pt idx="4327">
                  <c:v>49076.945</c:v>
                </c:pt>
                <c:pt idx="4328">
                  <c:v>49088.56</c:v>
                </c:pt>
                <c:pt idx="4329">
                  <c:v>49100.17</c:v>
                </c:pt>
                <c:pt idx="4330">
                  <c:v>49111.815000000002</c:v>
                </c:pt>
                <c:pt idx="4331">
                  <c:v>49123.445</c:v>
                </c:pt>
                <c:pt idx="4332">
                  <c:v>49134.724999999999</c:v>
                </c:pt>
                <c:pt idx="4333">
                  <c:v>49146.364999999998</c:v>
                </c:pt>
                <c:pt idx="4334">
                  <c:v>49158</c:v>
                </c:pt>
                <c:pt idx="4335">
                  <c:v>49169.614999999998</c:v>
                </c:pt>
                <c:pt idx="4336">
                  <c:v>49181.23</c:v>
                </c:pt>
                <c:pt idx="4337">
                  <c:v>49192.88</c:v>
                </c:pt>
                <c:pt idx="4338">
                  <c:v>49204.514999999999</c:v>
                </c:pt>
                <c:pt idx="4339">
                  <c:v>49216.17</c:v>
                </c:pt>
                <c:pt idx="4340">
                  <c:v>49227.794999999998</c:v>
                </c:pt>
                <c:pt idx="4341">
                  <c:v>49239.445</c:v>
                </c:pt>
                <c:pt idx="4342">
                  <c:v>49251.1</c:v>
                </c:pt>
                <c:pt idx="4343">
                  <c:v>49262.74</c:v>
                </c:pt>
                <c:pt idx="4344">
                  <c:v>49274.37</c:v>
                </c:pt>
                <c:pt idx="4345">
                  <c:v>49286.03</c:v>
                </c:pt>
                <c:pt idx="4346">
                  <c:v>49297.665000000001</c:v>
                </c:pt>
                <c:pt idx="4347">
                  <c:v>49309.285000000003</c:v>
                </c:pt>
                <c:pt idx="4348">
                  <c:v>49320.535000000003</c:v>
                </c:pt>
                <c:pt idx="4349">
                  <c:v>49332.144999999997</c:v>
                </c:pt>
                <c:pt idx="4350">
                  <c:v>49343.695</c:v>
                </c:pt>
                <c:pt idx="4351">
                  <c:v>49355.28</c:v>
                </c:pt>
                <c:pt idx="4352">
                  <c:v>49366.87</c:v>
                </c:pt>
                <c:pt idx="4353">
                  <c:v>49378.495000000003</c:v>
                </c:pt>
                <c:pt idx="4354">
                  <c:v>49388.855000000003</c:v>
                </c:pt>
                <c:pt idx="4355">
                  <c:v>49400.434999999998</c:v>
                </c:pt>
                <c:pt idx="4356">
                  <c:v>49412</c:v>
                </c:pt>
                <c:pt idx="4357">
                  <c:v>49423.614999999998</c:v>
                </c:pt>
                <c:pt idx="4358">
                  <c:v>49435.26</c:v>
                </c:pt>
                <c:pt idx="4359">
                  <c:v>49446.904999999999</c:v>
                </c:pt>
                <c:pt idx="4360">
                  <c:v>49458.544999999998</c:v>
                </c:pt>
                <c:pt idx="4361">
                  <c:v>49470.15</c:v>
                </c:pt>
                <c:pt idx="4362">
                  <c:v>49481.78</c:v>
                </c:pt>
                <c:pt idx="4363">
                  <c:v>49493.455000000002</c:v>
                </c:pt>
                <c:pt idx="4364">
                  <c:v>49505.05</c:v>
                </c:pt>
                <c:pt idx="4365">
                  <c:v>49516.66</c:v>
                </c:pt>
                <c:pt idx="4366">
                  <c:v>49528.305</c:v>
                </c:pt>
                <c:pt idx="4367">
                  <c:v>49539.964999999997</c:v>
                </c:pt>
                <c:pt idx="4368">
                  <c:v>49551.415000000001</c:v>
                </c:pt>
                <c:pt idx="4369">
                  <c:v>49563.004999999997</c:v>
                </c:pt>
                <c:pt idx="4370">
                  <c:v>49574.635000000002</c:v>
                </c:pt>
                <c:pt idx="4371">
                  <c:v>49585.815000000002</c:v>
                </c:pt>
                <c:pt idx="4372">
                  <c:v>49597.425000000003</c:v>
                </c:pt>
                <c:pt idx="4373">
                  <c:v>49609.074999999997</c:v>
                </c:pt>
                <c:pt idx="4374">
                  <c:v>49620.695</c:v>
                </c:pt>
                <c:pt idx="4375">
                  <c:v>49632.294999999998</c:v>
                </c:pt>
                <c:pt idx="4376">
                  <c:v>49643.95</c:v>
                </c:pt>
                <c:pt idx="4377">
                  <c:v>49655.595000000001</c:v>
                </c:pt>
                <c:pt idx="4378">
                  <c:v>49667.105000000003</c:v>
                </c:pt>
                <c:pt idx="4379">
                  <c:v>49678.714999999997</c:v>
                </c:pt>
                <c:pt idx="4380">
                  <c:v>49690.355000000003</c:v>
                </c:pt>
                <c:pt idx="4381">
                  <c:v>49702</c:v>
                </c:pt>
                <c:pt idx="4382">
                  <c:v>49713.61</c:v>
                </c:pt>
                <c:pt idx="4383">
                  <c:v>49725.24</c:v>
                </c:pt>
                <c:pt idx="4384">
                  <c:v>49736.855000000003</c:v>
                </c:pt>
                <c:pt idx="4385">
                  <c:v>49748.495000000003</c:v>
                </c:pt>
                <c:pt idx="4386">
                  <c:v>49760.125</c:v>
                </c:pt>
                <c:pt idx="4387">
                  <c:v>49771.78</c:v>
                </c:pt>
                <c:pt idx="4388">
                  <c:v>49783.42</c:v>
                </c:pt>
                <c:pt idx="4389">
                  <c:v>49795.03</c:v>
                </c:pt>
                <c:pt idx="4390">
                  <c:v>49806.625</c:v>
                </c:pt>
                <c:pt idx="4391">
                  <c:v>49818.26</c:v>
                </c:pt>
                <c:pt idx="4392">
                  <c:v>49829.885000000002</c:v>
                </c:pt>
                <c:pt idx="4393">
                  <c:v>49841.48</c:v>
                </c:pt>
                <c:pt idx="4394">
                  <c:v>49853.114999999998</c:v>
                </c:pt>
                <c:pt idx="4395">
                  <c:v>49864.714999999997</c:v>
                </c:pt>
                <c:pt idx="4396">
                  <c:v>49876.26</c:v>
                </c:pt>
                <c:pt idx="4397">
                  <c:v>49887.915000000001</c:v>
                </c:pt>
                <c:pt idx="4398">
                  <c:v>49899.544999999998</c:v>
                </c:pt>
                <c:pt idx="4399">
                  <c:v>49911.16</c:v>
                </c:pt>
                <c:pt idx="4400">
                  <c:v>49922.764999999999</c:v>
                </c:pt>
                <c:pt idx="4401">
                  <c:v>49934.41</c:v>
                </c:pt>
                <c:pt idx="4402">
                  <c:v>49945.915000000001</c:v>
                </c:pt>
                <c:pt idx="4403">
                  <c:v>49957.54</c:v>
                </c:pt>
                <c:pt idx="4404">
                  <c:v>49969.14</c:v>
                </c:pt>
                <c:pt idx="4405">
                  <c:v>49980.754999999997</c:v>
                </c:pt>
                <c:pt idx="4406">
                  <c:v>49992.36</c:v>
                </c:pt>
                <c:pt idx="4407">
                  <c:v>50003.98</c:v>
                </c:pt>
                <c:pt idx="4408">
                  <c:v>50015.555</c:v>
                </c:pt>
                <c:pt idx="4409">
                  <c:v>50027.25</c:v>
                </c:pt>
                <c:pt idx="4410">
                  <c:v>50038.845000000001</c:v>
                </c:pt>
                <c:pt idx="4411">
                  <c:v>50050.455000000002</c:v>
                </c:pt>
                <c:pt idx="4412">
                  <c:v>50062.084999999999</c:v>
                </c:pt>
                <c:pt idx="4413">
                  <c:v>50073.71</c:v>
                </c:pt>
                <c:pt idx="4414">
                  <c:v>50085.345000000001</c:v>
                </c:pt>
                <c:pt idx="4415">
                  <c:v>50096.7</c:v>
                </c:pt>
                <c:pt idx="4416">
                  <c:v>50108.35</c:v>
                </c:pt>
                <c:pt idx="4417">
                  <c:v>50119.99</c:v>
                </c:pt>
                <c:pt idx="4418">
                  <c:v>50131.625</c:v>
                </c:pt>
                <c:pt idx="4419">
                  <c:v>50143.264999999999</c:v>
                </c:pt>
                <c:pt idx="4420">
                  <c:v>50154.76</c:v>
                </c:pt>
                <c:pt idx="4421">
                  <c:v>50166.239999999998</c:v>
                </c:pt>
                <c:pt idx="4422">
                  <c:v>50177.834999999999</c:v>
                </c:pt>
                <c:pt idx="4423">
                  <c:v>50185.42</c:v>
                </c:pt>
                <c:pt idx="4424">
                  <c:v>50197.065000000002</c:v>
                </c:pt>
                <c:pt idx="4425">
                  <c:v>50198.714999999997</c:v>
                </c:pt>
                <c:pt idx="4426">
                  <c:v>50209.995000000003</c:v>
                </c:pt>
                <c:pt idx="4427">
                  <c:v>50221.62</c:v>
                </c:pt>
                <c:pt idx="4428">
                  <c:v>50233.195</c:v>
                </c:pt>
                <c:pt idx="4429">
                  <c:v>50244.82</c:v>
                </c:pt>
                <c:pt idx="4430">
                  <c:v>50256.474999999999</c:v>
                </c:pt>
                <c:pt idx="4431">
                  <c:v>50268.04</c:v>
                </c:pt>
                <c:pt idx="4432">
                  <c:v>50279.65</c:v>
                </c:pt>
                <c:pt idx="4433">
                  <c:v>50291.224999999999</c:v>
                </c:pt>
                <c:pt idx="4434">
                  <c:v>50302.805</c:v>
                </c:pt>
                <c:pt idx="4435">
                  <c:v>50314.404999999999</c:v>
                </c:pt>
                <c:pt idx="4436">
                  <c:v>50326.025000000001</c:v>
                </c:pt>
                <c:pt idx="4437">
                  <c:v>50337.605000000003</c:v>
                </c:pt>
                <c:pt idx="4438">
                  <c:v>50349.21</c:v>
                </c:pt>
                <c:pt idx="4439">
                  <c:v>50360.824999999997</c:v>
                </c:pt>
                <c:pt idx="4440">
                  <c:v>50372.45</c:v>
                </c:pt>
                <c:pt idx="4441">
                  <c:v>50384.084999999999</c:v>
                </c:pt>
                <c:pt idx="4442">
                  <c:v>50395.684999999998</c:v>
                </c:pt>
                <c:pt idx="4443">
                  <c:v>50407.275000000001</c:v>
                </c:pt>
                <c:pt idx="4444">
                  <c:v>50418.845000000001</c:v>
                </c:pt>
                <c:pt idx="4445">
                  <c:v>50430.375</c:v>
                </c:pt>
                <c:pt idx="4446">
                  <c:v>50441.915000000001</c:v>
                </c:pt>
                <c:pt idx="4447">
                  <c:v>50453.514999999999</c:v>
                </c:pt>
                <c:pt idx="4448">
                  <c:v>50465.13</c:v>
                </c:pt>
                <c:pt idx="4449">
                  <c:v>50476.77</c:v>
                </c:pt>
                <c:pt idx="4450">
                  <c:v>50488.105000000003</c:v>
                </c:pt>
                <c:pt idx="4451">
                  <c:v>50499.705000000002</c:v>
                </c:pt>
                <c:pt idx="4452">
                  <c:v>50511.334999999999</c:v>
                </c:pt>
                <c:pt idx="4453">
                  <c:v>50522.99</c:v>
                </c:pt>
                <c:pt idx="4454">
                  <c:v>50534.54</c:v>
                </c:pt>
                <c:pt idx="4455">
                  <c:v>50546.13</c:v>
                </c:pt>
                <c:pt idx="4456">
                  <c:v>50557.724999999999</c:v>
                </c:pt>
                <c:pt idx="4457">
                  <c:v>50569.214999999997</c:v>
                </c:pt>
                <c:pt idx="4458">
                  <c:v>50580.864999999998</c:v>
                </c:pt>
                <c:pt idx="4459">
                  <c:v>50592.525000000001</c:v>
                </c:pt>
                <c:pt idx="4460">
                  <c:v>50604.074999999997</c:v>
                </c:pt>
                <c:pt idx="4461">
                  <c:v>50615.62</c:v>
                </c:pt>
                <c:pt idx="4462">
                  <c:v>50627.235000000001</c:v>
                </c:pt>
                <c:pt idx="4463">
                  <c:v>50638.85</c:v>
                </c:pt>
                <c:pt idx="4464">
                  <c:v>50650.464999999997</c:v>
                </c:pt>
                <c:pt idx="4465">
                  <c:v>50661.97</c:v>
                </c:pt>
                <c:pt idx="4466">
                  <c:v>50673.404999999999</c:v>
                </c:pt>
                <c:pt idx="4467">
                  <c:v>50685.044999999998</c:v>
                </c:pt>
                <c:pt idx="4468">
                  <c:v>50696.644999999997</c:v>
                </c:pt>
                <c:pt idx="4469">
                  <c:v>50708.235000000001</c:v>
                </c:pt>
                <c:pt idx="4470">
                  <c:v>50719.03</c:v>
                </c:pt>
                <c:pt idx="4471">
                  <c:v>50729.86</c:v>
                </c:pt>
                <c:pt idx="4472">
                  <c:v>50740.595000000001</c:v>
                </c:pt>
                <c:pt idx="4473">
                  <c:v>50751.77</c:v>
                </c:pt>
                <c:pt idx="4474">
                  <c:v>50762.754999999997</c:v>
                </c:pt>
                <c:pt idx="4475">
                  <c:v>50773.845000000001</c:v>
                </c:pt>
                <c:pt idx="4476">
                  <c:v>50785.495000000003</c:v>
                </c:pt>
                <c:pt idx="4477">
                  <c:v>50797.135000000002</c:v>
                </c:pt>
                <c:pt idx="4478">
                  <c:v>50808.78</c:v>
                </c:pt>
                <c:pt idx="4479">
                  <c:v>50820.415000000001</c:v>
                </c:pt>
                <c:pt idx="4480">
                  <c:v>50831.995000000003</c:v>
                </c:pt>
                <c:pt idx="4481">
                  <c:v>50843.445</c:v>
                </c:pt>
                <c:pt idx="4482">
                  <c:v>50854.81</c:v>
                </c:pt>
                <c:pt idx="4483">
                  <c:v>50866.334999999999</c:v>
                </c:pt>
                <c:pt idx="4484">
                  <c:v>50877.955000000002</c:v>
                </c:pt>
                <c:pt idx="4485">
                  <c:v>50889.27</c:v>
                </c:pt>
                <c:pt idx="4486">
                  <c:v>50900.915000000001</c:v>
                </c:pt>
                <c:pt idx="4487">
                  <c:v>50912.334999999999</c:v>
                </c:pt>
                <c:pt idx="4488">
                  <c:v>50923.93</c:v>
                </c:pt>
                <c:pt idx="4489">
                  <c:v>50935.434999999998</c:v>
                </c:pt>
                <c:pt idx="4490">
                  <c:v>50947.074999999997</c:v>
                </c:pt>
                <c:pt idx="4491">
                  <c:v>50958.67</c:v>
                </c:pt>
                <c:pt idx="4492">
                  <c:v>50970.264999999999</c:v>
                </c:pt>
                <c:pt idx="4493">
                  <c:v>50981.764999999999</c:v>
                </c:pt>
                <c:pt idx="4494">
                  <c:v>50992.800000000003</c:v>
                </c:pt>
                <c:pt idx="4495">
                  <c:v>51003.97</c:v>
                </c:pt>
                <c:pt idx="4496">
                  <c:v>51015.53</c:v>
                </c:pt>
                <c:pt idx="4497">
                  <c:v>51026.985000000001</c:v>
                </c:pt>
                <c:pt idx="4498">
                  <c:v>51038.62</c:v>
                </c:pt>
                <c:pt idx="4499">
                  <c:v>51050.26</c:v>
                </c:pt>
                <c:pt idx="4500">
                  <c:v>51060.69</c:v>
                </c:pt>
                <c:pt idx="4501">
                  <c:v>51072.305</c:v>
                </c:pt>
                <c:pt idx="4502">
                  <c:v>51083.885000000002</c:v>
                </c:pt>
                <c:pt idx="4503">
                  <c:v>51095.48</c:v>
                </c:pt>
                <c:pt idx="4504">
                  <c:v>51107.11</c:v>
                </c:pt>
                <c:pt idx="4505">
                  <c:v>51118.775000000001</c:v>
                </c:pt>
                <c:pt idx="4506">
                  <c:v>51130.38</c:v>
                </c:pt>
                <c:pt idx="4507">
                  <c:v>51142.06</c:v>
                </c:pt>
                <c:pt idx="4508">
                  <c:v>51153.7</c:v>
                </c:pt>
                <c:pt idx="4509">
                  <c:v>51165.334999999999</c:v>
                </c:pt>
                <c:pt idx="4510">
                  <c:v>51176.959999999999</c:v>
                </c:pt>
                <c:pt idx="4511">
                  <c:v>51188.264999999999</c:v>
                </c:pt>
                <c:pt idx="4512">
                  <c:v>51199.42</c:v>
                </c:pt>
                <c:pt idx="4513">
                  <c:v>51211.035000000003</c:v>
                </c:pt>
                <c:pt idx="4514">
                  <c:v>51222.665000000001</c:v>
                </c:pt>
                <c:pt idx="4515">
                  <c:v>51234.31</c:v>
                </c:pt>
                <c:pt idx="4516">
                  <c:v>51245.955000000002</c:v>
                </c:pt>
                <c:pt idx="4517">
                  <c:v>51257.535000000003</c:v>
                </c:pt>
                <c:pt idx="4518">
                  <c:v>51269.1</c:v>
                </c:pt>
                <c:pt idx="4519">
                  <c:v>51280.7</c:v>
                </c:pt>
                <c:pt idx="4520">
                  <c:v>51292.31</c:v>
                </c:pt>
                <c:pt idx="4521">
                  <c:v>51303.93</c:v>
                </c:pt>
                <c:pt idx="4522">
                  <c:v>51306.79</c:v>
                </c:pt>
                <c:pt idx="4523">
                  <c:v>51318.385000000002</c:v>
                </c:pt>
                <c:pt idx="4524">
                  <c:v>51329.995000000003</c:v>
                </c:pt>
                <c:pt idx="4525">
                  <c:v>51341.644999999997</c:v>
                </c:pt>
                <c:pt idx="4526">
                  <c:v>51352.83</c:v>
                </c:pt>
                <c:pt idx="4527">
                  <c:v>51363.95</c:v>
                </c:pt>
                <c:pt idx="4528">
                  <c:v>51375.584999999999</c:v>
                </c:pt>
                <c:pt idx="4529">
                  <c:v>51382.75</c:v>
                </c:pt>
                <c:pt idx="4530">
                  <c:v>51394.239999999998</c:v>
                </c:pt>
                <c:pt idx="4531">
                  <c:v>51405.855000000003</c:v>
                </c:pt>
                <c:pt idx="4532">
                  <c:v>51417.055</c:v>
                </c:pt>
                <c:pt idx="4533">
                  <c:v>51428.74</c:v>
                </c:pt>
                <c:pt idx="4534">
                  <c:v>51433.355000000003</c:v>
                </c:pt>
                <c:pt idx="4535">
                  <c:v>51444.574999999997</c:v>
                </c:pt>
                <c:pt idx="4536">
                  <c:v>51456.184999999998</c:v>
                </c:pt>
                <c:pt idx="4537">
                  <c:v>51463.125</c:v>
                </c:pt>
                <c:pt idx="4538">
                  <c:v>51474.754999999997</c:v>
                </c:pt>
                <c:pt idx="4539">
                  <c:v>51486.375</c:v>
                </c:pt>
                <c:pt idx="4540">
                  <c:v>51497.72</c:v>
                </c:pt>
                <c:pt idx="4541">
                  <c:v>51509.4</c:v>
                </c:pt>
                <c:pt idx="4542">
                  <c:v>51520.495000000003</c:v>
                </c:pt>
                <c:pt idx="4543">
                  <c:v>51532.12</c:v>
                </c:pt>
                <c:pt idx="4544">
                  <c:v>51543.705000000002</c:v>
                </c:pt>
                <c:pt idx="4545">
                  <c:v>51554.714999999997</c:v>
                </c:pt>
                <c:pt idx="4546">
                  <c:v>51566.16</c:v>
                </c:pt>
                <c:pt idx="4547">
                  <c:v>51577.8</c:v>
                </c:pt>
                <c:pt idx="4548">
                  <c:v>51589.39</c:v>
                </c:pt>
                <c:pt idx="4549">
                  <c:v>51600.94</c:v>
                </c:pt>
                <c:pt idx="4550">
                  <c:v>51612.555</c:v>
                </c:pt>
                <c:pt idx="4551">
                  <c:v>51624.05</c:v>
                </c:pt>
                <c:pt idx="4552">
                  <c:v>51635.665000000001</c:v>
                </c:pt>
                <c:pt idx="4553">
                  <c:v>51647.245000000003</c:v>
                </c:pt>
                <c:pt idx="4554">
                  <c:v>51658.855000000003</c:v>
                </c:pt>
                <c:pt idx="4555">
                  <c:v>51670.434999999998</c:v>
                </c:pt>
                <c:pt idx="4556">
                  <c:v>51682.084999999999</c:v>
                </c:pt>
                <c:pt idx="4557">
                  <c:v>51693.61</c:v>
                </c:pt>
                <c:pt idx="4558">
                  <c:v>51705.24</c:v>
                </c:pt>
                <c:pt idx="4559">
                  <c:v>51716.875</c:v>
                </c:pt>
                <c:pt idx="4560">
                  <c:v>51728.480000000003</c:v>
                </c:pt>
                <c:pt idx="4561">
                  <c:v>51740.095000000001</c:v>
                </c:pt>
                <c:pt idx="4562">
                  <c:v>51751.71</c:v>
                </c:pt>
                <c:pt idx="4563">
                  <c:v>51763.3</c:v>
                </c:pt>
                <c:pt idx="4564">
                  <c:v>51774.96</c:v>
                </c:pt>
                <c:pt idx="4565">
                  <c:v>51786.54</c:v>
                </c:pt>
                <c:pt idx="4566">
                  <c:v>51798.2</c:v>
                </c:pt>
                <c:pt idx="4567">
                  <c:v>51809.85</c:v>
                </c:pt>
                <c:pt idx="4568">
                  <c:v>51821.514999999999</c:v>
                </c:pt>
                <c:pt idx="4569">
                  <c:v>51833.18</c:v>
                </c:pt>
                <c:pt idx="4570">
                  <c:v>51844.794999999998</c:v>
                </c:pt>
                <c:pt idx="4571">
                  <c:v>51856.415000000001</c:v>
                </c:pt>
                <c:pt idx="4572">
                  <c:v>51868.055</c:v>
                </c:pt>
                <c:pt idx="4573">
                  <c:v>51879.66</c:v>
                </c:pt>
                <c:pt idx="4574">
                  <c:v>51891.245000000003</c:v>
                </c:pt>
                <c:pt idx="4575">
                  <c:v>51902.879999999997</c:v>
                </c:pt>
                <c:pt idx="4576">
                  <c:v>51914.474999999999</c:v>
                </c:pt>
                <c:pt idx="4577">
                  <c:v>51925.584999999999</c:v>
                </c:pt>
                <c:pt idx="4578">
                  <c:v>51936.945</c:v>
                </c:pt>
                <c:pt idx="4579">
                  <c:v>51948</c:v>
                </c:pt>
                <c:pt idx="4580">
                  <c:v>51959.02</c:v>
                </c:pt>
                <c:pt idx="4581">
                  <c:v>51969.745000000003</c:v>
                </c:pt>
                <c:pt idx="4582">
                  <c:v>51980.83</c:v>
                </c:pt>
                <c:pt idx="4583">
                  <c:v>51991.925000000003</c:v>
                </c:pt>
                <c:pt idx="4584">
                  <c:v>52003.27</c:v>
                </c:pt>
                <c:pt idx="4585">
                  <c:v>52014.525000000001</c:v>
                </c:pt>
                <c:pt idx="4586">
                  <c:v>52025.53</c:v>
                </c:pt>
                <c:pt idx="4587">
                  <c:v>52036.605000000003</c:v>
                </c:pt>
                <c:pt idx="4588">
                  <c:v>52047.654999999999</c:v>
                </c:pt>
                <c:pt idx="4589">
                  <c:v>52058.879999999997</c:v>
                </c:pt>
                <c:pt idx="4590">
                  <c:v>52069.934999999998</c:v>
                </c:pt>
                <c:pt idx="4591">
                  <c:v>52081.17</c:v>
                </c:pt>
                <c:pt idx="4592">
                  <c:v>52092.05</c:v>
                </c:pt>
                <c:pt idx="4593">
                  <c:v>52103.055</c:v>
                </c:pt>
                <c:pt idx="4594">
                  <c:v>52114.27</c:v>
                </c:pt>
                <c:pt idx="4595">
                  <c:v>52125.33</c:v>
                </c:pt>
                <c:pt idx="4596">
                  <c:v>52136.495000000003</c:v>
                </c:pt>
                <c:pt idx="4597">
                  <c:v>52147.544999999998</c:v>
                </c:pt>
                <c:pt idx="4598">
                  <c:v>52158.559999999998</c:v>
                </c:pt>
                <c:pt idx="4599">
                  <c:v>52169.760000000002</c:v>
                </c:pt>
                <c:pt idx="4600">
                  <c:v>52180.88</c:v>
                </c:pt>
                <c:pt idx="4601">
                  <c:v>52192.125</c:v>
                </c:pt>
                <c:pt idx="4602">
                  <c:v>52203.73</c:v>
                </c:pt>
                <c:pt idx="4603">
                  <c:v>52215.35</c:v>
                </c:pt>
                <c:pt idx="4604">
                  <c:v>52226.974999999999</c:v>
                </c:pt>
                <c:pt idx="4605">
                  <c:v>52238.6</c:v>
                </c:pt>
                <c:pt idx="4606">
                  <c:v>52250.245000000003</c:v>
                </c:pt>
                <c:pt idx="4607">
                  <c:v>52261.89</c:v>
                </c:pt>
                <c:pt idx="4608">
                  <c:v>52273.54</c:v>
                </c:pt>
                <c:pt idx="4609">
                  <c:v>52285.165000000001</c:v>
                </c:pt>
                <c:pt idx="4610">
                  <c:v>52296.75</c:v>
                </c:pt>
                <c:pt idx="4611">
                  <c:v>52307.94</c:v>
                </c:pt>
                <c:pt idx="4612">
                  <c:v>52319.544999999998</c:v>
                </c:pt>
                <c:pt idx="4613">
                  <c:v>52331.175000000003</c:v>
                </c:pt>
                <c:pt idx="4614">
                  <c:v>52342.81</c:v>
                </c:pt>
                <c:pt idx="4615">
                  <c:v>52354.464999999997</c:v>
                </c:pt>
                <c:pt idx="4616">
                  <c:v>52366.14</c:v>
                </c:pt>
                <c:pt idx="4617">
                  <c:v>52377.78</c:v>
                </c:pt>
                <c:pt idx="4618">
                  <c:v>52389.38</c:v>
                </c:pt>
                <c:pt idx="4619">
                  <c:v>52401.035000000003</c:v>
                </c:pt>
                <c:pt idx="4620">
                  <c:v>52412.665000000001</c:v>
                </c:pt>
                <c:pt idx="4621">
                  <c:v>52424.315000000002</c:v>
                </c:pt>
                <c:pt idx="4622">
                  <c:v>52435.205000000002</c:v>
                </c:pt>
                <c:pt idx="4623">
                  <c:v>52446.81</c:v>
                </c:pt>
                <c:pt idx="4624">
                  <c:v>52458.425000000003</c:v>
                </c:pt>
                <c:pt idx="4625">
                  <c:v>52470.07</c:v>
                </c:pt>
                <c:pt idx="4626">
                  <c:v>52481.714999999997</c:v>
                </c:pt>
                <c:pt idx="4627">
                  <c:v>52493.254999999997</c:v>
                </c:pt>
                <c:pt idx="4628">
                  <c:v>52503.824999999997</c:v>
                </c:pt>
                <c:pt idx="4629">
                  <c:v>52515.425000000003</c:v>
                </c:pt>
                <c:pt idx="4630">
                  <c:v>52527.004999999997</c:v>
                </c:pt>
                <c:pt idx="4631">
                  <c:v>52538.52</c:v>
                </c:pt>
                <c:pt idx="4632">
                  <c:v>52550.16</c:v>
                </c:pt>
                <c:pt idx="4633">
                  <c:v>52561.78</c:v>
                </c:pt>
                <c:pt idx="4634">
                  <c:v>52573.39</c:v>
                </c:pt>
                <c:pt idx="4635">
                  <c:v>52583.415000000001</c:v>
                </c:pt>
                <c:pt idx="4636">
                  <c:v>52595.004999999997</c:v>
                </c:pt>
                <c:pt idx="4637">
                  <c:v>52606.004999999997</c:v>
                </c:pt>
                <c:pt idx="4638">
                  <c:v>52617.62</c:v>
                </c:pt>
                <c:pt idx="4639">
                  <c:v>52629.25</c:v>
                </c:pt>
                <c:pt idx="4640">
                  <c:v>52640.915000000001</c:v>
                </c:pt>
                <c:pt idx="4641">
                  <c:v>52652.54</c:v>
                </c:pt>
                <c:pt idx="4642">
                  <c:v>52664.165000000001</c:v>
                </c:pt>
                <c:pt idx="4643">
                  <c:v>52675.81</c:v>
                </c:pt>
                <c:pt idx="4644">
                  <c:v>52687.43</c:v>
                </c:pt>
                <c:pt idx="4645">
                  <c:v>52699.084999999999</c:v>
                </c:pt>
                <c:pt idx="4646">
                  <c:v>52710.084999999999</c:v>
                </c:pt>
                <c:pt idx="4647">
                  <c:v>52721.714999999997</c:v>
                </c:pt>
                <c:pt idx="4648">
                  <c:v>52733.32</c:v>
                </c:pt>
                <c:pt idx="4649">
                  <c:v>52744.98</c:v>
                </c:pt>
                <c:pt idx="4650">
                  <c:v>52749.114999999998</c:v>
                </c:pt>
                <c:pt idx="4651">
                  <c:v>52760.7</c:v>
                </c:pt>
                <c:pt idx="4652">
                  <c:v>52772.275000000001</c:v>
                </c:pt>
                <c:pt idx="4653">
                  <c:v>52783.934999999998</c:v>
                </c:pt>
                <c:pt idx="4654">
                  <c:v>52795.61</c:v>
                </c:pt>
                <c:pt idx="4655">
                  <c:v>52807.25</c:v>
                </c:pt>
                <c:pt idx="4656">
                  <c:v>52818.92</c:v>
                </c:pt>
                <c:pt idx="4657">
                  <c:v>52830.544999999998</c:v>
                </c:pt>
                <c:pt idx="4658">
                  <c:v>52842.15</c:v>
                </c:pt>
                <c:pt idx="4659">
                  <c:v>52853.775000000001</c:v>
                </c:pt>
                <c:pt idx="4660">
                  <c:v>52865.415000000001</c:v>
                </c:pt>
                <c:pt idx="4661">
                  <c:v>52876.974999999999</c:v>
                </c:pt>
                <c:pt idx="4662">
                  <c:v>52888.57</c:v>
                </c:pt>
                <c:pt idx="4663">
                  <c:v>52900.19</c:v>
                </c:pt>
                <c:pt idx="4664">
                  <c:v>52911.834999999999</c:v>
                </c:pt>
                <c:pt idx="4665">
                  <c:v>52923.39</c:v>
                </c:pt>
                <c:pt idx="4666">
                  <c:v>52935.05</c:v>
                </c:pt>
                <c:pt idx="4667">
                  <c:v>52946.69</c:v>
                </c:pt>
                <c:pt idx="4668">
                  <c:v>52958.355000000003</c:v>
                </c:pt>
                <c:pt idx="4669">
                  <c:v>52969.974999999999</c:v>
                </c:pt>
                <c:pt idx="4670">
                  <c:v>52981.345000000001</c:v>
                </c:pt>
                <c:pt idx="4671">
                  <c:v>52992.894999999997</c:v>
                </c:pt>
                <c:pt idx="4672">
                  <c:v>53004.51</c:v>
                </c:pt>
                <c:pt idx="4673">
                  <c:v>53016.125</c:v>
                </c:pt>
                <c:pt idx="4674">
                  <c:v>53027.75</c:v>
                </c:pt>
                <c:pt idx="4675">
                  <c:v>53039.38</c:v>
                </c:pt>
                <c:pt idx="4676">
                  <c:v>53050.98</c:v>
                </c:pt>
                <c:pt idx="4677">
                  <c:v>53062.614999999998</c:v>
                </c:pt>
                <c:pt idx="4678">
                  <c:v>53074.1</c:v>
                </c:pt>
                <c:pt idx="4679">
                  <c:v>53085.72</c:v>
                </c:pt>
                <c:pt idx="4680">
                  <c:v>53097.364999999998</c:v>
                </c:pt>
                <c:pt idx="4681">
                  <c:v>53108.985000000001</c:v>
                </c:pt>
                <c:pt idx="4682">
                  <c:v>53120.584999999999</c:v>
                </c:pt>
                <c:pt idx="4683">
                  <c:v>53132.014999999999</c:v>
                </c:pt>
                <c:pt idx="4684">
                  <c:v>53143.625</c:v>
                </c:pt>
                <c:pt idx="4685">
                  <c:v>53155.24</c:v>
                </c:pt>
                <c:pt idx="4686">
                  <c:v>53166.864999999998</c:v>
                </c:pt>
                <c:pt idx="4687">
                  <c:v>53178.425000000003</c:v>
                </c:pt>
                <c:pt idx="4688">
                  <c:v>53190.044999999998</c:v>
                </c:pt>
                <c:pt idx="4689">
                  <c:v>53201.635000000002</c:v>
                </c:pt>
                <c:pt idx="4690">
                  <c:v>53212.625</c:v>
                </c:pt>
                <c:pt idx="4691">
                  <c:v>53224.175000000003</c:v>
                </c:pt>
                <c:pt idx="4692">
                  <c:v>53235.74</c:v>
                </c:pt>
                <c:pt idx="4693">
                  <c:v>53247.35</c:v>
                </c:pt>
                <c:pt idx="4694">
                  <c:v>53258.86</c:v>
                </c:pt>
                <c:pt idx="4695">
                  <c:v>53270.43</c:v>
                </c:pt>
                <c:pt idx="4696">
                  <c:v>53282.04</c:v>
                </c:pt>
                <c:pt idx="4697">
                  <c:v>53293.544999999998</c:v>
                </c:pt>
                <c:pt idx="4698">
                  <c:v>53305.144999999997</c:v>
                </c:pt>
                <c:pt idx="4699">
                  <c:v>53316.794999999998</c:v>
                </c:pt>
                <c:pt idx="4700">
                  <c:v>53328.375</c:v>
                </c:pt>
                <c:pt idx="4701">
                  <c:v>53340</c:v>
                </c:pt>
                <c:pt idx="4702">
                  <c:v>53351.605000000003</c:v>
                </c:pt>
                <c:pt idx="4703">
                  <c:v>53363.254999999997</c:v>
                </c:pt>
                <c:pt idx="4704">
                  <c:v>53374.875</c:v>
                </c:pt>
                <c:pt idx="4705">
                  <c:v>53386.345000000001</c:v>
                </c:pt>
                <c:pt idx="4706">
                  <c:v>53397.89</c:v>
                </c:pt>
                <c:pt idx="4707">
                  <c:v>53409.52</c:v>
                </c:pt>
                <c:pt idx="4708">
                  <c:v>53421.154999999999</c:v>
                </c:pt>
                <c:pt idx="4709">
                  <c:v>53432.735000000001</c:v>
                </c:pt>
                <c:pt idx="4710">
                  <c:v>53444.38</c:v>
                </c:pt>
                <c:pt idx="4711">
                  <c:v>53456.04</c:v>
                </c:pt>
                <c:pt idx="4712">
                  <c:v>53467.64</c:v>
                </c:pt>
                <c:pt idx="4713">
                  <c:v>53479.154999999999</c:v>
                </c:pt>
                <c:pt idx="4714">
                  <c:v>53490.75</c:v>
                </c:pt>
                <c:pt idx="4715">
                  <c:v>53502.375</c:v>
                </c:pt>
                <c:pt idx="4716">
                  <c:v>53513.995000000003</c:v>
                </c:pt>
                <c:pt idx="4717">
                  <c:v>53525.595000000001</c:v>
                </c:pt>
                <c:pt idx="4718">
                  <c:v>53537.235000000001</c:v>
                </c:pt>
                <c:pt idx="4719">
                  <c:v>53548.815000000002</c:v>
                </c:pt>
                <c:pt idx="4720">
                  <c:v>53560.425000000003</c:v>
                </c:pt>
                <c:pt idx="4721">
                  <c:v>53572.014999999999</c:v>
                </c:pt>
                <c:pt idx="4722">
                  <c:v>53583.625</c:v>
                </c:pt>
                <c:pt idx="4723">
                  <c:v>53595.035000000003</c:v>
                </c:pt>
                <c:pt idx="4724">
                  <c:v>53606.584999999999</c:v>
                </c:pt>
                <c:pt idx="4725">
                  <c:v>53618.154999999999</c:v>
                </c:pt>
                <c:pt idx="4726">
                  <c:v>53628.94</c:v>
                </c:pt>
                <c:pt idx="4727">
                  <c:v>53639.894999999997</c:v>
                </c:pt>
                <c:pt idx="4728">
                  <c:v>53650.81</c:v>
                </c:pt>
                <c:pt idx="4729">
                  <c:v>53661.56</c:v>
                </c:pt>
                <c:pt idx="4730">
                  <c:v>53673.154999999999</c:v>
                </c:pt>
                <c:pt idx="4731">
                  <c:v>53684.75</c:v>
                </c:pt>
                <c:pt idx="4732">
                  <c:v>53696.3</c:v>
                </c:pt>
                <c:pt idx="4733">
                  <c:v>53707.915000000001</c:v>
                </c:pt>
                <c:pt idx="4734">
                  <c:v>53718.75</c:v>
                </c:pt>
                <c:pt idx="4735">
                  <c:v>53730.264999999999</c:v>
                </c:pt>
                <c:pt idx="4736">
                  <c:v>53741.794999999998</c:v>
                </c:pt>
                <c:pt idx="4737">
                  <c:v>53753.42</c:v>
                </c:pt>
                <c:pt idx="4738">
                  <c:v>53765.055</c:v>
                </c:pt>
                <c:pt idx="4739">
                  <c:v>53776.644999999997</c:v>
                </c:pt>
                <c:pt idx="4740">
                  <c:v>53788.275000000001</c:v>
                </c:pt>
                <c:pt idx="4741">
                  <c:v>53799.635000000002</c:v>
                </c:pt>
                <c:pt idx="4742">
                  <c:v>53811.26</c:v>
                </c:pt>
                <c:pt idx="4743">
                  <c:v>53822.3</c:v>
                </c:pt>
                <c:pt idx="4744">
                  <c:v>53833.62</c:v>
                </c:pt>
                <c:pt idx="4745">
                  <c:v>53845.15</c:v>
                </c:pt>
                <c:pt idx="4746">
                  <c:v>53856.77</c:v>
                </c:pt>
                <c:pt idx="4747">
                  <c:v>53868.39</c:v>
                </c:pt>
                <c:pt idx="4748">
                  <c:v>53879.99</c:v>
                </c:pt>
                <c:pt idx="4749">
                  <c:v>53891.595000000001</c:v>
                </c:pt>
                <c:pt idx="4750">
                  <c:v>53903.21</c:v>
                </c:pt>
                <c:pt idx="4751">
                  <c:v>53914.67</c:v>
                </c:pt>
                <c:pt idx="4752">
                  <c:v>53926.254999999997</c:v>
                </c:pt>
                <c:pt idx="4753">
                  <c:v>53937.864999999998</c:v>
                </c:pt>
                <c:pt idx="4754">
                  <c:v>53949.334999999999</c:v>
                </c:pt>
                <c:pt idx="4755">
                  <c:v>53960.875</c:v>
                </c:pt>
                <c:pt idx="4756">
                  <c:v>53972.514999999999</c:v>
                </c:pt>
                <c:pt idx="4757">
                  <c:v>53984.14</c:v>
                </c:pt>
                <c:pt idx="4758">
                  <c:v>53995.595000000001</c:v>
                </c:pt>
                <c:pt idx="4759">
                  <c:v>54007.205000000002</c:v>
                </c:pt>
                <c:pt idx="4760">
                  <c:v>54018.83</c:v>
                </c:pt>
                <c:pt idx="4761">
                  <c:v>54030.47</c:v>
                </c:pt>
                <c:pt idx="4762">
                  <c:v>54041.745000000003</c:v>
                </c:pt>
                <c:pt idx="4763">
                  <c:v>54052.805</c:v>
                </c:pt>
                <c:pt idx="4764">
                  <c:v>54064.464999999997</c:v>
                </c:pt>
                <c:pt idx="4765">
                  <c:v>54076.114999999998</c:v>
                </c:pt>
                <c:pt idx="4766">
                  <c:v>54087.73</c:v>
                </c:pt>
                <c:pt idx="4767">
                  <c:v>54099.315000000002</c:v>
                </c:pt>
                <c:pt idx="4768">
                  <c:v>54110.974999999999</c:v>
                </c:pt>
                <c:pt idx="4769">
                  <c:v>54122.605000000003</c:v>
                </c:pt>
                <c:pt idx="4770">
                  <c:v>54134.245000000003</c:v>
                </c:pt>
                <c:pt idx="4771">
                  <c:v>54145.294999999998</c:v>
                </c:pt>
                <c:pt idx="4772">
                  <c:v>54156.53</c:v>
                </c:pt>
                <c:pt idx="4773">
                  <c:v>54167.714999999997</c:v>
                </c:pt>
                <c:pt idx="4774">
                  <c:v>54178.925000000003</c:v>
                </c:pt>
                <c:pt idx="4775">
                  <c:v>54190.125</c:v>
                </c:pt>
                <c:pt idx="4776">
                  <c:v>54201.31</c:v>
                </c:pt>
                <c:pt idx="4777">
                  <c:v>54212.925000000003</c:v>
                </c:pt>
                <c:pt idx="4778">
                  <c:v>54224.555</c:v>
                </c:pt>
                <c:pt idx="4779">
                  <c:v>54236.21</c:v>
                </c:pt>
                <c:pt idx="4780">
                  <c:v>54247.824999999997</c:v>
                </c:pt>
                <c:pt idx="4781">
                  <c:v>54259.425000000003</c:v>
                </c:pt>
                <c:pt idx="4782">
                  <c:v>54266.044999999998</c:v>
                </c:pt>
                <c:pt idx="4783">
                  <c:v>54276.754999999997</c:v>
                </c:pt>
                <c:pt idx="4784">
                  <c:v>54287.915000000001</c:v>
                </c:pt>
                <c:pt idx="4785">
                  <c:v>54298.875</c:v>
                </c:pt>
                <c:pt idx="4786">
                  <c:v>54309.925000000003</c:v>
                </c:pt>
                <c:pt idx="4787">
                  <c:v>54314.96</c:v>
                </c:pt>
                <c:pt idx="4788">
                  <c:v>54326.61</c:v>
                </c:pt>
                <c:pt idx="4789">
                  <c:v>54338.214999999997</c:v>
                </c:pt>
                <c:pt idx="4790">
                  <c:v>54349.775000000001</c:v>
                </c:pt>
                <c:pt idx="4791">
                  <c:v>54361.445</c:v>
                </c:pt>
                <c:pt idx="4792">
                  <c:v>54373.105000000003</c:v>
                </c:pt>
                <c:pt idx="4793">
                  <c:v>54384.71</c:v>
                </c:pt>
                <c:pt idx="4794">
                  <c:v>54396.2</c:v>
                </c:pt>
                <c:pt idx="4795">
                  <c:v>54407.815000000002</c:v>
                </c:pt>
                <c:pt idx="4796">
                  <c:v>54419.404999999999</c:v>
                </c:pt>
                <c:pt idx="4797">
                  <c:v>54431.03</c:v>
                </c:pt>
                <c:pt idx="4798">
                  <c:v>54442.705000000002</c:v>
                </c:pt>
                <c:pt idx="4799">
                  <c:v>54454.184999999998</c:v>
                </c:pt>
                <c:pt idx="4800">
                  <c:v>54465.79</c:v>
                </c:pt>
                <c:pt idx="4801">
                  <c:v>54477.42</c:v>
                </c:pt>
                <c:pt idx="4802">
                  <c:v>54489.044999999998</c:v>
                </c:pt>
                <c:pt idx="4803">
                  <c:v>54493.625</c:v>
                </c:pt>
                <c:pt idx="4804">
                  <c:v>54505.014999999999</c:v>
                </c:pt>
                <c:pt idx="4805">
                  <c:v>54516.22</c:v>
                </c:pt>
                <c:pt idx="4806">
                  <c:v>54527.8</c:v>
                </c:pt>
                <c:pt idx="4807">
                  <c:v>54539.425000000003</c:v>
                </c:pt>
                <c:pt idx="4808">
                  <c:v>54551.004999999997</c:v>
                </c:pt>
                <c:pt idx="4809">
                  <c:v>54562.61</c:v>
                </c:pt>
                <c:pt idx="4810">
                  <c:v>54574.2</c:v>
                </c:pt>
                <c:pt idx="4811">
                  <c:v>54585.82</c:v>
                </c:pt>
                <c:pt idx="4812">
                  <c:v>54597.455000000002</c:v>
                </c:pt>
                <c:pt idx="4813">
                  <c:v>54609.07</c:v>
                </c:pt>
                <c:pt idx="4814">
                  <c:v>54620.68</c:v>
                </c:pt>
                <c:pt idx="4815">
                  <c:v>54631.88</c:v>
                </c:pt>
                <c:pt idx="4816">
                  <c:v>54643.485000000001</c:v>
                </c:pt>
                <c:pt idx="4817">
                  <c:v>54655.074999999997</c:v>
                </c:pt>
                <c:pt idx="4818">
                  <c:v>54666.714999999997</c:v>
                </c:pt>
                <c:pt idx="4819">
                  <c:v>54678.36</c:v>
                </c:pt>
                <c:pt idx="4820">
                  <c:v>54685.96</c:v>
                </c:pt>
                <c:pt idx="4821">
                  <c:v>54697.599999999999</c:v>
                </c:pt>
                <c:pt idx="4822">
                  <c:v>54708.474999999999</c:v>
                </c:pt>
                <c:pt idx="4823">
                  <c:v>54720.08</c:v>
                </c:pt>
                <c:pt idx="4824">
                  <c:v>54731.724999999999</c:v>
                </c:pt>
                <c:pt idx="4825">
                  <c:v>54743.33</c:v>
                </c:pt>
                <c:pt idx="4826">
                  <c:v>54755.01</c:v>
                </c:pt>
                <c:pt idx="4827">
                  <c:v>54766.695</c:v>
                </c:pt>
                <c:pt idx="4828">
                  <c:v>54778.37</c:v>
                </c:pt>
                <c:pt idx="4829">
                  <c:v>54790.02</c:v>
                </c:pt>
                <c:pt idx="4830">
                  <c:v>54801.63</c:v>
                </c:pt>
                <c:pt idx="4831">
                  <c:v>54813.264999999999</c:v>
                </c:pt>
                <c:pt idx="4832">
                  <c:v>54824.794999999998</c:v>
                </c:pt>
                <c:pt idx="4833">
                  <c:v>54836.34</c:v>
                </c:pt>
                <c:pt idx="4834">
                  <c:v>54847.96</c:v>
                </c:pt>
                <c:pt idx="4835">
                  <c:v>54859.55</c:v>
                </c:pt>
                <c:pt idx="4836">
                  <c:v>54871.15</c:v>
                </c:pt>
                <c:pt idx="4837">
                  <c:v>54882.794999999998</c:v>
                </c:pt>
                <c:pt idx="4838">
                  <c:v>54894.44</c:v>
                </c:pt>
                <c:pt idx="4839">
                  <c:v>54906.074999999997</c:v>
                </c:pt>
                <c:pt idx="4840">
                  <c:v>54917.535000000003</c:v>
                </c:pt>
                <c:pt idx="4841">
                  <c:v>54929.165000000001</c:v>
                </c:pt>
                <c:pt idx="4842">
                  <c:v>54940.78</c:v>
                </c:pt>
                <c:pt idx="4843">
                  <c:v>54952.39</c:v>
                </c:pt>
                <c:pt idx="4844">
                  <c:v>54963.445</c:v>
                </c:pt>
                <c:pt idx="4845">
                  <c:v>54974.945</c:v>
                </c:pt>
                <c:pt idx="4846">
                  <c:v>54986.584999999999</c:v>
                </c:pt>
                <c:pt idx="4847">
                  <c:v>54998.154999999999</c:v>
                </c:pt>
                <c:pt idx="4848">
                  <c:v>55009.785000000003</c:v>
                </c:pt>
                <c:pt idx="4849">
                  <c:v>55021.375</c:v>
                </c:pt>
                <c:pt idx="4850">
                  <c:v>55032.985000000001</c:v>
                </c:pt>
                <c:pt idx="4851">
                  <c:v>55044.584999999999</c:v>
                </c:pt>
                <c:pt idx="4852">
                  <c:v>55056.195</c:v>
                </c:pt>
                <c:pt idx="4853">
                  <c:v>55067.85</c:v>
                </c:pt>
                <c:pt idx="4854">
                  <c:v>55079.51</c:v>
                </c:pt>
                <c:pt idx="4855">
                  <c:v>55091.154999999999</c:v>
                </c:pt>
                <c:pt idx="4856">
                  <c:v>55102.805</c:v>
                </c:pt>
                <c:pt idx="4857">
                  <c:v>55114.425000000003</c:v>
                </c:pt>
                <c:pt idx="4858">
                  <c:v>55126.014999999999</c:v>
                </c:pt>
                <c:pt idx="4859">
                  <c:v>55137.614999999998</c:v>
                </c:pt>
                <c:pt idx="4860">
                  <c:v>55145.665000000001</c:v>
                </c:pt>
                <c:pt idx="4861">
                  <c:v>55157.31</c:v>
                </c:pt>
                <c:pt idx="4862">
                  <c:v>55168.91</c:v>
                </c:pt>
                <c:pt idx="4863">
                  <c:v>55180.62</c:v>
                </c:pt>
                <c:pt idx="4864">
                  <c:v>55185.885000000002</c:v>
                </c:pt>
                <c:pt idx="4865">
                  <c:v>55197.445</c:v>
                </c:pt>
                <c:pt idx="4866">
                  <c:v>55209.02</c:v>
                </c:pt>
                <c:pt idx="4867">
                  <c:v>55220.525000000001</c:v>
                </c:pt>
                <c:pt idx="4868">
                  <c:v>55232.13</c:v>
                </c:pt>
                <c:pt idx="4869">
                  <c:v>55243.775000000001</c:v>
                </c:pt>
                <c:pt idx="4870">
                  <c:v>55255.28</c:v>
                </c:pt>
                <c:pt idx="4871">
                  <c:v>55266.864999999998</c:v>
                </c:pt>
                <c:pt idx="4872">
                  <c:v>55278.464999999997</c:v>
                </c:pt>
                <c:pt idx="4873">
                  <c:v>55290.084999999999</c:v>
                </c:pt>
                <c:pt idx="4874">
                  <c:v>55301.705000000002</c:v>
                </c:pt>
                <c:pt idx="4875">
                  <c:v>55313.33</c:v>
                </c:pt>
                <c:pt idx="4876">
                  <c:v>55324.875</c:v>
                </c:pt>
                <c:pt idx="4877">
                  <c:v>55336.485000000001</c:v>
                </c:pt>
                <c:pt idx="4878">
                  <c:v>55348.11</c:v>
                </c:pt>
                <c:pt idx="4879">
                  <c:v>55359.724999999999</c:v>
                </c:pt>
                <c:pt idx="4880">
                  <c:v>55371.315000000002</c:v>
                </c:pt>
                <c:pt idx="4881">
                  <c:v>55382.925000000003</c:v>
                </c:pt>
                <c:pt idx="4882">
                  <c:v>55394.544999999998</c:v>
                </c:pt>
                <c:pt idx="4883">
                  <c:v>55406.09</c:v>
                </c:pt>
                <c:pt idx="4884">
                  <c:v>55417.714999999997</c:v>
                </c:pt>
                <c:pt idx="4885">
                  <c:v>55429.105000000003</c:v>
                </c:pt>
                <c:pt idx="4886">
                  <c:v>55440.724999999999</c:v>
                </c:pt>
                <c:pt idx="4887">
                  <c:v>55452.37</c:v>
                </c:pt>
                <c:pt idx="4888">
                  <c:v>55463.945</c:v>
                </c:pt>
                <c:pt idx="4889">
                  <c:v>55475.584999999999</c:v>
                </c:pt>
                <c:pt idx="4890">
                  <c:v>55487.205000000002</c:v>
                </c:pt>
                <c:pt idx="4891">
                  <c:v>55498.824999999997</c:v>
                </c:pt>
                <c:pt idx="4892">
                  <c:v>55510.455000000002</c:v>
                </c:pt>
                <c:pt idx="4893">
                  <c:v>55522.01</c:v>
                </c:pt>
                <c:pt idx="4894">
                  <c:v>55533.57</c:v>
                </c:pt>
                <c:pt idx="4895">
                  <c:v>55544.964999999997</c:v>
                </c:pt>
                <c:pt idx="4896">
                  <c:v>55556.56</c:v>
                </c:pt>
                <c:pt idx="4897">
                  <c:v>55568.2</c:v>
                </c:pt>
                <c:pt idx="4898">
                  <c:v>55579.81</c:v>
                </c:pt>
                <c:pt idx="4899">
                  <c:v>55591.375</c:v>
                </c:pt>
                <c:pt idx="4900">
                  <c:v>55603.01</c:v>
                </c:pt>
                <c:pt idx="4901">
                  <c:v>55614.504999999997</c:v>
                </c:pt>
                <c:pt idx="4902">
                  <c:v>55626.074999999997</c:v>
                </c:pt>
                <c:pt idx="4903">
                  <c:v>55637.54</c:v>
                </c:pt>
                <c:pt idx="4904">
                  <c:v>55649.17</c:v>
                </c:pt>
                <c:pt idx="4905">
                  <c:v>55660.684999999998</c:v>
                </c:pt>
                <c:pt idx="4906">
                  <c:v>55672.224999999999</c:v>
                </c:pt>
                <c:pt idx="4907">
                  <c:v>55683.83</c:v>
                </c:pt>
                <c:pt idx="4908">
                  <c:v>55695.364999999998</c:v>
                </c:pt>
                <c:pt idx="4909">
                  <c:v>55706.985000000001</c:v>
                </c:pt>
                <c:pt idx="4910">
                  <c:v>55718.635000000002</c:v>
                </c:pt>
                <c:pt idx="4911">
                  <c:v>55730.27</c:v>
                </c:pt>
                <c:pt idx="4912">
                  <c:v>55741.894999999997</c:v>
                </c:pt>
                <c:pt idx="4913">
                  <c:v>55753.47</c:v>
                </c:pt>
                <c:pt idx="4914">
                  <c:v>55765.11</c:v>
                </c:pt>
                <c:pt idx="4915">
                  <c:v>55776.705000000002</c:v>
                </c:pt>
                <c:pt idx="4916">
                  <c:v>55788.3</c:v>
                </c:pt>
                <c:pt idx="4917">
                  <c:v>55799.925000000003</c:v>
                </c:pt>
                <c:pt idx="4918">
                  <c:v>55811.565000000002</c:v>
                </c:pt>
                <c:pt idx="4919">
                  <c:v>55823.18</c:v>
                </c:pt>
                <c:pt idx="4920">
                  <c:v>55834.78</c:v>
                </c:pt>
                <c:pt idx="4921">
                  <c:v>55846.400000000001</c:v>
                </c:pt>
                <c:pt idx="4922">
                  <c:v>55857.934999999998</c:v>
                </c:pt>
                <c:pt idx="4923">
                  <c:v>55869.57</c:v>
                </c:pt>
                <c:pt idx="4924">
                  <c:v>55881.17</c:v>
                </c:pt>
                <c:pt idx="4925">
                  <c:v>55892.43</c:v>
                </c:pt>
                <c:pt idx="4926">
                  <c:v>55904.055</c:v>
                </c:pt>
                <c:pt idx="4927">
                  <c:v>55915.705000000002</c:v>
                </c:pt>
                <c:pt idx="4928">
                  <c:v>55927.235000000001</c:v>
                </c:pt>
                <c:pt idx="4929">
                  <c:v>55938.85</c:v>
                </c:pt>
                <c:pt idx="4930">
                  <c:v>55950.425000000003</c:v>
                </c:pt>
                <c:pt idx="4931">
                  <c:v>55962.02</c:v>
                </c:pt>
                <c:pt idx="4932">
                  <c:v>55973.584999999999</c:v>
                </c:pt>
                <c:pt idx="4933">
                  <c:v>55985.084999999999</c:v>
                </c:pt>
                <c:pt idx="4934">
                  <c:v>55996.58</c:v>
                </c:pt>
                <c:pt idx="4935">
                  <c:v>56008.175000000003</c:v>
                </c:pt>
                <c:pt idx="4936">
                  <c:v>56019.81</c:v>
                </c:pt>
                <c:pt idx="4937">
                  <c:v>56031.205000000002</c:v>
                </c:pt>
                <c:pt idx="4938">
                  <c:v>56042.845000000001</c:v>
                </c:pt>
                <c:pt idx="4939">
                  <c:v>56054.49</c:v>
                </c:pt>
                <c:pt idx="4940">
                  <c:v>56066.04</c:v>
                </c:pt>
                <c:pt idx="4941">
                  <c:v>56077.7</c:v>
                </c:pt>
                <c:pt idx="4942">
                  <c:v>56089.324999999997</c:v>
                </c:pt>
                <c:pt idx="4943">
                  <c:v>56100.964999999997</c:v>
                </c:pt>
                <c:pt idx="4944">
                  <c:v>56112.58</c:v>
                </c:pt>
                <c:pt idx="4945">
                  <c:v>56124.184999999998</c:v>
                </c:pt>
                <c:pt idx="4946">
                  <c:v>56135.82</c:v>
                </c:pt>
                <c:pt idx="4947">
                  <c:v>56147.425000000003</c:v>
                </c:pt>
                <c:pt idx="4948">
                  <c:v>56158.754999999997</c:v>
                </c:pt>
                <c:pt idx="4949">
                  <c:v>56170.305</c:v>
                </c:pt>
                <c:pt idx="4950">
                  <c:v>56181.934999999998</c:v>
                </c:pt>
                <c:pt idx="4951">
                  <c:v>56193.254999999997</c:v>
                </c:pt>
                <c:pt idx="4952">
                  <c:v>56204.21</c:v>
                </c:pt>
                <c:pt idx="4953">
                  <c:v>56215.614999999998</c:v>
                </c:pt>
                <c:pt idx="4954">
                  <c:v>56227.22</c:v>
                </c:pt>
                <c:pt idx="4955">
                  <c:v>56238.855000000003</c:v>
                </c:pt>
                <c:pt idx="4956">
                  <c:v>56250.41</c:v>
                </c:pt>
                <c:pt idx="4957">
                  <c:v>56261.464999999997</c:v>
                </c:pt>
                <c:pt idx="4958">
                  <c:v>56273.1</c:v>
                </c:pt>
                <c:pt idx="4959">
                  <c:v>56284.73</c:v>
                </c:pt>
                <c:pt idx="4960">
                  <c:v>56296.355000000003</c:v>
                </c:pt>
                <c:pt idx="4961">
                  <c:v>56307.83</c:v>
                </c:pt>
                <c:pt idx="4962">
                  <c:v>56319.125</c:v>
                </c:pt>
                <c:pt idx="4963">
                  <c:v>56330.6</c:v>
                </c:pt>
                <c:pt idx="4964">
                  <c:v>56342.235000000001</c:v>
                </c:pt>
                <c:pt idx="4965">
                  <c:v>56353.855000000003</c:v>
                </c:pt>
                <c:pt idx="4966">
                  <c:v>56365.474999999999</c:v>
                </c:pt>
                <c:pt idx="4967">
                  <c:v>56377.105000000003</c:v>
                </c:pt>
                <c:pt idx="4968">
                  <c:v>56388.61</c:v>
                </c:pt>
                <c:pt idx="4969">
                  <c:v>56400.235000000001</c:v>
                </c:pt>
                <c:pt idx="4970">
                  <c:v>56411.82</c:v>
                </c:pt>
                <c:pt idx="4971">
                  <c:v>56423.41</c:v>
                </c:pt>
                <c:pt idx="4972">
                  <c:v>56435.040000000001</c:v>
                </c:pt>
                <c:pt idx="4973">
                  <c:v>56446.67</c:v>
                </c:pt>
                <c:pt idx="4974">
                  <c:v>56458.28</c:v>
                </c:pt>
                <c:pt idx="4975">
                  <c:v>56469.945</c:v>
                </c:pt>
                <c:pt idx="4976">
                  <c:v>56481.595000000001</c:v>
                </c:pt>
                <c:pt idx="4977">
                  <c:v>56493.224999999999</c:v>
                </c:pt>
                <c:pt idx="4978">
                  <c:v>56504.83</c:v>
                </c:pt>
                <c:pt idx="4979">
                  <c:v>56516.46</c:v>
                </c:pt>
                <c:pt idx="4980">
                  <c:v>56528.084999999999</c:v>
                </c:pt>
                <c:pt idx="4981">
                  <c:v>56539.735000000001</c:v>
                </c:pt>
                <c:pt idx="4982">
                  <c:v>56551.35</c:v>
                </c:pt>
                <c:pt idx="4983">
                  <c:v>56562.964999999997</c:v>
                </c:pt>
                <c:pt idx="4984">
                  <c:v>56574.565000000002</c:v>
                </c:pt>
                <c:pt idx="4985">
                  <c:v>56586.235000000001</c:v>
                </c:pt>
                <c:pt idx="4986">
                  <c:v>56597.79</c:v>
                </c:pt>
                <c:pt idx="4987">
                  <c:v>56609.445</c:v>
                </c:pt>
                <c:pt idx="4988">
                  <c:v>56621.09</c:v>
                </c:pt>
                <c:pt idx="4989">
                  <c:v>56632.71</c:v>
                </c:pt>
                <c:pt idx="4990">
                  <c:v>56644.264999999999</c:v>
                </c:pt>
                <c:pt idx="4991">
                  <c:v>56655.8</c:v>
                </c:pt>
                <c:pt idx="4992">
                  <c:v>56667.345000000001</c:v>
                </c:pt>
                <c:pt idx="4993">
                  <c:v>56678.144999999997</c:v>
                </c:pt>
                <c:pt idx="4994">
                  <c:v>56689.760000000002</c:v>
                </c:pt>
                <c:pt idx="4995">
                  <c:v>56701.4</c:v>
                </c:pt>
                <c:pt idx="4996">
                  <c:v>56713.014999999999</c:v>
                </c:pt>
                <c:pt idx="4997">
                  <c:v>56724.65</c:v>
                </c:pt>
                <c:pt idx="4998">
                  <c:v>56736.24</c:v>
                </c:pt>
                <c:pt idx="4999">
                  <c:v>56747.815000000002</c:v>
                </c:pt>
                <c:pt idx="5000">
                  <c:v>56759.404999999999</c:v>
                </c:pt>
                <c:pt idx="5001">
                  <c:v>56771.05</c:v>
                </c:pt>
                <c:pt idx="5002">
                  <c:v>56782.63</c:v>
                </c:pt>
                <c:pt idx="5003">
                  <c:v>56794.254999999997</c:v>
                </c:pt>
                <c:pt idx="5004">
                  <c:v>56805.904999999999</c:v>
                </c:pt>
                <c:pt idx="5005">
                  <c:v>56817.415000000001</c:v>
                </c:pt>
                <c:pt idx="5006">
                  <c:v>56829.01</c:v>
                </c:pt>
                <c:pt idx="5007">
                  <c:v>56840.504999999997</c:v>
                </c:pt>
                <c:pt idx="5008">
                  <c:v>56852.160000000003</c:v>
                </c:pt>
                <c:pt idx="5009">
                  <c:v>56863.275000000001</c:v>
                </c:pt>
                <c:pt idx="5010">
                  <c:v>56874.3</c:v>
                </c:pt>
                <c:pt idx="5011">
                  <c:v>56885.94</c:v>
                </c:pt>
                <c:pt idx="5012">
                  <c:v>56897.39</c:v>
                </c:pt>
                <c:pt idx="5013">
                  <c:v>56909.02</c:v>
                </c:pt>
                <c:pt idx="5014">
                  <c:v>56920.425000000003</c:v>
                </c:pt>
                <c:pt idx="5015">
                  <c:v>56932.07</c:v>
                </c:pt>
                <c:pt idx="5016">
                  <c:v>56943.184999999998</c:v>
                </c:pt>
                <c:pt idx="5017">
                  <c:v>56954.855000000003</c:v>
                </c:pt>
                <c:pt idx="5018">
                  <c:v>56966.43</c:v>
                </c:pt>
                <c:pt idx="5019">
                  <c:v>56978.05</c:v>
                </c:pt>
                <c:pt idx="5020">
                  <c:v>56989.695</c:v>
                </c:pt>
                <c:pt idx="5021">
                  <c:v>57001.279999999999</c:v>
                </c:pt>
                <c:pt idx="5022">
                  <c:v>57012.915000000001</c:v>
                </c:pt>
                <c:pt idx="5023">
                  <c:v>57024.55</c:v>
                </c:pt>
                <c:pt idx="5024">
                  <c:v>57033.29</c:v>
                </c:pt>
                <c:pt idx="5025">
                  <c:v>57044.875</c:v>
                </c:pt>
                <c:pt idx="5026">
                  <c:v>57056.480000000003</c:v>
                </c:pt>
                <c:pt idx="5027">
                  <c:v>57068.11</c:v>
                </c:pt>
                <c:pt idx="5028">
                  <c:v>57073.044999999998</c:v>
                </c:pt>
                <c:pt idx="5029">
                  <c:v>57084.665000000001</c:v>
                </c:pt>
                <c:pt idx="5030">
                  <c:v>57086.27</c:v>
                </c:pt>
                <c:pt idx="5031">
                  <c:v>57097.855000000003</c:v>
                </c:pt>
                <c:pt idx="5032">
                  <c:v>57109.46</c:v>
                </c:pt>
                <c:pt idx="5033">
                  <c:v>57121.084999999999</c:v>
                </c:pt>
                <c:pt idx="5034">
                  <c:v>57132.73</c:v>
                </c:pt>
                <c:pt idx="5035">
                  <c:v>57144.35</c:v>
                </c:pt>
                <c:pt idx="5036">
                  <c:v>57155.995000000003</c:v>
                </c:pt>
                <c:pt idx="5037">
                  <c:v>57167.64</c:v>
                </c:pt>
                <c:pt idx="5038">
                  <c:v>57179.275000000001</c:v>
                </c:pt>
                <c:pt idx="5039">
                  <c:v>57190.845000000001</c:v>
                </c:pt>
                <c:pt idx="5040">
                  <c:v>57202.514999999999</c:v>
                </c:pt>
                <c:pt idx="5041">
                  <c:v>57214.13</c:v>
                </c:pt>
                <c:pt idx="5042">
                  <c:v>57225.75</c:v>
                </c:pt>
                <c:pt idx="5043">
                  <c:v>57237.36</c:v>
                </c:pt>
                <c:pt idx="5044">
                  <c:v>57248.745000000003</c:v>
                </c:pt>
                <c:pt idx="5045">
                  <c:v>57260.37</c:v>
                </c:pt>
                <c:pt idx="5046">
                  <c:v>57271.434999999998</c:v>
                </c:pt>
                <c:pt idx="5047">
                  <c:v>57283.07</c:v>
                </c:pt>
                <c:pt idx="5048">
                  <c:v>57294.71</c:v>
                </c:pt>
                <c:pt idx="5049">
                  <c:v>57306.355000000003</c:v>
                </c:pt>
                <c:pt idx="5050">
                  <c:v>57317.894999999997</c:v>
                </c:pt>
                <c:pt idx="5051">
                  <c:v>57329.35</c:v>
                </c:pt>
                <c:pt idx="5052">
                  <c:v>57340.885000000002</c:v>
                </c:pt>
                <c:pt idx="5053">
                  <c:v>57352.474999999999</c:v>
                </c:pt>
                <c:pt idx="5054">
                  <c:v>57364.084999999999</c:v>
                </c:pt>
                <c:pt idx="5055">
                  <c:v>57375.714999999997</c:v>
                </c:pt>
                <c:pt idx="5056">
                  <c:v>57387.275000000001</c:v>
                </c:pt>
                <c:pt idx="5057">
                  <c:v>57398.9</c:v>
                </c:pt>
                <c:pt idx="5058">
                  <c:v>57410.514999999999</c:v>
                </c:pt>
                <c:pt idx="5059">
                  <c:v>57422.144999999997</c:v>
                </c:pt>
                <c:pt idx="5060">
                  <c:v>57433.754999999997</c:v>
                </c:pt>
                <c:pt idx="5061">
                  <c:v>57445.394999999997</c:v>
                </c:pt>
                <c:pt idx="5062">
                  <c:v>57457.01</c:v>
                </c:pt>
                <c:pt idx="5063">
                  <c:v>57468.61</c:v>
                </c:pt>
                <c:pt idx="5064">
                  <c:v>57480.074999999997</c:v>
                </c:pt>
                <c:pt idx="5065">
                  <c:v>57491.71</c:v>
                </c:pt>
                <c:pt idx="5066">
                  <c:v>57503.31</c:v>
                </c:pt>
                <c:pt idx="5067">
                  <c:v>57514.934999999998</c:v>
                </c:pt>
                <c:pt idx="5068">
                  <c:v>57525.760000000002</c:v>
                </c:pt>
                <c:pt idx="5069">
                  <c:v>57537.38</c:v>
                </c:pt>
                <c:pt idx="5070">
                  <c:v>57548.995000000003</c:v>
                </c:pt>
                <c:pt idx="5071">
                  <c:v>57560.614999999998</c:v>
                </c:pt>
                <c:pt idx="5072">
                  <c:v>57572.12</c:v>
                </c:pt>
                <c:pt idx="5073">
                  <c:v>57583.724999999999</c:v>
                </c:pt>
                <c:pt idx="5074">
                  <c:v>57595.34</c:v>
                </c:pt>
                <c:pt idx="5075">
                  <c:v>57606.995000000003</c:v>
                </c:pt>
                <c:pt idx="5076">
                  <c:v>57618.574999999997</c:v>
                </c:pt>
                <c:pt idx="5077">
                  <c:v>57630.184999999998</c:v>
                </c:pt>
                <c:pt idx="5078">
                  <c:v>57641.79</c:v>
                </c:pt>
                <c:pt idx="5079">
                  <c:v>57653.445</c:v>
                </c:pt>
                <c:pt idx="5080">
                  <c:v>57665.074999999997</c:v>
                </c:pt>
                <c:pt idx="5081">
                  <c:v>57676.724999999999</c:v>
                </c:pt>
                <c:pt idx="5082">
                  <c:v>57688.285000000003</c:v>
                </c:pt>
                <c:pt idx="5083">
                  <c:v>57699.92</c:v>
                </c:pt>
                <c:pt idx="5084">
                  <c:v>57711.404999999999</c:v>
                </c:pt>
                <c:pt idx="5085">
                  <c:v>57723.035000000003</c:v>
                </c:pt>
                <c:pt idx="5086">
                  <c:v>57734.55</c:v>
                </c:pt>
                <c:pt idx="5087">
                  <c:v>57736.69</c:v>
                </c:pt>
                <c:pt idx="5088">
                  <c:v>57748.184999999998</c:v>
                </c:pt>
                <c:pt idx="5089">
                  <c:v>57759.815000000002</c:v>
                </c:pt>
                <c:pt idx="5090">
                  <c:v>57771.44</c:v>
                </c:pt>
                <c:pt idx="5091">
                  <c:v>57782.71</c:v>
                </c:pt>
                <c:pt idx="5092">
                  <c:v>57794.32</c:v>
                </c:pt>
                <c:pt idx="5093">
                  <c:v>57805.760000000002</c:v>
                </c:pt>
                <c:pt idx="5094">
                  <c:v>57812.044999999998</c:v>
                </c:pt>
                <c:pt idx="5095">
                  <c:v>57823.635000000002</c:v>
                </c:pt>
                <c:pt idx="5096">
                  <c:v>57835.245000000003</c:v>
                </c:pt>
                <c:pt idx="5097">
                  <c:v>57846.885000000002</c:v>
                </c:pt>
                <c:pt idx="5098">
                  <c:v>57858.51</c:v>
                </c:pt>
                <c:pt idx="5099">
                  <c:v>57870.114999999998</c:v>
                </c:pt>
                <c:pt idx="5100">
                  <c:v>57881.745000000003</c:v>
                </c:pt>
                <c:pt idx="5101">
                  <c:v>57893.345000000001</c:v>
                </c:pt>
                <c:pt idx="5102">
                  <c:v>57904.79</c:v>
                </c:pt>
                <c:pt idx="5103">
                  <c:v>57916.394999999997</c:v>
                </c:pt>
                <c:pt idx="5104">
                  <c:v>57927.41</c:v>
                </c:pt>
                <c:pt idx="5105">
                  <c:v>57939.01</c:v>
                </c:pt>
                <c:pt idx="5106">
                  <c:v>57950.62</c:v>
                </c:pt>
                <c:pt idx="5107">
                  <c:v>57962.239999999998</c:v>
                </c:pt>
                <c:pt idx="5108">
                  <c:v>57973.864999999998</c:v>
                </c:pt>
                <c:pt idx="5109">
                  <c:v>57985.47</c:v>
                </c:pt>
                <c:pt idx="5110">
                  <c:v>57997.08</c:v>
                </c:pt>
                <c:pt idx="5111">
                  <c:v>58008.324999999997</c:v>
                </c:pt>
                <c:pt idx="5112">
                  <c:v>58019.91</c:v>
                </c:pt>
                <c:pt idx="5113">
                  <c:v>58031.54</c:v>
                </c:pt>
                <c:pt idx="5114">
                  <c:v>58043.125</c:v>
                </c:pt>
                <c:pt idx="5115">
                  <c:v>58054.63</c:v>
                </c:pt>
                <c:pt idx="5116">
                  <c:v>58066.28</c:v>
                </c:pt>
                <c:pt idx="5117">
                  <c:v>58077.84</c:v>
                </c:pt>
                <c:pt idx="5118">
                  <c:v>58089.45</c:v>
                </c:pt>
                <c:pt idx="5119">
                  <c:v>58100.985000000001</c:v>
                </c:pt>
                <c:pt idx="5120">
                  <c:v>58112.6</c:v>
                </c:pt>
                <c:pt idx="5121">
                  <c:v>58124.23</c:v>
                </c:pt>
                <c:pt idx="5122">
                  <c:v>58135.695</c:v>
                </c:pt>
                <c:pt idx="5123">
                  <c:v>58147.324999999997</c:v>
                </c:pt>
                <c:pt idx="5124">
                  <c:v>58158.95</c:v>
                </c:pt>
                <c:pt idx="5125">
                  <c:v>58170.544999999998</c:v>
                </c:pt>
                <c:pt idx="5126">
                  <c:v>58182.195</c:v>
                </c:pt>
                <c:pt idx="5127">
                  <c:v>58193.805</c:v>
                </c:pt>
                <c:pt idx="5128">
                  <c:v>58205.440000000002</c:v>
                </c:pt>
                <c:pt idx="5129">
                  <c:v>58217.014999999999</c:v>
                </c:pt>
                <c:pt idx="5130">
                  <c:v>58228.635000000002</c:v>
                </c:pt>
                <c:pt idx="5131">
                  <c:v>58240.25</c:v>
                </c:pt>
                <c:pt idx="5132">
                  <c:v>58251.805</c:v>
                </c:pt>
                <c:pt idx="5133">
                  <c:v>58263.464999999997</c:v>
                </c:pt>
                <c:pt idx="5134">
                  <c:v>58275.055</c:v>
                </c:pt>
                <c:pt idx="5135">
                  <c:v>58286.62</c:v>
                </c:pt>
                <c:pt idx="5136">
                  <c:v>58298.175000000003</c:v>
                </c:pt>
                <c:pt idx="5137">
                  <c:v>58309.705000000002</c:v>
                </c:pt>
                <c:pt idx="5138">
                  <c:v>58321.294999999998</c:v>
                </c:pt>
                <c:pt idx="5139">
                  <c:v>58332.894999999997</c:v>
                </c:pt>
                <c:pt idx="5140">
                  <c:v>58344.34</c:v>
                </c:pt>
                <c:pt idx="5141">
                  <c:v>58355.875</c:v>
                </c:pt>
                <c:pt idx="5142">
                  <c:v>58367.49</c:v>
                </c:pt>
                <c:pt idx="5143">
                  <c:v>58379.13</c:v>
                </c:pt>
                <c:pt idx="5144">
                  <c:v>58390.724999999999</c:v>
                </c:pt>
                <c:pt idx="5145">
                  <c:v>58402.345000000001</c:v>
                </c:pt>
                <c:pt idx="5146">
                  <c:v>58413.85</c:v>
                </c:pt>
                <c:pt idx="5147">
                  <c:v>58425.464999999997</c:v>
                </c:pt>
                <c:pt idx="5148">
                  <c:v>58437.11</c:v>
                </c:pt>
                <c:pt idx="5149">
                  <c:v>58448.684999999998</c:v>
                </c:pt>
                <c:pt idx="5150">
                  <c:v>58460.305</c:v>
                </c:pt>
                <c:pt idx="5151">
                  <c:v>58471.945</c:v>
                </c:pt>
                <c:pt idx="5152">
                  <c:v>58483.595000000001</c:v>
                </c:pt>
                <c:pt idx="5153">
                  <c:v>58495.199999999997</c:v>
                </c:pt>
                <c:pt idx="5154">
                  <c:v>58506.864999999998</c:v>
                </c:pt>
                <c:pt idx="5155">
                  <c:v>58518.47</c:v>
                </c:pt>
                <c:pt idx="5156">
                  <c:v>58530.06</c:v>
                </c:pt>
                <c:pt idx="5157">
                  <c:v>58541.695</c:v>
                </c:pt>
                <c:pt idx="5158">
                  <c:v>58553.345000000001</c:v>
                </c:pt>
                <c:pt idx="5159">
                  <c:v>58564.945</c:v>
                </c:pt>
                <c:pt idx="5160">
                  <c:v>58576.5</c:v>
                </c:pt>
                <c:pt idx="5161">
                  <c:v>58588.114999999998</c:v>
                </c:pt>
                <c:pt idx="5162">
                  <c:v>58599.754999999997</c:v>
                </c:pt>
                <c:pt idx="5163">
                  <c:v>58611.39</c:v>
                </c:pt>
                <c:pt idx="5164">
                  <c:v>58622.855000000003</c:v>
                </c:pt>
                <c:pt idx="5165">
                  <c:v>58634.51</c:v>
                </c:pt>
                <c:pt idx="5166">
                  <c:v>58646.125</c:v>
                </c:pt>
                <c:pt idx="5167">
                  <c:v>58657.75</c:v>
                </c:pt>
                <c:pt idx="5168">
                  <c:v>58669.355000000003</c:v>
                </c:pt>
                <c:pt idx="5169">
                  <c:v>58680.93</c:v>
                </c:pt>
                <c:pt idx="5170">
                  <c:v>58692.49</c:v>
                </c:pt>
                <c:pt idx="5171">
                  <c:v>58704.08</c:v>
                </c:pt>
                <c:pt idx="5172">
                  <c:v>58715.495000000003</c:v>
                </c:pt>
                <c:pt idx="5173">
                  <c:v>58727.114999999998</c:v>
                </c:pt>
                <c:pt idx="5174">
                  <c:v>58738.720000000001</c:v>
                </c:pt>
                <c:pt idx="5175">
                  <c:v>58750.264999999999</c:v>
                </c:pt>
                <c:pt idx="5176">
                  <c:v>58761.714999999997</c:v>
                </c:pt>
                <c:pt idx="5177">
                  <c:v>58773.324999999997</c:v>
                </c:pt>
                <c:pt idx="5178">
                  <c:v>58784.955000000002</c:v>
                </c:pt>
                <c:pt idx="5179">
                  <c:v>58796.595000000001</c:v>
                </c:pt>
                <c:pt idx="5180">
                  <c:v>58808.224999999999</c:v>
                </c:pt>
                <c:pt idx="5181">
                  <c:v>58819.794999999998</c:v>
                </c:pt>
                <c:pt idx="5182">
                  <c:v>58831.415000000001</c:v>
                </c:pt>
                <c:pt idx="5183">
                  <c:v>58843.040000000001</c:v>
                </c:pt>
                <c:pt idx="5184">
                  <c:v>58854.675000000003</c:v>
                </c:pt>
                <c:pt idx="5185">
                  <c:v>58866.34</c:v>
                </c:pt>
                <c:pt idx="5186">
                  <c:v>58877.72</c:v>
                </c:pt>
                <c:pt idx="5187">
                  <c:v>58889.31</c:v>
                </c:pt>
                <c:pt idx="5188">
                  <c:v>58900.915000000001</c:v>
                </c:pt>
                <c:pt idx="5189">
                  <c:v>58912.56</c:v>
                </c:pt>
                <c:pt idx="5190">
                  <c:v>58924.184999999998</c:v>
                </c:pt>
                <c:pt idx="5191">
                  <c:v>58935.8</c:v>
                </c:pt>
                <c:pt idx="5192">
                  <c:v>58947.39</c:v>
                </c:pt>
                <c:pt idx="5193">
                  <c:v>58959.025000000001</c:v>
                </c:pt>
                <c:pt idx="5194">
                  <c:v>58970.65</c:v>
                </c:pt>
                <c:pt idx="5195">
                  <c:v>58982.16</c:v>
                </c:pt>
                <c:pt idx="5196">
                  <c:v>58993.79</c:v>
                </c:pt>
                <c:pt idx="5197">
                  <c:v>59005.425000000003</c:v>
                </c:pt>
                <c:pt idx="5198">
                  <c:v>59017.044999999998</c:v>
                </c:pt>
                <c:pt idx="5199">
                  <c:v>59028.555</c:v>
                </c:pt>
                <c:pt idx="5200">
                  <c:v>59040.2</c:v>
                </c:pt>
                <c:pt idx="5201">
                  <c:v>59051.839999999997</c:v>
                </c:pt>
                <c:pt idx="5202">
                  <c:v>59063.41</c:v>
                </c:pt>
                <c:pt idx="5203">
                  <c:v>59074.904999999999</c:v>
                </c:pt>
                <c:pt idx="5204">
                  <c:v>59086.525000000001</c:v>
                </c:pt>
                <c:pt idx="5205">
                  <c:v>59098.16</c:v>
                </c:pt>
                <c:pt idx="5206">
                  <c:v>59109.625</c:v>
                </c:pt>
                <c:pt idx="5207">
                  <c:v>59121.285000000003</c:v>
                </c:pt>
                <c:pt idx="5208">
                  <c:v>59132.94</c:v>
                </c:pt>
                <c:pt idx="5209">
                  <c:v>59144.565000000002</c:v>
                </c:pt>
                <c:pt idx="5210">
                  <c:v>59156.184999999998</c:v>
                </c:pt>
                <c:pt idx="5211">
                  <c:v>59167.83</c:v>
                </c:pt>
                <c:pt idx="5212">
                  <c:v>59179.35</c:v>
                </c:pt>
                <c:pt idx="5213">
                  <c:v>59190.97</c:v>
                </c:pt>
                <c:pt idx="5214">
                  <c:v>59202.614999999998</c:v>
                </c:pt>
                <c:pt idx="5215">
                  <c:v>59214.21</c:v>
                </c:pt>
                <c:pt idx="5216">
                  <c:v>59225.83</c:v>
                </c:pt>
                <c:pt idx="5217">
                  <c:v>59237.440000000002</c:v>
                </c:pt>
                <c:pt idx="5218">
                  <c:v>59249.074999999997</c:v>
                </c:pt>
                <c:pt idx="5219">
                  <c:v>59260.745000000003</c:v>
                </c:pt>
                <c:pt idx="5220">
                  <c:v>59272.275000000001</c:v>
                </c:pt>
                <c:pt idx="5221">
                  <c:v>59283.864999999998</c:v>
                </c:pt>
                <c:pt idx="5222">
                  <c:v>59295.345000000001</c:v>
                </c:pt>
                <c:pt idx="5223">
                  <c:v>59306.68</c:v>
                </c:pt>
                <c:pt idx="5224">
                  <c:v>59318.285000000003</c:v>
                </c:pt>
                <c:pt idx="5225">
                  <c:v>59329.364999999998</c:v>
                </c:pt>
                <c:pt idx="5226">
                  <c:v>59340.985000000001</c:v>
                </c:pt>
                <c:pt idx="5227">
                  <c:v>59352.625</c:v>
                </c:pt>
                <c:pt idx="5228">
                  <c:v>59364.25</c:v>
                </c:pt>
                <c:pt idx="5229">
                  <c:v>59375.86</c:v>
                </c:pt>
                <c:pt idx="5230">
                  <c:v>59387.5</c:v>
                </c:pt>
                <c:pt idx="5231">
                  <c:v>59399.065000000002</c:v>
                </c:pt>
                <c:pt idx="5232">
                  <c:v>59410.71</c:v>
                </c:pt>
                <c:pt idx="5233">
                  <c:v>59422.324999999997</c:v>
                </c:pt>
                <c:pt idx="5234">
                  <c:v>59433.915000000001</c:v>
                </c:pt>
                <c:pt idx="5235">
                  <c:v>59445.46</c:v>
                </c:pt>
                <c:pt idx="5236">
                  <c:v>59456.915000000001</c:v>
                </c:pt>
                <c:pt idx="5237">
                  <c:v>59468.535000000003</c:v>
                </c:pt>
                <c:pt idx="5238">
                  <c:v>59480.144999999997</c:v>
                </c:pt>
                <c:pt idx="5239">
                  <c:v>59491.71</c:v>
                </c:pt>
                <c:pt idx="5240">
                  <c:v>59503.334999999999</c:v>
                </c:pt>
                <c:pt idx="5241">
                  <c:v>59514.945</c:v>
                </c:pt>
                <c:pt idx="5242">
                  <c:v>59526.48</c:v>
                </c:pt>
                <c:pt idx="5243">
                  <c:v>59537.855000000003</c:v>
                </c:pt>
                <c:pt idx="5244">
                  <c:v>59549.445</c:v>
                </c:pt>
                <c:pt idx="5245">
                  <c:v>59561.05</c:v>
                </c:pt>
                <c:pt idx="5246">
                  <c:v>59572.684999999998</c:v>
                </c:pt>
                <c:pt idx="5247">
                  <c:v>59583.39</c:v>
                </c:pt>
                <c:pt idx="5248">
                  <c:v>59595.03</c:v>
                </c:pt>
                <c:pt idx="5249">
                  <c:v>59606.5</c:v>
                </c:pt>
                <c:pt idx="5250">
                  <c:v>59618.105000000003</c:v>
                </c:pt>
                <c:pt idx="5251">
                  <c:v>59629.625</c:v>
                </c:pt>
                <c:pt idx="5252">
                  <c:v>59641.235000000001</c:v>
                </c:pt>
                <c:pt idx="5253">
                  <c:v>59652.84</c:v>
                </c:pt>
                <c:pt idx="5254">
                  <c:v>59664.480000000003</c:v>
                </c:pt>
                <c:pt idx="5255">
                  <c:v>59675.855000000003</c:v>
                </c:pt>
                <c:pt idx="5256">
                  <c:v>59687.495000000003</c:v>
                </c:pt>
                <c:pt idx="5257">
                  <c:v>59699.09</c:v>
                </c:pt>
                <c:pt idx="5258">
                  <c:v>59710.705000000002</c:v>
                </c:pt>
                <c:pt idx="5259">
                  <c:v>59722.17</c:v>
                </c:pt>
                <c:pt idx="5260">
                  <c:v>59733.8</c:v>
                </c:pt>
                <c:pt idx="5261">
                  <c:v>59745.404999999999</c:v>
                </c:pt>
                <c:pt idx="5262">
                  <c:v>59757.025000000001</c:v>
                </c:pt>
                <c:pt idx="5263">
                  <c:v>59768.6</c:v>
                </c:pt>
                <c:pt idx="5264">
                  <c:v>59780.224999999999</c:v>
                </c:pt>
                <c:pt idx="5265">
                  <c:v>59791.845000000001</c:v>
                </c:pt>
                <c:pt idx="5266">
                  <c:v>59803.455000000002</c:v>
                </c:pt>
                <c:pt idx="5267">
                  <c:v>59815.095000000001</c:v>
                </c:pt>
                <c:pt idx="5268">
                  <c:v>59826.71</c:v>
                </c:pt>
                <c:pt idx="5269">
                  <c:v>59838.3</c:v>
                </c:pt>
                <c:pt idx="5270">
                  <c:v>59849.934999999998</c:v>
                </c:pt>
                <c:pt idx="5271">
                  <c:v>59861.544999999998</c:v>
                </c:pt>
                <c:pt idx="5272">
                  <c:v>59869.445</c:v>
                </c:pt>
                <c:pt idx="5273">
                  <c:v>59881.17</c:v>
                </c:pt>
                <c:pt idx="5274">
                  <c:v>59892.885000000002</c:v>
                </c:pt>
                <c:pt idx="5275">
                  <c:v>59904.565000000002</c:v>
                </c:pt>
                <c:pt idx="5276">
                  <c:v>59916.13</c:v>
                </c:pt>
                <c:pt idx="5277">
                  <c:v>59926.945</c:v>
                </c:pt>
                <c:pt idx="5278">
                  <c:v>59938.675000000003</c:v>
                </c:pt>
                <c:pt idx="5279">
                  <c:v>59950.34</c:v>
                </c:pt>
                <c:pt idx="5280">
                  <c:v>59961.904999999999</c:v>
                </c:pt>
                <c:pt idx="5281">
                  <c:v>59972.94</c:v>
                </c:pt>
                <c:pt idx="5282">
                  <c:v>59984.59</c:v>
                </c:pt>
                <c:pt idx="5283">
                  <c:v>59996.224999999999</c:v>
                </c:pt>
                <c:pt idx="5284">
                  <c:v>60007.925000000003</c:v>
                </c:pt>
                <c:pt idx="5285">
                  <c:v>60019.574999999997</c:v>
                </c:pt>
                <c:pt idx="5286">
                  <c:v>60031.105000000003</c:v>
                </c:pt>
                <c:pt idx="5287">
                  <c:v>60042.78</c:v>
                </c:pt>
                <c:pt idx="5288">
                  <c:v>60054.334999999999</c:v>
                </c:pt>
                <c:pt idx="5289">
                  <c:v>60066.06</c:v>
                </c:pt>
                <c:pt idx="5290">
                  <c:v>60077.614999999998</c:v>
                </c:pt>
                <c:pt idx="5291">
                  <c:v>60089.214999999997</c:v>
                </c:pt>
                <c:pt idx="5292">
                  <c:v>60100.75</c:v>
                </c:pt>
                <c:pt idx="5293">
                  <c:v>60111.184999999998</c:v>
                </c:pt>
                <c:pt idx="5294">
                  <c:v>60122.91</c:v>
                </c:pt>
                <c:pt idx="5295">
                  <c:v>60134.559999999998</c:v>
                </c:pt>
                <c:pt idx="5296">
                  <c:v>60146.27</c:v>
                </c:pt>
                <c:pt idx="5297">
                  <c:v>60158.004999999997</c:v>
                </c:pt>
                <c:pt idx="5298">
                  <c:v>60169.745000000003</c:v>
                </c:pt>
                <c:pt idx="5299">
                  <c:v>60181.464999999997</c:v>
                </c:pt>
                <c:pt idx="5300">
                  <c:v>60193.184999999998</c:v>
                </c:pt>
                <c:pt idx="5301">
                  <c:v>60204.785000000003</c:v>
                </c:pt>
                <c:pt idx="5302">
                  <c:v>60216.485000000001</c:v>
                </c:pt>
                <c:pt idx="5303">
                  <c:v>60227.94</c:v>
                </c:pt>
                <c:pt idx="5304">
                  <c:v>60239.684999999998</c:v>
                </c:pt>
                <c:pt idx="5305">
                  <c:v>60251.464999999997</c:v>
                </c:pt>
                <c:pt idx="5306">
                  <c:v>60263.14</c:v>
                </c:pt>
                <c:pt idx="5307">
                  <c:v>60274.845000000001</c:v>
                </c:pt>
                <c:pt idx="5308">
                  <c:v>60286.474999999999</c:v>
                </c:pt>
                <c:pt idx="5309">
                  <c:v>60298.11</c:v>
                </c:pt>
                <c:pt idx="5310">
                  <c:v>60309.455000000002</c:v>
                </c:pt>
                <c:pt idx="5311">
                  <c:v>60319.485000000001</c:v>
                </c:pt>
                <c:pt idx="5312">
                  <c:v>60330.815000000002</c:v>
                </c:pt>
                <c:pt idx="5313">
                  <c:v>60342.42</c:v>
                </c:pt>
                <c:pt idx="5314">
                  <c:v>60354.065000000002</c:v>
                </c:pt>
                <c:pt idx="5315">
                  <c:v>60365.714999999997</c:v>
                </c:pt>
                <c:pt idx="5316">
                  <c:v>60377.394999999997</c:v>
                </c:pt>
                <c:pt idx="5317">
                  <c:v>60389.065000000002</c:v>
                </c:pt>
                <c:pt idx="5318">
                  <c:v>60400.785000000003</c:v>
                </c:pt>
                <c:pt idx="5319">
                  <c:v>60412.51</c:v>
                </c:pt>
                <c:pt idx="5320">
                  <c:v>60424.24</c:v>
                </c:pt>
                <c:pt idx="5321">
                  <c:v>60435.95</c:v>
                </c:pt>
                <c:pt idx="5322">
                  <c:v>60447.555</c:v>
                </c:pt>
                <c:pt idx="5323">
                  <c:v>60459.21</c:v>
                </c:pt>
                <c:pt idx="5324">
                  <c:v>60470.81</c:v>
                </c:pt>
                <c:pt idx="5325">
                  <c:v>60482.195</c:v>
                </c:pt>
                <c:pt idx="5326">
                  <c:v>60493.595000000001</c:v>
                </c:pt>
                <c:pt idx="5327">
                  <c:v>60505.36</c:v>
                </c:pt>
                <c:pt idx="5328">
                  <c:v>60516.84</c:v>
                </c:pt>
                <c:pt idx="5329">
                  <c:v>60528.480000000003</c:v>
                </c:pt>
                <c:pt idx="5330">
                  <c:v>60540.055</c:v>
                </c:pt>
                <c:pt idx="5331">
                  <c:v>60551.68</c:v>
                </c:pt>
                <c:pt idx="5332">
                  <c:v>60563.345000000001</c:v>
                </c:pt>
                <c:pt idx="5333">
                  <c:v>60574.69</c:v>
                </c:pt>
                <c:pt idx="5334">
                  <c:v>60586.35</c:v>
                </c:pt>
                <c:pt idx="5335">
                  <c:v>60598.014999999999</c:v>
                </c:pt>
                <c:pt idx="5336">
                  <c:v>60609.64</c:v>
                </c:pt>
                <c:pt idx="5337">
                  <c:v>60621.33</c:v>
                </c:pt>
                <c:pt idx="5338">
                  <c:v>60632.995000000003</c:v>
                </c:pt>
                <c:pt idx="5339">
                  <c:v>60644.724999999999</c:v>
                </c:pt>
                <c:pt idx="5340">
                  <c:v>60656.305</c:v>
                </c:pt>
                <c:pt idx="5341">
                  <c:v>60667.915000000001</c:v>
                </c:pt>
                <c:pt idx="5342">
                  <c:v>60679.584999999999</c:v>
                </c:pt>
                <c:pt idx="5343">
                  <c:v>60691.044999999998</c:v>
                </c:pt>
                <c:pt idx="5344">
                  <c:v>60702.805</c:v>
                </c:pt>
                <c:pt idx="5345">
                  <c:v>60714.54</c:v>
                </c:pt>
                <c:pt idx="5346">
                  <c:v>60726.264999999999</c:v>
                </c:pt>
                <c:pt idx="5347">
                  <c:v>60737.93</c:v>
                </c:pt>
                <c:pt idx="5348">
                  <c:v>60749.56</c:v>
                </c:pt>
                <c:pt idx="5349">
                  <c:v>60761.264999999999</c:v>
                </c:pt>
                <c:pt idx="5350">
                  <c:v>60772.775000000001</c:v>
                </c:pt>
                <c:pt idx="5351">
                  <c:v>60784.415000000001</c:v>
                </c:pt>
                <c:pt idx="5352">
                  <c:v>60796</c:v>
                </c:pt>
                <c:pt idx="5353">
                  <c:v>60807.654999999999</c:v>
                </c:pt>
                <c:pt idx="5354">
                  <c:v>60817.59</c:v>
                </c:pt>
                <c:pt idx="5355">
                  <c:v>60829.345000000001</c:v>
                </c:pt>
                <c:pt idx="5356">
                  <c:v>60841.084999999999</c:v>
                </c:pt>
                <c:pt idx="5357">
                  <c:v>60852.86</c:v>
                </c:pt>
                <c:pt idx="5358">
                  <c:v>60864.644999999997</c:v>
                </c:pt>
                <c:pt idx="5359">
                  <c:v>60876.315000000002</c:v>
                </c:pt>
                <c:pt idx="5360">
                  <c:v>60888.01</c:v>
                </c:pt>
                <c:pt idx="5361">
                  <c:v>60899.815000000002</c:v>
                </c:pt>
                <c:pt idx="5362">
                  <c:v>60911.434999999998</c:v>
                </c:pt>
                <c:pt idx="5363">
                  <c:v>60923.004999999997</c:v>
                </c:pt>
                <c:pt idx="5364">
                  <c:v>60934.66</c:v>
                </c:pt>
                <c:pt idx="5365">
                  <c:v>60946.12</c:v>
                </c:pt>
                <c:pt idx="5366">
                  <c:v>60957.64</c:v>
                </c:pt>
                <c:pt idx="5367">
                  <c:v>60969.224999999999</c:v>
                </c:pt>
                <c:pt idx="5368">
                  <c:v>60980.76</c:v>
                </c:pt>
                <c:pt idx="5369">
                  <c:v>60992.425000000003</c:v>
                </c:pt>
                <c:pt idx="5370">
                  <c:v>61004.084999999999</c:v>
                </c:pt>
                <c:pt idx="5371">
                  <c:v>61015.644999999997</c:v>
                </c:pt>
                <c:pt idx="5372">
                  <c:v>61027.224999999999</c:v>
                </c:pt>
                <c:pt idx="5373">
                  <c:v>61038.855000000003</c:v>
                </c:pt>
                <c:pt idx="5374">
                  <c:v>61050.495000000003</c:v>
                </c:pt>
                <c:pt idx="5375">
                  <c:v>61061.995000000003</c:v>
                </c:pt>
                <c:pt idx="5376">
                  <c:v>61073.675000000003</c:v>
                </c:pt>
                <c:pt idx="5377">
                  <c:v>61085.39</c:v>
                </c:pt>
                <c:pt idx="5378">
                  <c:v>61097.06</c:v>
                </c:pt>
                <c:pt idx="5379">
                  <c:v>61108.82</c:v>
                </c:pt>
                <c:pt idx="5380">
                  <c:v>61120.474999999999</c:v>
                </c:pt>
                <c:pt idx="5381">
                  <c:v>61132.21</c:v>
                </c:pt>
                <c:pt idx="5382">
                  <c:v>61143.94</c:v>
                </c:pt>
                <c:pt idx="5383">
                  <c:v>61155.705000000002</c:v>
                </c:pt>
                <c:pt idx="5384">
                  <c:v>61167.41</c:v>
                </c:pt>
                <c:pt idx="5385">
                  <c:v>61179.125</c:v>
                </c:pt>
                <c:pt idx="5386">
                  <c:v>61190.84</c:v>
                </c:pt>
                <c:pt idx="5387">
                  <c:v>61202.485000000001</c:v>
                </c:pt>
                <c:pt idx="5388">
                  <c:v>61214.205000000002</c:v>
                </c:pt>
                <c:pt idx="5389">
                  <c:v>61225.64</c:v>
                </c:pt>
                <c:pt idx="5390">
                  <c:v>61237.334999999999</c:v>
                </c:pt>
                <c:pt idx="5391">
                  <c:v>61249.014999999999</c:v>
                </c:pt>
                <c:pt idx="5392">
                  <c:v>61260.695</c:v>
                </c:pt>
                <c:pt idx="5393">
                  <c:v>61272.254999999997</c:v>
                </c:pt>
                <c:pt idx="5394">
                  <c:v>61283.93</c:v>
                </c:pt>
                <c:pt idx="5395">
                  <c:v>61295.644999999997</c:v>
                </c:pt>
                <c:pt idx="5396">
                  <c:v>61307.425000000003</c:v>
                </c:pt>
                <c:pt idx="5397">
                  <c:v>61319.12</c:v>
                </c:pt>
                <c:pt idx="5398">
                  <c:v>61330.845000000001</c:v>
                </c:pt>
                <c:pt idx="5399">
                  <c:v>61342.239999999998</c:v>
                </c:pt>
                <c:pt idx="5400">
                  <c:v>61353.845000000001</c:v>
                </c:pt>
                <c:pt idx="5401">
                  <c:v>61365.455000000002</c:v>
                </c:pt>
                <c:pt idx="5402">
                  <c:v>61377.105000000003</c:v>
                </c:pt>
                <c:pt idx="5403">
                  <c:v>61388.78</c:v>
                </c:pt>
                <c:pt idx="5404">
                  <c:v>61400.5</c:v>
                </c:pt>
                <c:pt idx="5405">
                  <c:v>61412</c:v>
                </c:pt>
                <c:pt idx="5406">
                  <c:v>61423.74</c:v>
                </c:pt>
                <c:pt idx="5407">
                  <c:v>61435.28</c:v>
                </c:pt>
                <c:pt idx="5408">
                  <c:v>61447.055</c:v>
                </c:pt>
                <c:pt idx="5409">
                  <c:v>61458.815000000002</c:v>
                </c:pt>
                <c:pt idx="5410">
                  <c:v>61469.714999999997</c:v>
                </c:pt>
                <c:pt idx="5411">
                  <c:v>61481.14</c:v>
                </c:pt>
                <c:pt idx="5412">
                  <c:v>61492.86</c:v>
                </c:pt>
                <c:pt idx="5413">
                  <c:v>61504.605000000003</c:v>
                </c:pt>
                <c:pt idx="5414">
                  <c:v>61516.404999999999</c:v>
                </c:pt>
                <c:pt idx="5415">
                  <c:v>61528.18</c:v>
                </c:pt>
                <c:pt idx="5416">
                  <c:v>61539.89</c:v>
                </c:pt>
                <c:pt idx="5417">
                  <c:v>61551.58</c:v>
                </c:pt>
                <c:pt idx="5418">
                  <c:v>61563.25</c:v>
                </c:pt>
                <c:pt idx="5419">
                  <c:v>61574.985000000001</c:v>
                </c:pt>
                <c:pt idx="5420">
                  <c:v>61586.714999999997</c:v>
                </c:pt>
                <c:pt idx="5421">
                  <c:v>61598.434999999998</c:v>
                </c:pt>
                <c:pt idx="5422">
                  <c:v>61609.89</c:v>
                </c:pt>
                <c:pt idx="5423">
                  <c:v>61621.514999999999</c:v>
                </c:pt>
                <c:pt idx="5424">
                  <c:v>61633.23</c:v>
                </c:pt>
                <c:pt idx="5425">
                  <c:v>61644.915000000001</c:v>
                </c:pt>
                <c:pt idx="5426">
                  <c:v>61656.555</c:v>
                </c:pt>
                <c:pt idx="5427">
                  <c:v>61668.055</c:v>
                </c:pt>
                <c:pt idx="5428">
                  <c:v>61679.595000000001</c:v>
                </c:pt>
                <c:pt idx="5429">
                  <c:v>61691.25</c:v>
                </c:pt>
                <c:pt idx="5430">
                  <c:v>61702.945</c:v>
                </c:pt>
                <c:pt idx="5431">
                  <c:v>61714.654999999999</c:v>
                </c:pt>
                <c:pt idx="5432">
                  <c:v>61726.345000000001</c:v>
                </c:pt>
                <c:pt idx="5433">
                  <c:v>61738.074999999997</c:v>
                </c:pt>
                <c:pt idx="5434">
                  <c:v>61749.82</c:v>
                </c:pt>
                <c:pt idx="5435">
                  <c:v>61761.55</c:v>
                </c:pt>
                <c:pt idx="5436">
                  <c:v>61773.254999999997</c:v>
                </c:pt>
                <c:pt idx="5437">
                  <c:v>61784.945</c:v>
                </c:pt>
                <c:pt idx="5438">
                  <c:v>61796.514999999999</c:v>
                </c:pt>
                <c:pt idx="5439">
                  <c:v>61808.21</c:v>
                </c:pt>
                <c:pt idx="5440">
                  <c:v>61819.855000000003</c:v>
                </c:pt>
                <c:pt idx="5441">
                  <c:v>61831.614999999998</c:v>
                </c:pt>
                <c:pt idx="5442">
                  <c:v>61843.32</c:v>
                </c:pt>
                <c:pt idx="5443">
                  <c:v>61855.084999999999</c:v>
                </c:pt>
                <c:pt idx="5444">
                  <c:v>61866.815000000002</c:v>
                </c:pt>
                <c:pt idx="5445">
                  <c:v>61878.355000000003</c:v>
                </c:pt>
                <c:pt idx="5446">
                  <c:v>61890.080000000002</c:v>
                </c:pt>
                <c:pt idx="5447">
                  <c:v>61900.614999999998</c:v>
                </c:pt>
                <c:pt idx="5448">
                  <c:v>61912.38</c:v>
                </c:pt>
                <c:pt idx="5449">
                  <c:v>61924.114999999998</c:v>
                </c:pt>
                <c:pt idx="5450">
                  <c:v>61935.794999999998</c:v>
                </c:pt>
                <c:pt idx="5451">
                  <c:v>61947.555</c:v>
                </c:pt>
                <c:pt idx="5452">
                  <c:v>61959.01</c:v>
                </c:pt>
                <c:pt idx="5453">
                  <c:v>61970.654999999999</c:v>
                </c:pt>
                <c:pt idx="5454">
                  <c:v>61982.41</c:v>
                </c:pt>
                <c:pt idx="5455">
                  <c:v>61994.214999999997</c:v>
                </c:pt>
                <c:pt idx="5456">
                  <c:v>62005.964999999997</c:v>
                </c:pt>
                <c:pt idx="5457">
                  <c:v>62017.684999999998</c:v>
                </c:pt>
                <c:pt idx="5458">
                  <c:v>62029.375</c:v>
                </c:pt>
                <c:pt idx="5459">
                  <c:v>62041.114999999998</c:v>
                </c:pt>
                <c:pt idx="5460">
                  <c:v>62052.834999999999</c:v>
                </c:pt>
                <c:pt idx="5461">
                  <c:v>62064.25</c:v>
                </c:pt>
                <c:pt idx="5462">
                  <c:v>62076.014999999999</c:v>
                </c:pt>
                <c:pt idx="5463">
                  <c:v>62087.735000000001</c:v>
                </c:pt>
                <c:pt idx="5464">
                  <c:v>62099.404999999999</c:v>
                </c:pt>
                <c:pt idx="5465">
                  <c:v>62110.84</c:v>
                </c:pt>
                <c:pt idx="5466">
                  <c:v>62122.495000000003</c:v>
                </c:pt>
                <c:pt idx="5467">
                  <c:v>62134.254999999997</c:v>
                </c:pt>
                <c:pt idx="5468">
                  <c:v>62145.964999999997</c:v>
                </c:pt>
                <c:pt idx="5469">
                  <c:v>62157.75</c:v>
                </c:pt>
                <c:pt idx="5470">
                  <c:v>62169.52</c:v>
                </c:pt>
                <c:pt idx="5471">
                  <c:v>62181.294999999998</c:v>
                </c:pt>
                <c:pt idx="5472">
                  <c:v>62192.925000000003</c:v>
                </c:pt>
                <c:pt idx="5473">
                  <c:v>62204.044999999998</c:v>
                </c:pt>
                <c:pt idx="5474">
                  <c:v>62215.754999999997</c:v>
                </c:pt>
                <c:pt idx="5475">
                  <c:v>62227.315000000002</c:v>
                </c:pt>
                <c:pt idx="5476">
                  <c:v>62239.11</c:v>
                </c:pt>
                <c:pt idx="5477">
                  <c:v>62250.794999999998</c:v>
                </c:pt>
                <c:pt idx="5478">
                  <c:v>62262.53</c:v>
                </c:pt>
                <c:pt idx="5479">
                  <c:v>62274.239999999998</c:v>
                </c:pt>
                <c:pt idx="5480">
                  <c:v>62285.99</c:v>
                </c:pt>
                <c:pt idx="5481">
                  <c:v>62297.57</c:v>
                </c:pt>
                <c:pt idx="5482">
                  <c:v>62309.224999999999</c:v>
                </c:pt>
                <c:pt idx="5483">
                  <c:v>62320.93</c:v>
                </c:pt>
                <c:pt idx="5484">
                  <c:v>62332.71</c:v>
                </c:pt>
                <c:pt idx="5485">
                  <c:v>62344.385000000002</c:v>
                </c:pt>
                <c:pt idx="5486">
                  <c:v>62355.775000000001</c:v>
                </c:pt>
                <c:pt idx="5487">
                  <c:v>62367.46</c:v>
                </c:pt>
                <c:pt idx="5488">
                  <c:v>62379.13</c:v>
                </c:pt>
                <c:pt idx="5489">
                  <c:v>62390.845000000001</c:v>
                </c:pt>
                <c:pt idx="5490">
                  <c:v>62402.525000000001</c:v>
                </c:pt>
                <c:pt idx="5491">
                  <c:v>62414.275000000001</c:v>
                </c:pt>
                <c:pt idx="5492">
                  <c:v>62425.995000000003</c:v>
                </c:pt>
                <c:pt idx="5493">
                  <c:v>62437.684999999998</c:v>
                </c:pt>
                <c:pt idx="5494">
                  <c:v>62449.404999999999</c:v>
                </c:pt>
                <c:pt idx="5495">
                  <c:v>62461.105000000003</c:v>
                </c:pt>
                <c:pt idx="5496">
                  <c:v>62472.544999999998</c:v>
                </c:pt>
                <c:pt idx="5497">
                  <c:v>62484.254999999997</c:v>
                </c:pt>
                <c:pt idx="5498">
                  <c:v>62495.945</c:v>
                </c:pt>
                <c:pt idx="5499">
                  <c:v>62507.724999999999</c:v>
                </c:pt>
                <c:pt idx="5500">
                  <c:v>62519.455000000002</c:v>
                </c:pt>
                <c:pt idx="5501">
                  <c:v>62531.245000000003</c:v>
                </c:pt>
                <c:pt idx="5502">
                  <c:v>62542.9</c:v>
                </c:pt>
                <c:pt idx="5503">
                  <c:v>62554.584999999999</c:v>
                </c:pt>
                <c:pt idx="5504">
                  <c:v>62566.28</c:v>
                </c:pt>
                <c:pt idx="5505">
                  <c:v>62577.98</c:v>
                </c:pt>
                <c:pt idx="5506">
                  <c:v>62589.7</c:v>
                </c:pt>
                <c:pt idx="5507">
                  <c:v>62601.434999999998</c:v>
                </c:pt>
                <c:pt idx="5508">
                  <c:v>62613.11</c:v>
                </c:pt>
                <c:pt idx="5509">
                  <c:v>62624.76</c:v>
                </c:pt>
                <c:pt idx="5510">
                  <c:v>62636.315000000002</c:v>
                </c:pt>
                <c:pt idx="5511">
                  <c:v>62648.02</c:v>
                </c:pt>
                <c:pt idx="5512">
                  <c:v>62659.724999999999</c:v>
                </c:pt>
                <c:pt idx="5513">
                  <c:v>62671.434999999998</c:v>
                </c:pt>
                <c:pt idx="5514">
                  <c:v>62683.175000000003</c:v>
                </c:pt>
                <c:pt idx="5515">
                  <c:v>62694.695</c:v>
                </c:pt>
                <c:pt idx="5516">
                  <c:v>62706.49</c:v>
                </c:pt>
                <c:pt idx="5517">
                  <c:v>62718.239999999998</c:v>
                </c:pt>
                <c:pt idx="5518">
                  <c:v>62729.915000000001</c:v>
                </c:pt>
                <c:pt idx="5519">
                  <c:v>62741.625</c:v>
                </c:pt>
                <c:pt idx="5520">
                  <c:v>62753.065000000002</c:v>
                </c:pt>
                <c:pt idx="5521">
                  <c:v>62764.805</c:v>
                </c:pt>
                <c:pt idx="5522">
                  <c:v>62776.355000000003</c:v>
                </c:pt>
                <c:pt idx="5523">
                  <c:v>62788.065000000002</c:v>
                </c:pt>
                <c:pt idx="5524">
                  <c:v>62799.76</c:v>
                </c:pt>
                <c:pt idx="5525">
                  <c:v>62811.51</c:v>
                </c:pt>
                <c:pt idx="5526">
                  <c:v>62823.315000000002</c:v>
                </c:pt>
                <c:pt idx="5527">
                  <c:v>62835.05</c:v>
                </c:pt>
                <c:pt idx="5528">
                  <c:v>62846.824999999997</c:v>
                </c:pt>
                <c:pt idx="5529">
                  <c:v>62858.544999999998</c:v>
                </c:pt>
                <c:pt idx="5530">
                  <c:v>62870.105000000003</c:v>
                </c:pt>
                <c:pt idx="5531">
                  <c:v>62881.894999999997</c:v>
                </c:pt>
                <c:pt idx="5532">
                  <c:v>62893.165000000001</c:v>
                </c:pt>
                <c:pt idx="5533">
                  <c:v>62904.695</c:v>
                </c:pt>
                <c:pt idx="5534">
                  <c:v>62916.42</c:v>
                </c:pt>
                <c:pt idx="5535">
                  <c:v>62927.775000000001</c:v>
                </c:pt>
                <c:pt idx="5536">
                  <c:v>62939.51</c:v>
                </c:pt>
                <c:pt idx="5537">
                  <c:v>62949.224999999999</c:v>
                </c:pt>
                <c:pt idx="5538">
                  <c:v>62960.915000000001</c:v>
                </c:pt>
                <c:pt idx="5539">
                  <c:v>62972.445</c:v>
                </c:pt>
                <c:pt idx="5540">
                  <c:v>62984.214999999997</c:v>
                </c:pt>
                <c:pt idx="5541">
                  <c:v>62995.894999999997</c:v>
                </c:pt>
                <c:pt idx="5542">
                  <c:v>63007.47</c:v>
                </c:pt>
                <c:pt idx="5543">
                  <c:v>63019.205000000002</c:v>
                </c:pt>
                <c:pt idx="5544">
                  <c:v>63030.92</c:v>
                </c:pt>
                <c:pt idx="5545">
                  <c:v>63042.62</c:v>
                </c:pt>
                <c:pt idx="5546">
                  <c:v>63054.27</c:v>
                </c:pt>
                <c:pt idx="5547">
                  <c:v>63065.98</c:v>
                </c:pt>
                <c:pt idx="5548">
                  <c:v>63077.684999999998</c:v>
                </c:pt>
                <c:pt idx="5549">
                  <c:v>63089.434999999998</c:v>
                </c:pt>
                <c:pt idx="5550">
                  <c:v>63100.875</c:v>
                </c:pt>
                <c:pt idx="5551">
                  <c:v>63112.61</c:v>
                </c:pt>
                <c:pt idx="5552">
                  <c:v>63124.175000000003</c:v>
                </c:pt>
                <c:pt idx="5553">
                  <c:v>63135.885000000002</c:v>
                </c:pt>
                <c:pt idx="5554">
                  <c:v>63147.614999999998</c:v>
                </c:pt>
                <c:pt idx="5555">
                  <c:v>63159.31</c:v>
                </c:pt>
                <c:pt idx="5556">
                  <c:v>63170.955000000002</c:v>
                </c:pt>
                <c:pt idx="5557">
                  <c:v>63182.714999999997</c:v>
                </c:pt>
                <c:pt idx="5558">
                  <c:v>63194.44</c:v>
                </c:pt>
                <c:pt idx="5559">
                  <c:v>63206.18</c:v>
                </c:pt>
                <c:pt idx="5560">
                  <c:v>63217.925000000003</c:v>
                </c:pt>
                <c:pt idx="5561">
                  <c:v>63229.065000000002</c:v>
                </c:pt>
                <c:pt idx="5562">
                  <c:v>63240.845000000001</c:v>
                </c:pt>
                <c:pt idx="5563">
                  <c:v>63252.525000000001</c:v>
                </c:pt>
                <c:pt idx="5564">
                  <c:v>63264.25</c:v>
                </c:pt>
                <c:pt idx="5565">
                  <c:v>63275.955000000002</c:v>
                </c:pt>
                <c:pt idx="5566">
                  <c:v>63287.665000000001</c:v>
                </c:pt>
                <c:pt idx="5567">
                  <c:v>63299.394999999997</c:v>
                </c:pt>
                <c:pt idx="5568">
                  <c:v>63311.125</c:v>
                </c:pt>
                <c:pt idx="5569">
                  <c:v>63322.85</c:v>
                </c:pt>
                <c:pt idx="5570">
                  <c:v>63334.55</c:v>
                </c:pt>
                <c:pt idx="5571">
                  <c:v>63346.245000000003</c:v>
                </c:pt>
                <c:pt idx="5572">
                  <c:v>63357.894999999997</c:v>
                </c:pt>
                <c:pt idx="5573">
                  <c:v>63369.584999999999</c:v>
                </c:pt>
                <c:pt idx="5574">
                  <c:v>63381.29</c:v>
                </c:pt>
                <c:pt idx="5575">
                  <c:v>63392.85</c:v>
                </c:pt>
                <c:pt idx="5576">
                  <c:v>63404.584999999999</c:v>
                </c:pt>
                <c:pt idx="5577">
                  <c:v>63416.184999999998</c:v>
                </c:pt>
                <c:pt idx="5578">
                  <c:v>63427.834999999999</c:v>
                </c:pt>
                <c:pt idx="5579">
                  <c:v>63439.49</c:v>
                </c:pt>
                <c:pt idx="5580">
                  <c:v>63451.22</c:v>
                </c:pt>
                <c:pt idx="5581">
                  <c:v>63462.934999999998</c:v>
                </c:pt>
                <c:pt idx="5582">
                  <c:v>63474.64</c:v>
                </c:pt>
                <c:pt idx="5583">
                  <c:v>63483.555</c:v>
                </c:pt>
                <c:pt idx="5584">
                  <c:v>63495.025000000001</c:v>
                </c:pt>
                <c:pt idx="5585">
                  <c:v>63506.684999999998</c:v>
                </c:pt>
                <c:pt idx="5586">
                  <c:v>63518.32</c:v>
                </c:pt>
                <c:pt idx="5587">
                  <c:v>63530.004999999997</c:v>
                </c:pt>
                <c:pt idx="5588">
                  <c:v>63541.8</c:v>
                </c:pt>
                <c:pt idx="5589">
                  <c:v>63553.55</c:v>
                </c:pt>
                <c:pt idx="5590">
                  <c:v>63565.26</c:v>
                </c:pt>
                <c:pt idx="5591">
                  <c:v>63577.065000000002</c:v>
                </c:pt>
                <c:pt idx="5592">
                  <c:v>63588.78</c:v>
                </c:pt>
                <c:pt idx="5593">
                  <c:v>63600.485000000001</c:v>
                </c:pt>
                <c:pt idx="5594">
                  <c:v>63612.15</c:v>
                </c:pt>
                <c:pt idx="5595">
                  <c:v>63623.885000000002</c:v>
                </c:pt>
                <c:pt idx="5596">
                  <c:v>63635.59</c:v>
                </c:pt>
                <c:pt idx="5597">
                  <c:v>63647.31</c:v>
                </c:pt>
                <c:pt idx="5598">
                  <c:v>63659.065000000002</c:v>
                </c:pt>
                <c:pt idx="5599">
                  <c:v>63670.27</c:v>
                </c:pt>
                <c:pt idx="5600">
                  <c:v>63681.98</c:v>
                </c:pt>
                <c:pt idx="5601">
                  <c:v>63693.69</c:v>
                </c:pt>
                <c:pt idx="5602">
                  <c:v>63705.285000000003</c:v>
                </c:pt>
                <c:pt idx="5603">
                  <c:v>63716.925000000003</c:v>
                </c:pt>
                <c:pt idx="5604">
                  <c:v>63728.535000000003</c:v>
                </c:pt>
                <c:pt idx="5605">
                  <c:v>63740.08</c:v>
                </c:pt>
                <c:pt idx="5606">
                  <c:v>63751.59</c:v>
                </c:pt>
                <c:pt idx="5607">
                  <c:v>63763.264999999999</c:v>
                </c:pt>
                <c:pt idx="5608">
                  <c:v>63775.004999999997</c:v>
                </c:pt>
                <c:pt idx="5609">
                  <c:v>63786.525000000001</c:v>
                </c:pt>
                <c:pt idx="5610">
                  <c:v>63798</c:v>
                </c:pt>
                <c:pt idx="5611">
                  <c:v>63809.644999999997</c:v>
                </c:pt>
                <c:pt idx="5612">
                  <c:v>63821.279999999999</c:v>
                </c:pt>
                <c:pt idx="5613">
                  <c:v>63832.915000000001</c:v>
                </c:pt>
                <c:pt idx="5614">
                  <c:v>63844.08</c:v>
                </c:pt>
                <c:pt idx="5615">
                  <c:v>63855.834999999999</c:v>
                </c:pt>
                <c:pt idx="5616">
                  <c:v>63867.53</c:v>
                </c:pt>
                <c:pt idx="5617">
                  <c:v>63878.555</c:v>
                </c:pt>
                <c:pt idx="5618">
                  <c:v>63890.18</c:v>
                </c:pt>
                <c:pt idx="5619">
                  <c:v>63901.81</c:v>
                </c:pt>
                <c:pt idx="5620">
                  <c:v>63913.599999999999</c:v>
                </c:pt>
                <c:pt idx="5621">
                  <c:v>63925.224999999999</c:v>
                </c:pt>
                <c:pt idx="5622">
                  <c:v>63936.97</c:v>
                </c:pt>
                <c:pt idx="5623">
                  <c:v>63948.54</c:v>
                </c:pt>
                <c:pt idx="5624">
                  <c:v>63960.275000000001</c:v>
                </c:pt>
                <c:pt idx="5625">
                  <c:v>63971.805</c:v>
                </c:pt>
                <c:pt idx="5626">
                  <c:v>63983.535000000003</c:v>
                </c:pt>
                <c:pt idx="5627">
                  <c:v>63995.25</c:v>
                </c:pt>
                <c:pt idx="5628">
                  <c:v>64006.78</c:v>
                </c:pt>
                <c:pt idx="5629">
                  <c:v>64018.555</c:v>
                </c:pt>
                <c:pt idx="5630">
                  <c:v>64030.264999999999</c:v>
                </c:pt>
                <c:pt idx="5631">
                  <c:v>64041.99</c:v>
                </c:pt>
                <c:pt idx="5632">
                  <c:v>64053.574999999997</c:v>
                </c:pt>
                <c:pt idx="5633">
                  <c:v>64065.275000000001</c:v>
                </c:pt>
                <c:pt idx="5634">
                  <c:v>64076.81</c:v>
                </c:pt>
                <c:pt idx="5635">
                  <c:v>64088.555</c:v>
                </c:pt>
                <c:pt idx="5636">
                  <c:v>64100.24</c:v>
                </c:pt>
                <c:pt idx="5637">
                  <c:v>64111.584999999999</c:v>
                </c:pt>
                <c:pt idx="5638">
                  <c:v>64123.184999999998</c:v>
                </c:pt>
                <c:pt idx="5639">
                  <c:v>64134.92</c:v>
                </c:pt>
                <c:pt idx="5640">
                  <c:v>64146.675000000003</c:v>
                </c:pt>
                <c:pt idx="5641">
                  <c:v>64158.364999999998</c:v>
                </c:pt>
                <c:pt idx="5642">
                  <c:v>64170.080000000002</c:v>
                </c:pt>
                <c:pt idx="5643">
                  <c:v>64181.82</c:v>
                </c:pt>
                <c:pt idx="5644">
                  <c:v>64193.56</c:v>
                </c:pt>
                <c:pt idx="5645">
                  <c:v>64205.404999999999</c:v>
                </c:pt>
                <c:pt idx="5646">
                  <c:v>64217.21</c:v>
                </c:pt>
                <c:pt idx="5647">
                  <c:v>64228.74</c:v>
                </c:pt>
                <c:pt idx="5648">
                  <c:v>64240.34</c:v>
                </c:pt>
                <c:pt idx="5649">
                  <c:v>64252</c:v>
                </c:pt>
                <c:pt idx="5650">
                  <c:v>64263.675000000003</c:v>
                </c:pt>
                <c:pt idx="5651">
                  <c:v>64275.404999999999</c:v>
                </c:pt>
                <c:pt idx="5652">
                  <c:v>64287.03</c:v>
                </c:pt>
                <c:pt idx="5653">
                  <c:v>64298.745000000003</c:v>
                </c:pt>
                <c:pt idx="5654">
                  <c:v>64309.925000000003</c:v>
                </c:pt>
                <c:pt idx="5655">
                  <c:v>64321.285000000003</c:v>
                </c:pt>
                <c:pt idx="5656">
                  <c:v>64332.915000000001</c:v>
                </c:pt>
                <c:pt idx="5657">
                  <c:v>64344.54</c:v>
                </c:pt>
                <c:pt idx="5658">
                  <c:v>64356.18</c:v>
                </c:pt>
                <c:pt idx="5659">
                  <c:v>64367.754999999997</c:v>
                </c:pt>
                <c:pt idx="5660">
                  <c:v>64379.434999999998</c:v>
                </c:pt>
                <c:pt idx="5661">
                  <c:v>64391.165000000001</c:v>
                </c:pt>
                <c:pt idx="5662">
                  <c:v>64402.879999999997</c:v>
                </c:pt>
                <c:pt idx="5663">
                  <c:v>64414.63</c:v>
                </c:pt>
                <c:pt idx="5664">
                  <c:v>64426.3</c:v>
                </c:pt>
                <c:pt idx="5665">
                  <c:v>64438.004999999997</c:v>
                </c:pt>
                <c:pt idx="5666">
                  <c:v>64449.69</c:v>
                </c:pt>
                <c:pt idx="5667">
                  <c:v>64461.42</c:v>
                </c:pt>
                <c:pt idx="5668">
                  <c:v>64473.154999999999</c:v>
                </c:pt>
                <c:pt idx="5669">
                  <c:v>64484.824999999997</c:v>
                </c:pt>
                <c:pt idx="5670">
                  <c:v>64496.495000000003</c:v>
                </c:pt>
                <c:pt idx="5671">
                  <c:v>64508.144999999997</c:v>
                </c:pt>
                <c:pt idx="5672">
                  <c:v>64519.71</c:v>
                </c:pt>
                <c:pt idx="5673">
                  <c:v>64531.27</c:v>
                </c:pt>
                <c:pt idx="5674">
                  <c:v>64542.925000000003</c:v>
                </c:pt>
                <c:pt idx="5675">
                  <c:v>64554.584999999999</c:v>
                </c:pt>
                <c:pt idx="5676">
                  <c:v>64566.264999999999</c:v>
                </c:pt>
                <c:pt idx="5677">
                  <c:v>64577.83</c:v>
                </c:pt>
                <c:pt idx="5678">
                  <c:v>64589.41</c:v>
                </c:pt>
                <c:pt idx="5679">
                  <c:v>64600.99</c:v>
                </c:pt>
                <c:pt idx="5680">
                  <c:v>64612.535000000003</c:v>
                </c:pt>
                <c:pt idx="5681">
                  <c:v>64624.06</c:v>
                </c:pt>
                <c:pt idx="5682">
                  <c:v>64635.68</c:v>
                </c:pt>
                <c:pt idx="5683">
                  <c:v>64642.065000000002</c:v>
                </c:pt>
                <c:pt idx="5684">
                  <c:v>64644.92</c:v>
                </c:pt>
                <c:pt idx="5685">
                  <c:v>64647.23</c:v>
                </c:pt>
                <c:pt idx="5686">
                  <c:v>64658.754999999997</c:v>
                </c:pt>
                <c:pt idx="5687">
                  <c:v>64670.425000000003</c:v>
                </c:pt>
                <c:pt idx="5688">
                  <c:v>64682.04</c:v>
                </c:pt>
                <c:pt idx="5689">
                  <c:v>64693.63</c:v>
                </c:pt>
                <c:pt idx="5690">
                  <c:v>64705.18</c:v>
                </c:pt>
                <c:pt idx="5691">
                  <c:v>64716.834999999999</c:v>
                </c:pt>
                <c:pt idx="5692">
                  <c:v>64728.224999999999</c:v>
                </c:pt>
                <c:pt idx="5693">
                  <c:v>64739.89</c:v>
                </c:pt>
                <c:pt idx="5694">
                  <c:v>64751.54</c:v>
                </c:pt>
                <c:pt idx="5695">
                  <c:v>64763.224999999999</c:v>
                </c:pt>
                <c:pt idx="5696">
                  <c:v>64774.864999999998</c:v>
                </c:pt>
                <c:pt idx="5697">
                  <c:v>64786.47</c:v>
                </c:pt>
                <c:pt idx="5698">
                  <c:v>64798.095000000001</c:v>
                </c:pt>
                <c:pt idx="5699">
                  <c:v>64809.74</c:v>
                </c:pt>
                <c:pt idx="5700">
                  <c:v>64821.355000000003</c:v>
                </c:pt>
                <c:pt idx="5701">
                  <c:v>64832.7</c:v>
                </c:pt>
                <c:pt idx="5702">
                  <c:v>64844.305</c:v>
                </c:pt>
                <c:pt idx="5703">
                  <c:v>64855.385000000002</c:v>
                </c:pt>
                <c:pt idx="5704">
                  <c:v>64866.985000000001</c:v>
                </c:pt>
                <c:pt idx="5705">
                  <c:v>64878.625</c:v>
                </c:pt>
                <c:pt idx="5706">
                  <c:v>64890.27</c:v>
                </c:pt>
                <c:pt idx="5707">
                  <c:v>64901.915000000001</c:v>
                </c:pt>
                <c:pt idx="5708">
                  <c:v>64913.574999999997</c:v>
                </c:pt>
                <c:pt idx="5709">
                  <c:v>64925.235000000001</c:v>
                </c:pt>
                <c:pt idx="5710">
                  <c:v>64936.824999999997</c:v>
                </c:pt>
                <c:pt idx="5711">
                  <c:v>64947.45</c:v>
                </c:pt>
                <c:pt idx="5712">
                  <c:v>64959.095000000001</c:v>
                </c:pt>
                <c:pt idx="5713">
                  <c:v>64970.714999999997</c:v>
                </c:pt>
                <c:pt idx="5714">
                  <c:v>64982.37</c:v>
                </c:pt>
                <c:pt idx="5715">
                  <c:v>64994.014999999999</c:v>
                </c:pt>
                <c:pt idx="5716">
                  <c:v>65005.66</c:v>
                </c:pt>
                <c:pt idx="5717">
                  <c:v>65017.3</c:v>
                </c:pt>
                <c:pt idx="5718">
                  <c:v>65028.87</c:v>
                </c:pt>
                <c:pt idx="5719">
                  <c:v>65040.53</c:v>
                </c:pt>
                <c:pt idx="5720">
                  <c:v>65052.14</c:v>
                </c:pt>
                <c:pt idx="5721">
                  <c:v>65063.754999999997</c:v>
                </c:pt>
                <c:pt idx="5722">
                  <c:v>65075.41</c:v>
                </c:pt>
                <c:pt idx="5723">
                  <c:v>65087.040000000001</c:v>
                </c:pt>
                <c:pt idx="5724">
                  <c:v>65098.71</c:v>
                </c:pt>
                <c:pt idx="5725">
                  <c:v>65110.3</c:v>
                </c:pt>
                <c:pt idx="5726">
                  <c:v>65121.915000000001</c:v>
                </c:pt>
                <c:pt idx="5727">
                  <c:v>65133.584999999999</c:v>
                </c:pt>
                <c:pt idx="5728">
                  <c:v>65145.21</c:v>
                </c:pt>
                <c:pt idx="5729">
                  <c:v>65156.81</c:v>
                </c:pt>
                <c:pt idx="5730">
                  <c:v>65168.415000000001</c:v>
                </c:pt>
                <c:pt idx="5731">
                  <c:v>65180.074999999997</c:v>
                </c:pt>
                <c:pt idx="5732">
                  <c:v>65191.74</c:v>
                </c:pt>
                <c:pt idx="5733">
                  <c:v>65203.404999999999</c:v>
                </c:pt>
                <c:pt idx="5734">
                  <c:v>65215.035000000003</c:v>
                </c:pt>
                <c:pt idx="5735">
                  <c:v>65226.65</c:v>
                </c:pt>
                <c:pt idx="5736">
                  <c:v>65238.305</c:v>
                </c:pt>
                <c:pt idx="5737">
                  <c:v>65249.96</c:v>
                </c:pt>
                <c:pt idx="5738">
                  <c:v>65261.324999999997</c:v>
                </c:pt>
                <c:pt idx="5739">
                  <c:v>65272.964999999997</c:v>
                </c:pt>
                <c:pt idx="5740">
                  <c:v>65284.480000000003</c:v>
                </c:pt>
                <c:pt idx="5741">
                  <c:v>65296.144999999997</c:v>
                </c:pt>
                <c:pt idx="5742">
                  <c:v>65307.41</c:v>
                </c:pt>
                <c:pt idx="5743">
                  <c:v>65319.035000000003</c:v>
                </c:pt>
                <c:pt idx="5744">
                  <c:v>65330.525000000001</c:v>
                </c:pt>
                <c:pt idx="5745">
                  <c:v>65341.625</c:v>
                </c:pt>
                <c:pt idx="5746">
                  <c:v>65353.18</c:v>
                </c:pt>
                <c:pt idx="5747">
                  <c:v>65364.824999999997</c:v>
                </c:pt>
                <c:pt idx="5748">
                  <c:v>65376.45</c:v>
                </c:pt>
                <c:pt idx="5749">
                  <c:v>65388.105000000003</c:v>
                </c:pt>
                <c:pt idx="5750">
                  <c:v>65399.7</c:v>
                </c:pt>
                <c:pt idx="5751">
                  <c:v>65411.31</c:v>
                </c:pt>
                <c:pt idx="5752">
                  <c:v>65422.18</c:v>
                </c:pt>
                <c:pt idx="5753">
                  <c:v>65432.480000000003</c:v>
                </c:pt>
                <c:pt idx="5754">
                  <c:v>65444.06</c:v>
                </c:pt>
                <c:pt idx="5755">
                  <c:v>65455.71</c:v>
                </c:pt>
                <c:pt idx="5756">
                  <c:v>65467.34</c:v>
                </c:pt>
                <c:pt idx="5757">
                  <c:v>65478.785000000003</c:v>
                </c:pt>
                <c:pt idx="5758">
                  <c:v>65490.285000000003</c:v>
                </c:pt>
                <c:pt idx="5759">
                  <c:v>65501.945</c:v>
                </c:pt>
                <c:pt idx="5760">
                  <c:v>65513.565000000002</c:v>
                </c:pt>
                <c:pt idx="5761">
                  <c:v>65525.17</c:v>
                </c:pt>
                <c:pt idx="5762">
                  <c:v>65536.744999999995</c:v>
                </c:pt>
                <c:pt idx="5763">
                  <c:v>65548.39</c:v>
                </c:pt>
                <c:pt idx="5764">
                  <c:v>65559.945000000007</c:v>
                </c:pt>
                <c:pt idx="5765">
                  <c:v>65571.475000000006</c:v>
                </c:pt>
                <c:pt idx="5766">
                  <c:v>65583.14</c:v>
                </c:pt>
                <c:pt idx="5767">
                  <c:v>65594.740000000005</c:v>
                </c:pt>
                <c:pt idx="5768">
                  <c:v>65606.38</c:v>
                </c:pt>
                <c:pt idx="5769">
                  <c:v>65617.425000000003</c:v>
                </c:pt>
                <c:pt idx="5770">
                  <c:v>65629.070000000007</c:v>
                </c:pt>
                <c:pt idx="5771">
                  <c:v>65640.25</c:v>
                </c:pt>
                <c:pt idx="5772">
                  <c:v>65651.88</c:v>
                </c:pt>
                <c:pt idx="5773">
                  <c:v>65663.524999999994</c:v>
                </c:pt>
                <c:pt idx="5774">
                  <c:v>65675.17</c:v>
                </c:pt>
                <c:pt idx="5775">
                  <c:v>65685.990000000005</c:v>
                </c:pt>
                <c:pt idx="5776">
                  <c:v>65697.649999999994</c:v>
                </c:pt>
                <c:pt idx="5777">
                  <c:v>65709.225000000006</c:v>
                </c:pt>
                <c:pt idx="5778">
                  <c:v>65720.73</c:v>
                </c:pt>
                <c:pt idx="5779">
                  <c:v>65731.774999999994</c:v>
                </c:pt>
                <c:pt idx="5780">
                  <c:v>65743.34</c:v>
                </c:pt>
                <c:pt idx="5781">
                  <c:v>65754.985000000001</c:v>
                </c:pt>
                <c:pt idx="5782">
                  <c:v>65766.61</c:v>
                </c:pt>
                <c:pt idx="5783">
                  <c:v>65777.854999999996</c:v>
                </c:pt>
                <c:pt idx="5784">
                  <c:v>65788.88</c:v>
                </c:pt>
                <c:pt idx="5785">
                  <c:v>65793.52</c:v>
                </c:pt>
                <c:pt idx="5786">
                  <c:v>65804.375</c:v>
                </c:pt>
                <c:pt idx="5787">
                  <c:v>65816.024999999994</c:v>
                </c:pt>
                <c:pt idx="5788">
                  <c:v>65827.414999999994</c:v>
                </c:pt>
                <c:pt idx="5789">
                  <c:v>65830.95</c:v>
                </c:pt>
                <c:pt idx="5790">
                  <c:v>65841.755000000005</c:v>
                </c:pt>
                <c:pt idx="5791">
                  <c:v>65846.994999999995</c:v>
                </c:pt>
                <c:pt idx="5792">
                  <c:v>65852.5</c:v>
                </c:pt>
                <c:pt idx="5793">
                  <c:v>65864.125</c:v>
                </c:pt>
                <c:pt idx="5794">
                  <c:v>65868.785000000003</c:v>
                </c:pt>
                <c:pt idx="5795">
                  <c:v>65880.445000000007</c:v>
                </c:pt>
                <c:pt idx="5796">
                  <c:v>65891.604999999996</c:v>
                </c:pt>
                <c:pt idx="5797">
                  <c:v>65901.95</c:v>
                </c:pt>
                <c:pt idx="5798">
                  <c:v>65913.56</c:v>
                </c:pt>
                <c:pt idx="5799">
                  <c:v>65918.554999999993</c:v>
                </c:pt>
                <c:pt idx="5800">
                  <c:v>65930.195000000007</c:v>
                </c:pt>
                <c:pt idx="5801">
                  <c:v>65941.835000000006</c:v>
                </c:pt>
                <c:pt idx="5802">
                  <c:v>65953.39</c:v>
                </c:pt>
                <c:pt idx="5803">
                  <c:v>65964.544999999998</c:v>
                </c:pt>
                <c:pt idx="5804">
                  <c:v>65976.184999999998</c:v>
                </c:pt>
                <c:pt idx="5805">
                  <c:v>65987.824999999997</c:v>
                </c:pt>
                <c:pt idx="5806">
                  <c:v>65999.445000000007</c:v>
                </c:pt>
                <c:pt idx="5807">
                  <c:v>66011.074999999997</c:v>
                </c:pt>
                <c:pt idx="5808">
                  <c:v>66022.164999999994</c:v>
                </c:pt>
                <c:pt idx="5809">
                  <c:v>66033.774999999994</c:v>
                </c:pt>
                <c:pt idx="5810">
                  <c:v>66045.054999999993</c:v>
                </c:pt>
                <c:pt idx="5811">
                  <c:v>66056.675000000003</c:v>
                </c:pt>
                <c:pt idx="5812">
                  <c:v>66068.395000000004</c:v>
                </c:pt>
                <c:pt idx="5813">
                  <c:v>66079.565000000002</c:v>
                </c:pt>
                <c:pt idx="5814">
                  <c:v>66091.179999999993</c:v>
                </c:pt>
                <c:pt idx="5815">
                  <c:v>66102.789999999994</c:v>
                </c:pt>
                <c:pt idx="5816">
                  <c:v>66113.42</c:v>
                </c:pt>
                <c:pt idx="5817">
                  <c:v>66125.05</c:v>
                </c:pt>
                <c:pt idx="5818">
                  <c:v>66136.81</c:v>
                </c:pt>
                <c:pt idx="5819">
                  <c:v>66148.25</c:v>
                </c:pt>
                <c:pt idx="5820">
                  <c:v>66160.035000000003</c:v>
                </c:pt>
                <c:pt idx="5821">
                  <c:v>66171.58</c:v>
                </c:pt>
                <c:pt idx="5822">
                  <c:v>66182.675000000003</c:v>
                </c:pt>
                <c:pt idx="5823">
                  <c:v>66193.285000000003</c:v>
                </c:pt>
                <c:pt idx="5824">
                  <c:v>66204.904999999999</c:v>
                </c:pt>
                <c:pt idx="5825">
                  <c:v>66216.585000000006</c:v>
                </c:pt>
                <c:pt idx="5826">
                  <c:v>66228.08</c:v>
                </c:pt>
                <c:pt idx="5827">
                  <c:v>66239.600000000006</c:v>
                </c:pt>
                <c:pt idx="5828">
                  <c:v>66251.27</c:v>
                </c:pt>
                <c:pt idx="5829">
                  <c:v>66262.925000000003</c:v>
                </c:pt>
                <c:pt idx="5830">
                  <c:v>66274.58</c:v>
                </c:pt>
                <c:pt idx="5831">
                  <c:v>66286.104999999996</c:v>
                </c:pt>
                <c:pt idx="5832">
                  <c:v>66297.759999999995</c:v>
                </c:pt>
                <c:pt idx="5833">
                  <c:v>66309.425000000003</c:v>
                </c:pt>
                <c:pt idx="5834">
                  <c:v>66321.065000000002</c:v>
                </c:pt>
                <c:pt idx="5835">
                  <c:v>66332.684999999998</c:v>
                </c:pt>
                <c:pt idx="5836">
                  <c:v>66344.365000000005</c:v>
                </c:pt>
                <c:pt idx="5837">
                  <c:v>66355.97</c:v>
                </c:pt>
                <c:pt idx="5838">
                  <c:v>66367.585000000006</c:v>
                </c:pt>
                <c:pt idx="5839">
                  <c:v>66379.240000000005</c:v>
                </c:pt>
                <c:pt idx="5840">
                  <c:v>66390.865000000005</c:v>
                </c:pt>
                <c:pt idx="5841">
                  <c:v>66402.475000000006</c:v>
                </c:pt>
                <c:pt idx="5842">
                  <c:v>66414.23</c:v>
                </c:pt>
                <c:pt idx="5843">
                  <c:v>66425.964999999997</c:v>
                </c:pt>
                <c:pt idx="5844">
                  <c:v>66437.615000000005</c:v>
                </c:pt>
                <c:pt idx="5845">
                  <c:v>66449.244999999995</c:v>
                </c:pt>
                <c:pt idx="5846">
                  <c:v>66460.914999999994</c:v>
                </c:pt>
                <c:pt idx="5847">
                  <c:v>66472.509999999995</c:v>
                </c:pt>
                <c:pt idx="5848">
                  <c:v>66484.160000000003</c:v>
                </c:pt>
                <c:pt idx="5849">
                  <c:v>66495.735000000001</c:v>
                </c:pt>
                <c:pt idx="5850">
                  <c:v>66507.259999999995</c:v>
                </c:pt>
                <c:pt idx="5851">
                  <c:v>66518.899999999994</c:v>
                </c:pt>
                <c:pt idx="5852">
                  <c:v>66530.460000000006</c:v>
                </c:pt>
                <c:pt idx="5853">
                  <c:v>66541.904999999999</c:v>
                </c:pt>
                <c:pt idx="5854">
                  <c:v>66546.705000000002</c:v>
                </c:pt>
                <c:pt idx="5855">
                  <c:v>66558.37</c:v>
                </c:pt>
                <c:pt idx="5856">
                  <c:v>66562.97</c:v>
                </c:pt>
                <c:pt idx="5857">
                  <c:v>66574.634999999995</c:v>
                </c:pt>
                <c:pt idx="5858">
                  <c:v>66586.345000000001</c:v>
                </c:pt>
                <c:pt idx="5859">
                  <c:v>66588.585000000006</c:v>
                </c:pt>
                <c:pt idx="5860">
                  <c:v>66593.289999999994</c:v>
                </c:pt>
                <c:pt idx="5861">
                  <c:v>66595.429999999993</c:v>
                </c:pt>
                <c:pt idx="5862">
                  <c:v>66607.100000000006</c:v>
                </c:pt>
                <c:pt idx="5863">
                  <c:v>66608.95</c:v>
                </c:pt>
                <c:pt idx="5864">
                  <c:v>66613.714999999997</c:v>
                </c:pt>
                <c:pt idx="5865">
                  <c:v>66618.524999999994</c:v>
                </c:pt>
                <c:pt idx="5866">
                  <c:v>66630.085000000006</c:v>
                </c:pt>
                <c:pt idx="5867">
                  <c:v>66639.365000000005</c:v>
                </c:pt>
                <c:pt idx="5868">
                  <c:v>66643.934999999998</c:v>
                </c:pt>
                <c:pt idx="5869">
                  <c:v>66645.235000000001</c:v>
                </c:pt>
                <c:pt idx="5870">
                  <c:v>66648.759999999995</c:v>
                </c:pt>
                <c:pt idx="5871">
                  <c:v>66649.009999999995</c:v>
                </c:pt>
                <c:pt idx="5872">
                  <c:v>66652.53</c:v>
                </c:pt>
                <c:pt idx="5873">
                  <c:v>66658.039999999994</c:v>
                </c:pt>
                <c:pt idx="5874">
                  <c:v>66659.085000000006</c:v>
                </c:pt>
                <c:pt idx="5875">
                  <c:v>66661.17</c:v>
                </c:pt>
                <c:pt idx="5876">
                  <c:v>66662.16</c:v>
                </c:pt>
                <c:pt idx="5877">
                  <c:v>66667.654999999999</c:v>
                </c:pt>
                <c:pt idx="5878">
                  <c:v>66671.214999999997</c:v>
                </c:pt>
                <c:pt idx="5879">
                  <c:v>66671.48</c:v>
                </c:pt>
                <c:pt idx="5880">
                  <c:v>66675.039999999994</c:v>
                </c:pt>
                <c:pt idx="5881">
                  <c:v>66676.320000000007</c:v>
                </c:pt>
                <c:pt idx="5882">
                  <c:v>66676.585000000006</c:v>
                </c:pt>
                <c:pt idx="5883">
                  <c:v>66681.225000000006</c:v>
                </c:pt>
                <c:pt idx="5884">
                  <c:v>66681.475000000006</c:v>
                </c:pt>
                <c:pt idx="5885">
                  <c:v>66688.544999999998</c:v>
                </c:pt>
                <c:pt idx="5886">
                  <c:v>66700.320000000007</c:v>
                </c:pt>
                <c:pt idx="5887">
                  <c:v>66706.524999999994</c:v>
                </c:pt>
                <c:pt idx="5888">
                  <c:v>66706.785000000003</c:v>
                </c:pt>
                <c:pt idx="5889">
                  <c:v>66711.48</c:v>
                </c:pt>
                <c:pt idx="5890">
                  <c:v>66711.740000000005</c:v>
                </c:pt>
                <c:pt idx="5891">
                  <c:v>66721.25</c:v>
                </c:pt>
                <c:pt idx="5892">
                  <c:v>66726.86</c:v>
                </c:pt>
                <c:pt idx="5893">
                  <c:v>66727.12</c:v>
                </c:pt>
                <c:pt idx="5894">
                  <c:v>66731.759999999995</c:v>
                </c:pt>
                <c:pt idx="5895">
                  <c:v>66732.03</c:v>
                </c:pt>
                <c:pt idx="5896">
                  <c:v>66741.570000000007</c:v>
                </c:pt>
                <c:pt idx="5897">
                  <c:v>66753.184999999998</c:v>
                </c:pt>
                <c:pt idx="5898">
                  <c:v>66757.304999999993</c:v>
                </c:pt>
                <c:pt idx="5899">
                  <c:v>66761.964999999997</c:v>
                </c:pt>
                <c:pt idx="5900">
                  <c:v>66773.714999999997</c:v>
                </c:pt>
                <c:pt idx="5901">
                  <c:v>66774.62</c:v>
                </c:pt>
                <c:pt idx="5902">
                  <c:v>66786.36</c:v>
                </c:pt>
                <c:pt idx="5903">
                  <c:v>66798.13</c:v>
                </c:pt>
                <c:pt idx="5904">
                  <c:v>66809.895000000004</c:v>
                </c:pt>
                <c:pt idx="5905">
                  <c:v>66821.59</c:v>
                </c:pt>
                <c:pt idx="5906">
                  <c:v>66833.14</c:v>
                </c:pt>
                <c:pt idx="5907">
                  <c:v>66844.764999999999</c:v>
                </c:pt>
                <c:pt idx="5908">
                  <c:v>66856.445000000007</c:v>
                </c:pt>
                <c:pt idx="5909">
                  <c:v>66868.085000000006</c:v>
                </c:pt>
                <c:pt idx="5910">
                  <c:v>66879.8</c:v>
                </c:pt>
                <c:pt idx="5911">
                  <c:v>66891.475000000006</c:v>
                </c:pt>
                <c:pt idx="5912">
                  <c:v>66903.154999999999</c:v>
                </c:pt>
                <c:pt idx="5913">
                  <c:v>66914.854999999996</c:v>
                </c:pt>
                <c:pt idx="5914">
                  <c:v>66926.414999999994</c:v>
                </c:pt>
                <c:pt idx="5915">
                  <c:v>66938.195000000007</c:v>
                </c:pt>
                <c:pt idx="5916">
                  <c:v>66949.820000000007</c:v>
                </c:pt>
                <c:pt idx="5917">
                  <c:v>66961.375</c:v>
                </c:pt>
                <c:pt idx="5918">
                  <c:v>66972.205000000002</c:v>
                </c:pt>
                <c:pt idx="5919">
                  <c:v>66983.94</c:v>
                </c:pt>
                <c:pt idx="5920">
                  <c:v>66995.12</c:v>
                </c:pt>
                <c:pt idx="5921">
                  <c:v>67006.115000000005</c:v>
                </c:pt>
                <c:pt idx="5922">
                  <c:v>67017.039999999994</c:v>
                </c:pt>
                <c:pt idx="5923">
                  <c:v>67028.429999999993</c:v>
                </c:pt>
                <c:pt idx="5924">
                  <c:v>67040.005000000005</c:v>
                </c:pt>
                <c:pt idx="5925">
                  <c:v>67051.425000000003</c:v>
                </c:pt>
                <c:pt idx="5926">
                  <c:v>67062.794999999998</c:v>
                </c:pt>
                <c:pt idx="5927">
                  <c:v>67074.44</c:v>
                </c:pt>
                <c:pt idx="5928">
                  <c:v>67085.440000000002</c:v>
                </c:pt>
                <c:pt idx="5929">
                  <c:v>67096.565000000002</c:v>
                </c:pt>
                <c:pt idx="5930">
                  <c:v>67108.175000000003</c:v>
                </c:pt>
                <c:pt idx="5931">
                  <c:v>67119.774999999994</c:v>
                </c:pt>
                <c:pt idx="5932">
                  <c:v>67131.554999999993</c:v>
                </c:pt>
                <c:pt idx="5933">
                  <c:v>67143.31</c:v>
                </c:pt>
                <c:pt idx="5934">
                  <c:v>67155.065000000002</c:v>
                </c:pt>
                <c:pt idx="5935">
                  <c:v>67166.8</c:v>
                </c:pt>
                <c:pt idx="5936">
                  <c:v>67178.5</c:v>
                </c:pt>
                <c:pt idx="5937">
                  <c:v>67190.244999999995</c:v>
                </c:pt>
                <c:pt idx="5938">
                  <c:v>67201.934999999998</c:v>
                </c:pt>
                <c:pt idx="5939">
                  <c:v>67213.63</c:v>
                </c:pt>
                <c:pt idx="5940">
                  <c:v>67225.3</c:v>
                </c:pt>
                <c:pt idx="5941">
                  <c:v>67236.964999999997</c:v>
                </c:pt>
                <c:pt idx="5942">
                  <c:v>67248.554999999993</c:v>
                </c:pt>
                <c:pt idx="5943">
                  <c:v>67260.33</c:v>
                </c:pt>
                <c:pt idx="5944">
                  <c:v>67272.035000000003</c:v>
                </c:pt>
                <c:pt idx="5945">
                  <c:v>67283.56</c:v>
                </c:pt>
                <c:pt idx="5946">
                  <c:v>67295.324999999997</c:v>
                </c:pt>
                <c:pt idx="5947">
                  <c:v>67306.804999999993</c:v>
                </c:pt>
                <c:pt idx="5948">
                  <c:v>67318.354999999996</c:v>
                </c:pt>
                <c:pt idx="5949">
                  <c:v>67330.03</c:v>
                </c:pt>
                <c:pt idx="5950">
                  <c:v>67341.72</c:v>
                </c:pt>
                <c:pt idx="5951">
                  <c:v>67353.475000000006</c:v>
                </c:pt>
                <c:pt idx="5952">
                  <c:v>67365.070000000007</c:v>
                </c:pt>
                <c:pt idx="5953">
                  <c:v>67376.684999999998</c:v>
                </c:pt>
                <c:pt idx="5954">
                  <c:v>67388.304999999993</c:v>
                </c:pt>
                <c:pt idx="5955">
                  <c:v>67400</c:v>
                </c:pt>
                <c:pt idx="5956">
                  <c:v>67411.684999999998</c:v>
                </c:pt>
                <c:pt idx="5957">
                  <c:v>67423.42</c:v>
                </c:pt>
                <c:pt idx="5958">
                  <c:v>67435.054999999993</c:v>
                </c:pt>
                <c:pt idx="5959">
                  <c:v>67446.664999999994</c:v>
                </c:pt>
                <c:pt idx="5960">
                  <c:v>67458.320000000007</c:v>
                </c:pt>
                <c:pt idx="5961">
                  <c:v>67469.964999999997</c:v>
                </c:pt>
                <c:pt idx="5962">
                  <c:v>67481.5</c:v>
                </c:pt>
                <c:pt idx="5963">
                  <c:v>67493.039999999994</c:v>
                </c:pt>
                <c:pt idx="5964">
                  <c:v>67504.55</c:v>
                </c:pt>
                <c:pt idx="5965">
                  <c:v>67516.145000000004</c:v>
                </c:pt>
                <c:pt idx="5966">
                  <c:v>67527.509999999995</c:v>
                </c:pt>
                <c:pt idx="5967">
                  <c:v>67539.11</c:v>
                </c:pt>
                <c:pt idx="5968">
                  <c:v>67550.850000000006</c:v>
                </c:pt>
                <c:pt idx="5969">
                  <c:v>67562.570000000007</c:v>
                </c:pt>
                <c:pt idx="5970">
                  <c:v>67574.23</c:v>
                </c:pt>
                <c:pt idx="5971">
                  <c:v>67585.895000000004</c:v>
                </c:pt>
                <c:pt idx="5972">
                  <c:v>67597.475000000006</c:v>
                </c:pt>
                <c:pt idx="5973">
                  <c:v>67609.145000000004</c:v>
                </c:pt>
                <c:pt idx="5974">
                  <c:v>67620.83</c:v>
                </c:pt>
                <c:pt idx="5975">
                  <c:v>67632.494999999995</c:v>
                </c:pt>
                <c:pt idx="5976">
                  <c:v>67644.184999999998</c:v>
                </c:pt>
                <c:pt idx="5977">
                  <c:v>67655.884999999995</c:v>
                </c:pt>
                <c:pt idx="5978">
                  <c:v>67667.514999999999</c:v>
                </c:pt>
                <c:pt idx="5979">
                  <c:v>67679.115000000005</c:v>
                </c:pt>
                <c:pt idx="5980">
                  <c:v>67690.740000000005</c:v>
                </c:pt>
                <c:pt idx="5981">
                  <c:v>67702.28</c:v>
                </c:pt>
                <c:pt idx="5982">
                  <c:v>67713.934999999998</c:v>
                </c:pt>
                <c:pt idx="5983">
                  <c:v>67725.570000000007</c:v>
                </c:pt>
                <c:pt idx="5984">
                  <c:v>67737.285000000003</c:v>
                </c:pt>
                <c:pt idx="5985">
                  <c:v>67749.02</c:v>
                </c:pt>
                <c:pt idx="5986">
                  <c:v>67760.61</c:v>
                </c:pt>
                <c:pt idx="5987">
                  <c:v>67772.195000000007</c:v>
                </c:pt>
                <c:pt idx="5988">
                  <c:v>67783.774999999994</c:v>
                </c:pt>
                <c:pt idx="5989">
                  <c:v>67788.085000000006</c:v>
                </c:pt>
                <c:pt idx="5990">
                  <c:v>67795.794999999998</c:v>
                </c:pt>
                <c:pt idx="5991">
                  <c:v>67807.425000000003</c:v>
                </c:pt>
                <c:pt idx="5992">
                  <c:v>67819.104999999996</c:v>
                </c:pt>
                <c:pt idx="5993">
                  <c:v>67830.8</c:v>
                </c:pt>
                <c:pt idx="5994">
                  <c:v>67842.429999999993</c:v>
                </c:pt>
                <c:pt idx="5995">
                  <c:v>67854.13</c:v>
                </c:pt>
                <c:pt idx="5996">
                  <c:v>67865.714999999997</c:v>
                </c:pt>
                <c:pt idx="5997">
                  <c:v>67877.354999999996</c:v>
                </c:pt>
                <c:pt idx="5998">
                  <c:v>67888.895000000004</c:v>
                </c:pt>
                <c:pt idx="5999">
                  <c:v>67900.52</c:v>
                </c:pt>
                <c:pt idx="6000">
                  <c:v>67912.149999999994</c:v>
                </c:pt>
                <c:pt idx="6001">
                  <c:v>67923.854999999996</c:v>
                </c:pt>
                <c:pt idx="6002">
                  <c:v>67935.354999999996</c:v>
                </c:pt>
                <c:pt idx="6003">
                  <c:v>67946.895000000004</c:v>
                </c:pt>
                <c:pt idx="6004">
                  <c:v>67957.899999999994</c:v>
                </c:pt>
                <c:pt idx="6005">
                  <c:v>67969.56</c:v>
                </c:pt>
                <c:pt idx="6006">
                  <c:v>67981.225000000006</c:v>
                </c:pt>
                <c:pt idx="6007">
                  <c:v>67992.875</c:v>
                </c:pt>
                <c:pt idx="6008">
                  <c:v>68004.595000000001</c:v>
                </c:pt>
                <c:pt idx="6009">
                  <c:v>68016.240000000005</c:v>
                </c:pt>
                <c:pt idx="6010">
                  <c:v>68027.945000000007</c:v>
                </c:pt>
                <c:pt idx="6011">
                  <c:v>68039.63</c:v>
                </c:pt>
                <c:pt idx="6012">
                  <c:v>68051.27</c:v>
                </c:pt>
                <c:pt idx="6013">
                  <c:v>68062.804999999993</c:v>
                </c:pt>
                <c:pt idx="6014">
                  <c:v>68074.395000000004</c:v>
                </c:pt>
                <c:pt idx="6015">
                  <c:v>68086.035000000003</c:v>
                </c:pt>
                <c:pt idx="6016">
                  <c:v>68097.649999999994</c:v>
                </c:pt>
                <c:pt idx="6017">
                  <c:v>68109.16</c:v>
                </c:pt>
                <c:pt idx="6018">
                  <c:v>68120.794999999998</c:v>
                </c:pt>
                <c:pt idx="6019">
                  <c:v>68132.12</c:v>
                </c:pt>
                <c:pt idx="6020">
                  <c:v>68143.755000000005</c:v>
                </c:pt>
                <c:pt idx="6021">
                  <c:v>68155.455000000002</c:v>
                </c:pt>
                <c:pt idx="6022">
                  <c:v>68167.154999999999</c:v>
                </c:pt>
                <c:pt idx="6023">
                  <c:v>68178.494999999995</c:v>
                </c:pt>
                <c:pt idx="6024">
                  <c:v>68190.145000000004</c:v>
                </c:pt>
                <c:pt idx="6025">
                  <c:v>68201.794999999998</c:v>
                </c:pt>
                <c:pt idx="6026">
                  <c:v>68213.539999999994</c:v>
                </c:pt>
                <c:pt idx="6027">
                  <c:v>68225.164999999994</c:v>
                </c:pt>
                <c:pt idx="6028">
                  <c:v>68236.804999999993</c:v>
                </c:pt>
                <c:pt idx="6029">
                  <c:v>68248.320000000007</c:v>
                </c:pt>
                <c:pt idx="6030">
                  <c:v>68259.98</c:v>
                </c:pt>
                <c:pt idx="6031">
                  <c:v>68271.08</c:v>
                </c:pt>
                <c:pt idx="6032">
                  <c:v>68281.899999999994</c:v>
                </c:pt>
                <c:pt idx="6033">
                  <c:v>68293.164999999994</c:v>
                </c:pt>
                <c:pt idx="6034">
                  <c:v>68304.085000000006</c:v>
                </c:pt>
                <c:pt idx="6035">
                  <c:v>68315.365000000005</c:v>
                </c:pt>
                <c:pt idx="6036">
                  <c:v>68326.89</c:v>
                </c:pt>
                <c:pt idx="6037">
                  <c:v>68338.55</c:v>
                </c:pt>
                <c:pt idx="6038">
                  <c:v>68350.16</c:v>
                </c:pt>
                <c:pt idx="6039">
                  <c:v>68361.75</c:v>
                </c:pt>
                <c:pt idx="6040">
                  <c:v>68373.384999999995</c:v>
                </c:pt>
                <c:pt idx="6041">
                  <c:v>68384.44</c:v>
                </c:pt>
                <c:pt idx="6042">
                  <c:v>68395.47</c:v>
                </c:pt>
                <c:pt idx="6043">
                  <c:v>68406.654999999999</c:v>
                </c:pt>
                <c:pt idx="6044">
                  <c:v>68408.264999999999</c:v>
                </c:pt>
                <c:pt idx="6045">
                  <c:v>68419.98</c:v>
                </c:pt>
                <c:pt idx="6046">
                  <c:v>68431.505000000005</c:v>
                </c:pt>
                <c:pt idx="6047">
                  <c:v>68443.074999999997</c:v>
                </c:pt>
                <c:pt idx="6048">
                  <c:v>68454.645000000004</c:v>
                </c:pt>
                <c:pt idx="6049">
                  <c:v>68466.264999999999</c:v>
                </c:pt>
                <c:pt idx="6050">
                  <c:v>68477.264999999999</c:v>
                </c:pt>
                <c:pt idx="6051">
                  <c:v>68488.23</c:v>
                </c:pt>
                <c:pt idx="6052">
                  <c:v>68499.399999999994</c:v>
                </c:pt>
                <c:pt idx="6053">
                  <c:v>68510.585000000006</c:v>
                </c:pt>
                <c:pt idx="6054">
                  <c:v>68521.875</c:v>
                </c:pt>
                <c:pt idx="6055">
                  <c:v>68532.975000000006</c:v>
                </c:pt>
                <c:pt idx="6056">
                  <c:v>68543.81</c:v>
                </c:pt>
                <c:pt idx="6057">
                  <c:v>68554.899999999994</c:v>
                </c:pt>
                <c:pt idx="6058">
                  <c:v>68566.164999999994</c:v>
                </c:pt>
                <c:pt idx="6059">
                  <c:v>68577.365000000005</c:v>
                </c:pt>
                <c:pt idx="6060">
                  <c:v>68588.595000000001</c:v>
                </c:pt>
                <c:pt idx="6061">
                  <c:v>68599.744999999995</c:v>
                </c:pt>
                <c:pt idx="6062">
                  <c:v>68610.929999999993</c:v>
                </c:pt>
                <c:pt idx="6063">
                  <c:v>68621.884999999995</c:v>
                </c:pt>
                <c:pt idx="6064">
                  <c:v>68632.725000000006</c:v>
                </c:pt>
                <c:pt idx="6065">
                  <c:v>68643.764999999999</c:v>
                </c:pt>
                <c:pt idx="6066">
                  <c:v>68654.985000000001</c:v>
                </c:pt>
                <c:pt idx="6067">
                  <c:v>68665.934999999998</c:v>
                </c:pt>
                <c:pt idx="6068">
                  <c:v>68677.56</c:v>
                </c:pt>
                <c:pt idx="6069">
                  <c:v>68688.354999999996</c:v>
                </c:pt>
                <c:pt idx="6070">
                  <c:v>68699.7</c:v>
                </c:pt>
                <c:pt idx="6071">
                  <c:v>68710.845000000001</c:v>
                </c:pt>
                <c:pt idx="6072">
                  <c:v>68722.104999999996</c:v>
                </c:pt>
                <c:pt idx="6073">
                  <c:v>68733.33</c:v>
                </c:pt>
                <c:pt idx="6074">
                  <c:v>68744.649999999994</c:v>
                </c:pt>
                <c:pt idx="6075">
                  <c:v>68755.759999999995</c:v>
                </c:pt>
                <c:pt idx="6076">
                  <c:v>68766.955000000002</c:v>
                </c:pt>
                <c:pt idx="6077">
                  <c:v>68778.255000000005</c:v>
                </c:pt>
                <c:pt idx="6078">
                  <c:v>68789.244999999995</c:v>
                </c:pt>
                <c:pt idx="6079">
                  <c:v>68800.845000000001</c:v>
                </c:pt>
                <c:pt idx="6080">
                  <c:v>68812.039999999994</c:v>
                </c:pt>
                <c:pt idx="6081">
                  <c:v>68823.289999999994</c:v>
                </c:pt>
                <c:pt idx="6082">
                  <c:v>68834.404999999999</c:v>
                </c:pt>
                <c:pt idx="6083">
                  <c:v>68846.085000000006</c:v>
                </c:pt>
                <c:pt idx="6084">
                  <c:v>68857.684999999998</c:v>
                </c:pt>
                <c:pt idx="6085">
                  <c:v>68869.34</c:v>
                </c:pt>
                <c:pt idx="6086">
                  <c:v>68880.884999999995</c:v>
                </c:pt>
                <c:pt idx="6087">
                  <c:v>68892.475000000006</c:v>
                </c:pt>
                <c:pt idx="6088">
                  <c:v>68904.074999999997</c:v>
                </c:pt>
                <c:pt idx="6089">
                  <c:v>68915.63</c:v>
                </c:pt>
                <c:pt idx="6090">
                  <c:v>68927.274999999994</c:v>
                </c:pt>
                <c:pt idx="6091">
                  <c:v>68938.914999999994</c:v>
                </c:pt>
                <c:pt idx="6092">
                  <c:v>68950.539999999994</c:v>
                </c:pt>
                <c:pt idx="6093">
                  <c:v>68962.054999999993</c:v>
                </c:pt>
                <c:pt idx="6094">
                  <c:v>68973.725000000006</c:v>
                </c:pt>
                <c:pt idx="6095">
                  <c:v>68985.464999999997</c:v>
                </c:pt>
                <c:pt idx="6096">
                  <c:v>68997.195000000007</c:v>
                </c:pt>
                <c:pt idx="6097">
                  <c:v>69008.84</c:v>
                </c:pt>
                <c:pt idx="6098">
                  <c:v>69020.315000000002</c:v>
                </c:pt>
                <c:pt idx="6099">
                  <c:v>69032.065000000002</c:v>
                </c:pt>
                <c:pt idx="6100">
                  <c:v>69043.815000000002</c:v>
                </c:pt>
                <c:pt idx="6101">
                  <c:v>69055.539999999994</c:v>
                </c:pt>
                <c:pt idx="6102">
                  <c:v>69067.214999999997</c:v>
                </c:pt>
                <c:pt idx="6103">
                  <c:v>69078.375</c:v>
                </c:pt>
                <c:pt idx="6104">
                  <c:v>69089.774999999994</c:v>
                </c:pt>
                <c:pt idx="6105">
                  <c:v>69101.464999999997</c:v>
                </c:pt>
                <c:pt idx="6106">
                  <c:v>69111.91</c:v>
                </c:pt>
                <c:pt idx="6107">
                  <c:v>69123.149999999994</c:v>
                </c:pt>
                <c:pt idx="6108">
                  <c:v>69134.81</c:v>
                </c:pt>
                <c:pt idx="6109">
                  <c:v>69146.494999999995</c:v>
                </c:pt>
                <c:pt idx="6110">
                  <c:v>69158.175000000003</c:v>
                </c:pt>
                <c:pt idx="6111">
                  <c:v>69169.815000000002</c:v>
                </c:pt>
                <c:pt idx="6112">
                  <c:v>69181.395000000004</c:v>
                </c:pt>
                <c:pt idx="6113">
                  <c:v>69192.929999999993</c:v>
                </c:pt>
                <c:pt idx="6114">
                  <c:v>69204.53</c:v>
                </c:pt>
                <c:pt idx="6115">
                  <c:v>69216.17</c:v>
                </c:pt>
                <c:pt idx="6116">
                  <c:v>69227.77</c:v>
                </c:pt>
                <c:pt idx="6117">
                  <c:v>69239.434999999998</c:v>
                </c:pt>
                <c:pt idx="6118">
                  <c:v>69251.184999999998</c:v>
                </c:pt>
                <c:pt idx="6119">
                  <c:v>69262.95</c:v>
                </c:pt>
                <c:pt idx="6120">
                  <c:v>69274.720000000001</c:v>
                </c:pt>
                <c:pt idx="6121">
                  <c:v>69286.285000000003</c:v>
                </c:pt>
                <c:pt idx="6122">
                  <c:v>69297.73</c:v>
                </c:pt>
                <c:pt idx="6123">
                  <c:v>69309.345000000001</c:v>
                </c:pt>
                <c:pt idx="6124">
                  <c:v>69321.054999999993</c:v>
                </c:pt>
                <c:pt idx="6125">
                  <c:v>69332.615000000005</c:v>
                </c:pt>
                <c:pt idx="6126">
                  <c:v>69344.255000000005</c:v>
                </c:pt>
                <c:pt idx="6127">
                  <c:v>69355.94</c:v>
                </c:pt>
                <c:pt idx="6128">
                  <c:v>69367.524999999994</c:v>
                </c:pt>
                <c:pt idx="6129">
                  <c:v>69379.259999999995</c:v>
                </c:pt>
                <c:pt idx="6130">
                  <c:v>69390.815000000002</c:v>
                </c:pt>
                <c:pt idx="6131">
                  <c:v>69402.434999999998</c:v>
                </c:pt>
                <c:pt idx="6132">
                  <c:v>69414.054999999993</c:v>
                </c:pt>
                <c:pt idx="6133">
                  <c:v>69425.695000000007</c:v>
                </c:pt>
                <c:pt idx="6134">
                  <c:v>69437.175000000003</c:v>
                </c:pt>
                <c:pt idx="6135">
                  <c:v>69448.84</c:v>
                </c:pt>
                <c:pt idx="6136">
                  <c:v>69460.475000000006</c:v>
                </c:pt>
                <c:pt idx="6137">
                  <c:v>69472.115000000005</c:v>
                </c:pt>
                <c:pt idx="6138">
                  <c:v>69483.735000000001</c:v>
                </c:pt>
                <c:pt idx="6139">
                  <c:v>69495.384999999995</c:v>
                </c:pt>
                <c:pt idx="6140">
                  <c:v>69507.115000000005</c:v>
                </c:pt>
                <c:pt idx="6141">
                  <c:v>69518.735000000001</c:v>
                </c:pt>
                <c:pt idx="6142">
                  <c:v>69529.975000000006</c:v>
                </c:pt>
                <c:pt idx="6143">
                  <c:v>69541.705000000002</c:v>
                </c:pt>
                <c:pt idx="6144">
                  <c:v>69553.414999999994</c:v>
                </c:pt>
                <c:pt idx="6145">
                  <c:v>69565.044999999998</c:v>
                </c:pt>
                <c:pt idx="6146">
                  <c:v>69576.705000000002</c:v>
                </c:pt>
                <c:pt idx="6147">
                  <c:v>69588.324999999997</c:v>
                </c:pt>
                <c:pt idx="6148">
                  <c:v>69599.97</c:v>
                </c:pt>
                <c:pt idx="6149">
                  <c:v>69611.654999999999</c:v>
                </c:pt>
                <c:pt idx="6150">
                  <c:v>69623.41</c:v>
                </c:pt>
                <c:pt idx="6151">
                  <c:v>69635.044999999998</c:v>
                </c:pt>
                <c:pt idx="6152">
                  <c:v>69646.679999999993</c:v>
                </c:pt>
                <c:pt idx="6153">
                  <c:v>69658.37</c:v>
                </c:pt>
                <c:pt idx="6154">
                  <c:v>69669.919999999998</c:v>
                </c:pt>
                <c:pt idx="6155">
                  <c:v>69681.595000000001</c:v>
                </c:pt>
                <c:pt idx="6156">
                  <c:v>69693.240000000005</c:v>
                </c:pt>
                <c:pt idx="6157">
                  <c:v>69704.815000000002</c:v>
                </c:pt>
                <c:pt idx="6158">
                  <c:v>69715.985000000001</c:v>
                </c:pt>
                <c:pt idx="6159">
                  <c:v>69727.475000000006</c:v>
                </c:pt>
                <c:pt idx="6160">
                  <c:v>69739.125</c:v>
                </c:pt>
                <c:pt idx="6161">
                  <c:v>69750.78</c:v>
                </c:pt>
                <c:pt idx="6162">
                  <c:v>69762.485000000001</c:v>
                </c:pt>
                <c:pt idx="6163">
                  <c:v>69774.149999999994</c:v>
                </c:pt>
                <c:pt idx="6164">
                  <c:v>69785.509999999995</c:v>
                </c:pt>
                <c:pt idx="6165">
                  <c:v>69797.175000000003</c:v>
                </c:pt>
                <c:pt idx="6166">
                  <c:v>69808.91</c:v>
                </c:pt>
                <c:pt idx="6167">
                  <c:v>69819.63</c:v>
                </c:pt>
                <c:pt idx="6168">
                  <c:v>69831.360000000001</c:v>
                </c:pt>
                <c:pt idx="6169">
                  <c:v>69843.070000000007</c:v>
                </c:pt>
                <c:pt idx="6170">
                  <c:v>69854.705000000002</c:v>
                </c:pt>
                <c:pt idx="6171">
                  <c:v>69866.38</c:v>
                </c:pt>
                <c:pt idx="6172">
                  <c:v>69878.03</c:v>
                </c:pt>
                <c:pt idx="6173">
                  <c:v>69889.514999999999</c:v>
                </c:pt>
                <c:pt idx="6174">
                  <c:v>69901.210000000006</c:v>
                </c:pt>
                <c:pt idx="6175">
                  <c:v>69912.315000000002</c:v>
                </c:pt>
                <c:pt idx="6176">
                  <c:v>69923.83</c:v>
                </c:pt>
                <c:pt idx="6177">
                  <c:v>69935.460000000006</c:v>
                </c:pt>
                <c:pt idx="6178">
                  <c:v>69947.05</c:v>
                </c:pt>
                <c:pt idx="6179">
                  <c:v>69958.804999999993</c:v>
                </c:pt>
                <c:pt idx="6180">
                  <c:v>69970.324999999997</c:v>
                </c:pt>
                <c:pt idx="6181">
                  <c:v>69982.035000000003</c:v>
                </c:pt>
                <c:pt idx="6182">
                  <c:v>69993.649999999994</c:v>
                </c:pt>
                <c:pt idx="6183">
                  <c:v>70005.274999999994</c:v>
                </c:pt>
                <c:pt idx="6184">
                  <c:v>70016.97</c:v>
                </c:pt>
                <c:pt idx="6185">
                  <c:v>70028.59</c:v>
                </c:pt>
                <c:pt idx="6186">
                  <c:v>70040.225000000006</c:v>
                </c:pt>
                <c:pt idx="6187">
                  <c:v>70051.875</c:v>
                </c:pt>
                <c:pt idx="6188">
                  <c:v>70063.494999999995</c:v>
                </c:pt>
                <c:pt idx="6189">
                  <c:v>70075.11</c:v>
                </c:pt>
                <c:pt idx="6190">
                  <c:v>70086.67</c:v>
                </c:pt>
                <c:pt idx="6191">
                  <c:v>70098.25</c:v>
                </c:pt>
                <c:pt idx="6192">
                  <c:v>70109.794999999998</c:v>
                </c:pt>
                <c:pt idx="6193">
                  <c:v>70121.425000000003</c:v>
                </c:pt>
                <c:pt idx="6194">
                  <c:v>70132.91</c:v>
                </c:pt>
                <c:pt idx="6195">
                  <c:v>70144.535000000003</c:v>
                </c:pt>
                <c:pt idx="6196">
                  <c:v>70156.184999999998</c:v>
                </c:pt>
                <c:pt idx="6197">
                  <c:v>70167.895000000004</c:v>
                </c:pt>
                <c:pt idx="6198">
                  <c:v>70179.634999999995</c:v>
                </c:pt>
                <c:pt idx="6199">
                  <c:v>70190.994999999995</c:v>
                </c:pt>
                <c:pt idx="6200">
                  <c:v>70202.675000000003</c:v>
                </c:pt>
                <c:pt idx="6201">
                  <c:v>70214.315000000002</c:v>
                </c:pt>
                <c:pt idx="6202">
                  <c:v>70226.09</c:v>
                </c:pt>
                <c:pt idx="6203">
                  <c:v>70237.75</c:v>
                </c:pt>
                <c:pt idx="6204">
                  <c:v>70249.31</c:v>
                </c:pt>
                <c:pt idx="6205">
                  <c:v>70260.735000000001</c:v>
                </c:pt>
                <c:pt idx="6206">
                  <c:v>70272.304999999993</c:v>
                </c:pt>
                <c:pt idx="6207">
                  <c:v>70283.87</c:v>
                </c:pt>
                <c:pt idx="6208">
                  <c:v>70295.59</c:v>
                </c:pt>
                <c:pt idx="6209">
                  <c:v>70307.13</c:v>
                </c:pt>
                <c:pt idx="6210">
                  <c:v>70318.294999999998</c:v>
                </c:pt>
                <c:pt idx="6211">
                  <c:v>70329.945000000007</c:v>
                </c:pt>
                <c:pt idx="6212">
                  <c:v>70341.585000000006</c:v>
                </c:pt>
                <c:pt idx="6213">
                  <c:v>70353.205000000002</c:v>
                </c:pt>
                <c:pt idx="6214">
                  <c:v>70364.835000000006</c:v>
                </c:pt>
                <c:pt idx="6215">
                  <c:v>70376.3</c:v>
                </c:pt>
                <c:pt idx="6216">
                  <c:v>70387.595000000001</c:v>
                </c:pt>
                <c:pt idx="6217">
                  <c:v>70399.23</c:v>
                </c:pt>
                <c:pt idx="6218">
                  <c:v>70409.460000000006</c:v>
                </c:pt>
                <c:pt idx="6219">
                  <c:v>70420.89</c:v>
                </c:pt>
                <c:pt idx="6220">
                  <c:v>70432.490000000005</c:v>
                </c:pt>
                <c:pt idx="6221">
                  <c:v>70444.12</c:v>
                </c:pt>
                <c:pt idx="6222">
                  <c:v>70455.774999999994</c:v>
                </c:pt>
                <c:pt idx="6223">
                  <c:v>70464.865000000005</c:v>
                </c:pt>
                <c:pt idx="6224">
                  <c:v>70476.59</c:v>
                </c:pt>
                <c:pt idx="6225">
                  <c:v>70488.384999999995</c:v>
                </c:pt>
                <c:pt idx="6226">
                  <c:v>70500.070000000007</c:v>
                </c:pt>
                <c:pt idx="6227">
                  <c:v>70511.735000000001</c:v>
                </c:pt>
                <c:pt idx="6228">
                  <c:v>70522.455000000002</c:v>
                </c:pt>
                <c:pt idx="6229">
                  <c:v>70524.09</c:v>
                </c:pt>
                <c:pt idx="6230">
                  <c:v>70535.7</c:v>
                </c:pt>
                <c:pt idx="6231">
                  <c:v>70547.37</c:v>
                </c:pt>
                <c:pt idx="6232">
                  <c:v>70559.035000000003</c:v>
                </c:pt>
                <c:pt idx="6233">
                  <c:v>70570.73</c:v>
                </c:pt>
                <c:pt idx="6234">
                  <c:v>70582.48</c:v>
                </c:pt>
                <c:pt idx="6235">
                  <c:v>70594.17</c:v>
                </c:pt>
                <c:pt idx="6236">
                  <c:v>70605.945000000007</c:v>
                </c:pt>
                <c:pt idx="6237">
                  <c:v>70617.304999999993</c:v>
                </c:pt>
                <c:pt idx="6238">
                  <c:v>70628.865000000005</c:v>
                </c:pt>
                <c:pt idx="6239">
                  <c:v>70640.535000000003</c:v>
                </c:pt>
                <c:pt idx="6240">
                  <c:v>70652.12</c:v>
                </c:pt>
                <c:pt idx="6241">
                  <c:v>70663.744999999995</c:v>
                </c:pt>
                <c:pt idx="6242">
                  <c:v>70675.345000000001</c:v>
                </c:pt>
                <c:pt idx="6243">
                  <c:v>70687.005000000005</c:v>
                </c:pt>
                <c:pt idx="6244">
                  <c:v>70698.710000000006</c:v>
                </c:pt>
                <c:pt idx="6245">
                  <c:v>70710.13</c:v>
                </c:pt>
                <c:pt idx="6246">
                  <c:v>70721.865000000005</c:v>
                </c:pt>
                <c:pt idx="6247">
                  <c:v>70733.574999999997</c:v>
                </c:pt>
                <c:pt idx="6248">
                  <c:v>70745.255000000005</c:v>
                </c:pt>
                <c:pt idx="6249">
                  <c:v>70756.964999999997</c:v>
                </c:pt>
                <c:pt idx="6250">
                  <c:v>70768.464999999997</c:v>
                </c:pt>
                <c:pt idx="6251">
                  <c:v>70780.205000000002</c:v>
                </c:pt>
                <c:pt idx="6252">
                  <c:v>70791.945000000007</c:v>
                </c:pt>
                <c:pt idx="6253">
                  <c:v>70803.61</c:v>
                </c:pt>
                <c:pt idx="6254">
                  <c:v>70815.324999999997</c:v>
                </c:pt>
                <c:pt idx="6255">
                  <c:v>70827.03</c:v>
                </c:pt>
                <c:pt idx="6256">
                  <c:v>70838.735000000001</c:v>
                </c:pt>
                <c:pt idx="6257">
                  <c:v>70850.425000000003</c:v>
                </c:pt>
                <c:pt idx="6258">
                  <c:v>70860.27</c:v>
                </c:pt>
                <c:pt idx="6259">
                  <c:v>70872.024999999994</c:v>
                </c:pt>
                <c:pt idx="6260">
                  <c:v>70883.759999999995</c:v>
                </c:pt>
                <c:pt idx="6261">
                  <c:v>70893.929999999993</c:v>
                </c:pt>
                <c:pt idx="6262">
                  <c:v>70903.839999999997</c:v>
                </c:pt>
                <c:pt idx="6263">
                  <c:v>70915.544999999998</c:v>
                </c:pt>
                <c:pt idx="6264">
                  <c:v>70927.214999999997</c:v>
                </c:pt>
                <c:pt idx="6265">
                  <c:v>70938.845000000001</c:v>
                </c:pt>
                <c:pt idx="6266">
                  <c:v>70950.554999999993</c:v>
                </c:pt>
                <c:pt idx="6267">
                  <c:v>70962.324999999997</c:v>
                </c:pt>
                <c:pt idx="6268">
                  <c:v>70974.054999999993</c:v>
                </c:pt>
                <c:pt idx="6269">
                  <c:v>70985.820000000007</c:v>
                </c:pt>
                <c:pt idx="6270">
                  <c:v>70997.304999999993</c:v>
                </c:pt>
                <c:pt idx="6271">
                  <c:v>71008.574999999997</c:v>
                </c:pt>
                <c:pt idx="6272">
                  <c:v>71020.154999999999</c:v>
                </c:pt>
                <c:pt idx="6273">
                  <c:v>71031.789999999994</c:v>
                </c:pt>
                <c:pt idx="6274">
                  <c:v>71043.3</c:v>
                </c:pt>
                <c:pt idx="6275">
                  <c:v>71055.070000000007</c:v>
                </c:pt>
                <c:pt idx="6276">
                  <c:v>71066.804999999993</c:v>
                </c:pt>
                <c:pt idx="6277">
                  <c:v>71078.544999999998</c:v>
                </c:pt>
                <c:pt idx="6278">
                  <c:v>71090.095000000001</c:v>
                </c:pt>
                <c:pt idx="6279">
                  <c:v>71101.854999999996</c:v>
                </c:pt>
                <c:pt idx="6280">
                  <c:v>71112.604999999996</c:v>
                </c:pt>
                <c:pt idx="6281">
                  <c:v>71124.350000000006</c:v>
                </c:pt>
                <c:pt idx="6282">
                  <c:v>71136.100000000006</c:v>
                </c:pt>
                <c:pt idx="6283">
                  <c:v>71147.820000000007</c:v>
                </c:pt>
                <c:pt idx="6284">
                  <c:v>71158.16</c:v>
                </c:pt>
                <c:pt idx="6285">
                  <c:v>71169.684999999998</c:v>
                </c:pt>
                <c:pt idx="6286">
                  <c:v>71181.455000000002</c:v>
                </c:pt>
                <c:pt idx="6287">
                  <c:v>71193.145000000004</c:v>
                </c:pt>
                <c:pt idx="6288">
                  <c:v>71204.88</c:v>
                </c:pt>
                <c:pt idx="6289">
                  <c:v>71216.544999999998</c:v>
                </c:pt>
                <c:pt idx="6290">
                  <c:v>71228.125</c:v>
                </c:pt>
                <c:pt idx="6291">
                  <c:v>71239.56</c:v>
                </c:pt>
                <c:pt idx="6292">
                  <c:v>71251.244999999995</c:v>
                </c:pt>
                <c:pt idx="6293">
                  <c:v>71262.89</c:v>
                </c:pt>
                <c:pt idx="6294">
                  <c:v>71274.414999999994</c:v>
                </c:pt>
                <c:pt idx="6295">
                  <c:v>71285.975000000006</c:v>
                </c:pt>
                <c:pt idx="6296">
                  <c:v>71297.710000000006</c:v>
                </c:pt>
                <c:pt idx="6297">
                  <c:v>71309.434999999998</c:v>
                </c:pt>
                <c:pt idx="6298">
                  <c:v>71321.035000000003</c:v>
                </c:pt>
                <c:pt idx="6299">
                  <c:v>71332.634999999995</c:v>
                </c:pt>
                <c:pt idx="6300">
                  <c:v>71344.184999999998</c:v>
                </c:pt>
                <c:pt idx="6301">
                  <c:v>71355.854999999996</c:v>
                </c:pt>
                <c:pt idx="6302">
                  <c:v>71367.39</c:v>
                </c:pt>
                <c:pt idx="6303">
                  <c:v>71378.865000000005</c:v>
                </c:pt>
                <c:pt idx="6304">
                  <c:v>71390.425000000003</c:v>
                </c:pt>
                <c:pt idx="6305">
                  <c:v>71402.044999999998</c:v>
                </c:pt>
                <c:pt idx="6306">
                  <c:v>71413.645000000004</c:v>
                </c:pt>
                <c:pt idx="6307">
                  <c:v>71425.035000000003</c:v>
                </c:pt>
                <c:pt idx="6308">
                  <c:v>71436.744999999995</c:v>
                </c:pt>
                <c:pt idx="6309">
                  <c:v>71448.375</c:v>
                </c:pt>
                <c:pt idx="6310">
                  <c:v>71459.955000000002</c:v>
                </c:pt>
                <c:pt idx="6311">
                  <c:v>71471.38</c:v>
                </c:pt>
                <c:pt idx="6312">
                  <c:v>71482.8</c:v>
                </c:pt>
                <c:pt idx="6313">
                  <c:v>71494.429999999993</c:v>
                </c:pt>
                <c:pt idx="6314">
                  <c:v>71506.09</c:v>
                </c:pt>
                <c:pt idx="6315">
                  <c:v>71517.72</c:v>
                </c:pt>
                <c:pt idx="6316">
                  <c:v>71529.384999999995</c:v>
                </c:pt>
                <c:pt idx="6317">
                  <c:v>71541.035000000003</c:v>
                </c:pt>
                <c:pt idx="6318">
                  <c:v>71552.61</c:v>
                </c:pt>
                <c:pt idx="6319">
                  <c:v>71564.210000000006</c:v>
                </c:pt>
                <c:pt idx="6320">
                  <c:v>71575.865000000005</c:v>
                </c:pt>
                <c:pt idx="6321">
                  <c:v>71586.345000000001</c:v>
                </c:pt>
                <c:pt idx="6322">
                  <c:v>71597.789999999994</c:v>
                </c:pt>
                <c:pt idx="6323">
                  <c:v>71609.345000000001</c:v>
                </c:pt>
                <c:pt idx="6324">
                  <c:v>71620.934999999998</c:v>
                </c:pt>
                <c:pt idx="6325">
                  <c:v>71632.63</c:v>
                </c:pt>
                <c:pt idx="6326">
                  <c:v>71643.77</c:v>
                </c:pt>
                <c:pt idx="6327">
                  <c:v>71655.494999999995</c:v>
                </c:pt>
                <c:pt idx="6328">
                  <c:v>71659.235000000001</c:v>
                </c:pt>
                <c:pt idx="6329">
                  <c:v>71670.975000000006</c:v>
                </c:pt>
                <c:pt idx="6330">
                  <c:v>71682.55</c:v>
                </c:pt>
                <c:pt idx="6331">
                  <c:v>71694.19</c:v>
                </c:pt>
                <c:pt idx="6332">
                  <c:v>71705.414999999994</c:v>
                </c:pt>
                <c:pt idx="6333">
                  <c:v>71717.024999999994</c:v>
                </c:pt>
                <c:pt idx="6334">
                  <c:v>71728.58</c:v>
                </c:pt>
                <c:pt idx="6335">
                  <c:v>71740.285000000003</c:v>
                </c:pt>
                <c:pt idx="6336">
                  <c:v>71751.64</c:v>
                </c:pt>
                <c:pt idx="6337">
                  <c:v>71763.054999999993</c:v>
                </c:pt>
                <c:pt idx="6338">
                  <c:v>71774.675000000003</c:v>
                </c:pt>
                <c:pt idx="6339">
                  <c:v>71786.074999999997</c:v>
                </c:pt>
                <c:pt idx="6340">
                  <c:v>71797.285000000003</c:v>
                </c:pt>
                <c:pt idx="6341">
                  <c:v>71808.934999999998</c:v>
                </c:pt>
                <c:pt idx="6342">
                  <c:v>71820.554999999993</c:v>
                </c:pt>
                <c:pt idx="6343">
                  <c:v>71832.17</c:v>
                </c:pt>
                <c:pt idx="6344">
                  <c:v>71843.22</c:v>
                </c:pt>
                <c:pt idx="6345">
                  <c:v>71854.850000000006</c:v>
                </c:pt>
                <c:pt idx="6346">
                  <c:v>71866.460000000006</c:v>
                </c:pt>
                <c:pt idx="6347">
                  <c:v>71878.054999999993</c:v>
                </c:pt>
                <c:pt idx="6348">
                  <c:v>71889.73</c:v>
                </c:pt>
                <c:pt idx="6349">
                  <c:v>71901.365000000005</c:v>
                </c:pt>
                <c:pt idx="6350">
                  <c:v>71912.98</c:v>
                </c:pt>
                <c:pt idx="6351">
                  <c:v>71924.354999999996</c:v>
                </c:pt>
                <c:pt idx="6352">
                  <c:v>71935.960000000006</c:v>
                </c:pt>
                <c:pt idx="6353">
                  <c:v>71947.574999999997</c:v>
                </c:pt>
                <c:pt idx="6354">
                  <c:v>71959.199999999997</c:v>
                </c:pt>
                <c:pt idx="6355">
                  <c:v>71970.824999999997</c:v>
                </c:pt>
                <c:pt idx="6356">
                  <c:v>71982.494999999995</c:v>
                </c:pt>
                <c:pt idx="6357">
                  <c:v>71994.05</c:v>
                </c:pt>
                <c:pt idx="6358">
                  <c:v>72004.804999999993</c:v>
                </c:pt>
                <c:pt idx="6359">
                  <c:v>72016.460000000006</c:v>
                </c:pt>
                <c:pt idx="6360">
                  <c:v>72028.104999999996</c:v>
                </c:pt>
                <c:pt idx="6361">
                  <c:v>72039.235000000001</c:v>
                </c:pt>
                <c:pt idx="6362">
                  <c:v>72050.86</c:v>
                </c:pt>
                <c:pt idx="6363">
                  <c:v>72062.47</c:v>
                </c:pt>
                <c:pt idx="6364">
                  <c:v>72074.115000000005</c:v>
                </c:pt>
                <c:pt idx="6365">
                  <c:v>72085.600000000006</c:v>
                </c:pt>
                <c:pt idx="6366">
                  <c:v>72097.225000000006</c:v>
                </c:pt>
                <c:pt idx="6367">
                  <c:v>72108.865000000005</c:v>
                </c:pt>
                <c:pt idx="6368">
                  <c:v>72120.3</c:v>
                </c:pt>
                <c:pt idx="6369">
                  <c:v>72131.895000000004</c:v>
                </c:pt>
                <c:pt idx="6370">
                  <c:v>72143.48</c:v>
                </c:pt>
                <c:pt idx="6371">
                  <c:v>72155.095000000001</c:v>
                </c:pt>
                <c:pt idx="6372">
                  <c:v>72166.59</c:v>
                </c:pt>
                <c:pt idx="6373">
                  <c:v>72178.05</c:v>
                </c:pt>
                <c:pt idx="6374">
                  <c:v>72189.625</c:v>
                </c:pt>
                <c:pt idx="6375">
                  <c:v>72201.25</c:v>
                </c:pt>
                <c:pt idx="6376">
                  <c:v>72212.755000000005</c:v>
                </c:pt>
                <c:pt idx="6377">
                  <c:v>72224.36</c:v>
                </c:pt>
                <c:pt idx="6378">
                  <c:v>72235.98</c:v>
                </c:pt>
                <c:pt idx="6379">
                  <c:v>72247.304999999993</c:v>
                </c:pt>
                <c:pt idx="6380">
                  <c:v>72258.925000000003</c:v>
                </c:pt>
                <c:pt idx="6381">
                  <c:v>72270.59</c:v>
                </c:pt>
                <c:pt idx="6382">
                  <c:v>72282.22</c:v>
                </c:pt>
                <c:pt idx="6383">
                  <c:v>72293.84</c:v>
                </c:pt>
                <c:pt idx="6384">
                  <c:v>72304.44</c:v>
                </c:pt>
                <c:pt idx="6385">
                  <c:v>72316.100000000006</c:v>
                </c:pt>
                <c:pt idx="6386">
                  <c:v>72327.695000000007</c:v>
                </c:pt>
                <c:pt idx="6387">
                  <c:v>72339.294999999998</c:v>
                </c:pt>
                <c:pt idx="6388">
                  <c:v>72350.945000000007</c:v>
                </c:pt>
                <c:pt idx="6389">
                  <c:v>72362.494999999995</c:v>
                </c:pt>
                <c:pt idx="6390">
                  <c:v>72374.104999999996</c:v>
                </c:pt>
                <c:pt idx="6391">
                  <c:v>72385.41</c:v>
                </c:pt>
                <c:pt idx="6392">
                  <c:v>72396.285000000003</c:v>
                </c:pt>
                <c:pt idx="6393">
                  <c:v>72407.89</c:v>
                </c:pt>
                <c:pt idx="6394">
                  <c:v>72419.520000000004</c:v>
                </c:pt>
                <c:pt idx="6395">
                  <c:v>72431.184999999998</c:v>
                </c:pt>
                <c:pt idx="6396">
                  <c:v>72442.785000000003</c:v>
                </c:pt>
                <c:pt idx="6397">
                  <c:v>72454.425000000003</c:v>
                </c:pt>
                <c:pt idx="6398">
                  <c:v>72466.074999999997</c:v>
                </c:pt>
                <c:pt idx="6399">
                  <c:v>72477.645000000004</c:v>
                </c:pt>
                <c:pt idx="6400">
                  <c:v>72489.264999999999</c:v>
                </c:pt>
                <c:pt idx="6401">
                  <c:v>72500.985000000001</c:v>
                </c:pt>
                <c:pt idx="6402">
                  <c:v>72512.600000000006</c:v>
                </c:pt>
                <c:pt idx="6403">
                  <c:v>72524.2</c:v>
                </c:pt>
                <c:pt idx="6404">
                  <c:v>72535.774999999994</c:v>
                </c:pt>
                <c:pt idx="6405">
                  <c:v>72547.595000000001</c:v>
                </c:pt>
                <c:pt idx="6406">
                  <c:v>72559.195000000007</c:v>
                </c:pt>
                <c:pt idx="6407">
                  <c:v>72570.815000000002</c:v>
                </c:pt>
                <c:pt idx="6408">
                  <c:v>72582.345000000001</c:v>
                </c:pt>
                <c:pt idx="6409">
                  <c:v>72594.11</c:v>
                </c:pt>
                <c:pt idx="6410">
                  <c:v>72605.904999999999</c:v>
                </c:pt>
                <c:pt idx="6411">
                  <c:v>72617.53</c:v>
                </c:pt>
                <c:pt idx="6412">
                  <c:v>72622.539999999994</c:v>
                </c:pt>
                <c:pt idx="6413">
                  <c:v>72634.274999999994</c:v>
                </c:pt>
                <c:pt idx="6414">
                  <c:v>72645.895000000004</c:v>
                </c:pt>
                <c:pt idx="6415">
                  <c:v>72657.535000000003</c:v>
                </c:pt>
                <c:pt idx="6416">
                  <c:v>72669.210000000006</c:v>
                </c:pt>
                <c:pt idx="6417">
                  <c:v>72680.929999999993</c:v>
                </c:pt>
                <c:pt idx="6418">
                  <c:v>72692.574999999997</c:v>
                </c:pt>
                <c:pt idx="6419">
                  <c:v>72703.7</c:v>
                </c:pt>
                <c:pt idx="6420">
                  <c:v>72715.434999999998</c:v>
                </c:pt>
                <c:pt idx="6421">
                  <c:v>72727.044999999998</c:v>
                </c:pt>
                <c:pt idx="6422">
                  <c:v>72738.78</c:v>
                </c:pt>
                <c:pt idx="6423">
                  <c:v>72750.345000000001</c:v>
                </c:pt>
                <c:pt idx="6424">
                  <c:v>72761.955000000002</c:v>
                </c:pt>
                <c:pt idx="6425">
                  <c:v>72773.565000000002</c:v>
                </c:pt>
                <c:pt idx="6426">
                  <c:v>72785.2</c:v>
                </c:pt>
                <c:pt idx="6427">
                  <c:v>72796.964999999997</c:v>
                </c:pt>
                <c:pt idx="6428">
                  <c:v>72808.595000000001</c:v>
                </c:pt>
                <c:pt idx="6429">
                  <c:v>72820.365000000005</c:v>
                </c:pt>
                <c:pt idx="6430">
                  <c:v>72831.945000000007</c:v>
                </c:pt>
                <c:pt idx="6431">
                  <c:v>72843.544999999998</c:v>
                </c:pt>
                <c:pt idx="6432">
                  <c:v>72855.039999999994</c:v>
                </c:pt>
                <c:pt idx="6433">
                  <c:v>72866.679999999993</c:v>
                </c:pt>
                <c:pt idx="6434">
                  <c:v>72878.3</c:v>
                </c:pt>
                <c:pt idx="6435">
                  <c:v>72889.964999999997</c:v>
                </c:pt>
                <c:pt idx="6436">
                  <c:v>72901.399999999994</c:v>
                </c:pt>
                <c:pt idx="6437">
                  <c:v>72913.005000000005</c:v>
                </c:pt>
                <c:pt idx="6438">
                  <c:v>72924.63</c:v>
                </c:pt>
                <c:pt idx="6439">
                  <c:v>72936.13</c:v>
                </c:pt>
                <c:pt idx="6440">
                  <c:v>72947.695000000007</c:v>
                </c:pt>
                <c:pt idx="6441">
                  <c:v>72959.33</c:v>
                </c:pt>
                <c:pt idx="6442">
                  <c:v>72970.994999999995</c:v>
                </c:pt>
                <c:pt idx="6443">
                  <c:v>72982.64</c:v>
                </c:pt>
                <c:pt idx="6444">
                  <c:v>72994.259999999995</c:v>
                </c:pt>
                <c:pt idx="6445">
                  <c:v>73005.77</c:v>
                </c:pt>
                <c:pt idx="6446">
                  <c:v>73017.395000000004</c:v>
                </c:pt>
                <c:pt idx="6447">
                  <c:v>73029.009999999995</c:v>
                </c:pt>
                <c:pt idx="6448">
                  <c:v>73040.125</c:v>
                </c:pt>
                <c:pt idx="6449">
                  <c:v>73051.664999999994</c:v>
                </c:pt>
                <c:pt idx="6450">
                  <c:v>73063.274999999994</c:v>
                </c:pt>
                <c:pt idx="6451">
                  <c:v>73074.914999999994</c:v>
                </c:pt>
                <c:pt idx="6452">
                  <c:v>73086.535000000003</c:v>
                </c:pt>
                <c:pt idx="6453">
                  <c:v>73098.13</c:v>
                </c:pt>
                <c:pt idx="6454">
                  <c:v>73109.785000000003</c:v>
                </c:pt>
                <c:pt idx="6455">
                  <c:v>73121.48</c:v>
                </c:pt>
                <c:pt idx="6456">
                  <c:v>73132.654999999999</c:v>
                </c:pt>
                <c:pt idx="6457">
                  <c:v>73144.184999999998</c:v>
                </c:pt>
                <c:pt idx="6458">
                  <c:v>73155.804999999993</c:v>
                </c:pt>
                <c:pt idx="6459">
                  <c:v>73167.445000000007</c:v>
                </c:pt>
                <c:pt idx="6460">
                  <c:v>73178.45</c:v>
                </c:pt>
                <c:pt idx="6461">
                  <c:v>73190.080000000002</c:v>
                </c:pt>
                <c:pt idx="6462">
                  <c:v>73201.73</c:v>
                </c:pt>
                <c:pt idx="6463">
                  <c:v>73213.36</c:v>
                </c:pt>
                <c:pt idx="6464">
                  <c:v>73224.925000000003</c:v>
                </c:pt>
                <c:pt idx="6465">
                  <c:v>73236.565000000002</c:v>
                </c:pt>
                <c:pt idx="6466">
                  <c:v>73248.14</c:v>
                </c:pt>
                <c:pt idx="6467">
                  <c:v>73259.735000000001</c:v>
                </c:pt>
                <c:pt idx="6468">
                  <c:v>73271.225000000006</c:v>
                </c:pt>
                <c:pt idx="6469">
                  <c:v>73282.865000000005</c:v>
                </c:pt>
                <c:pt idx="6470">
                  <c:v>73294.240000000005</c:v>
                </c:pt>
                <c:pt idx="6471">
                  <c:v>73305.304999999993</c:v>
                </c:pt>
                <c:pt idx="6472">
                  <c:v>73316.929999999993</c:v>
                </c:pt>
                <c:pt idx="6473">
                  <c:v>73328.604999999996</c:v>
                </c:pt>
                <c:pt idx="6474">
                  <c:v>73340.28</c:v>
                </c:pt>
                <c:pt idx="6475">
                  <c:v>73352.054999999993</c:v>
                </c:pt>
                <c:pt idx="6476">
                  <c:v>73363.695000000007</c:v>
                </c:pt>
                <c:pt idx="6477">
                  <c:v>73375.205000000002</c:v>
                </c:pt>
                <c:pt idx="6478">
                  <c:v>73386.850000000006</c:v>
                </c:pt>
                <c:pt idx="6479">
                  <c:v>73390.17</c:v>
                </c:pt>
                <c:pt idx="6480">
                  <c:v>73401.62</c:v>
                </c:pt>
                <c:pt idx="6481">
                  <c:v>73412.324999999997</c:v>
                </c:pt>
                <c:pt idx="6482">
                  <c:v>73423.960000000006</c:v>
                </c:pt>
                <c:pt idx="6483">
                  <c:v>73435.574999999997</c:v>
                </c:pt>
                <c:pt idx="6484">
                  <c:v>73447.115000000005</c:v>
                </c:pt>
                <c:pt idx="6485">
                  <c:v>73458.75</c:v>
                </c:pt>
                <c:pt idx="6486">
                  <c:v>73470.36</c:v>
                </c:pt>
                <c:pt idx="6487">
                  <c:v>73481.86</c:v>
                </c:pt>
                <c:pt idx="6488">
                  <c:v>73493.434999999998</c:v>
                </c:pt>
                <c:pt idx="6489">
                  <c:v>73505.054999999993</c:v>
                </c:pt>
                <c:pt idx="6490">
                  <c:v>73516.664999999994</c:v>
                </c:pt>
                <c:pt idx="6491">
                  <c:v>73528.289999999994</c:v>
                </c:pt>
                <c:pt idx="6492">
                  <c:v>73539.925000000003</c:v>
                </c:pt>
                <c:pt idx="6493">
                  <c:v>73551.56</c:v>
                </c:pt>
                <c:pt idx="6494">
                  <c:v>73563.179999999993</c:v>
                </c:pt>
                <c:pt idx="6495">
                  <c:v>73574.804999999993</c:v>
                </c:pt>
                <c:pt idx="6496">
                  <c:v>73586.304999999993</c:v>
                </c:pt>
                <c:pt idx="6497">
                  <c:v>73597.964999999997</c:v>
                </c:pt>
                <c:pt idx="6498">
                  <c:v>73609.53</c:v>
                </c:pt>
                <c:pt idx="6499">
                  <c:v>73621.17</c:v>
                </c:pt>
                <c:pt idx="6500">
                  <c:v>73632.785000000003</c:v>
                </c:pt>
                <c:pt idx="6501">
                  <c:v>73643.929999999993</c:v>
                </c:pt>
                <c:pt idx="6502">
                  <c:v>73655.544999999998</c:v>
                </c:pt>
                <c:pt idx="6503">
                  <c:v>73667.145000000004</c:v>
                </c:pt>
                <c:pt idx="6504">
                  <c:v>73678.789999999994</c:v>
                </c:pt>
                <c:pt idx="6505">
                  <c:v>73690.035000000003</c:v>
                </c:pt>
                <c:pt idx="6506">
                  <c:v>73700.960000000006</c:v>
                </c:pt>
                <c:pt idx="6507">
                  <c:v>73712.544999999998</c:v>
                </c:pt>
                <c:pt idx="6508">
                  <c:v>73724.164999999994</c:v>
                </c:pt>
                <c:pt idx="6509">
                  <c:v>73735.875</c:v>
                </c:pt>
                <c:pt idx="6510">
                  <c:v>73747.494999999995</c:v>
                </c:pt>
                <c:pt idx="6511">
                  <c:v>73759.14</c:v>
                </c:pt>
                <c:pt idx="6512">
                  <c:v>73770.354999999996</c:v>
                </c:pt>
                <c:pt idx="6513">
                  <c:v>73781.925000000003</c:v>
                </c:pt>
                <c:pt idx="6514">
                  <c:v>73793.565000000002</c:v>
                </c:pt>
                <c:pt idx="6515">
                  <c:v>73805.09</c:v>
                </c:pt>
                <c:pt idx="6516">
                  <c:v>73816.645000000004</c:v>
                </c:pt>
                <c:pt idx="6517">
                  <c:v>73828.274999999994</c:v>
                </c:pt>
                <c:pt idx="6518">
                  <c:v>73839.615000000005</c:v>
                </c:pt>
                <c:pt idx="6519">
                  <c:v>73851.23</c:v>
                </c:pt>
                <c:pt idx="6520">
                  <c:v>73862.845000000001</c:v>
                </c:pt>
                <c:pt idx="6521">
                  <c:v>73873.865000000005</c:v>
                </c:pt>
                <c:pt idx="6522">
                  <c:v>73885.505000000005</c:v>
                </c:pt>
                <c:pt idx="6523">
                  <c:v>73897.035000000003</c:v>
                </c:pt>
                <c:pt idx="6524">
                  <c:v>73908.675000000003</c:v>
                </c:pt>
                <c:pt idx="6525">
                  <c:v>73920.31</c:v>
                </c:pt>
                <c:pt idx="6526">
                  <c:v>73931.774999999994</c:v>
                </c:pt>
                <c:pt idx="6527">
                  <c:v>73943.365000000005</c:v>
                </c:pt>
                <c:pt idx="6528">
                  <c:v>73954.990000000005</c:v>
                </c:pt>
                <c:pt idx="6529">
                  <c:v>73966.595000000001</c:v>
                </c:pt>
                <c:pt idx="6530">
                  <c:v>73978.25</c:v>
                </c:pt>
                <c:pt idx="6531">
                  <c:v>73989.524999999994</c:v>
                </c:pt>
                <c:pt idx="6532">
                  <c:v>74001.05</c:v>
                </c:pt>
                <c:pt idx="6533">
                  <c:v>74012.63</c:v>
                </c:pt>
                <c:pt idx="6534">
                  <c:v>74024.23</c:v>
                </c:pt>
                <c:pt idx="6535">
                  <c:v>74035.520000000004</c:v>
                </c:pt>
                <c:pt idx="6536">
                  <c:v>74046.994999999995</c:v>
                </c:pt>
                <c:pt idx="6537">
                  <c:v>74058.559999999998</c:v>
                </c:pt>
                <c:pt idx="6538">
                  <c:v>74070.289999999994</c:v>
                </c:pt>
                <c:pt idx="6539">
                  <c:v>74081.919999999998</c:v>
                </c:pt>
                <c:pt idx="6540">
                  <c:v>74093.48</c:v>
                </c:pt>
                <c:pt idx="6541">
                  <c:v>74105.19</c:v>
                </c:pt>
                <c:pt idx="6542">
                  <c:v>74116.86</c:v>
                </c:pt>
                <c:pt idx="6543">
                  <c:v>74128.645000000004</c:v>
                </c:pt>
                <c:pt idx="6544">
                  <c:v>74140.320000000007</c:v>
                </c:pt>
                <c:pt idx="6545">
                  <c:v>74151.97</c:v>
                </c:pt>
                <c:pt idx="6546">
                  <c:v>74163.544999999998</c:v>
                </c:pt>
                <c:pt idx="6547">
                  <c:v>74175.175000000003</c:v>
                </c:pt>
                <c:pt idx="6548">
                  <c:v>74186.81</c:v>
                </c:pt>
                <c:pt idx="6549">
                  <c:v>74198.039999999994</c:v>
                </c:pt>
                <c:pt idx="6550">
                  <c:v>74209.824999999997</c:v>
                </c:pt>
                <c:pt idx="6551">
                  <c:v>74221.535000000003</c:v>
                </c:pt>
                <c:pt idx="6552">
                  <c:v>74233.184999999998</c:v>
                </c:pt>
                <c:pt idx="6553">
                  <c:v>74244.804999999993</c:v>
                </c:pt>
                <c:pt idx="6554">
                  <c:v>74255.929999999993</c:v>
                </c:pt>
                <c:pt idx="6555">
                  <c:v>74267.570000000007</c:v>
                </c:pt>
                <c:pt idx="6556">
                  <c:v>74279.19</c:v>
                </c:pt>
                <c:pt idx="6557">
                  <c:v>74290.679999999993</c:v>
                </c:pt>
                <c:pt idx="6558">
                  <c:v>74302.19</c:v>
                </c:pt>
                <c:pt idx="6559">
                  <c:v>74313.83</c:v>
                </c:pt>
                <c:pt idx="6560">
                  <c:v>74325.48</c:v>
                </c:pt>
                <c:pt idx="6561">
                  <c:v>74336.960000000006</c:v>
                </c:pt>
                <c:pt idx="6562">
                  <c:v>74348.070000000007</c:v>
                </c:pt>
                <c:pt idx="6563">
                  <c:v>74359.710000000006</c:v>
                </c:pt>
                <c:pt idx="6564">
                  <c:v>74371.354999999996</c:v>
                </c:pt>
                <c:pt idx="6565">
                  <c:v>74382.985000000001</c:v>
                </c:pt>
                <c:pt idx="6566">
                  <c:v>74394.64</c:v>
                </c:pt>
                <c:pt idx="6567">
                  <c:v>74405.740000000005</c:v>
                </c:pt>
                <c:pt idx="6568">
                  <c:v>74417.184999999998</c:v>
                </c:pt>
                <c:pt idx="6569">
                  <c:v>74428.375</c:v>
                </c:pt>
                <c:pt idx="6570">
                  <c:v>74440.035000000003</c:v>
                </c:pt>
                <c:pt idx="6571">
                  <c:v>74451.63</c:v>
                </c:pt>
                <c:pt idx="6572">
                  <c:v>74463.23</c:v>
                </c:pt>
                <c:pt idx="6573">
                  <c:v>74474.824999999997</c:v>
                </c:pt>
                <c:pt idx="6574">
                  <c:v>74486.375</c:v>
                </c:pt>
                <c:pt idx="6575">
                  <c:v>74497.884999999995</c:v>
                </c:pt>
                <c:pt idx="6576">
                  <c:v>74509.509999999995</c:v>
                </c:pt>
                <c:pt idx="6577">
                  <c:v>74521.119999999995</c:v>
                </c:pt>
                <c:pt idx="6578">
                  <c:v>74532.679999999993</c:v>
                </c:pt>
                <c:pt idx="6579">
                  <c:v>74544.25</c:v>
                </c:pt>
                <c:pt idx="6580">
                  <c:v>74555.904999999999</c:v>
                </c:pt>
                <c:pt idx="6581">
                  <c:v>74567.350000000006</c:v>
                </c:pt>
                <c:pt idx="6582">
                  <c:v>74578.925000000003</c:v>
                </c:pt>
                <c:pt idx="6583">
                  <c:v>74590.574999999997</c:v>
                </c:pt>
                <c:pt idx="6584">
                  <c:v>74602.205000000002</c:v>
                </c:pt>
                <c:pt idx="6585">
                  <c:v>74613.8</c:v>
                </c:pt>
                <c:pt idx="6586">
                  <c:v>74625.414999999994</c:v>
                </c:pt>
                <c:pt idx="6587">
                  <c:v>74637.06</c:v>
                </c:pt>
                <c:pt idx="6588">
                  <c:v>74648.675000000003</c:v>
                </c:pt>
                <c:pt idx="6589">
                  <c:v>74660.425000000003</c:v>
                </c:pt>
                <c:pt idx="6590">
                  <c:v>74672.115000000005</c:v>
                </c:pt>
                <c:pt idx="6591">
                  <c:v>74683.89</c:v>
                </c:pt>
                <c:pt idx="6592">
                  <c:v>74695.600000000006</c:v>
                </c:pt>
                <c:pt idx="6593">
                  <c:v>74707.315000000002</c:v>
                </c:pt>
                <c:pt idx="6594">
                  <c:v>74718.97</c:v>
                </c:pt>
                <c:pt idx="6595">
                  <c:v>74730.684999999998</c:v>
                </c:pt>
                <c:pt idx="6596">
                  <c:v>74742.41</c:v>
                </c:pt>
                <c:pt idx="6597">
                  <c:v>74753.899999999994</c:v>
                </c:pt>
                <c:pt idx="6598">
                  <c:v>74765.585000000006</c:v>
                </c:pt>
                <c:pt idx="6599">
                  <c:v>74777</c:v>
                </c:pt>
                <c:pt idx="6600">
                  <c:v>74788.69</c:v>
                </c:pt>
                <c:pt idx="6601">
                  <c:v>74800.31</c:v>
                </c:pt>
                <c:pt idx="6602">
                  <c:v>74812.054999999993</c:v>
                </c:pt>
                <c:pt idx="6603">
                  <c:v>74823.554999999993</c:v>
                </c:pt>
                <c:pt idx="6604">
                  <c:v>74835.19</c:v>
                </c:pt>
                <c:pt idx="6605">
                  <c:v>74846.7</c:v>
                </c:pt>
                <c:pt idx="6606">
                  <c:v>74858.38</c:v>
                </c:pt>
                <c:pt idx="6607">
                  <c:v>74870.06</c:v>
                </c:pt>
                <c:pt idx="6608">
                  <c:v>74881.744999999995</c:v>
                </c:pt>
                <c:pt idx="6609">
                  <c:v>74893.494999999995</c:v>
                </c:pt>
                <c:pt idx="6610">
                  <c:v>74905.179999999993</c:v>
                </c:pt>
                <c:pt idx="6611">
                  <c:v>74916.854999999996</c:v>
                </c:pt>
                <c:pt idx="6612">
                  <c:v>74928.425000000003</c:v>
                </c:pt>
                <c:pt idx="6613">
                  <c:v>74939.264999999999</c:v>
                </c:pt>
                <c:pt idx="6614">
                  <c:v>74944.460000000006</c:v>
                </c:pt>
                <c:pt idx="6615">
                  <c:v>74956.134999999995</c:v>
                </c:pt>
                <c:pt idx="6616">
                  <c:v>74967.725000000006</c:v>
                </c:pt>
                <c:pt idx="6617">
                  <c:v>74979.460000000006</c:v>
                </c:pt>
                <c:pt idx="6618">
                  <c:v>74991.175000000003</c:v>
                </c:pt>
                <c:pt idx="6619">
                  <c:v>75002.89</c:v>
                </c:pt>
                <c:pt idx="6620">
                  <c:v>75014.595000000001</c:v>
                </c:pt>
                <c:pt idx="6621">
                  <c:v>75026.36</c:v>
                </c:pt>
                <c:pt idx="6622">
                  <c:v>75038.03</c:v>
                </c:pt>
                <c:pt idx="6623">
                  <c:v>75049.345000000001</c:v>
                </c:pt>
                <c:pt idx="6624">
                  <c:v>75060.675000000003</c:v>
                </c:pt>
                <c:pt idx="6625">
                  <c:v>75072.225000000006</c:v>
                </c:pt>
                <c:pt idx="6626">
                  <c:v>75083.914999999994</c:v>
                </c:pt>
                <c:pt idx="6627">
                  <c:v>75095.125</c:v>
                </c:pt>
                <c:pt idx="6628">
                  <c:v>75106.789999999994</c:v>
                </c:pt>
                <c:pt idx="6629">
                  <c:v>75118.414999999994</c:v>
                </c:pt>
                <c:pt idx="6630">
                  <c:v>75129.919999999998</c:v>
                </c:pt>
                <c:pt idx="6631">
                  <c:v>75141.485000000001</c:v>
                </c:pt>
                <c:pt idx="6632">
                  <c:v>75153.11</c:v>
                </c:pt>
                <c:pt idx="6633">
                  <c:v>75164.73</c:v>
                </c:pt>
                <c:pt idx="6634">
                  <c:v>75176.240000000005</c:v>
                </c:pt>
                <c:pt idx="6635">
                  <c:v>75187.88</c:v>
                </c:pt>
                <c:pt idx="6636">
                  <c:v>75199.085000000006</c:v>
                </c:pt>
                <c:pt idx="6637">
                  <c:v>75210.455000000002</c:v>
                </c:pt>
                <c:pt idx="6638">
                  <c:v>75221.964999999997</c:v>
                </c:pt>
                <c:pt idx="6639">
                  <c:v>75233.59</c:v>
                </c:pt>
                <c:pt idx="6640">
                  <c:v>75244.88</c:v>
                </c:pt>
                <c:pt idx="6641">
                  <c:v>75256.58</c:v>
                </c:pt>
                <c:pt idx="6642">
                  <c:v>75268.195000000007</c:v>
                </c:pt>
                <c:pt idx="6643">
                  <c:v>75279.929999999993</c:v>
                </c:pt>
                <c:pt idx="6644">
                  <c:v>75291.574999999997</c:v>
                </c:pt>
                <c:pt idx="6645">
                  <c:v>75303.22</c:v>
                </c:pt>
                <c:pt idx="6646">
                  <c:v>75314.875</c:v>
                </c:pt>
                <c:pt idx="6647">
                  <c:v>75326.45</c:v>
                </c:pt>
                <c:pt idx="6648">
                  <c:v>75338.06</c:v>
                </c:pt>
                <c:pt idx="6649">
                  <c:v>75349.714999999997</c:v>
                </c:pt>
                <c:pt idx="6650">
                  <c:v>75361.395000000004</c:v>
                </c:pt>
                <c:pt idx="6651">
                  <c:v>75373.085000000006</c:v>
                </c:pt>
                <c:pt idx="6652">
                  <c:v>75384.764999999999</c:v>
                </c:pt>
                <c:pt idx="6653">
                  <c:v>75396.505000000005</c:v>
                </c:pt>
                <c:pt idx="6654">
                  <c:v>75408.23</c:v>
                </c:pt>
                <c:pt idx="6655">
                  <c:v>75419.94</c:v>
                </c:pt>
                <c:pt idx="6656">
                  <c:v>75430.895000000004</c:v>
                </c:pt>
                <c:pt idx="6657">
                  <c:v>75442.47</c:v>
                </c:pt>
                <c:pt idx="6658">
                  <c:v>75454.024999999994</c:v>
                </c:pt>
                <c:pt idx="6659">
                  <c:v>75465.625</c:v>
                </c:pt>
                <c:pt idx="6660">
                  <c:v>75477.27</c:v>
                </c:pt>
                <c:pt idx="6661">
                  <c:v>75488.89</c:v>
                </c:pt>
                <c:pt idx="6662">
                  <c:v>75500.585000000006</c:v>
                </c:pt>
                <c:pt idx="6663">
                  <c:v>75512.365000000005</c:v>
                </c:pt>
                <c:pt idx="6664">
                  <c:v>75523.985000000001</c:v>
                </c:pt>
                <c:pt idx="6665">
                  <c:v>75535.095000000001</c:v>
                </c:pt>
                <c:pt idx="6666">
                  <c:v>75546.73</c:v>
                </c:pt>
                <c:pt idx="6667">
                  <c:v>75558.02</c:v>
                </c:pt>
                <c:pt idx="6668">
                  <c:v>75569.69</c:v>
                </c:pt>
                <c:pt idx="6669">
                  <c:v>75581.384999999995</c:v>
                </c:pt>
                <c:pt idx="6670">
                  <c:v>75593.070000000007</c:v>
                </c:pt>
                <c:pt idx="6671">
                  <c:v>75604.675000000003</c:v>
                </c:pt>
                <c:pt idx="6672">
                  <c:v>75616.31</c:v>
                </c:pt>
                <c:pt idx="6673">
                  <c:v>75627.934999999998</c:v>
                </c:pt>
                <c:pt idx="6674">
                  <c:v>75639.705000000002</c:v>
                </c:pt>
                <c:pt idx="6675">
                  <c:v>75651.255000000005</c:v>
                </c:pt>
                <c:pt idx="6676">
                  <c:v>75662.964999999997</c:v>
                </c:pt>
                <c:pt idx="6677">
                  <c:v>75674.725000000006</c:v>
                </c:pt>
                <c:pt idx="6678">
                  <c:v>75686.445000000007</c:v>
                </c:pt>
                <c:pt idx="6679">
                  <c:v>75698.06</c:v>
                </c:pt>
                <c:pt idx="6680">
                  <c:v>75709.794999999998</c:v>
                </c:pt>
                <c:pt idx="6681">
                  <c:v>75721.524999999994</c:v>
                </c:pt>
                <c:pt idx="6682">
                  <c:v>75733.175000000003</c:v>
                </c:pt>
                <c:pt idx="6683">
                  <c:v>75744.865000000005</c:v>
                </c:pt>
                <c:pt idx="6684">
                  <c:v>75756.565000000002</c:v>
                </c:pt>
                <c:pt idx="6685">
                  <c:v>75768.175000000003</c:v>
                </c:pt>
                <c:pt idx="6686">
                  <c:v>75779.785000000003</c:v>
                </c:pt>
                <c:pt idx="6687">
                  <c:v>75791.399999999994</c:v>
                </c:pt>
                <c:pt idx="6688">
                  <c:v>75803.13</c:v>
                </c:pt>
                <c:pt idx="6689">
                  <c:v>75814.705000000002</c:v>
                </c:pt>
                <c:pt idx="6690">
                  <c:v>75826.315000000002</c:v>
                </c:pt>
                <c:pt idx="6691">
                  <c:v>75837.815000000002</c:v>
                </c:pt>
                <c:pt idx="6692">
                  <c:v>75849.59</c:v>
                </c:pt>
                <c:pt idx="6693">
                  <c:v>75861.395000000004</c:v>
                </c:pt>
                <c:pt idx="6694">
                  <c:v>75873.044999999998</c:v>
                </c:pt>
                <c:pt idx="6695">
                  <c:v>75884.679999999993</c:v>
                </c:pt>
                <c:pt idx="6696">
                  <c:v>75896.315000000002</c:v>
                </c:pt>
                <c:pt idx="6697">
                  <c:v>75907.815000000002</c:v>
                </c:pt>
                <c:pt idx="6698">
                  <c:v>75919.574999999997</c:v>
                </c:pt>
                <c:pt idx="6699">
                  <c:v>75931.205000000002</c:v>
                </c:pt>
                <c:pt idx="6700">
                  <c:v>75942.955000000002</c:v>
                </c:pt>
                <c:pt idx="6701">
                  <c:v>75954.654999999999</c:v>
                </c:pt>
                <c:pt idx="6702">
                  <c:v>75966.425000000003</c:v>
                </c:pt>
                <c:pt idx="6703">
                  <c:v>75978.164999999994</c:v>
                </c:pt>
                <c:pt idx="6704">
                  <c:v>75989.78</c:v>
                </c:pt>
                <c:pt idx="6705">
                  <c:v>76001.440000000002</c:v>
                </c:pt>
                <c:pt idx="6706">
                  <c:v>76013.11</c:v>
                </c:pt>
                <c:pt idx="6707">
                  <c:v>76024.66</c:v>
                </c:pt>
                <c:pt idx="6708">
                  <c:v>76032.929999999993</c:v>
                </c:pt>
                <c:pt idx="6709">
                  <c:v>76044.63</c:v>
                </c:pt>
                <c:pt idx="6710">
                  <c:v>76056.324999999997</c:v>
                </c:pt>
                <c:pt idx="6711">
                  <c:v>76068.070000000007</c:v>
                </c:pt>
                <c:pt idx="6712">
                  <c:v>76079.845000000001</c:v>
                </c:pt>
                <c:pt idx="6713">
                  <c:v>76091.445000000007</c:v>
                </c:pt>
                <c:pt idx="6714">
                  <c:v>76103.09</c:v>
                </c:pt>
                <c:pt idx="6715">
                  <c:v>76114.679999999993</c:v>
                </c:pt>
                <c:pt idx="6716">
                  <c:v>76124.035000000003</c:v>
                </c:pt>
                <c:pt idx="6717">
                  <c:v>76135.789999999994</c:v>
                </c:pt>
                <c:pt idx="6718">
                  <c:v>76147.554999999993</c:v>
                </c:pt>
                <c:pt idx="6719">
                  <c:v>76159.195000000007</c:v>
                </c:pt>
                <c:pt idx="6720">
                  <c:v>76170.87</c:v>
                </c:pt>
                <c:pt idx="6721">
                  <c:v>76182.565000000002</c:v>
                </c:pt>
                <c:pt idx="6722">
                  <c:v>76194.23</c:v>
                </c:pt>
                <c:pt idx="6723">
                  <c:v>76205.845000000001</c:v>
                </c:pt>
                <c:pt idx="6724">
                  <c:v>76217.45</c:v>
                </c:pt>
                <c:pt idx="6725">
                  <c:v>76229.070000000007</c:v>
                </c:pt>
                <c:pt idx="6726">
                  <c:v>76240.804999999993</c:v>
                </c:pt>
                <c:pt idx="6727">
                  <c:v>76250.64</c:v>
                </c:pt>
                <c:pt idx="6728">
                  <c:v>76262.214999999997</c:v>
                </c:pt>
                <c:pt idx="6729">
                  <c:v>76273.990000000005</c:v>
                </c:pt>
                <c:pt idx="6730">
                  <c:v>76285.53</c:v>
                </c:pt>
                <c:pt idx="6731">
                  <c:v>76297.175000000003</c:v>
                </c:pt>
                <c:pt idx="6732">
                  <c:v>76308.304999999993</c:v>
                </c:pt>
                <c:pt idx="6733">
                  <c:v>76319.960000000006</c:v>
                </c:pt>
                <c:pt idx="6734">
                  <c:v>76331.56</c:v>
                </c:pt>
                <c:pt idx="6735">
                  <c:v>76342.83</c:v>
                </c:pt>
                <c:pt idx="6736">
                  <c:v>76354.365000000005</c:v>
                </c:pt>
                <c:pt idx="6737">
                  <c:v>76365.895000000004</c:v>
                </c:pt>
                <c:pt idx="6738">
                  <c:v>76377.514999999999</c:v>
                </c:pt>
                <c:pt idx="6739">
                  <c:v>76389.065000000002</c:v>
                </c:pt>
                <c:pt idx="6740">
                  <c:v>76400.710000000006</c:v>
                </c:pt>
                <c:pt idx="6741">
                  <c:v>76412.34</c:v>
                </c:pt>
                <c:pt idx="6742">
                  <c:v>76423.395000000004</c:v>
                </c:pt>
                <c:pt idx="6743">
                  <c:v>76435.02</c:v>
                </c:pt>
                <c:pt idx="6744">
                  <c:v>76446.615000000005</c:v>
                </c:pt>
                <c:pt idx="6745">
                  <c:v>76458.259999999995</c:v>
                </c:pt>
                <c:pt idx="6746">
                  <c:v>76469.865000000005</c:v>
                </c:pt>
                <c:pt idx="6747">
                  <c:v>76481.440000000002</c:v>
                </c:pt>
                <c:pt idx="6748">
                  <c:v>76493.085000000006</c:v>
                </c:pt>
                <c:pt idx="6749">
                  <c:v>76504.725000000006</c:v>
                </c:pt>
                <c:pt idx="6750">
                  <c:v>76516.274999999994</c:v>
                </c:pt>
                <c:pt idx="6751">
                  <c:v>76527.725000000006</c:v>
                </c:pt>
                <c:pt idx="6752">
                  <c:v>76539.294999999998</c:v>
                </c:pt>
                <c:pt idx="6753">
                  <c:v>76550.91</c:v>
                </c:pt>
                <c:pt idx="6754">
                  <c:v>76562.559999999998</c:v>
                </c:pt>
                <c:pt idx="6755">
                  <c:v>76573.955000000002</c:v>
                </c:pt>
                <c:pt idx="6756">
                  <c:v>76585.485000000001</c:v>
                </c:pt>
                <c:pt idx="6757">
                  <c:v>76597.145000000004</c:v>
                </c:pt>
                <c:pt idx="6758">
                  <c:v>76608.125</c:v>
                </c:pt>
                <c:pt idx="6759">
                  <c:v>76619.735000000001</c:v>
                </c:pt>
                <c:pt idx="6760">
                  <c:v>76631.354999999996</c:v>
                </c:pt>
                <c:pt idx="6761">
                  <c:v>76642.994999999995</c:v>
                </c:pt>
                <c:pt idx="6762">
                  <c:v>76654.645000000004</c:v>
                </c:pt>
                <c:pt idx="6763">
                  <c:v>76666.304999999993</c:v>
                </c:pt>
                <c:pt idx="6764">
                  <c:v>76677.759999999995</c:v>
                </c:pt>
                <c:pt idx="6765">
                  <c:v>76688.75</c:v>
                </c:pt>
                <c:pt idx="6766">
                  <c:v>76700.324999999997</c:v>
                </c:pt>
                <c:pt idx="6767">
                  <c:v>76711.914999999994</c:v>
                </c:pt>
                <c:pt idx="6768">
                  <c:v>76723.485000000001</c:v>
                </c:pt>
                <c:pt idx="6769">
                  <c:v>76735.06</c:v>
                </c:pt>
                <c:pt idx="6770">
                  <c:v>76746.675000000003</c:v>
                </c:pt>
                <c:pt idx="6771">
                  <c:v>76758.154999999999</c:v>
                </c:pt>
                <c:pt idx="6772">
                  <c:v>76769.815000000002</c:v>
                </c:pt>
                <c:pt idx="6773">
                  <c:v>76781.425000000003</c:v>
                </c:pt>
                <c:pt idx="6774">
                  <c:v>76793.044999999998</c:v>
                </c:pt>
                <c:pt idx="6775">
                  <c:v>76804.375</c:v>
                </c:pt>
                <c:pt idx="6776">
                  <c:v>76815.914999999994</c:v>
                </c:pt>
                <c:pt idx="6777">
                  <c:v>76825.72</c:v>
                </c:pt>
                <c:pt idx="6778">
                  <c:v>76827.354999999996</c:v>
                </c:pt>
                <c:pt idx="6779">
                  <c:v>76839.024999999994</c:v>
                </c:pt>
                <c:pt idx="6780">
                  <c:v>76850.645000000004</c:v>
                </c:pt>
                <c:pt idx="6781">
                  <c:v>76860.955000000002</c:v>
                </c:pt>
                <c:pt idx="6782">
                  <c:v>76871.3</c:v>
                </c:pt>
                <c:pt idx="6783">
                  <c:v>76882.875</c:v>
                </c:pt>
                <c:pt idx="6784">
                  <c:v>76894.445000000007</c:v>
                </c:pt>
                <c:pt idx="6785">
                  <c:v>76906.11</c:v>
                </c:pt>
                <c:pt idx="6786">
                  <c:v>76917.535000000003</c:v>
                </c:pt>
                <c:pt idx="6787">
                  <c:v>76929.145000000004</c:v>
                </c:pt>
                <c:pt idx="6788">
                  <c:v>76940.800000000003</c:v>
                </c:pt>
                <c:pt idx="6789">
                  <c:v>76952.434999999998</c:v>
                </c:pt>
                <c:pt idx="6790">
                  <c:v>76964.009999999995</c:v>
                </c:pt>
                <c:pt idx="6791">
                  <c:v>76975.58</c:v>
                </c:pt>
                <c:pt idx="6792">
                  <c:v>76987.154999999999</c:v>
                </c:pt>
                <c:pt idx="6793">
                  <c:v>76998.645000000004</c:v>
                </c:pt>
                <c:pt idx="6794">
                  <c:v>77010.294999999998</c:v>
                </c:pt>
                <c:pt idx="6795">
                  <c:v>77021.78</c:v>
                </c:pt>
                <c:pt idx="6796">
                  <c:v>77033.38</c:v>
                </c:pt>
                <c:pt idx="6797">
                  <c:v>77045.024999999994</c:v>
                </c:pt>
                <c:pt idx="6798">
                  <c:v>77056.604999999996</c:v>
                </c:pt>
                <c:pt idx="6799">
                  <c:v>77068.22</c:v>
                </c:pt>
                <c:pt idx="6800">
                  <c:v>77079.98</c:v>
                </c:pt>
                <c:pt idx="6801">
                  <c:v>77091.675000000003</c:v>
                </c:pt>
                <c:pt idx="6802">
                  <c:v>77103.145000000004</c:v>
                </c:pt>
                <c:pt idx="6803">
                  <c:v>77114.744999999995</c:v>
                </c:pt>
                <c:pt idx="6804">
                  <c:v>77126.455000000002</c:v>
                </c:pt>
                <c:pt idx="6805">
                  <c:v>77138.195000000007</c:v>
                </c:pt>
                <c:pt idx="6806">
                  <c:v>77149.925000000003</c:v>
                </c:pt>
                <c:pt idx="6807">
                  <c:v>77161.565000000002</c:v>
                </c:pt>
                <c:pt idx="6808">
                  <c:v>77173.22</c:v>
                </c:pt>
                <c:pt idx="6809">
                  <c:v>77184.895000000004</c:v>
                </c:pt>
                <c:pt idx="6810">
                  <c:v>77196.634999999995</c:v>
                </c:pt>
                <c:pt idx="6811">
                  <c:v>77208.225000000006</c:v>
                </c:pt>
                <c:pt idx="6812">
                  <c:v>77219.824999999997</c:v>
                </c:pt>
                <c:pt idx="6813">
                  <c:v>77231.42</c:v>
                </c:pt>
                <c:pt idx="6814">
                  <c:v>77243.009999999995</c:v>
                </c:pt>
                <c:pt idx="6815">
                  <c:v>77254.625</c:v>
                </c:pt>
                <c:pt idx="6816">
                  <c:v>77266.3</c:v>
                </c:pt>
                <c:pt idx="6817">
                  <c:v>77278.014999999999</c:v>
                </c:pt>
                <c:pt idx="6818">
                  <c:v>77289.625</c:v>
                </c:pt>
                <c:pt idx="6819">
                  <c:v>77301.3</c:v>
                </c:pt>
                <c:pt idx="6820">
                  <c:v>77312.854999999996</c:v>
                </c:pt>
                <c:pt idx="6821">
                  <c:v>77324.434999999998</c:v>
                </c:pt>
                <c:pt idx="6822">
                  <c:v>77336.100000000006</c:v>
                </c:pt>
                <c:pt idx="6823">
                  <c:v>77347.820000000007</c:v>
                </c:pt>
                <c:pt idx="6824">
                  <c:v>77359.509999999995</c:v>
                </c:pt>
                <c:pt idx="6825">
                  <c:v>77371.264999999999</c:v>
                </c:pt>
                <c:pt idx="6826">
                  <c:v>77382.67</c:v>
                </c:pt>
                <c:pt idx="6827">
                  <c:v>77394.395000000004</c:v>
                </c:pt>
                <c:pt idx="6828">
                  <c:v>77406.024999999994</c:v>
                </c:pt>
                <c:pt idx="6829">
                  <c:v>77417.8</c:v>
                </c:pt>
                <c:pt idx="6830">
                  <c:v>77429.505000000005</c:v>
                </c:pt>
                <c:pt idx="6831">
                  <c:v>77441.074999999997</c:v>
                </c:pt>
                <c:pt idx="6832">
                  <c:v>77452.755000000005</c:v>
                </c:pt>
                <c:pt idx="6833">
                  <c:v>77464.485000000001</c:v>
                </c:pt>
                <c:pt idx="6834">
                  <c:v>77474.625</c:v>
                </c:pt>
                <c:pt idx="6835">
                  <c:v>77486.34</c:v>
                </c:pt>
                <c:pt idx="6836">
                  <c:v>77498.095000000001</c:v>
                </c:pt>
                <c:pt idx="6837">
                  <c:v>77509.725000000006</c:v>
                </c:pt>
                <c:pt idx="6838">
                  <c:v>77521.225000000006</c:v>
                </c:pt>
                <c:pt idx="6839">
                  <c:v>77532.95</c:v>
                </c:pt>
                <c:pt idx="6840">
                  <c:v>77543.095000000001</c:v>
                </c:pt>
                <c:pt idx="6841">
                  <c:v>77554.414999999994</c:v>
                </c:pt>
                <c:pt idx="6842">
                  <c:v>77566.13</c:v>
                </c:pt>
                <c:pt idx="6843">
                  <c:v>77577.735000000001</c:v>
                </c:pt>
                <c:pt idx="6844">
                  <c:v>77589.460000000006</c:v>
                </c:pt>
                <c:pt idx="6845">
                  <c:v>77601.134999999995</c:v>
                </c:pt>
                <c:pt idx="6846">
                  <c:v>77612.895000000004</c:v>
                </c:pt>
                <c:pt idx="6847">
                  <c:v>77624.61</c:v>
                </c:pt>
                <c:pt idx="6848">
                  <c:v>77636.33</c:v>
                </c:pt>
                <c:pt idx="6849">
                  <c:v>77648.06</c:v>
                </c:pt>
                <c:pt idx="6850">
                  <c:v>77658.524999999994</c:v>
                </c:pt>
                <c:pt idx="6851">
                  <c:v>77670.3</c:v>
                </c:pt>
                <c:pt idx="6852">
                  <c:v>77682.054999999993</c:v>
                </c:pt>
                <c:pt idx="6853">
                  <c:v>77693.695000000007</c:v>
                </c:pt>
                <c:pt idx="6854">
                  <c:v>77705.440000000002</c:v>
                </c:pt>
                <c:pt idx="6855">
                  <c:v>77717.184999999998</c:v>
                </c:pt>
                <c:pt idx="6856">
                  <c:v>77728.925000000003</c:v>
                </c:pt>
                <c:pt idx="6857">
                  <c:v>77740.56</c:v>
                </c:pt>
                <c:pt idx="6858">
                  <c:v>77752.184999999998</c:v>
                </c:pt>
                <c:pt idx="6859">
                  <c:v>77763.75</c:v>
                </c:pt>
                <c:pt idx="6860">
                  <c:v>77775.45</c:v>
                </c:pt>
                <c:pt idx="6861">
                  <c:v>77787.095000000001</c:v>
                </c:pt>
                <c:pt idx="6862">
                  <c:v>77798.820000000007</c:v>
                </c:pt>
                <c:pt idx="6863">
                  <c:v>77810.544999999998</c:v>
                </c:pt>
                <c:pt idx="6864">
                  <c:v>77821.514999999999</c:v>
                </c:pt>
                <c:pt idx="6865">
                  <c:v>77833.244999999995</c:v>
                </c:pt>
                <c:pt idx="6866">
                  <c:v>77844.89</c:v>
                </c:pt>
                <c:pt idx="6867">
                  <c:v>77856.539999999994</c:v>
                </c:pt>
                <c:pt idx="6868">
                  <c:v>77868.125</c:v>
                </c:pt>
                <c:pt idx="6869">
                  <c:v>77879.714999999997</c:v>
                </c:pt>
                <c:pt idx="6870">
                  <c:v>77891.434999999998</c:v>
                </c:pt>
                <c:pt idx="6871">
                  <c:v>77903.134999999995</c:v>
                </c:pt>
                <c:pt idx="6872">
                  <c:v>77914.794999999998</c:v>
                </c:pt>
                <c:pt idx="6873">
                  <c:v>77925.875</c:v>
                </c:pt>
                <c:pt idx="6874">
                  <c:v>77937.475000000006</c:v>
                </c:pt>
                <c:pt idx="6875">
                  <c:v>77949.115000000005</c:v>
                </c:pt>
                <c:pt idx="6876">
                  <c:v>77960.755000000005</c:v>
                </c:pt>
                <c:pt idx="6877">
                  <c:v>77972.350000000006</c:v>
                </c:pt>
                <c:pt idx="6878">
                  <c:v>77983.87</c:v>
                </c:pt>
                <c:pt idx="6879">
                  <c:v>77995.485000000001</c:v>
                </c:pt>
                <c:pt idx="6880">
                  <c:v>78007.095000000001</c:v>
                </c:pt>
                <c:pt idx="6881">
                  <c:v>78018.83</c:v>
                </c:pt>
                <c:pt idx="6882">
                  <c:v>78030.505000000005</c:v>
                </c:pt>
                <c:pt idx="6883">
                  <c:v>78042.205000000002</c:v>
                </c:pt>
                <c:pt idx="6884">
                  <c:v>78053.645000000004</c:v>
                </c:pt>
                <c:pt idx="6885">
                  <c:v>78065.294999999998</c:v>
                </c:pt>
                <c:pt idx="6886">
                  <c:v>78076.86</c:v>
                </c:pt>
                <c:pt idx="6887">
                  <c:v>78088.490000000005</c:v>
                </c:pt>
                <c:pt idx="6888">
                  <c:v>78099.990000000005</c:v>
                </c:pt>
                <c:pt idx="6889">
                  <c:v>78111.63</c:v>
                </c:pt>
                <c:pt idx="6890">
                  <c:v>78123.28</c:v>
                </c:pt>
                <c:pt idx="6891">
                  <c:v>78134.94</c:v>
                </c:pt>
                <c:pt idx="6892">
                  <c:v>78146.559999999998</c:v>
                </c:pt>
                <c:pt idx="6893">
                  <c:v>78157.850000000006</c:v>
                </c:pt>
                <c:pt idx="6894">
                  <c:v>78169.514999999999</c:v>
                </c:pt>
                <c:pt idx="6895">
                  <c:v>78181.195000000007</c:v>
                </c:pt>
                <c:pt idx="6896">
                  <c:v>78192.875</c:v>
                </c:pt>
                <c:pt idx="6897">
                  <c:v>78204.054999999993</c:v>
                </c:pt>
                <c:pt idx="6898">
                  <c:v>78215.83</c:v>
                </c:pt>
                <c:pt idx="6899">
                  <c:v>78227.395000000004</c:v>
                </c:pt>
                <c:pt idx="6900">
                  <c:v>78239.115000000005</c:v>
                </c:pt>
                <c:pt idx="6901">
                  <c:v>78250.835000000006</c:v>
                </c:pt>
                <c:pt idx="6902">
                  <c:v>78262.505000000005</c:v>
                </c:pt>
                <c:pt idx="6903">
                  <c:v>78274.14</c:v>
                </c:pt>
                <c:pt idx="6904">
                  <c:v>78285.675000000003</c:v>
                </c:pt>
                <c:pt idx="6905">
                  <c:v>78297.34</c:v>
                </c:pt>
                <c:pt idx="6906">
                  <c:v>78309.085000000006</c:v>
                </c:pt>
                <c:pt idx="6907">
                  <c:v>78320.72</c:v>
                </c:pt>
                <c:pt idx="6908">
                  <c:v>78332.28</c:v>
                </c:pt>
                <c:pt idx="6909">
                  <c:v>78343.929999999993</c:v>
                </c:pt>
                <c:pt idx="6910">
                  <c:v>78355.014999999999</c:v>
                </c:pt>
                <c:pt idx="6911">
                  <c:v>78366.755000000005</c:v>
                </c:pt>
                <c:pt idx="6912">
                  <c:v>78378.384999999995</c:v>
                </c:pt>
                <c:pt idx="6913">
                  <c:v>78389.884999999995</c:v>
                </c:pt>
                <c:pt idx="6914">
                  <c:v>78401.539999999994</c:v>
                </c:pt>
                <c:pt idx="6915">
                  <c:v>78413.240000000005</c:v>
                </c:pt>
                <c:pt idx="6916">
                  <c:v>78424.895000000004</c:v>
                </c:pt>
                <c:pt idx="6917">
                  <c:v>78436.414999999994</c:v>
                </c:pt>
                <c:pt idx="6918">
                  <c:v>78448.19</c:v>
                </c:pt>
                <c:pt idx="6919">
                  <c:v>78459.925000000003</c:v>
                </c:pt>
                <c:pt idx="6920">
                  <c:v>78471.524999999994</c:v>
                </c:pt>
                <c:pt idx="6921">
                  <c:v>78483.145000000004</c:v>
                </c:pt>
                <c:pt idx="6922">
                  <c:v>78494.255000000005</c:v>
                </c:pt>
                <c:pt idx="6923">
                  <c:v>78505.895000000004</c:v>
                </c:pt>
                <c:pt idx="6924">
                  <c:v>78517.554999999993</c:v>
                </c:pt>
                <c:pt idx="6925">
                  <c:v>78529.274999999994</c:v>
                </c:pt>
                <c:pt idx="6926">
                  <c:v>78541.014999999999</c:v>
                </c:pt>
                <c:pt idx="6927">
                  <c:v>78552.649999999994</c:v>
                </c:pt>
                <c:pt idx="6928">
                  <c:v>78564.294999999998</c:v>
                </c:pt>
                <c:pt idx="6929">
                  <c:v>78575.990000000005</c:v>
                </c:pt>
                <c:pt idx="6930">
                  <c:v>78587.55</c:v>
                </c:pt>
                <c:pt idx="6931">
                  <c:v>78599.115000000005</c:v>
                </c:pt>
                <c:pt idx="6932">
                  <c:v>78610.81</c:v>
                </c:pt>
                <c:pt idx="6933">
                  <c:v>78622.445000000007</c:v>
                </c:pt>
                <c:pt idx="6934">
                  <c:v>78634.035000000003</c:v>
                </c:pt>
                <c:pt idx="6935">
                  <c:v>78635.725000000006</c:v>
                </c:pt>
                <c:pt idx="6936">
                  <c:v>78646.17</c:v>
                </c:pt>
                <c:pt idx="6937">
                  <c:v>78657.759999999995</c:v>
                </c:pt>
                <c:pt idx="6938">
                  <c:v>78669.460000000006</c:v>
                </c:pt>
                <c:pt idx="6939">
                  <c:v>78681.115000000005</c:v>
                </c:pt>
                <c:pt idx="6940">
                  <c:v>78692.800000000003</c:v>
                </c:pt>
                <c:pt idx="6941">
                  <c:v>78704.455000000002</c:v>
                </c:pt>
                <c:pt idx="6942">
                  <c:v>78716.039999999994</c:v>
                </c:pt>
                <c:pt idx="6943">
                  <c:v>78722.235000000001</c:v>
                </c:pt>
                <c:pt idx="6944">
                  <c:v>78733.38</c:v>
                </c:pt>
                <c:pt idx="6945">
                  <c:v>78744.62</c:v>
                </c:pt>
                <c:pt idx="6946">
                  <c:v>78756.005000000005</c:v>
                </c:pt>
                <c:pt idx="6947">
                  <c:v>78761.460000000006</c:v>
                </c:pt>
                <c:pt idx="6948">
                  <c:v>78773.08</c:v>
                </c:pt>
                <c:pt idx="6949">
                  <c:v>78784.464999999997</c:v>
                </c:pt>
                <c:pt idx="6950">
                  <c:v>78796.14</c:v>
                </c:pt>
                <c:pt idx="6951">
                  <c:v>78807.45</c:v>
                </c:pt>
                <c:pt idx="6952">
                  <c:v>78819.074999999997</c:v>
                </c:pt>
                <c:pt idx="6953">
                  <c:v>78830.34</c:v>
                </c:pt>
                <c:pt idx="6954">
                  <c:v>78841.934999999998</c:v>
                </c:pt>
                <c:pt idx="6955">
                  <c:v>78853.535000000003</c:v>
                </c:pt>
                <c:pt idx="6956">
                  <c:v>78864.994999999995</c:v>
                </c:pt>
                <c:pt idx="6957">
                  <c:v>78876.63</c:v>
                </c:pt>
                <c:pt idx="6958">
                  <c:v>78888.33</c:v>
                </c:pt>
                <c:pt idx="6959">
                  <c:v>78899.985000000001</c:v>
                </c:pt>
                <c:pt idx="6960">
                  <c:v>78911.654999999999</c:v>
                </c:pt>
                <c:pt idx="6961">
                  <c:v>78923.395000000004</c:v>
                </c:pt>
                <c:pt idx="6962">
                  <c:v>78934.725000000006</c:v>
                </c:pt>
                <c:pt idx="6963">
                  <c:v>78946.41</c:v>
                </c:pt>
                <c:pt idx="6964">
                  <c:v>78958.149999999994</c:v>
                </c:pt>
                <c:pt idx="6965">
                  <c:v>78968.184999999998</c:v>
                </c:pt>
                <c:pt idx="6966">
                  <c:v>78979.514999999999</c:v>
                </c:pt>
                <c:pt idx="6967">
                  <c:v>78991.210000000006</c:v>
                </c:pt>
                <c:pt idx="6968">
                  <c:v>79002.115000000005</c:v>
                </c:pt>
                <c:pt idx="6969">
                  <c:v>79013.645000000004</c:v>
                </c:pt>
                <c:pt idx="6970">
                  <c:v>79025.3</c:v>
                </c:pt>
                <c:pt idx="6971">
                  <c:v>79037</c:v>
                </c:pt>
                <c:pt idx="6972">
                  <c:v>79048.634999999995</c:v>
                </c:pt>
                <c:pt idx="6973">
                  <c:v>79060.264999999999</c:v>
                </c:pt>
                <c:pt idx="6974">
                  <c:v>79071.994999999995</c:v>
                </c:pt>
                <c:pt idx="6975">
                  <c:v>79083.625</c:v>
                </c:pt>
                <c:pt idx="6976">
                  <c:v>79095.320000000007</c:v>
                </c:pt>
                <c:pt idx="6977">
                  <c:v>79107.035000000003</c:v>
                </c:pt>
                <c:pt idx="6978">
                  <c:v>79118.695000000007</c:v>
                </c:pt>
                <c:pt idx="6979">
                  <c:v>79130.425000000003</c:v>
                </c:pt>
                <c:pt idx="6980">
                  <c:v>79142.154999999999</c:v>
                </c:pt>
                <c:pt idx="6981">
                  <c:v>79153.925000000003</c:v>
                </c:pt>
                <c:pt idx="6982">
                  <c:v>79165.684999999998</c:v>
                </c:pt>
                <c:pt idx="6983">
                  <c:v>79177.399999999994</c:v>
                </c:pt>
                <c:pt idx="6984">
                  <c:v>79189.095000000001</c:v>
                </c:pt>
                <c:pt idx="6985">
                  <c:v>79200.83</c:v>
                </c:pt>
                <c:pt idx="6986">
                  <c:v>79212.315000000002</c:v>
                </c:pt>
                <c:pt idx="6987">
                  <c:v>79223.990000000005</c:v>
                </c:pt>
                <c:pt idx="6988">
                  <c:v>79235.7</c:v>
                </c:pt>
                <c:pt idx="6989">
                  <c:v>79247.404999999999</c:v>
                </c:pt>
                <c:pt idx="6990">
                  <c:v>79259.085000000006</c:v>
                </c:pt>
                <c:pt idx="6991">
                  <c:v>79270.794999999998</c:v>
                </c:pt>
                <c:pt idx="6992">
                  <c:v>79282.425000000003</c:v>
                </c:pt>
                <c:pt idx="6993">
                  <c:v>79294.044999999998</c:v>
                </c:pt>
                <c:pt idx="6994">
                  <c:v>79305.36</c:v>
                </c:pt>
                <c:pt idx="6995">
                  <c:v>79317.070000000007</c:v>
                </c:pt>
                <c:pt idx="6996">
                  <c:v>79328.759999999995</c:v>
                </c:pt>
                <c:pt idx="6997">
                  <c:v>79340.490000000005</c:v>
                </c:pt>
                <c:pt idx="6998">
                  <c:v>79352.134999999995</c:v>
                </c:pt>
                <c:pt idx="6999">
                  <c:v>79363.854999999996</c:v>
                </c:pt>
                <c:pt idx="7000">
                  <c:v>79375.574999999997</c:v>
                </c:pt>
                <c:pt idx="7001">
                  <c:v>79387.304999999993</c:v>
                </c:pt>
                <c:pt idx="7002">
                  <c:v>79398.95</c:v>
                </c:pt>
                <c:pt idx="7003">
                  <c:v>79410.63</c:v>
                </c:pt>
                <c:pt idx="7004">
                  <c:v>79422.38</c:v>
                </c:pt>
                <c:pt idx="7005">
                  <c:v>79434.039999999994</c:v>
                </c:pt>
                <c:pt idx="7006">
                  <c:v>79445.72</c:v>
                </c:pt>
                <c:pt idx="7007">
                  <c:v>79457.399999999994</c:v>
                </c:pt>
                <c:pt idx="7008">
                  <c:v>79469.205000000002</c:v>
                </c:pt>
                <c:pt idx="7009">
                  <c:v>79480.925000000003</c:v>
                </c:pt>
                <c:pt idx="7010">
                  <c:v>79492.479999999996</c:v>
                </c:pt>
                <c:pt idx="7011">
                  <c:v>79503.884999999995</c:v>
                </c:pt>
                <c:pt idx="7012">
                  <c:v>79515.544999999998</c:v>
                </c:pt>
                <c:pt idx="7013">
                  <c:v>79527.294999999998</c:v>
                </c:pt>
                <c:pt idx="7014">
                  <c:v>79538.875</c:v>
                </c:pt>
                <c:pt idx="7015">
                  <c:v>79550.565000000002</c:v>
                </c:pt>
                <c:pt idx="7016">
                  <c:v>79562.070000000007</c:v>
                </c:pt>
                <c:pt idx="7017">
                  <c:v>79573.73</c:v>
                </c:pt>
                <c:pt idx="7018">
                  <c:v>79585.384999999995</c:v>
                </c:pt>
                <c:pt idx="7019">
                  <c:v>79597.044999999998</c:v>
                </c:pt>
                <c:pt idx="7020">
                  <c:v>79608.63</c:v>
                </c:pt>
                <c:pt idx="7021">
                  <c:v>79619.58</c:v>
                </c:pt>
                <c:pt idx="7022">
                  <c:v>79630.815000000002</c:v>
                </c:pt>
                <c:pt idx="7023">
                  <c:v>79642.445000000007</c:v>
                </c:pt>
                <c:pt idx="7024">
                  <c:v>79653.975000000006</c:v>
                </c:pt>
                <c:pt idx="7025">
                  <c:v>79665.63</c:v>
                </c:pt>
                <c:pt idx="7026">
                  <c:v>79677.31</c:v>
                </c:pt>
                <c:pt idx="7027">
                  <c:v>79688.895000000004</c:v>
                </c:pt>
                <c:pt idx="7028">
                  <c:v>79700.595000000001</c:v>
                </c:pt>
                <c:pt idx="7029">
                  <c:v>79712.2</c:v>
                </c:pt>
                <c:pt idx="7030">
                  <c:v>79723.8</c:v>
                </c:pt>
                <c:pt idx="7031">
                  <c:v>79735.445000000007</c:v>
                </c:pt>
                <c:pt idx="7032">
                  <c:v>79746.63</c:v>
                </c:pt>
                <c:pt idx="7033">
                  <c:v>79758.264999999999</c:v>
                </c:pt>
                <c:pt idx="7034">
                  <c:v>79769.875</c:v>
                </c:pt>
                <c:pt idx="7035">
                  <c:v>79781.404999999999</c:v>
                </c:pt>
                <c:pt idx="7036">
                  <c:v>79793.024999999994</c:v>
                </c:pt>
                <c:pt idx="7037">
                  <c:v>79804.654999999999</c:v>
                </c:pt>
                <c:pt idx="7038">
                  <c:v>79816.294999999998</c:v>
                </c:pt>
                <c:pt idx="7039">
                  <c:v>79827.960000000006</c:v>
                </c:pt>
                <c:pt idx="7040">
                  <c:v>79839.554999999993</c:v>
                </c:pt>
                <c:pt idx="7041">
                  <c:v>79851.210000000006</c:v>
                </c:pt>
                <c:pt idx="7042">
                  <c:v>79862.865000000005</c:v>
                </c:pt>
                <c:pt idx="7043">
                  <c:v>79874.524999999994</c:v>
                </c:pt>
                <c:pt idx="7044">
                  <c:v>79886.17</c:v>
                </c:pt>
                <c:pt idx="7045">
                  <c:v>79897.73</c:v>
                </c:pt>
                <c:pt idx="7046">
                  <c:v>79909.345000000001</c:v>
                </c:pt>
                <c:pt idx="7047">
                  <c:v>79920.914999999994</c:v>
                </c:pt>
                <c:pt idx="7048">
                  <c:v>79932.45</c:v>
                </c:pt>
                <c:pt idx="7049">
                  <c:v>79944.115000000005</c:v>
                </c:pt>
                <c:pt idx="7050">
                  <c:v>79955.625</c:v>
                </c:pt>
                <c:pt idx="7051">
                  <c:v>79967.175000000003</c:v>
                </c:pt>
                <c:pt idx="7052">
                  <c:v>79978.759999999995</c:v>
                </c:pt>
                <c:pt idx="7053">
                  <c:v>79990.41</c:v>
                </c:pt>
                <c:pt idx="7054">
                  <c:v>80001.960000000006</c:v>
                </c:pt>
                <c:pt idx="7055">
                  <c:v>80013.485000000001</c:v>
                </c:pt>
                <c:pt idx="7056">
                  <c:v>80025.035000000003</c:v>
                </c:pt>
                <c:pt idx="7057">
                  <c:v>80036.664999999994</c:v>
                </c:pt>
                <c:pt idx="7058">
                  <c:v>80048.235000000001</c:v>
                </c:pt>
                <c:pt idx="7059">
                  <c:v>80059.865000000005</c:v>
                </c:pt>
                <c:pt idx="7060">
                  <c:v>80071.475000000006</c:v>
                </c:pt>
                <c:pt idx="7061">
                  <c:v>80083.134999999995</c:v>
                </c:pt>
                <c:pt idx="7062">
                  <c:v>80094.73</c:v>
                </c:pt>
                <c:pt idx="7063">
                  <c:v>80106.294999999998</c:v>
                </c:pt>
                <c:pt idx="7064">
                  <c:v>80117.824999999997</c:v>
                </c:pt>
                <c:pt idx="7065">
                  <c:v>80129.5</c:v>
                </c:pt>
                <c:pt idx="7066">
                  <c:v>80141.08</c:v>
                </c:pt>
                <c:pt idx="7067">
                  <c:v>80152.735000000001</c:v>
                </c:pt>
                <c:pt idx="7068">
                  <c:v>80164.28</c:v>
                </c:pt>
                <c:pt idx="7069">
                  <c:v>80175.354999999996</c:v>
                </c:pt>
                <c:pt idx="7070">
                  <c:v>80187.009999999995</c:v>
                </c:pt>
                <c:pt idx="7071">
                  <c:v>80198.675000000003</c:v>
                </c:pt>
                <c:pt idx="7072">
                  <c:v>80210.320000000007</c:v>
                </c:pt>
                <c:pt idx="7073">
                  <c:v>80221.934999999998</c:v>
                </c:pt>
                <c:pt idx="7074">
                  <c:v>80233.544999999998</c:v>
                </c:pt>
                <c:pt idx="7075">
                  <c:v>80244.63</c:v>
                </c:pt>
                <c:pt idx="7076">
                  <c:v>80256.225000000006</c:v>
                </c:pt>
                <c:pt idx="7077">
                  <c:v>80267.824999999997</c:v>
                </c:pt>
                <c:pt idx="7078">
                  <c:v>80279.25</c:v>
                </c:pt>
                <c:pt idx="7079">
                  <c:v>80290.87</c:v>
                </c:pt>
                <c:pt idx="7080">
                  <c:v>80302.395000000004</c:v>
                </c:pt>
                <c:pt idx="7081">
                  <c:v>80314.085000000006</c:v>
                </c:pt>
                <c:pt idx="7082">
                  <c:v>80325.664999999994</c:v>
                </c:pt>
                <c:pt idx="7083">
                  <c:v>80337.145000000004</c:v>
                </c:pt>
                <c:pt idx="7084">
                  <c:v>80348.789999999994</c:v>
                </c:pt>
                <c:pt idx="7085">
                  <c:v>80360.39</c:v>
                </c:pt>
                <c:pt idx="7086">
                  <c:v>80371.764999999999</c:v>
                </c:pt>
                <c:pt idx="7087">
                  <c:v>80383.37</c:v>
                </c:pt>
                <c:pt idx="7088">
                  <c:v>80394.904999999999</c:v>
                </c:pt>
                <c:pt idx="7089">
                  <c:v>80406.460000000006</c:v>
                </c:pt>
                <c:pt idx="7090">
                  <c:v>80418.044999999998</c:v>
                </c:pt>
                <c:pt idx="7091">
                  <c:v>80429.595000000001</c:v>
                </c:pt>
                <c:pt idx="7092">
                  <c:v>80441.244999999995</c:v>
                </c:pt>
                <c:pt idx="7093">
                  <c:v>80452.81</c:v>
                </c:pt>
                <c:pt idx="7094">
                  <c:v>80464.42</c:v>
                </c:pt>
                <c:pt idx="7095">
                  <c:v>80476.035000000003</c:v>
                </c:pt>
                <c:pt idx="7096">
                  <c:v>80487.684999999998</c:v>
                </c:pt>
                <c:pt idx="7097">
                  <c:v>80499.259999999995</c:v>
                </c:pt>
                <c:pt idx="7098">
                  <c:v>80510.845000000001</c:v>
                </c:pt>
                <c:pt idx="7099">
                  <c:v>80522.335000000006</c:v>
                </c:pt>
                <c:pt idx="7100">
                  <c:v>80533.945000000007</c:v>
                </c:pt>
                <c:pt idx="7101">
                  <c:v>80545.33</c:v>
                </c:pt>
                <c:pt idx="7102">
                  <c:v>80556.94</c:v>
                </c:pt>
                <c:pt idx="7103">
                  <c:v>80568.485000000001</c:v>
                </c:pt>
                <c:pt idx="7104">
                  <c:v>80580.065000000002</c:v>
                </c:pt>
                <c:pt idx="7105">
                  <c:v>80591.679999999993</c:v>
                </c:pt>
                <c:pt idx="7106">
                  <c:v>80603.28</c:v>
                </c:pt>
                <c:pt idx="7107">
                  <c:v>80614.990000000005</c:v>
                </c:pt>
                <c:pt idx="7108">
                  <c:v>80626.75</c:v>
                </c:pt>
                <c:pt idx="7109">
                  <c:v>80638.455000000002</c:v>
                </c:pt>
                <c:pt idx="7110">
                  <c:v>80650.104999999996</c:v>
                </c:pt>
                <c:pt idx="7111">
                  <c:v>80661.679999999993</c:v>
                </c:pt>
                <c:pt idx="7112">
                  <c:v>80673.285000000003</c:v>
                </c:pt>
                <c:pt idx="7113">
                  <c:v>80684.985000000001</c:v>
                </c:pt>
                <c:pt idx="7114">
                  <c:v>80696.654999999999</c:v>
                </c:pt>
                <c:pt idx="7115">
                  <c:v>80708.395000000004</c:v>
                </c:pt>
                <c:pt idx="7116">
                  <c:v>80720.125</c:v>
                </c:pt>
                <c:pt idx="7117">
                  <c:v>80731.404999999999</c:v>
                </c:pt>
                <c:pt idx="7118">
                  <c:v>80743.085000000006</c:v>
                </c:pt>
                <c:pt idx="7119">
                  <c:v>80754.84</c:v>
                </c:pt>
                <c:pt idx="7120">
                  <c:v>80766.514999999999</c:v>
                </c:pt>
                <c:pt idx="7121">
                  <c:v>80778.17</c:v>
                </c:pt>
                <c:pt idx="7122">
                  <c:v>80789.66</c:v>
                </c:pt>
                <c:pt idx="7123">
                  <c:v>80801.384999999995</c:v>
                </c:pt>
                <c:pt idx="7124">
                  <c:v>80812.72</c:v>
                </c:pt>
                <c:pt idx="7125">
                  <c:v>80824.36</c:v>
                </c:pt>
                <c:pt idx="7126">
                  <c:v>80835.945000000007</c:v>
                </c:pt>
                <c:pt idx="7127">
                  <c:v>80847.570000000007</c:v>
                </c:pt>
                <c:pt idx="7128">
                  <c:v>80859.259999999995</c:v>
                </c:pt>
                <c:pt idx="7129">
                  <c:v>80870.955000000002</c:v>
                </c:pt>
                <c:pt idx="7130">
                  <c:v>80882.494999999995</c:v>
                </c:pt>
                <c:pt idx="7131">
                  <c:v>80894.240000000005</c:v>
                </c:pt>
                <c:pt idx="7132">
                  <c:v>80906</c:v>
                </c:pt>
                <c:pt idx="7133">
                  <c:v>80917.684999999998</c:v>
                </c:pt>
                <c:pt idx="7134">
                  <c:v>80929.354999999996</c:v>
                </c:pt>
                <c:pt idx="7135">
                  <c:v>80941.005000000005</c:v>
                </c:pt>
                <c:pt idx="7136">
                  <c:v>80952.63</c:v>
                </c:pt>
                <c:pt idx="7137">
                  <c:v>80964.255000000005</c:v>
                </c:pt>
                <c:pt idx="7138">
                  <c:v>80975.839999999997</c:v>
                </c:pt>
                <c:pt idx="7139">
                  <c:v>80987.434999999998</c:v>
                </c:pt>
                <c:pt idx="7140">
                  <c:v>80998.964999999997</c:v>
                </c:pt>
                <c:pt idx="7141">
                  <c:v>81010.494999999995</c:v>
                </c:pt>
                <c:pt idx="7142">
                  <c:v>81022.065000000002</c:v>
                </c:pt>
                <c:pt idx="7143">
                  <c:v>81033.675000000003</c:v>
                </c:pt>
                <c:pt idx="7144">
                  <c:v>81044.914999999994</c:v>
                </c:pt>
                <c:pt idx="7145">
                  <c:v>81056.104999999996</c:v>
                </c:pt>
                <c:pt idx="7146">
                  <c:v>81067.75</c:v>
                </c:pt>
                <c:pt idx="7147">
                  <c:v>81079.39</c:v>
                </c:pt>
                <c:pt idx="7148">
                  <c:v>81091.02</c:v>
                </c:pt>
                <c:pt idx="7149">
                  <c:v>81102.654999999999</c:v>
                </c:pt>
                <c:pt idx="7150">
                  <c:v>81114.255000000005</c:v>
                </c:pt>
                <c:pt idx="7151">
                  <c:v>81125.854999999996</c:v>
                </c:pt>
                <c:pt idx="7152">
                  <c:v>81136.929999999993</c:v>
                </c:pt>
                <c:pt idx="7153">
                  <c:v>81148.17</c:v>
                </c:pt>
                <c:pt idx="7154">
                  <c:v>81159.574999999997</c:v>
                </c:pt>
                <c:pt idx="7155">
                  <c:v>81171.014999999999</c:v>
                </c:pt>
                <c:pt idx="7156">
                  <c:v>81182.445000000007</c:v>
                </c:pt>
                <c:pt idx="7157">
                  <c:v>81194.05</c:v>
                </c:pt>
                <c:pt idx="7158">
                  <c:v>81205.649999999994</c:v>
                </c:pt>
                <c:pt idx="7159">
                  <c:v>81216.634999999995</c:v>
                </c:pt>
                <c:pt idx="7160">
                  <c:v>81227.535000000003</c:v>
                </c:pt>
                <c:pt idx="7161">
                  <c:v>81239.17</c:v>
                </c:pt>
                <c:pt idx="7162">
                  <c:v>81250.820000000007</c:v>
                </c:pt>
                <c:pt idx="7163">
                  <c:v>81262.455000000002</c:v>
                </c:pt>
                <c:pt idx="7164">
                  <c:v>81274.195000000007</c:v>
                </c:pt>
                <c:pt idx="7165">
                  <c:v>81285.945000000007</c:v>
                </c:pt>
                <c:pt idx="7166">
                  <c:v>81297.684999999998</c:v>
                </c:pt>
                <c:pt idx="7167">
                  <c:v>81309.384999999995</c:v>
                </c:pt>
                <c:pt idx="7168">
                  <c:v>81321.065000000002</c:v>
                </c:pt>
                <c:pt idx="7169">
                  <c:v>81332.77</c:v>
                </c:pt>
                <c:pt idx="7170">
                  <c:v>81344.475000000006</c:v>
                </c:pt>
                <c:pt idx="7171">
                  <c:v>81356.024999999994</c:v>
                </c:pt>
                <c:pt idx="7172">
                  <c:v>81367.77</c:v>
                </c:pt>
                <c:pt idx="7173">
                  <c:v>81379.054999999993</c:v>
                </c:pt>
                <c:pt idx="7174">
                  <c:v>81390.84</c:v>
                </c:pt>
                <c:pt idx="7175">
                  <c:v>81402.544999999998</c:v>
                </c:pt>
                <c:pt idx="7176">
                  <c:v>81414.240000000005</c:v>
                </c:pt>
                <c:pt idx="7177">
                  <c:v>81425.925000000003</c:v>
                </c:pt>
                <c:pt idx="7178">
                  <c:v>81437.585000000006</c:v>
                </c:pt>
                <c:pt idx="7179">
                  <c:v>81449.255000000005</c:v>
                </c:pt>
                <c:pt idx="7180">
                  <c:v>81460.95</c:v>
                </c:pt>
                <c:pt idx="7181">
                  <c:v>81472.705000000002</c:v>
                </c:pt>
                <c:pt idx="7182">
                  <c:v>81483.945000000007</c:v>
                </c:pt>
                <c:pt idx="7183">
                  <c:v>81495.675000000003</c:v>
                </c:pt>
                <c:pt idx="7184">
                  <c:v>81507.434999999998</c:v>
                </c:pt>
                <c:pt idx="7185">
                  <c:v>81519.134999999995</c:v>
                </c:pt>
                <c:pt idx="7186">
                  <c:v>81530.600000000006</c:v>
                </c:pt>
                <c:pt idx="7187">
                  <c:v>81542.175000000003</c:v>
                </c:pt>
                <c:pt idx="7188">
                  <c:v>81553.47</c:v>
                </c:pt>
                <c:pt idx="7189">
                  <c:v>81565.16</c:v>
                </c:pt>
                <c:pt idx="7190">
                  <c:v>81576.865000000005</c:v>
                </c:pt>
                <c:pt idx="7191">
                  <c:v>81588.544999999998</c:v>
                </c:pt>
                <c:pt idx="7192">
                  <c:v>81600.225000000006</c:v>
                </c:pt>
                <c:pt idx="7193">
                  <c:v>81611.960000000006</c:v>
                </c:pt>
                <c:pt idx="7194">
                  <c:v>81623.679999999993</c:v>
                </c:pt>
                <c:pt idx="7195">
                  <c:v>81635.324999999997</c:v>
                </c:pt>
                <c:pt idx="7196">
                  <c:v>81646.574999999997</c:v>
                </c:pt>
                <c:pt idx="7197">
                  <c:v>81658.235000000001</c:v>
                </c:pt>
                <c:pt idx="7198">
                  <c:v>81669.83</c:v>
                </c:pt>
                <c:pt idx="7199">
                  <c:v>81681.384999999995</c:v>
                </c:pt>
                <c:pt idx="7200">
                  <c:v>81692.854999999996</c:v>
                </c:pt>
                <c:pt idx="7201">
                  <c:v>81704.505000000005</c:v>
                </c:pt>
                <c:pt idx="7202">
                  <c:v>81716.104999999996</c:v>
                </c:pt>
                <c:pt idx="7203">
                  <c:v>81727.83</c:v>
                </c:pt>
                <c:pt idx="7204">
                  <c:v>81739.5</c:v>
                </c:pt>
                <c:pt idx="7205">
                  <c:v>81751.22</c:v>
                </c:pt>
                <c:pt idx="7206">
                  <c:v>81762.835000000006</c:v>
                </c:pt>
                <c:pt idx="7207">
                  <c:v>81774.414999999994</c:v>
                </c:pt>
                <c:pt idx="7208">
                  <c:v>81786.035000000003</c:v>
                </c:pt>
                <c:pt idx="7209">
                  <c:v>81797.735000000001</c:v>
                </c:pt>
                <c:pt idx="7210">
                  <c:v>81809.414999999994</c:v>
                </c:pt>
                <c:pt idx="7211">
                  <c:v>81821.100000000006</c:v>
                </c:pt>
                <c:pt idx="7212">
                  <c:v>81831.585000000006</c:v>
                </c:pt>
                <c:pt idx="7213">
                  <c:v>81842.815000000002</c:v>
                </c:pt>
                <c:pt idx="7214">
                  <c:v>81854.425000000003</c:v>
                </c:pt>
                <c:pt idx="7215">
                  <c:v>81866.19</c:v>
                </c:pt>
                <c:pt idx="7216">
                  <c:v>81877.854999999996</c:v>
                </c:pt>
                <c:pt idx="7217">
                  <c:v>81889.47</c:v>
                </c:pt>
                <c:pt idx="7218">
                  <c:v>81901.104999999996</c:v>
                </c:pt>
                <c:pt idx="7219">
                  <c:v>81912.645000000004</c:v>
                </c:pt>
                <c:pt idx="7220">
                  <c:v>81923.350000000006</c:v>
                </c:pt>
                <c:pt idx="7221">
                  <c:v>81935.085000000006</c:v>
                </c:pt>
                <c:pt idx="7222">
                  <c:v>81946.725000000006</c:v>
                </c:pt>
                <c:pt idx="7223">
                  <c:v>81958.235000000001</c:v>
                </c:pt>
                <c:pt idx="7224">
                  <c:v>81969.72</c:v>
                </c:pt>
                <c:pt idx="7225">
                  <c:v>81981.294999999998</c:v>
                </c:pt>
                <c:pt idx="7226">
                  <c:v>81992.945000000007</c:v>
                </c:pt>
                <c:pt idx="7227">
                  <c:v>82004.544999999998</c:v>
                </c:pt>
                <c:pt idx="7228">
                  <c:v>82016.134999999995</c:v>
                </c:pt>
                <c:pt idx="7229">
                  <c:v>82027.55</c:v>
                </c:pt>
                <c:pt idx="7230">
                  <c:v>82039.255000000005</c:v>
                </c:pt>
                <c:pt idx="7231">
                  <c:v>82050.92</c:v>
                </c:pt>
                <c:pt idx="7232">
                  <c:v>82062.434999999998</c:v>
                </c:pt>
                <c:pt idx="7233">
                  <c:v>82074.149999999994</c:v>
                </c:pt>
                <c:pt idx="7234">
                  <c:v>82085.78</c:v>
                </c:pt>
                <c:pt idx="7235">
                  <c:v>82097.524999999994</c:v>
                </c:pt>
                <c:pt idx="7236">
                  <c:v>82109.259999999995</c:v>
                </c:pt>
                <c:pt idx="7237">
                  <c:v>82120.934999999998</c:v>
                </c:pt>
                <c:pt idx="7238">
                  <c:v>82132.675000000003</c:v>
                </c:pt>
                <c:pt idx="7239">
                  <c:v>82144.365000000005</c:v>
                </c:pt>
                <c:pt idx="7240">
                  <c:v>82156.035000000003</c:v>
                </c:pt>
                <c:pt idx="7241">
                  <c:v>82167.759999999995</c:v>
                </c:pt>
                <c:pt idx="7242">
                  <c:v>82179.41</c:v>
                </c:pt>
                <c:pt idx="7243">
                  <c:v>82191.05</c:v>
                </c:pt>
                <c:pt idx="7244">
                  <c:v>82202.8</c:v>
                </c:pt>
                <c:pt idx="7245">
                  <c:v>82214.559999999998</c:v>
                </c:pt>
                <c:pt idx="7246">
                  <c:v>82226.255000000005</c:v>
                </c:pt>
                <c:pt idx="7247">
                  <c:v>82237.695000000007</c:v>
                </c:pt>
                <c:pt idx="7248">
                  <c:v>82249.235000000001</c:v>
                </c:pt>
                <c:pt idx="7249">
                  <c:v>82260.884999999995</c:v>
                </c:pt>
                <c:pt idx="7250">
                  <c:v>82272.554999999993</c:v>
                </c:pt>
                <c:pt idx="7251">
                  <c:v>82284.315000000002</c:v>
                </c:pt>
                <c:pt idx="7252">
                  <c:v>82296</c:v>
                </c:pt>
                <c:pt idx="7253">
                  <c:v>82307.77</c:v>
                </c:pt>
                <c:pt idx="7254">
                  <c:v>82319.514999999999</c:v>
                </c:pt>
                <c:pt idx="7255">
                  <c:v>82331.16</c:v>
                </c:pt>
                <c:pt idx="7256">
                  <c:v>82340.22</c:v>
                </c:pt>
                <c:pt idx="7257">
                  <c:v>82351.820000000007</c:v>
                </c:pt>
                <c:pt idx="7258">
                  <c:v>82363.5</c:v>
                </c:pt>
                <c:pt idx="7259">
                  <c:v>82375.005000000005</c:v>
                </c:pt>
                <c:pt idx="7260">
                  <c:v>82386.154999999999</c:v>
                </c:pt>
                <c:pt idx="7261">
                  <c:v>82397.845000000001</c:v>
                </c:pt>
                <c:pt idx="7262">
                  <c:v>82409.544999999998</c:v>
                </c:pt>
                <c:pt idx="7263">
                  <c:v>82421.145000000004</c:v>
                </c:pt>
                <c:pt idx="7264">
                  <c:v>82432.634999999995</c:v>
                </c:pt>
                <c:pt idx="7265">
                  <c:v>82444.345000000001</c:v>
                </c:pt>
                <c:pt idx="7266">
                  <c:v>82456.13</c:v>
                </c:pt>
                <c:pt idx="7267">
                  <c:v>82467.835000000006</c:v>
                </c:pt>
                <c:pt idx="7268">
                  <c:v>82479.600000000006</c:v>
                </c:pt>
                <c:pt idx="7269">
                  <c:v>82491.264999999999</c:v>
                </c:pt>
                <c:pt idx="7270">
                  <c:v>82503.035000000003</c:v>
                </c:pt>
                <c:pt idx="7271">
                  <c:v>82514.845000000001</c:v>
                </c:pt>
                <c:pt idx="7272">
                  <c:v>82526.475000000006</c:v>
                </c:pt>
                <c:pt idx="7273">
                  <c:v>82538.054999999993</c:v>
                </c:pt>
                <c:pt idx="7274">
                  <c:v>82549.7</c:v>
                </c:pt>
                <c:pt idx="7275">
                  <c:v>82561.464999999997</c:v>
                </c:pt>
                <c:pt idx="7276">
                  <c:v>82573.240000000005</c:v>
                </c:pt>
                <c:pt idx="7277">
                  <c:v>82584.990000000005</c:v>
                </c:pt>
                <c:pt idx="7278">
                  <c:v>82596.684999999998</c:v>
                </c:pt>
                <c:pt idx="7279">
                  <c:v>82608.354999999996</c:v>
                </c:pt>
                <c:pt idx="7280">
                  <c:v>82620.085000000006</c:v>
                </c:pt>
                <c:pt idx="7281">
                  <c:v>82631.804999999993</c:v>
                </c:pt>
                <c:pt idx="7282">
                  <c:v>82643.48</c:v>
                </c:pt>
                <c:pt idx="7283">
                  <c:v>82655.134999999995</c:v>
                </c:pt>
                <c:pt idx="7284">
                  <c:v>82666.89</c:v>
                </c:pt>
                <c:pt idx="7285">
                  <c:v>82678.445000000007</c:v>
                </c:pt>
                <c:pt idx="7286">
                  <c:v>82690.115000000005</c:v>
                </c:pt>
                <c:pt idx="7287">
                  <c:v>82701.865000000005</c:v>
                </c:pt>
                <c:pt idx="7288">
                  <c:v>82713.574999999997</c:v>
                </c:pt>
                <c:pt idx="7289">
                  <c:v>82725.115000000005</c:v>
                </c:pt>
                <c:pt idx="7290">
                  <c:v>82736.789999999994</c:v>
                </c:pt>
                <c:pt idx="7291">
                  <c:v>82748.539999999994</c:v>
                </c:pt>
                <c:pt idx="7292">
                  <c:v>82760.244999999995</c:v>
                </c:pt>
                <c:pt idx="7293">
                  <c:v>82772.03</c:v>
                </c:pt>
                <c:pt idx="7294">
                  <c:v>82783.66</c:v>
                </c:pt>
                <c:pt idx="7295">
                  <c:v>82795.210000000006</c:v>
                </c:pt>
                <c:pt idx="7296">
                  <c:v>82806.91</c:v>
                </c:pt>
                <c:pt idx="7297">
                  <c:v>82818.505000000005</c:v>
                </c:pt>
                <c:pt idx="7298">
                  <c:v>82830.12</c:v>
                </c:pt>
                <c:pt idx="7299">
                  <c:v>82841.895000000004</c:v>
                </c:pt>
                <c:pt idx="7300">
                  <c:v>82853.490000000005</c:v>
                </c:pt>
                <c:pt idx="7301">
                  <c:v>82865.19</c:v>
                </c:pt>
                <c:pt idx="7302">
                  <c:v>82876.934999999998</c:v>
                </c:pt>
                <c:pt idx="7303">
                  <c:v>82888.634999999995</c:v>
                </c:pt>
                <c:pt idx="7304">
                  <c:v>82900.404999999999</c:v>
                </c:pt>
                <c:pt idx="7305">
                  <c:v>82911.945000000007</c:v>
                </c:pt>
                <c:pt idx="7306">
                  <c:v>82923.67</c:v>
                </c:pt>
                <c:pt idx="7307">
                  <c:v>82935.054999999993</c:v>
                </c:pt>
                <c:pt idx="7308">
                  <c:v>82946.66</c:v>
                </c:pt>
                <c:pt idx="7309">
                  <c:v>82958.365000000005</c:v>
                </c:pt>
                <c:pt idx="7310">
                  <c:v>82970.095000000001</c:v>
                </c:pt>
                <c:pt idx="7311">
                  <c:v>82981.774999999994</c:v>
                </c:pt>
                <c:pt idx="7312">
                  <c:v>82993.570000000007</c:v>
                </c:pt>
                <c:pt idx="7313">
                  <c:v>83005.27</c:v>
                </c:pt>
                <c:pt idx="7314">
                  <c:v>83016.975000000006</c:v>
                </c:pt>
                <c:pt idx="7315">
                  <c:v>83028.259999999995</c:v>
                </c:pt>
                <c:pt idx="7316">
                  <c:v>83040</c:v>
                </c:pt>
                <c:pt idx="7317">
                  <c:v>83051.695000000007</c:v>
                </c:pt>
                <c:pt idx="7318">
                  <c:v>83063.324999999997</c:v>
                </c:pt>
                <c:pt idx="7319">
                  <c:v>83074.875</c:v>
                </c:pt>
                <c:pt idx="7320">
                  <c:v>83086.615000000005</c:v>
                </c:pt>
                <c:pt idx="7321">
                  <c:v>83098.375</c:v>
                </c:pt>
                <c:pt idx="7322">
                  <c:v>83110.024999999994</c:v>
                </c:pt>
                <c:pt idx="7323">
                  <c:v>83121.66</c:v>
                </c:pt>
                <c:pt idx="7324">
                  <c:v>83133.289999999994</c:v>
                </c:pt>
                <c:pt idx="7325">
                  <c:v>83145.05</c:v>
                </c:pt>
                <c:pt idx="7326">
                  <c:v>83156.774999999994</c:v>
                </c:pt>
                <c:pt idx="7327">
                  <c:v>83168.240000000005</c:v>
                </c:pt>
                <c:pt idx="7328">
                  <c:v>83179.899999999994</c:v>
                </c:pt>
                <c:pt idx="7329">
                  <c:v>83191.384999999995</c:v>
                </c:pt>
                <c:pt idx="7330">
                  <c:v>83202.929999999993</c:v>
                </c:pt>
                <c:pt idx="7331">
                  <c:v>83214.684999999998</c:v>
                </c:pt>
                <c:pt idx="7332">
                  <c:v>83225.7</c:v>
                </c:pt>
                <c:pt idx="7333">
                  <c:v>83237.315000000002</c:v>
                </c:pt>
                <c:pt idx="7334">
                  <c:v>83248.985000000001</c:v>
                </c:pt>
                <c:pt idx="7335">
                  <c:v>83260.654999999999</c:v>
                </c:pt>
                <c:pt idx="7336">
                  <c:v>83272.27</c:v>
                </c:pt>
                <c:pt idx="7337">
                  <c:v>83283.985000000001</c:v>
                </c:pt>
                <c:pt idx="7338">
                  <c:v>83295.585000000006</c:v>
                </c:pt>
                <c:pt idx="7339">
                  <c:v>83307.22</c:v>
                </c:pt>
                <c:pt idx="7340">
                  <c:v>83318.83</c:v>
                </c:pt>
                <c:pt idx="7341">
                  <c:v>83330.514999999999</c:v>
                </c:pt>
                <c:pt idx="7342">
                  <c:v>83342.205000000002</c:v>
                </c:pt>
                <c:pt idx="7343">
                  <c:v>83353.945000000007</c:v>
                </c:pt>
                <c:pt idx="7344">
                  <c:v>83365.574999999997</c:v>
                </c:pt>
                <c:pt idx="7345">
                  <c:v>83377.2</c:v>
                </c:pt>
                <c:pt idx="7346">
                  <c:v>83388.744999999995</c:v>
                </c:pt>
                <c:pt idx="7347">
                  <c:v>83400.345000000001</c:v>
                </c:pt>
                <c:pt idx="7348">
                  <c:v>83411.7</c:v>
                </c:pt>
                <c:pt idx="7349">
                  <c:v>83423.414999999994</c:v>
                </c:pt>
                <c:pt idx="7350">
                  <c:v>83435.19</c:v>
                </c:pt>
                <c:pt idx="7351">
                  <c:v>83446.945000000007</c:v>
                </c:pt>
                <c:pt idx="7352">
                  <c:v>83458.62</c:v>
                </c:pt>
                <c:pt idx="7353">
                  <c:v>83470.285000000003</c:v>
                </c:pt>
                <c:pt idx="7354">
                  <c:v>83482.054999999993</c:v>
                </c:pt>
                <c:pt idx="7355">
                  <c:v>83493.759999999995</c:v>
                </c:pt>
                <c:pt idx="7356">
                  <c:v>83505.434999999998</c:v>
                </c:pt>
                <c:pt idx="7357">
                  <c:v>83516.990000000005</c:v>
                </c:pt>
                <c:pt idx="7358">
                  <c:v>83528.66</c:v>
                </c:pt>
                <c:pt idx="7359">
                  <c:v>83540.365000000005</c:v>
                </c:pt>
                <c:pt idx="7360">
                  <c:v>83552.044999999998</c:v>
                </c:pt>
                <c:pt idx="7361">
                  <c:v>83563.679999999993</c:v>
                </c:pt>
                <c:pt idx="7362">
                  <c:v>83575.38</c:v>
                </c:pt>
                <c:pt idx="7363">
                  <c:v>83587.095000000001</c:v>
                </c:pt>
                <c:pt idx="7364">
                  <c:v>83598.514999999999</c:v>
                </c:pt>
                <c:pt idx="7365">
                  <c:v>83610.195000000007</c:v>
                </c:pt>
                <c:pt idx="7366">
                  <c:v>83621.914999999994</c:v>
                </c:pt>
                <c:pt idx="7367">
                  <c:v>83633.595000000001</c:v>
                </c:pt>
                <c:pt idx="7368">
                  <c:v>83645.315000000002</c:v>
                </c:pt>
                <c:pt idx="7369">
                  <c:v>83657.005000000005</c:v>
                </c:pt>
                <c:pt idx="7370">
                  <c:v>83668.755000000005</c:v>
                </c:pt>
                <c:pt idx="7371">
                  <c:v>83679.914999999994</c:v>
                </c:pt>
                <c:pt idx="7372">
                  <c:v>83691.570000000007</c:v>
                </c:pt>
                <c:pt idx="7373">
                  <c:v>83703.25</c:v>
                </c:pt>
                <c:pt idx="7374">
                  <c:v>83714.960000000006</c:v>
                </c:pt>
                <c:pt idx="7375">
                  <c:v>83726.62</c:v>
                </c:pt>
                <c:pt idx="7376">
                  <c:v>83738.315000000002</c:v>
                </c:pt>
                <c:pt idx="7377">
                  <c:v>83750.03</c:v>
                </c:pt>
                <c:pt idx="7378">
                  <c:v>83761.73</c:v>
                </c:pt>
                <c:pt idx="7379">
                  <c:v>83773.095000000001</c:v>
                </c:pt>
                <c:pt idx="7380">
                  <c:v>83784.735000000001</c:v>
                </c:pt>
                <c:pt idx="7381">
                  <c:v>83795.86</c:v>
                </c:pt>
                <c:pt idx="7382">
                  <c:v>83807.514999999999</c:v>
                </c:pt>
                <c:pt idx="7383">
                  <c:v>83819.175000000003</c:v>
                </c:pt>
                <c:pt idx="7384">
                  <c:v>83830.955000000002</c:v>
                </c:pt>
                <c:pt idx="7385">
                  <c:v>83842.695000000007</c:v>
                </c:pt>
                <c:pt idx="7386">
                  <c:v>83854.455000000002</c:v>
                </c:pt>
                <c:pt idx="7387">
                  <c:v>83866.085000000006</c:v>
                </c:pt>
                <c:pt idx="7388">
                  <c:v>83877.009999999995</c:v>
                </c:pt>
                <c:pt idx="7389">
                  <c:v>83888.69</c:v>
                </c:pt>
                <c:pt idx="7390">
                  <c:v>83900.335000000006</c:v>
                </c:pt>
                <c:pt idx="7391">
                  <c:v>83912.11</c:v>
                </c:pt>
                <c:pt idx="7392">
                  <c:v>83923.914999999994</c:v>
                </c:pt>
                <c:pt idx="7393">
                  <c:v>83935.66</c:v>
                </c:pt>
                <c:pt idx="7394">
                  <c:v>83947.1</c:v>
                </c:pt>
                <c:pt idx="7395">
                  <c:v>83958.824999999997</c:v>
                </c:pt>
                <c:pt idx="7396">
                  <c:v>83970.514999999999</c:v>
                </c:pt>
                <c:pt idx="7397">
                  <c:v>83982.14</c:v>
                </c:pt>
                <c:pt idx="7398">
                  <c:v>83993.74</c:v>
                </c:pt>
                <c:pt idx="7399">
                  <c:v>84005.044999999998</c:v>
                </c:pt>
                <c:pt idx="7400">
                  <c:v>84007.35</c:v>
                </c:pt>
                <c:pt idx="7401">
                  <c:v>84017.214999999997</c:v>
                </c:pt>
                <c:pt idx="7402">
                  <c:v>84028.86</c:v>
                </c:pt>
                <c:pt idx="7403">
                  <c:v>84040.56</c:v>
                </c:pt>
                <c:pt idx="7404">
                  <c:v>84052.34</c:v>
                </c:pt>
                <c:pt idx="7405">
                  <c:v>84064.085000000006</c:v>
                </c:pt>
                <c:pt idx="7406">
                  <c:v>84075.625</c:v>
                </c:pt>
                <c:pt idx="7407">
                  <c:v>84087.264999999999</c:v>
                </c:pt>
                <c:pt idx="7408">
                  <c:v>84099.054999999993</c:v>
                </c:pt>
                <c:pt idx="7409">
                  <c:v>84110.53</c:v>
                </c:pt>
                <c:pt idx="7410">
                  <c:v>84122.304999999993</c:v>
                </c:pt>
                <c:pt idx="7411">
                  <c:v>84133.854999999996</c:v>
                </c:pt>
                <c:pt idx="7412">
                  <c:v>84144.994999999995</c:v>
                </c:pt>
                <c:pt idx="7413">
                  <c:v>84156.705000000002</c:v>
                </c:pt>
                <c:pt idx="7414">
                  <c:v>84168.475000000006</c:v>
                </c:pt>
                <c:pt idx="7415">
                  <c:v>84178.205000000002</c:v>
                </c:pt>
                <c:pt idx="7416">
                  <c:v>84189.854999999996</c:v>
                </c:pt>
                <c:pt idx="7417">
                  <c:v>84201.425000000003</c:v>
                </c:pt>
                <c:pt idx="7418">
                  <c:v>84213.02</c:v>
                </c:pt>
                <c:pt idx="7419">
                  <c:v>84224.63</c:v>
                </c:pt>
                <c:pt idx="7420">
                  <c:v>84236.184999999998</c:v>
                </c:pt>
                <c:pt idx="7421">
                  <c:v>84247.514999999999</c:v>
                </c:pt>
                <c:pt idx="7422">
                  <c:v>84259.244999999995</c:v>
                </c:pt>
                <c:pt idx="7423">
                  <c:v>84270.994999999995</c:v>
                </c:pt>
                <c:pt idx="7424">
                  <c:v>84282.195000000007</c:v>
                </c:pt>
                <c:pt idx="7425">
                  <c:v>84293.65</c:v>
                </c:pt>
                <c:pt idx="7426">
                  <c:v>84305.214999999997</c:v>
                </c:pt>
                <c:pt idx="7427">
                  <c:v>84316.28</c:v>
                </c:pt>
                <c:pt idx="7428">
                  <c:v>84327.845000000001</c:v>
                </c:pt>
                <c:pt idx="7429">
                  <c:v>84339.425000000003</c:v>
                </c:pt>
                <c:pt idx="7430">
                  <c:v>84350.76</c:v>
                </c:pt>
                <c:pt idx="7431">
                  <c:v>84362.41</c:v>
                </c:pt>
                <c:pt idx="7432">
                  <c:v>84374.06</c:v>
                </c:pt>
                <c:pt idx="7433">
                  <c:v>84385.65</c:v>
                </c:pt>
                <c:pt idx="7434">
                  <c:v>84397.294999999998</c:v>
                </c:pt>
                <c:pt idx="7435">
                  <c:v>84408.91</c:v>
                </c:pt>
                <c:pt idx="7436">
                  <c:v>84420.55</c:v>
                </c:pt>
                <c:pt idx="7437">
                  <c:v>84432.184999999998</c:v>
                </c:pt>
                <c:pt idx="7438">
                  <c:v>84443.83</c:v>
                </c:pt>
                <c:pt idx="7439">
                  <c:v>84455.43</c:v>
                </c:pt>
                <c:pt idx="7440">
                  <c:v>84467.054999999993</c:v>
                </c:pt>
                <c:pt idx="7441">
                  <c:v>84478.69</c:v>
                </c:pt>
                <c:pt idx="7442">
                  <c:v>84490.335000000006</c:v>
                </c:pt>
                <c:pt idx="7443">
                  <c:v>84501.93</c:v>
                </c:pt>
                <c:pt idx="7444">
                  <c:v>84513.514999999999</c:v>
                </c:pt>
                <c:pt idx="7445">
                  <c:v>84525.145000000004</c:v>
                </c:pt>
                <c:pt idx="7446">
                  <c:v>84536.804999999993</c:v>
                </c:pt>
                <c:pt idx="7447">
                  <c:v>84548.535000000003</c:v>
                </c:pt>
                <c:pt idx="7448">
                  <c:v>84560.214999999997</c:v>
                </c:pt>
                <c:pt idx="7449">
                  <c:v>84571.725000000006</c:v>
                </c:pt>
                <c:pt idx="7450">
                  <c:v>84583.34</c:v>
                </c:pt>
                <c:pt idx="7451">
                  <c:v>84594.875</c:v>
                </c:pt>
                <c:pt idx="7452">
                  <c:v>84606.244999999995</c:v>
                </c:pt>
                <c:pt idx="7453">
                  <c:v>84617.865000000005</c:v>
                </c:pt>
                <c:pt idx="7454">
                  <c:v>84629.514999999999</c:v>
                </c:pt>
                <c:pt idx="7455">
                  <c:v>84641.195000000007</c:v>
                </c:pt>
                <c:pt idx="7456">
                  <c:v>84652.95</c:v>
                </c:pt>
                <c:pt idx="7457">
                  <c:v>84664.675000000003</c:v>
                </c:pt>
                <c:pt idx="7458">
                  <c:v>84676.34</c:v>
                </c:pt>
                <c:pt idx="7459">
                  <c:v>84687.904999999999</c:v>
                </c:pt>
                <c:pt idx="7460">
                  <c:v>84699.66</c:v>
                </c:pt>
                <c:pt idx="7461">
                  <c:v>84711.21</c:v>
                </c:pt>
                <c:pt idx="7462">
                  <c:v>84722.73</c:v>
                </c:pt>
                <c:pt idx="7463">
                  <c:v>84734.05</c:v>
                </c:pt>
                <c:pt idx="7464">
                  <c:v>84745.764999999999</c:v>
                </c:pt>
                <c:pt idx="7465">
                  <c:v>84757.475000000006</c:v>
                </c:pt>
                <c:pt idx="7466">
                  <c:v>84769.205000000002</c:v>
                </c:pt>
                <c:pt idx="7467">
                  <c:v>84780.994999999995</c:v>
                </c:pt>
                <c:pt idx="7468">
                  <c:v>84792.73</c:v>
                </c:pt>
                <c:pt idx="7469">
                  <c:v>84804.494999999995</c:v>
                </c:pt>
                <c:pt idx="7470">
                  <c:v>84816.035000000003</c:v>
                </c:pt>
                <c:pt idx="7471">
                  <c:v>84827.604999999996</c:v>
                </c:pt>
                <c:pt idx="7472">
                  <c:v>84839.225000000006</c:v>
                </c:pt>
                <c:pt idx="7473">
                  <c:v>84850.9</c:v>
                </c:pt>
                <c:pt idx="7474">
                  <c:v>84862.625</c:v>
                </c:pt>
                <c:pt idx="7475">
                  <c:v>84874.315000000002</c:v>
                </c:pt>
                <c:pt idx="7476">
                  <c:v>84886.035000000003</c:v>
                </c:pt>
                <c:pt idx="7477">
                  <c:v>84897.66</c:v>
                </c:pt>
                <c:pt idx="7478">
                  <c:v>84909.25</c:v>
                </c:pt>
                <c:pt idx="7479">
                  <c:v>84920.975000000006</c:v>
                </c:pt>
                <c:pt idx="7480">
                  <c:v>84932.404999999999</c:v>
                </c:pt>
                <c:pt idx="7481">
                  <c:v>84944.15</c:v>
                </c:pt>
                <c:pt idx="7482">
                  <c:v>84955.755000000005</c:v>
                </c:pt>
                <c:pt idx="7483">
                  <c:v>84967.5</c:v>
                </c:pt>
                <c:pt idx="7484">
                  <c:v>84979.145000000004</c:v>
                </c:pt>
                <c:pt idx="7485">
                  <c:v>84990.785000000003</c:v>
                </c:pt>
                <c:pt idx="7486">
                  <c:v>85002.18</c:v>
                </c:pt>
                <c:pt idx="7487">
                  <c:v>85013.8</c:v>
                </c:pt>
                <c:pt idx="7488">
                  <c:v>85025.514999999999</c:v>
                </c:pt>
                <c:pt idx="7489">
                  <c:v>85037.264999999999</c:v>
                </c:pt>
                <c:pt idx="7490">
                  <c:v>85048.83</c:v>
                </c:pt>
                <c:pt idx="7491">
                  <c:v>85060.535000000003</c:v>
                </c:pt>
                <c:pt idx="7492">
                  <c:v>85072.175000000003</c:v>
                </c:pt>
                <c:pt idx="7493">
                  <c:v>85083.83</c:v>
                </c:pt>
                <c:pt idx="7494">
                  <c:v>85095.45</c:v>
                </c:pt>
                <c:pt idx="7495">
                  <c:v>85107.065000000002</c:v>
                </c:pt>
                <c:pt idx="7496">
                  <c:v>85118.7</c:v>
                </c:pt>
                <c:pt idx="7497">
                  <c:v>85130.214999999997</c:v>
                </c:pt>
                <c:pt idx="7498">
                  <c:v>85141.884999999995</c:v>
                </c:pt>
                <c:pt idx="7499">
                  <c:v>85153.475000000006</c:v>
                </c:pt>
                <c:pt idx="7500">
                  <c:v>85165.1</c:v>
                </c:pt>
                <c:pt idx="7501">
                  <c:v>85176.785000000003</c:v>
                </c:pt>
                <c:pt idx="7502">
                  <c:v>85188.445000000007</c:v>
                </c:pt>
                <c:pt idx="7503">
                  <c:v>85200.035000000003</c:v>
                </c:pt>
                <c:pt idx="7504">
                  <c:v>85211.69</c:v>
                </c:pt>
                <c:pt idx="7505">
                  <c:v>85223.315000000002</c:v>
                </c:pt>
                <c:pt idx="7506">
                  <c:v>85234.985000000001</c:v>
                </c:pt>
                <c:pt idx="7507">
                  <c:v>85246.044999999998</c:v>
                </c:pt>
                <c:pt idx="7508">
                  <c:v>85257.7</c:v>
                </c:pt>
                <c:pt idx="7509">
                  <c:v>85269.304999999993</c:v>
                </c:pt>
                <c:pt idx="7510">
                  <c:v>85280.98</c:v>
                </c:pt>
                <c:pt idx="7511">
                  <c:v>85292.52</c:v>
                </c:pt>
                <c:pt idx="7512">
                  <c:v>85303.884999999995</c:v>
                </c:pt>
                <c:pt idx="7513">
                  <c:v>85315.535000000003</c:v>
                </c:pt>
                <c:pt idx="7514">
                  <c:v>85327.17</c:v>
                </c:pt>
                <c:pt idx="7515">
                  <c:v>85338.85</c:v>
                </c:pt>
                <c:pt idx="7516">
                  <c:v>85350.375</c:v>
                </c:pt>
                <c:pt idx="7517">
                  <c:v>85361.43</c:v>
                </c:pt>
                <c:pt idx="7518">
                  <c:v>85370.684999999998</c:v>
                </c:pt>
                <c:pt idx="7519">
                  <c:v>85382.31</c:v>
                </c:pt>
                <c:pt idx="7520">
                  <c:v>85387.074999999997</c:v>
                </c:pt>
                <c:pt idx="7521">
                  <c:v>85388.34</c:v>
                </c:pt>
                <c:pt idx="7522">
                  <c:v>85399.925000000003</c:v>
                </c:pt>
                <c:pt idx="7523">
                  <c:v>85411.475000000006</c:v>
                </c:pt>
                <c:pt idx="7524">
                  <c:v>85416.26</c:v>
                </c:pt>
                <c:pt idx="7525">
                  <c:v>85419.88</c:v>
                </c:pt>
                <c:pt idx="7526">
                  <c:v>85423.494999999995</c:v>
                </c:pt>
                <c:pt idx="7527">
                  <c:v>85432.164999999994</c:v>
                </c:pt>
                <c:pt idx="7528">
                  <c:v>85433.485000000001</c:v>
                </c:pt>
                <c:pt idx="7529">
                  <c:v>85434.475000000006</c:v>
                </c:pt>
                <c:pt idx="7530">
                  <c:v>85436.19</c:v>
                </c:pt>
              </c:numCache>
            </c:numRef>
          </c:xVal>
          <c:yVal>
            <c:numRef>
              <c:f>'Объекты трубопровода'!$K$2:$K$10518</c:f>
              <c:numCache>
                <c:formatCode>0.0</c:formatCode>
                <c:ptCount val="10517"/>
                <c:pt idx="0">
                  <c:v>49.4</c:v>
                </c:pt>
                <c:pt idx="1">
                  <c:v>49.4</c:v>
                </c:pt>
                <c:pt idx="2">
                  <c:v>49.4</c:v>
                </c:pt>
                <c:pt idx="3">
                  <c:v>49.4</c:v>
                </c:pt>
                <c:pt idx="4">
                  <c:v>49.4</c:v>
                </c:pt>
                <c:pt idx="5">
                  <c:v>49.3</c:v>
                </c:pt>
                <c:pt idx="6">
                  <c:v>49.3</c:v>
                </c:pt>
                <c:pt idx="7">
                  <c:v>49.1</c:v>
                </c:pt>
                <c:pt idx="8">
                  <c:v>49</c:v>
                </c:pt>
                <c:pt idx="9">
                  <c:v>49</c:v>
                </c:pt>
                <c:pt idx="10">
                  <c:v>48.8</c:v>
                </c:pt>
                <c:pt idx="11">
                  <c:v>48.8</c:v>
                </c:pt>
                <c:pt idx="12">
                  <c:v>48.5</c:v>
                </c:pt>
                <c:pt idx="13">
                  <c:v>48.2</c:v>
                </c:pt>
                <c:pt idx="14">
                  <c:v>48</c:v>
                </c:pt>
                <c:pt idx="15">
                  <c:v>47.9</c:v>
                </c:pt>
                <c:pt idx="16">
                  <c:v>47.9</c:v>
                </c:pt>
                <c:pt idx="17">
                  <c:v>47.9</c:v>
                </c:pt>
                <c:pt idx="18">
                  <c:v>47.9</c:v>
                </c:pt>
                <c:pt idx="19">
                  <c:v>48.2</c:v>
                </c:pt>
                <c:pt idx="20">
                  <c:v>48.7</c:v>
                </c:pt>
                <c:pt idx="21">
                  <c:v>49.1</c:v>
                </c:pt>
                <c:pt idx="22">
                  <c:v>49.4</c:v>
                </c:pt>
                <c:pt idx="23">
                  <c:v>49.8</c:v>
                </c:pt>
                <c:pt idx="24">
                  <c:v>50.3</c:v>
                </c:pt>
                <c:pt idx="25">
                  <c:v>50.8</c:v>
                </c:pt>
                <c:pt idx="26">
                  <c:v>51.3</c:v>
                </c:pt>
                <c:pt idx="27">
                  <c:v>51.7</c:v>
                </c:pt>
                <c:pt idx="28">
                  <c:v>52</c:v>
                </c:pt>
                <c:pt idx="29">
                  <c:v>52.1</c:v>
                </c:pt>
                <c:pt idx="30">
                  <c:v>52.2</c:v>
                </c:pt>
                <c:pt idx="31">
                  <c:v>52.3</c:v>
                </c:pt>
                <c:pt idx="32">
                  <c:v>52.3</c:v>
                </c:pt>
                <c:pt idx="33">
                  <c:v>52.3</c:v>
                </c:pt>
                <c:pt idx="34">
                  <c:v>52.3</c:v>
                </c:pt>
                <c:pt idx="35">
                  <c:v>52.4</c:v>
                </c:pt>
                <c:pt idx="36">
                  <c:v>52.4</c:v>
                </c:pt>
                <c:pt idx="37">
                  <c:v>52.1</c:v>
                </c:pt>
                <c:pt idx="38">
                  <c:v>51.8</c:v>
                </c:pt>
                <c:pt idx="39">
                  <c:v>52</c:v>
                </c:pt>
                <c:pt idx="40">
                  <c:v>52.5</c:v>
                </c:pt>
                <c:pt idx="41">
                  <c:v>52.6</c:v>
                </c:pt>
                <c:pt idx="42">
                  <c:v>52.6</c:v>
                </c:pt>
                <c:pt idx="43">
                  <c:v>52.5</c:v>
                </c:pt>
                <c:pt idx="44">
                  <c:v>52.5</c:v>
                </c:pt>
                <c:pt idx="45">
                  <c:v>52.4</c:v>
                </c:pt>
                <c:pt idx="46">
                  <c:v>52.4</c:v>
                </c:pt>
                <c:pt idx="47">
                  <c:v>52.5</c:v>
                </c:pt>
                <c:pt idx="48">
                  <c:v>52.6</c:v>
                </c:pt>
                <c:pt idx="49">
                  <c:v>52.6</c:v>
                </c:pt>
                <c:pt idx="50">
                  <c:v>52.6</c:v>
                </c:pt>
                <c:pt idx="51">
                  <c:v>52.7</c:v>
                </c:pt>
                <c:pt idx="52">
                  <c:v>52.7</c:v>
                </c:pt>
                <c:pt idx="53">
                  <c:v>52.7</c:v>
                </c:pt>
                <c:pt idx="54">
                  <c:v>52.6</c:v>
                </c:pt>
                <c:pt idx="55">
                  <c:v>52.5</c:v>
                </c:pt>
                <c:pt idx="56">
                  <c:v>52.5</c:v>
                </c:pt>
                <c:pt idx="57">
                  <c:v>52.6</c:v>
                </c:pt>
                <c:pt idx="58">
                  <c:v>52.7</c:v>
                </c:pt>
                <c:pt idx="59">
                  <c:v>52.4</c:v>
                </c:pt>
                <c:pt idx="60">
                  <c:v>51.8</c:v>
                </c:pt>
                <c:pt idx="61">
                  <c:v>51.5</c:v>
                </c:pt>
                <c:pt idx="62">
                  <c:v>51.7</c:v>
                </c:pt>
                <c:pt idx="63">
                  <c:v>51.8</c:v>
                </c:pt>
                <c:pt idx="64">
                  <c:v>51.8</c:v>
                </c:pt>
                <c:pt idx="65">
                  <c:v>51.7</c:v>
                </c:pt>
                <c:pt idx="66">
                  <c:v>51.5</c:v>
                </c:pt>
                <c:pt idx="67">
                  <c:v>51.1</c:v>
                </c:pt>
                <c:pt idx="68">
                  <c:v>50.9</c:v>
                </c:pt>
                <c:pt idx="69">
                  <c:v>50.9</c:v>
                </c:pt>
                <c:pt idx="70">
                  <c:v>50.9</c:v>
                </c:pt>
                <c:pt idx="71">
                  <c:v>50.5</c:v>
                </c:pt>
                <c:pt idx="72">
                  <c:v>50.1</c:v>
                </c:pt>
                <c:pt idx="73">
                  <c:v>50.1</c:v>
                </c:pt>
                <c:pt idx="74">
                  <c:v>50.2</c:v>
                </c:pt>
                <c:pt idx="75">
                  <c:v>50.2</c:v>
                </c:pt>
                <c:pt idx="76">
                  <c:v>50.1</c:v>
                </c:pt>
                <c:pt idx="77">
                  <c:v>50</c:v>
                </c:pt>
                <c:pt idx="78">
                  <c:v>49.9</c:v>
                </c:pt>
                <c:pt idx="79">
                  <c:v>49.8</c:v>
                </c:pt>
                <c:pt idx="80">
                  <c:v>49.8</c:v>
                </c:pt>
                <c:pt idx="81">
                  <c:v>49.8</c:v>
                </c:pt>
                <c:pt idx="82">
                  <c:v>49.9</c:v>
                </c:pt>
                <c:pt idx="83">
                  <c:v>50.2</c:v>
                </c:pt>
                <c:pt idx="84">
                  <c:v>50.5</c:v>
                </c:pt>
                <c:pt idx="85">
                  <c:v>50.8</c:v>
                </c:pt>
                <c:pt idx="86">
                  <c:v>50.8</c:v>
                </c:pt>
                <c:pt idx="87">
                  <c:v>50.9</c:v>
                </c:pt>
                <c:pt idx="88">
                  <c:v>51.2</c:v>
                </c:pt>
                <c:pt idx="89">
                  <c:v>51.4</c:v>
                </c:pt>
                <c:pt idx="90">
                  <c:v>51.4</c:v>
                </c:pt>
                <c:pt idx="91">
                  <c:v>51.5</c:v>
                </c:pt>
                <c:pt idx="92">
                  <c:v>51.5</c:v>
                </c:pt>
                <c:pt idx="93">
                  <c:v>51.4</c:v>
                </c:pt>
                <c:pt idx="94">
                  <c:v>51.2</c:v>
                </c:pt>
                <c:pt idx="95">
                  <c:v>51.1</c:v>
                </c:pt>
                <c:pt idx="96">
                  <c:v>51</c:v>
                </c:pt>
                <c:pt idx="97">
                  <c:v>50.7</c:v>
                </c:pt>
                <c:pt idx="98">
                  <c:v>50.6</c:v>
                </c:pt>
                <c:pt idx="99">
                  <c:v>50.6</c:v>
                </c:pt>
                <c:pt idx="100">
                  <c:v>50.7</c:v>
                </c:pt>
                <c:pt idx="101">
                  <c:v>50.8</c:v>
                </c:pt>
                <c:pt idx="102">
                  <c:v>50.9</c:v>
                </c:pt>
                <c:pt idx="103">
                  <c:v>50.9</c:v>
                </c:pt>
                <c:pt idx="104">
                  <c:v>50.8</c:v>
                </c:pt>
                <c:pt idx="105">
                  <c:v>50.6</c:v>
                </c:pt>
                <c:pt idx="106">
                  <c:v>50.4</c:v>
                </c:pt>
                <c:pt idx="107">
                  <c:v>50.3</c:v>
                </c:pt>
                <c:pt idx="108">
                  <c:v>50.2</c:v>
                </c:pt>
                <c:pt idx="109">
                  <c:v>50.1</c:v>
                </c:pt>
                <c:pt idx="110">
                  <c:v>49.8</c:v>
                </c:pt>
                <c:pt idx="111">
                  <c:v>49.6</c:v>
                </c:pt>
                <c:pt idx="112">
                  <c:v>49.5</c:v>
                </c:pt>
                <c:pt idx="113">
                  <c:v>49.3</c:v>
                </c:pt>
                <c:pt idx="114">
                  <c:v>49.3</c:v>
                </c:pt>
                <c:pt idx="115">
                  <c:v>49.2</c:v>
                </c:pt>
                <c:pt idx="116">
                  <c:v>49.1</c:v>
                </c:pt>
                <c:pt idx="117">
                  <c:v>49.3</c:v>
                </c:pt>
                <c:pt idx="118">
                  <c:v>49.1</c:v>
                </c:pt>
                <c:pt idx="119">
                  <c:v>48.7</c:v>
                </c:pt>
                <c:pt idx="120">
                  <c:v>48.9</c:v>
                </c:pt>
                <c:pt idx="121">
                  <c:v>49.3</c:v>
                </c:pt>
                <c:pt idx="122">
                  <c:v>49.6</c:v>
                </c:pt>
                <c:pt idx="123">
                  <c:v>49.7</c:v>
                </c:pt>
                <c:pt idx="124">
                  <c:v>49.7</c:v>
                </c:pt>
                <c:pt idx="125">
                  <c:v>49.4</c:v>
                </c:pt>
                <c:pt idx="126">
                  <c:v>49.2</c:v>
                </c:pt>
                <c:pt idx="127">
                  <c:v>49.3</c:v>
                </c:pt>
                <c:pt idx="128">
                  <c:v>49.3</c:v>
                </c:pt>
                <c:pt idx="129">
                  <c:v>49.2</c:v>
                </c:pt>
                <c:pt idx="130">
                  <c:v>49.2</c:v>
                </c:pt>
                <c:pt idx="131">
                  <c:v>49.3</c:v>
                </c:pt>
                <c:pt idx="132">
                  <c:v>49.5</c:v>
                </c:pt>
                <c:pt idx="133">
                  <c:v>49.8</c:v>
                </c:pt>
                <c:pt idx="134">
                  <c:v>49.9</c:v>
                </c:pt>
                <c:pt idx="135">
                  <c:v>49.9</c:v>
                </c:pt>
                <c:pt idx="136">
                  <c:v>50</c:v>
                </c:pt>
                <c:pt idx="137">
                  <c:v>50.1</c:v>
                </c:pt>
                <c:pt idx="138">
                  <c:v>49.9</c:v>
                </c:pt>
                <c:pt idx="139">
                  <c:v>49.4</c:v>
                </c:pt>
                <c:pt idx="140">
                  <c:v>49.3</c:v>
                </c:pt>
                <c:pt idx="141">
                  <c:v>49.8</c:v>
                </c:pt>
                <c:pt idx="142">
                  <c:v>49.6</c:v>
                </c:pt>
                <c:pt idx="143">
                  <c:v>49.4</c:v>
                </c:pt>
                <c:pt idx="144">
                  <c:v>49.3</c:v>
                </c:pt>
                <c:pt idx="145">
                  <c:v>49.2</c:v>
                </c:pt>
                <c:pt idx="146">
                  <c:v>49.2</c:v>
                </c:pt>
                <c:pt idx="147">
                  <c:v>49.1</c:v>
                </c:pt>
                <c:pt idx="148">
                  <c:v>49.1</c:v>
                </c:pt>
                <c:pt idx="149">
                  <c:v>49.2</c:v>
                </c:pt>
                <c:pt idx="150">
                  <c:v>49.1</c:v>
                </c:pt>
                <c:pt idx="151">
                  <c:v>49.2</c:v>
                </c:pt>
                <c:pt idx="152">
                  <c:v>49.3</c:v>
                </c:pt>
                <c:pt idx="153">
                  <c:v>49.3</c:v>
                </c:pt>
                <c:pt idx="154">
                  <c:v>49.2</c:v>
                </c:pt>
                <c:pt idx="155">
                  <c:v>49.1</c:v>
                </c:pt>
                <c:pt idx="156">
                  <c:v>49</c:v>
                </c:pt>
                <c:pt idx="157">
                  <c:v>49</c:v>
                </c:pt>
                <c:pt idx="158">
                  <c:v>49.1</c:v>
                </c:pt>
                <c:pt idx="159">
                  <c:v>49.1</c:v>
                </c:pt>
                <c:pt idx="160">
                  <c:v>49</c:v>
                </c:pt>
                <c:pt idx="161">
                  <c:v>49</c:v>
                </c:pt>
                <c:pt idx="162">
                  <c:v>49</c:v>
                </c:pt>
                <c:pt idx="163">
                  <c:v>49</c:v>
                </c:pt>
                <c:pt idx="164">
                  <c:v>48.8</c:v>
                </c:pt>
                <c:pt idx="165">
                  <c:v>48.6</c:v>
                </c:pt>
                <c:pt idx="166">
                  <c:v>48.5</c:v>
                </c:pt>
                <c:pt idx="167">
                  <c:v>48.5</c:v>
                </c:pt>
                <c:pt idx="168">
                  <c:v>48.4</c:v>
                </c:pt>
                <c:pt idx="169">
                  <c:v>48.4</c:v>
                </c:pt>
                <c:pt idx="170">
                  <c:v>48.5</c:v>
                </c:pt>
                <c:pt idx="171">
                  <c:v>48.5</c:v>
                </c:pt>
                <c:pt idx="172">
                  <c:v>48.4</c:v>
                </c:pt>
                <c:pt idx="173">
                  <c:v>48.4</c:v>
                </c:pt>
                <c:pt idx="174">
                  <c:v>48.4</c:v>
                </c:pt>
                <c:pt idx="175">
                  <c:v>48.3</c:v>
                </c:pt>
                <c:pt idx="176">
                  <c:v>48.1</c:v>
                </c:pt>
                <c:pt idx="177">
                  <c:v>48.3</c:v>
                </c:pt>
                <c:pt idx="178">
                  <c:v>48.3</c:v>
                </c:pt>
                <c:pt idx="179">
                  <c:v>48.3</c:v>
                </c:pt>
                <c:pt idx="180">
                  <c:v>48.4</c:v>
                </c:pt>
                <c:pt idx="181">
                  <c:v>48.1</c:v>
                </c:pt>
                <c:pt idx="182">
                  <c:v>47.8</c:v>
                </c:pt>
                <c:pt idx="183">
                  <c:v>47.5</c:v>
                </c:pt>
                <c:pt idx="184">
                  <c:v>47.2</c:v>
                </c:pt>
                <c:pt idx="185">
                  <c:v>47.4</c:v>
                </c:pt>
                <c:pt idx="186">
                  <c:v>47.7</c:v>
                </c:pt>
                <c:pt idx="187">
                  <c:v>47.6</c:v>
                </c:pt>
                <c:pt idx="188">
                  <c:v>47.7</c:v>
                </c:pt>
                <c:pt idx="189">
                  <c:v>48</c:v>
                </c:pt>
                <c:pt idx="190">
                  <c:v>47.5</c:v>
                </c:pt>
                <c:pt idx="191">
                  <c:v>47</c:v>
                </c:pt>
                <c:pt idx="192">
                  <c:v>46.8</c:v>
                </c:pt>
                <c:pt idx="193">
                  <c:v>46.8</c:v>
                </c:pt>
                <c:pt idx="194">
                  <c:v>47</c:v>
                </c:pt>
                <c:pt idx="195">
                  <c:v>47.2</c:v>
                </c:pt>
                <c:pt idx="196">
                  <c:v>47.1</c:v>
                </c:pt>
                <c:pt idx="197">
                  <c:v>46.9</c:v>
                </c:pt>
                <c:pt idx="198">
                  <c:v>47.1</c:v>
                </c:pt>
                <c:pt idx="199">
                  <c:v>47.3</c:v>
                </c:pt>
                <c:pt idx="200">
                  <c:v>47</c:v>
                </c:pt>
                <c:pt idx="201">
                  <c:v>46.9</c:v>
                </c:pt>
                <c:pt idx="202">
                  <c:v>47.1</c:v>
                </c:pt>
                <c:pt idx="203">
                  <c:v>47.2</c:v>
                </c:pt>
                <c:pt idx="204">
                  <c:v>47.3</c:v>
                </c:pt>
                <c:pt idx="205">
                  <c:v>47.4</c:v>
                </c:pt>
                <c:pt idx="206">
                  <c:v>47.5</c:v>
                </c:pt>
                <c:pt idx="207">
                  <c:v>47.6</c:v>
                </c:pt>
                <c:pt idx="208">
                  <c:v>47.5</c:v>
                </c:pt>
                <c:pt idx="209">
                  <c:v>47.4</c:v>
                </c:pt>
                <c:pt idx="210">
                  <c:v>47.5</c:v>
                </c:pt>
                <c:pt idx="211">
                  <c:v>47.6</c:v>
                </c:pt>
                <c:pt idx="212">
                  <c:v>47.5</c:v>
                </c:pt>
                <c:pt idx="213">
                  <c:v>47.4</c:v>
                </c:pt>
                <c:pt idx="214">
                  <c:v>47.3</c:v>
                </c:pt>
                <c:pt idx="215">
                  <c:v>47.2</c:v>
                </c:pt>
                <c:pt idx="216">
                  <c:v>47</c:v>
                </c:pt>
                <c:pt idx="217">
                  <c:v>46.9</c:v>
                </c:pt>
                <c:pt idx="218">
                  <c:v>46.7</c:v>
                </c:pt>
                <c:pt idx="219">
                  <c:v>46.7</c:v>
                </c:pt>
                <c:pt idx="220">
                  <c:v>46.8</c:v>
                </c:pt>
                <c:pt idx="221">
                  <c:v>47</c:v>
                </c:pt>
                <c:pt idx="222">
                  <c:v>47.1</c:v>
                </c:pt>
                <c:pt idx="223">
                  <c:v>47.1</c:v>
                </c:pt>
                <c:pt idx="224">
                  <c:v>47</c:v>
                </c:pt>
                <c:pt idx="225">
                  <c:v>47</c:v>
                </c:pt>
                <c:pt idx="226">
                  <c:v>47</c:v>
                </c:pt>
                <c:pt idx="227">
                  <c:v>47</c:v>
                </c:pt>
                <c:pt idx="228">
                  <c:v>47.1</c:v>
                </c:pt>
                <c:pt idx="229">
                  <c:v>47.1</c:v>
                </c:pt>
                <c:pt idx="230">
                  <c:v>47</c:v>
                </c:pt>
                <c:pt idx="231">
                  <c:v>47</c:v>
                </c:pt>
                <c:pt idx="232">
                  <c:v>47</c:v>
                </c:pt>
                <c:pt idx="233">
                  <c:v>47</c:v>
                </c:pt>
                <c:pt idx="234">
                  <c:v>47</c:v>
                </c:pt>
                <c:pt idx="235">
                  <c:v>47</c:v>
                </c:pt>
                <c:pt idx="236">
                  <c:v>47</c:v>
                </c:pt>
                <c:pt idx="237">
                  <c:v>47</c:v>
                </c:pt>
                <c:pt idx="238">
                  <c:v>47</c:v>
                </c:pt>
                <c:pt idx="239">
                  <c:v>47.1</c:v>
                </c:pt>
                <c:pt idx="240">
                  <c:v>47.2</c:v>
                </c:pt>
                <c:pt idx="241">
                  <c:v>47.2</c:v>
                </c:pt>
                <c:pt idx="242">
                  <c:v>47.3</c:v>
                </c:pt>
                <c:pt idx="243">
                  <c:v>47.4</c:v>
                </c:pt>
                <c:pt idx="244">
                  <c:v>47.5</c:v>
                </c:pt>
                <c:pt idx="245">
                  <c:v>47.6</c:v>
                </c:pt>
                <c:pt idx="246">
                  <c:v>47.8</c:v>
                </c:pt>
                <c:pt idx="247">
                  <c:v>47.5</c:v>
                </c:pt>
                <c:pt idx="248">
                  <c:v>47.2</c:v>
                </c:pt>
                <c:pt idx="249">
                  <c:v>47.3</c:v>
                </c:pt>
                <c:pt idx="250">
                  <c:v>47.3</c:v>
                </c:pt>
                <c:pt idx="251">
                  <c:v>47.3</c:v>
                </c:pt>
                <c:pt idx="252">
                  <c:v>47.4</c:v>
                </c:pt>
                <c:pt idx="253">
                  <c:v>47.5</c:v>
                </c:pt>
                <c:pt idx="254">
                  <c:v>47.7</c:v>
                </c:pt>
                <c:pt idx="255">
                  <c:v>47.7</c:v>
                </c:pt>
                <c:pt idx="256">
                  <c:v>47.4</c:v>
                </c:pt>
                <c:pt idx="257">
                  <c:v>47.3</c:v>
                </c:pt>
                <c:pt idx="258">
                  <c:v>47.6</c:v>
                </c:pt>
                <c:pt idx="259">
                  <c:v>47.7</c:v>
                </c:pt>
                <c:pt idx="260">
                  <c:v>47.8</c:v>
                </c:pt>
                <c:pt idx="261">
                  <c:v>48.4</c:v>
                </c:pt>
                <c:pt idx="262">
                  <c:v>49</c:v>
                </c:pt>
                <c:pt idx="263">
                  <c:v>48.8</c:v>
                </c:pt>
                <c:pt idx="264">
                  <c:v>48.6</c:v>
                </c:pt>
                <c:pt idx="265">
                  <c:v>48.6</c:v>
                </c:pt>
                <c:pt idx="266">
                  <c:v>48.8</c:v>
                </c:pt>
                <c:pt idx="267">
                  <c:v>48.8</c:v>
                </c:pt>
                <c:pt idx="268">
                  <c:v>48.8</c:v>
                </c:pt>
                <c:pt idx="269">
                  <c:v>48.8</c:v>
                </c:pt>
                <c:pt idx="270">
                  <c:v>48.8</c:v>
                </c:pt>
                <c:pt idx="271">
                  <c:v>48.9</c:v>
                </c:pt>
                <c:pt idx="272">
                  <c:v>48.8</c:v>
                </c:pt>
                <c:pt idx="273">
                  <c:v>48.5</c:v>
                </c:pt>
                <c:pt idx="274">
                  <c:v>48.4</c:v>
                </c:pt>
                <c:pt idx="275">
                  <c:v>48.3</c:v>
                </c:pt>
                <c:pt idx="276">
                  <c:v>48.2</c:v>
                </c:pt>
                <c:pt idx="277">
                  <c:v>47.8</c:v>
                </c:pt>
                <c:pt idx="278">
                  <c:v>47.7</c:v>
                </c:pt>
                <c:pt idx="279">
                  <c:v>47.5</c:v>
                </c:pt>
                <c:pt idx="280">
                  <c:v>47.3</c:v>
                </c:pt>
                <c:pt idx="281">
                  <c:v>46.9</c:v>
                </c:pt>
                <c:pt idx="282">
                  <c:v>46.3</c:v>
                </c:pt>
                <c:pt idx="283">
                  <c:v>45.9</c:v>
                </c:pt>
                <c:pt idx="284">
                  <c:v>45.7</c:v>
                </c:pt>
                <c:pt idx="285">
                  <c:v>45.5</c:v>
                </c:pt>
                <c:pt idx="286">
                  <c:v>45</c:v>
                </c:pt>
                <c:pt idx="287">
                  <c:v>44.8</c:v>
                </c:pt>
                <c:pt idx="288">
                  <c:v>44.7</c:v>
                </c:pt>
                <c:pt idx="289">
                  <c:v>44.5</c:v>
                </c:pt>
                <c:pt idx="290">
                  <c:v>44.4</c:v>
                </c:pt>
                <c:pt idx="291">
                  <c:v>44.3</c:v>
                </c:pt>
                <c:pt idx="292">
                  <c:v>44.1</c:v>
                </c:pt>
                <c:pt idx="293">
                  <c:v>43.9</c:v>
                </c:pt>
                <c:pt idx="294">
                  <c:v>43.7</c:v>
                </c:pt>
                <c:pt idx="295">
                  <c:v>43</c:v>
                </c:pt>
                <c:pt idx="296">
                  <c:v>42.7</c:v>
                </c:pt>
                <c:pt idx="297">
                  <c:v>42.9</c:v>
                </c:pt>
                <c:pt idx="298">
                  <c:v>43</c:v>
                </c:pt>
                <c:pt idx="299">
                  <c:v>43</c:v>
                </c:pt>
                <c:pt idx="300">
                  <c:v>43</c:v>
                </c:pt>
                <c:pt idx="301">
                  <c:v>42.9</c:v>
                </c:pt>
                <c:pt idx="302">
                  <c:v>42.7</c:v>
                </c:pt>
                <c:pt idx="303">
                  <c:v>42.5</c:v>
                </c:pt>
                <c:pt idx="304">
                  <c:v>42.4</c:v>
                </c:pt>
                <c:pt idx="305">
                  <c:v>42.4</c:v>
                </c:pt>
                <c:pt idx="306">
                  <c:v>42.3</c:v>
                </c:pt>
                <c:pt idx="307">
                  <c:v>42.2</c:v>
                </c:pt>
                <c:pt idx="308">
                  <c:v>42.1</c:v>
                </c:pt>
                <c:pt idx="309">
                  <c:v>42</c:v>
                </c:pt>
                <c:pt idx="310">
                  <c:v>42.1</c:v>
                </c:pt>
                <c:pt idx="311">
                  <c:v>42.1</c:v>
                </c:pt>
                <c:pt idx="312">
                  <c:v>42.1</c:v>
                </c:pt>
                <c:pt idx="313">
                  <c:v>41.9</c:v>
                </c:pt>
                <c:pt idx="314">
                  <c:v>41.6</c:v>
                </c:pt>
                <c:pt idx="315">
                  <c:v>41.1</c:v>
                </c:pt>
                <c:pt idx="316">
                  <c:v>40.6</c:v>
                </c:pt>
                <c:pt idx="317">
                  <c:v>40.4</c:v>
                </c:pt>
                <c:pt idx="318">
                  <c:v>40.700000000000003</c:v>
                </c:pt>
                <c:pt idx="319">
                  <c:v>41.3</c:v>
                </c:pt>
                <c:pt idx="320">
                  <c:v>41.8</c:v>
                </c:pt>
                <c:pt idx="321">
                  <c:v>42.2</c:v>
                </c:pt>
                <c:pt idx="322">
                  <c:v>42.3</c:v>
                </c:pt>
                <c:pt idx="323">
                  <c:v>42.3</c:v>
                </c:pt>
                <c:pt idx="324">
                  <c:v>42.2</c:v>
                </c:pt>
                <c:pt idx="325">
                  <c:v>42.1</c:v>
                </c:pt>
                <c:pt idx="326">
                  <c:v>42</c:v>
                </c:pt>
                <c:pt idx="327">
                  <c:v>41.8</c:v>
                </c:pt>
                <c:pt idx="328">
                  <c:v>41.6</c:v>
                </c:pt>
                <c:pt idx="329">
                  <c:v>41.4</c:v>
                </c:pt>
                <c:pt idx="330">
                  <c:v>41.2</c:v>
                </c:pt>
                <c:pt idx="331">
                  <c:v>41.1</c:v>
                </c:pt>
                <c:pt idx="332">
                  <c:v>41.1</c:v>
                </c:pt>
                <c:pt idx="333">
                  <c:v>41</c:v>
                </c:pt>
                <c:pt idx="334">
                  <c:v>41</c:v>
                </c:pt>
                <c:pt idx="335">
                  <c:v>41</c:v>
                </c:pt>
                <c:pt idx="336">
                  <c:v>41.1</c:v>
                </c:pt>
                <c:pt idx="337">
                  <c:v>41.1</c:v>
                </c:pt>
                <c:pt idx="338">
                  <c:v>40.799999999999997</c:v>
                </c:pt>
                <c:pt idx="339">
                  <c:v>40.700000000000003</c:v>
                </c:pt>
                <c:pt idx="340">
                  <c:v>40.799999999999997</c:v>
                </c:pt>
                <c:pt idx="341">
                  <c:v>41.1</c:v>
                </c:pt>
                <c:pt idx="342">
                  <c:v>41.5</c:v>
                </c:pt>
                <c:pt idx="343">
                  <c:v>42.2</c:v>
                </c:pt>
                <c:pt idx="344">
                  <c:v>42.7</c:v>
                </c:pt>
                <c:pt idx="345">
                  <c:v>43</c:v>
                </c:pt>
                <c:pt idx="346">
                  <c:v>43</c:v>
                </c:pt>
                <c:pt idx="347">
                  <c:v>42.6</c:v>
                </c:pt>
                <c:pt idx="348">
                  <c:v>42.1</c:v>
                </c:pt>
                <c:pt idx="349">
                  <c:v>41.8</c:v>
                </c:pt>
                <c:pt idx="350">
                  <c:v>41.2</c:v>
                </c:pt>
                <c:pt idx="351">
                  <c:v>40.200000000000003</c:v>
                </c:pt>
                <c:pt idx="352">
                  <c:v>39.6</c:v>
                </c:pt>
                <c:pt idx="353">
                  <c:v>39.6</c:v>
                </c:pt>
                <c:pt idx="354">
                  <c:v>40</c:v>
                </c:pt>
                <c:pt idx="355">
                  <c:v>40.6</c:v>
                </c:pt>
                <c:pt idx="356">
                  <c:v>41.3</c:v>
                </c:pt>
                <c:pt idx="357">
                  <c:v>41.5</c:v>
                </c:pt>
                <c:pt idx="358">
                  <c:v>41.4</c:v>
                </c:pt>
                <c:pt idx="359">
                  <c:v>41.1</c:v>
                </c:pt>
                <c:pt idx="360">
                  <c:v>40.9</c:v>
                </c:pt>
                <c:pt idx="361">
                  <c:v>40.799999999999997</c:v>
                </c:pt>
                <c:pt idx="362">
                  <c:v>40.799999999999997</c:v>
                </c:pt>
                <c:pt idx="363">
                  <c:v>40.9</c:v>
                </c:pt>
                <c:pt idx="364">
                  <c:v>41.2</c:v>
                </c:pt>
                <c:pt idx="365">
                  <c:v>41.4</c:v>
                </c:pt>
                <c:pt idx="366">
                  <c:v>41.9</c:v>
                </c:pt>
                <c:pt idx="367">
                  <c:v>42.1</c:v>
                </c:pt>
                <c:pt idx="368">
                  <c:v>41.8</c:v>
                </c:pt>
                <c:pt idx="369">
                  <c:v>41.6</c:v>
                </c:pt>
                <c:pt idx="370">
                  <c:v>41.5</c:v>
                </c:pt>
                <c:pt idx="371">
                  <c:v>41.2</c:v>
                </c:pt>
                <c:pt idx="372">
                  <c:v>40.9</c:v>
                </c:pt>
                <c:pt idx="373">
                  <c:v>40.9</c:v>
                </c:pt>
                <c:pt idx="374">
                  <c:v>41.2</c:v>
                </c:pt>
                <c:pt idx="375">
                  <c:v>41.5</c:v>
                </c:pt>
                <c:pt idx="376">
                  <c:v>41.8</c:v>
                </c:pt>
                <c:pt idx="377">
                  <c:v>41.9</c:v>
                </c:pt>
                <c:pt idx="378">
                  <c:v>41.6</c:v>
                </c:pt>
                <c:pt idx="379">
                  <c:v>41.2</c:v>
                </c:pt>
                <c:pt idx="380">
                  <c:v>41.1</c:v>
                </c:pt>
                <c:pt idx="381">
                  <c:v>41.4</c:v>
                </c:pt>
                <c:pt idx="382">
                  <c:v>41.8</c:v>
                </c:pt>
                <c:pt idx="383">
                  <c:v>42</c:v>
                </c:pt>
                <c:pt idx="384">
                  <c:v>42</c:v>
                </c:pt>
                <c:pt idx="385">
                  <c:v>41.9</c:v>
                </c:pt>
                <c:pt idx="386">
                  <c:v>41.8</c:v>
                </c:pt>
                <c:pt idx="387">
                  <c:v>42.3</c:v>
                </c:pt>
                <c:pt idx="388">
                  <c:v>42.8</c:v>
                </c:pt>
                <c:pt idx="389">
                  <c:v>43</c:v>
                </c:pt>
                <c:pt idx="390">
                  <c:v>43.2</c:v>
                </c:pt>
                <c:pt idx="391">
                  <c:v>43.4</c:v>
                </c:pt>
                <c:pt idx="392">
                  <c:v>43.4</c:v>
                </c:pt>
                <c:pt idx="393">
                  <c:v>42.9</c:v>
                </c:pt>
                <c:pt idx="394">
                  <c:v>42.4</c:v>
                </c:pt>
                <c:pt idx="395">
                  <c:v>42.3</c:v>
                </c:pt>
                <c:pt idx="396">
                  <c:v>42.9</c:v>
                </c:pt>
                <c:pt idx="397">
                  <c:v>43.6</c:v>
                </c:pt>
                <c:pt idx="398">
                  <c:v>44.1</c:v>
                </c:pt>
                <c:pt idx="399">
                  <c:v>44.3</c:v>
                </c:pt>
                <c:pt idx="400">
                  <c:v>44.1</c:v>
                </c:pt>
                <c:pt idx="401">
                  <c:v>43.8</c:v>
                </c:pt>
                <c:pt idx="402">
                  <c:v>43.7</c:v>
                </c:pt>
                <c:pt idx="403">
                  <c:v>43.8</c:v>
                </c:pt>
                <c:pt idx="404">
                  <c:v>44.1</c:v>
                </c:pt>
                <c:pt idx="405">
                  <c:v>44.3</c:v>
                </c:pt>
                <c:pt idx="406">
                  <c:v>44.4</c:v>
                </c:pt>
                <c:pt idx="407">
                  <c:v>44.5</c:v>
                </c:pt>
                <c:pt idx="408">
                  <c:v>44.6</c:v>
                </c:pt>
                <c:pt idx="409">
                  <c:v>44.7</c:v>
                </c:pt>
                <c:pt idx="410">
                  <c:v>44.8</c:v>
                </c:pt>
                <c:pt idx="411">
                  <c:v>44.6</c:v>
                </c:pt>
                <c:pt idx="412">
                  <c:v>44.4</c:v>
                </c:pt>
                <c:pt idx="413">
                  <c:v>44.1</c:v>
                </c:pt>
                <c:pt idx="414">
                  <c:v>43.9</c:v>
                </c:pt>
                <c:pt idx="415">
                  <c:v>43.8</c:v>
                </c:pt>
                <c:pt idx="416">
                  <c:v>43.6</c:v>
                </c:pt>
                <c:pt idx="417">
                  <c:v>43.6</c:v>
                </c:pt>
                <c:pt idx="418">
                  <c:v>43.8</c:v>
                </c:pt>
                <c:pt idx="419">
                  <c:v>43.7</c:v>
                </c:pt>
                <c:pt idx="420">
                  <c:v>43.6</c:v>
                </c:pt>
                <c:pt idx="421">
                  <c:v>43.6</c:v>
                </c:pt>
                <c:pt idx="422">
                  <c:v>43.5</c:v>
                </c:pt>
                <c:pt idx="423">
                  <c:v>43.5</c:v>
                </c:pt>
                <c:pt idx="424">
                  <c:v>43.8</c:v>
                </c:pt>
                <c:pt idx="425">
                  <c:v>43.9</c:v>
                </c:pt>
                <c:pt idx="426">
                  <c:v>43.4</c:v>
                </c:pt>
                <c:pt idx="427">
                  <c:v>43.2</c:v>
                </c:pt>
                <c:pt idx="428">
                  <c:v>44</c:v>
                </c:pt>
                <c:pt idx="429">
                  <c:v>44.5</c:v>
                </c:pt>
                <c:pt idx="430">
                  <c:v>44.3</c:v>
                </c:pt>
                <c:pt idx="431">
                  <c:v>44.2</c:v>
                </c:pt>
                <c:pt idx="432">
                  <c:v>44.2</c:v>
                </c:pt>
                <c:pt idx="433">
                  <c:v>43.9</c:v>
                </c:pt>
                <c:pt idx="434">
                  <c:v>43.7</c:v>
                </c:pt>
                <c:pt idx="435">
                  <c:v>43.7</c:v>
                </c:pt>
                <c:pt idx="436">
                  <c:v>43.9</c:v>
                </c:pt>
                <c:pt idx="437">
                  <c:v>43.8</c:v>
                </c:pt>
                <c:pt idx="438">
                  <c:v>42.7</c:v>
                </c:pt>
                <c:pt idx="439">
                  <c:v>42.4</c:v>
                </c:pt>
                <c:pt idx="440">
                  <c:v>42.9</c:v>
                </c:pt>
                <c:pt idx="441">
                  <c:v>43.3</c:v>
                </c:pt>
                <c:pt idx="442">
                  <c:v>43.7</c:v>
                </c:pt>
                <c:pt idx="443">
                  <c:v>43.7</c:v>
                </c:pt>
                <c:pt idx="444">
                  <c:v>43.6</c:v>
                </c:pt>
                <c:pt idx="445">
                  <c:v>43.6</c:v>
                </c:pt>
                <c:pt idx="446">
                  <c:v>43.5</c:v>
                </c:pt>
                <c:pt idx="447">
                  <c:v>43.5</c:v>
                </c:pt>
                <c:pt idx="448">
                  <c:v>43.5</c:v>
                </c:pt>
                <c:pt idx="449">
                  <c:v>43.6</c:v>
                </c:pt>
                <c:pt idx="450">
                  <c:v>43.6</c:v>
                </c:pt>
                <c:pt idx="451">
                  <c:v>43</c:v>
                </c:pt>
                <c:pt idx="452">
                  <c:v>42.6</c:v>
                </c:pt>
                <c:pt idx="453">
                  <c:v>43</c:v>
                </c:pt>
                <c:pt idx="454">
                  <c:v>43.6</c:v>
                </c:pt>
                <c:pt idx="455">
                  <c:v>43.9</c:v>
                </c:pt>
                <c:pt idx="456">
                  <c:v>43.9</c:v>
                </c:pt>
                <c:pt idx="457">
                  <c:v>44.2</c:v>
                </c:pt>
                <c:pt idx="458">
                  <c:v>44.5</c:v>
                </c:pt>
                <c:pt idx="459">
                  <c:v>44.2</c:v>
                </c:pt>
                <c:pt idx="460">
                  <c:v>43.9</c:v>
                </c:pt>
                <c:pt idx="461">
                  <c:v>44.1</c:v>
                </c:pt>
                <c:pt idx="462">
                  <c:v>44.4</c:v>
                </c:pt>
                <c:pt idx="463">
                  <c:v>44</c:v>
                </c:pt>
                <c:pt idx="464">
                  <c:v>43.3</c:v>
                </c:pt>
                <c:pt idx="465">
                  <c:v>43.1</c:v>
                </c:pt>
                <c:pt idx="466">
                  <c:v>43.7</c:v>
                </c:pt>
                <c:pt idx="467">
                  <c:v>44.2</c:v>
                </c:pt>
                <c:pt idx="468">
                  <c:v>43.9</c:v>
                </c:pt>
                <c:pt idx="469">
                  <c:v>43.1</c:v>
                </c:pt>
                <c:pt idx="470">
                  <c:v>43.1</c:v>
                </c:pt>
                <c:pt idx="471">
                  <c:v>43.6</c:v>
                </c:pt>
                <c:pt idx="472">
                  <c:v>43.7</c:v>
                </c:pt>
                <c:pt idx="473">
                  <c:v>43.3</c:v>
                </c:pt>
                <c:pt idx="474">
                  <c:v>43.2</c:v>
                </c:pt>
                <c:pt idx="475">
                  <c:v>43.3</c:v>
                </c:pt>
                <c:pt idx="476">
                  <c:v>43.1</c:v>
                </c:pt>
                <c:pt idx="477">
                  <c:v>42.8</c:v>
                </c:pt>
                <c:pt idx="478">
                  <c:v>42.8</c:v>
                </c:pt>
                <c:pt idx="479">
                  <c:v>43</c:v>
                </c:pt>
                <c:pt idx="480">
                  <c:v>43</c:v>
                </c:pt>
                <c:pt idx="481">
                  <c:v>42.9</c:v>
                </c:pt>
                <c:pt idx="482">
                  <c:v>43.3</c:v>
                </c:pt>
                <c:pt idx="483">
                  <c:v>43.7</c:v>
                </c:pt>
                <c:pt idx="484">
                  <c:v>43.2</c:v>
                </c:pt>
                <c:pt idx="485">
                  <c:v>42.6</c:v>
                </c:pt>
                <c:pt idx="486">
                  <c:v>42.8</c:v>
                </c:pt>
                <c:pt idx="487">
                  <c:v>42.9</c:v>
                </c:pt>
                <c:pt idx="488">
                  <c:v>43</c:v>
                </c:pt>
                <c:pt idx="489">
                  <c:v>43.1</c:v>
                </c:pt>
                <c:pt idx="490">
                  <c:v>42.9</c:v>
                </c:pt>
                <c:pt idx="491">
                  <c:v>42.9</c:v>
                </c:pt>
                <c:pt idx="492">
                  <c:v>42.8</c:v>
                </c:pt>
                <c:pt idx="493">
                  <c:v>42.4</c:v>
                </c:pt>
                <c:pt idx="494">
                  <c:v>42.2</c:v>
                </c:pt>
                <c:pt idx="495">
                  <c:v>42.3</c:v>
                </c:pt>
                <c:pt idx="496">
                  <c:v>42</c:v>
                </c:pt>
                <c:pt idx="497">
                  <c:v>41.8</c:v>
                </c:pt>
                <c:pt idx="498">
                  <c:v>42.2</c:v>
                </c:pt>
                <c:pt idx="499">
                  <c:v>42.5</c:v>
                </c:pt>
                <c:pt idx="500">
                  <c:v>41.9</c:v>
                </c:pt>
                <c:pt idx="501">
                  <c:v>41.6</c:v>
                </c:pt>
                <c:pt idx="502">
                  <c:v>41.5</c:v>
                </c:pt>
                <c:pt idx="503">
                  <c:v>41.2</c:v>
                </c:pt>
                <c:pt idx="504">
                  <c:v>41.2</c:v>
                </c:pt>
                <c:pt idx="505">
                  <c:v>41.5</c:v>
                </c:pt>
                <c:pt idx="506">
                  <c:v>41</c:v>
                </c:pt>
                <c:pt idx="507">
                  <c:v>40.299999999999997</c:v>
                </c:pt>
                <c:pt idx="508">
                  <c:v>41.1</c:v>
                </c:pt>
                <c:pt idx="509">
                  <c:v>41.9</c:v>
                </c:pt>
                <c:pt idx="510">
                  <c:v>41.6</c:v>
                </c:pt>
                <c:pt idx="511">
                  <c:v>41.1</c:v>
                </c:pt>
                <c:pt idx="512">
                  <c:v>40.9</c:v>
                </c:pt>
                <c:pt idx="513">
                  <c:v>40.9</c:v>
                </c:pt>
                <c:pt idx="514">
                  <c:v>40.9</c:v>
                </c:pt>
                <c:pt idx="515">
                  <c:v>40.9</c:v>
                </c:pt>
                <c:pt idx="516">
                  <c:v>41</c:v>
                </c:pt>
                <c:pt idx="517">
                  <c:v>41.2</c:v>
                </c:pt>
                <c:pt idx="518">
                  <c:v>41.2</c:v>
                </c:pt>
                <c:pt idx="519">
                  <c:v>41.1</c:v>
                </c:pt>
                <c:pt idx="520">
                  <c:v>41.1</c:v>
                </c:pt>
                <c:pt idx="521">
                  <c:v>41.2</c:v>
                </c:pt>
                <c:pt idx="522">
                  <c:v>41.5</c:v>
                </c:pt>
                <c:pt idx="523">
                  <c:v>41.2</c:v>
                </c:pt>
                <c:pt idx="524">
                  <c:v>39.9</c:v>
                </c:pt>
                <c:pt idx="525">
                  <c:v>39.5</c:v>
                </c:pt>
                <c:pt idx="526">
                  <c:v>40</c:v>
                </c:pt>
                <c:pt idx="527">
                  <c:v>40.6</c:v>
                </c:pt>
                <c:pt idx="528">
                  <c:v>41</c:v>
                </c:pt>
                <c:pt idx="529">
                  <c:v>41.2</c:v>
                </c:pt>
                <c:pt idx="530">
                  <c:v>41.3</c:v>
                </c:pt>
                <c:pt idx="531">
                  <c:v>41.5</c:v>
                </c:pt>
                <c:pt idx="532">
                  <c:v>41.4</c:v>
                </c:pt>
                <c:pt idx="533">
                  <c:v>41</c:v>
                </c:pt>
                <c:pt idx="534">
                  <c:v>40.299999999999997</c:v>
                </c:pt>
                <c:pt idx="535">
                  <c:v>39.799999999999997</c:v>
                </c:pt>
                <c:pt idx="536">
                  <c:v>40.5</c:v>
                </c:pt>
                <c:pt idx="537">
                  <c:v>41</c:v>
                </c:pt>
                <c:pt idx="538">
                  <c:v>40.799999999999997</c:v>
                </c:pt>
                <c:pt idx="539">
                  <c:v>40.6</c:v>
                </c:pt>
                <c:pt idx="540">
                  <c:v>40.700000000000003</c:v>
                </c:pt>
                <c:pt idx="541">
                  <c:v>40.9</c:v>
                </c:pt>
                <c:pt idx="542">
                  <c:v>41</c:v>
                </c:pt>
                <c:pt idx="543">
                  <c:v>41.1</c:v>
                </c:pt>
                <c:pt idx="544">
                  <c:v>41.2</c:v>
                </c:pt>
                <c:pt idx="545">
                  <c:v>40.700000000000003</c:v>
                </c:pt>
                <c:pt idx="546">
                  <c:v>40.4</c:v>
                </c:pt>
                <c:pt idx="547">
                  <c:v>40.4</c:v>
                </c:pt>
                <c:pt idx="548">
                  <c:v>40.9</c:v>
                </c:pt>
                <c:pt idx="549">
                  <c:v>41.5</c:v>
                </c:pt>
                <c:pt idx="550">
                  <c:v>41.6</c:v>
                </c:pt>
                <c:pt idx="551">
                  <c:v>41.3</c:v>
                </c:pt>
                <c:pt idx="552">
                  <c:v>40.6</c:v>
                </c:pt>
                <c:pt idx="553">
                  <c:v>40.200000000000003</c:v>
                </c:pt>
                <c:pt idx="554">
                  <c:v>40.299999999999997</c:v>
                </c:pt>
                <c:pt idx="555">
                  <c:v>40.9</c:v>
                </c:pt>
                <c:pt idx="556">
                  <c:v>41.3</c:v>
                </c:pt>
                <c:pt idx="557">
                  <c:v>41.1</c:v>
                </c:pt>
                <c:pt idx="558">
                  <c:v>40.9</c:v>
                </c:pt>
                <c:pt idx="559">
                  <c:v>40.700000000000003</c:v>
                </c:pt>
                <c:pt idx="560">
                  <c:v>40.700000000000003</c:v>
                </c:pt>
                <c:pt idx="561">
                  <c:v>40.6</c:v>
                </c:pt>
                <c:pt idx="562">
                  <c:v>40.5</c:v>
                </c:pt>
                <c:pt idx="563">
                  <c:v>40.4</c:v>
                </c:pt>
                <c:pt idx="564">
                  <c:v>40.299999999999997</c:v>
                </c:pt>
                <c:pt idx="565">
                  <c:v>39.799999999999997</c:v>
                </c:pt>
                <c:pt idx="566">
                  <c:v>39</c:v>
                </c:pt>
                <c:pt idx="567">
                  <c:v>38.700000000000003</c:v>
                </c:pt>
                <c:pt idx="568">
                  <c:v>38.799999999999997</c:v>
                </c:pt>
                <c:pt idx="569">
                  <c:v>39.200000000000003</c:v>
                </c:pt>
                <c:pt idx="570">
                  <c:v>39.299999999999997</c:v>
                </c:pt>
                <c:pt idx="571">
                  <c:v>39.299999999999997</c:v>
                </c:pt>
                <c:pt idx="572">
                  <c:v>39.299999999999997</c:v>
                </c:pt>
                <c:pt idx="573">
                  <c:v>39</c:v>
                </c:pt>
                <c:pt idx="574">
                  <c:v>38.9</c:v>
                </c:pt>
                <c:pt idx="575">
                  <c:v>39.299999999999997</c:v>
                </c:pt>
                <c:pt idx="576">
                  <c:v>39.6</c:v>
                </c:pt>
                <c:pt idx="577">
                  <c:v>39.700000000000003</c:v>
                </c:pt>
                <c:pt idx="578">
                  <c:v>39.6</c:v>
                </c:pt>
                <c:pt idx="579">
                  <c:v>40</c:v>
                </c:pt>
                <c:pt idx="580">
                  <c:v>40.700000000000003</c:v>
                </c:pt>
                <c:pt idx="581">
                  <c:v>41.1</c:v>
                </c:pt>
                <c:pt idx="582">
                  <c:v>41.2</c:v>
                </c:pt>
                <c:pt idx="583">
                  <c:v>41.1</c:v>
                </c:pt>
                <c:pt idx="584">
                  <c:v>40.9</c:v>
                </c:pt>
                <c:pt idx="585">
                  <c:v>40.700000000000003</c:v>
                </c:pt>
                <c:pt idx="586">
                  <c:v>40.700000000000003</c:v>
                </c:pt>
                <c:pt idx="587">
                  <c:v>41.2</c:v>
                </c:pt>
                <c:pt idx="588">
                  <c:v>41.7</c:v>
                </c:pt>
                <c:pt idx="589">
                  <c:v>42</c:v>
                </c:pt>
                <c:pt idx="590">
                  <c:v>41.8</c:v>
                </c:pt>
                <c:pt idx="591">
                  <c:v>41.2</c:v>
                </c:pt>
                <c:pt idx="592">
                  <c:v>40.799999999999997</c:v>
                </c:pt>
                <c:pt idx="593">
                  <c:v>41</c:v>
                </c:pt>
                <c:pt idx="594">
                  <c:v>41</c:v>
                </c:pt>
                <c:pt idx="595">
                  <c:v>41.2</c:v>
                </c:pt>
                <c:pt idx="596">
                  <c:v>41.6</c:v>
                </c:pt>
                <c:pt idx="597">
                  <c:v>41.8</c:v>
                </c:pt>
                <c:pt idx="598">
                  <c:v>41.9</c:v>
                </c:pt>
                <c:pt idx="599">
                  <c:v>42.1</c:v>
                </c:pt>
                <c:pt idx="600">
                  <c:v>42.1</c:v>
                </c:pt>
                <c:pt idx="601">
                  <c:v>42.2</c:v>
                </c:pt>
                <c:pt idx="602">
                  <c:v>42.2</c:v>
                </c:pt>
                <c:pt idx="603">
                  <c:v>42.4</c:v>
                </c:pt>
                <c:pt idx="604">
                  <c:v>42.6</c:v>
                </c:pt>
                <c:pt idx="605">
                  <c:v>42.7</c:v>
                </c:pt>
                <c:pt idx="606">
                  <c:v>42.8</c:v>
                </c:pt>
                <c:pt idx="607">
                  <c:v>43</c:v>
                </c:pt>
                <c:pt idx="608">
                  <c:v>43.1</c:v>
                </c:pt>
                <c:pt idx="609">
                  <c:v>43.3</c:v>
                </c:pt>
                <c:pt idx="610">
                  <c:v>43.3</c:v>
                </c:pt>
                <c:pt idx="611">
                  <c:v>43.1</c:v>
                </c:pt>
                <c:pt idx="612">
                  <c:v>43.3</c:v>
                </c:pt>
                <c:pt idx="613">
                  <c:v>43.5</c:v>
                </c:pt>
                <c:pt idx="614">
                  <c:v>43.4</c:v>
                </c:pt>
                <c:pt idx="615">
                  <c:v>43.5</c:v>
                </c:pt>
                <c:pt idx="616">
                  <c:v>43.5</c:v>
                </c:pt>
                <c:pt idx="617">
                  <c:v>43.2</c:v>
                </c:pt>
                <c:pt idx="618">
                  <c:v>43.1</c:v>
                </c:pt>
                <c:pt idx="619">
                  <c:v>43</c:v>
                </c:pt>
                <c:pt idx="620">
                  <c:v>42.7</c:v>
                </c:pt>
                <c:pt idx="621">
                  <c:v>42.9</c:v>
                </c:pt>
                <c:pt idx="622">
                  <c:v>42.8</c:v>
                </c:pt>
                <c:pt idx="623">
                  <c:v>42.4</c:v>
                </c:pt>
                <c:pt idx="624">
                  <c:v>42.2</c:v>
                </c:pt>
                <c:pt idx="625">
                  <c:v>42.3</c:v>
                </c:pt>
                <c:pt idx="626">
                  <c:v>42.1</c:v>
                </c:pt>
                <c:pt idx="627">
                  <c:v>42.1</c:v>
                </c:pt>
                <c:pt idx="628">
                  <c:v>42</c:v>
                </c:pt>
                <c:pt idx="629">
                  <c:v>42</c:v>
                </c:pt>
                <c:pt idx="630">
                  <c:v>42.2</c:v>
                </c:pt>
                <c:pt idx="631">
                  <c:v>42.2</c:v>
                </c:pt>
                <c:pt idx="632">
                  <c:v>42.1</c:v>
                </c:pt>
                <c:pt idx="633">
                  <c:v>42.1</c:v>
                </c:pt>
                <c:pt idx="634">
                  <c:v>42.3</c:v>
                </c:pt>
                <c:pt idx="635">
                  <c:v>42.4</c:v>
                </c:pt>
                <c:pt idx="636">
                  <c:v>42.3</c:v>
                </c:pt>
                <c:pt idx="637">
                  <c:v>41.9</c:v>
                </c:pt>
                <c:pt idx="638">
                  <c:v>41.8</c:v>
                </c:pt>
                <c:pt idx="639">
                  <c:v>41.7</c:v>
                </c:pt>
                <c:pt idx="640">
                  <c:v>41.5</c:v>
                </c:pt>
                <c:pt idx="641">
                  <c:v>41.4</c:v>
                </c:pt>
                <c:pt idx="642">
                  <c:v>41.4</c:v>
                </c:pt>
                <c:pt idx="643">
                  <c:v>41.5</c:v>
                </c:pt>
                <c:pt idx="644">
                  <c:v>41.4</c:v>
                </c:pt>
                <c:pt idx="645">
                  <c:v>41.1</c:v>
                </c:pt>
                <c:pt idx="646">
                  <c:v>41.1</c:v>
                </c:pt>
                <c:pt idx="647">
                  <c:v>41.4</c:v>
                </c:pt>
                <c:pt idx="648">
                  <c:v>41.3</c:v>
                </c:pt>
                <c:pt idx="649">
                  <c:v>41.3</c:v>
                </c:pt>
                <c:pt idx="650">
                  <c:v>41.6</c:v>
                </c:pt>
                <c:pt idx="651">
                  <c:v>41.6</c:v>
                </c:pt>
                <c:pt idx="652">
                  <c:v>41.5</c:v>
                </c:pt>
                <c:pt idx="653">
                  <c:v>41.2</c:v>
                </c:pt>
                <c:pt idx="654">
                  <c:v>40.9</c:v>
                </c:pt>
                <c:pt idx="655">
                  <c:v>41.3</c:v>
                </c:pt>
                <c:pt idx="656">
                  <c:v>41.6</c:v>
                </c:pt>
                <c:pt idx="657">
                  <c:v>41.4</c:v>
                </c:pt>
                <c:pt idx="658">
                  <c:v>41.2</c:v>
                </c:pt>
                <c:pt idx="659">
                  <c:v>41.2</c:v>
                </c:pt>
                <c:pt idx="660">
                  <c:v>41.2</c:v>
                </c:pt>
                <c:pt idx="661">
                  <c:v>41</c:v>
                </c:pt>
                <c:pt idx="662">
                  <c:v>40.9</c:v>
                </c:pt>
                <c:pt idx="663">
                  <c:v>40.6</c:v>
                </c:pt>
                <c:pt idx="664">
                  <c:v>40.5</c:v>
                </c:pt>
                <c:pt idx="665">
                  <c:v>40.9</c:v>
                </c:pt>
                <c:pt idx="666">
                  <c:v>41.1</c:v>
                </c:pt>
                <c:pt idx="667">
                  <c:v>41</c:v>
                </c:pt>
                <c:pt idx="668">
                  <c:v>41.2</c:v>
                </c:pt>
                <c:pt idx="669">
                  <c:v>41.4</c:v>
                </c:pt>
                <c:pt idx="670">
                  <c:v>41.8</c:v>
                </c:pt>
                <c:pt idx="671">
                  <c:v>41.9</c:v>
                </c:pt>
                <c:pt idx="672">
                  <c:v>42</c:v>
                </c:pt>
                <c:pt idx="673">
                  <c:v>42.1</c:v>
                </c:pt>
                <c:pt idx="674">
                  <c:v>42.1</c:v>
                </c:pt>
                <c:pt idx="675">
                  <c:v>42</c:v>
                </c:pt>
                <c:pt idx="676">
                  <c:v>42</c:v>
                </c:pt>
                <c:pt idx="677">
                  <c:v>42</c:v>
                </c:pt>
                <c:pt idx="678">
                  <c:v>41.8</c:v>
                </c:pt>
                <c:pt idx="679">
                  <c:v>41.4</c:v>
                </c:pt>
                <c:pt idx="680">
                  <c:v>41.3</c:v>
                </c:pt>
                <c:pt idx="681">
                  <c:v>41.9</c:v>
                </c:pt>
                <c:pt idx="682">
                  <c:v>42.4</c:v>
                </c:pt>
                <c:pt idx="683">
                  <c:v>42.3</c:v>
                </c:pt>
                <c:pt idx="684">
                  <c:v>42.3</c:v>
                </c:pt>
                <c:pt idx="685">
                  <c:v>42.6</c:v>
                </c:pt>
                <c:pt idx="686">
                  <c:v>42.7</c:v>
                </c:pt>
                <c:pt idx="687">
                  <c:v>42.5</c:v>
                </c:pt>
                <c:pt idx="688">
                  <c:v>42.8</c:v>
                </c:pt>
                <c:pt idx="689">
                  <c:v>42.9</c:v>
                </c:pt>
                <c:pt idx="690">
                  <c:v>42.7</c:v>
                </c:pt>
                <c:pt idx="691">
                  <c:v>42.7</c:v>
                </c:pt>
                <c:pt idx="692">
                  <c:v>43</c:v>
                </c:pt>
                <c:pt idx="693">
                  <c:v>43.5</c:v>
                </c:pt>
                <c:pt idx="694">
                  <c:v>44</c:v>
                </c:pt>
                <c:pt idx="695">
                  <c:v>44.2</c:v>
                </c:pt>
                <c:pt idx="696">
                  <c:v>44</c:v>
                </c:pt>
                <c:pt idx="697">
                  <c:v>43.9</c:v>
                </c:pt>
                <c:pt idx="698">
                  <c:v>43.8</c:v>
                </c:pt>
                <c:pt idx="699">
                  <c:v>43.7</c:v>
                </c:pt>
                <c:pt idx="700">
                  <c:v>43.7</c:v>
                </c:pt>
                <c:pt idx="701">
                  <c:v>43.9</c:v>
                </c:pt>
                <c:pt idx="702">
                  <c:v>44.2</c:v>
                </c:pt>
                <c:pt idx="703">
                  <c:v>43.9</c:v>
                </c:pt>
                <c:pt idx="704">
                  <c:v>43.7</c:v>
                </c:pt>
                <c:pt idx="705">
                  <c:v>43.7</c:v>
                </c:pt>
                <c:pt idx="706">
                  <c:v>43.9</c:v>
                </c:pt>
                <c:pt idx="707">
                  <c:v>43.8</c:v>
                </c:pt>
                <c:pt idx="708">
                  <c:v>43.5</c:v>
                </c:pt>
                <c:pt idx="709">
                  <c:v>43.1</c:v>
                </c:pt>
                <c:pt idx="710">
                  <c:v>42.9</c:v>
                </c:pt>
                <c:pt idx="711">
                  <c:v>42.9</c:v>
                </c:pt>
                <c:pt idx="712">
                  <c:v>43.1</c:v>
                </c:pt>
                <c:pt idx="713">
                  <c:v>43</c:v>
                </c:pt>
                <c:pt idx="714">
                  <c:v>42.5</c:v>
                </c:pt>
                <c:pt idx="715">
                  <c:v>42</c:v>
                </c:pt>
                <c:pt idx="716">
                  <c:v>41.9</c:v>
                </c:pt>
                <c:pt idx="717">
                  <c:v>42.2</c:v>
                </c:pt>
                <c:pt idx="718">
                  <c:v>42.4</c:v>
                </c:pt>
                <c:pt idx="719">
                  <c:v>42.5</c:v>
                </c:pt>
                <c:pt idx="720">
                  <c:v>42.4</c:v>
                </c:pt>
                <c:pt idx="721">
                  <c:v>42.3</c:v>
                </c:pt>
                <c:pt idx="722">
                  <c:v>42.2</c:v>
                </c:pt>
                <c:pt idx="723">
                  <c:v>42.3</c:v>
                </c:pt>
                <c:pt idx="724">
                  <c:v>42.5</c:v>
                </c:pt>
                <c:pt idx="725">
                  <c:v>42.5</c:v>
                </c:pt>
                <c:pt idx="726">
                  <c:v>42.4</c:v>
                </c:pt>
                <c:pt idx="727">
                  <c:v>42.2</c:v>
                </c:pt>
                <c:pt idx="728">
                  <c:v>42</c:v>
                </c:pt>
                <c:pt idx="729">
                  <c:v>41.8</c:v>
                </c:pt>
                <c:pt idx="730">
                  <c:v>41.7</c:v>
                </c:pt>
                <c:pt idx="731">
                  <c:v>41.6</c:v>
                </c:pt>
                <c:pt idx="732">
                  <c:v>41.5</c:v>
                </c:pt>
                <c:pt idx="733">
                  <c:v>41.4</c:v>
                </c:pt>
                <c:pt idx="734">
                  <c:v>41.4</c:v>
                </c:pt>
                <c:pt idx="735">
                  <c:v>41.5</c:v>
                </c:pt>
                <c:pt idx="736">
                  <c:v>41.5</c:v>
                </c:pt>
                <c:pt idx="737">
                  <c:v>41.5</c:v>
                </c:pt>
                <c:pt idx="738">
                  <c:v>41.5</c:v>
                </c:pt>
                <c:pt idx="739">
                  <c:v>41.5</c:v>
                </c:pt>
                <c:pt idx="740">
                  <c:v>41.6</c:v>
                </c:pt>
                <c:pt idx="741">
                  <c:v>41.6</c:v>
                </c:pt>
                <c:pt idx="742">
                  <c:v>41.5</c:v>
                </c:pt>
                <c:pt idx="743">
                  <c:v>41.3</c:v>
                </c:pt>
                <c:pt idx="744">
                  <c:v>41.2</c:v>
                </c:pt>
                <c:pt idx="745">
                  <c:v>41.4</c:v>
                </c:pt>
                <c:pt idx="746">
                  <c:v>41.8</c:v>
                </c:pt>
                <c:pt idx="747">
                  <c:v>42.4</c:v>
                </c:pt>
                <c:pt idx="748">
                  <c:v>42.9</c:v>
                </c:pt>
                <c:pt idx="749">
                  <c:v>43.1</c:v>
                </c:pt>
                <c:pt idx="750">
                  <c:v>42.9</c:v>
                </c:pt>
                <c:pt idx="751">
                  <c:v>42.7</c:v>
                </c:pt>
                <c:pt idx="752">
                  <c:v>42.5</c:v>
                </c:pt>
                <c:pt idx="753">
                  <c:v>42.3</c:v>
                </c:pt>
                <c:pt idx="754">
                  <c:v>42.3</c:v>
                </c:pt>
                <c:pt idx="755">
                  <c:v>42.2</c:v>
                </c:pt>
                <c:pt idx="756">
                  <c:v>41.8</c:v>
                </c:pt>
                <c:pt idx="757">
                  <c:v>42.3</c:v>
                </c:pt>
                <c:pt idx="758">
                  <c:v>43.2</c:v>
                </c:pt>
                <c:pt idx="759">
                  <c:v>43.9</c:v>
                </c:pt>
                <c:pt idx="760">
                  <c:v>44.4</c:v>
                </c:pt>
                <c:pt idx="761">
                  <c:v>44.3</c:v>
                </c:pt>
                <c:pt idx="762">
                  <c:v>44</c:v>
                </c:pt>
                <c:pt idx="763">
                  <c:v>43.7</c:v>
                </c:pt>
                <c:pt idx="764">
                  <c:v>43.1</c:v>
                </c:pt>
                <c:pt idx="765">
                  <c:v>42.6</c:v>
                </c:pt>
                <c:pt idx="766">
                  <c:v>42.2</c:v>
                </c:pt>
                <c:pt idx="767">
                  <c:v>42</c:v>
                </c:pt>
                <c:pt idx="768">
                  <c:v>41.9</c:v>
                </c:pt>
                <c:pt idx="769">
                  <c:v>41.9</c:v>
                </c:pt>
                <c:pt idx="770">
                  <c:v>41.6</c:v>
                </c:pt>
                <c:pt idx="771">
                  <c:v>41.7</c:v>
                </c:pt>
                <c:pt idx="772">
                  <c:v>42</c:v>
                </c:pt>
                <c:pt idx="773">
                  <c:v>42.3</c:v>
                </c:pt>
                <c:pt idx="774">
                  <c:v>42.5</c:v>
                </c:pt>
                <c:pt idx="775">
                  <c:v>42.3</c:v>
                </c:pt>
                <c:pt idx="776">
                  <c:v>42</c:v>
                </c:pt>
                <c:pt idx="777">
                  <c:v>42.1</c:v>
                </c:pt>
                <c:pt idx="778">
                  <c:v>42.2</c:v>
                </c:pt>
                <c:pt idx="779">
                  <c:v>42.3</c:v>
                </c:pt>
                <c:pt idx="780">
                  <c:v>41.9</c:v>
                </c:pt>
                <c:pt idx="781">
                  <c:v>41.1</c:v>
                </c:pt>
                <c:pt idx="782">
                  <c:v>40.799999999999997</c:v>
                </c:pt>
                <c:pt idx="783">
                  <c:v>41.2</c:v>
                </c:pt>
                <c:pt idx="784">
                  <c:v>42</c:v>
                </c:pt>
                <c:pt idx="785">
                  <c:v>42.5</c:v>
                </c:pt>
                <c:pt idx="786">
                  <c:v>42</c:v>
                </c:pt>
                <c:pt idx="787">
                  <c:v>42.1</c:v>
                </c:pt>
                <c:pt idx="788">
                  <c:v>42.6</c:v>
                </c:pt>
                <c:pt idx="789">
                  <c:v>42.7</c:v>
                </c:pt>
                <c:pt idx="790">
                  <c:v>42.6</c:v>
                </c:pt>
                <c:pt idx="791">
                  <c:v>42.5</c:v>
                </c:pt>
                <c:pt idx="792">
                  <c:v>42.5</c:v>
                </c:pt>
                <c:pt idx="793">
                  <c:v>42.4</c:v>
                </c:pt>
                <c:pt idx="794">
                  <c:v>42.2</c:v>
                </c:pt>
                <c:pt idx="795">
                  <c:v>42.3</c:v>
                </c:pt>
                <c:pt idx="796">
                  <c:v>42.6</c:v>
                </c:pt>
                <c:pt idx="797">
                  <c:v>42.4</c:v>
                </c:pt>
                <c:pt idx="798">
                  <c:v>41.8</c:v>
                </c:pt>
                <c:pt idx="799">
                  <c:v>41.7</c:v>
                </c:pt>
                <c:pt idx="800">
                  <c:v>41.8</c:v>
                </c:pt>
                <c:pt idx="801">
                  <c:v>41.9</c:v>
                </c:pt>
                <c:pt idx="802">
                  <c:v>41.8</c:v>
                </c:pt>
                <c:pt idx="803">
                  <c:v>41.7</c:v>
                </c:pt>
                <c:pt idx="804">
                  <c:v>41.8</c:v>
                </c:pt>
                <c:pt idx="805">
                  <c:v>41.7</c:v>
                </c:pt>
                <c:pt idx="806">
                  <c:v>41.6</c:v>
                </c:pt>
                <c:pt idx="807">
                  <c:v>41.7</c:v>
                </c:pt>
                <c:pt idx="808">
                  <c:v>42.1</c:v>
                </c:pt>
                <c:pt idx="809">
                  <c:v>42.4</c:v>
                </c:pt>
                <c:pt idx="810">
                  <c:v>42.6</c:v>
                </c:pt>
                <c:pt idx="811">
                  <c:v>42.9</c:v>
                </c:pt>
                <c:pt idx="812">
                  <c:v>42.9</c:v>
                </c:pt>
                <c:pt idx="813">
                  <c:v>42.9</c:v>
                </c:pt>
                <c:pt idx="814">
                  <c:v>42.8</c:v>
                </c:pt>
                <c:pt idx="815">
                  <c:v>42.8</c:v>
                </c:pt>
                <c:pt idx="816">
                  <c:v>43</c:v>
                </c:pt>
                <c:pt idx="817">
                  <c:v>42.8</c:v>
                </c:pt>
                <c:pt idx="818">
                  <c:v>42.4</c:v>
                </c:pt>
                <c:pt idx="819">
                  <c:v>42.7</c:v>
                </c:pt>
                <c:pt idx="820">
                  <c:v>43</c:v>
                </c:pt>
                <c:pt idx="821">
                  <c:v>43.1</c:v>
                </c:pt>
                <c:pt idx="822">
                  <c:v>42.9</c:v>
                </c:pt>
                <c:pt idx="823">
                  <c:v>42.7</c:v>
                </c:pt>
                <c:pt idx="824">
                  <c:v>42.8</c:v>
                </c:pt>
                <c:pt idx="825">
                  <c:v>42.8</c:v>
                </c:pt>
                <c:pt idx="826">
                  <c:v>42.4</c:v>
                </c:pt>
                <c:pt idx="827">
                  <c:v>42.2</c:v>
                </c:pt>
                <c:pt idx="828">
                  <c:v>42.6</c:v>
                </c:pt>
                <c:pt idx="829">
                  <c:v>43</c:v>
                </c:pt>
                <c:pt idx="830">
                  <c:v>43</c:v>
                </c:pt>
                <c:pt idx="831">
                  <c:v>42.7</c:v>
                </c:pt>
                <c:pt idx="832">
                  <c:v>42.5</c:v>
                </c:pt>
                <c:pt idx="833">
                  <c:v>42.4</c:v>
                </c:pt>
                <c:pt idx="834">
                  <c:v>42.6</c:v>
                </c:pt>
                <c:pt idx="835">
                  <c:v>43.2</c:v>
                </c:pt>
                <c:pt idx="836">
                  <c:v>43.5</c:v>
                </c:pt>
                <c:pt idx="837">
                  <c:v>43.1</c:v>
                </c:pt>
                <c:pt idx="838">
                  <c:v>42.9</c:v>
                </c:pt>
                <c:pt idx="839">
                  <c:v>42.8</c:v>
                </c:pt>
                <c:pt idx="840">
                  <c:v>43.2</c:v>
                </c:pt>
                <c:pt idx="841">
                  <c:v>43.9</c:v>
                </c:pt>
                <c:pt idx="842">
                  <c:v>43.8</c:v>
                </c:pt>
                <c:pt idx="843">
                  <c:v>43.4</c:v>
                </c:pt>
                <c:pt idx="844">
                  <c:v>43.5</c:v>
                </c:pt>
                <c:pt idx="845">
                  <c:v>43.7</c:v>
                </c:pt>
                <c:pt idx="846">
                  <c:v>43.7</c:v>
                </c:pt>
                <c:pt idx="847">
                  <c:v>43.6</c:v>
                </c:pt>
                <c:pt idx="848">
                  <c:v>43.2</c:v>
                </c:pt>
                <c:pt idx="849">
                  <c:v>43.1</c:v>
                </c:pt>
                <c:pt idx="850">
                  <c:v>43.3</c:v>
                </c:pt>
                <c:pt idx="851">
                  <c:v>43.5</c:v>
                </c:pt>
                <c:pt idx="852">
                  <c:v>43.5</c:v>
                </c:pt>
                <c:pt idx="853">
                  <c:v>43.2</c:v>
                </c:pt>
                <c:pt idx="854">
                  <c:v>43.2</c:v>
                </c:pt>
                <c:pt idx="855">
                  <c:v>43.3</c:v>
                </c:pt>
                <c:pt idx="856">
                  <c:v>43.1</c:v>
                </c:pt>
                <c:pt idx="857">
                  <c:v>42.8</c:v>
                </c:pt>
                <c:pt idx="858">
                  <c:v>42.9</c:v>
                </c:pt>
                <c:pt idx="859">
                  <c:v>42.7</c:v>
                </c:pt>
                <c:pt idx="860">
                  <c:v>42.6</c:v>
                </c:pt>
                <c:pt idx="861">
                  <c:v>42.8</c:v>
                </c:pt>
                <c:pt idx="862">
                  <c:v>42.8</c:v>
                </c:pt>
                <c:pt idx="863">
                  <c:v>42.6</c:v>
                </c:pt>
                <c:pt idx="864">
                  <c:v>42.4</c:v>
                </c:pt>
                <c:pt idx="865">
                  <c:v>42.3</c:v>
                </c:pt>
                <c:pt idx="866">
                  <c:v>42.2</c:v>
                </c:pt>
                <c:pt idx="867">
                  <c:v>42</c:v>
                </c:pt>
                <c:pt idx="868">
                  <c:v>42.1</c:v>
                </c:pt>
                <c:pt idx="869">
                  <c:v>42.4</c:v>
                </c:pt>
                <c:pt idx="870">
                  <c:v>42.1</c:v>
                </c:pt>
                <c:pt idx="871">
                  <c:v>41.6</c:v>
                </c:pt>
                <c:pt idx="872">
                  <c:v>41.7</c:v>
                </c:pt>
                <c:pt idx="873">
                  <c:v>42.2</c:v>
                </c:pt>
                <c:pt idx="874">
                  <c:v>42.7</c:v>
                </c:pt>
                <c:pt idx="875">
                  <c:v>42.6</c:v>
                </c:pt>
                <c:pt idx="876">
                  <c:v>42.4</c:v>
                </c:pt>
                <c:pt idx="877">
                  <c:v>42.1</c:v>
                </c:pt>
                <c:pt idx="878">
                  <c:v>42.1</c:v>
                </c:pt>
                <c:pt idx="879">
                  <c:v>42.4</c:v>
                </c:pt>
                <c:pt idx="880">
                  <c:v>42.5</c:v>
                </c:pt>
                <c:pt idx="881">
                  <c:v>42.8</c:v>
                </c:pt>
                <c:pt idx="882">
                  <c:v>43</c:v>
                </c:pt>
                <c:pt idx="883">
                  <c:v>43.1</c:v>
                </c:pt>
                <c:pt idx="884">
                  <c:v>43.2</c:v>
                </c:pt>
                <c:pt idx="885">
                  <c:v>43.2</c:v>
                </c:pt>
                <c:pt idx="886">
                  <c:v>42.9</c:v>
                </c:pt>
                <c:pt idx="887">
                  <c:v>42.7</c:v>
                </c:pt>
                <c:pt idx="888">
                  <c:v>42.4</c:v>
                </c:pt>
                <c:pt idx="889">
                  <c:v>42.3</c:v>
                </c:pt>
                <c:pt idx="890">
                  <c:v>42.1</c:v>
                </c:pt>
                <c:pt idx="891">
                  <c:v>41.9</c:v>
                </c:pt>
                <c:pt idx="892">
                  <c:v>41.7</c:v>
                </c:pt>
                <c:pt idx="893">
                  <c:v>41.7</c:v>
                </c:pt>
                <c:pt idx="894">
                  <c:v>41.9</c:v>
                </c:pt>
                <c:pt idx="895">
                  <c:v>42.1</c:v>
                </c:pt>
                <c:pt idx="896">
                  <c:v>41.9</c:v>
                </c:pt>
                <c:pt idx="897">
                  <c:v>41.6</c:v>
                </c:pt>
                <c:pt idx="898">
                  <c:v>41.6</c:v>
                </c:pt>
                <c:pt idx="899">
                  <c:v>41.8</c:v>
                </c:pt>
                <c:pt idx="900">
                  <c:v>42</c:v>
                </c:pt>
                <c:pt idx="901">
                  <c:v>42.3</c:v>
                </c:pt>
                <c:pt idx="902">
                  <c:v>42.7</c:v>
                </c:pt>
                <c:pt idx="903">
                  <c:v>43.2</c:v>
                </c:pt>
                <c:pt idx="904">
                  <c:v>43.6</c:v>
                </c:pt>
                <c:pt idx="905">
                  <c:v>43.5</c:v>
                </c:pt>
                <c:pt idx="906">
                  <c:v>43.1</c:v>
                </c:pt>
                <c:pt idx="907">
                  <c:v>43</c:v>
                </c:pt>
                <c:pt idx="908">
                  <c:v>43.3</c:v>
                </c:pt>
                <c:pt idx="909">
                  <c:v>43.5</c:v>
                </c:pt>
                <c:pt idx="910">
                  <c:v>43.7</c:v>
                </c:pt>
                <c:pt idx="911">
                  <c:v>43.7</c:v>
                </c:pt>
                <c:pt idx="912">
                  <c:v>43.7</c:v>
                </c:pt>
                <c:pt idx="913">
                  <c:v>43.9</c:v>
                </c:pt>
                <c:pt idx="914">
                  <c:v>43.9</c:v>
                </c:pt>
                <c:pt idx="915">
                  <c:v>43.9</c:v>
                </c:pt>
                <c:pt idx="916">
                  <c:v>43.9</c:v>
                </c:pt>
                <c:pt idx="917">
                  <c:v>43.9</c:v>
                </c:pt>
                <c:pt idx="918">
                  <c:v>44</c:v>
                </c:pt>
                <c:pt idx="919">
                  <c:v>44.4</c:v>
                </c:pt>
                <c:pt idx="920">
                  <c:v>44.7</c:v>
                </c:pt>
                <c:pt idx="921">
                  <c:v>44.4</c:v>
                </c:pt>
                <c:pt idx="922">
                  <c:v>43.8</c:v>
                </c:pt>
                <c:pt idx="923">
                  <c:v>43.8</c:v>
                </c:pt>
                <c:pt idx="924">
                  <c:v>43.8</c:v>
                </c:pt>
                <c:pt idx="925">
                  <c:v>43.6</c:v>
                </c:pt>
                <c:pt idx="926">
                  <c:v>43.3</c:v>
                </c:pt>
                <c:pt idx="927">
                  <c:v>43.1</c:v>
                </c:pt>
                <c:pt idx="928">
                  <c:v>42.7</c:v>
                </c:pt>
                <c:pt idx="929">
                  <c:v>42.4</c:v>
                </c:pt>
                <c:pt idx="930">
                  <c:v>42</c:v>
                </c:pt>
                <c:pt idx="931">
                  <c:v>41.7</c:v>
                </c:pt>
                <c:pt idx="932">
                  <c:v>41.6</c:v>
                </c:pt>
                <c:pt idx="933">
                  <c:v>41.9</c:v>
                </c:pt>
                <c:pt idx="934">
                  <c:v>42.1</c:v>
                </c:pt>
                <c:pt idx="935">
                  <c:v>42.1</c:v>
                </c:pt>
                <c:pt idx="936">
                  <c:v>42.1</c:v>
                </c:pt>
                <c:pt idx="937">
                  <c:v>42.1</c:v>
                </c:pt>
                <c:pt idx="938">
                  <c:v>42.1</c:v>
                </c:pt>
                <c:pt idx="939">
                  <c:v>42.1</c:v>
                </c:pt>
                <c:pt idx="940">
                  <c:v>41.9</c:v>
                </c:pt>
                <c:pt idx="941">
                  <c:v>41.2</c:v>
                </c:pt>
                <c:pt idx="942">
                  <c:v>40.799999999999997</c:v>
                </c:pt>
                <c:pt idx="943">
                  <c:v>41.1</c:v>
                </c:pt>
                <c:pt idx="944">
                  <c:v>41.7</c:v>
                </c:pt>
                <c:pt idx="945">
                  <c:v>41.8</c:v>
                </c:pt>
                <c:pt idx="946">
                  <c:v>41.7</c:v>
                </c:pt>
                <c:pt idx="947">
                  <c:v>41.6</c:v>
                </c:pt>
                <c:pt idx="948">
                  <c:v>41.4</c:v>
                </c:pt>
                <c:pt idx="949">
                  <c:v>41.2</c:v>
                </c:pt>
                <c:pt idx="950">
                  <c:v>41.1</c:v>
                </c:pt>
                <c:pt idx="951">
                  <c:v>41.2</c:v>
                </c:pt>
                <c:pt idx="952">
                  <c:v>41.3</c:v>
                </c:pt>
                <c:pt idx="953">
                  <c:v>41.3</c:v>
                </c:pt>
                <c:pt idx="954">
                  <c:v>41.7</c:v>
                </c:pt>
                <c:pt idx="955">
                  <c:v>42.1</c:v>
                </c:pt>
                <c:pt idx="956">
                  <c:v>42.1</c:v>
                </c:pt>
                <c:pt idx="957">
                  <c:v>42</c:v>
                </c:pt>
                <c:pt idx="958">
                  <c:v>42.1</c:v>
                </c:pt>
                <c:pt idx="959">
                  <c:v>42</c:v>
                </c:pt>
                <c:pt idx="960">
                  <c:v>41.8</c:v>
                </c:pt>
                <c:pt idx="961">
                  <c:v>41.9</c:v>
                </c:pt>
                <c:pt idx="962">
                  <c:v>42</c:v>
                </c:pt>
                <c:pt idx="963">
                  <c:v>42.2</c:v>
                </c:pt>
                <c:pt idx="964">
                  <c:v>42.2</c:v>
                </c:pt>
                <c:pt idx="965">
                  <c:v>42.2</c:v>
                </c:pt>
                <c:pt idx="966">
                  <c:v>41.9</c:v>
                </c:pt>
                <c:pt idx="967">
                  <c:v>41.6</c:v>
                </c:pt>
                <c:pt idx="968">
                  <c:v>41.6</c:v>
                </c:pt>
                <c:pt idx="969">
                  <c:v>42.4</c:v>
                </c:pt>
                <c:pt idx="970">
                  <c:v>43</c:v>
                </c:pt>
                <c:pt idx="971">
                  <c:v>43.2</c:v>
                </c:pt>
                <c:pt idx="972">
                  <c:v>42.6</c:v>
                </c:pt>
                <c:pt idx="973">
                  <c:v>42</c:v>
                </c:pt>
                <c:pt idx="979">
                  <c:v>42</c:v>
                </c:pt>
                <c:pt idx="980">
                  <c:v>42</c:v>
                </c:pt>
                <c:pt idx="981">
                  <c:v>41.7</c:v>
                </c:pt>
                <c:pt idx="982">
                  <c:v>41.7</c:v>
                </c:pt>
                <c:pt idx="983">
                  <c:v>42.2</c:v>
                </c:pt>
                <c:pt idx="984">
                  <c:v>42.7</c:v>
                </c:pt>
                <c:pt idx="985">
                  <c:v>42.9</c:v>
                </c:pt>
                <c:pt idx="986">
                  <c:v>42.8</c:v>
                </c:pt>
                <c:pt idx="987">
                  <c:v>42.6</c:v>
                </c:pt>
                <c:pt idx="988">
                  <c:v>42.3</c:v>
                </c:pt>
                <c:pt idx="989">
                  <c:v>42.2</c:v>
                </c:pt>
                <c:pt idx="990">
                  <c:v>42.4</c:v>
                </c:pt>
                <c:pt idx="991">
                  <c:v>42.5</c:v>
                </c:pt>
                <c:pt idx="992">
                  <c:v>42.4</c:v>
                </c:pt>
                <c:pt idx="993">
                  <c:v>42.3</c:v>
                </c:pt>
                <c:pt idx="994">
                  <c:v>41.9</c:v>
                </c:pt>
                <c:pt idx="995">
                  <c:v>41</c:v>
                </c:pt>
                <c:pt idx="996">
                  <c:v>40.6</c:v>
                </c:pt>
                <c:pt idx="997">
                  <c:v>40.700000000000003</c:v>
                </c:pt>
                <c:pt idx="998">
                  <c:v>41.2</c:v>
                </c:pt>
                <c:pt idx="999">
                  <c:v>42</c:v>
                </c:pt>
                <c:pt idx="1000">
                  <c:v>42.8</c:v>
                </c:pt>
                <c:pt idx="1001">
                  <c:v>43</c:v>
                </c:pt>
                <c:pt idx="1002">
                  <c:v>43</c:v>
                </c:pt>
                <c:pt idx="1003">
                  <c:v>42.9</c:v>
                </c:pt>
                <c:pt idx="1004">
                  <c:v>42.9</c:v>
                </c:pt>
                <c:pt idx="1005">
                  <c:v>43</c:v>
                </c:pt>
                <c:pt idx="1006">
                  <c:v>42.9</c:v>
                </c:pt>
                <c:pt idx="1007">
                  <c:v>42.4</c:v>
                </c:pt>
                <c:pt idx="1008">
                  <c:v>41.8</c:v>
                </c:pt>
                <c:pt idx="1009">
                  <c:v>41.5</c:v>
                </c:pt>
                <c:pt idx="1010">
                  <c:v>41.7</c:v>
                </c:pt>
                <c:pt idx="1011">
                  <c:v>41.9</c:v>
                </c:pt>
                <c:pt idx="1012">
                  <c:v>42</c:v>
                </c:pt>
                <c:pt idx="1013">
                  <c:v>42.1</c:v>
                </c:pt>
                <c:pt idx="1014">
                  <c:v>41.8</c:v>
                </c:pt>
                <c:pt idx="1015">
                  <c:v>41.3</c:v>
                </c:pt>
                <c:pt idx="1016">
                  <c:v>41.2</c:v>
                </c:pt>
                <c:pt idx="1017">
                  <c:v>41</c:v>
                </c:pt>
                <c:pt idx="1018">
                  <c:v>40.5</c:v>
                </c:pt>
                <c:pt idx="1019">
                  <c:v>40</c:v>
                </c:pt>
                <c:pt idx="1020">
                  <c:v>40.200000000000003</c:v>
                </c:pt>
                <c:pt idx="1021">
                  <c:v>40.6</c:v>
                </c:pt>
                <c:pt idx="1022">
                  <c:v>40.9</c:v>
                </c:pt>
                <c:pt idx="1023">
                  <c:v>40.9</c:v>
                </c:pt>
                <c:pt idx="1024">
                  <c:v>40.799999999999997</c:v>
                </c:pt>
                <c:pt idx="1025">
                  <c:v>41</c:v>
                </c:pt>
                <c:pt idx="1026">
                  <c:v>41.4</c:v>
                </c:pt>
                <c:pt idx="1027">
                  <c:v>41.7</c:v>
                </c:pt>
                <c:pt idx="1028">
                  <c:v>41.7</c:v>
                </c:pt>
                <c:pt idx="1029">
                  <c:v>41.7</c:v>
                </c:pt>
                <c:pt idx="1030">
                  <c:v>41.5</c:v>
                </c:pt>
                <c:pt idx="1031">
                  <c:v>41.1</c:v>
                </c:pt>
                <c:pt idx="1032">
                  <c:v>41</c:v>
                </c:pt>
                <c:pt idx="1033">
                  <c:v>41.2</c:v>
                </c:pt>
                <c:pt idx="1034">
                  <c:v>41.6</c:v>
                </c:pt>
                <c:pt idx="1035">
                  <c:v>41.9</c:v>
                </c:pt>
                <c:pt idx="1036">
                  <c:v>42.4</c:v>
                </c:pt>
                <c:pt idx="1037">
                  <c:v>42.9</c:v>
                </c:pt>
                <c:pt idx="1038">
                  <c:v>43.1</c:v>
                </c:pt>
                <c:pt idx="1039">
                  <c:v>43.3</c:v>
                </c:pt>
                <c:pt idx="1040">
                  <c:v>43.1</c:v>
                </c:pt>
                <c:pt idx="1041">
                  <c:v>42.5</c:v>
                </c:pt>
                <c:pt idx="1042">
                  <c:v>42.2</c:v>
                </c:pt>
                <c:pt idx="1043">
                  <c:v>42.1</c:v>
                </c:pt>
                <c:pt idx="1044">
                  <c:v>42.5</c:v>
                </c:pt>
                <c:pt idx="1045">
                  <c:v>42.9</c:v>
                </c:pt>
                <c:pt idx="1046">
                  <c:v>43.3</c:v>
                </c:pt>
                <c:pt idx="1047">
                  <c:v>43.8</c:v>
                </c:pt>
                <c:pt idx="1048">
                  <c:v>44.3</c:v>
                </c:pt>
                <c:pt idx="1049">
                  <c:v>44.4</c:v>
                </c:pt>
                <c:pt idx="1050">
                  <c:v>44.2</c:v>
                </c:pt>
                <c:pt idx="1051">
                  <c:v>43.9</c:v>
                </c:pt>
                <c:pt idx="1052">
                  <c:v>43.8</c:v>
                </c:pt>
                <c:pt idx="1053">
                  <c:v>43.6</c:v>
                </c:pt>
                <c:pt idx="1054">
                  <c:v>43.5</c:v>
                </c:pt>
                <c:pt idx="1055">
                  <c:v>43.9</c:v>
                </c:pt>
                <c:pt idx="1056">
                  <c:v>44.1</c:v>
                </c:pt>
                <c:pt idx="1057">
                  <c:v>43.5</c:v>
                </c:pt>
                <c:pt idx="1058">
                  <c:v>42.9</c:v>
                </c:pt>
                <c:pt idx="1059">
                  <c:v>42.8</c:v>
                </c:pt>
                <c:pt idx="1060">
                  <c:v>43.4</c:v>
                </c:pt>
                <c:pt idx="1061">
                  <c:v>43.9</c:v>
                </c:pt>
                <c:pt idx="1062">
                  <c:v>43.9</c:v>
                </c:pt>
                <c:pt idx="1063">
                  <c:v>43.8</c:v>
                </c:pt>
                <c:pt idx="1064">
                  <c:v>43.8</c:v>
                </c:pt>
                <c:pt idx="1065">
                  <c:v>43.8</c:v>
                </c:pt>
                <c:pt idx="1066">
                  <c:v>43.6</c:v>
                </c:pt>
                <c:pt idx="1067">
                  <c:v>43.3</c:v>
                </c:pt>
                <c:pt idx="1068">
                  <c:v>43.6</c:v>
                </c:pt>
                <c:pt idx="1069">
                  <c:v>43.6</c:v>
                </c:pt>
                <c:pt idx="1070">
                  <c:v>43.3</c:v>
                </c:pt>
                <c:pt idx="1071">
                  <c:v>43.1</c:v>
                </c:pt>
                <c:pt idx="1072">
                  <c:v>43.1</c:v>
                </c:pt>
                <c:pt idx="1073">
                  <c:v>43.3</c:v>
                </c:pt>
                <c:pt idx="1074">
                  <c:v>43.6</c:v>
                </c:pt>
                <c:pt idx="1075">
                  <c:v>43.5</c:v>
                </c:pt>
                <c:pt idx="1076">
                  <c:v>43.3</c:v>
                </c:pt>
                <c:pt idx="1077">
                  <c:v>42.9</c:v>
                </c:pt>
                <c:pt idx="1078">
                  <c:v>42.6</c:v>
                </c:pt>
                <c:pt idx="1079">
                  <c:v>42.4</c:v>
                </c:pt>
                <c:pt idx="1080">
                  <c:v>42.3</c:v>
                </c:pt>
                <c:pt idx="1081">
                  <c:v>42.4</c:v>
                </c:pt>
                <c:pt idx="1082">
                  <c:v>42.6</c:v>
                </c:pt>
                <c:pt idx="1083">
                  <c:v>42.5</c:v>
                </c:pt>
                <c:pt idx="1084">
                  <c:v>42.3</c:v>
                </c:pt>
                <c:pt idx="1085">
                  <c:v>42.4</c:v>
                </c:pt>
                <c:pt idx="1086">
                  <c:v>42.7</c:v>
                </c:pt>
                <c:pt idx="1087">
                  <c:v>42.9</c:v>
                </c:pt>
                <c:pt idx="1088">
                  <c:v>43.1</c:v>
                </c:pt>
                <c:pt idx="1089">
                  <c:v>43.4</c:v>
                </c:pt>
                <c:pt idx="1090">
                  <c:v>43.8</c:v>
                </c:pt>
                <c:pt idx="1091">
                  <c:v>43.6</c:v>
                </c:pt>
                <c:pt idx="1092">
                  <c:v>43.4</c:v>
                </c:pt>
                <c:pt idx="1093">
                  <c:v>44.4</c:v>
                </c:pt>
                <c:pt idx="1094">
                  <c:v>45.1</c:v>
                </c:pt>
                <c:pt idx="1095">
                  <c:v>44.6</c:v>
                </c:pt>
                <c:pt idx="1096">
                  <c:v>44.3</c:v>
                </c:pt>
                <c:pt idx="1097">
                  <c:v>44.4</c:v>
                </c:pt>
                <c:pt idx="1098">
                  <c:v>44.5</c:v>
                </c:pt>
                <c:pt idx="1099">
                  <c:v>44.5</c:v>
                </c:pt>
                <c:pt idx="1100">
                  <c:v>44.1</c:v>
                </c:pt>
                <c:pt idx="1101">
                  <c:v>43.8</c:v>
                </c:pt>
                <c:pt idx="1102">
                  <c:v>43.6</c:v>
                </c:pt>
                <c:pt idx="1103">
                  <c:v>43.5</c:v>
                </c:pt>
                <c:pt idx="1104">
                  <c:v>43.4</c:v>
                </c:pt>
                <c:pt idx="1105">
                  <c:v>43.2</c:v>
                </c:pt>
                <c:pt idx="1106">
                  <c:v>43.1</c:v>
                </c:pt>
                <c:pt idx="1107">
                  <c:v>43</c:v>
                </c:pt>
                <c:pt idx="1108">
                  <c:v>42.8</c:v>
                </c:pt>
                <c:pt idx="1109">
                  <c:v>42.8</c:v>
                </c:pt>
                <c:pt idx="1110">
                  <c:v>42.9</c:v>
                </c:pt>
                <c:pt idx="1111">
                  <c:v>42.9</c:v>
                </c:pt>
                <c:pt idx="1112">
                  <c:v>42.7</c:v>
                </c:pt>
                <c:pt idx="1113">
                  <c:v>42.5</c:v>
                </c:pt>
                <c:pt idx="1114">
                  <c:v>42.6</c:v>
                </c:pt>
                <c:pt idx="1115">
                  <c:v>42.9</c:v>
                </c:pt>
                <c:pt idx="1116">
                  <c:v>42.8</c:v>
                </c:pt>
                <c:pt idx="1117">
                  <c:v>42.6</c:v>
                </c:pt>
                <c:pt idx="1118">
                  <c:v>42.5</c:v>
                </c:pt>
                <c:pt idx="1119">
                  <c:v>42.6</c:v>
                </c:pt>
                <c:pt idx="1120">
                  <c:v>42.8</c:v>
                </c:pt>
                <c:pt idx="1121">
                  <c:v>42.8</c:v>
                </c:pt>
                <c:pt idx="1122">
                  <c:v>42.5</c:v>
                </c:pt>
                <c:pt idx="1123">
                  <c:v>42.1</c:v>
                </c:pt>
                <c:pt idx="1124">
                  <c:v>41.9</c:v>
                </c:pt>
                <c:pt idx="1125">
                  <c:v>42.3</c:v>
                </c:pt>
                <c:pt idx="1126">
                  <c:v>42.6</c:v>
                </c:pt>
                <c:pt idx="1127">
                  <c:v>42.6</c:v>
                </c:pt>
                <c:pt idx="1128">
                  <c:v>42.6</c:v>
                </c:pt>
                <c:pt idx="1129">
                  <c:v>42.7</c:v>
                </c:pt>
                <c:pt idx="1130">
                  <c:v>42.7</c:v>
                </c:pt>
                <c:pt idx="1131">
                  <c:v>42.6</c:v>
                </c:pt>
                <c:pt idx="1132">
                  <c:v>42.5</c:v>
                </c:pt>
                <c:pt idx="1133">
                  <c:v>42.3</c:v>
                </c:pt>
                <c:pt idx="1134">
                  <c:v>42.3</c:v>
                </c:pt>
                <c:pt idx="1135">
                  <c:v>42.3</c:v>
                </c:pt>
                <c:pt idx="1136">
                  <c:v>42</c:v>
                </c:pt>
                <c:pt idx="1137">
                  <c:v>41.8</c:v>
                </c:pt>
                <c:pt idx="1138">
                  <c:v>42</c:v>
                </c:pt>
                <c:pt idx="1139">
                  <c:v>42.2</c:v>
                </c:pt>
                <c:pt idx="1140">
                  <c:v>42.2</c:v>
                </c:pt>
                <c:pt idx="1141">
                  <c:v>42.1</c:v>
                </c:pt>
                <c:pt idx="1142">
                  <c:v>41.9</c:v>
                </c:pt>
                <c:pt idx="1143">
                  <c:v>41.7</c:v>
                </c:pt>
                <c:pt idx="1144">
                  <c:v>41.6</c:v>
                </c:pt>
                <c:pt idx="1145">
                  <c:v>41.4</c:v>
                </c:pt>
                <c:pt idx="1146">
                  <c:v>41.3</c:v>
                </c:pt>
                <c:pt idx="1147">
                  <c:v>41.2</c:v>
                </c:pt>
                <c:pt idx="1148">
                  <c:v>40.799999999999997</c:v>
                </c:pt>
                <c:pt idx="1149">
                  <c:v>40.299999999999997</c:v>
                </c:pt>
                <c:pt idx="1150">
                  <c:v>39.9</c:v>
                </c:pt>
                <c:pt idx="1151">
                  <c:v>39.9</c:v>
                </c:pt>
                <c:pt idx="1152">
                  <c:v>40.299999999999997</c:v>
                </c:pt>
                <c:pt idx="1153">
                  <c:v>40.700000000000003</c:v>
                </c:pt>
                <c:pt idx="1154">
                  <c:v>40.799999999999997</c:v>
                </c:pt>
                <c:pt idx="1155">
                  <c:v>40.799999999999997</c:v>
                </c:pt>
                <c:pt idx="1156">
                  <c:v>41</c:v>
                </c:pt>
                <c:pt idx="1157">
                  <c:v>41.2</c:v>
                </c:pt>
                <c:pt idx="1158">
                  <c:v>41.2</c:v>
                </c:pt>
                <c:pt idx="1159">
                  <c:v>41</c:v>
                </c:pt>
                <c:pt idx="1160">
                  <c:v>40.6</c:v>
                </c:pt>
                <c:pt idx="1161">
                  <c:v>40.299999999999997</c:v>
                </c:pt>
                <c:pt idx="1162">
                  <c:v>40.299999999999997</c:v>
                </c:pt>
                <c:pt idx="1163">
                  <c:v>40.1</c:v>
                </c:pt>
                <c:pt idx="1164">
                  <c:v>39.799999999999997</c:v>
                </c:pt>
                <c:pt idx="1165">
                  <c:v>39.5</c:v>
                </c:pt>
                <c:pt idx="1166">
                  <c:v>39.4</c:v>
                </c:pt>
                <c:pt idx="1167">
                  <c:v>39.700000000000003</c:v>
                </c:pt>
                <c:pt idx="1168">
                  <c:v>39.9</c:v>
                </c:pt>
                <c:pt idx="1169">
                  <c:v>40</c:v>
                </c:pt>
                <c:pt idx="1170">
                  <c:v>39.9</c:v>
                </c:pt>
                <c:pt idx="1171">
                  <c:v>40</c:v>
                </c:pt>
                <c:pt idx="1172">
                  <c:v>39.9</c:v>
                </c:pt>
                <c:pt idx="1173">
                  <c:v>39.700000000000003</c:v>
                </c:pt>
                <c:pt idx="1174">
                  <c:v>39.5</c:v>
                </c:pt>
                <c:pt idx="1175">
                  <c:v>39.6</c:v>
                </c:pt>
                <c:pt idx="1176">
                  <c:v>39.700000000000003</c:v>
                </c:pt>
                <c:pt idx="1177">
                  <c:v>39.5</c:v>
                </c:pt>
                <c:pt idx="1178">
                  <c:v>39.4</c:v>
                </c:pt>
                <c:pt idx="1179">
                  <c:v>39.5</c:v>
                </c:pt>
                <c:pt idx="1180">
                  <c:v>39.5</c:v>
                </c:pt>
                <c:pt idx="1181">
                  <c:v>39.5</c:v>
                </c:pt>
                <c:pt idx="1182">
                  <c:v>40</c:v>
                </c:pt>
                <c:pt idx="1183">
                  <c:v>40.4</c:v>
                </c:pt>
                <c:pt idx="1184">
                  <c:v>40.5</c:v>
                </c:pt>
                <c:pt idx="1185">
                  <c:v>40.299999999999997</c:v>
                </c:pt>
                <c:pt idx="1186">
                  <c:v>40.1</c:v>
                </c:pt>
                <c:pt idx="1187">
                  <c:v>40.1</c:v>
                </c:pt>
                <c:pt idx="1188">
                  <c:v>40.4</c:v>
                </c:pt>
                <c:pt idx="1189">
                  <c:v>40.5</c:v>
                </c:pt>
                <c:pt idx="1190">
                  <c:v>40.5</c:v>
                </c:pt>
                <c:pt idx="1191">
                  <c:v>40.5</c:v>
                </c:pt>
                <c:pt idx="1192">
                  <c:v>40.299999999999997</c:v>
                </c:pt>
                <c:pt idx="1193">
                  <c:v>40.1</c:v>
                </c:pt>
                <c:pt idx="1194">
                  <c:v>40.1</c:v>
                </c:pt>
                <c:pt idx="1195">
                  <c:v>40.299999999999997</c:v>
                </c:pt>
                <c:pt idx="1196">
                  <c:v>40.299999999999997</c:v>
                </c:pt>
                <c:pt idx="1197">
                  <c:v>39.9</c:v>
                </c:pt>
                <c:pt idx="1198">
                  <c:v>39.700000000000003</c:v>
                </c:pt>
                <c:pt idx="1199">
                  <c:v>40</c:v>
                </c:pt>
                <c:pt idx="1200">
                  <c:v>40.4</c:v>
                </c:pt>
                <c:pt idx="1201">
                  <c:v>40.5</c:v>
                </c:pt>
                <c:pt idx="1202">
                  <c:v>40.299999999999997</c:v>
                </c:pt>
                <c:pt idx="1203">
                  <c:v>40.299999999999997</c:v>
                </c:pt>
                <c:pt idx="1204">
                  <c:v>40.5</c:v>
                </c:pt>
                <c:pt idx="1205">
                  <c:v>40.5</c:v>
                </c:pt>
                <c:pt idx="1206">
                  <c:v>40.5</c:v>
                </c:pt>
                <c:pt idx="1207">
                  <c:v>40.4</c:v>
                </c:pt>
                <c:pt idx="1208">
                  <c:v>40.299999999999997</c:v>
                </c:pt>
                <c:pt idx="1209">
                  <c:v>40.1</c:v>
                </c:pt>
                <c:pt idx="1210">
                  <c:v>40.200000000000003</c:v>
                </c:pt>
                <c:pt idx="1211">
                  <c:v>40.1</c:v>
                </c:pt>
                <c:pt idx="1212">
                  <c:v>40.1</c:v>
                </c:pt>
                <c:pt idx="1213">
                  <c:v>40.5</c:v>
                </c:pt>
                <c:pt idx="1214">
                  <c:v>40.5</c:v>
                </c:pt>
                <c:pt idx="1215">
                  <c:v>40.299999999999997</c:v>
                </c:pt>
                <c:pt idx="1216">
                  <c:v>40.200000000000003</c:v>
                </c:pt>
                <c:pt idx="1217">
                  <c:v>40.700000000000003</c:v>
                </c:pt>
                <c:pt idx="1218">
                  <c:v>41</c:v>
                </c:pt>
                <c:pt idx="1219">
                  <c:v>41</c:v>
                </c:pt>
                <c:pt idx="1220">
                  <c:v>40.799999999999997</c:v>
                </c:pt>
                <c:pt idx="1221">
                  <c:v>40.1</c:v>
                </c:pt>
                <c:pt idx="1222">
                  <c:v>39.6</c:v>
                </c:pt>
                <c:pt idx="1223">
                  <c:v>40</c:v>
                </c:pt>
                <c:pt idx="1224">
                  <c:v>40.5</c:v>
                </c:pt>
                <c:pt idx="1225">
                  <c:v>41</c:v>
                </c:pt>
                <c:pt idx="1226">
                  <c:v>40.9</c:v>
                </c:pt>
                <c:pt idx="1227">
                  <c:v>40.700000000000003</c:v>
                </c:pt>
                <c:pt idx="1228">
                  <c:v>41.1</c:v>
                </c:pt>
                <c:pt idx="1229">
                  <c:v>42.1</c:v>
                </c:pt>
                <c:pt idx="1230">
                  <c:v>43</c:v>
                </c:pt>
                <c:pt idx="1231">
                  <c:v>43.3</c:v>
                </c:pt>
                <c:pt idx="1232">
                  <c:v>43.5</c:v>
                </c:pt>
                <c:pt idx="1233">
                  <c:v>43.5</c:v>
                </c:pt>
                <c:pt idx="1234">
                  <c:v>43.5</c:v>
                </c:pt>
                <c:pt idx="1235">
                  <c:v>43.5</c:v>
                </c:pt>
                <c:pt idx="1236">
                  <c:v>43.6</c:v>
                </c:pt>
                <c:pt idx="1237">
                  <c:v>43.8</c:v>
                </c:pt>
                <c:pt idx="1238">
                  <c:v>43.8</c:v>
                </c:pt>
                <c:pt idx="1239">
                  <c:v>43.5</c:v>
                </c:pt>
                <c:pt idx="1240">
                  <c:v>42.8</c:v>
                </c:pt>
                <c:pt idx="1241">
                  <c:v>42.3</c:v>
                </c:pt>
                <c:pt idx="1242">
                  <c:v>41.9</c:v>
                </c:pt>
                <c:pt idx="1243">
                  <c:v>41.4</c:v>
                </c:pt>
                <c:pt idx="1244">
                  <c:v>40.799999999999997</c:v>
                </c:pt>
                <c:pt idx="1245">
                  <c:v>40.6</c:v>
                </c:pt>
                <c:pt idx="1246">
                  <c:v>40.9</c:v>
                </c:pt>
                <c:pt idx="1247">
                  <c:v>41.2</c:v>
                </c:pt>
                <c:pt idx="1248">
                  <c:v>41.2</c:v>
                </c:pt>
                <c:pt idx="1249">
                  <c:v>41.1</c:v>
                </c:pt>
                <c:pt idx="1250">
                  <c:v>41.1</c:v>
                </c:pt>
                <c:pt idx="1251">
                  <c:v>41.1</c:v>
                </c:pt>
                <c:pt idx="1252">
                  <c:v>41.1</c:v>
                </c:pt>
                <c:pt idx="1253">
                  <c:v>40.9</c:v>
                </c:pt>
                <c:pt idx="1254">
                  <c:v>40.700000000000003</c:v>
                </c:pt>
                <c:pt idx="1255">
                  <c:v>40.5</c:v>
                </c:pt>
                <c:pt idx="1256">
                  <c:v>40</c:v>
                </c:pt>
                <c:pt idx="1257">
                  <c:v>39.299999999999997</c:v>
                </c:pt>
                <c:pt idx="1258">
                  <c:v>39.1</c:v>
                </c:pt>
                <c:pt idx="1259">
                  <c:v>39.4</c:v>
                </c:pt>
                <c:pt idx="1260">
                  <c:v>39.6</c:v>
                </c:pt>
                <c:pt idx="1261">
                  <c:v>39.799999999999997</c:v>
                </c:pt>
                <c:pt idx="1262">
                  <c:v>40.1</c:v>
                </c:pt>
                <c:pt idx="1263">
                  <c:v>40</c:v>
                </c:pt>
                <c:pt idx="1264">
                  <c:v>39.6</c:v>
                </c:pt>
                <c:pt idx="1265">
                  <c:v>39.6</c:v>
                </c:pt>
                <c:pt idx="1266">
                  <c:v>40</c:v>
                </c:pt>
                <c:pt idx="1267">
                  <c:v>40.4</c:v>
                </c:pt>
                <c:pt idx="1268">
                  <c:v>40.5</c:v>
                </c:pt>
                <c:pt idx="1269">
                  <c:v>40.6</c:v>
                </c:pt>
                <c:pt idx="1270">
                  <c:v>40.5</c:v>
                </c:pt>
                <c:pt idx="1271">
                  <c:v>40.4</c:v>
                </c:pt>
                <c:pt idx="1272">
                  <c:v>40.299999999999997</c:v>
                </c:pt>
                <c:pt idx="1273">
                  <c:v>40.299999999999997</c:v>
                </c:pt>
                <c:pt idx="1274">
                  <c:v>40.200000000000003</c:v>
                </c:pt>
                <c:pt idx="1275">
                  <c:v>40.299999999999997</c:v>
                </c:pt>
                <c:pt idx="1276">
                  <c:v>40.5</c:v>
                </c:pt>
                <c:pt idx="1277">
                  <c:v>40.4</c:v>
                </c:pt>
                <c:pt idx="1278">
                  <c:v>39.799999999999997</c:v>
                </c:pt>
                <c:pt idx="1279">
                  <c:v>38.9</c:v>
                </c:pt>
                <c:pt idx="1280">
                  <c:v>38.5</c:v>
                </c:pt>
                <c:pt idx="1281">
                  <c:v>39.200000000000003</c:v>
                </c:pt>
                <c:pt idx="1282">
                  <c:v>40.200000000000003</c:v>
                </c:pt>
                <c:pt idx="1283">
                  <c:v>40.6</c:v>
                </c:pt>
                <c:pt idx="1284">
                  <c:v>40.6</c:v>
                </c:pt>
                <c:pt idx="1285">
                  <c:v>40.700000000000003</c:v>
                </c:pt>
                <c:pt idx="1286">
                  <c:v>40.700000000000003</c:v>
                </c:pt>
                <c:pt idx="1287">
                  <c:v>40.700000000000003</c:v>
                </c:pt>
                <c:pt idx="1288">
                  <c:v>40.799999999999997</c:v>
                </c:pt>
                <c:pt idx="1289">
                  <c:v>41</c:v>
                </c:pt>
                <c:pt idx="1290">
                  <c:v>40.700000000000003</c:v>
                </c:pt>
                <c:pt idx="1291">
                  <c:v>40.299999999999997</c:v>
                </c:pt>
                <c:pt idx="1292">
                  <c:v>39.6</c:v>
                </c:pt>
                <c:pt idx="1293">
                  <c:v>39</c:v>
                </c:pt>
                <c:pt idx="1294">
                  <c:v>38.5</c:v>
                </c:pt>
                <c:pt idx="1295">
                  <c:v>38.299999999999997</c:v>
                </c:pt>
                <c:pt idx="1296">
                  <c:v>38.4</c:v>
                </c:pt>
                <c:pt idx="1297">
                  <c:v>38.200000000000003</c:v>
                </c:pt>
                <c:pt idx="1298">
                  <c:v>37.4</c:v>
                </c:pt>
                <c:pt idx="1299">
                  <c:v>36.299999999999997</c:v>
                </c:pt>
                <c:pt idx="1300">
                  <c:v>35.299999999999997</c:v>
                </c:pt>
                <c:pt idx="1301">
                  <c:v>35.200000000000003</c:v>
                </c:pt>
                <c:pt idx="1302">
                  <c:v>36</c:v>
                </c:pt>
                <c:pt idx="1303">
                  <c:v>36.9</c:v>
                </c:pt>
                <c:pt idx="1304">
                  <c:v>37.4</c:v>
                </c:pt>
                <c:pt idx="1305">
                  <c:v>37.5</c:v>
                </c:pt>
                <c:pt idx="1306">
                  <c:v>37.4</c:v>
                </c:pt>
                <c:pt idx="1307">
                  <c:v>37.1</c:v>
                </c:pt>
                <c:pt idx="1308">
                  <c:v>36.700000000000003</c:v>
                </c:pt>
                <c:pt idx="1309">
                  <c:v>36.299999999999997</c:v>
                </c:pt>
                <c:pt idx="1310">
                  <c:v>35.9</c:v>
                </c:pt>
                <c:pt idx="1311">
                  <c:v>35.5</c:v>
                </c:pt>
                <c:pt idx="1312">
                  <c:v>36</c:v>
                </c:pt>
                <c:pt idx="1313">
                  <c:v>36.9</c:v>
                </c:pt>
                <c:pt idx="1314">
                  <c:v>37.299999999999997</c:v>
                </c:pt>
                <c:pt idx="1315">
                  <c:v>37.299999999999997</c:v>
                </c:pt>
                <c:pt idx="1316">
                  <c:v>37.200000000000003</c:v>
                </c:pt>
                <c:pt idx="1317">
                  <c:v>37.1</c:v>
                </c:pt>
                <c:pt idx="1318">
                  <c:v>36.9</c:v>
                </c:pt>
                <c:pt idx="1319">
                  <c:v>36.700000000000003</c:v>
                </c:pt>
                <c:pt idx="1320">
                  <c:v>36.299999999999997</c:v>
                </c:pt>
                <c:pt idx="1321">
                  <c:v>35.9</c:v>
                </c:pt>
                <c:pt idx="1322">
                  <c:v>35.700000000000003</c:v>
                </c:pt>
                <c:pt idx="1323">
                  <c:v>35.799999999999997</c:v>
                </c:pt>
                <c:pt idx="1324">
                  <c:v>35.9</c:v>
                </c:pt>
                <c:pt idx="1325">
                  <c:v>36.200000000000003</c:v>
                </c:pt>
                <c:pt idx="1326">
                  <c:v>36.5</c:v>
                </c:pt>
                <c:pt idx="1327">
                  <c:v>36.6</c:v>
                </c:pt>
                <c:pt idx="1328">
                  <c:v>36.6</c:v>
                </c:pt>
                <c:pt idx="1329">
                  <c:v>36.799999999999997</c:v>
                </c:pt>
                <c:pt idx="1330">
                  <c:v>37.1</c:v>
                </c:pt>
                <c:pt idx="1331">
                  <c:v>37.200000000000003</c:v>
                </c:pt>
                <c:pt idx="1332">
                  <c:v>37.299999999999997</c:v>
                </c:pt>
                <c:pt idx="1333">
                  <c:v>37.200000000000003</c:v>
                </c:pt>
                <c:pt idx="1334">
                  <c:v>37</c:v>
                </c:pt>
                <c:pt idx="1335">
                  <c:v>36.700000000000003</c:v>
                </c:pt>
                <c:pt idx="1336">
                  <c:v>36.6</c:v>
                </c:pt>
                <c:pt idx="1337">
                  <c:v>36.6</c:v>
                </c:pt>
                <c:pt idx="1338">
                  <c:v>36.700000000000003</c:v>
                </c:pt>
                <c:pt idx="1339">
                  <c:v>36.700000000000003</c:v>
                </c:pt>
                <c:pt idx="1340">
                  <c:v>36.700000000000003</c:v>
                </c:pt>
                <c:pt idx="1341">
                  <c:v>36.5</c:v>
                </c:pt>
                <c:pt idx="1342">
                  <c:v>36.6</c:v>
                </c:pt>
                <c:pt idx="1343">
                  <c:v>36.700000000000003</c:v>
                </c:pt>
                <c:pt idx="1344">
                  <c:v>36.9</c:v>
                </c:pt>
                <c:pt idx="1345">
                  <c:v>37</c:v>
                </c:pt>
                <c:pt idx="1346">
                  <c:v>37</c:v>
                </c:pt>
                <c:pt idx="1347">
                  <c:v>37</c:v>
                </c:pt>
                <c:pt idx="1348">
                  <c:v>36.9</c:v>
                </c:pt>
                <c:pt idx="1349">
                  <c:v>36.700000000000003</c:v>
                </c:pt>
                <c:pt idx="1350">
                  <c:v>36.299999999999997</c:v>
                </c:pt>
                <c:pt idx="1351">
                  <c:v>36</c:v>
                </c:pt>
                <c:pt idx="1352">
                  <c:v>35.9</c:v>
                </c:pt>
                <c:pt idx="1353">
                  <c:v>35.9</c:v>
                </c:pt>
                <c:pt idx="1354">
                  <c:v>36.200000000000003</c:v>
                </c:pt>
                <c:pt idx="1355">
                  <c:v>36.5</c:v>
                </c:pt>
                <c:pt idx="1356">
                  <c:v>36.4</c:v>
                </c:pt>
                <c:pt idx="1357">
                  <c:v>36.4</c:v>
                </c:pt>
                <c:pt idx="1358">
                  <c:v>36.5</c:v>
                </c:pt>
                <c:pt idx="1359">
                  <c:v>36.4</c:v>
                </c:pt>
                <c:pt idx="1360">
                  <c:v>36</c:v>
                </c:pt>
                <c:pt idx="1361">
                  <c:v>35.5</c:v>
                </c:pt>
                <c:pt idx="1362">
                  <c:v>35.4</c:v>
                </c:pt>
                <c:pt idx="1363">
                  <c:v>35.299999999999997</c:v>
                </c:pt>
                <c:pt idx="1364">
                  <c:v>35.200000000000003</c:v>
                </c:pt>
                <c:pt idx="1365">
                  <c:v>35.4</c:v>
                </c:pt>
                <c:pt idx="1366">
                  <c:v>35.6</c:v>
                </c:pt>
                <c:pt idx="1367">
                  <c:v>35.299999999999997</c:v>
                </c:pt>
                <c:pt idx="1368">
                  <c:v>35.299999999999997</c:v>
                </c:pt>
                <c:pt idx="1369">
                  <c:v>35.200000000000003</c:v>
                </c:pt>
                <c:pt idx="1370">
                  <c:v>35</c:v>
                </c:pt>
                <c:pt idx="1371">
                  <c:v>35</c:v>
                </c:pt>
                <c:pt idx="1372">
                  <c:v>35.1</c:v>
                </c:pt>
                <c:pt idx="1373">
                  <c:v>34.799999999999997</c:v>
                </c:pt>
                <c:pt idx="1374">
                  <c:v>34.299999999999997</c:v>
                </c:pt>
                <c:pt idx="1375">
                  <c:v>34.200000000000003</c:v>
                </c:pt>
                <c:pt idx="1376">
                  <c:v>34.1</c:v>
                </c:pt>
                <c:pt idx="1377">
                  <c:v>33.9</c:v>
                </c:pt>
                <c:pt idx="1378">
                  <c:v>33.9</c:v>
                </c:pt>
                <c:pt idx="1379">
                  <c:v>34.1</c:v>
                </c:pt>
                <c:pt idx="1380">
                  <c:v>34.1</c:v>
                </c:pt>
                <c:pt idx="1381">
                  <c:v>34</c:v>
                </c:pt>
                <c:pt idx="1382">
                  <c:v>33.700000000000003</c:v>
                </c:pt>
                <c:pt idx="1383">
                  <c:v>33.5</c:v>
                </c:pt>
                <c:pt idx="1384">
                  <c:v>33.6</c:v>
                </c:pt>
                <c:pt idx="1385">
                  <c:v>33.700000000000003</c:v>
                </c:pt>
                <c:pt idx="1386">
                  <c:v>33.6</c:v>
                </c:pt>
                <c:pt idx="1387">
                  <c:v>33.4</c:v>
                </c:pt>
                <c:pt idx="1388">
                  <c:v>33.4</c:v>
                </c:pt>
                <c:pt idx="1389">
                  <c:v>33.1</c:v>
                </c:pt>
                <c:pt idx="1390">
                  <c:v>32.6</c:v>
                </c:pt>
                <c:pt idx="1391">
                  <c:v>32.1</c:v>
                </c:pt>
                <c:pt idx="1392">
                  <c:v>31.7</c:v>
                </c:pt>
                <c:pt idx="1393">
                  <c:v>31.3</c:v>
                </c:pt>
                <c:pt idx="1394">
                  <c:v>31.5</c:v>
                </c:pt>
                <c:pt idx="1395">
                  <c:v>32.1</c:v>
                </c:pt>
                <c:pt idx="1396">
                  <c:v>32.299999999999997</c:v>
                </c:pt>
                <c:pt idx="1397">
                  <c:v>32.200000000000003</c:v>
                </c:pt>
                <c:pt idx="1398">
                  <c:v>31.9</c:v>
                </c:pt>
                <c:pt idx="1399">
                  <c:v>31.1</c:v>
                </c:pt>
                <c:pt idx="1400">
                  <c:v>30.7</c:v>
                </c:pt>
                <c:pt idx="1401">
                  <c:v>31.2</c:v>
                </c:pt>
                <c:pt idx="1402">
                  <c:v>32</c:v>
                </c:pt>
                <c:pt idx="1403">
                  <c:v>32.5</c:v>
                </c:pt>
                <c:pt idx="1404">
                  <c:v>32.6</c:v>
                </c:pt>
                <c:pt idx="1405">
                  <c:v>32.6</c:v>
                </c:pt>
                <c:pt idx="1406">
                  <c:v>32.299999999999997</c:v>
                </c:pt>
                <c:pt idx="1407">
                  <c:v>31.8</c:v>
                </c:pt>
                <c:pt idx="1408">
                  <c:v>31.6</c:v>
                </c:pt>
                <c:pt idx="1409">
                  <c:v>31.6</c:v>
                </c:pt>
                <c:pt idx="1410">
                  <c:v>31.7</c:v>
                </c:pt>
                <c:pt idx="1411">
                  <c:v>31.7</c:v>
                </c:pt>
                <c:pt idx="1412">
                  <c:v>31.8</c:v>
                </c:pt>
                <c:pt idx="1413">
                  <c:v>31.8</c:v>
                </c:pt>
                <c:pt idx="1414">
                  <c:v>31.8</c:v>
                </c:pt>
                <c:pt idx="1415">
                  <c:v>31.9</c:v>
                </c:pt>
                <c:pt idx="1416">
                  <c:v>32</c:v>
                </c:pt>
                <c:pt idx="1417">
                  <c:v>32</c:v>
                </c:pt>
                <c:pt idx="1418">
                  <c:v>32</c:v>
                </c:pt>
                <c:pt idx="1419">
                  <c:v>31.8</c:v>
                </c:pt>
                <c:pt idx="1420">
                  <c:v>31.1</c:v>
                </c:pt>
                <c:pt idx="1421">
                  <c:v>30.7</c:v>
                </c:pt>
                <c:pt idx="1422">
                  <c:v>31</c:v>
                </c:pt>
                <c:pt idx="1423">
                  <c:v>31.2</c:v>
                </c:pt>
                <c:pt idx="1424">
                  <c:v>30.9</c:v>
                </c:pt>
                <c:pt idx="1425">
                  <c:v>30.8</c:v>
                </c:pt>
                <c:pt idx="1426">
                  <c:v>30.9</c:v>
                </c:pt>
                <c:pt idx="1427">
                  <c:v>31</c:v>
                </c:pt>
                <c:pt idx="1428">
                  <c:v>31</c:v>
                </c:pt>
                <c:pt idx="1429">
                  <c:v>31</c:v>
                </c:pt>
                <c:pt idx="1430">
                  <c:v>30.8</c:v>
                </c:pt>
                <c:pt idx="1431">
                  <c:v>30.2</c:v>
                </c:pt>
                <c:pt idx="1432">
                  <c:v>29.8</c:v>
                </c:pt>
                <c:pt idx="1433">
                  <c:v>30</c:v>
                </c:pt>
                <c:pt idx="1434">
                  <c:v>30</c:v>
                </c:pt>
                <c:pt idx="1435">
                  <c:v>29.6</c:v>
                </c:pt>
                <c:pt idx="1436">
                  <c:v>29.2</c:v>
                </c:pt>
                <c:pt idx="1437">
                  <c:v>29.2</c:v>
                </c:pt>
                <c:pt idx="1438">
                  <c:v>29.4</c:v>
                </c:pt>
                <c:pt idx="1439">
                  <c:v>29.5</c:v>
                </c:pt>
                <c:pt idx="1440">
                  <c:v>29.4</c:v>
                </c:pt>
                <c:pt idx="1441">
                  <c:v>29.2</c:v>
                </c:pt>
                <c:pt idx="1442">
                  <c:v>29.2</c:v>
                </c:pt>
                <c:pt idx="1443">
                  <c:v>29.3</c:v>
                </c:pt>
                <c:pt idx="1444">
                  <c:v>29.2</c:v>
                </c:pt>
                <c:pt idx="1445">
                  <c:v>29.2</c:v>
                </c:pt>
                <c:pt idx="1446">
                  <c:v>29.2</c:v>
                </c:pt>
                <c:pt idx="1447">
                  <c:v>29.2</c:v>
                </c:pt>
                <c:pt idx="1448">
                  <c:v>29.3</c:v>
                </c:pt>
                <c:pt idx="1449">
                  <c:v>29.3</c:v>
                </c:pt>
                <c:pt idx="1450">
                  <c:v>29.3</c:v>
                </c:pt>
                <c:pt idx="1451">
                  <c:v>29.4</c:v>
                </c:pt>
                <c:pt idx="1452">
                  <c:v>29.4</c:v>
                </c:pt>
                <c:pt idx="1453">
                  <c:v>29.3</c:v>
                </c:pt>
                <c:pt idx="1454">
                  <c:v>29.3</c:v>
                </c:pt>
                <c:pt idx="1455">
                  <c:v>29.3</c:v>
                </c:pt>
                <c:pt idx="1456">
                  <c:v>29.2</c:v>
                </c:pt>
                <c:pt idx="1457">
                  <c:v>29.2</c:v>
                </c:pt>
                <c:pt idx="1458">
                  <c:v>29.3</c:v>
                </c:pt>
                <c:pt idx="1459">
                  <c:v>29.2</c:v>
                </c:pt>
                <c:pt idx="1460">
                  <c:v>29.1</c:v>
                </c:pt>
                <c:pt idx="1461">
                  <c:v>29.1</c:v>
                </c:pt>
                <c:pt idx="1462">
                  <c:v>29.1</c:v>
                </c:pt>
                <c:pt idx="1463">
                  <c:v>29.1</c:v>
                </c:pt>
                <c:pt idx="1464">
                  <c:v>29.1</c:v>
                </c:pt>
                <c:pt idx="1465">
                  <c:v>29.1</c:v>
                </c:pt>
                <c:pt idx="1466">
                  <c:v>29.2</c:v>
                </c:pt>
                <c:pt idx="1467">
                  <c:v>29.3</c:v>
                </c:pt>
                <c:pt idx="1468">
                  <c:v>29.3</c:v>
                </c:pt>
                <c:pt idx="1469">
                  <c:v>29.2</c:v>
                </c:pt>
                <c:pt idx="1470">
                  <c:v>29.2</c:v>
                </c:pt>
                <c:pt idx="1471">
                  <c:v>29.2</c:v>
                </c:pt>
                <c:pt idx="1472">
                  <c:v>29.2</c:v>
                </c:pt>
                <c:pt idx="1473">
                  <c:v>29.1</c:v>
                </c:pt>
                <c:pt idx="1474">
                  <c:v>29.1</c:v>
                </c:pt>
                <c:pt idx="1475">
                  <c:v>29.2</c:v>
                </c:pt>
                <c:pt idx="1476">
                  <c:v>29.1</c:v>
                </c:pt>
                <c:pt idx="1477">
                  <c:v>29.1</c:v>
                </c:pt>
                <c:pt idx="1478">
                  <c:v>29</c:v>
                </c:pt>
                <c:pt idx="1479">
                  <c:v>29</c:v>
                </c:pt>
                <c:pt idx="1480">
                  <c:v>29.1</c:v>
                </c:pt>
                <c:pt idx="1481">
                  <c:v>29.1</c:v>
                </c:pt>
                <c:pt idx="1482">
                  <c:v>29.2</c:v>
                </c:pt>
                <c:pt idx="1483">
                  <c:v>29.1</c:v>
                </c:pt>
                <c:pt idx="1484">
                  <c:v>29</c:v>
                </c:pt>
                <c:pt idx="1485">
                  <c:v>28.9</c:v>
                </c:pt>
                <c:pt idx="1486">
                  <c:v>29</c:v>
                </c:pt>
                <c:pt idx="1487">
                  <c:v>29.1</c:v>
                </c:pt>
                <c:pt idx="1488">
                  <c:v>29.2</c:v>
                </c:pt>
                <c:pt idx="1489">
                  <c:v>29.2</c:v>
                </c:pt>
                <c:pt idx="1490">
                  <c:v>29.3</c:v>
                </c:pt>
                <c:pt idx="1491">
                  <c:v>29.4</c:v>
                </c:pt>
                <c:pt idx="1492">
                  <c:v>29.4</c:v>
                </c:pt>
                <c:pt idx="1493">
                  <c:v>29.3</c:v>
                </c:pt>
                <c:pt idx="1494">
                  <c:v>29.2</c:v>
                </c:pt>
                <c:pt idx="1495">
                  <c:v>29.2</c:v>
                </c:pt>
                <c:pt idx="1496">
                  <c:v>29.1</c:v>
                </c:pt>
                <c:pt idx="1497">
                  <c:v>29.1</c:v>
                </c:pt>
                <c:pt idx="1498">
                  <c:v>29.1</c:v>
                </c:pt>
                <c:pt idx="1499">
                  <c:v>29.3</c:v>
                </c:pt>
                <c:pt idx="1500">
                  <c:v>29.6</c:v>
                </c:pt>
                <c:pt idx="1501">
                  <c:v>29.8</c:v>
                </c:pt>
                <c:pt idx="1502">
                  <c:v>29.9</c:v>
                </c:pt>
                <c:pt idx="1503">
                  <c:v>29.9</c:v>
                </c:pt>
                <c:pt idx="1504">
                  <c:v>29.7</c:v>
                </c:pt>
                <c:pt idx="1505">
                  <c:v>29.5</c:v>
                </c:pt>
                <c:pt idx="1506">
                  <c:v>29.2</c:v>
                </c:pt>
                <c:pt idx="1507">
                  <c:v>29</c:v>
                </c:pt>
                <c:pt idx="1508">
                  <c:v>28.8</c:v>
                </c:pt>
                <c:pt idx="1509">
                  <c:v>28.8</c:v>
                </c:pt>
                <c:pt idx="1510">
                  <c:v>28.9</c:v>
                </c:pt>
                <c:pt idx="1511">
                  <c:v>29</c:v>
                </c:pt>
                <c:pt idx="1512">
                  <c:v>29.1</c:v>
                </c:pt>
                <c:pt idx="1513">
                  <c:v>29.1</c:v>
                </c:pt>
                <c:pt idx="1514">
                  <c:v>29</c:v>
                </c:pt>
                <c:pt idx="1515">
                  <c:v>28.9</c:v>
                </c:pt>
                <c:pt idx="1516">
                  <c:v>29</c:v>
                </c:pt>
                <c:pt idx="1517">
                  <c:v>29</c:v>
                </c:pt>
                <c:pt idx="1518">
                  <c:v>28.8</c:v>
                </c:pt>
                <c:pt idx="1519">
                  <c:v>28.4</c:v>
                </c:pt>
                <c:pt idx="1520">
                  <c:v>28.1</c:v>
                </c:pt>
                <c:pt idx="1521">
                  <c:v>27.9</c:v>
                </c:pt>
                <c:pt idx="1522">
                  <c:v>27.8</c:v>
                </c:pt>
                <c:pt idx="1523">
                  <c:v>27.7</c:v>
                </c:pt>
                <c:pt idx="1524">
                  <c:v>27.9</c:v>
                </c:pt>
                <c:pt idx="1525">
                  <c:v>28.3</c:v>
                </c:pt>
                <c:pt idx="1526">
                  <c:v>28.9</c:v>
                </c:pt>
                <c:pt idx="1527">
                  <c:v>29.3</c:v>
                </c:pt>
                <c:pt idx="1528">
                  <c:v>29.4</c:v>
                </c:pt>
                <c:pt idx="1529">
                  <c:v>29.1</c:v>
                </c:pt>
                <c:pt idx="1530">
                  <c:v>28.9</c:v>
                </c:pt>
                <c:pt idx="1531">
                  <c:v>29</c:v>
                </c:pt>
                <c:pt idx="1532">
                  <c:v>29.1</c:v>
                </c:pt>
                <c:pt idx="1533">
                  <c:v>29.3</c:v>
                </c:pt>
                <c:pt idx="1534">
                  <c:v>29.5</c:v>
                </c:pt>
                <c:pt idx="1535">
                  <c:v>29.8</c:v>
                </c:pt>
                <c:pt idx="1536">
                  <c:v>29.8</c:v>
                </c:pt>
                <c:pt idx="1537">
                  <c:v>29.7</c:v>
                </c:pt>
                <c:pt idx="1538">
                  <c:v>29.5</c:v>
                </c:pt>
                <c:pt idx="1539">
                  <c:v>29.4</c:v>
                </c:pt>
                <c:pt idx="1540">
                  <c:v>29.4</c:v>
                </c:pt>
                <c:pt idx="1541">
                  <c:v>29.5</c:v>
                </c:pt>
                <c:pt idx="1542">
                  <c:v>29.6</c:v>
                </c:pt>
                <c:pt idx="1543">
                  <c:v>29.9</c:v>
                </c:pt>
                <c:pt idx="1544">
                  <c:v>29.9</c:v>
                </c:pt>
                <c:pt idx="1545">
                  <c:v>29.9</c:v>
                </c:pt>
                <c:pt idx="1546">
                  <c:v>29.7</c:v>
                </c:pt>
                <c:pt idx="1547">
                  <c:v>29.6</c:v>
                </c:pt>
                <c:pt idx="1548">
                  <c:v>29.7</c:v>
                </c:pt>
                <c:pt idx="1549">
                  <c:v>29.9</c:v>
                </c:pt>
                <c:pt idx="1550">
                  <c:v>30.2</c:v>
                </c:pt>
                <c:pt idx="1551">
                  <c:v>30.4</c:v>
                </c:pt>
                <c:pt idx="1552">
                  <c:v>30.5</c:v>
                </c:pt>
                <c:pt idx="1553">
                  <c:v>30.4</c:v>
                </c:pt>
                <c:pt idx="1554">
                  <c:v>30.3</c:v>
                </c:pt>
                <c:pt idx="1555">
                  <c:v>30.3</c:v>
                </c:pt>
                <c:pt idx="1556">
                  <c:v>30.3</c:v>
                </c:pt>
                <c:pt idx="1557">
                  <c:v>30.3</c:v>
                </c:pt>
                <c:pt idx="1558">
                  <c:v>30.2</c:v>
                </c:pt>
                <c:pt idx="1559">
                  <c:v>30.2</c:v>
                </c:pt>
                <c:pt idx="1560">
                  <c:v>30.2</c:v>
                </c:pt>
                <c:pt idx="1561">
                  <c:v>30.2</c:v>
                </c:pt>
                <c:pt idx="1562">
                  <c:v>30.1</c:v>
                </c:pt>
                <c:pt idx="1563">
                  <c:v>30.1</c:v>
                </c:pt>
                <c:pt idx="1564">
                  <c:v>30</c:v>
                </c:pt>
                <c:pt idx="1565">
                  <c:v>30</c:v>
                </c:pt>
                <c:pt idx="1566">
                  <c:v>30</c:v>
                </c:pt>
                <c:pt idx="1567">
                  <c:v>30.1</c:v>
                </c:pt>
                <c:pt idx="1568">
                  <c:v>30.2</c:v>
                </c:pt>
                <c:pt idx="1569">
                  <c:v>30.2</c:v>
                </c:pt>
                <c:pt idx="1570">
                  <c:v>30.1</c:v>
                </c:pt>
                <c:pt idx="1571">
                  <c:v>30.1</c:v>
                </c:pt>
                <c:pt idx="1572">
                  <c:v>30.2</c:v>
                </c:pt>
                <c:pt idx="1573">
                  <c:v>30.2</c:v>
                </c:pt>
                <c:pt idx="1574">
                  <c:v>30.1</c:v>
                </c:pt>
                <c:pt idx="1575">
                  <c:v>30</c:v>
                </c:pt>
                <c:pt idx="1576">
                  <c:v>30.1</c:v>
                </c:pt>
                <c:pt idx="1577">
                  <c:v>30.3</c:v>
                </c:pt>
                <c:pt idx="1578">
                  <c:v>30.4</c:v>
                </c:pt>
                <c:pt idx="1579">
                  <c:v>30.5</c:v>
                </c:pt>
                <c:pt idx="1580">
                  <c:v>30.4</c:v>
                </c:pt>
                <c:pt idx="1581">
                  <c:v>30.4</c:v>
                </c:pt>
                <c:pt idx="1582">
                  <c:v>30.6</c:v>
                </c:pt>
                <c:pt idx="1583">
                  <c:v>30.8</c:v>
                </c:pt>
                <c:pt idx="1584">
                  <c:v>30.7</c:v>
                </c:pt>
                <c:pt idx="1585">
                  <c:v>30.7</c:v>
                </c:pt>
                <c:pt idx="1586">
                  <c:v>30.7</c:v>
                </c:pt>
                <c:pt idx="1587">
                  <c:v>30.6</c:v>
                </c:pt>
                <c:pt idx="1588">
                  <c:v>30.7</c:v>
                </c:pt>
                <c:pt idx="1589">
                  <c:v>30.7</c:v>
                </c:pt>
                <c:pt idx="1590">
                  <c:v>30.7</c:v>
                </c:pt>
                <c:pt idx="1591">
                  <c:v>30.7</c:v>
                </c:pt>
                <c:pt idx="1592">
                  <c:v>30.8</c:v>
                </c:pt>
                <c:pt idx="1593">
                  <c:v>30.8</c:v>
                </c:pt>
                <c:pt idx="1594">
                  <c:v>30.6</c:v>
                </c:pt>
                <c:pt idx="1595">
                  <c:v>30.5</c:v>
                </c:pt>
                <c:pt idx="1596">
                  <c:v>30.7</c:v>
                </c:pt>
                <c:pt idx="1597">
                  <c:v>30.8</c:v>
                </c:pt>
                <c:pt idx="1598">
                  <c:v>30.8</c:v>
                </c:pt>
                <c:pt idx="1599">
                  <c:v>30.7</c:v>
                </c:pt>
                <c:pt idx="1600">
                  <c:v>30.8</c:v>
                </c:pt>
                <c:pt idx="1601">
                  <c:v>31.1</c:v>
                </c:pt>
                <c:pt idx="1602">
                  <c:v>31.1</c:v>
                </c:pt>
                <c:pt idx="1603">
                  <c:v>30.9</c:v>
                </c:pt>
                <c:pt idx="1604">
                  <c:v>30.7</c:v>
                </c:pt>
                <c:pt idx="1605">
                  <c:v>30.6</c:v>
                </c:pt>
                <c:pt idx="1606">
                  <c:v>30.6</c:v>
                </c:pt>
                <c:pt idx="1607">
                  <c:v>30.5</c:v>
                </c:pt>
                <c:pt idx="1608">
                  <c:v>30.5</c:v>
                </c:pt>
                <c:pt idx="1609">
                  <c:v>30.6</c:v>
                </c:pt>
                <c:pt idx="1610">
                  <c:v>30.7</c:v>
                </c:pt>
                <c:pt idx="1611">
                  <c:v>30.9</c:v>
                </c:pt>
                <c:pt idx="1612">
                  <c:v>31</c:v>
                </c:pt>
                <c:pt idx="1613">
                  <c:v>31</c:v>
                </c:pt>
                <c:pt idx="1614">
                  <c:v>30.9</c:v>
                </c:pt>
                <c:pt idx="1615">
                  <c:v>31</c:v>
                </c:pt>
                <c:pt idx="1616">
                  <c:v>31</c:v>
                </c:pt>
                <c:pt idx="1617">
                  <c:v>31.1</c:v>
                </c:pt>
                <c:pt idx="1618">
                  <c:v>31.1</c:v>
                </c:pt>
                <c:pt idx="1619">
                  <c:v>31.1</c:v>
                </c:pt>
                <c:pt idx="1620">
                  <c:v>31.1</c:v>
                </c:pt>
                <c:pt idx="1621">
                  <c:v>31.1</c:v>
                </c:pt>
                <c:pt idx="1622">
                  <c:v>31.2</c:v>
                </c:pt>
                <c:pt idx="1623">
                  <c:v>31.3</c:v>
                </c:pt>
                <c:pt idx="1624">
                  <c:v>31.3</c:v>
                </c:pt>
                <c:pt idx="1625">
                  <c:v>31.5</c:v>
                </c:pt>
                <c:pt idx="1626">
                  <c:v>31.6</c:v>
                </c:pt>
                <c:pt idx="1627">
                  <c:v>31.6</c:v>
                </c:pt>
                <c:pt idx="1628">
                  <c:v>31.7</c:v>
                </c:pt>
                <c:pt idx="1629">
                  <c:v>31.7</c:v>
                </c:pt>
                <c:pt idx="1630">
                  <c:v>31.7</c:v>
                </c:pt>
                <c:pt idx="1631">
                  <c:v>31.7</c:v>
                </c:pt>
                <c:pt idx="1632">
                  <c:v>31.7</c:v>
                </c:pt>
                <c:pt idx="1633">
                  <c:v>31.5</c:v>
                </c:pt>
                <c:pt idx="1634">
                  <c:v>31.1</c:v>
                </c:pt>
                <c:pt idx="1635">
                  <c:v>30.7</c:v>
                </c:pt>
                <c:pt idx="1636">
                  <c:v>30.5</c:v>
                </c:pt>
                <c:pt idx="1637">
                  <c:v>30.5</c:v>
                </c:pt>
                <c:pt idx="1638">
                  <c:v>30.8</c:v>
                </c:pt>
                <c:pt idx="1639">
                  <c:v>31.3</c:v>
                </c:pt>
                <c:pt idx="1640">
                  <c:v>32</c:v>
                </c:pt>
                <c:pt idx="1641">
                  <c:v>32.700000000000003</c:v>
                </c:pt>
                <c:pt idx="1642">
                  <c:v>33</c:v>
                </c:pt>
                <c:pt idx="1643">
                  <c:v>32.799999999999997</c:v>
                </c:pt>
                <c:pt idx="1644">
                  <c:v>32.4</c:v>
                </c:pt>
                <c:pt idx="1645">
                  <c:v>32.200000000000003</c:v>
                </c:pt>
                <c:pt idx="1646">
                  <c:v>31.9</c:v>
                </c:pt>
                <c:pt idx="1647">
                  <c:v>31.8</c:v>
                </c:pt>
                <c:pt idx="1648">
                  <c:v>31.9</c:v>
                </c:pt>
                <c:pt idx="1649">
                  <c:v>31.9</c:v>
                </c:pt>
                <c:pt idx="1650">
                  <c:v>32</c:v>
                </c:pt>
                <c:pt idx="1651">
                  <c:v>32.299999999999997</c:v>
                </c:pt>
                <c:pt idx="1652">
                  <c:v>32.6</c:v>
                </c:pt>
                <c:pt idx="1653">
                  <c:v>32.700000000000003</c:v>
                </c:pt>
                <c:pt idx="1654">
                  <c:v>32.4</c:v>
                </c:pt>
                <c:pt idx="1655">
                  <c:v>32.299999999999997</c:v>
                </c:pt>
                <c:pt idx="1656">
                  <c:v>32.799999999999997</c:v>
                </c:pt>
                <c:pt idx="1657">
                  <c:v>33.1</c:v>
                </c:pt>
                <c:pt idx="1658">
                  <c:v>33.1</c:v>
                </c:pt>
                <c:pt idx="1659">
                  <c:v>33</c:v>
                </c:pt>
                <c:pt idx="1660">
                  <c:v>33.1</c:v>
                </c:pt>
                <c:pt idx="1661">
                  <c:v>33.200000000000003</c:v>
                </c:pt>
                <c:pt idx="1662">
                  <c:v>33.299999999999997</c:v>
                </c:pt>
                <c:pt idx="1663">
                  <c:v>33.200000000000003</c:v>
                </c:pt>
                <c:pt idx="1664">
                  <c:v>33.200000000000003</c:v>
                </c:pt>
                <c:pt idx="1665">
                  <c:v>33.200000000000003</c:v>
                </c:pt>
                <c:pt idx="1666">
                  <c:v>33.1</c:v>
                </c:pt>
                <c:pt idx="1667">
                  <c:v>32.9</c:v>
                </c:pt>
                <c:pt idx="1668">
                  <c:v>32.700000000000003</c:v>
                </c:pt>
                <c:pt idx="1669">
                  <c:v>32.6</c:v>
                </c:pt>
                <c:pt idx="1670">
                  <c:v>32.6</c:v>
                </c:pt>
                <c:pt idx="1671">
                  <c:v>32.5</c:v>
                </c:pt>
                <c:pt idx="1672">
                  <c:v>32.4</c:v>
                </c:pt>
                <c:pt idx="1673">
                  <c:v>32.299999999999997</c:v>
                </c:pt>
                <c:pt idx="1674">
                  <c:v>32.5</c:v>
                </c:pt>
                <c:pt idx="1675">
                  <c:v>32.299999999999997</c:v>
                </c:pt>
                <c:pt idx="1676">
                  <c:v>31.5</c:v>
                </c:pt>
                <c:pt idx="1677">
                  <c:v>31.3</c:v>
                </c:pt>
                <c:pt idx="1678">
                  <c:v>31.5</c:v>
                </c:pt>
                <c:pt idx="1679">
                  <c:v>31.4</c:v>
                </c:pt>
                <c:pt idx="1680">
                  <c:v>31.2</c:v>
                </c:pt>
                <c:pt idx="1681">
                  <c:v>31.2</c:v>
                </c:pt>
                <c:pt idx="1682">
                  <c:v>31.3</c:v>
                </c:pt>
                <c:pt idx="1683">
                  <c:v>31.4</c:v>
                </c:pt>
                <c:pt idx="1684">
                  <c:v>31.3</c:v>
                </c:pt>
                <c:pt idx="1685">
                  <c:v>31.4</c:v>
                </c:pt>
                <c:pt idx="1686">
                  <c:v>31.5</c:v>
                </c:pt>
                <c:pt idx="1687">
                  <c:v>31.7</c:v>
                </c:pt>
                <c:pt idx="1688">
                  <c:v>31.8</c:v>
                </c:pt>
                <c:pt idx="1689">
                  <c:v>31.8</c:v>
                </c:pt>
                <c:pt idx="1690">
                  <c:v>31.8</c:v>
                </c:pt>
                <c:pt idx="1691">
                  <c:v>31.8</c:v>
                </c:pt>
                <c:pt idx="1692">
                  <c:v>31.8</c:v>
                </c:pt>
                <c:pt idx="1693">
                  <c:v>31.7</c:v>
                </c:pt>
                <c:pt idx="1694">
                  <c:v>31.4</c:v>
                </c:pt>
                <c:pt idx="1695">
                  <c:v>31.4</c:v>
                </c:pt>
                <c:pt idx="1696">
                  <c:v>31.4</c:v>
                </c:pt>
                <c:pt idx="1697">
                  <c:v>31.2</c:v>
                </c:pt>
                <c:pt idx="1698">
                  <c:v>30.6</c:v>
                </c:pt>
                <c:pt idx="1699">
                  <c:v>30</c:v>
                </c:pt>
                <c:pt idx="1700">
                  <c:v>29.9</c:v>
                </c:pt>
                <c:pt idx="1701">
                  <c:v>30.2</c:v>
                </c:pt>
                <c:pt idx="1702">
                  <c:v>31</c:v>
                </c:pt>
                <c:pt idx="1703">
                  <c:v>31.7</c:v>
                </c:pt>
                <c:pt idx="1704">
                  <c:v>31.8</c:v>
                </c:pt>
                <c:pt idx="1705">
                  <c:v>31.4</c:v>
                </c:pt>
                <c:pt idx="1706">
                  <c:v>30.9</c:v>
                </c:pt>
                <c:pt idx="1707">
                  <c:v>31</c:v>
                </c:pt>
                <c:pt idx="1708">
                  <c:v>31.1</c:v>
                </c:pt>
                <c:pt idx="1709">
                  <c:v>31.1</c:v>
                </c:pt>
                <c:pt idx="1710">
                  <c:v>30.9</c:v>
                </c:pt>
                <c:pt idx="1711">
                  <c:v>31</c:v>
                </c:pt>
                <c:pt idx="1712">
                  <c:v>31.2</c:v>
                </c:pt>
                <c:pt idx="1713">
                  <c:v>31.7</c:v>
                </c:pt>
                <c:pt idx="1714">
                  <c:v>31.9</c:v>
                </c:pt>
                <c:pt idx="1715">
                  <c:v>32</c:v>
                </c:pt>
                <c:pt idx="1716">
                  <c:v>32.200000000000003</c:v>
                </c:pt>
                <c:pt idx="1717">
                  <c:v>32.200000000000003</c:v>
                </c:pt>
                <c:pt idx="1718">
                  <c:v>32.200000000000003</c:v>
                </c:pt>
                <c:pt idx="1719">
                  <c:v>32.4</c:v>
                </c:pt>
                <c:pt idx="1720">
                  <c:v>32.6</c:v>
                </c:pt>
                <c:pt idx="1721">
                  <c:v>32.6</c:v>
                </c:pt>
                <c:pt idx="1722">
                  <c:v>32.4</c:v>
                </c:pt>
                <c:pt idx="1723">
                  <c:v>32.5</c:v>
                </c:pt>
                <c:pt idx="1724">
                  <c:v>32.5</c:v>
                </c:pt>
                <c:pt idx="1725">
                  <c:v>32.5</c:v>
                </c:pt>
                <c:pt idx="1726">
                  <c:v>32.6</c:v>
                </c:pt>
                <c:pt idx="1727">
                  <c:v>32.4</c:v>
                </c:pt>
                <c:pt idx="1728">
                  <c:v>32.6</c:v>
                </c:pt>
                <c:pt idx="1729">
                  <c:v>32.700000000000003</c:v>
                </c:pt>
                <c:pt idx="1730">
                  <c:v>32.9</c:v>
                </c:pt>
                <c:pt idx="1731">
                  <c:v>32.799999999999997</c:v>
                </c:pt>
                <c:pt idx="1732">
                  <c:v>32.6</c:v>
                </c:pt>
                <c:pt idx="1733">
                  <c:v>32.5</c:v>
                </c:pt>
                <c:pt idx="1734">
                  <c:v>32.4</c:v>
                </c:pt>
                <c:pt idx="1735">
                  <c:v>32</c:v>
                </c:pt>
                <c:pt idx="1736">
                  <c:v>32.1</c:v>
                </c:pt>
                <c:pt idx="1737">
                  <c:v>32.799999999999997</c:v>
                </c:pt>
                <c:pt idx="1738">
                  <c:v>33</c:v>
                </c:pt>
                <c:pt idx="1739">
                  <c:v>33.1</c:v>
                </c:pt>
                <c:pt idx="1740">
                  <c:v>32.6</c:v>
                </c:pt>
                <c:pt idx="1741">
                  <c:v>32.299999999999997</c:v>
                </c:pt>
                <c:pt idx="1742">
                  <c:v>32.4</c:v>
                </c:pt>
                <c:pt idx="1743">
                  <c:v>32.5</c:v>
                </c:pt>
                <c:pt idx="1744">
                  <c:v>32.799999999999997</c:v>
                </c:pt>
                <c:pt idx="1745">
                  <c:v>33.1</c:v>
                </c:pt>
                <c:pt idx="1746">
                  <c:v>33</c:v>
                </c:pt>
                <c:pt idx="1747">
                  <c:v>33</c:v>
                </c:pt>
                <c:pt idx="1748">
                  <c:v>33</c:v>
                </c:pt>
                <c:pt idx="1749">
                  <c:v>33.1</c:v>
                </c:pt>
                <c:pt idx="1750">
                  <c:v>33.1</c:v>
                </c:pt>
                <c:pt idx="1751">
                  <c:v>33.1</c:v>
                </c:pt>
                <c:pt idx="1752">
                  <c:v>32.700000000000003</c:v>
                </c:pt>
                <c:pt idx="1753">
                  <c:v>32.5</c:v>
                </c:pt>
                <c:pt idx="1754">
                  <c:v>32.299999999999997</c:v>
                </c:pt>
                <c:pt idx="1755">
                  <c:v>32.1</c:v>
                </c:pt>
                <c:pt idx="1756">
                  <c:v>32.299999999999997</c:v>
                </c:pt>
                <c:pt idx="1757">
                  <c:v>32.4</c:v>
                </c:pt>
                <c:pt idx="1758">
                  <c:v>32.6</c:v>
                </c:pt>
                <c:pt idx="1759">
                  <c:v>32.700000000000003</c:v>
                </c:pt>
                <c:pt idx="1760">
                  <c:v>32.799999999999997</c:v>
                </c:pt>
                <c:pt idx="1761">
                  <c:v>32.799999999999997</c:v>
                </c:pt>
                <c:pt idx="1762">
                  <c:v>32.4</c:v>
                </c:pt>
                <c:pt idx="1763">
                  <c:v>32.1</c:v>
                </c:pt>
                <c:pt idx="1764">
                  <c:v>32.299999999999997</c:v>
                </c:pt>
                <c:pt idx="1765">
                  <c:v>32.6</c:v>
                </c:pt>
                <c:pt idx="1766">
                  <c:v>32.5</c:v>
                </c:pt>
                <c:pt idx="1767">
                  <c:v>32.5</c:v>
                </c:pt>
                <c:pt idx="1768">
                  <c:v>32.4</c:v>
                </c:pt>
                <c:pt idx="1769">
                  <c:v>32.299999999999997</c:v>
                </c:pt>
                <c:pt idx="1770">
                  <c:v>32.200000000000003</c:v>
                </c:pt>
                <c:pt idx="1771">
                  <c:v>32.1</c:v>
                </c:pt>
                <c:pt idx="1772">
                  <c:v>32.299999999999997</c:v>
                </c:pt>
                <c:pt idx="1773">
                  <c:v>32.5</c:v>
                </c:pt>
                <c:pt idx="1774">
                  <c:v>32.4</c:v>
                </c:pt>
                <c:pt idx="1775">
                  <c:v>32</c:v>
                </c:pt>
                <c:pt idx="1776">
                  <c:v>32.1</c:v>
                </c:pt>
                <c:pt idx="1777">
                  <c:v>32.4</c:v>
                </c:pt>
                <c:pt idx="1778">
                  <c:v>32.799999999999997</c:v>
                </c:pt>
                <c:pt idx="1779">
                  <c:v>32.799999999999997</c:v>
                </c:pt>
                <c:pt idx="1780">
                  <c:v>32.700000000000003</c:v>
                </c:pt>
                <c:pt idx="1781">
                  <c:v>32.700000000000003</c:v>
                </c:pt>
                <c:pt idx="1782">
                  <c:v>32.700000000000003</c:v>
                </c:pt>
                <c:pt idx="1783">
                  <c:v>32.799999999999997</c:v>
                </c:pt>
                <c:pt idx="1784">
                  <c:v>32.799999999999997</c:v>
                </c:pt>
                <c:pt idx="1785">
                  <c:v>32.700000000000003</c:v>
                </c:pt>
                <c:pt idx="1786">
                  <c:v>32.5</c:v>
                </c:pt>
                <c:pt idx="1787">
                  <c:v>32.200000000000003</c:v>
                </c:pt>
                <c:pt idx="1788">
                  <c:v>32.200000000000003</c:v>
                </c:pt>
                <c:pt idx="1789">
                  <c:v>32.1</c:v>
                </c:pt>
                <c:pt idx="1790">
                  <c:v>31.8</c:v>
                </c:pt>
                <c:pt idx="1791">
                  <c:v>31.7</c:v>
                </c:pt>
                <c:pt idx="1792">
                  <c:v>31.5</c:v>
                </c:pt>
                <c:pt idx="1793">
                  <c:v>31.1</c:v>
                </c:pt>
                <c:pt idx="1794">
                  <c:v>31</c:v>
                </c:pt>
                <c:pt idx="1795">
                  <c:v>30.9</c:v>
                </c:pt>
                <c:pt idx="1796">
                  <c:v>30.5</c:v>
                </c:pt>
                <c:pt idx="1797">
                  <c:v>30.1</c:v>
                </c:pt>
                <c:pt idx="1798">
                  <c:v>30.5</c:v>
                </c:pt>
                <c:pt idx="1799">
                  <c:v>31.1</c:v>
                </c:pt>
                <c:pt idx="1800">
                  <c:v>31.1</c:v>
                </c:pt>
                <c:pt idx="1801">
                  <c:v>30.8</c:v>
                </c:pt>
                <c:pt idx="1802">
                  <c:v>30.8</c:v>
                </c:pt>
                <c:pt idx="1803">
                  <c:v>30.8</c:v>
                </c:pt>
                <c:pt idx="1804">
                  <c:v>30.6</c:v>
                </c:pt>
                <c:pt idx="1805">
                  <c:v>30.4</c:v>
                </c:pt>
                <c:pt idx="1806">
                  <c:v>30.3</c:v>
                </c:pt>
                <c:pt idx="1807">
                  <c:v>30.2</c:v>
                </c:pt>
                <c:pt idx="1808">
                  <c:v>29.5</c:v>
                </c:pt>
                <c:pt idx="1809">
                  <c:v>28.7</c:v>
                </c:pt>
                <c:pt idx="1810">
                  <c:v>28.7</c:v>
                </c:pt>
                <c:pt idx="1811">
                  <c:v>29</c:v>
                </c:pt>
                <c:pt idx="1812">
                  <c:v>29.7</c:v>
                </c:pt>
                <c:pt idx="1813">
                  <c:v>30.5</c:v>
                </c:pt>
                <c:pt idx="1814">
                  <c:v>30.8</c:v>
                </c:pt>
                <c:pt idx="1815">
                  <c:v>30.9</c:v>
                </c:pt>
                <c:pt idx="1816">
                  <c:v>30.9</c:v>
                </c:pt>
                <c:pt idx="1817">
                  <c:v>31</c:v>
                </c:pt>
                <c:pt idx="1818">
                  <c:v>31</c:v>
                </c:pt>
                <c:pt idx="1819">
                  <c:v>31</c:v>
                </c:pt>
                <c:pt idx="1820">
                  <c:v>31.1</c:v>
                </c:pt>
                <c:pt idx="1821">
                  <c:v>31.2</c:v>
                </c:pt>
                <c:pt idx="1822">
                  <c:v>31.1</c:v>
                </c:pt>
                <c:pt idx="1823">
                  <c:v>30.7</c:v>
                </c:pt>
                <c:pt idx="1824">
                  <c:v>30.6</c:v>
                </c:pt>
                <c:pt idx="1825">
                  <c:v>30.8</c:v>
                </c:pt>
                <c:pt idx="1826">
                  <c:v>30.5</c:v>
                </c:pt>
                <c:pt idx="1827">
                  <c:v>30.6</c:v>
                </c:pt>
                <c:pt idx="1828">
                  <c:v>31.1</c:v>
                </c:pt>
                <c:pt idx="1829">
                  <c:v>31.4</c:v>
                </c:pt>
                <c:pt idx="1830">
                  <c:v>31.4</c:v>
                </c:pt>
                <c:pt idx="1831">
                  <c:v>31.6</c:v>
                </c:pt>
                <c:pt idx="1832">
                  <c:v>31.6</c:v>
                </c:pt>
                <c:pt idx="1833">
                  <c:v>31</c:v>
                </c:pt>
                <c:pt idx="1834">
                  <c:v>30.4</c:v>
                </c:pt>
                <c:pt idx="1835">
                  <c:v>30.2</c:v>
                </c:pt>
                <c:pt idx="1836">
                  <c:v>30.3</c:v>
                </c:pt>
                <c:pt idx="1837">
                  <c:v>30.4</c:v>
                </c:pt>
                <c:pt idx="1838">
                  <c:v>30.5</c:v>
                </c:pt>
                <c:pt idx="1839">
                  <c:v>30.8</c:v>
                </c:pt>
                <c:pt idx="1840">
                  <c:v>31.3</c:v>
                </c:pt>
                <c:pt idx="1841">
                  <c:v>31.4</c:v>
                </c:pt>
                <c:pt idx="1842">
                  <c:v>31.5</c:v>
                </c:pt>
                <c:pt idx="1843">
                  <c:v>31.6</c:v>
                </c:pt>
                <c:pt idx="1844">
                  <c:v>31.7</c:v>
                </c:pt>
                <c:pt idx="1845">
                  <c:v>31.7</c:v>
                </c:pt>
                <c:pt idx="1846">
                  <c:v>32</c:v>
                </c:pt>
                <c:pt idx="1847">
                  <c:v>32.200000000000003</c:v>
                </c:pt>
                <c:pt idx="1848">
                  <c:v>32</c:v>
                </c:pt>
                <c:pt idx="1849">
                  <c:v>31.9</c:v>
                </c:pt>
                <c:pt idx="1850">
                  <c:v>32.299999999999997</c:v>
                </c:pt>
                <c:pt idx="1851">
                  <c:v>32.6</c:v>
                </c:pt>
                <c:pt idx="1852">
                  <c:v>32.6</c:v>
                </c:pt>
                <c:pt idx="1853">
                  <c:v>32.700000000000003</c:v>
                </c:pt>
                <c:pt idx="1854">
                  <c:v>33</c:v>
                </c:pt>
                <c:pt idx="1855">
                  <c:v>33.1</c:v>
                </c:pt>
                <c:pt idx="1856">
                  <c:v>33.1</c:v>
                </c:pt>
                <c:pt idx="1857">
                  <c:v>33.200000000000003</c:v>
                </c:pt>
                <c:pt idx="1858">
                  <c:v>33.299999999999997</c:v>
                </c:pt>
                <c:pt idx="1859">
                  <c:v>33.200000000000003</c:v>
                </c:pt>
                <c:pt idx="1860">
                  <c:v>32.9</c:v>
                </c:pt>
                <c:pt idx="1861">
                  <c:v>32.9</c:v>
                </c:pt>
                <c:pt idx="1862">
                  <c:v>33.1</c:v>
                </c:pt>
                <c:pt idx="1863">
                  <c:v>33.200000000000003</c:v>
                </c:pt>
                <c:pt idx="1864">
                  <c:v>33.299999999999997</c:v>
                </c:pt>
                <c:pt idx="1865">
                  <c:v>33.4</c:v>
                </c:pt>
                <c:pt idx="1866">
                  <c:v>33.5</c:v>
                </c:pt>
                <c:pt idx="1867">
                  <c:v>33.5</c:v>
                </c:pt>
                <c:pt idx="1868">
                  <c:v>33.6</c:v>
                </c:pt>
                <c:pt idx="1869">
                  <c:v>33.6</c:v>
                </c:pt>
                <c:pt idx="1870">
                  <c:v>33.299999999999997</c:v>
                </c:pt>
                <c:pt idx="1871">
                  <c:v>33.1</c:v>
                </c:pt>
                <c:pt idx="1872">
                  <c:v>32.9</c:v>
                </c:pt>
                <c:pt idx="1873">
                  <c:v>32.799999999999997</c:v>
                </c:pt>
                <c:pt idx="1874">
                  <c:v>32.9</c:v>
                </c:pt>
                <c:pt idx="1875">
                  <c:v>32.9</c:v>
                </c:pt>
                <c:pt idx="1876">
                  <c:v>32.9</c:v>
                </c:pt>
                <c:pt idx="1877">
                  <c:v>33</c:v>
                </c:pt>
                <c:pt idx="1878">
                  <c:v>32.9</c:v>
                </c:pt>
                <c:pt idx="1879">
                  <c:v>32.200000000000003</c:v>
                </c:pt>
                <c:pt idx="1880">
                  <c:v>31.8</c:v>
                </c:pt>
                <c:pt idx="1881">
                  <c:v>32.1</c:v>
                </c:pt>
                <c:pt idx="1882">
                  <c:v>32.5</c:v>
                </c:pt>
                <c:pt idx="1883">
                  <c:v>32.700000000000003</c:v>
                </c:pt>
                <c:pt idx="1884">
                  <c:v>32.6</c:v>
                </c:pt>
                <c:pt idx="1885">
                  <c:v>32.299999999999997</c:v>
                </c:pt>
                <c:pt idx="1886">
                  <c:v>32.200000000000003</c:v>
                </c:pt>
                <c:pt idx="1887">
                  <c:v>32.5</c:v>
                </c:pt>
                <c:pt idx="1888">
                  <c:v>32.799999999999997</c:v>
                </c:pt>
                <c:pt idx="1889">
                  <c:v>32.799999999999997</c:v>
                </c:pt>
                <c:pt idx="1890">
                  <c:v>33.1</c:v>
                </c:pt>
                <c:pt idx="1891">
                  <c:v>33.6</c:v>
                </c:pt>
                <c:pt idx="1892">
                  <c:v>33.5</c:v>
                </c:pt>
                <c:pt idx="1893">
                  <c:v>33.200000000000003</c:v>
                </c:pt>
                <c:pt idx="1894">
                  <c:v>33.1</c:v>
                </c:pt>
                <c:pt idx="1895">
                  <c:v>33.1</c:v>
                </c:pt>
                <c:pt idx="1896">
                  <c:v>33.1</c:v>
                </c:pt>
                <c:pt idx="1897">
                  <c:v>32.9</c:v>
                </c:pt>
                <c:pt idx="1898">
                  <c:v>32.700000000000003</c:v>
                </c:pt>
                <c:pt idx="1899">
                  <c:v>32.200000000000003</c:v>
                </c:pt>
                <c:pt idx="1900">
                  <c:v>31.8</c:v>
                </c:pt>
                <c:pt idx="1901">
                  <c:v>31.8</c:v>
                </c:pt>
                <c:pt idx="1902">
                  <c:v>32</c:v>
                </c:pt>
                <c:pt idx="1903">
                  <c:v>31.9</c:v>
                </c:pt>
                <c:pt idx="1904">
                  <c:v>31.6</c:v>
                </c:pt>
                <c:pt idx="1905">
                  <c:v>31.4</c:v>
                </c:pt>
                <c:pt idx="1906">
                  <c:v>31.9</c:v>
                </c:pt>
                <c:pt idx="1907">
                  <c:v>32.700000000000003</c:v>
                </c:pt>
                <c:pt idx="1908">
                  <c:v>33.1</c:v>
                </c:pt>
                <c:pt idx="1909">
                  <c:v>33.1</c:v>
                </c:pt>
                <c:pt idx="1910">
                  <c:v>33.1</c:v>
                </c:pt>
                <c:pt idx="1911">
                  <c:v>33.200000000000003</c:v>
                </c:pt>
                <c:pt idx="1912">
                  <c:v>33.299999999999997</c:v>
                </c:pt>
                <c:pt idx="1913">
                  <c:v>33.4</c:v>
                </c:pt>
                <c:pt idx="1914">
                  <c:v>33.299999999999997</c:v>
                </c:pt>
                <c:pt idx="1915">
                  <c:v>33.200000000000003</c:v>
                </c:pt>
                <c:pt idx="1916">
                  <c:v>33.200000000000003</c:v>
                </c:pt>
                <c:pt idx="1917">
                  <c:v>33.299999999999997</c:v>
                </c:pt>
                <c:pt idx="1918">
                  <c:v>33.299999999999997</c:v>
                </c:pt>
                <c:pt idx="1919">
                  <c:v>33.1</c:v>
                </c:pt>
                <c:pt idx="1920">
                  <c:v>33</c:v>
                </c:pt>
                <c:pt idx="1921">
                  <c:v>32.799999999999997</c:v>
                </c:pt>
                <c:pt idx="1922">
                  <c:v>32.5</c:v>
                </c:pt>
                <c:pt idx="1923">
                  <c:v>32.700000000000003</c:v>
                </c:pt>
                <c:pt idx="1924">
                  <c:v>32.9</c:v>
                </c:pt>
                <c:pt idx="1925">
                  <c:v>33.200000000000003</c:v>
                </c:pt>
                <c:pt idx="1926">
                  <c:v>33.4</c:v>
                </c:pt>
                <c:pt idx="1927">
                  <c:v>33.4</c:v>
                </c:pt>
                <c:pt idx="1928">
                  <c:v>33.6</c:v>
                </c:pt>
                <c:pt idx="1929">
                  <c:v>33.6</c:v>
                </c:pt>
                <c:pt idx="1930">
                  <c:v>33.5</c:v>
                </c:pt>
                <c:pt idx="1931">
                  <c:v>33.6</c:v>
                </c:pt>
                <c:pt idx="1932">
                  <c:v>33.6</c:v>
                </c:pt>
                <c:pt idx="1933">
                  <c:v>33.6</c:v>
                </c:pt>
                <c:pt idx="1934">
                  <c:v>33.700000000000003</c:v>
                </c:pt>
                <c:pt idx="1935">
                  <c:v>33.799999999999997</c:v>
                </c:pt>
                <c:pt idx="1936">
                  <c:v>33</c:v>
                </c:pt>
                <c:pt idx="1937">
                  <c:v>32.799999999999997</c:v>
                </c:pt>
                <c:pt idx="1938">
                  <c:v>33.1</c:v>
                </c:pt>
                <c:pt idx="1939">
                  <c:v>33</c:v>
                </c:pt>
                <c:pt idx="1940">
                  <c:v>32.4</c:v>
                </c:pt>
                <c:pt idx="1941">
                  <c:v>32.1</c:v>
                </c:pt>
                <c:pt idx="1942">
                  <c:v>32.200000000000003</c:v>
                </c:pt>
                <c:pt idx="1943">
                  <c:v>32.5</c:v>
                </c:pt>
                <c:pt idx="1944">
                  <c:v>33.200000000000003</c:v>
                </c:pt>
                <c:pt idx="1945">
                  <c:v>33.700000000000003</c:v>
                </c:pt>
                <c:pt idx="1946">
                  <c:v>33.6</c:v>
                </c:pt>
                <c:pt idx="1947">
                  <c:v>33.5</c:v>
                </c:pt>
                <c:pt idx="1948">
                  <c:v>33.5</c:v>
                </c:pt>
                <c:pt idx="1949">
                  <c:v>33.5</c:v>
                </c:pt>
                <c:pt idx="1950">
                  <c:v>33.5</c:v>
                </c:pt>
                <c:pt idx="1951">
                  <c:v>33.5</c:v>
                </c:pt>
                <c:pt idx="1952">
                  <c:v>33.5</c:v>
                </c:pt>
                <c:pt idx="1953">
                  <c:v>33.6</c:v>
                </c:pt>
                <c:pt idx="1954">
                  <c:v>33.6</c:v>
                </c:pt>
                <c:pt idx="1955">
                  <c:v>33.5</c:v>
                </c:pt>
                <c:pt idx="1956">
                  <c:v>33.4</c:v>
                </c:pt>
                <c:pt idx="1957">
                  <c:v>33.4</c:v>
                </c:pt>
                <c:pt idx="1958">
                  <c:v>33.5</c:v>
                </c:pt>
                <c:pt idx="1959">
                  <c:v>33.5</c:v>
                </c:pt>
                <c:pt idx="1960">
                  <c:v>33.5</c:v>
                </c:pt>
                <c:pt idx="1961">
                  <c:v>33.4</c:v>
                </c:pt>
                <c:pt idx="1962">
                  <c:v>33.4</c:v>
                </c:pt>
                <c:pt idx="1963">
                  <c:v>33.4</c:v>
                </c:pt>
                <c:pt idx="1964">
                  <c:v>33.4</c:v>
                </c:pt>
                <c:pt idx="1965">
                  <c:v>33.4</c:v>
                </c:pt>
                <c:pt idx="1966">
                  <c:v>33.5</c:v>
                </c:pt>
                <c:pt idx="1967">
                  <c:v>33.5</c:v>
                </c:pt>
                <c:pt idx="1968">
                  <c:v>33.299999999999997</c:v>
                </c:pt>
                <c:pt idx="1969">
                  <c:v>33.200000000000003</c:v>
                </c:pt>
                <c:pt idx="1970">
                  <c:v>33.1</c:v>
                </c:pt>
                <c:pt idx="1971">
                  <c:v>33</c:v>
                </c:pt>
                <c:pt idx="1972">
                  <c:v>33.1</c:v>
                </c:pt>
                <c:pt idx="1973">
                  <c:v>33.200000000000003</c:v>
                </c:pt>
                <c:pt idx="1974">
                  <c:v>33.200000000000003</c:v>
                </c:pt>
                <c:pt idx="1975">
                  <c:v>33.1</c:v>
                </c:pt>
                <c:pt idx="1976">
                  <c:v>32.700000000000003</c:v>
                </c:pt>
                <c:pt idx="1977">
                  <c:v>32.6</c:v>
                </c:pt>
                <c:pt idx="1978">
                  <c:v>33</c:v>
                </c:pt>
                <c:pt idx="1979">
                  <c:v>33.299999999999997</c:v>
                </c:pt>
                <c:pt idx="1980">
                  <c:v>33</c:v>
                </c:pt>
                <c:pt idx="1981">
                  <c:v>32.799999999999997</c:v>
                </c:pt>
                <c:pt idx="1982">
                  <c:v>32.9</c:v>
                </c:pt>
                <c:pt idx="1983">
                  <c:v>33</c:v>
                </c:pt>
                <c:pt idx="1984">
                  <c:v>33.1</c:v>
                </c:pt>
                <c:pt idx="1985">
                  <c:v>33.5</c:v>
                </c:pt>
                <c:pt idx="1986">
                  <c:v>33.9</c:v>
                </c:pt>
                <c:pt idx="1987">
                  <c:v>34.299999999999997</c:v>
                </c:pt>
                <c:pt idx="1988">
                  <c:v>34.1</c:v>
                </c:pt>
                <c:pt idx="1989">
                  <c:v>33.700000000000003</c:v>
                </c:pt>
                <c:pt idx="1990">
                  <c:v>33.299999999999997</c:v>
                </c:pt>
                <c:pt idx="1991">
                  <c:v>33</c:v>
                </c:pt>
                <c:pt idx="1992">
                  <c:v>33.1</c:v>
                </c:pt>
                <c:pt idx="1993">
                  <c:v>33.5</c:v>
                </c:pt>
                <c:pt idx="1994">
                  <c:v>33.5</c:v>
                </c:pt>
                <c:pt idx="1995">
                  <c:v>33.299999999999997</c:v>
                </c:pt>
                <c:pt idx="1996">
                  <c:v>33.1</c:v>
                </c:pt>
                <c:pt idx="1997">
                  <c:v>32.9</c:v>
                </c:pt>
                <c:pt idx="1998">
                  <c:v>32.700000000000003</c:v>
                </c:pt>
                <c:pt idx="1999">
                  <c:v>32.799999999999997</c:v>
                </c:pt>
                <c:pt idx="2000">
                  <c:v>32.700000000000003</c:v>
                </c:pt>
                <c:pt idx="2001">
                  <c:v>32.4</c:v>
                </c:pt>
                <c:pt idx="2002">
                  <c:v>32.299999999999997</c:v>
                </c:pt>
                <c:pt idx="2003">
                  <c:v>32.6</c:v>
                </c:pt>
                <c:pt idx="2004">
                  <c:v>32.700000000000003</c:v>
                </c:pt>
                <c:pt idx="2005">
                  <c:v>32.6</c:v>
                </c:pt>
                <c:pt idx="2006">
                  <c:v>32.6</c:v>
                </c:pt>
                <c:pt idx="2007">
                  <c:v>32.5</c:v>
                </c:pt>
                <c:pt idx="2008">
                  <c:v>32.5</c:v>
                </c:pt>
                <c:pt idx="2009">
                  <c:v>32.5</c:v>
                </c:pt>
                <c:pt idx="2010">
                  <c:v>32.299999999999997</c:v>
                </c:pt>
                <c:pt idx="2011">
                  <c:v>32.4</c:v>
                </c:pt>
                <c:pt idx="2012">
                  <c:v>32.700000000000003</c:v>
                </c:pt>
                <c:pt idx="2013">
                  <c:v>33</c:v>
                </c:pt>
                <c:pt idx="2014">
                  <c:v>33.200000000000003</c:v>
                </c:pt>
                <c:pt idx="2015">
                  <c:v>33.200000000000003</c:v>
                </c:pt>
                <c:pt idx="2016">
                  <c:v>33.200000000000003</c:v>
                </c:pt>
                <c:pt idx="2017">
                  <c:v>33.299999999999997</c:v>
                </c:pt>
                <c:pt idx="2018">
                  <c:v>33.5</c:v>
                </c:pt>
                <c:pt idx="2019">
                  <c:v>33.299999999999997</c:v>
                </c:pt>
                <c:pt idx="2020">
                  <c:v>33.200000000000003</c:v>
                </c:pt>
                <c:pt idx="2021">
                  <c:v>33.200000000000003</c:v>
                </c:pt>
                <c:pt idx="2022">
                  <c:v>33.200000000000003</c:v>
                </c:pt>
                <c:pt idx="2023">
                  <c:v>33.299999999999997</c:v>
                </c:pt>
                <c:pt idx="2024">
                  <c:v>33.299999999999997</c:v>
                </c:pt>
                <c:pt idx="2025">
                  <c:v>32.9</c:v>
                </c:pt>
                <c:pt idx="2026">
                  <c:v>32.4</c:v>
                </c:pt>
                <c:pt idx="2027">
                  <c:v>32.1</c:v>
                </c:pt>
                <c:pt idx="2028">
                  <c:v>32</c:v>
                </c:pt>
                <c:pt idx="2029">
                  <c:v>32.4</c:v>
                </c:pt>
                <c:pt idx="2030">
                  <c:v>32.5</c:v>
                </c:pt>
                <c:pt idx="2031">
                  <c:v>31.8</c:v>
                </c:pt>
                <c:pt idx="2032">
                  <c:v>31.6</c:v>
                </c:pt>
                <c:pt idx="2033">
                  <c:v>32.4</c:v>
                </c:pt>
                <c:pt idx="2034">
                  <c:v>32.799999999999997</c:v>
                </c:pt>
                <c:pt idx="2035">
                  <c:v>32.9</c:v>
                </c:pt>
                <c:pt idx="2036">
                  <c:v>33.200000000000003</c:v>
                </c:pt>
                <c:pt idx="2037">
                  <c:v>33.1</c:v>
                </c:pt>
                <c:pt idx="2038">
                  <c:v>32.700000000000003</c:v>
                </c:pt>
                <c:pt idx="2039">
                  <c:v>32.200000000000003</c:v>
                </c:pt>
                <c:pt idx="2040">
                  <c:v>32</c:v>
                </c:pt>
                <c:pt idx="2041">
                  <c:v>32.4</c:v>
                </c:pt>
                <c:pt idx="2042">
                  <c:v>33.200000000000003</c:v>
                </c:pt>
                <c:pt idx="2043">
                  <c:v>33.4</c:v>
                </c:pt>
                <c:pt idx="2044">
                  <c:v>33.299999999999997</c:v>
                </c:pt>
                <c:pt idx="2045">
                  <c:v>33.200000000000003</c:v>
                </c:pt>
                <c:pt idx="2046">
                  <c:v>33.200000000000003</c:v>
                </c:pt>
                <c:pt idx="2047">
                  <c:v>33.200000000000003</c:v>
                </c:pt>
                <c:pt idx="2048">
                  <c:v>33.299999999999997</c:v>
                </c:pt>
                <c:pt idx="2049">
                  <c:v>33.4</c:v>
                </c:pt>
                <c:pt idx="2050">
                  <c:v>33.1</c:v>
                </c:pt>
                <c:pt idx="2051">
                  <c:v>32.9</c:v>
                </c:pt>
                <c:pt idx="2052">
                  <c:v>32.9</c:v>
                </c:pt>
                <c:pt idx="2053">
                  <c:v>33</c:v>
                </c:pt>
                <c:pt idx="2054">
                  <c:v>33.1</c:v>
                </c:pt>
                <c:pt idx="2055">
                  <c:v>32.700000000000003</c:v>
                </c:pt>
                <c:pt idx="2056">
                  <c:v>32.299999999999997</c:v>
                </c:pt>
                <c:pt idx="2057">
                  <c:v>32.700000000000003</c:v>
                </c:pt>
                <c:pt idx="2058">
                  <c:v>33.4</c:v>
                </c:pt>
                <c:pt idx="2059">
                  <c:v>33.6</c:v>
                </c:pt>
                <c:pt idx="2060">
                  <c:v>33.5</c:v>
                </c:pt>
                <c:pt idx="2061">
                  <c:v>33.5</c:v>
                </c:pt>
                <c:pt idx="2062">
                  <c:v>33.5</c:v>
                </c:pt>
                <c:pt idx="2063">
                  <c:v>33.4</c:v>
                </c:pt>
                <c:pt idx="2064">
                  <c:v>33</c:v>
                </c:pt>
                <c:pt idx="2065">
                  <c:v>32.799999999999997</c:v>
                </c:pt>
                <c:pt idx="2066">
                  <c:v>32.6</c:v>
                </c:pt>
                <c:pt idx="2067">
                  <c:v>32.700000000000003</c:v>
                </c:pt>
                <c:pt idx="2068">
                  <c:v>32.5</c:v>
                </c:pt>
                <c:pt idx="2069">
                  <c:v>32.299999999999997</c:v>
                </c:pt>
                <c:pt idx="2070">
                  <c:v>32.200000000000003</c:v>
                </c:pt>
                <c:pt idx="2071">
                  <c:v>32.1</c:v>
                </c:pt>
                <c:pt idx="2072">
                  <c:v>32.200000000000003</c:v>
                </c:pt>
                <c:pt idx="2073">
                  <c:v>32.6</c:v>
                </c:pt>
                <c:pt idx="2074">
                  <c:v>32.6</c:v>
                </c:pt>
                <c:pt idx="2075">
                  <c:v>32.5</c:v>
                </c:pt>
                <c:pt idx="2076">
                  <c:v>32.5</c:v>
                </c:pt>
                <c:pt idx="2077">
                  <c:v>32.6</c:v>
                </c:pt>
                <c:pt idx="2078">
                  <c:v>32.6</c:v>
                </c:pt>
                <c:pt idx="2079">
                  <c:v>32.700000000000003</c:v>
                </c:pt>
                <c:pt idx="2080">
                  <c:v>32.700000000000003</c:v>
                </c:pt>
                <c:pt idx="2081">
                  <c:v>32.299999999999997</c:v>
                </c:pt>
                <c:pt idx="2082">
                  <c:v>31.8</c:v>
                </c:pt>
                <c:pt idx="2083">
                  <c:v>31.6</c:v>
                </c:pt>
                <c:pt idx="2084">
                  <c:v>31.6</c:v>
                </c:pt>
                <c:pt idx="2085">
                  <c:v>31.6</c:v>
                </c:pt>
                <c:pt idx="2086">
                  <c:v>31.8</c:v>
                </c:pt>
                <c:pt idx="2087">
                  <c:v>31.8</c:v>
                </c:pt>
                <c:pt idx="2088">
                  <c:v>32</c:v>
                </c:pt>
                <c:pt idx="2089">
                  <c:v>32.4</c:v>
                </c:pt>
                <c:pt idx="2090">
                  <c:v>33.4</c:v>
                </c:pt>
                <c:pt idx="2091">
                  <c:v>33.700000000000003</c:v>
                </c:pt>
                <c:pt idx="2092">
                  <c:v>33.700000000000003</c:v>
                </c:pt>
                <c:pt idx="2093">
                  <c:v>33.700000000000003</c:v>
                </c:pt>
                <c:pt idx="2094">
                  <c:v>33.5</c:v>
                </c:pt>
                <c:pt idx="2095">
                  <c:v>33.200000000000003</c:v>
                </c:pt>
                <c:pt idx="2096">
                  <c:v>32.9</c:v>
                </c:pt>
                <c:pt idx="2097">
                  <c:v>32.299999999999997</c:v>
                </c:pt>
                <c:pt idx="2098">
                  <c:v>32</c:v>
                </c:pt>
                <c:pt idx="2099">
                  <c:v>32</c:v>
                </c:pt>
                <c:pt idx="2100">
                  <c:v>32.200000000000003</c:v>
                </c:pt>
                <c:pt idx="2101">
                  <c:v>32.6</c:v>
                </c:pt>
                <c:pt idx="2102">
                  <c:v>33</c:v>
                </c:pt>
                <c:pt idx="2103">
                  <c:v>33.1</c:v>
                </c:pt>
                <c:pt idx="2104">
                  <c:v>33.1</c:v>
                </c:pt>
                <c:pt idx="2105">
                  <c:v>33.1</c:v>
                </c:pt>
                <c:pt idx="2106">
                  <c:v>33.1</c:v>
                </c:pt>
                <c:pt idx="2107">
                  <c:v>33</c:v>
                </c:pt>
                <c:pt idx="2108">
                  <c:v>33</c:v>
                </c:pt>
                <c:pt idx="2109">
                  <c:v>33</c:v>
                </c:pt>
                <c:pt idx="2110">
                  <c:v>32.9</c:v>
                </c:pt>
                <c:pt idx="2111">
                  <c:v>32.9</c:v>
                </c:pt>
                <c:pt idx="2112">
                  <c:v>32.9</c:v>
                </c:pt>
                <c:pt idx="2113">
                  <c:v>33.1</c:v>
                </c:pt>
                <c:pt idx="2114">
                  <c:v>33.200000000000003</c:v>
                </c:pt>
                <c:pt idx="2115">
                  <c:v>33.1</c:v>
                </c:pt>
                <c:pt idx="2116">
                  <c:v>33.1</c:v>
                </c:pt>
                <c:pt idx="2117">
                  <c:v>33.1</c:v>
                </c:pt>
                <c:pt idx="2118">
                  <c:v>33</c:v>
                </c:pt>
                <c:pt idx="2119">
                  <c:v>32.9</c:v>
                </c:pt>
                <c:pt idx="2120">
                  <c:v>32.6</c:v>
                </c:pt>
                <c:pt idx="2121">
                  <c:v>32.200000000000003</c:v>
                </c:pt>
                <c:pt idx="2122">
                  <c:v>31.6</c:v>
                </c:pt>
                <c:pt idx="2123">
                  <c:v>31.1</c:v>
                </c:pt>
                <c:pt idx="2124">
                  <c:v>30.7</c:v>
                </c:pt>
                <c:pt idx="2125">
                  <c:v>30.2</c:v>
                </c:pt>
                <c:pt idx="2126">
                  <c:v>29.6</c:v>
                </c:pt>
                <c:pt idx="2127">
                  <c:v>29.5</c:v>
                </c:pt>
                <c:pt idx="2128">
                  <c:v>28.8</c:v>
                </c:pt>
                <c:pt idx="2129">
                  <c:v>27.8</c:v>
                </c:pt>
                <c:pt idx="2130">
                  <c:v>26.9</c:v>
                </c:pt>
                <c:pt idx="2131">
                  <c:v>26.3</c:v>
                </c:pt>
                <c:pt idx="2132">
                  <c:v>26.2</c:v>
                </c:pt>
                <c:pt idx="2133">
                  <c:v>26</c:v>
                </c:pt>
                <c:pt idx="2134">
                  <c:v>25.8</c:v>
                </c:pt>
                <c:pt idx="2135">
                  <c:v>26</c:v>
                </c:pt>
                <c:pt idx="2136">
                  <c:v>26.1</c:v>
                </c:pt>
                <c:pt idx="2137">
                  <c:v>25.6</c:v>
                </c:pt>
                <c:pt idx="2138">
                  <c:v>25.4</c:v>
                </c:pt>
                <c:pt idx="2139">
                  <c:v>25.3</c:v>
                </c:pt>
                <c:pt idx="2140">
                  <c:v>25.2</c:v>
                </c:pt>
                <c:pt idx="2141">
                  <c:v>25.8</c:v>
                </c:pt>
                <c:pt idx="2142">
                  <c:v>26.4</c:v>
                </c:pt>
                <c:pt idx="2143">
                  <c:v>27.4</c:v>
                </c:pt>
                <c:pt idx="2144">
                  <c:v>28.3</c:v>
                </c:pt>
                <c:pt idx="2145">
                  <c:v>29.4</c:v>
                </c:pt>
                <c:pt idx="2146">
                  <c:v>30.8</c:v>
                </c:pt>
                <c:pt idx="2147">
                  <c:v>31.2</c:v>
                </c:pt>
                <c:pt idx="2148">
                  <c:v>31</c:v>
                </c:pt>
                <c:pt idx="2149">
                  <c:v>31.2</c:v>
                </c:pt>
                <c:pt idx="2150">
                  <c:v>31.4</c:v>
                </c:pt>
                <c:pt idx="2151">
                  <c:v>31.5</c:v>
                </c:pt>
                <c:pt idx="2152">
                  <c:v>31.5</c:v>
                </c:pt>
                <c:pt idx="2153">
                  <c:v>31.5</c:v>
                </c:pt>
                <c:pt idx="2154">
                  <c:v>31.5</c:v>
                </c:pt>
                <c:pt idx="2155">
                  <c:v>31.5</c:v>
                </c:pt>
                <c:pt idx="2156">
                  <c:v>31.5</c:v>
                </c:pt>
                <c:pt idx="2157">
                  <c:v>31.5</c:v>
                </c:pt>
                <c:pt idx="2158">
                  <c:v>31.7</c:v>
                </c:pt>
                <c:pt idx="2159">
                  <c:v>31.8</c:v>
                </c:pt>
                <c:pt idx="2160">
                  <c:v>31.8</c:v>
                </c:pt>
                <c:pt idx="2161">
                  <c:v>31.9</c:v>
                </c:pt>
                <c:pt idx="2162">
                  <c:v>31.9</c:v>
                </c:pt>
                <c:pt idx="2163">
                  <c:v>31.7</c:v>
                </c:pt>
                <c:pt idx="2164">
                  <c:v>31.3</c:v>
                </c:pt>
                <c:pt idx="2165">
                  <c:v>31</c:v>
                </c:pt>
                <c:pt idx="2166">
                  <c:v>30.8</c:v>
                </c:pt>
                <c:pt idx="2167">
                  <c:v>30.1</c:v>
                </c:pt>
                <c:pt idx="2168">
                  <c:v>29.6</c:v>
                </c:pt>
                <c:pt idx="2169">
                  <c:v>29.3</c:v>
                </c:pt>
                <c:pt idx="2170">
                  <c:v>28.6</c:v>
                </c:pt>
                <c:pt idx="2171">
                  <c:v>28.2</c:v>
                </c:pt>
                <c:pt idx="2172">
                  <c:v>28.5</c:v>
                </c:pt>
                <c:pt idx="2173">
                  <c:v>29.6</c:v>
                </c:pt>
                <c:pt idx="2174">
                  <c:v>31.1</c:v>
                </c:pt>
                <c:pt idx="2175">
                  <c:v>32.1</c:v>
                </c:pt>
                <c:pt idx="2176">
                  <c:v>32.200000000000003</c:v>
                </c:pt>
                <c:pt idx="2177">
                  <c:v>32.299999999999997</c:v>
                </c:pt>
                <c:pt idx="2178">
                  <c:v>32.200000000000003</c:v>
                </c:pt>
                <c:pt idx="2179">
                  <c:v>32.200000000000003</c:v>
                </c:pt>
                <c:pt idx="2180">
                  <c:v>32.200000000000003</c:v>
                </c:pt>
                <c:pt idx="2181">
                  <c:v>32.1</c:v>
                </c:pt>
                <c:pt idx="2182">
                  <c:v>32</c:v>
                </c:pt>
                <c:pt idx="2183">
                  <c:v>31.8</c:v>
                </c:pt>
                <c:pt idx="2184">
                  <c:v>31.8</c:v>
                </c:pt>
                <c:pt idx="2185">
                  <c:v>31.7</c:v>
                </c:pt>
                <c:pt idx="2186">
                  <c:v>31.4</c:v>
                </c:pt>
                <c:pt idx="2187">
                  <c:v>31.2</c:v>
                </c:pt>
                <c:pt idx="2188">
                  <c:v>31</c:v>
                </c:pt>
                <c:pt idx="2189">
                  <c:v>30.9</c:v>
                </c:pt>
                <c:pt idx="2190">
                  <c:v>30.9</c:v>
                </c:pt>
                <c:pt idx="2191">
                  <c:v>30.9</c:v>
                </c:pt>
                <c:pt idx="2192">
                  <c:v>30.9</c:v>
                </c:pt>
                <c:pt idx="2193">
                  <c:v>30.9</c:v>
                </c:pt>
                <c:pt idx="2194">
                  <c:v>31</c:v>
                </c:pt>
                <c:pt idx="2195">
                  <c:v>31.2</c:v>
                </c:pt>
                <c:pt idx="2196">
                  <c:v>31.3</c:v>
                </c:pt>
                <c:pt idx="2197">
                  <c:v>31.3</c:v>
                </c:pt>
                <c:pt idx="2198">
                  <c:v>31.2</c:v>
                </c:pt>
                <c:pt idx="2199">
                  <c:v>31.2</c:v>
                </c:pt>
                <c:pt idx="2200">
                  <c:v>31.2</c:v>
                </c:pt>
                <c:pt idx="2201">
                  <c:v>31.1</c:v>
                </c:pt>
                <c:pt idx="2202">
                  <c:v>31</c:v>
                </c:pt>
                <c:pt idx="2203">
                  <c:v>31.1</c:v>
                </c:pt>
                <c:pt idx="2204">
                  <c:v>31.3</c:v>
                </c:pt>
                <c:pt idx="2205">
                  <c:v>31.4</c:v>
                </c:pt>
                <c:pt idx="2206">
                  <c:v>31.7</c:v>
                </c:pt>
                <c:pt idx="2207">
                  <c:v>31.8</c:v>
                </c:pt>
                <c:pt idx="2208">
                  <c:v>31.9</c:v>
                </c:pt>
                <c:pt idx="2209">
                  <c:v>32.1</c:v>
                </c:pt>
                <c:pt idx="2210">
                  <c:v>32.299999999999997</c:v>
                </c:pt>
                <c:pt idx="2211">
                  <c:v>32.5</c:v>
                </c:pt>
                <c:pt idx="2212">
                  <c:v>32.700000000000003</c:v>
                </c:pt>
                <c:pt idx="2213">
                  <c:v>32.9</c:v>
                </c:pt>
                <c:pt idx="2214">
                  <c:v>33</c:v>
                </c:pt>
                <c:pt idx="2215">
                  <c:v>33.1</c:v>
                </c:pt>
                <c:pt idx="2216">
                  <c:v>33.200000000000003</c:v>
                </c:pt>
                <c:pt idx="2217">
                  <c:v>33.200000000000003</c:v>
                </c:pt>
                <c:pt idx="2218">
                  <c:v>33.200000000000003</c:v>
                </c:pt>
                <c:pt idx="2219">
                  <c:v>33.200000000000003</c:v>
                </c:pt>
                <c:pt idx="2220">
                  <c:v>33.200000000000003</c:v>
                </c:pt>
                <c:pt idx="2221">
                  <c:v>33.200000000000003</c:v>
                </c:pt>
                <c:pt idx="2222">
                  <c:v>33.200000000000003</c:v>
                </c:pt>
                <c:pt idx="2223">
                  <c:v>33.200000000000003</c:v>
                </c:pt>
                <c:pt idx="2224">
                  <c:v>33.299999999999997</c:v>
                </c:pt>
                <c:pt idx="2225">
                  <c:v>33.200000000000003</c:v>
                </c:pt>
                <c:pt idx="2226">
                  <c:v>33.1</c:v>
                </c:pt>
                <c:pt idx="2227">
                  <c:v>33</c:v>
                </c:pt>
                <c:pt idx="2228">
                  <c:v>33.1</c:v>
                </c:pt>
                <c:pt idx="2229">
                  <c:v>33.1</c:v>
                </c:pt>
                <c:pt idx="2230">
                  <c:v>33.1</c:v>
                </c:pt>
                <c:pt idx="2231">
                  <c:v>33.1</c:v>
                </c:pt>
                <c:pt idx="2232">
                  <c:v>33.1</c:v>
                </c:pt>
                <c:pt idx="2233">
                  <c:v>33.200000000000003</c:v>
                </c:pt>
                <c:pt idx="2234">
                  <c:v>33.200000000000003</c:v>
                </c:pt>
                <c:pt idx="2235">
                  <c:v>33.1</c:v>
                </c:pt>
                <c:pt idx="2236">
                  <c:v>33</c:v>
                </c:pt>
                <c:pt idx="2237">
                  <c:v>32.9</c:v>
                </c:pt>
                <c:pt idx="2238">
                  <c:v>32.6</c:v>
                </c:pt>
                <c:pt idx="2239">
                  <c:v>32.4</c:v>
                </c:pt>
                <c:pt idx="2240">
                  <c:v>32.4</c:v>
                </c:pt>
                <c:pt idx="2241">
                  <c:v>32.200000000000003</c:v>
                </c:pt>
                <c:pt idx="2242">
                  <c:v>32</c:v>
                </c:pt>
                <c:pt idx="2243">
                  <c:v>31.9</c:v>
                </c:pt>
                <c:pt idx="2244">
                  <c:v>31.8</c:v>
                </c:pt>
                <c:pt idx="2245">
                  <c:v>31.5</c:v>
                </c:pt>
                <c:pt idx="2246">
                  <c:v>31.4</c:v>
                </c:pt>
                <c:pt idx="2247">
                  <c:v>31.4</c:v>
                </c:pt>
                <c:pt idx="2248">
                  <c:v>31.3</c:v>
                </c:pt>
                <c:pt idx="2249">
                  <c:v>31.3</c:v>
                </c:pt>
                <c:pt idx="2250">
                  <c:v>31.4</c:v>
                </c:pt>
                <c:pt idx="2251">
                  <c:v>31.5</c:v>
                </c:pt>
                <c:pt idx="2252">
                  <c:v>31.6</c:v>
                </c:pt>
                <c:pt idx="2253">
                  <c:v>31.8</c:v>
                </c:pt>
                <c:pt idx="2254">
                  <c:v>31.8</c:v>
                </c:pt>
                <c:pt idx="2255">
                  <c:v>31.8</c:v>
                </c:pt>
                <c:pt idx="2256">
                  <c:v>31.8</c:v>
                </c:pt>
                <c:pt idx="2257">
                  <c:v>32</c:v>
                </c:pt>
                <c:pt idx="2258">
                  <c:v>32.1</c:v>
                </c:pt>
                <c:pt idx="2259">
                  <c:v>32.299999999999997</c:v>
                </c:pt>
                <c:pt idx="2260">
                  <c:v>32.5</c:v>
                </c:pt>
                <c:pt idx="2261">
                  <c:v>32.6</c:v>
                </c:pt>
                <c:pt idx="2262">
                  <c:v>32.5</c:v>
                </c:pt>
                <c:pt idx="2263">
                  <c:v>32.200000000000003</c:v>
                </c:pt>
                <c:pt idx="2264">
                  <c:v>31.9</c:v>
                </c:pt>
                <c:pt idx="2265">
                  <c:v>31.7</c:v>
                </c:pt>
                <c:pt idx="2266">
                  <c:v>31.8</c:v>
                </c:pt>
                <c:pt idx="2267">
                  <c:v>32.1</c:v>
                </c:pt>
                <c:pt idx="2268">
                  <c:v>32.299999999999997</c:v>
                </c:pt>
                <c:pt idx="2269">
                  <c:v>32.5</c:v>
                </c:pt>
                <c:pt idx="2270">
                  <c:v>32.4</c:v>
                </c:pt>
                <c:pt idx="2271">
                  <c:v>32.1</c:v>
                </c:pt>
                <c:pt idx="2272">
                  <c:v>31.6</c:v>
                </c:pt>
                <c:pt idx="2273">
                  <c:v>31</c:v>
                </c:pt>
                <c:pt idx="2274">
                  <c:v>31.3</c:v>
                </c:pt>
                <c:pt idx="2275">
                  <c:v>31.8</c:v>
                </c:pt>
                <c:pt idx="2276">
                  <c:v>31.9</c:v>
                </c:pt>
                <c:pt idx="2277">
                  <c:v>31.8</c:v>
                </c:pt>
                <c:pt idx="2278">
                  <c:v>31.7</c:v>
                </c:pt>
                <c:pt idx="2279">
                  <c:v>31.5</c:v>
                </c:pt>
                <c:pt idx="2280">
                  <c:v>31.6</c:v>
                </c:pt>
                <c:pt idx="2281">
                  <c:v>31.7</c:v>
                </c:pt>
                <c:pt idx="2282">
                  <c:v>31.8</c:v>
                </c:pt>
                <c:pt idx="2283">
                  <c:v>31.9</c:v>
                </c:pt>
                <c:pt idx="2284">
                  <c:v>31.8</c:v>
                </c:pt>
                <c:pt idx="2285">
                  <c:v>31.7</c:v>
                </c:pt>
                <c:pt idx="2286">
                  <c:v>31.7</c:v>
                </c:pt>
                <c:pt idx="2287">
                  <c:v>31.7</c:v>
                </c:pt>
                <c:pt idx="2288">
                  <c:v>31.7</c:v>
                </c:pt>
                <c:pt idx="2289">
                  <c:v>31.7</c:v>
                </c:pt>
                <c:pt idx="2290">
                  <c:v>31.7</c:v>
                </c:pt>
                <c:pt idx="2291">
                  <c:v>31.7</c:v>
                </c:pt>
                <c:pt idx="2292">
                  <c:v>31.6</c:v>
                </c:pt>
                <c:pt idx="2293">
                  <c:v>31.7</c:v>
                </c:pt>
                <c:pt idx="2294">
                  <c:v>31.7</c:v>
                </c:pt>
                <c:pt idx="2295">
                  <c:v>31.8</c:v>
                </c:pt>
                <c:pt idx="2296">
                  <c:v>32</c:v>
                </c:pt>
                <c:pt idx="2297">
                  <c:v>32.200000000000003</c:v>
                </c:pt>
                <c:pt idx="2298">
                  <c:v>32.4</c:v>
                </c:pt>
                <c:pt idx="2299">
                  <c:v>32.5</c:v>
                </c:pt>
                <c:pt idx="2300">
                  <c:v>32.5</c:v>
                </c:pt>
                <c:pt idx="2301">
                  <c:v>32.4</c:v>
                </c:pt>
                <c:pt idx="2302">
                  <c:v>32.200000000000003</c:v>
                </c:pt>
                <c:pt idx="2303">
                  <c:v>32.1</c:v>
                </c:pt>
                <c:pt idx="2304">
                  <c:v>32.5</c:v>
                </c:pt>
                <c:pt idx="2305">
                  <c:v>32.5</c:v>
                </c:pt>
                <c:pt idx="2306">
                  <c:v>32.5</c:v>
                </c:pt>
                <c:pt idx="2307">
                  <c:v>32.6</c:v>
                </c:pt>
                <c:pt idx="2308">
                  <c:v>32.700000000000003</c:v>
                </c:pt>
                <c:pt idx="2309">
                  <c:v>32.700000000000003</c:v>
                </c:pt>
                <c:pt idx="2310">
                  <c:v>32.700000000000003</c:v>
                </c:pt>
                <c:pt idx="2311">
                  <c:v>32.700000000000003</c:v>
                </c:pt>
                <c:pt idx="2312">
                  <c:v>32.799999999999997</c:v>
                </c:pt>
                <c:pt idx="2313">
                  <c:v>32.799999999999997</c:v>
                </c:pt>
                <c:pt idx="2314">
                  <c:v>32.799999999999997</c:v>
                </c:pt>
                <c:pt idx="2315">
                  <c:v>32.799999999999997</c:v>
                </c:pt>
                <c:pt idx="2316">
                  <c:v>32.799999999999997</c:v>
                </c:pt>
                <c:pt idx="2317">
                  <c:v>32.799999999999997</c:v>
                </c:pt>
                <c:pt idx="2318">
                  <c:v>32.9</c:v>
                </c:pt>
                <c:pt idx="2319">
                  <c:v>33.200000000000003</c:v>
                </c:pt>
                <c:pt idx="2320">
                  <c:v>33.700000000000003</c:v>
                </c:pt>
                <c:pt idx="2321">
                  <c:v>34.1</c:v>
                </c:pt>
                <c:pt idx="2322">
                  <c:v>34.6</c:v>
                </c:pt>
                <c:pt idx="2323">
                  <c:v>34.9</c:v>
                </c:pt>
                <c:pt idx="2324">
                  <c:v>35.200000000000003</c:v>
                </c:pt>
                <c:pt idx="2325">
                  <c:v>35.6</c:v>
                </c:pt>
                <c:pt idx="2326">
                  <c:v>35.9</c:v>
                </c:pt>
                <c:pt idx="2327">
                  <c:v>36.1</c:v>
                </c:pt>
                <c:pt idx="2328">
                  <c:v>36.5</c:v>
                </c:pt>
                <c:pt idx="2329">
                  <c:v>36.9</c:v>
                </c:pt>
                <c:pt idx="2330">
                  <c:v>37.200000000000003</c:v>
                </c:pt>
                <c:pt idx="2331">
                  <c:v>37.4</c:v>
                </c:pt>
                <c:pt idx="2332">
                  <c:v>37.6</c:v>
                </c:pt>
                <c:pt idx="2333">
                  <c:v>37.9</c:v>
                </c:pt>
                <c:pt idx="2334">
                  <c:v>38.200000000000003</c:v>
                </c:pt>
                <c:pt idx="2335">
                  <c:v>38.6</c:v>
                </c:pt>
                <c:pt idx="2336">
                  <c:v>39.1</c:v>
                </c:pt>
                <c:pt idx="2337">
                  <c:v>39.4</c:v>
                </c:pt>
                <c:pt idx="2338">
                  <c:v>39.700000000000003</c:v>
                </c:pt>
                <c:pt idx="2339">
                  <c:v>39.9</c:v>
                </c:pt>
                <c:pt idx="2340">
                  <c:v>40</c:v>
                </c:pt>
                <c:pt idx="2341">
                  <c:v>40.1</c:v>
                </c:pt>
                <c:pt idx="2342">
                  <c:v>40.299999999999997</c:v>
                </c:pt>
                <c:pt idx="2343">
                  <c:v>40.5</c:v>
                </c:pt>
                <c:pt idx="2344">
                  <c:v>40.6</c:v>
                </c:pt>
                <c:pt idx="2345">
                  <c:v>40.700000000000003</c:v>
                </c:pt>
                <c:pt idx="2346">
                  <c:v>40.700000000000003</c:v>
                </c:pt>
                <c:pt idx="2347">
                  <c:v>40.700000000000003</c:v>
                </c:pt>
                <c:pt idx="2348">
                  <c:v>40.9</c:v>
                </c:pt>
                <c:pt idx="2349">
                  <c:v>41</c:v>
                </c:pt>
                <c:pt idx="2350">
                  <c:v>41.3</c:v>
                </c:pt>
                <c:pt idx="2351">
                  <c:v>41.4</c:v>
                </c:pt>
                <c:pt idx="2352">
                  <c:v>41.6</c:v>
                </c:pt>
                <c:pt idx="2353">
                  <c:v>41.8</c:v>
                </c:pt>
                <c:pt idx="2354">
                  <c:v>41.8</c:v>
                </c:pt>
                <c:pt idx="2355">
                  <c:v>41.8</c:v>
                </c:pt>
                <c:pt idx="2356">
                  <c:v>41.8</c:v>
                </c:pt>
                <c:pt idx="2357">
                  <c:v>41.8</c:v>
                </c:pt>
                <c:pt idx="2358">
                  <c:v>41.9</c:v>
                </c:pt>
                <c:pt idx="2359">
                  <c:v>42</c:v>
                </c:pt>
                <c:pt idx="2360">
                  <c:v>42</c:v>
                </c:pt>
                <c:pt idx="2361">
                  <c:v>41.8</c:v>
                </c:pt>
                <c:pt idx="2362">
                  <c:v>41.8</c:v>
                </c:pt>
                <c:pt idx="2363">
                  <c:v>41.7</c:v>
                </c:pt>
                <c:pt idx="2364">
                  <c:v>41.6</c:v>
                </c:pt>
                <c:pt idx="2365">
                  <c:v>41.6</c:v>
                </c:pt>
                <c:pt idx="2366">
                  <c:v>41.6</c:v>
                </c:pt>
                <c:pt idx="2367">
                  <c:v>41.6</c:v>
                </c:pt>
                <c:pt idx="2368">
                  <c:v>41.8</c:v>
                </c:pt>
                <c:pt idx="2369">
                  <c:v>41.9</c:v>
                </c:pt>
                <c:pt idx="2370">
                  <c:v>42</c:v>
                </c:pt>
                <c:pt idx="2371">
                  <c:v>41.9</c:v>
                </c:pt>
                <c:pt idx="2372">
                  <c:v>41.9</c:v>
                </c:pt>
                <c:pt idx="2373">
                  <c:v>41.9</c:v>
                </c:pt>
                <c:pt idx="2374">
                  <c:v>41.8</c:v>
                </c:pt>
                <c:pt idx="2375">
                  <c:v>41.5</c:v>
                </c:pt>
                <c:pt idx="2376">
                  <c:v>41.3</c:v>
                </c:pt>
                <c:pt idx="2377">
                  <c:v>41</c:v>
                </c:pt>
                <c:pt idx="2378">
                  <c:v>40.799999999999997</c:v>
                </c:pt>
                <c:pt idx="2379">
                  <c:v>40.4</c:v>
                </c:pt>
                <c:pt idx="2380">
                  <c:v>40</c:v>
                </c:pt>
                <c:pt idx="2381">
                  <c:v>39.5</c:v>
                </c:pt>
                <c:pt idx="2382">
                  <c:v>38.9</c:v>
                </c:pt>
                <c:pt idx="2383">
                  <c:v>38.200000000000003</c:v>
                </c:pt>
                <c:pt idx="2384">
                  <c:v>37.5</c:v>
                </c:pt>
                <c:pt idx="2385">
                  <c:v>37</c:v>
                </c:pt>
                <c:pt idx="2386">
                  <c:v>36</c:v>
                </c:pt>
                <c:pt idx="2387">
                  <c:v>34.700000000000003</c:v>
                </c:pt>
                <c:pt idx="2388">
                  <c:v>33.5</c:v>
                </c:pt>
                <c:pt idx="2389">
                  <c:v>32.4</c:v>
                </c:pt>
                <c:pt idx="2390">
                  <c:v>32</c:v>
                </c:pt>
                <c:pt idx="2391">
                  <c:v>32.200000000000003</c:v>
                </c:pt>
                <c:pt idx="2392">
                  <c:v>32.1</c:v>
                </c:pt>
                <c:pt idx="2393">
                  <c:v>31.6</c:v>
                </c:pt>
                <c:pt idx="2394">
                  <c:v>31.3</c:v>
                </c:pt>
                <c:pt idx="2395">
                  <c:v>31.5</c:v>
                </c:pt>
                <c:pt idx="2396">
                  <c:v>31.8</c:v>
                </c:pt>
                <c:pt idx="2397">
                  <c:v>31.9</c:v>
                </c:pt>
                <c:pt idx="2398">
                  <c:v>31.6</c:v>
                </c:pt>
                <c:pt idx="2399">
                  <c:v>31.4</c:v>
                </c:pt>
                <c:pt idx="2400">
                  <c:v>31.8</c:v>
                </c:pt>
                <c:pt idx="2401">
                  <c:v>32.6</c:v>
                </c:pt>
                <c:pt idx="2402">
                  <c:v>33.6</c:v>
                </c:pt>
                <c:pt idx="2403">
                  <c:v>34.700000000000003</c:v>
                </c:pt>
                <c:pt idx="2404">
                  <c:v>35.9</c:v>
                </c:pt>
                <c:pt idx="2405">
                  <c:v>37.200000000000003</c:v>
                </c:pt>
                <c:pt idx="2406">
                  <c:v>38.4</c:v>
                </c:pt>
                <c:pt idx="2407">
                  <c:v>39.5</c:v>
                </c:pt>
                <c:pt idx="2408">
                  <c:v>40.200000000000003</c:v>
                </c:pt>
                <c:pt idx="2409">
                  <c:v>40.700000000000003</c:v>
                </c:pt>
                <c:pt idx="2410">
                  <c:v>40.700000000000003</c:v>
                </c:pt>
                <c:pt idx="2411">
                  <c:v>40.9</c:v>
                </c:pt>
                <c:pt idx="2412">
                  <c:v>41</c:v>
                </c:pt>
                <c:pt idx="2413">
                  <c:v>41</c:v>
                </c:pt>
                <c:pt idx="2414">
                  <c:v>41.1</c:v>
                </c:pt>
                <c:pt idx="2415">
                  <c:v>41.1</c:v>
                </c:pt>
                <c:pt idx="2416">
                  <c:v>41</c:v>
                </c:pt>
                <c:pt idx="2417">
                  <c:v>41</c:v>
                </c:pt>
                <c:pt idx="2418">
                  <c:v>41.1</c:v>
                </c:pt>
                <c:pt idx="2419">
                  <c:v>41.1</c:v>
                </c:pt>
                <c:pt idx="2420">
                  <c:v>41.1</c:v>
                </c:pt>
                <c:pt idx="2421">
                  <c:v>41.2</c:v>
                </c:pt>
                <c:pt idx="2422">
                  <c:v>41.1</c:v>
                </c:pt>
                <c:pt idx="2423">
                  <c:v>41.2</c:v>
                </c:pt>
                <c:pt idx="2424">
                  <c:v>41.1</c:v>
                </c:pt>
                <c:pt idx="2425">
                  <c:v>41</c:v>
                </c:pt>
                <c:pt idx="2426">
                  <c:v>41</c:v>
                </c:pt>
                <c:pt idx="2427">
                  <c:v>40.700000000000003</c:v>
                </c:pt>
                <c:pt idx="2428">
                  <c:v>40.4</c:v>
                </c:pt>
                <c:pt idx="2429">
                  <c:v>39.9</c:v>
                </c:pt>
                <c:pt idx="2430">
                  <c:v>39.6</c:v>
                </c:pt>
                <c:pt idx="2431">
                  <c:v>39.200000000000003</c:v>
                </c:pt>
                <c:pt idx="2432">
                  <c:v>39</c:v>
                </c:pt>
                <c:pt idx="2433">
                  <c:v>39.1</c:v>
                </c:pt>
                <c:pt idx="2434">
                  <c:v>39.299999999999997</c:v>
                </c:pt>
                <c:pt idx="2435">
                  <c:v>39.299999999999997</c:v>
                </c:pt>
                <c:pt idx="2436">
                  <c:v>39</c:v>
                </c:pt>
                <c:pt idx="2437">
                  <c:v>38.799999999999997</c:v>
                </c:pt>
                <c:pt idx="2438">
                  <c:v>39.1</c:v>
                </c:pt>
                <c:pt idx="2439">
                  <c:v>39</c:v>
                </c:pt>
                <c:pt idx="2440">
                  <c:v>38.799999999999997</c:v>
                </c:pt>
                <c:pt idx="2441">
                  <c:v>38.9</c:v>
                </c:pt>
                <c:pt idx="2442">
                  <c:v>38.9</c:v>
                </c:pt>
                <c:pt idx="2443">
                  <c:v>38.700000000000003</c:v>
                </c:pt>
                <c:pt idx="2444">
                  <c:v>38.5</c:v>
                </c:pt>
                <c:pt idx="2445">
                  <c:v>38.1</c:v>
                </c:pt>
                <c:pt idx="2446">
                  <c:v>37.700000000000003</c:v>
                </c:pt>
                <c:pt idx="2447">
                  <c:v>37.299999999999997</c:v>
                </c:pt>
                <c:pt idx="2448">
                  <c:v>36.799999999999997</c:v>
                </c:pt>
                <c:pt idx="2449">
                  <c:v>36.5</c:v>
                </c:pt>
                <c:pt idx="2450">
                  <c:v>36.4</c:v>
                </c:pt>
                <c:pt idx="2451">
                  <c:v>36.200000000000003</c:v>
                </c:pt>
                <c:pt idx="2452">
                  <c:v>35.9</c:v>
                </c:pt>
                <c:pt idx="2453">
                  <c:v>35.799999999999997</c:v>
                </c:pt>
                <c:pt idx="2454">
                  <c:v>36</c:v>
                </c:pt>
                <c:pt idx="2455">
                  <c:v>36.1</c:v>
                </c:pt>
                <c:pt idx="2456">
                  <c:v>35.9</c:v>
                </c:pt>
                <c:pt idx="2457">
                  <c:v>35.700000000000003</c:v>
                </c:pt>
                <c:pt idx="2458">
                  <c:v>35.5</c:v>
                </c:pt>
                <c:pt idx="2459">
                  <c:v>35.4</c:v>
                </c:pt>
                <c:pt idx="2460">
                  <c:v>35.5</c:v>
                </c:pt>
                <c:pt idx="2461">
                  <c:v>35.5</c:v>
                </c:pt>
                <c:pt idx="2462">
                  <c:v>35.5</c:v>
                </c:pt>
                <c:pt idx="2463">
                  <c:v>35.700000000000003</c:v>
                </c:pt>
                <c:pt idx="2464">
                  <c:v>36</c:v>
                </c:pt>
                <c:pt idx="2465">
                  <c:v>36.299999999999997</c:v>
                </c:pt>
                <c:pt idx="2466">
                  <c:v>36.4</c:v>
                </c:pt>
                <c:pt idx="2467">
                  <c:v>36.4</c:v>
                </c:pt>
                <c:pt idx="2468">
                  <c:v>36.5</c:v>
                </c:pt>
                <c:pt idx="2469">
                  <c:v>36.799999999999997</c:v>
                </c:pt>
                <c:pt idx="2470">
                  <c:v>37</c:v>
                </c:pt>
                <c:pt idx="2471">
                  <c:v>37.200000000000003</c:v>
                </c:pt>
                <c:pt idx="2472">
                  <c:v>37.200000000000003</c:v>
                </c:pt>
                <c:pt idx="2473">
                  <c:v>37.200000000000003</c:v>
                </c:pt>
                <c:pt idx="2474">
                  <c:v>37.4</c:v>
                </c:pt>
                <c:pt idx="2475">
                  <c:v>37.299999999999997</c:v>
                </c:pt>
                <c:pt idx="2476">
                  <c:v>37.1</c:v>
                </c:pt>
                <c:pt idx="2477">
                  <c:v>37</c:v>
                </c:pt>
                <c:pt idx="2478">
                  <c:v>36.9</c:v>
                </c:pt>
                <c:pt idx="2479">
                  <c:v>36.700000000000003</c:v>
                </c:pt>
                <c:pt idx="2480">
                  <c:v>36.5</c:v>
                </c:pt>
                <c:pt idx="2481">
                  <c:v>36.6</c:v>
                </c:pt>
                <c:pt idx="2482">
                  <c:v>36.799999999999997</c:v>
                </c:pt>
                <c:pt idx="2483">
                  <c:v>37.1</c:v>
                </c:pt>
                <c:pt idx="2484">
                  <c:v>37.5</c:v>
                </c:pt>
                <c:pt idx="2485">
                  <c:v>37.5</c:v>
                </c:pt>
                <c:pt idx="2486">
                  <c:v>37.299999999999997</c:v>
                </c:pt>
                <c:pt idx="2487">
                  <c:v>37</c:v>
                </c:pt>
                <c:pt idx="2488">
                  <c:v>36.700000000000003</c:v>
                </c:pt>
                <c:pt idx="2489">
                  <c:v>36.4</c:v>
                </c:pt>
                <c:pt idx="2490">
                  <c:v>36.4</c:v>
                </c:pt>
                <c:pt idx="2491">
                  <c:v>36.299999999999997</c:v>
                </c:pt>
                <c:pt idx="2492">
                  <c:v>36.200000000000003</c:v>
                </c:pt>
                <c:pt idx="2493">
                  <c:v>36.4</c:v>
                </c:pt>
                <c:pt idx="2494">
                  <c:v>36.5</c:v>
                </c:pt>
                <c:pt idx="2495">
                  <c:v>36.299999999999997</c:v>
                </c:pt>
                <c:pt idx="2496">
                  <c:v>36.5</c:v>
                </c:pt>
                <c:pt idx="2497">
                  <c:v>36.799999999999997</c:v>
                </c:pt>
                <c:pt idx="2498">
                  <c:v>36.5</c:v>
                </c:pt>
                <c:pt idx="2499">
                  <c:v>35.9</c:v>
                </c:pt>
                <c:pt idx="2500">
                  <c:v>35.6</c:v>
                </c:pt>
                <c:pt idx="2501">
                  <c:v>35.799999999999997</c:v>
                </c:pt>
                <c:pt idx="2502">
                  <c:v>35.700000000000003</c:v>
                </c:pt>
                <c:pt idx="2503">
                  <c:v>35.9</c:v>
                </c:pt>
                <c:pt idx="2504">
                  <c:v>36.200000000000003</c:v>
                </c:pt>
                <c:pt idx="2505">
                  <c:v>35.9</c:v>
                </c:pt>
                <c:pt idx="2506">
                  <c:v>35.6</c:v>
                </c:pt>
                <c:pt idx="2507">
                  <c:v>35.799999999999997</c:v>
                </c:pt>
                <c:pt idx="2508">
                  <c:v>36</c:v>
                </c:pt>
                <c:pt idx="2509">
                  <c:v>36.299999999999997</c:v>
                </c:pt>
                <c:pt idx="2510">
                  <c:v>36.799999999999997</c:v>
                </c:pt>
                <c:pt idx="2511">
                  <c:v>37.1</c:v>
                </c:pt>
                <c:pt idx="2512">
                  <c:v>37.1</c:v>
                </c:pt>
                <c:pt idx="2513">
                  <c:v>37.200000000000003</c:v>
                </c:pt>
                <c:pt idx="2514">
                  <c:v>37.6</c:v>
                </c:pt>
                <c:pt idx="2515">
                  <c:v>37.700000000000003</c:v>
                </c:pt>
                <c:pt idx="2516">
                  <c:v>37.5</c:v>
                </c:pt>
                <c:pt idx="2517">
                  <c:v>37.200000000000003</c:v>
                </c:pt>
                <c:pt idx="2518">
                  <c:v>37.299999999999997</c:v>
                </c:pt>
                <c:pt idx="2519">
                  <c:v>37.9</c:v>
                </c:pt>
                <c:pt idx="2520">
                  <c:v>38.4</c:v>
                </c:pt>
                <c:pt idx="2521">
                  <c:v>38.4</c:v>
                </c:pt>
                <c:pt idx="2522">
                  <c:v>38.299999999999997</c:v>
                </c:pt>
                <c:pt idx="2523">
                  <c:v>38</c:v>
                </c:pt>
                <c:pt idx="2524">
                  <c:v>37.5</c:v>
                </c:pt>
                <c:pt idx="2525">
                  <c:v>37.1</c:v>
                </c:pt>
                <c:pt idx="2526">
                  <c:v>37</c:v>
                </c:pt>
                <c:pt idx="2527">
                  <c:v>36.9</c:v>
                </c:pt>
                <c:pt idx="2528">
                  <c:v>36.700000000000003</c:v>
                </c:pt>
                <c:pt idx="2529">
                  <c:v>36.5</c:v>
                </c:pt>
                <c:pt idx="2530">
                  <c:v>36.4</c:v>
                </c:pt>
                <c:pt idx="2531">
                  <c:v>36.799999999999997</c:v>
                </c:pt>
                <c:pt idx="2532">
                  <c:v>37</c:v>
                </c:pt>
                <c:pt idx="2533">
                  <c:v>36.9</c:v>
                </c:pt>
                <c:pt idx="2534">
                  <c:v>36.6</c:v>
                </c:pt>
                <c:pt idx="2535">
                  <c:v>36.5</c:v>
                </c:pt>
                <c:pt idx="2536">
                  <c:v>36.799999999999997</c:v>
                </c:pt>
                <c:pt idx="2537">
                  <c:v>36.799999999999997</c:v>
                </c:pt>
                <c:pt idx="2538">
                  <c:v>36.799999999999997</c:v>
                </c:pt>
                <c:pt idx="2539">
                  <c:v>36.9</c:v>
                </c:pt>
                <c:pt idx="2540">
                  <c:v>36.9</c:v>
                </c:pt>
                <c:pt idx="2541">
                  <c:v>36.799999999999997</c:v>
                </c:pt>
                <c:pt idx="2542">
                  <c:v>36.200000000000003</c:v>
                </c:pt>
                <c:pt idx="2543">
                  <c:v>36</c:v>
                </c:pt>
                <c:pt idx="2544">
                  <c:v>36.4</c:v>
                </c:pt>
                <c:pt idx="2545">
                  <c:v>36.9</c:v>
                </c:pt>
                <c:pt idx="2546">
                  <c:v>36.9</c:v>
                </c:pt>
                <c:pt idx="2547">
                  <c:v>36.6</c:v>
                </c:pt>
                <c:pt idx="2548">
                  <c:v>36.299999999999997</c:v>
                </c:pt>
                <c:pt idx="2549">
                  <c:v>36.200000000000003</c:v>
                </c:pt>
                <c:pt idx="2550">
                  <c:v>36.6</c:v>
                </c:pt>
                <c:pt idx="2551">
                  <c:v>37.200000000000003</c:v>
                </c:pt>
                <c:pt idx="2552">
                  <c:v>37.200000000000003</c:v>
                </c:pt>
                <c:pt idx="2553">
                  <c:v>36.5</c:v>
                </c:pt>
                <c:pt idx="2554">
                  <c:v>36.5</c:v>
                </c:pt>
                <c:pt idx="2555">
                  <c:v>36.9</c:v>
                </c:pt>
                <c:pt idx="2556">
                  <c:v>37</c:v>
                </c:pt>
                <c:pt idx="2557">
                  <c:v>36.799999999999997</c:v>
                </c:pt>
                <c:pt idx="2558">
                  <c:v>36.700000000000003</c:v>
                </c:pt>
                <c:pt idx="2559">
                  <c:v>36.799999999999997</c:v>
                </c:pt>
                <c:pt idx="2560">
                  <c:v>37.200000000000003</c:v>
                </c:pt>
                <c:pt idx="2561">
                  <c:v>37.799999999999997</c:v>
                </c:pt>
                <c:pt idx="2562">
                  <c:v>38.299999999999997</c:v>
                </c:pt>
                <c:pt idx="2563">
                  <c:v>38.4</c:v>
                </c:pt>
                <c:pt idx="2564">
                  <c:v>38.6</c:v>
                </c:pt>
                <c:pt idx="2565">
                  <c:v>38.799999999999997</c:v>
                </c:pt>
                <c:pt idx="2566">
                  <c:v>38.799999999999997</c:v>
                </c:pt>
                <c:pt idx="2567">
                  <c:v>39.1</c:v>
                </c:pt>
                <c:pt idx="2568">
                  <c:v>39.299999999999997</c:v>
                </c:pt>
                <c:pt idx="2569">
                  <c:v>39.4</c:v>
                </c:pt>
                <c:pt idx="2570">
                  <c:v>39.4</c:v>
                </c:pt>
                <c:pt idx="2571">
                  <c:v>39.299999999999997</c:v>
                </c:pt>
                <c:pt idx="2572">
                  <c:v>39.4</c:v>
                </c:pt>
                <c:pt idx="2573">
                  <c:v>39.5</c:v>
                </c:pt>
                <c:pt idx="2574">
                  <c:v>39.5</c:v>
                </c:pt>
                <c:pt idx="2575">
                  <c:v>39.6</c:v>
                </c:pt>
                <c:pt idx="2576">
                  <c:v>39.6</c:v>
                </c:pt>
                <c:pt idx="2577">
                  <c:v>39.6</c:v>
                </c:pt>
                <c:pt idx="2578">
                  <c:v>39.700000000000003</c:v>
                </c:pt>
                <c:pt idx="2579">
                  <c:v>39.700000000000003</c:v>
                </c:pt>
                <c:pt idx="2580">
                  <c:v>39.6</c:v>
                </c:pt>
                <c:pt idx="2581">
                  <c:v>39.6</c:v>
                </c:pt>
                <c:pt idx="2582">
                  <c:v>39.5</c:v>
                </c:pt>
                <c:pt idx="2583">
                  <c:v>39.5</c:v>
                </c:pt>
                <c:pt idx="2584">
                  <c:v>39.6</c:v>
                </c:pt>
                <c:pt idx="2585">
                  <c:v>39.700000000000003</c:v>
                </c:pt>
                <c:pt idx="2586">
                  <c:v>39.799999999999997</c:v>
                </c:pt>
                <c:pt idx="2587">
                  <c:v>39.799999999999997</c:v>
                </c:pt>
                <c:pt idx="2588">
                  <c:v>39.799999999999997</c:v>
                </c:pt>
                <c:pt idx="2589">
                  <c:v>39.9</c:v>
                </c:pt>
                <c:pt idx="2590">
                  <c:v>39.9</c:v>
                </c:pt>
                <c:pt idx="2591">
                  <c:v>39.799999999999997</c:v>
                </c:pt>
                <c:pt idx="2592">
                  <c:v>39.9</c:v>
                </c:pt>
                <c:pt idx="2593">
                  <c:v>39.9</c:v>
                </c:pt>
                <c:pt idx="2594">
                  <c:v>40</c:v>
                </c:pt>
                <c:pt idx="2595">
                  <c:v>40</c:v>
                </c:pt>
                <c:pt idx="2596">
                  <c:v>39.9</c:v>
                </c:pt>
                <c:pt idx="2597">
                  <c:v>39.9</c:v>
                </c:pt>
                <c:pt idx="2598">
                  <c:v>40</c:v>
                </c:pt>
                <c:pt idx="2599">
                  <c:v>40.1</c:v>
                </c:pt>
                <c:pt idx="2600">
                  <c:v>40.299999999999997</c:v>
                </c:pt>
                <c:pt idx="2601">
                  <c:v>40.4</c:v>
                </c:pt>
                <c:pt idx="2602">
                  <c:v>40.5</c:v>
                </c:pt>
                <c:pt idx="2603">
                  <c:v>40.5</c:v>
                </c:pt>
                <c:pt idx="2604">
                  <c:v>40.6</c:v>
                </c:pt>
                <c:pt idx="2605">
                  <c:v>40.6</c:v>
                </c:pt>
                <c:pt idx="2606">
                  <c:v>40.5</c:v>
                </c:pt>
                <c:pt idx="2607">
                  <c:v>40.4</c:v>
                </c:pt>
                <c:pt idx="2608">
                  <c:v>40.299999999999997</c:v>
                </c:pt>
                <c:pt idx="2609">
                  <c:v>40.299999999999997</c:v>
                </c:pt>
                <c:pt idx="2610">
                  <c:v>40.299999999999997</c:v>
                </c:pt>
                <c:pt idx="2611">
                  <c:v>40.200000000000003</c:v>
                </c:pt>
                <c:pt idx="2612">
                  <c:v>40.200000000000003</c:v>
                </c:pt>
                <c:pt idx="2613">
                  <c:v>40.1</c:v>
                </c:pt>
                <c:pt idx="2614">
                  <c:v>40</c:v>
                </c:pt>
                <c:pt idx="2615">
                  <c:v>39.9</c:v>
                </c:pt>
                <c:pt idx="2616">
                  <c:v>40</c:v>
                </c:pt>
                <c:pt idx="2617">
                  <c:v>40.1</c:v>
                </c:pt>
                <c:pt idx="2618">
                  <c:v>40.200000000000003</c:v>
                </c:pt>
                <c:pt idx="2619">
                  <c:v>39.9</c:v>
                </c:pt>
                <c:pt idx="2620">
                  <c:v>39.799999999999997</c:v>
                </c:pt>
                <c:pt idx="2621">
                  <c:v>39.799999999999997</c:v>
                </c:pt>
                <c:pt idx="2622">
                  <c:v>39.9</c:v>
                </c:pt>
                <c:pt idx="2623">
                  <c:v>40</c:v>
                </c:pt>
                <c:pt idx="2624">
                  <c:v>40</c:v>
                </c:pt>
                <c:pt idx="2625">
                  <c:v>40.1</c:v>
                </c:pt>
                <c:pt idx="2626">
                  <c:v>40</c:v>
                </c:pt>
                <c:pt idx="2627">
                  <c:v>40</c:v>
                </c:pt>
                <c:pt idx="2628">
                  <c:v>40</c:v>
                </c:pt>
                <c:pt idx="2629">
                  <c:v>40</c:v>
                </c:pt>
                <c:pt idx="2630">
                  <c:v>40.1</c:v>
                </c:pt>
                <c:pt idx="2631">
                  <c:v>40.200000000000003</c:v>
                </c:pt>
                <c:pt idx="2632">
                  <c:v>40.299999999999997</c:v>
                </c:pt>
                <c:pt idx="2633">
                  <c:v>40.4</c:v>
                </c:pt>
                <c:pt idx="2634">
                  <c:v>40.5</c:v>
                </c:pt>
                <c:pt idx="2635">
                  <c:v>40.700000000000003</c:v>
                </c:pt>
                <c:pt idx="2636">
                  <c:v>40.799999999999997</c:v>
                </c:pt>
                <c:pt idx="2637">
                  <c:v>40.6</c:v>
                </c:pt>
                <c:pt idx="2638">
                  <c:v>40.4</c:v>
                </c:pt>
                <c:pt idx="2639">
                  <c:v>40.299999999999997</c:v>
                </c:pt>
                <c:pt idx="2640">
                  <c:v>40</c:v>
                </c:pt>
                <c:pt idx="2641">
                  <c:v>39.9</c:v>
                </c:pt>
                <c:pt idx="2642">
                  <c:v>39.9</c:v>
                </c:pt>
                <c:pt idx="2643">
                  <c:v>39.6</c:v>
                </c:pt>
                <c:pt idx="2644">
                  <c:v>39.5</c:v>
                </c:pt>
                <c:pt idx="2645">
                  <c:v>39.5</c:v>
                </c:pt>
                <c:pt idx="2646">
                  <c:v>39.200000000000003</c:v>
                </c:pt>
                <c:pt idx="2647">
                  <c:v>38.799999999999997</c:v>
                </c:pt>
                <c:pt idx="2648">
                  <c:v>38.6</c:v>
                </c:pt>
                <c:pt idx="2649">
                  <c:v>38.700000000000003</c:v>
                </c:pt>
                <c:pt idx="2650">
                  <c:v>39.1</c:v>
                </c:pt>
                <c:pt idx="2651">
                  <c:v>39.200000000000003</c:v>
                </c:pt>
                <c:pt idx="2652">
                  <c:v>39.1</c:v>
                </c:pt>
                <c:pt idx="2653">
                  <c:v>39.1</c:v>
                </c:pt>
                <c:pt idx="2654">
                  <c:v>39.1</c:v>
                </c:pt>
                <c:pt idx="2655">
                  <c:v>39.1</c:v>
                </c:pt>
                <c:pt idx="2656">
                  <c:v>39.1</c:v>
                </c:pt>
                <c:pt idx="2657">
                  <c:v>38.9</c:v>
                </c:pt>
                <c:pt idx="2658">
                  <c:v>38.5</c:v>
                </c:pt>
                <c:pt idx="2659">
                  <c:v>38</c:v>
                </c:pt>
                <c:pt idx="2660">
                  <c:v>37.6</c:v>
                </c:pt>
                <c:pt idx="2661">
                  <c:v>37.700000000000003</c:v>
                </c:pt>
                <c:pt idx="2662">
                  <c:v>38.1</c:v>
                </c:pt>
                <c:pt idx="2663">
                  <c:v>38.6</c:v>
                </c:pt>
                <c:pt idx="2664">
                  <c:v>39</c:v>
                </c:pt>
                <c:pt idx="2665">
                  <c:v>39.1</c:v>
                </c:pt>
                <c:pt idx="2666">
                  <c:v>39.200000000000003</c:v>
                </c:pt>
                <c:pt idx="2667">
                  <c:v>39.5</c:v>
                </c:pt>
                <c:pt idx="2668">
                  <c:v>39.5</c:v>
                </c:pt>
                <c:pt idx="2669">
                  <c:v>39.700000000000003</c:v>
                </c:pt>
                <c:pt idx="2670">
                  <c:v>39.9</c:v>
                </c:pt>
                <c:pt idx="2671">
                  <c:v>39.799999999999997</c:v>
                </c:pt>
                <c:pt idx="2672">
                  <c:v>39.9</c:v>
                </c:pt>
                <c:pt idx="2673">
                  <c:v>39.700000000000003</c:v>
                </c:pt>
                <c:pt idx="2674">
                  <c:v>39.4</c:v>
                </c:pt>
                <c:pt idx="2675">
                  <c:v>39.299999999999997</c:v>
                </c:pt>
                <c:pt idx="2676">
                  <c:v>39.299999999999997</c:v>
                </c:pt>
                <c:pt idx="2677">
                  <c:v>39.6</c:v>
                </c:pt>
                <c:pt idx="2678">
                  <c:v>39.700000000000003</c:v>
                </c:pt>
                <c:pt idx="2679">
                  <c:v>40</c:v>
                </c:pt>
                <c:pt idx="2680">
                  <c:v>40.1</c:v>
                </c:pt>
                <c:pt idx="2681">
                  <c:v>39.9</c:v>
                </c:pt>
                <c:pt idx="2682">
                  <c:v>39.700000000000003</c:v>
                </c:pt>
                <c:pt idx="2683">
                  <c:v>39.700000000000003</c:v>
                </c:pt>
                <c:pt idx="2684">
                  <c:v>39.700000000000003</c:v>
                </c:pt>
                <c:pt idx="2685">
                  <c:v>39.700000000000003</c:v>
                </c:pt>
                <c:pt idx="2686">
                  <c:v>39.799999999999997</c:v>
                </c:pt>
                <c:pt idx="2687">
                  <c:v>40</c:v>
                </c:pt>
                <c:pt idx="2688">
                  <c:v>40.1</c:v>
                </c:pt>
                <c:pt idx="2689">
                  <c:v>40.1</c:v>
                </c:pt>
                <c:pt idx="2690">
                  <c:v>40.200000000000003</c:v>
                </c:pt>
                <c:pt idx="2691">
                  <c:v>40.299999999999997</c:v>
                </c:pt>
                <c:pt idx="2692">
                  <c:v>40.4</c:v>
                </c:pt>
                <c:pt idx="2693">
                  <c:v>40.4</c:v>
                </c:pt>
                <c:pt idx="2694">
                  <c:v>40.5</c:v>
                </c:pt>
                <c:pt idx="2695">
                  <c:v>40.5</c:v>
                </c:pt>
                <c:pt idx="2696">
                  <c:v>40.6</c:v>
                </c:pt>
                <c:pt idx="2697">
                  <c:v>40.6</c:v>
                </c:pt>
                <c:pt idx="2698">
                  <c:v>40.799999999999997</c:v>
                </c:pt>
                <c:pt idx="2699">
                  <c:v>41</c:v>
                </c:pt>
                <c:pt idx="2700">
                  <c:v>40.700000000000003</c:v>
                </c:pt>
                <c:pt idx="2701">
                  <c:v>40.200000000000003</c:v>
                </c:pt>
                <c:pt idx="2702">
                  <c:v>40.299999999999997</c:v>
                </c:pt>
                <c:pt idx="2703">
                  <c:v>40.5</c:v>
                </c:pt>
                <c:pt idx="2704">
                  <c:v>40.799999999999997</c:v>
                </c:pt>
                <c:pt idx="2705">
                  <c:v>41.1</c:v>
                </c:pt>
                <c:pt idx="2706">
                  <c:v>40.9</c:v>
                </c:pt>
                <c:pt idx="2707">
                  <c:v>40.799999999999997</c:v>
                </c:pt>
                <c:pt idx="2708">
                  <c:v>41.3</c:v>
                </c:pt>
                <c:pt idx="2709">
                  <c:v>41.4</c:v>
                </c:pt>
                <c:pt idx="2710">
                  <c:v>41.4</c:v>
                </c:pt>
                <c:pt idx="2711">
                  <c:v>41.5</c:v>
                </c:pt>
                <c:pt idx="2712">
                  <c:v>41.8</c:v>
                </c:pt>
                <c:pt idx="2713">
                  <c:v>41.8</c:v>
                </c:pt>
                <c:pt idx="2714">
                  <c:v>41.6</c:v>
                </c:pt>
                <c:pt idx="2715">
                  <c:v>41.8</c:v>
                </c:pt>
                <c:pt idx="2716">
                  <c:v>42.1</c:v>
                </c:pt>
                <c:pt idx="2717">
                  <c:v>42.2</c:v>
                </c:pt>
                <c:pt idx="2718">
                  <c:v>42</c:v>
                </c:pt>
                <c:pt idx="2719">
                  <c:v>41.9</c:v>
                </c:pt>
                <c:pt idx="2720">
                  <c:v>42.2</c:v>
                </c:pt>
                <c:pt idx="2721">
                  <c:v>42.6</c:v>
                </c:pt>
                <c:pt idx="2722">
                  <c:v>42.3</c:v>
                </c:pt>
                <c:pt idx="2723">
                  <c:v>42.1</c:v>
                </c:pt>
                <c:pt idx="2724">
                  <c:v>42</c:v>
                </c:pt>
                <c:pt idx="2725">
                  <c:v>41.5</c:v>
                </c:pt>
                <c:pt idx="2726">
                  <c:v>40.799999999999997</c:v>
                </c:pt>
                <c:pt idx="2727">
                  <c:v>40.799999999999997</c:v>
                </c:pt>
                <c:pt idx="2728">
                  <c:v>41</c:v>
                </c:pt>
                <c:pt idx="2729">
                  <c:v>41.1</c:v>
                </c:pt>
                <c:pt idx="2730">
                  <c:v>41.2</c:v>
                </c:pt>
                <c:pt idx="2731">
                  <c:v>41.4</c:v>
                </c:pt>
                <c:pt idx="2732">
                  <c:v>42.1</c:v>
                </c:pt>
                <c:pt idx="2733">
                  <c:v>42.3</c:v>
                </c:pt>
                <c:pt idx="2734">
                  <c:v>42.4</c:v>
                </c:pt>
                <c:pt idx="2735">
                  <c:v>42.5</c:v>
                </c:pt>
                <c:pt idx="2736">
                  <c:v>42.5</c:v>
                </c:pt>
                <c:pt idx="2737">
                  <c:v>42.4</c:v>
                </c:pt>
                <c:pt idx="2738">
                  <c:v>42.4</c:v>
                </c:pt>
                <c:pt idx="2739">
                  <c:v>42.4</c:v>
                </c:pt>
                <c:pt idx="2740">
                  <c:v>42.3</c:v>
                </c:pt>
                <c:pt idx="2741">
                  <c:v>42.1</c:v>
                </c:pt>
                <c:pt idx="2742">
                  <c:v>41.9</c:v>
                </c:pt>
                <c:pt idx="2743">
                  <c:v>41.9</c:v>
                </c:pt>
                <c:pt idx="2744">
                  <c:v>42.2</c:v>
                </c:pt>
                <c:pt idx="2745">
                  <c:v>42.5</c:v>
                </c:pt>
                <c:pt idx="2746">
                  <c:v>42.7</c:v>
                </c:pt>
                <c:pt idx="2747">
                  <c:v>42.9</c:v>
                </c:pt>
                <c:pt idx="2748">
                  <c:v>43</c:v>
                </c:pt>
                <c:pt idx="2749">
                  <c:v>43</c:v>
                </c:pt>
                <c:pt idx="2750">
                  <c:v>43</c:v>
                </c:pt>
                <c:pt idx="2751">
                  <c:v>43.1</c:v>
                </c:pt>
                <c:pt idx="2752">
                  <c:v>43.3</c:v>
                </c:pt>
                <c:pt idx="2753">
                  <c:v>43.4</c:v>
                </c:pt>
                <c:pt idx="2754">
                  <c:v>43.4</c:v>
                </c:pt>
                <c:pt idx="2755">
                  <c:v>43.3</c:v>
                </c:pt>
                <c:pt idx="2756">
                  <c:v>43.3</c:v>
                </c:pt>
                <c:pt idx="2757">
                  <c:v>43.4</c:v>
                </c:pt>
                <c:pt idx="2758">
                  <c:v>43.5</c:v>
                </c:pt>
                <c:pt idx="2759">
                  <c:v>43.5</c:v>
                </c:pt>
                <c:pt idx="2760">
                  <c:v>43.5</c:v>
                </c:pt>
                <c:pt idx="2761">
                  <c:v>43.5</c:v>
                </c:pt>
                <c:pt idx="2762">
                  <c:v>43.5</c:v>
                </c:pt>
                <c:pt idx="2763">
                  <c:v>43.6</c:v>
                </c:pt>
                <c:pt idx="2764">
                  <c:v>43.6</c:v>
                </c:pt>
                <c:pt idx="2765">
                  <c:v>43.6</c:v>
                </c:pt>
                <c:pt idx="2766">
                  <c:v>43.6</c:v>
                </c:pt>
                <c:pt idx="2767">
                  <c:v>43.7</c:v>
                </c:pt>
                <c:pt idx="2768">
                  <c:v>43.6</c:v>
                </c:pt>
                <c:pt idx="2769">
                  <c:v>43.6</c:v>
                </c:pt>
                <c:pt idx="2770">
                  <c:v>43.6</c:v>
                </c:pt>
                <c:pt idx="2771">
                  <c:v>43.8</c:v>
                </c:pt>
                <c:pt idx="2772">
                  <c:v>44</c:v>
                </c:pt>
                <c:pt idx="2773">
                  <c:v>43.9</c:v>
                </c:pt>
                <c:pt idx="2774">
                  <c:v>43.8</c:v>
                </c:pt>
                <c:pt idx="2775">
                  <c:v>43.8</c:v>
                </c:pt>
                <c:pt idx="2776">
                  <c:v>44</c:v>
                </c:pt>
                <c:pt idx="2777">
                  <c:v>44.2</c:v>
                </c:pt>
                <c:pt idx="2778">
                  <c:v>44.3</c:v>
                </c:pt>
                <c:pt idx="2779">
                  <c:v>44.2</c:v>
                </c:pt>
                <c:pt idx="2780">
                  <c:v>44.2</c:v>
                </c:pt>
                <c:pt idx="2781">
                  <c:v>44.2</c:v>
                </c:pt>
                <c:pt idx="2782">
                  <c:v>44.3</c:v>
                </c:pt>
                <c:pt idx="2783">
                  <c:v>44.3</c:v>
                </c:pt>
                <c:pt idx="2784">
                  <c:v>44.3</c:v>
                </c:pt>
                <c:pt idx="2785">
                  <c:v>44.3</c:v>
                </c:pt>
                <c:pt idx="2786">
                  <c:v>44.3</c:v>
                </c:pt>
                <c:pt idx="2787">
                  <c:v>44.5</c:v>
                </c:pt>
                <c:pt idx="2788">
                  <c:v>44.8</c:v>
                </c:pt>
                <c:pt idx="2789">
                  <c:v>45</c:v>
                </c:pt>
                <c:pt idx="2790">
                  <c:v>45.1</c:v>
                </c:pt>
                <c:pt idx="2791">
                  <c:v>45.1</c:v>
                </c:pt>
                <c:pt idx="2792">
                  <c:v>45</c:v>
                </c:pt>
                <c:pt idx="2793">
                  <c:v>44.9</c:v>
                </c:pt>
                <c:pt idx="2794">
                  <c:v>45</c:v>
                </c:pt>
                <c:pt idx="2795">
                  <c:v>45.2</c:v>
                </c:pt>
                <c:pt idx="2796">
                  <c:v>45.2</c:v>
                </c:pt>
                <c:pt idx="2797">
                  <c:v>45.3</c:v>
                </c:pt>
                <c:pt idx="2798">
                  <c:v>45.2</c:v>
                </c:pt>
                <c:pt idx="2799">
                  <c:v>45</c:v>
                </c:pt>
                <c:pt idx="2800">
                  <c:v>45</c:v>
                </c:pt>
                <c:pt idx="2801">
                  <c:v>45</c:v>
                </c:pt>
                <c:pt idx="2802">
                  <c:v>45.1</c:v>
                </c:pt>
                <c:pt idx="2803">
                  <c:v>45.2</c:v>
                </c:pt>
                <c:pt idx="2804">
                  <c:v>45.2</c:v>
                </c:pt>
                <c:pt idx="2805">
                  <c:v>45.2</c:v>
                </c:pt>
                <c:pt idx="2806">
                  <c:v>45.2</c:v>
                </c:pt>
                <c:pt idx="2807">
                  <c:v>45.1</c:v>
                </c:pt>
                <c:pt idx="2808">
                  <c:v>45</c:v>
                </c:pt>
                <c:pt idx="2809">
                  <c:v>44.7</c:v>
                </c:pt>
                <c:pt idx="2810">
                  <c:v>44.7</c:v>
                </c:pt>
                <c:pt idx="2811">
                  <c:v>45</c:v>
                </c:pt>
                <c:pt idx="2812">
                  <c:v>45.3</c:v>
                </c:pt>
                <c:pt idx="2813">
                  <c:v>45.4</c:v>
                </c:pt>
                <c:pt idx="2814">
                  <c:v>45.3</c:v>
                </c:pt>
                <c:pt idx="2815">
                  <c:v>45</c:v>
                </c:pt>
                <c:pt idx="2816">
                  <c:v>44.8</c:v>
                </c:pt>
                <c:pt idx="2817">
                  <c:v>44.7</c:v>
                </c:pt>
                <c:pt idx="2818">
                  <c:v>44.8</c:v>
                </c:pt>
                <c:pt idx="2819">
                  <c:v>44.8</c:v>
                </c:pt>
                <c:pt idx="2820">
                  <c:v>44.9</c:v>
                </c:pt>
                <c:pt idx="2821">
                  <c:v>44.9</c:v>
                </c:pt>
                <c:pt idx="2822">
                  <c:v>44.7</c:v>
                </c:pt>
                <c:pt idx="2823">
                  <c:v>44.7</c:v>
                </c:pt>
                <c:pt idx="2824">
                  <c:v>44.8</c:v>
                </c:pt>
                <c:pt idx="2825">
                  <c:v>44.2</c:v>
                </c:pt>
                <c:pt idx="2826">
                  <c:v>44</c:v>
                </c:pt>
                <c:pt idx="2827">
                  <c:v>44.5</c:v>
                </c:pt>
                <c:pt idx="2828">
                  <c:v>44.7</c:v>
                </c:pt>
                <c:pt idx="2829">
                  <c:v>44.1</c:v>
                </c:pt>
                <c:pt idx="2830">
                  <c:v>43.9</c:v>
                </c:pt>
                <c:pt idx="2831">
                  <c:v>44.4</c:v>
                </c:pt>
                <c:pt idx="2832">
                  <c:v>44.7</c:v>
                </c:pt>
                <c:pt idx="2833">
                  <c:v>44.6</c:v>
                </c:pt>
                <c:pt idx="2834">
                  <c:v>44.3</c:v>
                </c:pt>
                <c:pt idx="2835">
                  <c:v>44.2</c:v>
                </c:pt>
                <c:pt idx="2836">
                  <c:v>44.1</c:v>
                </c:pt>
                <c:pt idx="2837">
                  <c:v>44.1</c:v>
                </c:pt>
                <c:pt idx="2838">
                  <c:v>44.2</c:v>
                </c:pt>
                <c:pt idx="2839">
                  <c:v>44.3</c:v>
                </c:pt>
                <c:pt idx="2840">
                  <c:v>44.3</c:v>
                </c:pt>
                <c:pt idx="2841">
                  <c:v>44.2</c:v>
                </c:pt>
                <c:pt idx="2842">
                  <c:v>44.2</c:v>
                </c:pt>
                <c:pt idx="2843">
                  <c:v>44.2</c:v>
                </c:pt>
                <c:pt idx="2844">
                  <c:v>44.2</c:v>
                </c:pt>
                <c:pt idx="2845">
                  <c:v>44.3</c:v>
                </c:pt>
                <c:pt idx="2846">
                  <c:v>44.4</c:v>
                </c:pt>
                <c:pt idx="2847">
                  <c:v>44.5</c:v>
                </c:pt>
                <c:pt idx="2848">
                  <c:v>44.6</c:v>
                </c:pt>
                <c:pt idx="2849">
                  <c:v>44.6</c:v>
                </c:pt>
                <c:pt idx="2850">
                  <c:v>44.6</c:v>
                </c:pt>
                <c:pt idx="2851">
                  <c:v>44.5</c:v>
                </c:pt>
                <c:pt idx="2852">
                  <c:v>44.5</c:v>
                </c:pt>
                <c:pt idx="2853">
                  <c:v>44.5</c:v>
                </c:pt>
                <c:pt idx="2854">
                  <c:v>44.3</c:v>
                </c:pt>
                <c:pt idx="2855">
                  <c:v>44.1</c:v>
                </c:pt>
                <c:pt idx="2856">
                  <c:v>44</c:v>
                </c:pt>
                <c:pt idx="2857">
                  <c:v>44.1</c:v>
                </c:pt>
                <c:pt idx="2858">
                  <c:v>44.2</c:v>
                </c:pt>
                <c:pt idx="2859">
                  <c:v>44.3</c:v>
                </c:pt>
                <c:pt idx="2860">
                  <c:v>44.1</c:v>
                </c:pt>
                <c:pt idx="2861">
                  <c:v>44.1</c:v>
                </c:pt>
                <c:pt idx="2862">
                  <c:v>44.1</c:v>
                </c:pt>
                <c:pt idx="2863">
                  <c:v>44.1</c:v>
                </c:pt>
                <c:pt idx="2864">
                  <c:v>44.2</c:v>
                </c:pt>
                <c:pt idx="2865">
                  <c:v>44.3</c:v>
                </c:pt>
                <c:pt idx="2866">
                  <c:v>44.2</c:v>
                </c:pt>
                <c:pt idx="2867">
                  <c:v>44.2</c:v>
                </c:pt>
                <c:pt idx="2868">
                  <c:v>44.1</c:v>
                </c:pt>
                <c:pt idx="2869">
                  <c:v>44.2</c:v>
                </c:pt>
                <c:pt idx="2870">
                  <c:v>44.2</c:v>
                </c:pt>
                <c:pt idx="2871">
                  <c:v>44.2</c:v>
                </c:pt>
                <c:pt idx="2872">
                  <c:v>44.3</c:v>
                </c:pt>
                <c:pt idx="2873">
                  <c:v>44.3</c:v>
                </c:pt>
                <c:pt idx="2874">
                  <c:v>44.3</c:v>
                </c:pt>
                <c:pt idx="2875">
                  <c:v>44.2</c:v>
                </c:pt>
                <c:pt idx="2876">
                  <c:v>44.2</c:v>
                </c:pt>
                <c:pt idx="2877">
                  <c:v>44.2</c:v>
                </c:pt>
                <c:pt idx="2878">
                  <c:v>44.2</c:v>
                </c:pt>
                <c:pt idx="2879">
                  <c:v>44.2</c:v>
                </c:pt>
                <c:pt idx="2880">
                  <c:v>44.1</c:v>
                </c:pt>
                <c:pt idx="2881">
                  <c:v>44.1</c:v>
                </c:pt>
                <c:pt idx="2882">
                  <c:v>44.1</c:v>
                </c:pt>
                <c:pt idx="2883">
                  <c:v>44.2</c:v>
                </c:pt>
                <c:pt idx="2884">
                  <c:v>44.3</c:v>
                </c:pt>
                <c:pt idx="2885">
                  <c:v>44.4</c:v>
                </c:pt>
                <c:pt idx="2886">
                  <c:v>44.4</c:v>
                </c:pt>
                <c:pt idx="2887">
                  <c:v>44.2</c:v>
                </c:pt>
                <c:pt idx="2888">
                  <c:v>44.1</c:v>
                </c:pt>
                <c:pt idx="2889">
                  <c:v>44</c:v>
                </c:pt>
                <c:pt idx="2890">
                  <c:v>43.8</c:v>
                </c:pt>
                <c:pt idx="2891">
                  <c:v>43.7</c:v>
                </c:pt>
                <c:pt idx="2892">
                  <c:v>43.7</c:v>
                </c:pt>
                <c:pt idx="2893">
                  <c:v>43.6</c:v>
                </c:pt>
                <c:pt idx="2894">
                  <c:v>43.5</c:v>
                </c:pt>
                <c:pt idx="2895">
                  <c:v>43.5</c:v>
                </c:pt>
                <c:pt idx="2896">
                  <c:v>43.5</c:v>
                </c:pt>
                <c:pt idx="2897">
                  <c:v>43.4</c:v>
                </c:pt>
                <c:pt idx="2898">
                  <c:v>42.7</c:v>
                </c:pt>
                <c:pt idx="2899">
                  <c:v>42</c:v>
                </c:pt>
                <c:pt idx="2900">
                  <c:v>42.1</c:v>
                </c:pt>
                <c:pt idx="2901">
                  <c:v>42.9</c:v>
                </c:pt>
                <c:pt idx="2902">
                  <c:v>43.6</c:v>
                </c:pt>
                <c:pt idx="2903">
                  <c:v>44</c:v>
                </c:pt>
                <c:pt idx="2904">
                  <c:v>44.3</c:v>
                </c:pt>
                <c:pt idx="2905">
                  <c:v>44.6</c:v>
                </c:pt>
                <c:pt idx="2906">
                  <c:v>44.8</c:v>
                </c:pt>
                <c:pt idx="2907">
                  <c:v>44.9</c:v>
                </c:pt>
                <c:pt idx="2908">
                  <c:v>45</c:v>
                </c:pt>
                <c:pt idx="2909">
                  <c:v>45</c:v>
                </c:pt>
                <c:pt idx="2910">
                  <c:v>45</c:v>
                </c:pt>
                <c:pt idx="2911">
                  <c:v>44.9</c:v>
                </c:pt>
                <c:pt idx="2912">
                  <c:v>44.8</c:v>
                </c:pt>
                <c:pt idx="2913">
                  <c:v>44.7</c:v>
                </c:pt>
                <c:pt idx="2914">
                  <c:v>44.4</c:v>
                </c:pt>
                <c:pt idx="2915">
                  <c:v>44.2</c:v>
                </c:pt>
                <c:pt idx="2916">
                  <c:v>44</c:v>
                </c:pt>
                <c:pt idx="2917">
                  <c:v>43.7</c:v>
                </c:pt>
                <c:pt idx="2918">
                  <c:v>43.3</c:v>
                </c:pt>
                <c:pt idx="2919">
                  <c:v>43.2</c:v>
                </c:pt>
                <c:pt idx="2920">
                  <c:v>43.3</c:v>
                </c:pt>
                <c:pt idx="2921">
                  <c:v>43.4</c:v>
                </c:pt>
                <c:pt idx="2922">
                  <c:v>43.4</c:v>
                </c:pt>
                <c:pt idx="2923">
                  <c:v>43.4</c:v>
                </c:pt>
                <c:pt idx="2924">
                  <c:v>43.4</c:v>
                </c:pt>
                <c:pt idx="2925">
                  <c:v>43.4</c:v>
                </c:pt>
                <c:pt idx="2926">
                  <c:v>43.4</c:v>
                </c:pt>
                <c:pt idx="2927">
                  <c:v>43.4</c:v>
                </c:pt>
                <c:pt idx="2928">
                  <c:v>43.5</c:v>
                </c:pt>
                <c:pt idx="2929">
                  <c:v>43.5</c:v>
                </c:pt>
                <c:pt idx="2930">
                  <c:v>43.6</c:v>
                </c:pt>
                <c:pt idx="2931">
                  <c:v>43.6</c:v>
                </c:pt>
                <c:pt idx="2932">
                  <c:v>43.6</c:v>
                </c:pt>
                <c:pt idx="2933">
                  <c:v>43.7</c:v>
                </c:pt>
                <c:pt idx="2934">
                  <c:v>43.8</c:v>
                </c:pt>
                <c:pt idx="2935">
                  <c:v>43.8</c:v>
                </c:pt>
                <c:pt idx="2936">
                  <c:v>43.8</c:v>
                </c:pt>
                <c:pt idx="2937">
                  <c:v>43.9</c:v>
                </c:pt>
                <c:pt idx="2938">
                  <c:v>43.9</c:v>
                </c:pt>
                <c:pt idx="2939">
                  <c:v>44</c:v>
                </c:pt>
                <c:pt idx="2940">
                  <c:v>43.8</c:v>
                </c:pt>
                <c:pt idx="2941">
                  <c:v>43.5</c:v>
                </c:pt>
                <c:pt idx="2942">
                  <c:v>43.4</c:v>
                </c:pt>
                <c:pt idx="2943">
                  <c:v>43.2</c:v>
                </c:pt>
                <c:pt idx="2944">
                  <c:v>43.1</c:v>
                </c:pt>
                <c:pt idx="2945">
                  <c:v>42.9</c:v>
                </c:pt>
                <c:pt idx="2946">
                  <c:v>42.8</c:v>
                </c:pt>
                <c:pt idx="2947">
                  <c:v>42.8</c:v>
                </c:pt>
                <c:pt idx="2948">
                  <c:v>42.6</c:v>
                </c:pt>
                <c:pt idx="2949">
                  <c:v>42</c:v>
                </c:pt>
                <c:pt idx="2950">
                  <c:v>41.6</c:v>
                </c:pt>
                <c:pt idx="2951">
                  <c:v>41.4</c:v>
                </c:pt>
                <c:pt idx="2952">
                  <c:v>41.7</c:v>
                </c:pt>
                <c:pt idx="2953">
                  <c:v>42.3</c:v>
                </c:pt>
                <c:pt idx="2954">
                  <c:v>42.3</c:v>
                </c:pt>
                <c:pt idx="2955">
                  <c:v>42.1</c:v>
                </c:pt>
                <c:pt idx="2956">
                  <c:v>42.1</c:v>
                </c:pt>
                <c:pt idx="2957">
                  <c:v>42.1</c:v>
                </c:pt>
                <c:pt idx="2958">
                  <c:v>41.8</c:v>
                </c:pt>
                <c:pt idx="2959">
                  <c:v>41.3</c:v>
                </c:pt>
                <c:pt idx="2960">
                  <c:v>40.9</c:v>
                </c:pt>
                <c:pt idx="2961">
                  <c:v>40.9</c:v>
                </c:pt>
                <c:pt idx="2962">
                  <c:v>41</c:v>
                </c:pt>
                <c:pt idx="2963">
                  <c:v>40.799999999999997</c:v>
                </c:pt>
                <c:pt idx="2964">
                  <c:v>40.6</c:v>
                </c:pt>
                <c:pt idx="2965">
                  <c:v>40.4</c:v>
                </c:pt>
                <c:pt idx="2966">
                  <c:v>39.700000000000003</c:v>
                </c:pt>
                <c:pt idx="2967">
                  <c:v>38.9</c:v>
                </c:pt>
                <c:pt idx="2968">
                  <c:v>38.5</c:v>
                </c:pt>
                <c:pt idx="2969">
                  <c:v>38.5</c:v>
                </c:pt>
                <c:pt idx="2970">
                  <c:v>38.700000000000003</c:v>
                </c:pt>
                <c:pt idx="2971">
                  <c:v>38.5</c:v>
                </c:pt>
                <c:pt idx="2972">
                  <c:v>38.299999999999997</c:v>
                </c:pt>
                <c:pt idx="2973">
                  <c:v>38.4</c:v>
                </c:pt>
                <c:pt idx="2974">
                  <c:v>38.9</c:v>
                </c:pt>
                <c:pt idx="2975">
                  <c:v>39.299999999999997</c:v>
                </c:pt>
                <c:pt idx="2976">
                  <c:v>39.5</c:v>
                </c:pt>
                <c:pt idx="2977">
                  <c:v>39.6</c:v>
                </c:pt>
                <c:pt idx="2978">
                  <c:v>39.700000000000003</c:v>
                </c:pt>
                <c:pt idx="2979">
                  <c:v>39.799999999999997</c:v>
                </c:pt>
                <c:pt idx="2980">
                  <c:v>39.799999999999997</c:v>
                </c:pt>
                <c:pt idx="2981">
                  <c:v>39.799999999999997</c:v>
                </c:pt>
                <c:pt idx="2982">
                  <c:v>39.700000000000003</c:v>
                </c:pt>
                <c:pt idx="2983">
                  <c:v>39.700000000000003</c:v>
                </c:pt>
                <c:pt idx="2984">
                  <c:v>39.700000000000003</c:v>
                </c:pt>
                <c:pt idx="2985">
                  <c:v>39.799999999999997</c:v>
                </c:pt>
                <c:pt idx="2986">
                  <c:v>39.9</c:v>
                </c:pt>
                <c:pt idx="2987">
                  <c:v>40.200000000000003</c:v>
                </c:pt>
                <c:pt idx="2988">
                  <c:v>40.299999999999997</c:v>
                </c:pt>
                <c:pt idx="2989">
                  <c:v>40.4</c:v>
                </c:pt>
                <c:pt idx="2990">
                  <c:v>40.4</c:v>
                </c:pt>
                <c:pt idx="2991">
                  <c:v>40.700000000000003</c:v>
                </c:pt>
                <c:pt idx="2992">
                  <c:v>41</c:v>
                </c:pt>
                <c:pt idx="2993">
                  <c:v>41.3</c:v>
                </c:pt>
                <c:pt idx="2994">
                  <c:v>41.5</c:v>
                </c:pt>
                <c:pt idx="2995">
                  <c:v>41.8</c:v>
                </c:pt>
                <c:pt idx="2996">
                  <c:v>42</c:v>
                </c:pt>
                <c:pt idx="2997">
                  <c:v>42.2</c:v>
                </c:pt>
                <c:pt idx="2998">
                  <c:v>42.4</c:v>
                </c:pt>
                <c:pt idx="2999">
                  <c:v>42.5</c:v>
                </c:pt>
                <c:pt idx="3000">
                  <c:v>42.6</c:v>
                </c:pt>
                <c:pt idx="3001">
                  <c:v>42.6</c:v>
                </c:pt>
                <c:pt idx="3002">
                  <c:v>42.6</c:v>
                </c:pt>
                <c:pt idx="3003">
                  <c:v>42.6</c:v>
                </c:pt>
                <c:pt idx="3004">
                  <c:v>42.5</c:v>
                </c:pt>
                <c:pt idx="3005">
                  <c:v>42.4</c:v>
                </c:pt>
                <c:pt idx="3006">
                  <c:v>42.2</c:v>
                </c:pt>
                <c:pt idx="3007">
                  <c:v>42.2</c:v>
                </c:pt>
                <c:pt idx="3008">
                  <c:v>42.3</c:v>
                </c:pt>
                <c:pt idx="3009">
                  <c:v>42.3</c:v>
                </c:pt>
                <c:pt idx="3010">
                  <c:v>42.4</c:v>
                </c:pt>
                <c:pt idx="3011">
                  <c:v>42.6</c:v>
                </c:pt>
                <c:pt idx="3012">
                  <c:v>43</c:v>
                </c:pt>
                <c:pt idx="3013">
                  <c:v>43.4</c:v>
                </c:pt>
                <c:pt idx="3014">
                  <c:v>43.8</c:v>
                </c:pt>
                <c:pt idx="3015">
                  <c:v>43.8</c:v>
                </c:pt>
                <c:pt idx="3016">
                  <c:v>43.7</c:v>
                </c:pt>
                <c:pt idx="3017">
                  <c:v>44.1</c:v>
                </c:pt>
                <c:pt idx="3018">
                  <c:v>44.3</c:v>
                </c:pt>
                <c:pt idx="3019">
                  <c:v>43.7</c:v>
                </c:pt>
                <c:pt idx="3020">
                  <c:v>43.5</c:v>
                </c:pt>
                <c:pt idx="3021">
                  <c:v>43.4</c:v>
                </c:pt>
                <c:pt idx="3022">
                  <c:v>43.3</c:v>
                </c:pt>
                <c:pt idx="3023">
                  <c:v>43.3</c:v>
                </c:pt>
                <c:pt idx="3024">
                  <c:v>43.3</c:v>
                </c:pt>
                <c:pt idx="3025">
                  <c:v>43.4</c:v>
                </c:pt>
                <c:pt idx="3026">
                  <c:v>43.5</c:v>
                </c:pt>
                <c:pt idx="3027">
                  <c:v>43.9</c:v>
                </c:pt>
                <c:pt idx="3028">
                  <c:v>44.5</c:v>
                </c:pt>
                <c:pt idx="3029">
                  <c:v>44.7</c:v>
                </c:pt>
                <c:pt idx="3030">
                  <c:v>44.7</c:v>
                </c:pt>
                <c:pt idx="3031">
                  <c:v>44.7</c:v>
                </c:pt>
                <c:pt idx="3032">
                  <c:v>44.8</c:v>
                </c:pt>
                <c:pt idx="3033">
                  <c:v>45.1</c:v>
                </c:pt>
                <c:pt idx="3034">
                  <c:v>45.2</c:v>
                </c:pt>
                <c:pt idx="3035">
                  <c:v>45.3</c:v>
                </c:pt>
                <c:pt idx="3036">
                  <c:v>45.4</c:v>
                </c:pt>
                <c:pt idx="3037">
                  <c:v>45.7</c:v>
                </c:pt>
                <c:pt idx="3038">
                  <c:v>46</c:v>
                </c:pt>
                <c:pt idx="3039">
                  <c:v>46.1</c:v>
                </c:pt>
                <c:pt idx="3040">
                  <c:v>46.1</c:v>
                </c:pt>
                <c:pt idx="3041">
                  <c:v>46.2</c:v>
                </c:pt>
                <c:pt idx="3042">
                  <c:v>46.3</c:v>
                </c:pt>
                <c:pt idx="3043">
                  <c:v>46.1</c:v>
                </c:pt>
                <c:pt idx="3044">
                  <c:v>46.4</c:v>
                </c:pt>
                <c:pt idx="3045">
                  <c:v>46.8</c:v>
                </c:pt>
                <c:pt idx="3046">
                  <c:v>47</c:v>
                </c:pt>
                <c:pt idx="3047">
                  <c:v>46.8</c:v>
                </c:pt>
                <c:pt idx="3048">
                  <c:v>46.3</c:v>
                </c:pt>
                <c:pt idx="3049">
                  <c:v>46.1</c:v>
                </c:pt>
                <c:pt idx="3050">
                  <c:v>46.1</c:v>
                </c:pt>
                <c:pt idx="3051">
                  <c:v>46.4</c:v>
                </c:pt>
                <c:pt idx="3052">
                  <c:v>46.6</c:v>
                </c:pt>
                <c:pt idx="3053">
                  <c:v>46.6</c:v>
                </c:pt>
                <c:pt idx="3054">
                  <c:v>46.7</c:v>
                </c:pt>
                <c:pt idx="3055">
                  <c:v>46.7</c:v>
                </c:pt>
                <c:pt idx="3056">
                  <c:v>46.8</c:v>
                </c:pt>
                <c:pt idx="3057">
                  <c:v>46.8</c:v>
                </c:pt>
                <c:pt idx="3058">
                  <c:v>46.8</c:v>
                </c:pt>
                <c:pt idx="3059">
                  <c:v>46.8</c:v>
                </c:pt>
                <c:pt idx="3060">
                  <c:v>46.9</c:v>
                </c:pt>
                <c:pt idx="3061">
                  <c:v>46.9</c:v>
                </c:pt>
                <c:pt idx="3062">
                  <c:v>47</c:v>
                </c:pt>
                <c:pt idx="3063">
                  <c:v>47</c:v>
                </c:pt>
                <c:pt idx="3064">
                  <c:v>47</c:v>
                </c:pt>
                <c:pt idx="3065">
                  <c:v>46.9</c:v>
                </c:pt>
                <c:pt idx="3066">
                  <c:v>46.9</c:v>
                </c:pt>
                <c:pt idx="3067">
                  <c:v>46.8</c:v>
                </c:pt>
                <c:pt idx="3068">
                  <c:v>46.9</c:v>
                </c:pt>
                <c:pt idx="3069">
                  <c:v>46.9</c:v>
                </c:pt>
                <c:pt idx="3070">
                  <c:v>46.9</c:v>
                </c:pt>
                <c:pt idx="3071">
                  <c:v>46.9</c:v>
                </c:pt>
                <c:pt idx="3072">
                  <c:v>46.9</c:v>
                </c:pt>
                <c:pt idx="3073">
                  <c:v>47</c:v>
                </c:pt>
                <c:pt idx="3074">
                  <c:v>47.1</c:v>
                </c:pt>
                <c:pt idx="3075">
                  <c:v>47.2</c:v>
                </c:pt>
                <c:pt idx="3076">
                  <c:v>47.3</c:v>
                </c:pt>
                <c:pt idx="3077">
                  <c:v>47.4</c:v>
                </c:pt>
                <c:pt idx="3078">
                  <c:v>47.3</c:v>
                </c:pt>
                <c:pt idx="3079">
                  <c:v>47.5</c:v>
                </c:pt>
                <c:pt idx="3080">
                  <c:v>47.6</c:v>
                </c:pt>
                <c:pt idx="3081">
                  <c:v>47.6</c:v>
                </c:pt>
                <c:pt idx="3082">
                  <c:v>47.7</c:v>
                </c:pt>
                <c:pt idx="3083">
                  <c:v>47.9</c:v>
                </c:pt>
                <c:pt idx="3084">
                  <c:v>48</c:v>
                </c:pt>
                <c:pt idx="3085">
                  <c:v>48.2</c:v>
                </c:pt>
                <c:pt idx="3086">
                  <c:v>48.1</c:v>
                </c:pt>
                <c:pt idx="3087">
                  <c:v>47.6</c:v>
                </c:pt>
                <c:pt idx="3088">
                  <c:v>47.2</c:v>
                </c:pt>
                <c:pt idx="3089">
                  <c:v>47.4</c:v>
                </c:pt>
                <c:pt idx="3090">
                  <c:v>47.6</c:v>
                </c:pt>
                <c:pt idx="3091">
                  <c:v>47.7</c:v>
                </c:pt>
                <c:pt idx="3092">
                  <c:v>47.9</c:v>
                </c:pt>
                <c:pt idx="3093">
                  <c:v>48.2</c:v>
                </c:pt>
                <c:pt idx="3094">
                  <c:v>48.4</c:v>
                </c:pt>
                <c:pt idx="3095">
                  <c:v>48.4</c:v>
                </c:pt>
                <c:pt idx="3096">
                  <c:v>48.3</c:v>
                </c:pt>
                <c:pt idx="3097">
                  <c:v>48.2</c:v>
                </c:pt>
                <c:pt idx="3098">
                  <c:v>48.1</c:v>
                </c:pt>
                <c:pt idx="3099">
                  <c:v>48.1</c:v>
                </c:pt>
                <c:pt idx="3100">
                  <c:v>48.1</c:v>
                </c:pt>
                <c:pt idx="3101">
                  <c:v>48.2</c:v>
                </c:pt>
                <c:pt idx="3102">
                  <c:v>48</c:v>
                </c:pt>
                <c:pt idx="3103">
                  <c:v>47.8</c:v>
                </c:pt>
                <c:pt idx="3104">
                  <c:v>47.8</c:v>
                </c:pt>
                <c:pt idx="3105">
                  <c:v>47.9</c:v>
                </c:pt>
                <c:pt idx="3106">
                  <c:v>47.9</c:v>
                </c:pt>
                <c:pt idx="3107">
                  <c:v>48</c:v>
                </c:pt>
                <c:pt idx="3108">
                  <c:v>48.3</c:v>
                </c:pt>
                <c:pt idx="3109">
                  <c:v>48.5</c:v>
                </c:pt>
                <c:pt idx="3110">
                  <c:v>48.7</c:v>
                </c:pt>
                <c:pt idx="3111">
                  <c:v>48.8</c:v>
                </c:pt>
                <c:pt idx="3112">
                  <c:v>48.9</c:v>
                </c:pt>
                <c:pt idx="3113">
                  <c:v>48.9</c:v>
                </c:pt>
                <c:pt idx="3114">
                  <c:v>48.9</c:v>
                </c:pt>
                <c:pt idx="3115">
                  <c:v>49</c:v>
                </c:pt>
                <c:pt idx="3116">
                  <c:v>49.1</c:v>
                </c:pt>
                <c:pt idx="3117">
                  <c:v>49.2</c:v>
                </c:pt>
                <c:pt idx="3118">
                  <c:v>49.2</c:v>
                </c:pt>
                <c:pt idx="3119">
                  <c:v>49.1</c:v>
                </c:pt>
                <c:pt idx="3120">
                  <c:v>49.2</c:v>
                </c:pt>
                <c:pt idx="3121">
                  <c:v>49.5</c:v>
                </c:pt>
                <c:pt idx="3122">
                  <c:v>49.7</c:v>
                </c:pt>
                <c:pt idx="3123">
                  <c:v>49.9</c:v>
                </c:pt>
                <c:pt idx="3124">
                  <c:v>50</c:v>
                </c:pt>
                <c:pt idx="3125">
                  <c:v>50.1</c:v>
                </c:pt>
                <c:pt idx="3126">
                  <c:v>50.2</c:v>
                </c:pt>
                <c:pt idx="3127">
                  <c:v>50.4</c:v>
                </c:pt>
                <c:pt idx="3128">
                  <c:v>50.7</c:v>
                </c:pt>
                <c:pt idx="3129">
                  <c:v>51.1</c:v>
                </c:pt>
                <c:pt idx="3130">
                  <c:v>51.4</c:v>
                </c:pt>
                <c:pt idx="3131">
                  <c:v>51.5</c:v>
                </c:pt>
                <c:pt idx="3132">
                  <c:v>51.5</c:v>
                </c:pt>
                <c:pt idx="3133">
                  <c:v>51.6</c:v>
                </c:pt>
                <c:pt idx="3134">
                  <c:v>51.7</c:v>
                </c:pt>
                <c:pt idx="3135">
                  <c:v>51.7</c:v>
                </c:pt>
                <c:pt idx="3136">
                  <c:v>51.7</c:v>
                </c:pt>
                <c:pt idx="3137">
                  <c:v>51.7</c:v>
                </c:pt>
                <c:pt idx="3138">
                  <c:v>51.8</c:v>
                </c:pt>
                <c:pt idx="3139">
                  <c:v>51.7</c:v>
                </c:pt>
                <c:pt idx="3140">
                  <c:v>51.9</c:v>
                </c:pt>
                <c:pt idx="3141">
                  <c:v>52.1</c:v>
                </c:pt>
                <c:pt idx="3142">
                  <c:v>52.5</c:v>
                </c:pt>
                <c:pt idx="3143">
                  <c:v>52.7</c:v>
                </c:pt>
                <c:pt idx="3144">
                  <c:v>52.6</c:v>
                </c:pt>
                <c:pt idx="3145">
                  <c:v>52.5</c:v>
                </c:pt>
                <c:pt idx="3146">
                  <c:v>52.3</c:v>
                </c:pt>
                <c:pt idx="3147">
                  <c:v>52.5</c:v>
                </c:pt>
                <c:pt idx="3148">
                  <c:v>52.7</c:v>
                </c:pt>
                <c:pt idx="3149">
                  <c:v>52.6</c:v>
                </c:pt>
                <c:pt idx="3150">
                  <c:v>52.7</c:v>
                </c:pt>
                <c:pt idx="3151">
                  <c:v>53</c:v>
                </c:pt>
                <c:pt idx="3152">
                  <c:v>53</c:v>
                </c:pt>
                <c:pt idx="3153">
                  <c:v>52.9</c:v>
                </c:pt>
                <c:pt idx="3154">
                  <c:v>52.9</c:v>
                </c:pt>
                <c:pt idx="3155">
                  <c:v>52.9</c:v>
                </c:pt>
                <c:pt idx="3156">
                  <c:v>53.1</c:v>
                </c:pt>
                <c:pt idx="3157">
                  <c:v>53.2</c:v>
                </c:pt>
                <c:pt idx="3158">
                  <c:v>53.1</c:v>
                </c:pt>
                <c:pt idx="3159">
                  <c:v>53.1</c:v>
                </c:pt>
                <c:pt idx="3160">
                  <c:v>53</c:v>
                </c:pt>
                <c:pt idx="3161">
                  <c:v>52.8</c:v>
                </c:pt>
                <c:pt idx="3162">
                  <c:v>52.7</c:v>
                </c:pt>
                <c:pt idx="3163">
                  <c:v>52.8</c:v>
                </c:pt>
                <c:pt idx="3164">
                  <c:v>52.9</c:v>
                </c:pt>
                <c:pt idx="3165">
                  <c:v>53</c:v>
                </c:pt>
                <c:pt idx="3166">
                  <c:v>53.2</c:v>
                </c:pt>
                <c:pt idx="3167">
                  <c:v>53.2</c:v>
                </c:pt>
                <c:pt idx="3168">
                  <c:v>53.3</c:v>
                </c:pt>
                <c:pt idx="3169">
                  <c:v>53.5</c:v>
                </c:pt>
                <c:pt idx="3170">
                  <c:v>53.7</c:v>
                </c:pt>
                <c:pt idx="3171">
                  <c:v>53.8</c:v>
                </c:pt>
                <c:pt idx="3172">
                  <c:v>53.8</c:v>
                </c:pt>
                <c:pt idx="3173">
                  <c:v>53.6</c:v>
                </c:pt>
                <c:pt idx="3174">
                  <c:v>53.5</c:v>
                </c:pt>
                <c:pt idx="3175">
                  <c:v>53.6</c:v>
                </c:pt>
                <c:pt idx="3176">
                  <c:v>53.7</c:v>
                </c:pt>
                <c:pt idx="3177">
                  <c:v>53.8</c:v>
                </c:pt>
                <c:pt idx="3178">
                  <c:v>53.9</c:v>
                </c:pt>
                <c:pt idx="3179">
                  <c:v>54.1</c:v>
                </c:pt>
                <c:pt idx="3180">
                  <c:v>54.2</c:v>
                </c:pt>
                <c:pt idx="3181">
                  <c:v>53.9</c:v>
                </c:pt>
                <c:pt idx="3182">
                  <c:v>53.7</c:v>
                </c:pt>
                <c:pt idx="3183">
                  <c:v>53.6</c:v>
                </c:pt>
                <c:pt idx="3184">
                  <c:v>54</c:v>
                </c:pt>
                <c:pt idx="3185">
                  <c:v>54.5</c:v>
                </c:pt>
                <c:pt idx="3186">
                  <c:v>54.7</c:v>
                </c:pt>
                <c:pt idx="3187">
                  <c:v>54.8</c:v>
                </c:pt>
                <c:pt idx="3188">
                  <c:v>54.7</c:v>
                </c:pt>
                <c:pt idx="3189">
                  <c:v>54.6</c:v>
                </c:pt>
                <c:pt idx="3190">
                  <c:v>54.6</c:v>
                </c:pt>
                <c:pt idx="3191">
                  <c:v>54.6</c:v>
                </c:pt>
                <c:pt idx="3192">
                  <c:v>54.7</c:v>
                </c:pt>
                <c:pt idx="3193">
                  <c:v>54.8</c:v>
                </c:pt>
                <c:pt idx="3194">
                  <c:v>54.8</c:v>
                </c:pt>
                <c:pt idx="3195">
                  <c:v>54.6</c:v>
                </c:pt>
                <c:pt idx="3196">
                  <c:v>54.6</c:v>
                </c:pt>
                <c:pt idx="3197">
                  <c:v>54.5</c:v>
                </c:pt>
                <c:pt idx="3198">
                  <c:v>54.4</c:v>
                </c:pt>
                <c:pt idx="3199">
                  <c:v>54.4</c:v>
                </c:pt>
                <c:pt idx="3200">
                  <c:v>54.4</c:v>
                </c:pt>
                <c:pt idx="3201">
                  <c:v>54.4</c:v>
                </c:pt>
                <c:pt idx="3202">
                  <c:v>54.4</c:v>
                </c:pt>
                <c:pt idx="3203">
                  <c:v>54.5</c:v>
                </c:pt>
                <c:pt idx="3204">
                  <c:v>54.5</c:v>
                </c:pt>
                <c:pt idx="3205">
                  <c:v>54.6</c:v>
                </c:pt>
                <c:pt idx="3206">
                  <c:v>54.8</c:v>
                </c:pt>
                <c:pt idx="3207">
                  <c:v>55</c:v>
                </c:pt>
                <c:pt idx="3208">
                  <c:v>55.2</c:v>
                </c:pt>
                <c:pt idx="3209">
                  <c:v>55.5</c:v>
                </c:pt>
                <c:pt idx="3210">
                  <c:v>56</c:v>
                </c:pt>
                <c:pt idx="3211">
                  <c:v>56.3</c:v>
                </c:pt>
                <c:pt idx="3212">
                  <c:v>56.6</c:v>
                </c:pt>
                <c:pt idx="3213">
                  <c:v>56.8</c:v>
                </c:pt>
                <c:pt idx="3214">
                  <c:v>57</c:v>
                </c:pt>
                <c:pt idx="3215">
                  <c:v>57</c:v>
                </c:pt>
                <c:pt idx="3216">
                  <c:v>56.9</c:v>
                </c:pt>
                <c:pt idx="3217">
                  <c:v>56.9</c:v>
                </c:pt>
                <c:pt idx="3218">
                  <c:v>56.9</c:v>
                </c:pt>
                <c:pt idx="3219">
                  <c:v>56.8</c:v>
                </c:pt>
                <c:pt idx="3220">
                  <c:v>56.8</c:v>
                </c:pt>
                <c:pt idx="3221">
                  <c:v>56.7</c:v>
                </c:pt>
                <c:pt idx="3222">
                  <c:v>56.6</c:v>
                </c:pt>
                <c:pt idx="3223">
                  <c:v>56.7</c:v>
                </c:pt>
                <c:pt idx="3224">
                  <c:v>56.7</c:v>
                </c:pt>
                <c:pt idx="3225">
                  <c:v>56.7</c:v>
                </c:pt>
                <c:pt idx="3226">
                  <c:v>56.8</c:v>
                </c:pt>
                <c:pt idx="3227">
                  <c:v>56.9</c:v>
                </c:pt>
                <c:pt idx="3228">
                  <c:v>57</c:v>
                </c:pt>
                <c:pt idx="3229">
                  <c:v>57</c:v>
                </c:pt>
                <c:pt idx="3230">
                  <c:v>57.1</c:v>
                </c:pt>
                <c:pt idx="3231">
                  <c:v>57.2</c:v>
                </c:pt>
                <c:pt idx="3232">
                  <c:v>57.3</c:v>
                </c:pt>
                <c:pt idx="3233">
                  <c:v>57.3</c:v>
                </c:pt>
                <c:pt idx="3234">
                  <c:v>57.3</c:v>
                </c:pt>
                <c:pt idx="3235">
                  <c:v>57.3</c:v>
                </c:pt>
                <c:pt idx="3236">
                  <c:v>57.2</c:v>
                </c:pt>
                <c:pt idx="3237">
                  <c:v>57.2</c:v>
                </c:pt>
                <c:pt idx="3238">
                  <c:v>57.2</c:v>
                </c:pt>
                <c:pt idx="3239">
                  <c:v>57.1</c:v>
                </c:pt>
                <c:pt idx="3240">
                  <c:v>57</c:v>
                </c:pt>
                <c:pt idx="3241">
                  <c:v>56.8</c:v>
                </c:pt>
                <c:pt idx="3242">
                  <c:v>56.8</c:v>
                </c:pt>
                <c:pt idx="3243">
                  <c:v>56.7</c:v>
                </c:pt>
                <c:pt idx="3244">
                  <c:v>56.7</c:v>
                </c:pt>
                <c:pt idx="3245">
                  <c:v>56.6</c:v>
                </c:pt>
                <c:pt idx="3246">
                  <c:v>56.5</c:v>
                </c:pt>
                <c:pt idx="3247">
                  <c:v>56.5</c:v>
                </c:pt>
                <c:pt idx="3248">
                  <c:v>56.4</c:v>
                </c:pt>
                <c:pt idx="3249">
                  <c:v>56.1</c:v>
                </c:pt>
                <c:pt idx="3250">
                  <c:v>56</c:v>
                </c:pt>
                <c:pt idx="3251">
                  <c:v>56</c:v>
                </c:pt>
                <c:pt idx="3252">
                  <c:v>56</c:v>
                </c:pt>
                <c:pt idx="3253">
                  <c:v>55.9</c:v>
                </c:pt>
                <c:pt idx="3254">
                  <c:v>55.9</c:v>
                </c:pt>
                <c:pt idx="3255">
                  <c:v>55.9</c:v>
                </c:pt>
                <c:pt idx="3256">
                  <c:v>56</c:v>
                </c:pt>
                <c:pt idx="3257">
                  <c:v>55.9</c:v>
                </c:pt>
                <c:pt idx="3258">
                  <c:v>55.8</c:v>
                </c:pt>
                <c:pt idx="3259">
                  <c:v>55.8</c:v>
                </c:pt>
                <c:pt idx="3260">
                  <c:v>55.8</c:v>
                </c:pt>
                <c:pt idx="3261">
                  <c:v>55.8</c:v>
                </c:pt>
                <c:pt idx="3262">
                  <c:v>55.8</c:v>
                </c:pt>
                <c:pt idx="3263">
                  <c:v>55.8</c:v>
                </c:pt>
                <c:pt idx="3264">
                  <c:v>55.9</c:v>
                </c:pt>
                <c:pt idx="3265">
                  <c:v>56</c:v>
                </c:pt>
                <c:pt idx="3266">
                  <c:v>56.1</c:v>
                </c:pt>
                <c:pt idx="3267">
                  <c:v>56.2</c:v>
                </c:pt>
                <c:pt idx="3268">
                  <c:v>56.2</c:v>
                </c:pt>
                <c:pt idx="3269">
                  <c:v>56.1</c:v>
                </c:pt>
                <c:pt idx="3270">
                  <c:v>56.2</c:v>
                </c:pt>
                <c:pt idx="3271">
                  <c:v>56.2</c:v>
                </c:pt>
                <c:pt idx="3272">
                  <c:v>56.1</c:v>
                </c:pt>
                <c:pt idx="3273">
                  <c:v>56</c:v>
                </c:pt>
                <c:pt idx="3274">
                  <c:v>56</c:v>
                </c:pt>
                <c:pt idx="3275">
                  <c:v>55.9</c:v>
                </c:pt>
                <c:pt idx="3276">
                  <c:v>55.7</c:v>
                </c:pt>
                <c:pt idx="3277">
                  <c:v>55.7</c:v>
                </c:pt>
                <c:pt idx="3278">
                  <c:v>55.6</c:v>
                </c:pt>
                <c:pt idx="3279">
                  <c:v>55.6</c:v>
                </c:pt>
                <c:pt idx="3280">
                  <c:v>55.7</c:v>
                </c:pt>
                <c:pt idx="3281">
                  <c:v>55.8</c:v>
                </c:pt>
                <c:pt idx="3282">
                  <c:v>55.7</c:v>
                </c:pt>
                <c:pt idx="3283">
                  <c:v>55.7</c:v>
                </c:pt>
                <c:pt idx="3284">
                  <c:v>55.7</c:v>
                </c:pt>
                <c:pt idx="3285">
                  <c:v>55.6</c:v>
                </c:pt>
                <c:pt idx="3286">
                  <c:v>55.7</c:v>
                </c:pt>
                <c:pt idx="3287">
                  <c:v>55.6</c:v>
                </c:pt>
                <c:pt idx="3288">
                  <c:v>55.4</c:v>
                </c:pt>
                <c:pt idx="3289">
                  <c:v>55.4</c:v>
                </c:pt>
                <c:pt idx="3290">
                  <c:v>55.2</c:v>
                </c:pt>
                <c:pt idx="3291">
                  <c:v>55.1</c:v>
                </c:pt>
                <c:pt idx="3292">
                  <c:v>55</c:v>
                </c:pt>
                <c:pt idx="3293">
                  <c:v>54.9</c:v>
                </c:pt>
                <c:pt idx="3294">
                  <c:v>54.8</c:v>
                </c:pt>
                <c:pt idx="3295">
                  <c:v>54.7</c:v>
                </c:pt>
                <c:pt idx="3296">
                  <c:v>54.8</c:v>
                </c:pt>
                <c:pt idx="3297">
                  <c:v>54.8</c:v>
                </c:pt>
                <c:pt idx="3298">
                  <c:v>54.8</c:v>
                </c:pt>
                <c:pt idx="3299">
                  <c:v>54.9</c:v>
                </c:pt>
                <c:pt idx="3300">
                  <c:v>55</c:v>
                </c:pt>
                <c:pt idx="3301">
                  <c:v>55</c:v>
                </c:pt>
                <c:pt idx="3302">
                  <c:v>55</c:v>
                </c:pt>
                <c:pt idx="3303">
                  <c:v>54.9</c:v>
                </c:pt>
                <c:pt idx="3304">
                  <c:v>54.8</c:v>
                </c:pt>
                <c:pt idx="3305">
                  <c:v>54.8</c:v>
                </c:pt>
                <c:pt idx="3306">
                  <c:v>54.8</c:v>
                </c:pt>
                <c:pt idx="3307">
                  <c:v>54.9</c:v>
                </c:pt>
                <c:pt idx="3308">
                  <c:v>54.8</c:v>
                </c:pt>
                <c:pt idx="3309">
                  <c:v>54.7</c:v>
                </c:pt>
                <c:pt idx="3310">
                  <c:v>54.8</c:v>
                </c:pt>
                <c:pt idx="3311">
                  <c:v>54.8</c:v>
                </c:pt>
                <c:pt idx="3312">
                  <c:v>54.7</c:v>
                </c:pt>
                <c:pt idx="3313">
                  <c:v>54.7</c:v>
                </c:pt>
                <c:pt idx="3314">
                  <c:v>54.7</c:v>
                </c:pt>
                <c:pt idx="3315">
                  <c:v>54.7</c:v>
                </c:pt>
                <c:pt idx="3316">
                  <c:v>54.6</c:v>
                </c:pt>
                <c:pt idx="3317">
                  <c:v>54.5</c:v>
                </c:pt>
                <c:pt idx="3318">
                  <c:v>54.4</c:v>
                </c:pt>
                <c:pt idx="3319">
                  <c:v>54.3</c:v>
                </c:pt>
                <c:pt idx="3320">
                  <c:v>54.3</c:v>
                </c:pt>
                <c:pt idx="3321">
                  <c:v>54.2</c:v>
                </c:pt>
                <c:pt idx="3322">
                  <c:v>54.1</c:v>
                </c:pt>
                <c:pt idx="3323">
                  <c:v>54.1</c:v>
                </c:pt>
                <c:pt idx="3324">
                  <c:v>54</c:v>
                </c:pt>
                <c:pt idx="3325">
                  <c:v>53.9</c:v>
                </c:pt>
                <c:pt idx="3326">
                  <c:v>54.1</c:v>
                </c:pt>
                <c:pt idx="3327">
                  <c:v>54.3</c:v>
                </c:pt>
                <c:pt idx="3328">
                  <c:v>54.2</c:v>
                </c:pt>
                <c:pt idx="3329">
                  <c:v>54.2</c:v>
                </c:pt>
                <c:pt idx="3330">
                  <c:v>54.4</c:v>
                </c:pt>
                <c:pt idx="3331">
                  <c:v>54.4</c:v>
                </c:pt>
                <c:pt idx="3332">
                  <c:v>54.3</c:v>
                </c:pt>
                <c:pt idx="3333">
                  <c:v>54.4</c:v>
                </c:pt>
                <c:pt idx="3334">
                  <c:v>54.6</c:v>
                </c:pt>
                <c:pt idx="3335">
                  <c:v>54.6</c:v>
                </c:pt>
                <c:pt idx="3336">
                  <c:v>54.7</c:v>
                </c:pt>
                <c:pt idx="3337">
                  <c:v>54.9</c:v>
                </c:pt>
                <c:pt idx="3338">
                  <c:v>55.1</c:v>
                </c:pt>
                <c:pt idx="3339">
                  <c:v>55.1</c:v>
                </c:pt>
                <c:pt idx="3340">
                  <c:v>55.2</c:v>
                </c:pt>
                <c:pt idx="3341">
                  <c:v>55.2</c:v>
                </c:pt>
                <c:pt idx="3342">
                  <c:v>55.2</c:v>
                </c:pt>
                <c:pt idx="3343">
                  <c:v>55</c:v>
                </c:pt>
                <c:pt idx="3344">
                  <c:v>54.8</c:v>
                </c:pt>
                <c:pt idx="3345">
                  <c:v>54.7</c:v>
                </c:pt>
                <c:pt idx="3346">
                  <c:v>54.4</c:v>
                </c:pt>
                <c:pt idx="3347">
                  <c:v>54.3</c:v>
                </c:pt>
                <c:pt idx="3348">
                  <c:v>54.7</c:v>
                </c:pt>
                <c:pt idx="3349">
                  <c:v>54.9</c:v>
                </c:pt>
                <c:pt idx="3350">
                  <c:v>54.6</c:v>
                </c:pt>
                <c:pt idx="3351">
                  <c:v>54.3</c:v>
                </c:pt>
                <c:pt idx="3352">
                  <c:v>54</c:v>
                </c:pt>
                <c:pt idx="3353">
                  <c:v>54</c:v>
                </c:pt>
                <c:pt idx="3354">
                  <c:v>54</c:v>
                </c:pt>
                <c:pt idx="3355">
                  <c:v>54</c:v>
                </c:pt>
                <c:pt idx="3356">
                  <c:v>54</c:v>
                </c:pt>
                <c:pt idx="3357">
                  <c:v>54</c:v>
                </c:pt>
                <c:pt idx="3358">
                  <c:v>54.1</c:v>
                </c:pt>
                <c:pt idx="3359">
                  <c:v>54.2</c:v>
                </c:pt>
                <c:pt idx="3360">
                  <c:v>54.4</c:v>
                </c:pt>
                <c:pt idx="3361">
                  <c:v>54.6</c:v>
                </c:pt>
                <c:pt idx="3362">
                  <c:v>54.7</c:v>
                </c:pt>
                <c:pt idx="3363">
                  <c:v>54.7</c:v>
                </c:pt>
                <c:pt idx="3364">
                  <c:v>54.6</c:v>
                </c:pt>
                <c:pt idx="3365">
                  <c:v>54.2</c:v>
                </c:pt>
                <c:pt idx="3366">
                  <c:v>54</c:v>
                </c:pt>
                <c:pt idx="3367">
                  <c:v>54.1</c:v>
                </c:pt>
                <c:pt idx="3368">
                  <c:v>54.3</c:v>
                </c:pt>
                <c:pt idx="3369">
                  <c:v>54.3</c:v>
                </c:pt>
                <c:pt idx="3370">
                  <c:v>54.4</c:v>
                </c:pt>
                <c:pt idx="3371">
                  <c:v>54.5</c:v>
                </c:pt>
                <c:pt idx="3372">
                  <c:v>54.6</c:v>
                </c:pt>
                <c:pt idx="3373">
                  <c:v>54.6</c:v>
                </c:pt>
                <c:pt idx="3374">
                  <c:v>54.6</c:v>
                </c:pt>
                <c:pt idx="3375">
                  <c:v>54.7</c:v>
                </c:pt>
                <c:pt idx="3376">
                  <c:v>54.7</c:v>
                </c:pt>
                <c:pt idx="3377">
                  <c:v>54.6</c:v>
                </c:pt>
                <c:pt idx="3378">
                  <c:v>54.4</c:v>
                </c:pt>
                <c:pt idx="3379">
                  <c:v>54.3</c:v>
                </c:pt>
                <c:pt idx="3380">
                  <c:v>54.3</c:v>
                </c:pt>
                <c:pt idx="3381">
                  <c:v>54.3</c:v>
                </c:pt>
                <c:pt idx="3382">
                  <c:v>54.3</c:v>
                </c:pt>
                <c:pt idx="3383">
                  <c:v>54.3</c:v>
                </c:pt>
                <c:pt idx="3384">
                  <c:v>54.1</c:v>
                </c:pt>
                <c:pt idx="3385">
                  <c:v>54</c:v>
                </c:pt>
                <c:pt idx="3386">
                  <c:v>54.1</c:v>
                </c:pt>
                <c:pt idx="3387">
                  <c:v>54.3</c:v>
                </c:pt>
                <c:pt idx="3388">
                  <c:v>54.3</c:v>
                </c:pt>
                <c:pt idx="3389">
                  <c:v>54.2</c:v>
                </c:pt>
                <c:pt idx="3390">
                  <c:v>54.2</c:v>
                </c:pt>
                <c:pt idx="3391">
                  <c:v>54.2</c:v>
                </c:pt>
                <c:pt idx="3392">
                  <c:v>54.1</c:v>
                </c:pt>
                <c:pt idx="3393">
                  <c:v>54.1</c:v>
                </c:pt>
                <c:pt idx="3394">
                  <c:v>54.1</c:v>
                </c:pt>
                <c:pt idx="3395">
                  <c:v>54</c:v>
                </c:pt>
                <c:pt idx="3396">
                  <c:v>54</c:v>
                </c:pt>
                <c:pt idx="3397">
                  <c:v>54</c:v>
                </c:pt>
                <c:pt idx="3398">
                  <c:v>53.9</c:v>
                </c:pt>
                <c:pt idx="3399">
                  <c:v>53.9</c:v>
                </c:pt>
                <c:pt idx="3400">
                  <c:v>54</c:v>
                </c:pt>
                <c:pt idx="3401">
                  <c:v>53.8</c:v>
                </c:pt>
                <c:pt idx="3402">
                  <c:v>53.6</c:v>
                </c:pt>
                <c:pt idx="3403">
                  <c:v>53.5</c:v>
                </c:pt>
                <c:pt idx="3404">
                  <c:v>53.6</c:v>
                </c:pt>
                <c:pt idx="3405">
                  <c:v>53.8</c:v>
                </c:pt>
                <c:pt idx="3406">
                  <c:v>54.1</c:v>
                </c:pt>
                <c:pt idx="3407">
                  <c:v>54.2</c:v>
                </c:pt>
                <c:pt idx="3408">
                  <c:v>54</c:v>
                </c:pt>
                <c:pt idx="3409">
                  <c:v>53.9</c:v>
                </c:pt>
                <c:pt idx="3410">
                  <c:v>54</c:v>
                </c:pt>
                <c:pt idx="3411">
                  <c:v>53.9</c:v>
                </c:pt>
                <c:pt idx="3412">
                  <c:v>54</c:v>
                </c:pt>
                <c:pt idx="3413">
                  <c:v>54.3</c:v>
                </c:pt>
                <c:pt idx="3414">
                  <c:v>54.4</c:v>
                </c:pt>
                <c:pt idx="3415">
                  <c:v>54.5</c:v>
                </c:pt>
                <c:pt idx="3416">
                  <c:v>54.7</c:v>
                </c:pt>
                <c:pt idx="3417">
                  <c:v>54.6</c:v>
                </c:pt>
                <c:pt idx="3418">
                  <c:v>54.6</c:v>
                </c:pt>
                <c:pt idx="3419">
                  <c:v>54.6</c:v>
                </c:pt>
                <c:pt idx="3420">
                  <c:v>54.4</c:v>
                </c:pt>
                <c:pt idx="3421">
                  <c:v>54.3</c:v>
                </c:pt>
                <c:pt idx="3422">
                  <c:v>54.4</c:v>
                </c:pt>
                <c:pt idx="3423">
                  <c:v>54.7</c:v>
                </c:pt>
                <c:pt idx="3424">
                  <c:v>55</c:v>
                </c:pt>
                <c:pt idx="3425">
                  <c:v>55.1</c:v>
                </c:pt>
                <c:pt idx="3426">
                  <c:v>54.9</c:v>
                </c:pt>
                <c:pt idx="3427">
                  <c:v>54.7</c:v>
                </c:pt>
                <c:pt idx="3428">
                  <c:v>54.6</c:v>
                </c:pt>
                <c:pt idx="3429">
                  <c:v>54.8</c:v>
                </c:pt>
                <c:pt idx="3430">
                  <c:v>54.8</c:v>
                </c:pt>
                <c:pt idx="3431">
                  <c:v>54.8</c:v>
                </c:pt>
                <c:pt idx="3432">
                  <c:v>54.9</c:v>
                </c:pt>
                <c:pt idx="3433">
                  <c:v>54.9</c:v>
                </c:pt>
                <c:pt idx="3434">
                  <c:v>55</c:v>
                </c:pt>
                <c:pt idx="3435">
                  <c:v>55.1</c:v>
                </c:pt>
                <c:pt idx="3436">
                  <c:v>55</c:v>
                </c:pt>
                <c:pt idx="3437">
                  <c:v>54.9</c:v>
                </c:pt>
                <c:pt idx="3438">
                  <c:v>55</c:v>
                </c:pt>
                <c:pt idx="3439">
                  <c:v>55</c:v>
                </c:pt>
                <c:pt idx="3440">
                  <c:v>55.1</c:v>
                </c:pt>
                <c:pt idx="3441">
                  <c:v>55.2</c:v>
                </c:pt>
                <c:pt idx="3442">
                  <c:v>55.3</c:v>
                </c:pt>
                <c:pt idx="3443">
                  <c:v>55.3</c:v>
                </c:pt>
                <c:pt idx="3444">
                  <c:v>55.2</c:v>
                </c:pt>
                <c:pt idx="3445">
                  <c:v>55.3</c:v>
                </c:pt>
                <c:pt idx="3446">
                  <c:v>55.5</c:v>
                </c:pt>
                <c:pt idx="3447">
                  <c:v>55.7</c:v>
                </c:pt>
                <c:pt idx="3448">
                  <c:v>55.9</c:v>
                </c:pt>
                <c:pt idx="3449">
                  <c:v>55.9</c:v>
                </c:pt>
                <c:pt idx="3450">
                  <c:v>55.6</c:v>
                </c:pt>
                <c:pt idx="3451">
                  <c:v>55.6</c:v>
                </c:pt>
                <c:pt idx="3452">
                  <c:v>55.7</c:v>
                </c:pt>
                <c:pt idx="3453">
                  <c:v>55.8</c:v>
                </c:pt>
                <c:pt idx="3454">
                  <c:v>55.7</c:v>
                </c:pt>
                <c:pt idx="3455">
                  <c:v>55.7</c:v>
                </c:pt>
                <c:pt idx="3456">
                  <c:v>55.6</c:v>
                </c:pt>
                <c:pt idx="3457">
                  <c:v>55.6</c:v>
                </c:pt>
                <c:pt idx="3458">
                  <c:v>55.5</c:v>
                </c:pt>
                <c:pt idx="3459">
                  <c:v>55.4</c:v>
                </c:pt>
                <c:pt idx="3460">
                  <c:v>55.4</c:v>
                </c:pt>
                <c:pt idx="3461">
                  <c:v>55.5</c:v>
                </c:pt>
                <c:pt idx="3462">
                  <c:v>55.7</c:v>
                </c:pt>
                <c:pt idx="3463">
                  <c:v>55.9</c:v>
                </c:pt>
                <c:pt idx="3464">
                  <c:v>56.2</c:v>
                </c:pt>
                <c:pt idx="3465">
                  <c:v>56.3</c:v>
                </c:pt>
                <c:pt idx="3466">
                  <c:v>56.3</c:v>
                </c:pt>
                <c:pt idx="3467">
                  <c:v>56.4</c:v>
                </c:pt>
                <c:pt idx="3468">
                  <c:v>56.3</c:v>
                </c:pt>
                <c:pt idx="3469">
                  <c:v>56.1</c:v>
                </c:pt>
                <c:pt idx="3470">
                  <c:v>56</c:v>
                </c:pt>
                <c:pt idx="3471">
                  <c:v>56</c:v>
                </c:pt>
                <c:pt idx="3472">
                  <c:v>56.3</c:v>
                </c:pt>
                <c:pt idx="3473">
                  <c:v>56.6</c:v>
                </c:pt>
                <c:pt idx="3474">
                  <c:v>56.8</c:v>
                </c:pt>
                <c:pt idx="3475">
                  <c:v>56.6</c:v>
                </c:pt>
                <c:pt idx="3476">
                  <c:v>56.5</c:v>
                </c:pt>
                <c:pt idx="3477">
                  <c:v>56.4</c:v>
                </c:pt>
                <c:pt idx="3478">
                  <c:v>56.3</c:v>
                </c:pt>
                <c:pt idx="3479">
                  <c:v>56.1</c:v>
                </c:pt>
                <c:pt idx="3480">
                  <c:v>56.1</c:v>
                </c:pt>
                <c:pt idx="3481">
                  <c:v>56.2</c:v>
                </c:pt>
                <c:pt idx="3482">
                  <c:v>56.2</c:v>
                </c:pt>
                <c:pt idx="3483">
                  <c:v>55.7</c:v>
                </c:pt>
                <c:pt idx="3484">
                  <c:v>55.6</c:v>
                </c:pt>
                <c:pt idx="3485">
                  <c:v>56.2</c:v>
                </c:pt>
                <c:pt idx="3486">
                  <c:v>56.6</c:v>
                </c:pt>
                <c:pt idx="3487">
                  <c:v>56.6</c:v>
                </c:pt>
                <c:pt idx="3488">
                  <c:v>56.9</c:v>
                </c:pt>
                <c:pt idx="3489">
                  <c:v>57.2</c:v>
                </c:pt>
                <c:pt idx="3490">
                  <c:v>57.5</c:v>
                </c:pt>
                <c:pt idx="3491">
                  <c:v>57.8</c:v>
                </c:pt>
                <c:pt idx="3492">
                  <c:v>58.3</c:v>
                </c:pt>
                <c:pt idx="3493">
                  <c:v>58.7</c:v>
                </c:pt>
                <c:pt idx="3494">
                  <c:v>59.1</c:v>
                </c:pt>
                <c:pt idx="3495">
                  <c:v>59.4</c:v>
                </c:pt>
                <c:pt idx="3496">
                  <c:v>59.6</c:v>
                </c:pt>
                <c:pt idx="3497">
                  <c:v>59.6</c:v>
                </c:pt>
                <c:pt idx="3498">
                  <c:v>59.6</c:v>
                </c:pt>
                <c:pt idx="3499">
                  <c:v>59.8</c:v>
                </c:pt>
                <c:pt idx="3500">
                  <c:v>59.8</c:v>
                </c:pt>
                <c:pt idx="3501">
                  <c:v>59.8</c:v>
                </c:pt>
                <c:pt idx="3502">
                  <c:v>60.1</c:v>
                </c:pt>
                <c:pt idx="3503">
                  <c:v>60.7</c:v>
                </c:pt>
                <c:pt idx="3504">
                  <c:v>61.2</c:v>
                </c:pt>
                <c:pt idx="3505">
                  <c:v>61.6</c:v>
                </c:pt>
                <c:pt idx="3506">
                  <c:v>61.8</c:v>
                </c:pt>
                <c:pt idx="3507">
                  <c:v>62</c:v>
                </c:pt>
                <c:pt idx="3508">
                  <c:v>61.8</c:v>
                </c:pt>
                <c:pt idx="3509">
                  <c:v>61.6</c:v>
                </c:pt>
                <c:pt idx="3510">
                  <c:v>61.3</c:v>
                </c:pt>
                <c:pt idx="3511">
                  <c:v>61.1</c:v>
                </c:pt>
                <c:pt idx="3512">
                  <c:v>60.9</c:v>
                </c:pt>
                <c:pt idx="3513">
                  <c:v>60.6</c:v>
                </c:pt>
                <c:pt idx="3514">
                  <c:v>60.4</c:v>
                </c:pt>
                <c:pt idx="3515">
                  <c:v>60.2</c:v>
                </c:pt>
                <c:pt idx="3516">
                  <c:v>59.9</c:v>
                </c:pt>
                <c:pt idx="3517">
                  <c:v>59.7</c:v>
                </c:pt>
                <c:pt idx="3518">
                  <c:v>59.5</c:v>
                </c:pt>
                <c:pt idx="3519">
                  <c:v>59.2</c:v>
                </c:pt>
                <c:pt idx="3520">
                  <c:v>59</c:v>
                </c:pt>
                <c:pt idx="3521">
                  <c:v>58.9</c:v>
                </c:pt>
                <c:pt idx="3522">
                  <c:v>58.7</c:v>
                </c:pt>
                <c:pt idx="3523">
                  <c:v>58.6</c:v>
                </c:pt>
                <c:pt idx="3524">
                  <c:v>58.7</c:v>
                </c:pt>
                <c:pt idx="3525">
                  <c:v>58.9</c:v>
                </c:pt>
                <c:pt idx="3526">
                  <c:v>58.9</c:v>
                </c:pt>
                <c:pt idx="3527">
                  <c:v>59</c:v>
                </c:pt>
                <c:pt idx="3528">
                  <c:v>59.1</c:v>
                </c:pt>
                <c:pt idx="3529">
                  <c:v>59.2</c:v>
                </c:pt>
                <c:pt idx="3530">
                  <c:v>59.3</c:v>
                </c:pt>
                <c:pt idx="3531">
                  <c:v>59.5</c:v>
                </c:pt>
                <c:pt idx="3532">
                  <c:v>59.7</c:v>
                </c:pt>
                <c:pt idx="3533">
                  <c:v>59.8</c:v>
                </c:pt>
                <c:pt idx="3534">
                  <c:v>59.8</c:v>
                </c:pt>
                <c:pt idx="3535">
                  <c:v>59.7</c:v>
                </c:pt>
                <c:pt idx="3536">
                  <c:v>59.6</c:v>
                </c:pt>
                <c:pt idx="3537">
                  <c:v>59.3</c:v>
                </c:pt>
                <c:pt idx="3538">
                  <c:v>59.1</c:v>
                </c:pt>
                <c:pt idx="3539">
                  <c:v>58.9</c:v>
                </c:pt>
                <c:pt idx="3540">
                  <c:v>58.9</c:v>
                </c:pt>
                <c:pt idx="3541">
                  <c:v>58.8</c:v>
                </c:pt>
                <c:pt idx="3542">
                  <c:v>58.9</c:v>
                </c:pt>
                <c:pt idx="3543">
                  <c:v>59.1</c:v>
                </c:pt>
                <c:pt idx="3544">
                  <c:v>59.1</c:v>
                </c:pt>
                <c:pt idx="3545">
                  <c:v>58.9</c:v>
                </c:pt>
                <c:pt idx="3546">
                  <c:v>58.7</c:v>
                </c:pt>
                <c:pt idx="3547">
                  <c:v>58.6</c:v>
                </c:pt>
                <c:pt idx="3548">
                  <c:v>58.6</c:v>
                </c:pt>
                <c:pt idx="3549">
                  <c:v>58.6</c:v>
                </c:pt>
                <c:pt idx="3550">
                  <c:v>58.7</c:v>
                </c:pt>
                <c:pt idx="3551">
                  <c:v>58.8</c:v>
                </c:pt>
                <c:pt idx="3552">
                  <c:v>58.8</c:v>
                </c:pt>
                <c:pt idx="3553">
                  <c:v>58.8</c:v>
                </c:pt>
                <c:pt idx="3554">
                  <c:v>58.9</c:v>
                </c:pt>
                <c:pt idx="3555">
                  <c:v>59</c:v>
                </c:pt>
                <c:pt idx="3556">
                  <c:v>58.9</c:v>
                </c:pt>
                <c:pt idx="3557">
                  <c:v>58.8</c:v>
                </c:pt>
                <c:pt idx="3558">
                  <c:v>58.6</c:v>
                </c:pt>
                <c:pt idx="3559">
                  <c:v>58.3</c:v>
                </c:pt>
                <c:pt idx="3560">
                  <c:v>58</c:v>
                </c:pt>
                <c:pt idx="3561">
                  <c:v>57.6</c:v>
                </c:pt>
                <c:pt idx="3562">
                  <c:v>57.2</c:v>
                </c:pt>
                <c:pt idx="3563">
                  <c:v>57.1</c:v>
                </c:pt>
                <c:pt idx="3564">
                  <c:v>57</c:v>
                </c:pt>
                <c:pt idx="3565">
                  <c:v>56.7</c:v>
                </c:pt>
                <c:pt idx="3566">
                  <c:v>56.4</c:v>
                </c:pt>
                <c:pt idx="3567">
                  <c:v>56.1</c:v>
                </c:pt>
                <c:pt idx="3568">
                  <c:v>56.2</c:v>
                </c:pt>
                <c:pt idx="3569">
                  <c:v>56.2</c:v>
                </c:pt>
                <c:pt idx="3570">
                  <c:v>56.2</c:v>
                </c:pt>
                <c:pt idx="3571">
                  <c:v>56.1</c:v>
                </c:pt>
                <c:pt idx="3572">
                  <c:v>56</c:v>
                </c:pt>
                <c:pt idx="3573">
                  <c:v>56</c:v>
                </c:pt>
                <c:pt idx="3574">
                  <c:v>56</c:v>
                </c:pt>
                <c:pt idx="3575">
                  <c:v>55.8</c:v>
                </c:pt>
                <c:pt idx="3576">
                  <c:v>55.6</c:v>
                </c:pt>
                <c:pt idx="3577">
                  <c:v>55.5</c:v>
                </c:pt>
                <c:pt idx="3578">
                  <c:v>55.4</c:v>
                </c:pt>
                <c:pt idx="3579">
                  <c:v>55.4</c:v>
                </c:pt>
                <c:pt idx="3580">
                  <c:v>55.3</c:v>
                </c:pt>
                <c:pt idx="3581">
                  <c:v>55</c:v>
                </c:pt>
                <c:pt idx="3582">
                  <c:v>54.5</c:v>
                </c:pt>
                <c:pt idx="3583">
                  <c:v>54</c:v>
                </c:pt>
                <c:pt idx="3584">
                  <c:v>53.8</c:v>
                </c:pt>
                <c:pt idx="3585">
                  <c:v>53.8</c:v>
                </c:pt>
                <c:pt idx="3586">
                  <c:v>53.7</c:v>
                </c:pt>
                <c:pt idx="3587">
                  <c:v>53.8</c:v>
                </c:pt>
                <c:pt idx="3588">
                  <c:v>53.8</c:v>
                </c:pt>
                <c:pt idx="3589">
                  <c:v>53.7</c:v>
                </c:pt>
                <c:pt idx="3590">
                  <c:v>53.6</c:v>
                </c:pt>
                <c:pt idx="3591">
                  <c:v>53.6</c:v>
                </c:pt>
                <c:pt idx="3592">
                  <c:v>53.6</c:v>
                </c:pt>
                <c:pt idx="3593">
                  <c:v>53.6</c:v>
                </c:pt>
                <c:pt idx="3594">
                  <c:v>53.7</c:v>
                </c:pt>
                <c:pt idx="3595">
                  <c:v>53.7</c:v>
                </c:pt>
                <c:pt idx="3596">
                  <c:v>53.6</c:v>
                </c:pt>
                <c:pt idx="3597">
                  <c:v>53.4</c:v>
                </c:pt>
                <c:pt idx="3598">
                  <c:v>53.3</c:v>
                </c:pt>
                <c:pt idx="3599">
                  <c:v>53.4</c:v>
                </c:pt>
                <c:pt idx="3600">
                  <c:v>53.1</c:v>
                </c:pt>
                <c:pt idx="3601">
                  <c:v>52.6</c:v>
                </c:pt>
                <c:pt idx="3602">
                  <c:v>52.1</c:v>
                </c:pt>
                <c:pt idx="3603">
                  <c:v>52.1</c:v>
                </c:pt>
                <c:pt idx="3604">
                  <c:v>52.2</c:v>
                </c:pt>
                <c:pt idx="3605">
                  <c:v>52.5</c:v>
                </c:pt>
                <c:pt idx="3606">
                  <c:v>52.9</c:v>
                </c:pt>
                <c:pt idx="3607">
                  <c:v>53.5</c:v>
                </c:pt>
                <c:pt idx="3608">
                  <c:v>53.8</c:v>
                </c:pt>
                <c:pt idx="3609">
                  <c:v>53.9</c:v>
                </c:pt>
                <c:pt idx="3610">
                  <c:v>54</c:v>
                </c:pt>
                <c:pt idx="3611">
                  <c:v>54</c:v>
                </c:pt>
                <c:pt idx="3612">
                  <c:v>53.9</c:v>
                </c:pt>
                <c:pt idx="3613">
                  <c:v>53.9</c:v>
                </c:pt>
                <c:pt idx="3614">
                  <c:v>54</c:v>
                </c:pt>
                <c:pt idx="3615">
                  <c:v>54</c:v>
                </c:pt>
                <c:pt idx="3616">
                  <c:v>53.8</c:v>
                </c:pt>
                <c:pt idx="3617">
                  <c:v>53.9</c:v>
                </c:pt>
                <c:pt idx="3618">
                  <c:v>54.1</c:v>
                </c:pt>
                <c:pt idx="3619">
                  <c:v>54.2</c:v>
                </c:pt>
                <c:pt idx="3620">
                  <c:v>54</c:v>
                </c:pt>
                <c:pt idx="3621">
                  <c:v>53.9</c:v>
                </c:pt>
                <c:pt idx="3622">
                  <c:v>53.9</c:v>
                </c:pt>
                <c:pt idx="3623">
                  <c:v>53.9</c:v>
                </c:pt>
                <c:pt idx="3624">
                  <c:v>53.7</c:v>
                </c:pt>
                <c:pt idx="3625">
                  <c:v>53.4</c:v>
                </c:pt>
                <c:pt idx="3626">
                  <c:v>53.2</c:v>
                </c:pt>
                <c:pt idx="3627">
                  <c:v>53</c:v>
                </c:pt>
                <c:pt idx="3628">
                  <c:v>52.8</c:v>
                </c:pt>
                <c:pt idx="3629">
                  <c:v>52.9</c:v>
                </c:pt>
                <c:pt idx="3630">
                  <c:v>53</c:v>
                </c:pt>
                <c:pt idx="3631">
                  <c:v>52.9</c:v>
                </c:pt>
                <c:pt idx="3632">
                  <c:v>52.4</c:v>
                </c:pt>
                <c:pt idx="3633">
                  <c:v>52.1</c:v>
                </c:pt>
                <c:pt idx="3634">
                  <c:v>52</c:v>
                </c:pt>
                <c:pt idx="3635">
                  <c:v>52</c:v>
                </c:pt>
                <c:pt idx="3636">
                  <c:v>51.9</c:v>
                </c:pt>
                <c:pt idx="3637">
                  <c:v>51.9</c:v>
                </c:pt>
                <c:pt idx="3638">
                  <c:v>52</c:v>
                </c:pt>
                <c:pt idx="3639">
                  <c:v>52.1</c:v>
                </c:pt>
                <c:pt idx="3640">
                  <c:v>52.4</c:v>
                </c:pt>
                <c:pt idx="3641">
                  <c:v>52.6</c:v>
                </c:pt>
                <c:pt idx="3642">
                  <c:v>52.6</c:v>
                </c:pt>
                <c:pt idx="3643">
                  <c:v>52.4</c:v>
                </c:pt>
                <c:pt idx="3644">
                  <c:v>52.3</c:v>
                </c:pt>
                <c:pt idx="3645">
                  <c:v>52.4</c:v>
                </c:pt>
                <c:pt idx="3646">
                  <c:v>52.5</c:v>
                </c:pt>
                <c:pt idx="3647">
                  <c:v>52.4</c:v>
                </c:pt>
                <c:pt idx="3648">
                  <c:v>52.2</c:v>
                </c:pt>
                <c:pt idx="3649">
                  <c:v>52.3</c:v>
                </c:pt>
                <c:pt idx="3650">
                  <c:v>52.5</c:v>
                </c:pt>
                <c:pt idx="3651">
                  <c:v>52.4</c:v>
                </c:pt>
                <c:pt idx="3652">
                  <c:v>52.2</c:v>
                </c:pt>
                <c:pt idx="3653">
                  <c:v>52.2</c:v>
                </c:pt>
                <c:pt idx="3654">
                  <c:v>52.4</c:v>
                </c:pt>
                <c:pt idx="3655">
                  <c:v>52.5</c:v>
                </c:pt>
                <c:pt idx="3656">
                  <c:v>52.5</c:v>
                </c:pt>
                <c:pt idx="3657">
                  <c:v>52.3</c:v>
                </c:pt>
                <c:pt idx="3658">
                  <c:v>51.9</c:v>
                </c:pt>
                <c:pt idx="3659">
                  <c:v>51.6</c:v>
                </c:pt>
                <c:pt idx="3660">
                  <c:v>51.6</c:v>
                </c:pt>
                <c:pt idx="3661">
                  <c:v>51.6</c:v>
                </c:pt>
                <c:pt idx="3662">
                  <c:v>51.5</c:v>
                </c:pt>
                <c:pt idx="3663">
                  <c:v>51.2</c:v>
                </c:pt>
                <c:pt idx="3664">
                  <c:v>51</c:v>
                </c:pt>
                <c:pt idx="3665">
                  <c:v>51.2</c:v>
                </c:pt>
                <c:pt idx="3666">
                  <c:v>51.6</c:v>
                </c:pt>
                <c:pt idx="3667">
                  <c:v>51.7</c:v>
                </c:pt>
                <c:pt idx="3668">
                  <c:v>51.7</c:v>
                </c:pt>
                <c:pt idx="3669">
                  <c:v>51.6</c:v>
                </c:pt>
                <c:pt idx="3670">
                  <c:v>51.5</c:v>
                </c:pt>
                <c:pt idx="3671">
                  <c:v>51.5</c:v>
                </c:pt>
                <c:pt idx="3672">
                  <c:v>51.5</c:v>
                </c:pt>
                <c:pt idx="3673">
                  <c:v>51.6</c:v>
                </c:pt>
                <c:pt idx="3674">
                  <c:v>51.6</c:v>
                </c:pt>
                <c:pt idx="3675">
                  <c:v>51.7</c:v>
                </c:pt>
                <c:pt idx="3676">
                  <c:v>51.9</c:v>
                </c:pt>
                <c:pt idx="3677">
                  <c:v>51.9</c:v>
                </c:pt>
                <c:pt idx="3678">
                  <c:v>51.7</c:v>
                </c:pt>
                <c:pt idx="3679">
                  <c:v>51.6</c:v>
                </c:pt>
                <c:pt idx="3680">
                  <c:v>51.6</c:v>
                </c:pt>
                <c:pt idx="3681">
                  <c:v>51.6</c:v>
                </c:pt>
                <c:pt idx="3682">
                  <c:v>51.6</c:v>
                </c:pt>
                <c:pt idx="3683">
                  <c:v>51.5</c:v>
                </c:pt>
                <c:pt idx="3684">
                  <c:v>51.3</c:v>
                </c:pt>
                <c:pt idx="3685">
                  <c:v>51.2</c:v>
                </c:pt>
                <c:pt idx="3686">
                  <c:v>51.1</c:v>
                </c:pt>
                <c:pt idx="3687">
                  <c:v>51.2</c:v>
                </c:pt>
                <c:pt idx="3688">
                  <c:v>51.1</c:v>
                </c:pt>
                <c:pt idx="3689">
                  <c:v>51</c:v>
                </c:pt>
                <c:pt idx="3690">
                  <c:v>50.8</c:v>
                </c:pt>
                <c:pt idx="3691">
                  <c:v>50.8</c:v>
                </c:pt>
                <c:pt idx="3692">
                  <c:v>50.8</c:v>
                </c:pt>
                <c:pt idx="3693">
                  <c:v>50.8</c:v>
                </c:pt>
                <c:pt idx="3694">
                  <c:v>50.9</c:v>
                </c:pt>
                <c:pt idx="3695">
                  <c:v>51</c:v>
                </c:pt>
                <c:pt idx="3696">
                  <c:v>50.9</c:v>
                </c:pt>
                <c:pt idx="3697">
                  <c:v>50.9</c:v>
                </c:pt>
                <c:pt idx="3698">
                  <c:v>50.8</c:v>
                </c:pt>
                <c:pt idx="3699">
                  <c:v>50.9</c:v>
                </c:pt>
                <c:pt idx="3700">
                  <c:v>51.1</c:v>
                </c:pt>
                <c:pt idx="3701">
                  <c:v>50.9</c:v>
                </c:pt>
                <c:pt idx="3702">
                  <c:v>50.6</c:v>
                </c:pt>
                <c:pt idx="3703">
                  <c:v>50.7</c:v>
                </c:pt>
                <c:pt idx="3704">
                  <c:v>50.9</c:v>
                </c:pt>
                <c:pt idx="3705">
                  <c:v>50.8</c:v>
                </c:pt>
                <c:pt idx="3706">
                  <c:v>50.3</c:v>
                </c:pt>
                <c:pt idx="3707">
                  <c:v>49.9</c:v>
                </c:pt>
                <c:pt idx="3708">
                  <c:v>50</c:v>
                </c:pt>
                <c:pt idx="3709">
                  <c:v>50.3</c:v>
                </c:pt>
                <c:pt idx="3710">
                  <c:v>50.2</c:v>
                </c:pt>
                <c:pt idx="3711">
                  <c:v>50.5</c:v>
                </c:pt>
                <c:pt idx="3712">
                  <c:v>50.9</c:v>
                </c:pt>
                <c:pt idx="3713">
                  <c:v>51.1</c:v>
                </c:pt>
                <c:pt idx="3714">
                  <c:v>51.3</c:v>
                </c:pt>
                <c:pt idx="3715">
                  <c:v>51.3</c:v>
                </c:pt>
                <c:pt idx="3716">
                  <c:v>51.3</c:v>
                </c:pt>
                <c:pt idx="3717">
                  <c:v>51.6</c:v>
                </c:pt>
                <c:pt idx="3718">
                  <c:v>51.8</c:v>
                </c:pt>
                <c:pt idx="3719">
                  <c:v>52</c:v>
                </c:pt>
                <c:pt idx="3720">
                  <c:v>52.1</c:v>
                </c:pt>
                <c:pt idx="3721">
                  <c:v>52.2</c:v>
                </c:pt>
                <c:pt idx="3722">
                  <c:v>52.1</c:v>
                </c:pt>
                <c:pt idx="3723">
                  <c:v>52.1</c:v>
                </c:pt>
                <c:pt idx="3724">
                  <c:v>52.1</c:v>
                </c:pt>
                <c:pt idx="3725">
                  <c:v>52.2</c:v>
                </c:pt>
                <c:pt idx="3726">
                  <c:v>52.2</c:v>
                </c:pt>
                <c:pt idx="3727">
                  <c:v>52.1</c:v>
                </c:pt>
                <c:pt idx="3728">
                  <c:v>52.1</c:v>
                </c:pt>
                <c:pt idx="3729">
                  <c:v>52.1</c:v>
                </c:pt>
                <c:pt idx="3730">
                  <c:v>52</c:v>
                </c:pt>
                <c:pt idx="3731">
                  <c:v>52</c:v>
                </c:pt>
                <c:pt idx="3732">
                  <c:v>52.2</c:v>
                </c:pt>
                <c:pt idx="3733">
                  <c:v>52.2</c:v>
                </c:pt>
                <c:pt idx="3734">
                  <c:v>52.2</c:v>
                </c:pt>
                <c:pt idx="3735">
                  <c:v>52.2</c:v>
                </c:pt>
                <c:pt idx="3736">
                  <c:v>52.2</c:v>
                </c:pt>
                <c:pt idx="3737">
                  <c:v>52.2</c:v>
                </c:pt>
                <c:pt idx="3738">
                  <c:v>52.2</c:v>
                </c:pt>
                <c:pt idx="3739">
                  <c:v>52.2</c:v>
                </c:pt>
                <c:pt idx="3740">
                  <c:v>52.2</c:v>
                </c:pt>
                <c:pt idx="3741">
                  <c:v>52.1</c:v>
                </c:pt>
                <c:pt idx="3742">
                  <c:v>52.1</c:v>
                </c:pt>
                <c:pt idx="3743">
                  <c:v>52.1</c:v>
                </c:pt>
                <c:pt idx="3744">
                  <c:v>52.1</c:v>
                </c:pt>
                <c:pt idx="3745">
                  <c:v>52.1</c:v>
                </c:pt>
                <c:pt idx="3746">
                  <c:v>52.1</c:v>
                </c:pt>
                <c:pt idx="3747">
                  <c:v>52.1</c:v>
                </c:pt>
                <c:pt idx="3748">
                  <c:v>52.2</c:v>
                </c:pt>
                <c:pt idx="3749">
                  <c:v>52.3</c:v>
                </c:pt>
                <c:pt idx="3750">
                  <c:v>52.5</c:v>
                </c:pt>
                <c:pt idx="3751">
                  <c:v>52.5</c:v>
                </c:pt>
                <c:pt idx="3752">
                  <c:v>52.3</c:v>
                </c:pt>
                <c:pt idx="3753">
                  <c:v>52.3</c:v>
                </c:pt>
                <c:pt idx="3754">
                  <c:v>52.4</c:v>
                </c:pt>
                <c:pt idx="3755">
                  <c:v>52.4</c:v>
                </c:pt>
                <c:pt idx="3756">
                  <c:v>52.4</c:v>
                </c:pt>
                <c:pt idx="3757">
                  <c:v>52.4</c:v>
                </c:pt>
                <c:pt idx="3758">
                  <c:v>52.4</c:v>
                </c:pt>
                <c:pt idx="3759">
                  <c:v>52.3</c:v>
                </c:pt>
                <c:pt idx="3760">
                  <c:v>52.2</c:v>
                </c:pt>
                <c:pt idx="3761">
                  <c:v>52.2</c:v>
                </c:pt>
                <c:pt idx="3762">
                  <c:v>52.1</c:v>
                </c:pt>
                <c:pt idx="3763">
                  <c:v>52.1</c:v>
                </c:pt>
                <c:pt idx="3764">
                  <c:v>52</c:v>
                </c:pt>
                <c:pt idx="3765">
                  <c:v>51.7</c:v>
                </c:pt>
                <c:pt idx="3766">
                  <c:v>51.2</c:v>
                </c:pt>
                <c:pt idx="3767">
                  <c:v>50.8</c:v>
                </c:pt>
                <c:pt idx="3768">
                  <c:v>50.3</c:v>
                </c:pt>
                <c:pt idx="3769">
                  <c:v>49.7</c:v>
                </c:pt>
                <c:pt idx="3770">
                  <c:v>49.1</c:v>
                </c:pt>
                <c:pt idx="3771">
                  <c:v>48.7</c:v>
                </c:pt>
                <c:pt idx="3772">
                  <c:v>48.4</c:v>
                </c:pt>
                <c:pt idx="3773">
                  <c:v>48.3</c:v>
                </c:pt>
                <c:pt idx="3774">
                  <c:v>48.3</c:v>
                </c:pt>
                <c:pt idx="3775">
                  <c:v>48.3</c:v>
                </c:pt>
                <c:pt idx="3776">
                  <c:v>48.1</c:v>
                </c:pt>
                <c:pt idx="3777">
                  <c:v>47.9</c:v>
                </c:pt>
                <c:pt idx="3778">
                  <c:v>47.8</c:v>
                </c:pt>
                <c:pt idx="3779">
                  <c:v>47.8</c:v>
                </c:pt>
                <c:pt idx="3780">
                  <c:v>47.9</c:v>
                </c:pt>
                <c:pt idx="3781">
                  <c:v>48.1</c:v>
                </c:pt>
                <c:pt idx="3782">
                  <c:v>48.2</c:v>
                </c:pt>
                <c:pt idx="3783">
                  <c:v>48.1</c:v>
                </c:pt>
                <c:pt idx="3784">
                  <c:v>47.9</c:v>
                </c:pt>
                <c:pt idx="3785">
                  <c:v>47.6</c:v>
                </c:pt>
                <c:pt idx="3786">
                  <c:v>47.7</c:v>
                </c:pt>
                <c:pt idx="3787">
                  <c:v>47.9</c:v>
                </c:pt>
                <c:pt idx="3788">
                  <c:v>48</c:v>
                </c:pt>
                <c:pt idx="3789">
                  <c:v>48.3</c:v>
                </c:pt>
                <c:pt idx="3790">
                  <c:v>48.4</c:v>
                </c:pt>
                <c:pt idx="3791">
                  <c:v>48.4</c:v>
                </c:pt>
                <c:pt idx="3792">
                  <c:v>48.2</c:v>
                </c:pt>
                <c:pt idx="3793">
                  <c:v>47.7</c:v>
                </c:pt>
                <c:pt idx="3794">
                  <c:v>47.4</c:v>
                </c:pt>
                <c:pt idx="3795">
                  <c:v>47.9</c:v>
                </c:pt>
                <c:pt idx="3796">
                  <c:v>48.5</c:v>
                </c:pt>
                <c:pt idx="3797">
                  <c:v>48.9</c:v>
                </c:pt>
                <c:pt idx="3798">
                  <c:v>49.4</c:v>
                </c:pt>
                <c:pt idx="3799">
                  <c:v>49.8</c:v>
                </c:pt>
                <c:pt idx="3800">
                  <c:v>50</c:v>
                </c:pt>
                <c:pt idx="3801">
                  <c:v>49.9</c:v>
                </c:pt>
                <c:pt idx="3802">
                  <c:v>49.3</c:v>
                </c:pt>
                <c:pt idx="3803">
                  <c:v>49</c:v>
                </c:pt>
                <c:pt idx="3804">
                  <c:v>49.4</c:v>
                </c:pt>
                <c:pt idx="3805">
                  <c:v>49.9</c:v>
                </c:pt>
                <c:pt idx="3806">
                  <c:v>49.5</c:v>
                </c:pt>
                <c:pt idx="3807">
                  <c:v>49</c:v>
                </c:pt>
                <c:pt idx="3808">
                  <c:v>48.7</c:v>
                </c:pt>
                <c:pt idx="3809">
                  <c:v>48.6</c:v>
                </c:pt>
                <c:pt idx="3810">
                  <c:v>48.9</c:v>
                </c:pt>
                <c:pt idx="3811">
                  <c:v>49.1</c:v>
                </c:pt>
                <c:pt idx="3812">
                  <c:v>49.3</c:v>
                </c:pt>
                <c:pt idx="3813">
                  <c:v>49.2</c:v>
                </c:pt>
                <c:pt idx="3814">
                  <c:v>48.8</c:v>
                </c:pt>
                <c:pt idx="3815">
                  <c:v>49</c:v>
                </c:pt>
                <c:pt idx="3816">
                  <c:v>49.5</c:v>
                </c:pt>
                <c:pt idx="3817">
                  <c:v>49.7</c:v>
                </c:pt>
                <c:pt idx="3818">
                  <c:v>49.7</c:v>
                </c:pt>
                <c:pt idx="3819">
                  <c:v>49.7</c:v>
                </c:pt>
                <c:pt idx="3820">
                  <c:v>49.7</c:v>
                </c:pt>
                <c:pt idx="3821">
                  <c:v>49.7</c:v>
                </c:pt>
                <c:pt idx="3822">
                  <c:v>49.7</c:v>
                </c:pt>
                <c:pt idx="3823">
                  <c:v>49.5</c:v>
                </c:pt>
                <c:pt idx="3824">
                  <c:v>49.4</c:v>
                </c:pt>
                <c:pt idx="3825">
                  <c:v>49.5</c:v>
                </c:pt>
                <c:pt idx="3826">
                  <c:v>49.6</c:v>
                </c:pt>
                <c:pt idx="3827">
                  <c:v>50</c:v>
                </c:pt>
                <c:pt idx="3828">
                  <c:v>50.2</c:v>
                </c:pt>
                <c:pt idx="3829">
                  <c:v>50.4</c:v>
                </c:pt>
                <c:pt idx="3830">
                  <c:v>50.4</c:v>
                </c:pt>
                <c:pt idx="3831">
                  <c:v>50.4</c:v>
                </c:pt>
                <c:pt idx="3832">
                  <c:v>50.4</c:v>
                </c:pt>
                <c:pt idx="3833">
                  <c:v>50.7</c:v>
                </c:pt>
                <c:pt idx="3834">
                  <c:v>50.7</c:v>
                </c:pt>
                <c:pt idx="3835">
                  <c:v>50.6</c:v>
                </c:pt>
                <c:pt idx="3836">
                  <c:v>50.6</c:v>
                </c:pt>
                <c:pt idx="3837">
                  <c:v>50.7</c:v>
                </c:pt>
                <c:pt idx="3838">
                  <c:v>50.7</c:v>
                </c:pt>
                <c:pt idx="3839">
                  <c:v>50.7</c:v>
                </c:pt>
                <c:pt idx="3840">
                  <c:v>50.7</c:v>
                </c:pt>
                <c:pt idx="3841">
                  <c:v>50.7</c:v>
                </c:pt>
                <c:pt idx="3842">
                  <c:v>50.7</c:v>
                </c:pt>
                <c:pt idx="3843">
                  <c:v>50.8</c:v>
                </c:pt>
                <c:pt idx="3844">
                  <c:v>50.8</c:v>
                </c:pt>
                <c:pt idx="3845">
                  <c:v>50.8</c:v>
                </c:pt>
                <c:pt idx="3846">
                  <c:v>50.8</c:v>
                </c:pt>
                <c:pt idx="3847">
                  <c:v>50.9</c:v>
                </c:pt>
                <c:pt idx="3848">
                  <c:v>50.9</c:v>
                </c:pt>
                <c:pt idx="3849">
                  <c:v>51</c:v>
                </c:pt>
                <c:pt idx="3850">
                  <c:v>50.9</c:v>
                </c:pt>
                <c:pt idx="3851">
                  <c:v>50.8</c:v>
                </c:pt>
                <c:pt idx="3852">
                  <c:v>50.8</c:v>
                </c:pt>
                <c:pt idx="3853">
                  <c:v>50.9</c:v>
                </c:pt>
                <c:pt idx="3854">
                  <c:v>50.9</c:v>
                </c:pt>
                <c:pt idx="3855">
                  <c:v>51.1</c:v>
                </c:pt>
                <c:pt idx="3856">
                  <c:v>51.1</c:v>
                </c:pt>
                <c:pt idx="3857">
                  <c:v>51</c:v>
                </c:pt>
                <c:pt idx="3858">
                  <c:v>51</c:v>
                </c:pt>
                <c:pt idx="3859">
                  <c:v>51.2</c:v>
                </c:pt>
                <c:pt idx="3860">
                  <c:v>51.2</c:v>
                </c:pt>
                <c:pt idx="3861">
                  <c:v>51.2</c:v>
                </c:pt>
                <c:pt idx="3862">
                  <c:v>51.2</c:v>
                </c:pt>
                <c:pt idx="3863">
                  <c:v>51.2</c:v>
                </c:pt>
                <c:pt idx="3864">
                  <c:v>51.3</c:v>
                </c:pt>
                <c:pt idx="3865">
                  <c:v>51.5</c:v>
                </c:pt>
                <c:pt idx="3866">
                  <c:v>51.8</c:v>
                </c:pt>
                <c:pt idx="3867">
                  <c:v>52</c:v>
                </c:pt>
                <c:pt idx="3868">
                  <c:v>52.2</c:v>
                </c:pt>
                <c:pt idx="3869">
                  <c:v>52.4</c:v>
                </c:pt>
                <c:pt idx="3870">
                  <c:v>52.5</c:v>
                </c:pt>
                <c:pt idx="3871">
                  <c:v>52.7</c:v>
                </c:pt>
                <c:pt idx="3872">
                  <c:v>53</c:v>
                </c:pt>
                <c:pt idx="3873">
                  <c:v>53.1</c:v>
                </c:pt>
                <c:pt idx="3874">
                  <c:v>53.2</c:v>
                </c:pt>
                <c:pt idx="3875">
                  <c:v>53.4</c:v>
                </c:pt>
                <c:pt idx="3876">
                  <c:v>53.6</c:v>
                </c:pt>
                <c:pt idx="3877">
                  <c:v>53.6</c:v>
                </c:pt>
                <c:pt idx="3878">
                  <c:v>53.5</c:v>
                </c:pt>
                <c:pt idx="3879">
                  <c:v>53.5</c:v>
                </c:pt>
                <c:pt idx="3880">
                  <c:v>53.6</c:v>
                </c:pt>
                <c:pt idx="3881">
                  <c:v>53.6</c:v>
                </c:pt>
                <c:pt idx="3882">
                  <c:v>53.7</c:v>
                </c:pt>
                <c:pt idx="3883">
                  <c:v>53.7</c:v>
                </c:pt>
                <c:pt idx="3884">
                  <c:v>53.8</c:v>
                </c:pt>
                <c:pt idx="3885">
                  <c:v>53.8</c:v>
                </c:pt>
                <c:pt idx="3886">
                  <c:v>53.7</c:v>
                </c:pt>
                <c:pt idx="3887">
                  <c:v>53.7</c:v>
                </c:pt>
                <c:pt idx="3888">
                  <c:v>53.6</c:v>
                </c:pt>
                <c:pt idx="3889">
                  <c:v>53.6</c:v>
                </c:pt>
                <c:pt idx="3890">
                  <c:v>53.6</c:v>
                </c:pt>
                <c:pt idx="3891">
                  <c:v>53.8</c:v>
                </c:pt>
                <c:pt idx="3892">
                  <c:v>53.9</c:v>
                </c:pt>
                <c:pt idx="3893">
                  <c:v>53.9</c:v>
                </c:pt>
                <c:pt idx="3894">
                  <c:v>53.8</c:v>
                </c:pt>
                <c:pt idx="3895">
                  <c:v>53.6</c:v>
                </c:pt>
                <c:pt idx="3896">
                  <c:v>53.3</c:v>
                </c:pt>
                <c:pt idx="3897">
                  <c:v>53.2</c:v>
                </c:pt>
                <c:pt idx="3898">
                  <c:v>53.3</c:v>
                </c:pt>
                <c:pt idx="3899">
                  <c:v>53.6</c:v>
                </c:pt>
                <c:pt idx="3900">
                  <c:v>53.6</c:v>
                </c:pt>
                <c:pt idx="3901">
                  <c:v>53.4</c:v>
                </c:pt>
                <c:pt idx="3902">
                  <c:v>53.3</c:v>
                </c:pt>
                <c:pt idx="3903">
                  <c:v>53.2</c:v>
                </c:pt>
                <c:pt idx="3904">
                  <c:v>53.2</c:v>
                </c:pt>
                <c:pt idx="3905">
                  <c:v>53.1</c:v>
                </c:pt>
                <c:pt idx="3906">
                  <c:v>53</c:v>
                </c:pt>
                <c:pt idx="3907">
                  <c:v>52.8</c:v>
                </c:pt>
                <c:pt idx="3908">
                  <c:v>52.7</c:v>
                </c:pt>
                <c:pt idx="3909">
                  <c:v>52.6</c:v>
                </c:pt>
                <c:pt idx="3910">
                  <c:v>52.6</c:v>
                </c:pt>
                <c:pt idx="3911">
                  <c:v>52.6</c:v>
                </c:pt>
                <c:pt idx="3912">
                  <c:v>52.5</c:v>
                </c:pt>
                <c:pt idx="3913">
                  <c:v>52.5</c:v>
                </c:pt>
                <c:pt idx="3914">
                  <c:v>52.6</c:v>
                </c:pt>
                <c:pt idx="3915">
                  <c:v>52.6</c:v>
                </c:pt>
                <c:pt idx="3916">
                  <c:v>52.5</c:v>
                </c:pt>
                <c:pt idx="3917">
                  <c:v>52.6</c:v>
                </c:pt>
                <c:pt idx="3918">
                  <c:v>52.5</c:v>
                </c:pt>
                <c:pt idx="3919">
                  <c:v>52.6</c:v>
                </c:pt>
                <c:pt idx="3920">
                  <c:v>52.7</c:v>
                </c:pt>
                <c:pt idx="3921">
                  <c:v>52.5</c:v>
                </c:pt>
                <c:pt idx="3922">
                  <c:v>52.5</c:v>
                </c:pt>
                <c:pt idx="3923">
                  <c:v>52.5</c:v>
                </c:pt>
                <c:pt idx="3924">
                  <c:v>52.5</c:v>
                </c:pt>
                <c:pt idx="3925">
                  <c:v>52.4</c:v>
                </c:pt>
                <c:pt idx="3926">
                  <c:v>52.4</c:v>
                </c:pt>
                <c:pt idx="3927">
                  <c:v>52.5</c:v>
                </c:pt>
                <c:pt idx="3928">
                  <c:v>52.7</c:v>
                </c:pt>
                <c:pt idx="3929">
                  <c:v>52.8</c:v>
                </c:pt>
                <c:pt idx="3930">
                  <c:v>52.9</c:v>
                </c:pt>
                <c:pt idx="3931">
                  <c:v>52.9</c:v>
                </c:pt>
                <c:pt idx="3932">
                  <c:v>53</c:v>
                </c:pt>
                <c:pt idx="3933">
                  <c:v>52.8</c:v>
                </c:pt>
                <c:pt idx="3934">
                  <c:v>52.6</c:v>
                </c:pt>
                <c:pt idx="3935">
                  <c:v>52.4</c:v>
                </c:pt>
                <c:pt idx="3936">
                  <c:v>52.5</c:v>
                </c:pt>
                <c:pt idx="3937">
                  <c:v>52.3</c:v>
                </c:pt>
                <c:pt idx="3938">
                  <c:v>52</c:v>
                </c:pt>
                <c:pt idx="3939">
                  <c:v>51.9</c:v>
                </c:pt>
                <c:pt idx="3940">
                  <c:v>51.9</c:v>
                </c:pt>
                <c:pt idx="3941">
                  <c:v>51.9</c:v>
                </c:pt>
                <c:pt idx="3942">
                  <c:v>51.7</c:v>
                </c:pt>
                <c:pt idx="3943">
                  <c:v>51.6</c:v>
                </c:pt>
                <c:pt idx="3944">
                  <c:v>51.6</c:v>
                </c:pt>
                <c:pt idx="3945">
                  <c:v>51.6</c:v>
                </c:pt>
                <c:pt idx="3946">
                  <c:v>51.5</c:v>
                </c:pt>
                <c:pt idx="3947">
                  <c:v>51.5</c:v>
                </c:pt>
                <c:pt idx="3948">
                  <c:v>51.5</c:v>
                </c:pt>
                <c:pt idx="3949">
                  <c:v>51.5</c:v>
                </c:pt>
                <c:pt idx="3950">
                  <c:v>51.6</c:v>
                </c:pt>
                <c:pt idx="3951">
                  <c:v>51.8</c:v>
                </c:pt>
                <c:pt idx="3952">
                  <c:v>51.8</c:v>
                </c:pt>
                <c:pt idx="3953">
                  <c:v>51.7</c:v>
                </c:pt>
                <c:pt idx="3954">
                  <c:v>51.6</c:v>
                </c:pt>
                <c:pt idx="3955">
                  <c:v>51.6</c:v>
                </c:pt>
                <c:pt idx="3956">
                  <c:v>51.7</c:v>
                </c:pt>
                <c:pt idx="3957">
                  <c:v>51.8</c:v>
                </c:pt>
                <c:pt idx="3958">
                  <c:v>51.6</c:v>
                </c:pt>
                <c:pt idx="3959">
                  <c:v>51.2</c:v>
                </c:pt>
                <c:pt idx="3960">
                  <c:v>51.8</c:v>
                </c:pt>
                <c:pt idx="3961">
                  <c:v>52.2</c:v>
                </c:pt>
                <c:pt idx="3962">
                  <c:v>52.3</c:v>
                </c:pt>
                <c:pt idx="3963">
                  <c:v>52.3</c:v>
                </c:pt>
                <c:pt idx="3964">
                  <c:v>52.4</c:v>
                </c:pt>
                <c:pt idx="3965">
                  <c:v>52.4</c:v>
                </c:pt>
                <c:pt idx="3966">
                  <c:v>52.4</c:v>
                </c:pt>
                <c:pt idx="3967">
                  <c:v>52.5</c:v>
                </c:pt>
                <c:pt idx="3968">
                  <c:v>52.6</c:v>
                </c:pt>
                <c:pt idx="3969">
                  <c:v>52.7</c:v>
                </c:pt>
                <c:pt idx="3970">
                  <c:v>52.7</c:v>
                </c:pt>
                <c:pt idx="3971">
                  <c:v>52.8</c:v>
                </c:pt>
                <c:pt idx="3972">
                  <c:v>52.9</c:v>
                </c:pt>
                <c:pt idx="3973">
                  <c:v>52.9</c:v>
                </c:pt>
                <c:pt idx="3974">
                  <c:v>52.7</c:v>
                </c:pt>
                <c:pt idx="3975">
                  <c:v>52.8</c:v>
                </c:pt>
                <c:pt idx="3976">
                  <c:v>52.7</c:v>
                </c:pt>
                <c:pt idx="3977">
                  <c:v>52.6</c:v>
                </c:pt>
                <c:pt idx="3978">
                  <c:v>52.6</c:v>
                </c:pt>
                <c:pt idx="3979">
                  <c:v>52.6</c:v>
                </c:pt>
                <c:pt idx="3980">
                  <c:v>52.8</c:v>
                </c:pt>
                <c:pt idx="3981">
                  <c:v>52.9</c:v>
                </c:pt>
                <c:pt idx="3982">
                  <c:v>52.9</c:v>
                </c:pt>
                <c:pt idx="3983">
                  <c:v>52.7</c:v>
                </c:pt>
                <c:pt idx="3984">
                  <c:v>52.6</c:v>
                </c:pt>
                <c:pt idx="3985">
                  <c:v>52.5</c:v>
                </c:pt>
                <c:pt idx="3986">
                  <c:v>52.3</c:v>
                </c:pt>
                <c:pt idx="3987">
                  <c:v>52.3</c:v>
                </c:pt>
                <c:pt idx="3988">
                  <c:v>52.3</c:v>
                </c:pt>
                <c:pt idx="3989">
                  <c:v>52.3</c:v>
                </c:pt>
                <c:pt idx="3990">
                  <c:v>52.1</c:v>
                </c:pt>
                <c:pt idx="3991">
                  <c:v>52</c:v>
                </c:pt>
                <c:pt idx="3992">
                  <c:v>51.8</c:v>
                </c:pt>
                <c:pt idx="3993">
                  <c:v>51.2</c:v>
                </c:pt>
                <c:pt idx="3994">
                  <c:v>50.7</c:v>
                </c:pt>
                <c:pt idx="3995">
                  <c:v>50.4</c:v>
                </c:pt>
                <c:pt idx="3996">
                  <c:v>50</c:v>
                </c:pt>
                <c:pt idx="3997">
                  <c:v>49.5</c:v>
                </c:pt>
                <c:pt idx="3998">
                  <c:v>49.3</c:v>
                </c:pt>
                <c:pt idx="3999">
                  <c:v>49.4</c:v>
                </c:pt>
                <c:pt idx="4000">
                  <c:v>49.7</c:v>
                </c:pt>
                <c:pt idx="4001">
                  <c:v>49.8</c:v>
                </c:pt>
                <c:pt idx="4002">
                  <c:v>49.9</c:v>
                </c:pt>
                <c:pt idx="4003">
                  <c:v>49.9</c:v>
                </c:pt>
                <c:pt idx="4004">
                  <c:v>50.1</c:v>
                </c:pt>
                <c:pt idx="4005">
                  <c:v>50.3</c:v>
                </c:pt>
                <c:pt idx="4006">
                  <c:v>50.4</c:v>
                </c:pt>
                <c:pt idx="4007">
                  <c:v>50.7</c:v>
                </c:pt>
                <c:pt idx="4008">
                  <c:v>51</c:v>
                </c:pt>
                <c:pt idx="4009">
                  <c:v>51.2</c:v>
                </c:pt>
                <c:pt idx="4010">
                  <c:v>51.2</c:v>
                </c:pt>
                <c:pt idx="4011">
                  <c:v>51.3</c:v>
                </c:pt>
                <c:pt idx="4012">
                  <c:v>51.5</c:v>
                </c:pt>
                <c:pt idx="4013">
                  <c:v>51.6</c:v>
                </c:pt>
                <c:pt idx="4014">
                  <c:v>51.7</c:v>
                </c:pt>
                <c:pt idx="4015">
                  <c:v>51.7</c:v>
                </c:pt>
                <c:pt idx="4016">
                  <c:v>51.7</c:v>
                </c:pt>
                <c:pt idx="4017">
                  <c:v>51.6</c:v>
                </c:pt>
                <c:pt idx="4018">
                  <c:v>51.5</c:v>
                </c:pt>
                <c:pt idx="4019">
                  <c:v>51.4</c:v>
                </c:pt>
                <c:pt idx="4020">
                  <c:v>51.4</c:v>
                </c:pt>
                <c:pt idx="4021">
                  <c:v>51.5</c:v>
                </c:pt>
                <c:pt idx="4022">
                  <c:v>51.5</c:v>
                </c:pt>
                <c:pt idx="4023">
                  <c:v>51.6</c:v>
                </c:pt>
                <c:pt idx="4024">
                  <c:v>51.8</c:v>
                </c:pt>
                <c:pt idx="4025">
                  <c:v>52.1</c:v>
                </c:pt>
                <c:pt idx="4026">
                  <c:v>52.5</c:v>
                </c:pt>
                <c:pt idx="4027">
                  <c:v>53</c:v>
                </c:pt>
                <c:pt idx="4028">
                  <c:v>53.4</c:v>
                </c:pt>
                <c:pt idx="4029">
                  <c:v>53.6</c:v>
                </c:pt>
                <c:pt idx="4030">
                  <c:v>53.7</c:v>
                </c:pt>
                <c:pt idx="4031">
                  <c:v>54.1</c:v>
                </c:pt>
                <c:pt idx="4032">
                  <c:v>54.6</c:v>
                </c:pt>
                <c:pt idx="4033">
                  <c:v>55.2</c:v>
                </c:pt>
                <c:pt idx="4034">
                  <c:v>55.7</c:v>
                </c:pt>
                <c:pt idx="4035">
                  <c:v>56.1</c:v>
                </c:pt>
                <c:pt idx="4036">
                  <c:v>56.1</c:v>
                </c:pt>
                <c:pt idx="4037">
                  <c:v>56.2</c:v>
                </c:pt>
                <c:pt idx="4038">
                  <c:v>56.2</c:v>
                </c:pt>
                <c:pt idx="4039">
                  <c:v>56.3</c:v>
                </c:pt>
                <c:pt idx="4040">
                  <c:v>56.4</c:v>
                </c:pt>
                <c:pt idx="4041">
                  <c:v>56.4</c:v>
                </c:pt>
                <c:pt idx="4042">
                  <c:v>56.5</c:v>
                </c:pt>
                <c:pt idx="4043">
                  <c:v>56.5</c:v>
                </c:pt>
                <c:pt idx="4044">
                  <c:v>56.7</c:v>
                </c:pt>
                <c:pt idx="4045">
                  <c:v>56.8</c:v>
                </c:pt>
                <c:pt idx="4046">
                  <c:v>56.8</c:v>
                </c:pt>
                <c:pt idx="4047">
                  <c:v>56.7</c:v>
                </c:pt>
                <c:pt idx="4048">
                  <c:v>56.8</c:v>
                </c:pt>
                <c:pt idx="4049">
                  <c:v>56.9</c:v>
                </c:pt>
                <c:pt idx="4050">
                  <c:v>56.9</c:v>
                </c:pt>
                <c:pt idx="4051">
                  <c:v>56.9</c:v>
                </c:pt>
                <c:pt idx="4052">
                  <c:v>56.9</c:v>
                </c:pt>
                <c:pt idx="4053">
                  <c:v>56.9</c:v>
                </c:pt>
                <c:pt idx="4054">
                  <c:v>57</c:v>
                </c:pt>
                <c:pt idx="4055">
                  <c:v>57.3</c:v>
                </c:pt>
                <c:pt idx="4056">
                  <c:v>57.5</c:v>
                </c:pt>
                <c:pt idx="4057">
                  <c:v>57.6</c:v>
                </c:pt>
                <c:pt idx="4058">
                  <c:v>57.7</c:v>
                </c:pt>
                <c:pt idx="4059">
                  <c:v>57.8</c:v>
                </c:pt>
                <c:pt idx="4060">
                  <c:v>58</c:v>
                </c:pt>
                <c:pt idx="4061">
                  <c:v>58.1</c:v>
                </c:pt>
                <c:pt idx="4062">
                  <c:v>58.3</c:v>
                </c:pt>
                <c:pt idx="4063">
                  <c:v>58.3</c:v>
                </c:pt>
                <c:pt idx="4064">
                  <c:v>58.2</c:v>
                </c:pt>
                <c:pt idx="4065">
                  <c:v>57.9</c:v>
                </c:pt>
                <c:pt idx="4066">
                  <c:v>57.6</c:v>
                </c:pt>
                <c:pt idx="4067">
                  <c:v>57.1</c:v>
                </c:pt>
                <c:pt idx="4068">
                  <c:v>56.8</c:v>
                </c:pt>
                <c:pt idx="4069">
                  <c:v>56.6</c:v>
                </c:pt>
                <c:pt idx="4070">
                  <c:v>56.3</c:v>
                </c:pt>
                <c:pt idx="4071">
                  <c:v>56.1</c:v>
                </c:pt>
                <c:pt idx="4072">
                  <c:v>55.8</c:v>
                </c:pt>
                <c:pt idx="4073">
                  <c:v>55.5</c:v>
                </c:pt>
                <c:pt idx="4074">
                  <c:v>55.2</c:v>
                </c:pt>
                <c:pt idx="4075">
                  <c:v>55</c:v>
                </c:pt>
                <c:pt idx="4076">
                  <c:v>55.1</c:v>
                </c:pt>
                <c:pt idx="4077">
                  <c:v>55.2</c:v>
                </c:pt>
                <c:pt idx="4078">
                  <c:v>55.3</c:v>
                </c:pt>
                <c:pt idx="4079">
                  <c:v>55.3</c:v>
                </c:pt>
                <c:pt idx="4080">
                  <c:v>55.4</c:v>
                </c:pt>
                <c:pt idx="4081">
                  <c:v>55.5</c:v>
                </c:pt>
                <c:pt idx="4082">
                  <c:v>55.4</c:v>
                </c:pt>
                <c:pt idx="4083">
                  <c:v>55.4</c:v>
                </c:pt>
                <c:pt idx="4084">
                  <c:v>55.3</c:v>
                </c:pt>
                <c:pt idx="4085">
                  <c:v>55.1</c:v>
                </c:pt>
                <c:pt idx="4086">
                  <c:v>55.1</c:v>
                </c:pt>
                <c:pt idx="4087">
                  <c:v>55.4</c:v>
                </c:pt>
                <c:pt idx="4088">
                  <c:v>55.6</c:v>
                </c:pt>
                <c:pt idx="4089">
                  <c:v>55.8</c:v>
                </c:pt>
                <c:pt idx="4090">
                  <c:v>55.9</c:v>
                </c:pt>
                <c:pt idx="4091">
                  <c:v>56.1</c:v>
                </c:pt>
                <c:pt idx="4092">
                  <c:v>56.2</c:v>
                </c:pt>
                <c:pt idx="4093">
                  <c:v>56.4</c:v>
                </c:pt>
                <c:pt idx="4094">
                  <c:v>56.5</c:v>
                </c:pt>
                <c:pt idx="4095">
                  <c:v>56.6</c:v>
                </c:pt>
                <c:pt idx="4096">
                  <c:v>56.5</c:v>
                </c:pt>
                <c:pt idx="4097">
                  <c:v>56.6</c:v>
                </c:pt>
                <c:pt idx="4098">
                  <c:v>56.5</c:v>
                </c:pt>
                <c:pt idx="4099">
                  <c:v>56.4</c:v>
                </c:pt>
                <c:pt idx="4100">
                  <c:v>56.4</c:v>
                </c:pt>
                <c:pt idx="4101">
                  <c:v>56.3</c:v>
                </c:pt>
                <c:pt idx="4102">
                  <c:v>56.2</c:v>
                </c:pt>
                <c:pt idx="4103">
                  <c:v>56.3</c:v>
                </c:pt>
                <c:pt idx="4104">
                  <c:v>56.5</c:v>
                </c:pt>
                <c:pt idx="4105">
                  <c:v>56.7</c:v>
                </c:pt>
                <c:pt idx="4106">
                  <c:v>56.6</c:v>
                </c:pt>
                <c:pt idx="4107">
                  <c:v>56.6</c:v>
                </c:pt>
                <c:pt idx="4108">
                  <c:v>56.5</c:v>
                </c:pt>
                <c:pt idx="4109">
                  <c:v>56.3</c:v>
                </c:pt>
                <c:pt idx="4110">
                  <c:v>56.1</c:v>
                </c:pt>
                <c:pt idx="4111">
                  <c:v>56.1</c:v>
                </c:pt>
                <c:pt idx="4112">
                  <c:v>55.9</c:v>
                </c:pt>
                <c:pt idx="4113">
                  <c:v>55.9</c:v>
                </c:pt>
                <c:pt idx="4114">
                  <c:v>55.7</c:v>
                </c:pt>
                <c:pt idx="4115">
                  <c:v>55.7</c:v>
                </c:pt>
                <c:pt idx="4116">
                  <c:v>55.7</c:v>
                </c:pt>
                <c:pt idx="4117">
                  <c:v>55.7</c:v>
                </c:pt>
                <c:pt idx="4118">
                  <c:v>55.7</c:v>
                </c:pt>
                <c:pt idx="4119">
                  <c:v>55.7</c:v>
                </c:pt>
                <c:pt idx="4120">
                  <c:v>55.8</c:v>
                </c:pt>
                <c:pt idx="4121">
                  <c:v>55.7</c:v>
                </c:pt>
                <c:pt idx="4122">
                  <c:v>55.7</c:v>
                </c:pt>
                <c:pt idx="4123">
                  <c:v>55.5</c:v>
                </c:pt>
                <c:pt idx="4124">
                  <c:v>55.5</c:v>
                </c:pt>
                <c:pt idx="4125">
                  <c:v>55.2</c:v>
                </c:pt>
                <c:pt idx="4126">
                  <c:v>54.9</c:v>
                </c:pt>
                <c:pt idx="4127">
                  <c:v>54.8</c:v>
                </c:pt>
                <c:pt idx="4128">
                  <c:v>54.8</c:v>
                </c:pt>
                <c:pt idx="4129">
                  <c:v>54.7</c:v>
                </c:pt>
                <c:pt idx="4130">
                  <c:v>54.8</c:v>
                </c:pt>
                <c:pt idx="4131">
                  <c:v>54.8</c:v>
                </c:pt>
                <c:pt idx="4132">
                  <c:v>55.8</c:v>
                </c:pt>
                <c:pt idx="4133">
                  <c:v>55.9</c:v>
                </c:pt>
                <c:pt idx="4134">
                  <c:v>56.9</c:v>
                </c:pt>
                <c:pt idx="4135">
                  <c:v>56.9</c:v>
                </c:pt>
                <c:pt idx="4136">
                  <c:v>56.9</c:v>
                </c:pt>
                <c:pt idx="4137">
                  <c:v>56.9</c:v>
                </c:pt>
                <c:pt idx="4138">
                  <c:v>56</c:v>
                </c:pt>
                <c:pt idx="4139">
                  <c:v>55.9</c:v>
                </c:pt>
                <c:pt idx="4140">
                  <c:v>55</c:v>
                </c:pt>
                <c:pt idx="4141">
                  <c:v>55</c:v>
                </c:pt>
                <c:pt idx="4142">
                  <c:v>55</c:v>
                </c:pt>
                <c:pt idx="4143">
                  <c:v>55</c:v>
                </c:pt>
                <c:pt idx="4144">
                  <c:v>55.1</c:v>
                </c:pt>
                <c:pt idx="4145">
                  <c:v>55.2</c:v>
                </c:pt>
                <c:pt idx="4146">
                  <c:v>55.3</c:v>
                </c:pt>
                <c:pt idx="4147">
                  <c:v>55.3</c:v>
                </c:pt>
                <c:pt idx="4148">
                  <c:v>55.3</c:v>
                </c:pt>
                <c:pt idx="4149">
                  <c:v>55.2</c:v>
                </c:pt>
                <c:pt idx="4150">
                  <c:v>55.2</c:v>
                </c:pt>
                <c:pt idx="4151">
                  <c:v>55.1</c:v>
                </c:pt>
                <c:pt idx="4152">
                  <c:v>55.1</c:v>
                </c:pt>
                <c:pt idx="4153">
                  <c:v>55.1</c:v>
                </c:pt>
                <c:pt idx="4154">
                  <c:v>55</c:v>
                </c:pt>
                <c:pt idx="4155">
                  <c:v>55</c:v>
                </c:pt>
                <c:pt idx="4156">
                  <c:v>55</c:v>
                </c:pt>
                <c:pt idx="4157">
                  <c:v>55.2</c:v>
                </c:pt>
                <c:pt idx="4158">
                  <c:v>55.4</c:v>
                </c:pt>
                <c:pt idx="4159">
                  <c:v>55.4</c:v>
                </c:pt>
                <c:pt idx="4160">
                  <c:v>55.5</c:v>
                </c:pt>
                <c:pt idx="4161">
                  <c:v>55.5</c:v>
                </c:pt>
                <c:pt idx="4162">
                  <c:v>55.6</c:v>
                </c:pt>
                <c:pt idx="4163">
                  <c:v>55.7</c:v>
                </c:pt>
                <c:pt idx="4164">
                  <c:v>55.8</c:v>
                </c:pt>
                <c:pt idx="4165">
                  <c:v>55.8</c:v>
                </c:pt>
                <c:pt idx="4166">
                  <c:v>55.8</c:v>
                </c:pt>
                <c:pt idx="4167">
                  <c:v>55.6</c:v>
                </c:pt>
                <c:pt idx="4168">
                  <c:v>55.5</c:v>
                </c:pt>
                <c:pt idx="4169">
                  <c:v>55.7</c:v>
                </c:pt>
                <c:pt idx="4170">
                  <c:v>55.7</c:v>
                </c:pt>
                <c:pt idx="4171">
                  <c:v>55.8</c:v>
                </c:pt>
                <c:pt idx="4172">
                  <c:v>55.8</c:v>
                </c:pt>
                <c:pt idx="4173">
                  <c:v>55.7</c:v>
                </c:pt>
                <c:pt idx="4174">
                  <c:v>55.6</c:v>
                </c:pt>
                <c:pt idx="4175">
                  <c:v>55.6</c:v>
                </c:pt>
                <c:pt idx="4176">
                  <c:v>55.7</c:v>
                </c:pt>
                <c:pt idx="4177">
                  <c:v>55.7</c:v>
                </c:pt>
                <c:pt idx="4178">
                  <c:v>55.7</c:v>
                </c:pt>
                <c:pt idx="4179">
                  <c:v>55.6</c:v>
                </c:pt>
                <c:pt idx="4180">
                  <c:v>55.5</c:v>
                </c:pt>
                <c:pt idx="4181">
                  <c:v>55.5</c:v>
                </c:pt>
                <c:pt idx="4182">
                  <c:v>55.4</c:v>
                </c:pt>
                <c:pt idx="4183">
                  <c:v>55.4</c:v>
                </c:pt>
                <c:pt idx="4184">
                  <c:v>55.1</c:v>
                </c:pt>
                <c:pt idx="4185">
                  <c:v>54.7</c:v>
                </c:pt>
                <c:pt idx="4186">
                  <c:v>54.8</c:v>
                </c:pt>
                <c:pt idx="4187">
                  <c:v>55</c:v>
                </c:pt>
                <c:pt idx="4188">
                  <c:v>55.3</c:v>
                </c:pt>
                <c:pt idx="4189">
                  <c:v>55.6</c:v>
                </c:pt>
                <c:pt idx="4190">
                  <c:v>55.6</c:v>
                </c:pt>
                <c:pt idx="4191">
                  <c:v>55.2</c:v>
                </c:pt>
                <c:pt idx="4192">
                  <c:v>54.5</c:v>
                </c:pt>
                <c:pt idx="4193">
                  <c:v>54.2</c:v>
                </c:pt>
                <c:pt idx="4194">
                  <c:v>54.4</c:v>
                </c:pt>
                <c:pt idx="4195">
                  <c:v>54.9</c:v>
                </c:pt>
                <c:pt idx="4196">
                  <c:v>55.5</c:v>
                </c:pt>
                <c:pt idx="4197">
                  <c:v>55.9</c:v>
                </c:pt>
                <c:pt idx="4198">
                  <c:v>56</c:v>
                </c:pt>
                <c:pt idx="4199">
                  <c:v>55.9</c:v>
                </c:pt>
                <c:pt idx="4200">
                  <c:v>55.8</c:v>
                </c:pt>
                <c:pt idx="4201">
                  <c:v>55.8</c:v>
                </c:pt>
                <c:pt idx="4202">
                  <c:v>55.8</c:v>
                </c:pt>
                <c:pt idx="4203">
                  <c:v>55.7</c:v>
                </c:pt>
                <c:pt idx="4204">
                  <c:v>55.4</c:v>
                </c:pt>
                <c:pt idx="4205">
                  <c:v>55.2</c:v>
                </c:pt>
                <c:pt idx="4206">
                  <c:v>55.2</c:v>
                </c:pt>
                <c:pt idx="4207">
                  <c:v>55.2</c:v>
                </c:pt>
                <c:pt idx="4208">
                  <c:v>55.2</c:v>
                </c:pt>
                <c:pt idx="4209">
                  <c:v>55.1</c:v>
                </c:pt>
                <c:pt idx="4210">
                  <c:v>55.1</c:v>
                </c:pt>
                <c:pt idx="4211">
                  <c:v>55.1</c:v>
                </c:pt>
                <c:pt idx="4212">
                  <c:v>55.2</c:v>
                </c:pt>
                <c:pt idx="4213">
                  <c:v>55.2</c:v>
                </c:pt>
                <c:pt idx="4214">
                  <c:v>55.2</c:v>
                </c:pt>
                <c:pt idx="4215">
                  <c:v>55.2</c:v>
                </c:pt>
                <c:pt idx="4216">
                  <c:v>55.2</c:v>
                </c:pt>
                <c:pt idx="4217">
                  <c:v>55.3</c:v>
                </c:pt>
                <c:pt idx="4218">
                  <c:v>55.3</c:v>
                </c:pt>
                <c:pt idx="4219">
                  <c:v>55.3</c:v>
                </c:pt>
                <c:pt idx="4220">
                  <c:v>55.4</c:v>
                </c:pt>
                <c:pt idx="4221">
                  <c:v>55.6</c:v>
                </c:pt>
                <c:pt idx="4222">
                  <c:v>55.6</c:v>
                </c:pt>
                <c:pt idx="4223">
                  <c:v>55.5</c:v>
                </c:pt>
                <c:pt idx="4224">
                  <c:v>55.4</c:v>
                </c:pt>
                <c:pt idx="4225">
                  <c:v>55.5</c:v>
                </c:pt>
                <c:pt idx="4226">
                  <c:v>55.6</c:v>
                </c:pt>
                <c:pt idx="4227">
                  <c:v>55.6</c:v>
                </c:pt>
                <c:pt idx="4228">
                  <c:v>55.7</c:v>
                </c:pt>
                <c:pt idx="4229">
                  <c:v>55.6</c:v>
                </c:pt>
                <c:pt idx="4230">
                  <c:v>55.6</c:v>
                </c:pt>
                <c:pt idx="4231">
                  <c:v>55.6</c:v>
                </c:pt>
                <c:pt idx="4232">
                  <c:v>55.6</c:v>
                </c:pt>
                <c:pt idx="4233">
                  <c:v>55.5</c:v>
                </c:pt>
                <c:pt idx="4234">
                  <c:v>55.3</c:v>
                </c:pt>
                <c:pt idx="4235">
                  <c:v>55</c:v>
                </c:pt>
                <c:pt idx="4236">
                  <c:v>54.8</c:v>
                </c:pt>
                <c:pt idx="4237">
                  <c:v>54.7</c:v>
                </c:pt>
                <c:pt idx="4238">
                  <c:v>54.7</c:v>
                </c:pt>
                <c:pt idx="4239">
                  <c:v>54.7</c:v>
                </c:pt>
                <c:pt idx="4240">
                  <c:v>54.6</c:v>
                </c:pt>
                <c:pt idx="4241">
                  <c:v>54.6</c:v>
                </c:pt>
                <c:pt idx="4242">
                  <c:v>54.7</c:v>
                </c:pt>
                <c:pt idx="4243">
                  <c:v>54.8</c:v>
                </c:pt>
                <c:pt idx="4244">
                  <c:v>54.8</c:v>
                </c:pt>
                <c:pt idx="4245">
                  <c:v>54.6</c:v>
                </c:pt>
                <c:pt idx="4246">
                  <c:v>54.4</c:v>
                </c:pt>
                <c:pt idx="4247">
                  <c:v>54.2</c:v>
                </c:pt>
                <c:pt idx="4248">
                  <c:v>54.3</c:v>
                </c:pt>
                <c:pt idx="4249">
                  <c:v>54.4</c:v>
                </c:pt>
                <c:pt idx="4250">
                  <c:v>54.7</c:v>
                </c:pt>
                <c:pt idx="4251">
                  <c:v>54.9</c:v>
                </c:pt>
                <c:pt idx="4252">
                  <c:v>55.3</c:v>
                </c:pt>
                <c:pt idx="4253">
                  <c:v>55.5</c:v>
                </c:pt>
                <c:pt idx="4254">
                  <c:v>55.7</c:v>
                </c:pt>
                <c:pt idx="4255">
                  <c:v>55.8</c:v>
                </c:pt>
                <c:pt idx="4256">
                  <c:v>55.8</c:v>
                </c:pt>
                <c:pt idx="4257">
                  <c:v>55.7</c:v>
                </c:pt>
                <c:pt idx="4258">
                  <c:v>55.6</c:v>
                </c:pt>
                <c:pt idx="4259">
                  <c:v>55.7</c:v>
                </c:pt>
                <c:pt idx="4260">
                  <c:v>55.8</c:v>
                </c:pt>
                <c:pt idx="4261">
                  <c:v>55.8</c:v>
                </c:pt>
                <c:pt idx="4262">
                  <c:v>55.6</c:v>
                </c:pt>
                <c:pt idx="4263">
                  <c:v>55.7</c:v>
                </c:pt>
                <c:pt idx="4264">
                  <c:v>56</c:v>
                </c:pt>
                <c:pt idx="4265">
                  <c:v>56.1</c:v>
                </c:pt>
                <c:pt idx="4266">
                  <c:v>55.8</c:v>
                </c:pt>
                <c:pt idx="4267">
                  <c:v>55.4</c:v>
                </c:pt>
                <c:pt idx="4268">
                  <c:v>55.1</c:v>
                </c:pt>
                <c:pt idx="4269">
                  <c:v>54.8</c:v>
                </c:pt>
                <c:pt idx="4270">
                  <c:v>54.7</c:v>
                </c:pt>
                <c:pt idx="4271">
                  <c:v>54.9</c:v>
                </c:pt>
                <c:pt idx="4272">
                  <c:v>55.1</c:v>
                </c:pt>
                <c:pt idx="4273">
                  <c:v>55</c:v>
                </c:pt>
                <c:pt idx="4274">
                  <c:v>55.1</c:v>
                </c:pt>
                <c:pt idx="4275">
                  <c:v>55.1</c:v>
                </c:pt>
                <c:pt idx="4276">
                  <c:v>55.2</c:v>
                </c:pt>
                <c:pt idx="4277">
                  <c:v>55.2</c:v>
                </c:pt>
                <c:pt idx="4278">
                  <c:v>55.4</c:v>
                </c:pt>
                <c:pt idx="4279">
                  <c:v>55.6</c:v>
                </c:pt>
                <c:pt idx="4280">
                  <c:v>55.6</c:v>
                </c:pt>
                <c:pt idx="4281">
                  <c:v>55.5</c:v>
                </c:pt>
                <c:pt idx="4282">
                  <c:v>55.5</c:v>
                </c:pt>
                <c:pt idx="4283">
                  <c:v>55.5</c:v>
                </c:pt>
                <c:pt idx="4284">
                  <c:v>55.4</c:v>
                </c:pt>
                <c:pt idx="4285">
                  <c:v>55.4</c:v>
                </c:pt>
                <c:pt idx="4286">
                  <c:v>55.4</c:v>
                </c:pt>
                <c:pt idx="4287">
                  <c:v>55.4</c:v>
                </c:pt>
                <c:pt idx="4288">
                  <c:v>55.3</c:v>
                </c:pt>
                <c:pt idx="4289">
                  <c:v>55.3</c:v>
                </c:pt>
                <c:pt idx="4290">
                  <c:v>55.3</c:v>
                </c:pt>
                <c:pt idx="4291">
                  <c:v>55.3</c:v>
                </c:pt>
                <c:pt idx="4292">
                  <c:v>55.3</c:v>
                </c:pt>
                <c:pt idx="4293">
                  <c:v>55.3</c:v>
                </c:pt>
                <c:pt idx="4294">
                  <c:v>55.3</c:v>
                </c:pt>
                <c:pt idx="4295">
                  <c:v>55.2</c:v>
                </c:pt>
                <c:pt idx="4296">
                  <c:v>55.2</c:v>
                </c:pt>
                <c:pt idx="4297">
                  <c:v>55.1</c:v>
                </c:pt>
                <c:pt idx="4298">
                  <c:v>55</c:v>
                </c:pt>
                <c:pt idx="4299">
                  <c:v>55</c:v>
                </c:pt>
                <c:pt idx="4300">
                  <c:v>55.2</c:v>
                </c:pt>
                <c:pt idx="4301">
                  <c:v>55.2</c:v>
                </c:pt>
                <c:pt idx="4302">
                  <c:v>55.3</c:v>
                </c:pt>
                <c:pt idx="4303">
                  <c:v>55.2</c:v>
                </c:pt>
                <c:pt idx="4304">
                  <c:v>55.1</c:v>
                </c:pt>
                <c:pt idx="4305">
                  <c:v>55.2</c:v>
                </c:pt>
                <c:pt idx="4306">
                  <c:v>55.3</c:v>
                </c:pt>
                <c:pt idx="4307">
                  <c:v>55.3</c:v>
                </c:pt>
                <c:pt idx="4308">
                  <c:v>55.3</c:v>
                </c:pt>
                <c:pt idx="4309">
                  <c:v>55.4</c:v>
                </c:pt>
                <c:pt idx="4310">
                  <c:v>55.5</c:v>
                </c:pt>
                <c:pt idx="4311">
                  <c:v>55.6</c:v>
                </c:pt>
                <c:pt idx="4312">
                  <c:v>55.5</c:v>
                </c:pt>
                <c:pt idx="4313">
                  <c:v>55.4</c:v>
                </c:pt>
                <c:pt idx="4314">
                  <c:v>55.5</c:v>
                </c:pt>
                <c:pt idx="4315">
                  <c:v>55.6</c:v>
                </c:pt>
                <c:pt idx="4316">
                  <c:v>55.8</c:v>
                </c:pt>
                <c:pt idx="4317">
                  <c:v>55.7</c:v>
                </c:pt>
                <c:pt idx="4318">
                  <c:v>55.6</c:v>
                </c:pt>
                <c:pt idx="4319">
                  <c:v>55.6</c:v>
                </c:pt>
                <c:pt idx="4320">
                  <c:v>55.6</c:v>
                </c:pt>
                <c:pt idx="4321">
                  <c:v>55.6</c:v>
                </c:pt>
                <c:pt idx="4322">
                  <c:v>55.5</c:v>
                </c:pt>
                <c:pt idx="4323">
                  <c:v>55.5</c:v>
                </c:pt>
                <c:pt idx="4324">
                  <c:v>55.5</c:v>
                </c:pt>
                <c:pt idx="4325">
                  <c:v>55.5</c:v>
                </c:pt>
                <c:pt idx="4326">
                  <c:v>55.1</c:v>
                </c:pt>
                <c:pt idx="4327">
                  <c:v>54.4</c:v>
                </c:pt>
                <c:pt idx="4328">
                  <c:v>54.2</c:v>
                </c:pt>
                <c:pt idx="4329">
                  <c:v>54.9</c:v>
                </c:pt>
                <c:pt idx="4330">
                  <c:v>55.5</c:v>
                </c:pt>
                <c:pt idx="4331">
                  <c:v>55.8</c:v>
                </c:pt>
                <c:pt idx="4332">
                  <c:v>55.7</c:v>
                </c:pt>
                <c:pt idx="4333">
                  <c:v>55.4</c:v>
                </c:pt>
                <c:pt idx="4334">
                  <c:v>55.2</c:v>
                </c:pt>
                <c:pt idx="4335">
                  <c:v>55.3</c:v>
                </c:pt>
                <c:pt idx="4336">
                  <c:v>55.3</c:v>
                </c:pt>
                <c:pt idx="4337">
                  <c:v>55.2</c:v>
                </c:pt>
                <c:pt idx="4338">
                  <c:v>55.3</c:v>
                </c:pt>
                <c:pt idx="4339">
                  <c:v>55.5</c:v>
                </c:pt>
                <c:pt idx="4340">
                  <c:v>55.3</c:v>
                </c:pt>
                <c:pt idx="4341">
                  <c:v>55.3</c:v>
                </c:pt>
                <c:pt idx="4342">
                  <c:v>55.5</c:v>
                </c:pt>
                <c:pt idx="4343">
                  <c:v>55.4</c:v>
                </c:pt>
                <c:pt idx="4344">
                  <c:v>55.1</c:v>
                </c:pt>
                <c:pt idx="4345">
                  <c:v>54.8</c:v>
                </c:pt>
                <c:pt idx="4346">
                  <c:v>54.7</c:v>
                </c:pt>
                <c:pt idx="4347">
                  <c:v>54.3</c:v>
                </c:pt>
                <c:pt idx="4348">
                  <c:v>54.1</c:v>
                </c:pt>
                <c:pt idx="4349">
                  <c:v>54.6</c:v>
                </c:pt>
                <c:pt idx="4350">
                  <c:v>55.1</c:v>
                </c:pt>
                <c:pt idx="4351">
                  <c:v>55</c:v>
                </c:pt>
                <c:pt idx="4352">
                  <c:v>54.6</c:v>
                </c:pt>
                <c:pt idx="4353">
                  <c:v>54.2</c:v>
                </c:pt>
                <c:pt idx="4354">
                  <c:v>54</c:v>
                </c:pt>
                <c:pt idx="4355">
                  <c:v>53.9</c:v>
                </c:pt>
                <c:pt idx="4356">
                  <c:v>53.9</c:v>
                </c:pt>
                <c:pt idx="4357">
                  <c:v>54</c:v>
                </c:pt>
                <c:pt idx="4358">
                  <c:v>54.1</c:v>
                </c:pt>
                <c:pt idx="4359">
                  <c:v>54.1</c:v>
                </c:pt>
                <c:pt idx="4360">
                  <c:v>53.8</c:v>
                </c:pt>
                <c:pt idx="4361">
                  <c:v>53.9</c:v>
                </c:pt>
                <c:pt idx="4362">
                  <c:v>54.4</c:v>
                </c:pt>
                <c:pt idx="4363">
                  <c:v>54.7</c:v>
                </c:pt>
                <c:pt idx="4364">
                  <c:v>53.9</c:v>
                </c:pt>
                <c:pt idx="4365">
                  <c:v>53.1</c:v>
                </c:pt>
                <c:pt idx="4366">
                  <c:v>53.6</c:v>
                </c:pt>
                <c:pt idx="4367">
                  <c:v>54.3</c:v>
                </c:pt>
                <c:pt idx="4368">
                  <c:v>54.4</c:v>
                </c:pt>
                <c:pt idx="4369">
                  <c:v>54.3</c:v>
                </c:pt>
                <c:pt idx="4370">
                  <c:v>54</c:v>
                </c:pt>
                <c:pt idx="4371">
                  <c:v>54.2</c:v>
                </c:pt>
                <c:pt idx="4372">
                  <c:v>54.5</c:v>
                </c:pt>
                <c:pt idx="4373">
                  <c:v>54.8</c:v>
                </c:pt>
                <c:pt idx="4374">
                  <c:v>54.5</c:v>
                </c:pt>
                <c:pt idx="4375">
                  <c:v>54.1</c:v>
                </c:pt>
                <c:pt idx="4376">
                  <c:v>54.2</c:v>
                </c:pt>
                <c:pt idx="4377">
                  <c:v>54.7</c:v>
                </c:pt>
                <c:pt idx="4378">
                  <c:v>55</c:v>
                </c:pt>
                <c:pt idx="4379">
                  <c:v>54.8</c:v>
                </c:pt>
                <c:pt idx="4380">
                  <c:v>54.4</c:v>
                </c:pt>
                <c:pt idx="4381">
                  <c:v>54.1</c:v>
                </c:pt>
                <c:pt idx="4382">
                  <c:v>53.9</c:v>
                </c:pt>
                <c:pt idx="4383">
                  <c:v>54.4</c:v>
                </c:pt>
                <c:pt idx="4384">
                  <c:v>54.7</c:v>
                </c:pt>
                <c:pt idx="4385">
                  <c:v>54.5</c:v>
                </c:pt>
                <c:pt idx="4386">
                  <c:v>54</c:v>
                </c:pt>
                <c:pt idx="4387">
                  <c:v>53.6</c:v>
                </c:pt>
                <c:pt idx="4388">
                  <c:v>53.3</c:v>
                </c:pt>
                <c:pt idx="4389">
                  <c:v>53.5</c:v>
                </c:pt>
                <c:pt idx="4390">
                  <c:v>53.9</c:v>
                </c:pt>
                <c:pt idx="4391">
                  <c:v>53.9</c:v>
                </c:pt>
                <c:pt idx="4392">
                  <c:v>53.4</c:v>
                </c:pt>
                <c:pt idx="4393">
                  <c:v>52.8</c:v>
                </c:pt>
                <c:pt idx="4394">
                  <c:v>52.7</c:v>
                </c:pt>
                <c:pt idx="4395">
                  <c:v>52.7</c:v>
                </c:pt>
                <c:pt idx="4396">
                  <c:v>53.1</c:v>
                </c:pt>
                <c:pt idx="4397">
                  <c:v>53.6</c:v>
                </c:pt>
                <c:pt idx="4398">
                  <c:v>53.5</c:v>
                </c:pt>
                <c:pt idx="4399">
                  <c:v>52.8</c:v>
                </c:pt>
                <c:pt idx="4400">
                  <c:v>52.8</c:v>
                </c:pt>
                <c:pt idx="4401">
                  <c:v>53.4</c:v>
                </c:pt>
                <c:pt idx="4402">
                  <c:v>53.6</c:v>
                </c:pt>
                <c:pt idx="4403">
                  <c:v>53.4</c:v>
                </c:pt>
                <c:pt idx="4404">
                  <c:v>53.2</c:v>
                </c:pt>
                <c:pt idx="4405">
                  <c:v>52.8</c:v>
                </c:pt>
                <c:pt idx="4406">
                  <c:v>52.7</c:v>
                </c:pt>
                <c:pt idx="4407">
                  <c:v>53.1</c:v>
                </c:pt>
                <c:pt idx="4408">
                  <c:v>53.4</c:v>
                </c:pt>
                <c:pt idx="4409">
                  <c:v>53</c:v>
                </c:pt>
                <c:pt idx="4410">
                  <c:v>52.4</c:v>
                </c:pt>
                <c:pt idx="4411">
                  <c:v>52.5</c:v>
                </c:pt>
                <c:pt idx="4412">
                  <c:v>52.8</c:v>
                </c:pt>
                <c:pt idx="4413">
                  <c:v>53.4</c:v>
                </c:pt>
                <c:pt idx="4414">
                  <c:v>53.7</c:v>
                </c:pt>
                <c:pt idx="4415">
                  <c:v>53.8</c:v>
                </c:pt>
                <c:pt idx="4416">
                  <c:v>53.9</c:v>
                </c:pt>
                <c:pt idx="4417">
                  <c:v>54</c:v>
                </c:pt>
                <c:pt idx="4418">
                  <c:v>54</c:v>
                </c:pt>
                <c:pt idx="4419">
                  <c:v>53.6</c:v>
                </c:pt>
                <c:pt idx="4420">
                  <c:v>53.2</c:v>
                </c:pt>
                <c:pt idx="4421">
                  <c:v>53.4</c:v>
                </c:pt>
                <c:pt idx="4422">
                  <c:v>53.5</c:v>
                </c:pt>
                <c:pt idx="4423">
                  <c:v>53.4</c:v>
                </c:pt>
                <c:pt idx="4424">
                  <c:v>53.6</c:v>
                </c:pt>
                <c:pt idx="4425">
                  <c:v>53.6</c:v>
                </c:pt>
                <c:pt idx="4426">
                  <c:v>53.8</c:v>
                </c:pt>
                <c:pt idx="4427">
                  <c:v>53.6</c:v>
                </c:pt>
                <c:pt idx="4428">
                  <c:v>53.3</c:v>
                </c:pt>
                <c:pt idx="4429">
                  <c:v>53</c:v>
                </c:pt>
                <c:pt idx="4430">
                  <c:v>52.6</c:v>
                </c:pt>
                <c:pt idx="4431">
                  <c:v>52.9</c:v>
                </c:pt>
                <c:pt idx="4432">
                  <c:v>53</c:v>
                </c:pt>
                <c:pt idx="4433">
                  <c:v>53</c:v>
                </c:pt>
                <c:pt idx="4434">
                  <c:v>52.8</c:v>
                </c:pt>
                <c:pt idx="4435">
                  <c:v>52.5</c:v>
                </c:pt>
                <c:pt idx="4436">
                  <c:v>53.3</c:v>
                </c:pt>
                <c:pt idx="4437">
                  <c:v>53.5</c:v>
                </c:pt>
                <c:pt idx="4438">
                  <c:v>53.2</c:v>
                </c:pt>
                <c:pt idx="4439">
                  <c:v>53.2</c:v>
                </c:pt>
                <c:pt idx="4440">
                  <c:v>53</c:v>
                </c:pt>
                <c:pt idx="4441">
                  <c:v>52.2</c:v>
                </c:pt>
                <c:pt idx="4442">
                  <c:v>51.4</c:v>
                </c:pt>
                <c:pt idx="4443">
                  <c:v>51.8</c:v>
                </c:pt>
                <c:pt idx="4444">
                  <c:v>52.2</c:v>
                </c:pt>
                <c:pt idx="4445">
                  <c:v>52.3</c:v>
                </c:pt>
                <c:pt idx="4446">
                  <c:v>52.4</c:v>
                </c:pt>
                <c:pt idx="4447">
                  <c:v>52.6</c:v>
                </c:pt>
                <c:pt idx="4448">
                  <c:v>52.7</c:v>
                </c:pt>
                <c:pt idx="4449">
                  <c:v>52.7</c:v>
                </c:pt>
                <c:pt idx="4450">
                  <c:v>52.8</c:v>
                </c:pt>
                <c:pt idx="4451">
                  <c:v>52.9</c:v>
                </c:pt>
                <c:pt idx="4452">
                  <c:v>52.9</c:v>
                </c:pt>
                <c:pt idx="4453">
                  <c:v>52.9</c:v>
                </c:pt>
                <c:pt idx="4454">
                  <c:v>52.7</c:v>
                </c:pt>
                <c:pt idx="4455">
                  <c:v>52.7</c:v>
                </c:pt>
                <c:pt idx="4456">
                  <c:v>52.7</c:v>
                </c:pt>
                <c:pt idx="4457">
                  <c:v>52.7</c:v>
                </c:pt>
                <c:pt idx="4458">
                  <c:v>52.4</c:v>
                </c:pt>
                <c:pt idx="4459">
                  <c:v>52</c:v>
                </c:pt>
                <c:pt idx="4460">
                  <c:v>51.7</c:v>
                </c:pt>
                <c:pt idx="4461">
                  <c:v>51.5</c:v>
                </c:pt>
                <c:pt idx="4462">
                  <c:v>51.1</c:v>
                </c:pt>
                <c:pt idx="4463">
                  <c:v>51</c:v>
                </c:pt>
                <c:pt idx="4464">
                  <c:v>51.1</c:v>
                </c:pt>
                <c:pt idx="4465">
                  <c:v>50.7</c:v>
                </c:pt>
                <c:pt idx="4466">
                  <c:v>50.5</c:v>
                </c:pt>
                <c:pt idx="4467">
                  <c:v>50.3</c:v>
                </c:pt>
                <c:pt idx="4468">
                  <c:v>50.4</c:v>
                </c:pt>
                <c:pt idx="4469">
                  <c:v>50.6</c:v>
                </c:pt>
                <c:pt idx="4470">
                  <c:v>50.5</c:v>
                </c:pt>
                <c:pt idx="4471">
                  <c:v>49.7</c:v>
                </c:pt>
                <c:pt idx="4472">
                  <c:v>48.9</c:v>
                </c:pt>
                <c:pt idx="4473">
                  <c:v>48.5</c:v>
                </c:pt>
                <c:pt idx="4474">
                  <c:v>48.8</c:v>
                </c:pt>
                <c:pt idx="4475">
                  <c:v>49.3</c:v>
                </c:pt>
                <c:pt idx="4476">
                  <c:v>49.9</c:v>
                </c:pt>
                <c:pt idx="4477">
                  <c:v>50.2</c:v>
                </c:pt>
                <c:pt idx="4478">
                  <c:v>50.2</c:v>
                </c:pt>
                <c:pt idx="4479">
                  <c:v>50.3</c:v>
                </c:pt>
                <c:pt idx="4480">
                  <c:v>50</c:v>
                </c:pt>
                <c:pt idx="4481">
                  <c:v>50.1</c:v>
                </c:pt>
                <c:pt idx="4482">
                  <c:v>50.6</c:v>
                </c:pt>
                <c:pt idx="4483">
                  <c:v>50.9</c:v>
                </c:pt>
                <c:pt idx="4484">
                  <c:v>50.6</c:v>
                </c:pt>
                <c:pt idx="4485">
                  <c:v>50.2</c:v>
                </c:pt>
                <c:pt idx="4486">
                  <c:v>50.1</c:v>
                </c:pt>
                <c:pt idx="4487">
                  <c:v>50.3</c:v>
                </c:pt>
                <c:pt idx="4488">
                  <c:v>50.4</c:v>
                </c:pt>
                <c:pt idx="4489">
                  <c:v>50.4</c:v>
                </c:pt>
                <c:pt idx="4490">
                  <c:v>50.5</c:v>
                </c:pt>
                <c:pt idx="4491">
                  <c:v>50.5</c:v>
                </c:pt>
                <c:pt idx="4492">
                  <c:v>50.3</c:v>
                </c:pt>
                <c:pt idx="4493">
                  <c:v>50</c:v>
                </c:pt>
                <c:pt idx="4494">
                  <c:v>49.8</c:v>
                </c:pt>
                <c:pt idx="4495">
                  <c:v>49.9</c:v>
                </c:pt>
                <c:pt idx="4496">
                  <c:v>50</c:v>
                </c:pt>
                <c:pt idx="4497">
                  <c:v>50.3</c:v>
                </c:pt>
                <c:pt idx="4498">
                  <c:v>50.4</c:v>
                </c:pt>
                <c:pt idx="4499">
                  <c:v>50.1</c:v>
                </c:pt>
                <c:pt idx="4500">
                  <c:v>50</c:v>
                </c:pt>
                <c:pt idx="4501">
                  <c:v>50.2</c:v>
                </c:pt>
                <c:pt idx="4502">
                  <c:v>50.3</c:v>
                </c:pt>
                <c:pt idx="4503">
                  <c:v>50.3</c:v>
                </c:pt>
                <c:pt idx="4504">
                  <c:v>50.5</c:v>
                </c:pt>
                <c:pt idx="4505">
                  <c:v>50.7</c:v>
                </c:pt>
                <c:pt idx="4506">
                  <c:v>50.9</c:v>
                </c:pt>
                <c:pt idx="4507">
                  <c:v>50.9</c:v>
                </c:pt>
                <c:pt idx="4508">
                  <c:v>50.6</c:v>
                </c:pt>
                <c:pt idx="4509">
                  <c:v>50.5</c:v>
                </c:pt>
                <c:pt idx="4510">
                  <c:v>50.5</c:v>
                </c:pt>
                <c:pt idx="4511">
                  <c:v>50.5</c:v>
                </c:pt>
                <c:pt idx="4512">
                  <c:v>50.5</c:v>
                </c:pt>
                <c:pt idx="4513">
                  <c:v>50.3</c:v>
                </c:pt>
                <c:pt idx="4514">
                  <c:v>50.2</c:v>
                </c:pt>
                <c:pt idx="4515">
                  <c:v>50.3</c:v>
                </c:pt>
                <c:pt idx="4516">
                  <c:v>50.5</c:v>
                </c:pt>
                <c:pt idx="4517">
                  <c:v>50.6</c:v>
                </c:pt>
                <c:pt idx="4518">
                  <c:v>50.6</c:v>
                </c:pt>
                <c:pt idx="4519">
                  <c:v>50.9</c:v>
                </c:pt>
                <c:pt idx="4520">
                  <c:v>51.1</c:v>
                </c:pt>
                <c:pt idx="4521">
                  <c:v>51</c:v>
                </c:pt>
                <c:pt idx="4522">
                  <c:v>51</c:v>
                </c:pt>
                <c:pt idx="4523">
                  <c:v>51.2</c:v>
                </c:pt>
                <c:pt idx="4524">
                  <c:v>51.8</c:v>
                </c:pt>
                <c:pt idx="4525">
                  <c:v>51.2</c:v>
                </c:pt>
                <c:pt idx="4526">
                  <c:v>49.5</c:v>
                </c:pt>
                <c:pt idx="4527">
                  <c:v>48.2</c:v>
                </c:pt>
                <c:pt idx="4528">
                  <c:v>48.3</c:v>
                </c:pt>
                <c:pt idx="4529">
                  <c:v>48.7</c:v>
                </c:pt>
                <c:pt idx="4530">
                  <c:v>48.6</c:v>
                </c:pt>
                <c:pt idx="4531">
                  <c:v>49</c:v>
                </c:pt>
                <c:pt idx="4532">
                  <c:v>50.4</c:v>
                </c:pt>
                <c:pt idx="4533">
                  <c:v>51.3</c:v>
                </c:pt>
                <c:pt idx="4534">
                  <c:v>51.4</c:v>
                </c:pt>
                <c:pt idx="4535">
                  <c:v>51.7</c:v>
                </c:pt>
                <c:pt idx="4536">
                  <c:v>51.8</c:v>
                </c:pt>
                <c:pt idx="4537">
                  <c:v>51.7</c:v>
                </c:pt>
                <c:pt idx="4538">
                  <c:v>51.5</c:v>
                </c:pt>
                <c:pt idx="4539">
                  <c:v>51.4</c:v>
                </c:pt>
                <c:pt idx="4540">
                  <c:v>51.5</c:v>
                </c:pt>
                <c:pt idx="4541">
                  <c:v>51.4</c:v>
                </c:pt>
                <c:pt idx="4542">
                  <c:v>51.3</c:v>
                </c:pt>
                <c:pt idx="4543">
                  <c:v>51.4</c:v>
                </c:pt>
                <c:pt idx="4544">
                  <c:v>51.9</c:v>
                </c:pt>
                <c:pt idx="4545">
                  <c:v>52.2</c:v>
                </c:pt>
                <c:pt idx="4546">
                  <c:v>52.1</c:v>
                </c:pt>
                <c:pt idx="4547">
                  <c:v>51.9</c:v>
                </c:pt>
                <c:pt idx="4548">
                  <c:v>51.7</c:v>
                </c:pt>
                <c:pt idx="4549">
                  <c:v>51.5</c:v>
                </c:pt>
                <c:pt idx="4550">
                  <c:v>51.4</c:v>
                </c:pt>
                <c:pt idx="4551">
                  <c:v>51.3</c:v>
                </c:pt>
                <c:pt idx="4552">
                  <c:v>51</c:v>
                </c:pt>
                <c:pt idx="4553">
                  <c:v>50.6</c:v>
                </c:pt>
                <c:pt idx="4554">
                  <c:v>50.4</c:v>
                </c:pt>
                <c:pt idx="4555">
                  <c:v>50.2</c:v>
                </c:pt>
                <c:pt idx="4556">
                  <c:v>49.8</c:v>
                </c:pt>
                <c:pt idx="4557">
                  <c:v>49.7</c:v>
                </c:pt>
                <c:pt idx="4558">
                  <c:v>49.7</c:v>
                </c:pt>
                <c:pt idx="4559">
                  <c:v>49.6</c:v>
                </c:pt>
                <c:pt idx="4560">
                  <c:v>49.7</c:v>
                </c:pt>
                <c:pt idx="4561">
                  <c:v>49.5</c:v>
                </c:pt>
                <c:pt idx="4562">
                  <c:v>49.4</c:v>
                </c:pt>
                <c:pt idx="4563">
                  <c:v>49.4</c:v>
                </c:pt>
                <c:pt idx="4564">
                  <c:v>49.2</c:v>
                </c:pt>
                <c:pt idx="4565">
                  <c:v>49</c:v>
                </c:pt>
                <c:pt idx="4566">
                  <c:v>49.1</c:v>
                </c:pt>
                <c:pt idx="4567">
                  <c:v>49.2</c:v>
                </c:pt>
                <c:pt idx="4568">
                  <c:v>48.9</c:v>
                </c:pt>
                <c:pt idx="4569">
                  <c:v>48.5</c:v>
                </c:pt>
                <c:pt idx="4570">
                  <c:v>47.9</c:v>
                </c:pt>
                <c:pt idx="4571">
                  <c:v>47.5</c:v>
                </c:pt>
                <c:pt idx="4572">
                  <c:v>47.5</c:v>
                </c:pt>
                <c:pt idx="4573">
                  <c:v>47.2</c:v>
                </c:pt>
                <c:pt idx="4574">
                  <c:v>47.5</c:v>
                </c:pt>
                <c:pt idx="4575">
                  <c:v>48.3</c:v>
                </c:pt>
                <c:pt idx="4576">
                  <c:v>48.5</c:v>
                </c:pt>
                <c:pt idx="4577">
                  <c:v>48.7</c:v>
                </c:pt>
                <c:pt idx="4578">
                  <c:v>48.7</c:v>
                </c:pt>
                <c:pt idx="4579">
                  <c:v>48.7</c:v>
                </c:pt>
                <c:pt idx="4580">
                  <c:v>48.7</c:v>
                </c:pt>
                <c:pt idx="4581">
                  <c:v>48.8</c:v>
                </c:pt>
                <c:pt idx="4582">
                  <c:v>48.9</c:v>
                </c:pt>
                <c:pt idx="4583">
                  <c:v>48.9</c:v>
                </c:pt>
                <c:pt idx="4584">
                  <c:v>48.6</c:v>
                </c:pt>
                <c:pt idx="4585">
                  <c:v>48.1</c:v>
                </c:pt>
                <c:pt idx="4586">
                  <c:v>48.1</c:v>
                </c:pt>
                <c:pt idx="4587">
                  <c:v>48</c:v>
                </c:pt>
                <c:pt idx="4588">
                  <c:v>48</c:v>
                </c:pt>
                <c:pt idx="4589">
                  <c:v>48</c:v>
                </c:pt>
                <c:pt idx="4590">
                  <c:v>48.1</c:v>
                </c:pt>
                <c:pt idx="4591">
                  <c:v>47.9</c:v>
                </c:pt>
                <c:pt idx="4592">
                  <c:v>47.7</c:v>
                </c:pt>
                <c:pt idx="4593">
                  <c:v>47.7</c:v>
                </c:pt>
                <c:pt idx="4594">
                  <c:v>47.7</c:v>
                </c:pt>
                <c:pt idx="4595">
                  <c:v>47.7</c:v>
                </c:pt>
                <c:pt idx="4596">
                  <c:v>47.6</c:v>
                </c:pt>
                <c:pt idx="4597">
                  <c:v>47.4</c:v>
                </c:pt>
                <c:pt idx="4598">
                  <c:v>47.4</c:v>
                </c:pt>
                <c:pt idx="4599">
                  <c:v>47.3</c:v>
                </c:pt>
                <c:pt idx="4600">
                  <c:v>47.5</c:v>
                </c:pt>
                <c:pt idx="4601">
                  <c:v>47.5</c:v>
                </c:pt>
                <c:pt idx="4602">
                  <c:v>47.3</c:v>
                </c:pt>
                <c:pt idx="4603">
                  <c:v>47.7</c:v>
                </c:pt>
                <c:pt idx="4604">
                  <c:v>48.4</c:v>
                </c:pt>
                <c:pt idx="4605">
                  <c:v>48.5</c:v>
                </c:pt>
                <c:pt idx="4606">
                  <c:v>48.8</c:v>
                </c:pt>
                <c:pt idx="4607">
                  <c:v>48.5</c:v>
                </c:pt>
                <c:pt idx="4608">
                  <c:v>47.6</c:v>
                </c:pt>
                <c:pt idx="4609">
                  <c:v>47.3</c:v>
                </c:pt>
                <c:pt idx="4610">
                  <c:v>47.3</c:v>
                </c:pt>
                <c:pt idx="4611">
                  <c:v>47.3</c:v>
                </c:pt>
                <c:pt idx="4612">
                  <c:v>46.8</c:v>
                </c:pt>
                <c:pt idx="4613">
                  <c:v>46.7</c:v>
                </c:pt>
                <c:pt idx="4614">
                  <c:v>46.6</c:v>
                </c:pt>
                <c:pt idx="4615">
                  <c:v>46.4</c:v>
                </c:pt>
                <c:pt idx="4616">
                  <c:v>46</c:v>
                </c:pt>
                <c:pt idx="4617">
                  <c:v>45.7</c:v>
                </c:pt>
                <c:pt idx="4618">
                  <c:v>45.4</c:v>
                </c:pt>
                <c:pt idx="4619">
                  <c:v>44.8</c:v>
                </c:pt>
                <c:pt idx="4620">
                  <c:v>44.4</c:v>
                </c:pt>
                <c:pt idx="4621">
                  <c:v>44.4</c:v>
                </c:pt>
                <c:pt idx="4622">
                  <c:v>44.7</c:v>
                </c:pt>
                <c:pt idx="4623">
                  <c:v>44.9</c:v>
                </c:pt>
                <c:pt idx="4624">
                  <c:v>44.9</c:v>
                </c:pt>
                <c:pt idx="4625">
                  <c:v>44.9</c:v>
                </c:pt>
                <c:pt idx="4626">
                  <c:v>44.8</c:v>
                </c:pt>
                <c:pt idx="4627">
                  <c:v>44.7</c:v>
                </c:pt>
                <c:pt idx="4628">
                  <c:v>44.8</c:v>
                </c:pt>
                <c:pt idx="4629">
                  <c:v>44.9</c:v>
                </c:pt>
                <c:pt idx="4630">
                  <c:v>44.8</c:v>
                </c:pt>
                <c:pt idx="4631">
                  <c:v>44.8</c:v>
                </c:pt>
                <c:pt idx="4632">
                  <c:v>44.8</c:v>
                </c:pt>
                <c:pt idx="4633">
                  <c:v>44.8</c:v>
                </c:pt>
                <c:pt idx="4634">
                  <c:v>45.1</c:v>
                </c:pt>
                <c:pt idx="4635">
                  <c:v>45.1</c:v>
                </c:pt>
                <c:pt idx="4636">
                  <c:v>44.5</c:v>
                </c:pt>
                <c:pt idx="4637">
                  <c:v>44.2</c:v>
                </c:pt>
                <c:pt idx="4638">
                  <c:v>44.5</c:v>
                </c:pt>
                <c:pt idx="4639">
                  <c:v>44.6</c:v>
                </c:pt>
                <c:pt idx="4640">
                  <c:v>44.3</c:v>
                </c:pt>
                <c:pt idx="4641">
                  <c:v>44.2</c:v>
                </c:pt>
                <c:pt idx="4642">
                  <c:v>44.6</c:v>
                </c:pt>
                <c:pt idx="4643">
                  <c:v>44.9</c:v>
                </c:pt>
                <c:pt idx="4644">
                  <c:v>44.8</c:v>
                </c:pt>
                <c:pt idx="4645">
                  <c:v>44.4</c:v>
                </c:pt>
                <c:pt idx="4646">
                  <c:v>44.3</c:v>
                </c:pt>
                <c:pt idx="4647">
                  <c:v>44.5</c:v>
                </c:pt>
                <c:pt idx="4648">
                  <c:v>44.6</c:v>
                </c:pt>
                <c:pt idx="4649">
                  <c:v>44.5</c:v>
                </c:pt>
                <c:pt idx="4650">
                  <c:v>44.4</c:v>
                </c:pt>
                <c:pt idx="4651">
                  <c:v>44.4</c:v>
                </c:pt>
                <c:pt idx="4652">
                  <c:v>44.5</c:v>
                </c:pt>
                <c:pt idx="4653">
                  <c:v>44.9</c:v>
                </c:pt>
                <c:pt idx="4654">
                  <c:v>45.2</c:v>
                </c:pt>
                <c:pt idx="4655">
                  <c:v>45.4</c:v>
                </c:pt>
                <c:pt idx="4656">
                  <c:v>45.9</c:v>
                </c:pt>
                <c:pt idx="4657">
                  <c:v>46.3</c:v>
                </c:pt>
                <c:pt idx="4658">
                  <c:v>46.2</c:v>
                </c:pt>
                <c:pt idx="4659">
                  <c:v>46.1</c:v>
                </c:pt>
                <c:pt idx="4660">
                  <c:v>46.5</c:v>
                </c:pt>
                <c:pt idx="4661">
                  <c:v>46.8</c:v>
                </c:pt>
                <c:pt idx="4662">
                  <c:v>46.8</c:v>
                </c:pt>
                <c:pt idx="4663">
                  <c:v>47.1</c:v>
                </c:pt>
                <c:pt idx="4664">
                  <c:v>47.5</c:v>
                </c:pt>
                <c:pt idx="4665">
                  <c:v>47.5</c:v>
                </c:pt>
                <c:pt idx="4666">
                  <c:v>47.3</c:v>
                </c:pt>
                <c:pt idx="4667">
                  <c:v>47.3</c:v>
                </c:pt>
                <c:pt idx="4668">
                  <c:v>47.6</c:v>
                </c:pt>
                <c:pt idx="4669">
                  <c:v>48.1</c:v>
                </c:pt>
                <c:pt idx="4670">
                  <c:v>48.2</c:v>
                </c:pt>
                <c:pt idx="4671">
                  <c:v>48.2</c:v>
                </c:pt>
                <c:pt idx="4672">
                  <c:v>48.1</c:v>
                </c:pt>
                <c:pt idx="4673">
                  <c:v>48.1</c:v>
                </c:pt>
                <c:pt idx="4674">
                  <c:v>48.2</c:v>
                </c:pt>
                <c:pt idx="4675">
                  <c:v>48.5</c:v>
                </c:pt>
                <c:pt idx="4676">
                  <c:v>48.8</c:v>
                </c:pt>
                <c:pt idx="4677">
                  <c:v>48.6</c:v>
                </c:pt>
                <c:pt idx="4678">
                  <c:v>48.7</c:v>
                </c:pt>
                <c:pt idx="4679">
                  <c:v>48.8</c:v>
                </c:pt>
                <c:pt idx="4680">
                  <c:v>48.8</c:v>
                </c:pt>
                <c:pt idx="4681">
                  <c:v>48.6</c:v>
                </c:pt>
                <c:pt idx="4682">
                  <c:v>48.3</c:v>
                </c:pt>
                <c:pt idx="4683">
                  <c:v>48.2</c:v>
                </c:pt>
                <c:pt idx="4684">
                  <c:v>48.1</c:v>
                </c:pt>
                <c:pt idx="4685">
                  <c:v>47.9</c:v>
                </c:pt>
                <c:pt idx="4686">
                  <c:v>47.7</c:v>
                </c:pt>
                <c:pt idx="4687">
                  <c:v>47.7</c:v>
                </c:pt>
                <c:pt idx="4688">
                  <c:v>47.6</c:v>
                </c:pt>
                <c:pt idx="4689">
                  <c:v>47.4</c:v>
                </c:pt>
                <c:pt idx="4690">
                  <c:v>47</c:v>
                </c:pt>
                <c:pt idx="4691">
                  <c:v>46.9</c:v>
                </c:pt>
                <c:pt idx="4692">
                  <c:v>47.1</c:v>
                </c:pt>
                <c:pt idx="4693">
                  <c:v>47.4</c:v>
                </c:pt>
                <c:pt idx="4694">
                  <c:v>47.4</c:v>
                </c:pt>
                <c:pt idx="4695">
                  <c:v>47.4</c:v>
                </c:pt>
                <c:pt idx="4696">
                  <c:v>48.1</c:v>
                </c:pt>
                <c:pt idx="4697">
                  <c:v>48.7</c:v>
                </c:pt>
                <c:pt idx="4698">
                  <c:v>49.2</c:v>
                </c:pt>
                <c:pt idx="4699">
                  <c:v>49.4</c:v>
                </c:pt>
                <c:pt idx="4700">
                  <c:v>49.2</c:v>
                </c:pt>
                <c:pt idx="4701">
                  <c:v>49.2</c:v>
                </c:pt>
                <c:pt idx="4702">
                  <c:v>49.1</c:v>
                </c:pt>
                <c:pt idx="4703">
                  <c:v>49.1</c:v>
                </c:pt>
                <c:pt idx="4704">
                  <c:v>49.1</c:v>
                </c:pt>
                <c:pt idx="4705">
                  <c:v>49.1</c:v>
                </c:pt>
                <c:pt idx="4706">
                  <c:v>49</c:v>
                </c:pt>
                <c:pt idx="4707">
                  <c:v>49</c:v>
                </c:pt>
                <c:pt idx="4708">
                  <c:v>49.1</c:v>
                </c:pt>
                <c:pt idx="4709">
                  <c:v>49.2</c:v>
                </c:pt>
                <c:pt idx="4710">
                  <c:v>49.2</c:v>
                </c:pt>
                <c:pt idx="4711">
                  <c:v>49.3</c:v>
                </c:pt>
                <c:pt idx="4712">
                  <c:v>49.4</c:v>
                </c:pt>
                <c:pt idx="4713">
                  <c:v>49.2</c:v>
                </c:pt>
                <c:pt idx="4714">
                  <c:v>49</c:v>
                </c:pt>
                <c:pt idx="4715">
                  <c:v>49</c:v>
                </c:pt>
                <c:pt idx="4716">
                  <c:v>48.9</c:v>
                </c:pt>
                <c:pt idx="4717">
                  <c:v>48.7</c:v>
                </c:pt>
                <c:pt idx="4718">
                  <c:v>48.4</c:v>
                </c:pt>
                <c:pt idx="4719">
                  <c:v>48.3</c:v>
                </c:pt>
                <c:pt idx="4720">
                  <c:v>48.4</c:v>
                </c:pt>
                <c:pt idx="4721">
                  <c:v>48.2</c:v>
                </c:pt>
                <c:pt idx="4722">
                  <c:v>47.7</c:v>
                </c:pt>
                <c:pt idx="4723">
                  <c:v>47.2</c:v>
                </c:pt>
                <c:pt idx="4724">
                  <c:v>47.3</c:v>
                </c:pt>
                <c:pt idx="4725">
                  <c:v>47.3</c:v>
                </c:pt>
                <c:pt idx="4726">
                  <c:v>47.1</c:v>
                </c:pt>
                <c:pt idx="4727">
                  <c:v>47.3</c:v>
                </c:pt>
                <c:pt idx="4728">
                  <c:v>47.4</c:v>
                </c:pt>
                <c:pt idx="4729">
                  <c:v>47.6</c:v>
                </c:pt>
                <c:pt idx="4730">
                  <c:v>48</c:v>
                </c:pt>
                <c:pt idx="4731">
                  <c:v>48.2</c:v>
                </c:pt>
                <c:pt idx="4732">
                  <c:v>48.3</c:v>
                </c:pt>
                <c:pt idx="4733">
                  <c:v>48.6</c:v>
                </c:pt>
                <c:pt idx="4734">
                  <c:v>48.8</c:v>
                </c:pt>
                <c:pt idx="4735">
                  <c:v>48.6</c:v>
                </c:pt>
                <c:pt idx="4736">
                  <c:v>48.5</c:v>
                </c:pt>
                <c:pt idx="4737">
                  <c:v>48.5</c:v>
                </c:pt>
                <c:pt idx="4738">
                  <c:v>48.2</c:v>
                </c:pt>
                <c:pt idx="4739">
                  <c:v>48</c:v>
                </c:pt>
                <c:pt idx="4740">
                  <c:v>48.2</c:v>
                </c:pt>
                <c:pt idx="4741">
                  <c:v>48.3</c:v>
                </c:pt>
                <c:pt idx="4742">
                  <c:v>48.3</c:v>
                </c:pt>
                <c:pt idx="4743">
                  <c:v>48.7</c:v>
                </c:pt>
                <c:pt idx="4744">
                  <c:v>49.4</c:v>
                </c:pt>
                <c:pt idx="4745">
                  <c:v>49.9</c:v>
                </c:pt>
                <c:pt idx="4746">
                  <c:v>50.1</c:v>
                </c:pt>
                <c:pt idx="4747">
                  <c:v>50</c:v>
                </c:pt>
                <c:pt idx="4748">
                  <c:v>49.7</c:v>
                </c:pt>
                <c:pt idx="4749">
                  <c:v>49.7</c:v>
                </c:pt>
                <c:pt idx="4750">
                  <c:v>49.5</c:v>
                </c:pt>
                <c:pt idx="4751">
                  <c:v>49.2</c:v>
                </c:pt>
                <c:pt idx="4752">
                  <c:v>49.5</c:v>
                </c:pt>
                <c:pt idx="4753">
                  <c:v>49.7</c:v>
                </c:pt>
                <c:pt idx="4754">
                  <c:v>49.6</c:v>
                </c:pt>
                <c:pt idx="4755">
                  <c:v>49.2</c:v>
                </c:pt>
                <c:pt idx="4756">
                  <c:v>49.1</c:v>
                </c:pt>
                <c:pt idx="4757">
                  <c:v>49.2</c:v>
                </c:pt>
                <c:pt idx="4758">
                  <c:v>49.2</c:v>
                </c:pt>
                <c:pt idx="4759">
                  <c:v>49.1</c:v>
                </c:pt>
                <c:pt idx="4760">
                  <c:v>49</c:v>
                </c:pt>
                <c:pt idx="4761">
                  <c:v>49.3</c:v>
                </c:pt>
                <c:pt idx="4762">
                  <c:v>49.7</c:v>
                </c:pt>
                <c:pt idx="4763">
                  <c:v>49.7</c:v>
                </c:pt>
                <c:pt idx="4764">
                  <c:v>49.5</c:v>
                </c:pt>
                <c:pt idx="4765">
                  <c:v>49.5</c:v>
                </c:pt>
                <c:pt idx="4766">
                  <c:v>49.2</c:v>
                </c:pt>
                <c:pt idx="4767">
                  <c:v>48.6</c:v>
                </c:pt>
                <c:pt idx="4768">
                  <c:v>48</c:v>
                </c:pt>
                <c:pt idx="4769">
                  <c:v>47.5</c:v>
                </c:pt>
                <c:pt idx="4770">
                  <c:v>47.8</c:v>
                </c:pt>
                <c:pt idx="4771">
                  <c:v>48.3</c:v>
                </c:pt>
                <c:pt idx="4772">
                  <c:v>48.5</c:v>
                </c:pt>
                <c:pt idx="4773">
                  <c:v>48.3</c:v>
                </c:pt>
                <c:pt idx="4774">
                  <c:v>48.2</c:v>
                </c:pt>
                <c:pt idx="4775">
                  <c:v>48.2</c:v>
                </c:pt>
                <c:pt idx="4776">
                  <c:v>48.1</c:v>
                </c:pt>
                <c:pt idx="4777">
                  <c:v>48.2</c:v>
                </c:pt>
                <c:pt idx="4778">
                  <c:v>48.3</c:v>
                </c:pt>
                <c:pt idx="4779">
                  <c:v>48.2</c:v>
                </c:pt>
                <c:pt idx="4780">
                  <c:v>47.9</c:v>
                </c:pt>
                <c:pt idx="4781">
                  <c:v>47.7</c:v>
                </c:pt>
                <c:pt idx="4782">
                  <c:v>47.8</c:v>
                </c:pt>
                <c:pt idx="4783">
                  <c:v>47.9</c:v>
                </c:pt>
                <c:pt idx="4784">
                  <c:v>47.9</c:v>
                </c:pt>
                <c:pt idx="4785">
                  <c:v>48</c:v>
                </c:pt>
                <c:pt idx="4786">
                  <c:v>48.4</c:v>
                </c:pt>
                <c:pt idx="4787">
                  <c:v>48.5</c:v>
                </c:pt>
                <c:pt idx="4788">
                  <c:v>48.8</c:v>
                </c:pt>
                <c:pt idx="4789">
                  <c:v>49</c:v>
                </c:pt>
                <c:pt idx="4790">
                  <c:v>49.3</c:v>
                </c:pt>
                <c:pt idx="4791">
                  <c:v>49.5</c:v>
                </c:pt>
                <c:pt idx="4792">
                  <c:v>49.5</c:v>
                </c:pt>
                <c:pt idx="4793">
                  <c:v>49.5</c:v>
                </c:pt>
                <c:pt idx="4794">
                  <c:v>49.8</c:v>
                </c:pt>
                <c:pt idx="4795">
                  <c:v>49.9</c:v>
                </c:pt>
                <c:pt idx="4796">
                  <c:v>49.7</c:v>
                </c:pt>
                <c:pt idx="4797">
                  <c:v>49.4</c:v>
                </c:pt>
                <c:pt idx="4798">
                  <c:v>49.3</c:v>
                </c:pt>
                <c:pt idx="4799">
                  <c:v>49.2</c:v>
                </c:pt>
                <c:pt idx="4800">
                  <c:v>49.1</c:v>
                </c:pt>
                <c:pt idx="4801">
                  <c:v>48.8</c:v>
                </c:pt>
                <c:pt idx="4802">
                  <c:v>48.4</c:v>
                </c:pt>
                <c:pt idx="4803">
                  <c:v>48.3</c:v>
                </c:pt>
                <c:pt idx="4804">
                  <c:v>48.3</c:v>
                </c:pt>
                <c:pt idx="4805">
                  <c:v>48.8</c:v>
                </c:pt>
                <c:pt idx="4806">
                  <c:v>49</c:v>
                </c:pt>
                <c:pt idx="4807">
                  <c:v>49.1</c:v>
                </c:pt>
                <c:pt idx="4808">
                  <c:v>49.3</c:v>
                </c:pt>
                <c:pt idx="4809">
                  <c:v>49.5</c:v>
                </c:pt>
                <c:pt idx="4810">
                  <c:v>49.7</c:v>
                </c:pt>
                <c:pt idx="4811">
                  <c:v>49.7</c:v>
                </c:pt>
                <c:pt idx="4812">
                  <c:v>49.8</c:v>
                </c:pt>
                <c:pt idx="4813">
                  <c:v>49.8</c:v>
                </c:pt>
                <c:pt idx="4814">
                  <c:v>49.8</c:v>
                </c:pt>
                <c:pt idx="4815">
                  <c:v>49.9</c:v>
                </c:pt>
                <c:pt idx="4816">
                  <c:v>49.9</c:v>
                </c:pt>
                <c:pt idx="4817">
                  <c:v>49.8</c:v>
                </c:pt>
                <c:pt idx="4818">
                  <c:v>49.6</c:v>
                </c:pt>
                <c:pt idx="4819">
                  <c:v>49.4</c:v>
                </c:pt>
                <c:pt idx="4820">
                  <c:v>49.4</c:v>
                </c:pt>
                <c:pt idx="4821">
                  <c:v>49.5</c:v>
                </c:pt>
                <c:pt idx="4822">
                  <c:v>49.7</c:v>
                </c:pt>
                <c:pt idx="4823">
                  <c:v>50.2</c:v>
                </c:pt>
                <c:pt idx="4824">
                  <c:v>50.4</c:v>
                </c:pt>
                <c:pt idx="4825">
                  <c:v>50.2</c:v>
                </c:pt>
                <c:pt idx="4826">
                  <c:v>50</c:v>
                </c:pt>
                <c:pt idx="4827">
                  <c:v>49.7</c:v>
                </c:pt>
                <c:pt idx="4828">
                  <c:v>49.5</c:v>
                </c:pt>
                <c:pt idx="4829">
                  <c:v>49.7</c:v>
                </c:pt>
                <c:pt idx="4830">
                  <c:v>49.7</c:v>
                </c:pt>
                <c:pt idx="4831">
                  <c:v>49.6</c:v>
                </c:pt>
                <c:pt idx="4832">
                  <c:v>49.6</c:v>
                </c:pt>
                <c:pt idx="4833">
                  <c:v>49.7</c:v>
                </c:pt>
                <c:pt idx="4834">
                  <c:v>49.7</c:v>
                </c:pt>
                <c:pt idx="4835">
                  <c:v>49.7</c:v>
                </c:pt>
                <c:pt idx="4836">
                  <c:v>49.7</c:v>
                </c:pt>
                <c:pt idx="4837">
                  <c:v>49.8</c:v>
                </c:pt>
                <c:pt idx="4838">
                  <c:v>49.9</c:v>
                </c:pt>
                <c:pt idx="4839">
                  <c:v>50.1</c:v>
                </c:pt>
                <c:pt idx="4840">
                  <c:v>50.2</c:v>
                </c:pt>
                <c:pt idx="4841">
                  <c:v>50.2</c:v>
                </c:pt>
                <c:pt idx="4842">
                  <c:v>50.2</c:v>
                </c:pt>
                <c:pt idx="4843">
                  <c:v>50.3</c:v>
                </c:pt>
                <c:pt idx="4844">
                  <c:v>50.3</c:v>
                </c:pt>
                <c:pt idx="4845">
                  <c:v>50.4</c:v>
                </c:pt>
                <c:pt idx="4846">
                  <c:v>50.5</c:v>
                </c:pt>
                <c:pt idx="4847">
                  <c:v>50.5</c:v>
                </c:pt>
                <c:pt idx="4848">
                  <c:v>50.5</c:v>
                </c:pt>
                <c:pt idx="4849">
                  <c:v>50.6</c:v>
                </c:pt>
                <c:pt idx="4850">
                  <c:v>50.6</c:v>
                </c:pt>
                <c:pt idx="4851">
                  <c:v>50.5</c:v>
                </c:pt>
                <c:pt idx="4852">
                  <c:v>50.4</c:v>
                </c:pt>
                <c:pt idx="4853">
                  <c:v>50.6</c:v>
                </c:pt>
                <c:pt idx="4854">
                  <c:v>50.7</c:v>
                </c:pt>
                <c:pt idx="4855">
                  <c:v>50.6</c:v>
                </c:pt>
                <c:pt idx="4856">
                  <c:v>50.5</c:v>
                </c:pt>
                <c:pt idx="4857">
                  <c:v>50.5</c:v>
                </c:pt>
                <c:pt idx="4858">
                  <c:v>50.5</c:v>
                </c:pt>
                <c:pt idx="4859">
                  <c:v>50.4</c:v>
                </c:pt>
                <c:pt idx="4860">
                  <c:v>50.3</c:v>
                </c:pt>
                <c:pt idx="4861">
                  <c:v>50.3</c:v>
                </c:pt>
                <c:pt idx="4862">
                  <c:v>50.3</c:v>
                </c:pt>
                <c:pt idx="4863">
                  <c:v>50.4</c:v>
                </c:pt>
                <c:pt idx="4864">
                  <c:v>50.4</c:v>
                </c:pt>
                <c:pt idx="4865">
                  <c:v>50.2</c:v>
                </c:pt>
                <c:pt idx="4866">
                  <c:v>50.2</c:v>
                </c:pt>
                <c:pt idx="4867">
                  <c:v>50.5</c:v>
                </c:pt>
                <c:pt idx="4868">
                  <c:v>50.6</c:v>
                </c:pt>
                <c:pt idx="4869">
                  <c:v>50.4</c:v>
                </c:pt>
                <c:pt idx="4870">
                  <c:v>50.3</c:v>
                </c:pt>
                <c:pt idx="4871">
                  <c:v>50.4</c:v>
                </c:pt>
                <c:pt idx="4872">
                  <c:v>50.6</c:v>
                </c:pt>
                <c:pt idx="4873">
                  <c:v>50.9</c:v>
                </c:pt>
                <c:pt idx="4874">
                  <c:v>50.8</c:v>
                </c:pt>
                <c:pt idx="4875">
                  <c:v>50.6</c:v>
                </c:pt>
                <c:pt idx="4876">
                  <c:v>50.5</c:v>
                </c:pt>
                <c:pt idx="4877">
                  <c:v>50.8</c:v>
                </c:pt>
                <c:pt idx="4878">
                  <c:v>51.1</c:v>
                </c:pt>
                <c:pt idx="4879">
                  <c:v>51.1</c:v>
                </c:pt>
                <c:pt idx="4880">
                  <c:v>50.9</c:v>
                </c:pt>
                <c:pt idx="4881">
                  <c:v>50.8</c:v>
                </c:pt>
                <c:pt idx="4882">
                  <c:v>50.9</c:v>
                </c:pt>
                <c:pt idx="4883">
                  <c:v>51</c:v>
                </c:pt>
                <c:pt idx="4884">
                  <c:v>51</c:v>
                </c:pt>
                <c:pt idx="4885">
                  <c:v>51</c:v>
                </c:pt>
                <c:pt idx="4886">
                  <c:v>51.1</c:v>
                </c:pt>
                <c:pt idx="4887">
                  <c:v>51.2</c:v>
                </c:pt>
                <c:pt idx="4888">
                  <c:v>51.2</c:v>
                </c:pt>
                <c:pt idx="4889">
                  <c:v>51.2</c:v>
                </c:pt>
                <c:pt idx="4890">
                  <c:v>51.1</c:v>
                </c:pt>
                <c:pt idx="4891">
                  <c:v>51.1</c:v>
                </c:pt>
                <c:pt idx="4892">
                  <c:v>51.2</c:v>
                </c:pt>
                <c:pt idx="4893">
                  <c:v>51.4</c:v>
                </c:pt>
                <c:pt idx="4894">
                  <c:v>51.5</c:v>
                </c:pt>
                <c:pt idx="4895">
                  <c:v>51.7</c:v>
                </c:pt>
                <c:pt idx="4896">
                  <c:v>51.7</c:v>
                </c:pt>
                <c:pt idx="4897">
                  <c:v>51.7</c:v>
                </c:pt>
                <c:pt idx="4898">
                  <c:v>51.7</c:v>
                </c:pt>
                <c:pt idx="4899">
                  <c:v>51.7</c:v>
                </c:pt>
                <c:pt idx="4900">
                  <c:v>51.9</c:v>
                </c:pt>
                <c:pt idx="4901">
                  <c:v>51.9</c:v>
                </c:pt>
                <c:pt idx="4902">
                  <c:v>51.9</c:v>
                </c:pt>
                <c:pt idx="4903">
                  <c:v>51.9</c:v>
                </c:pt>
                <c:pt idx="4904">
                  <c:v>51.9</c:v>
                </c:pt>
                <c:pt idx="4905">
                  <c:v>51.7</c:v>
                </c:pt>
                <c:pt idx="4906">
                  <c:v>51.6</c:v>
                </c:pt>
                <c:pt idx="4907">
                  <c:v>51.6</c:v>
                </c:pt>
                <c:pt idx="4908">
                  <c:v>51.6</c:v>
                </c:pt>
                <c:pt idx="4909">
                  <c:v>51.6</c:v>
                </c:pt>
                <c:pt idx="4910">
                  <c:v>51.7</c:v>
                </c:pt>
                <c:pt idx="4911">
                  <c:v>51.7</c:v>
                </c:pt>
                <c:pt idx="4912">
                  <c:v>51.6</c:v>
                </c:pt>
                <c:pt idx="4913">
                  <c:v>51.6</c:v>
                </c:pt>
                <c:pt idx="4914">
                  <c:v>51.6</c:v>
                </c:pt>
                <c:pt idx="4915">
                  <c:v>51.6</c:v>
                </c:pt>
                <c:pt idx="4916">
                  <c:v>51.5</c:v>
                </c:pt>
                <c:pt idx="4917">
                  <c:v>51.4</c:v>
                </c:pt>
                <c:pt idx="4918">
                  <c:v>51.3</c:v>
                </c:pt>
                <c:pt idx="4919">
                  <c:v>51.3</c:v>
                </c:pt>
                <c:pt idx="4920">
                  <c:v>51.2</c:v>
                </c:pt>
                <c:pt idx="4921">
                  <c:v>51.3</c:v>
                </c:pt>
                <c:pt idx="4922">
                  <c:v>51.5</c:v>
                </c:pt>
                <c:pt idx="4923">
                  <c:v>51.5</c:v>
                </c:pt>
                <c:pt idx="4924">
                  <c:v>51.4</c:v>
                </c:pt>
                <c:pt idx="4925">
                  <c:v>51.4</c:v>
                </c:pt>
                <c:pt idx="4926">
                  <c:v>51.6</c:v>
                </c:pt>
                <c:pt idx="4927">
                  <c:v>51.7</c:v>
                </c:pt>
                <c:pt idx="4928">
                  <c:v>51.6</c:v>
                </c:pt>
                <c:pt idx="4929">
                  <c:v>51.2</c:v>
                </c:pt>
                <c:pt idx="4930">
                  <c:v>51.1</c:v>
                </c:pt>
                <c:pt idx="4931">
                  <c:v>51.2</c:v>
                </c:pt>
                <c:pt idx="4932">
                  <c:v>51.5</c:v>
                </c:pt>
                <c:pt idx="4933">
                  <c:v>51.8</c:v>
                </c:pt>
                <c:pt idx="4934">
                  <c:v>51.8</c:v>
                </c:pt>
                <c:pt idx="4935">
                  <c:v>51.9</c:v>
                </c:pt>
                <c:pt idx="4936">
                  <c:v>51.8</c:v>
                </c:pt>
                <c:pt idx="4937">
                  <c:v>51.8</c:v>
                </c:pt>
                <c:pt idx="4938">
                  <c:v>51.8</c:v>
                </c:pt>
                <c:pt idx="4939">
                  <c:v>51.8</c:v>
                </c:pt>
                <c:pt idx="4940">
                  <c:v>51.8</c:v>
                </c:pt>
                <c:pt idx="4941">
                  <c:v>51.8</c:v>
                </c:pt>
                <c:pt idx="4942">
                  <c:v>51.7</c:v>
                </c:pt>
                <c:pt idx="4943">
                  <c:v>51.7</c:v>
                </c:pt>
                <c:pt idx="4944">
                  <c:v>51.6</c:v>
                </c:pt>
                <c:pt idx="4945">
                  <c:v>51.5</c:v>
                </c:pt>
                <c:pt idx="4946">
                  <c:v>51.5</c:v>
                </c:pt>
                <c:pt idx="4947">
                  <c:v>51.7</c:v>
                </c:pt>
                <c:pt idx="4948">
                  <c:v>51.6</c:v>
                </c:pt>
                <c:pt idx="4949">
                  <c:v>51.5</c:v>
                </c:pt>
                <c:pt idx="4950">
                  <c:v>51.5</c:v>
                </c:pt>
                <c:pt idx="4951">
                  <c:v>51.5</c:v>
                </c:pt>
                <c:pt idx="4952">
                  <c:v>51.5</c:v>
                </c:pt>
                <c:pt idx="4953">
                  <c:v>51.3</c:v>
                </c:pt>
                <c:pt idx="4954">
                  <c:v>51.2</c:v>
                </c:pt>
                <c:pt idx="4955">
                  <c:v>51.1</c:v>
                </c:pt>
                <c:pt idx="4956">
                  <c:v>51</c:v>
                </c:pt>
                <c:pt idx="4957">
                  <c:v>50.9</c:v>
                </c:pt>
                <c:pt idx="4958">
                  <c:v>50.8</c:v>
                </c:pt>
                <c:pt idx="4959">
                  <c:v>50.8</c:v>
                </c:pt>
                <c:pt idx="4960">
                  <c:v>50.7</c:v>
                </c:pt>
                <c:pt idx="4961">
                  <c:v>50.6</c:v>
                </c:pt>
                <c:pt idx="4962">
                  <c:v>50.6</c:v>
                </c:pt>
                <c:pt idx="4963">
                  <c:v>50.6</c:v>
                </c:pt>
                <c:pt idx="4964">
                  <c:v>50.5</c:v>
                </c:pt>
                <c:pt idx="4965">
                  <c:v>50.4</c:v>
                </c:pt>
                <c:pt idx="4966">
                  <c:v>50.4</c:v>
                </c:pt>
                <c:pt idx="4967">
                  <c:v>50.3</c:v>
                </c:pt>
                <c:pt idx="4968">
                  <c:v>50.2</c:v>
                </c:pt>
                <c:pt idx="4969">
                  <c:v>50.2</c:v>
                </c:pt>
                <c:pt idx="4970">
                  <c:v>50.2</c:v>
                </c:pt>
                <c:pt idx="4971">
                  <c:v>50.3</c:v>
                </c:pt>
                <c:pt idx="4972">
                  <c:v>50.4</c:v>
                </c:pt>
                <c:pt idx="4973">
                  <c:v>50.5</c:v>
                </c:pt>
                <c:pt idx="4974">
                  <c:v>50.5</c:v>
                </c:pt>
                <c:pt idx="4975">
                  <c:v>50.5</c:v>
                </c:pt>
                <c:pt idx="4976">
                  <c:v>50.5</c:v>
                </c:pt>
                <c:pt idx="4977">
                  <c:v>50.3</c:v>
                </c:pt>
                <c:pt idx="4978">
                  <c:v>50.1</c:v>
                </c:pt>
                <c:pt idx="4979">
                  <c:v>49.9</c:v>
                </c:pt>
                <c:pt idx="4980">
                  <c:v>49.6</c:v>
                </c:pt>
                <c:pt idx="4981">
                  <c:v>49.4</c:v>
                </c:pt>
                <c:pt idx="4982">
                  <c:v>49.4</c:v>
                </c:pt>
                <c:pt idx="4983">
                  <c:v>49.2</c:v>
                </c:pt>
                <c:pt idx="4984">
                  <c:v>49.2</c:v>
                </c:pt>
                <c:pt idx="4985">
                  <c:v>49.1</c:v>
                </c:pt>
                <c:pt idx="4986">
                  <c:v>49</c:v>
                </c:pt>
                <c:pt idx="4987">
                  <c:v>49</c:v>
                </c:pt>
                <c:pt idx="4988">
                  <c:v>49.1</c:v>
                </c:pt>
                <c:pt idx="4989">
                  <c:v>49.4</c:v>
                </c:pt>
                <c:pt idx="4990">
                  <c:v>49.4</c:v>
                </c:pt>
                <c:pt idx="4991">
                  <c:v>49.2</c:v>
                </c:pt>
                <c:pt idx="4992">
                  <c:v>49.1</c:v>
                </c:pt>
                <c:pt idx="4993">
                  <c:v>49.1</c:v>
                </c:pt>
                <c:pt idx="4994">
                  <c:v>49</c:v>
                </c:pt>
                <c:pt idx="4995">
                  <c:v>48.9</c:v>
                </c:pt>
                <c:pt idx="4996">
                  <c:v>48.8</c:v>
                </c:pt>
                <c:pt idx="4997">
                  <c:v>48.6</c:v>
                </c:pt>
                <c:pt idx="4998">
                  <c:v>48.4</c:v>
                </c:pt>
                <c:pt idx="4999">
                  <c:v>48.4</c:v>
                </c:pt>
                <c:pt idx="5000">
                  <c:v>48.4</c:v>
                </c:pt>
                <c:pt idx="5001">
                  <c:v>48.3</c:v>
                </c:pt>
                <c:pt idx="5002">
                  <c:v>47.8</c:v>
                </c:pt>
                <c:pt idx="5003">
                  <c:v>47.5</c:v>
                </c:pt>
                <c:pt idx="5004">
                  <c:v>47.9</c:v>
                </c:pt>
                <c:pt idx="5005">
                  <c:v>48.2</c:v>
                </c:pt>
                <c:pt idx="5006">
                  <c:v>47.9</c:v>
                </c:pt>
                <c:pt idx="5007">
                  <c:v>47</c:v>
                </c:pt>
                <c:pt idx="5008">
                  <c:v>46.5</c:v>
                </c:pt>
                <c:pt idx="5009">
                  <c:v>46.9</c:v>
                </c:pt>
                <c:pt idx="5010">
                  <c:v>47.4</c:v>
                </c:pt>
                <c:pt idx="5011">
                  <c:v>47.5</c:v>
                </c:pt>
                <c:pt idx="5012">
                  <c:v>47.2</c:v>
                </c:pt>
                <c:pt idx="5013">
                  <c:v>47.3</c:v>
                </c:pt>
                <c:pt idx="5014">
                  <c:v>47.4</c:v>
                </c:pt>
                <c:pt idx="5015">
                  <c:v>47.5</c:v>
                </c:pt>
                <c:pt idx="5016">
                  <c:v>47.6</c:v>
                </c:pt>
                <c:pt idx="5017">
                  <c:v>47.4</c:v>
                </c:pt>
                <c:pt idx="5018">
                  <c:v>47.2</c:v>
                </c:pt>
                <c:pt idx="5019">
                  <c:v>47.1</c:v>
                </c:pt>
                <c:pt idx="5020">
                  <c:v>46.8</c:v>
                </c:pt>
                <c:pt idx="5021">
                  <c:v>46.7</c:v>
                </c:pt>
                <c:pt idx="5022">
                  <c:v>46.6</c:v>
                </c:pt>
                <c:pt idx="5023">
                  <c:v>46.1</c:v>
                </c:pt>
                <c:pt idx="5024">
                  <c:v>45.5</c:v>
                </c:pt>
                <c:pt idx="5025">
                  <c:v>44.9</c:v>
                </c:pt>
                <c:pt idx="5026">
                  <c:v>45</c:v>
                </c:pt>
                <c:pt idx="5027">
                  <c:v>44.9</c:v>
                </c:pt>
                <c:pt idx="5028">
                  <c:v>45</c:v>
                </c:pt>
                <c:pt idx="5029">
                  <c:v>45.3</c:v>
                </c:pt>
                <c:pt idx="5030">
                  <c:v>45.4</c:v>
                </c:pt>
                <c:pt idx="5031">
                  <c:v>45.8</c:v>
                </c:pt>
                <c:pt idx="5032">
                  <c:v>46.2</c:v>
                </c:pt>
                <c:pt idx="5033">
                  <c:v>46.7</c:v>
                </c:pt>
                <c:pt idx="5034">
                  <c:v>47.2</c:v>
                </c:pt>
                <c:pt idx="5035">
                  <c:v>47.4</c:v>
                </c:pt>
                <c:pt idx="5036">
                  <c:v>47.6</c:v>
                </c:pt>
                <c:pt idx="5037">
                  <c:v>47.7</c:v>
                </c:pt>
                <c:pt idx="5038">
                  <c:v>47.6</c:v>
                </c:pt>
                <c:pt idx="5039">
                  <c:v>47.6</c:v>
                </c:pt>
                <c:pt idx="5040">
                  <c:v>47.6</c:v>
                </c:pt>
                <c:pt idx="5041">
                  <c:v>47.6</c:v>
                </c:pt>
                <c:pt idx="5042">
                  <c:v>47.9</c:v>
                </c:pt>
                <c:pt idx="5043">
                  <c:v>48.4</c:v>
                </c:pt>
                <c:pt idx="5044">
                  <c:v>48.9</c:v>
                </c:pt>
                <c:pt idx="5045">
                  <c:v>49.3</c:v>
                </c:pt>
                <c:pt idx="5046">
                  <c:v>49.5</c:v>
                </c:pt>
                <c:pt idx="5047">
                  <c:v>49.7</c:v>
                </c:pt>
                <c:pt idx="5048">
                  <c:v>49.9</c:v>
                </c:pt>
                <c:pt idx="5049">
                  <c:v>50.2</c:v>
                </c:pt>
                <c:pt idx="5050">
                  <c:v>50.2</c:v>
                </c:pt>
                <c:pt idx="5051">
                  <c:v>50.3</c:v>
                </c:pt>
                <c:pt idx="5052">
                  <c:v>50.6</c:v>
                </c:pt>
                <c:pt idx="5053">
                  <c:v>50.9</c:v>
                </c:pt>
                <c:pt idx="5054">
                  <c:v>51.1</c:v>
                </c:pt>
                <c:pt idx="5055">
                  <c:v>51</c:v>
                </c:pt>
                <c:pt idx="5056">
                  <c:v>50.8</c:v>
                </c:pt>
                <c:pt idx="5057">
                  <c:v>50.6</c:v>
                </c:pt>
                <c:pt idx="5058">
                  <c:v>50.5</c:v>
                </c:pt>
                <c:pt idx="5059">
                  <c:v>50.4</c:v>
                </c:pt>
                <c:pt idx="5060">
                  <c:v>50.5</c:v>
                </c:pt>
                <c:pt idx="5061">
                  <c:v>50.7</c:v>
                </c:pt>
                <c:pt idx="5062">
                  <c:v>50.8</c:v>
                </c:pt>
                <c:pt idx="5063">
                  <c:v>50.9</c:v>
                </c:pt>
                <c:pt idx="5064">
                  <c:v>50.9</c:v>
                </c:pt>
                <c:pt idx="5065">
                  <c:v>51.2</c:v>
                </c:pt>
                <c:pt idx="5066">
                  <c:v>51.5</c:v>
                </c:pt>
                <c:pt idx="5067">
                  <c:v>51.5</c:v>
                </c:pt>
                <c:pt idx="5068">
                  <c:v>51.4</c:v>
                </c:pt>
                <c:pt idx="5069">
                  <c:v>51.2</c:v>
                </c:pt>
                <c:pt idx="5070">
                  <c:v>50.8</c:v>
                </c:pt>
                <c:pt idx="5071">
                  <c:v>50.6</c:v>
                </c:pt>
                <c:pt idx="5072">
                  <c:v>50.4</c:v>
                </c:pt>
                <c:pt idx="5073">
                  <c:v>50.3</c:v>
                </c:pt>
                <c:pt idx="5074">
                  <c:v>50.3</c:v>
                </c:pt>
                <c:pt idx="5075">
                  <c:v>50</c:v>
                </c:pt>
                <c:pt idx="5076">
                  <c:v>49.9</c:v>
                </c:pt>
                <c:pt idx="5077">
                  <c:v>50.2</c:v>
                </c:pt>
                <c:pt idx="5078">
                  <c:v>50.6</c:v>
                </c:pt>
                <c:pt idx="5079">
                  <c:v>50.6</c:v>
                </c:pt>
                <c:pt idx="5080">
                  <c:v>50.4</c:v>
                </c:pt>
                <c:pt idx="5081">
                  <c:v>50.2</c:v>
                </c:pt>
                <c:pt idx="5082">
                  <c:v>50.2</c:v>
                </c:pt>
                <c:pt idx="5083">
                  <c:v>50.2</c:v>
                </c:pt>
                <c:pt idx="5084">
                  <c:v>50.2</c:v>
                </c:pt>
                <c:pt idx="5085">
                  <c:v>50.4</c:v>
                </c:pt>
                <c:pt idx="5086">
                  <c:v>50.5</c:v>
                </c:pt>
                <c:pt idx="5087">
                  <c:v>50.5</c:v>
                </c:pt>
                <c:pt idx="5088">
                  <c:v>50.5</c:v>
                </c:pt>
                <c:pt idx="5089">
                  <c:v>50.6</c:v>
                </c:pt>
                <c:pt idx="5090">
                  <c:v>50.8</c:v>
                </c:pt>
                <c:pt idx="5091">
                  <c:v>51</c:v>
                </c:pt>
                <c:pt idx="5092">
                  <c:v>51.4</c:v>
                </c:pt>
                <c:pt idx="5093">
                  <c:v>51.7</c:v>
                </c:pt>
                <c:pt idx="5094">
                  <c:v>51.8</c:v>
                </c:pt>
                <c:pt idx="5095">
                  <c:v>51.9</c:v>
                </c:pt>
                <c:pt idx="5096">
                  <c:v>51.9</c:v>
                </c:pt>
                <c:pt idx="5097">
                  <c:v>51.8</c:v>
                </c:pt>
                <c:pt idx="5098">
                  <c:v>51.8</c:v>
                </c:pt>
                <c:pt idx="5099">
                  <c:v>51.8</c:v>
                </c:pt>
                <c:pt idx="5100">
                  <c:v>51.7</c:v>
                </c:pt>
                <c:pt idx="5101">
                  <c:v>51.6</c:v>
                </c:pt>
                <c:pt idx="5102">
                  <c:v>51.7</c:v>
                </c:pt>
                <c:pt idx="5103">
                  <c:v>51.8</c:v>
                </c:pt>
                <c:pt idx="5104">
                  <c:v>51.7</c:v>
                </c:pt>
                <c:pt idx="5105">
                  <c:v>51.7</c:v>
                </c:pt>
                <c:pt idx="5106">
                  <c:v>51.8</c:v>
                </c:pt>
                <c:pt idx="5107">
                  <c:v>51.9</c:v>
                </c:pt>
                <c:pt idx="5108">
                  <c:v>52.2</c:v>
                </c:pt>
                <c:pt idx="5109">
                  <c:v>52.2</c:v>
                </c:pt>
                <c:pt idx="5110">
                  <c:v>52.2</c:v>
                </c:pt>
                <c:pt idx="5111">
                  <c:v>52.1</c:v>
                </c:pt>
                <c:pt idx="5112">
                  <c:v>52.1</c:v>
                </c:pt>
                <c:pt idx="5113">
                  <c:v>52.3</c:v>
                </c:pt>
                <c:pt idx="5114">
                  <c:v>52.3</c:v>
                </c:pt>
                <c:pt idx="5115">
                  <c:v>52.2</c:v>
                </c:pt>
                <c:pt idx="5116">
                  <c:v>52.2</c:v>
                </c:pt>
                <c:pt idx="5117">
                  <c:v>52.3</c:v>
                </c:pt>
                <c:pt idx="5118">
                  <c:v>52.3</c:v>
                </c:pt>
                <c:pt idx="5119">
                  <c:v>52.4</c:v>
                </c:pt>
                <c:pt idx="5120">
                  <c:v>52.3</c:v>
                </c:pt>
                <c:pt idx="5121">
                  <c:v>52.1</c:v>
                </c:pt>
                <c:pt idx="5122">
                  <c:v>52.1</c:v>
                </c:pt>
                <c:pt idx="5123">
                  <c:v>52.3</c:v>
                </c:pt>
                <c:pt idx="5124">
                  <c:v>52.4</c:v>
                </c:pt>
                <c:pt idx="5125">
                  <c:v>52.3</c:v>
                </c:pt>
                <c:pt idx="5126">
                  <c:v>52.2</c:v>
                </c:pt>
                <c:pt idx="5127">
                  <c:v>52.1</c:v>
                </c:pt>
                <c:pt idx="5128">
                  <c:v>52</c:v>
                </c:pt>
                <c:pt idx="5129">
                  <c:v>51.8</c:v>
                </c:pt>
                <c:pt idx="5130">
                  <c:v>51.7</c:v>
                </c:pt>
                <c:pt idx="5131">
                  <c:v>51.7</c:v>
                </c:pt>
                <c:pt idx="5132">
                  <c:v>51.5</c:v>
                </c:pt>
                <c:pt idx="5133">
                  <c:v>51.4</c:v>
                </c:pt>
                <c:pt idx="5134">
                  <c:v>51.3</c:v>
                </c:pt>
                <c:pt idx="5135">
                  <c:v>51.2</c:v>
                </c:pt>
                <c:pt idx="5136">
                  <c:v>51.3</c:v>
                </c:pt>
                <c:pt idx="5137">
                  <c:v>51.3</c:v>
                </c:pt>
                <c:pt idx="5138">
                  <c:v>51.3</c:v>
                </c:pt>
                <c:pt idx="5139">
                  <c:v>51.3</c:v>
                </c:pt>
                <c:pt idx="5140">
                  <c:v>51.2</c:v>
                </c:pt>
                <c:pt idx="5141">
                  <c:v>51.3</c:v>
                </c:pt>
                <c:pt idx="5142">
                  <c:v>51.2</c:v>
                </c:pt>
                <c:pt idx="5143">
                  <c:v>51.1</c:v>
                </c:pt>
                <c:pt idx="5144">
                  <c:v>51</c:v>
                </c:pt>
                <c:pt idx="5145">
                  <c:v>51</c:v>
                </c:pt>
                <c:pt idx="5146">
                  <c:v>51.1</c:v>
                </c:pt>
                <c:pt idx="5147">
                  <c:v>51.2</c:v>
                </c:pt>
                <c:pt idx="5148">
                  <c:v>51.2</c:v>
                </c:pt>
                <c:pt idx="5149">
                  <c:v>51.1</c:v>
                </c:pt>
                <c:pt idx="5150">
                  <c:v>51.1</c:v>
                </c:pt>
                <c:pt idx="5151">
                  <c:v>50.9</c:v>
                </c:pt>
                <c:pt idx="5152">
                  <c:v>50.8</c:v>
                </c:pt>
                <c:pt idx="5153">
                  <c:v>50.7</c:v>
                </c:pt>
                <c:pt idx="5154">
                  <c:v>50.6</c:v>
                </c:pt>
                <c:pt idx="5155">
                  <c:v>50.6</c:v>
                </c:pt>
                <c:pt idx="5156">
                  <c:v>50.7</c:v>
                </c:pt>
                <c:pt idx="5157">
                  <c:v>50.7</c:v>
                </c:pt>
                <c:pt idx="5158">
                  <c:v>50.7</c:v>
                </c:pt>
                <c:pt idx="5159">
                  <c:v>50.8</c:v>
                </c:pt>
                <c:pt idx="5160">
                  <c:v>50.7</c:v>
                </c:pt>
                <c:pt idx="5161">
                  <c:v>50.7</c:v>
                </c:pt>
                <c:pt idx="5162">
                  <c:v>50.6</c:v>
                </c:pt>
                <c:pt idx="5163">
                  <c:v>50.6</c:v>
                </c:pt>
                <c:pt idx="5164">
                  <c:v>50.6</c:v>
                </c:pt>
                <c:pt idx="5165">
                  <c:v>50.6</c:v>
                </c:pt>
                <c:pt idx="5166">
                  <c:v>50.6</c:v>
                </c:pt>
                <c:pt idx="5167">
                  <c:v>50.6</c:v>
                </c:pt>
                <c:pt idx="5168">
                  <c:v>50.5</c:v>
                </c:pt>
                <c:pt idx="5169">
                  <c:v>50.5</c:v>
                </c:pt>
                <c:pt idx="5170">
                  <c:v>50.4</c:v>
                </c:pt>
                <c:pt idx="5171">
                  <c:v>49.9</c:v>
                </c:pt>
                <c:pt idx="5172">
                  <c:v>49.7</c:v>
                </c:pt>
                <c:pt idx="5173">
                  <c:v>50.1</c:v>
                </c:pt>
                <c:pt idx="5174">
                  <c:v>50.3</c:v>
                </c:pt>
                <c:pt idx="5175">
                  <c:v>50.3</c:v>
                </c:pt>
                <c:pt idx="5176">
                  <c:v>50.3</c:v>
                </c:pt>
                <c:pt idx="5177">
                  <c:v>50.2</c:v>
                </c:pt>
                <c:pt idx="5178">
                  <c:v>50.2</c:v>
                </c:pt>
                <c:pt idx="5179">
                  <c:v>50.2</c:v>
                </c:pt>
                <c:pt idx="5180">
                  <c:v>50.2</c:v>
                </c:pt>
                <c:pt idx="5181">
                  <c:v>50.1</c:v>
                </c:pt>
                <c:pt idx="5182">
                  <c:v>50.1</c:v>
                </c:pt>
                <c:pt idx="5183">
                  <c:v>50.1</c:v>
                </c:pt>
                <c:pt idx="5184">
                  <c:v>50</c:v>
                </c:pt>
                <c:pt idx="5185">
                  <c:v>49.8</c:v>
                </c:pt>
                <c:pt idx="5186">
                  <c:v>49.5</c:v>
                </c:pt>
                <c:pt idx="5187">
                  <c:v>49.4</c:v>
                </c:pt>
                <c:pt idx="5188">
                  <c:v>49.4</c:v>
                </c:pt>
                <c:pt idx="5189">
                  <c:v>49.3</c:v>
                </c:pt>
                <c:pt idx="5190">
                  <c:v>48.9</c:v>
                </c:pt>
                <c:pt idx="5191">
                  <c:v>48.7</c:v>
                </c:pt>
                <c:pt idx="5192">
                  <c:v>48.8</c:v>
                </c:pt>
                <c:pt idx="5193">
                  <c:v>48.9</c:v>
                </c:pt>
                <c:pt idx="5194">
                  <c:v>48.8</c:v>
                </c:pt>
                <c:pt idx="5195">
                  <c:v>48.7</c:v>
                </c:pt>
                <c:pt idx="5196">
                  <c:v>48.6</c:v>
                </c:pt>
                <c:pt idx="5197">
                  <c:v>48.5</c:v>
                </c:pt>
                <c:pt idx="5198">
                  <c:v>48.4</c:v>
                </c:pt>
                <c:pt idx="5199">
                  <c:v>48.5</c:v>
                </c:pt>
                <c:pt idx="5200">
                  <c:v>48.6</c:v>
                </c:pt>
                <c:pt idx="5201">
                  <c:v>48.6</c:v>
                </c:pt>
                <c:pt idx="5202">
                  <c:v>48.4</c:v>
                </c:pt>
                <c:pt idx="5203">
                  <c:v>48.1</c:v>
                </c:pt>
                <c:pt idx="5204">
                  <c:v>47.9</c:v>
                </c:pt>
                <c:pt idx="5205">
                  <c:v>48</c:v>
                </c:pt>
                <c:pt idx="5206">
                  <c:v>48.2</c:v>
                </c:pt>
                <c:pt idx="5207">
                  <c:v>48.3</c:v>
                </c:pt>
                <c:pt idx="5208">
                  <c:v>48.3</c:v>
                </c:pt>
                <c:pt idx="5209">
                  <c:v>48.4</c:v>
                </c:pt>
                <c:pt idx="5210">
                  <c:v>48.4</c:v>
                </c:pt>
                <c:pt idx="5211">
                  <c:v>48.5</c:v>
                </c:pt>
                <c:pt idx="5212">
                  <c:v>48.7</c:v>
                </c:pt>
                <c:pt idx="5213">
                  <c:v>48.8</c:v>
                </c:pt>
                <c:pt idx="5214">
                  <c:v>48.8</c:v>
                </c:pt>
                <c:pt idx="5215">
                  <c:v>48.8</c:v>
                </c:pt>
                <c:pt idx="5216">
                  <c:v>48.7</c:v>
                </c:pt>
                <c:pt idx="5217">
                  <c:v>48.6</c:v>
                </c:pt>
                <c:pt idx="5218">
                  <c:v>48.7</c:v>
                </c:pt>
                <c:pt idx="5219">
                  <c:v>49</c:v>
                </c:pt>
                <c:pt idx="5220">
                  <c:v>49.2</c:v>
                </c:pt>
                <c:pt idx="5221">
                  <c:v>49.3</c:v>
                </c:pt>
                <c:pt idx="5222">
                  <c:v>49.4</c:v>
                </c:pt>
                <c:pt idx="5223">
                  <c:v>49.5</c:v>
                </c:pt>
                <c:pt idx="5224">
                  <c:v>49.6</c:v>
                </c:pt>
                <c:pt idx="5225">
                  <c:v>49.7</c:v>
                </c:pt>
                <c:pt idx="5226">
                  <c:v>49.9</c:v>
                </c:pt>
                <c:pt idx="5227">
                  <c:v>50</c:v>
                </c:pt>
                <c:pt idx="5228">
                  <c:v>50</c:v>
                </c:pt>
                <c:pt idx="5229">
                  <c:v>49.9</c:v>
                </c:pt>
                <c:pt idx="5230">
                  <c:v>50</c:v>
                </c:pt>
                <c:pt idx="5231">
                  <c:v>50.2</c:v>
                </c:pt>
                <c:pt idx="5232">
                  <c:v>50.3</c:v>
                </c:pt>
                <c:pt idx="5233">
                  <c:v>50.6</c:v>
                </c:pt>
                <c:pt idx="5234">
                  <c:v>50.8</c:v>
                </c:pt>
                <c:pt idx="5235">
                  <c:v>51</c:v>
                </c:pt>
                <c:pt idx="5236">
                  <c:v>51</c:v>
                </c:pt>
                <c:pt idx="5237">
                  <c:v>51.1</c:v>
                </c:pt>
                <c:pt idx="5238">
                  <c:v>51.1</c:v>
                </c:pt>
                <c:pt idx="5239">
                  <c:v>51.1</c:v>
                </c:pt>
                <c:pt idx="5240">
                  <c:v>51.1</c:v>
                </c:pt>
                <c:pt idx="5241">
                  <c:v>51.1</c:v>
                </c:pt>
                <c:pt idx="5242">
                  <c:v>51</c:v>
                </c:pt>
                <c:pt idx="5243">
                  <c:v>51</c:v>
                </c:pt>
                <c:pt idx="5244">
                  <c:v>51.2</c:v>
                </c:pt>
                <c:pt idx="5245">
                  <c:v>51.3</c:v>
                </c:pt>
                <c:pt idx="5246">
                  <c:v>51.3</c:v>
                </c:pt>
                <c:pt idx="5247">
                  <c:v>51.4</c:v>
                </c:pt>
                <c:pt idx="5248">
                  <c:v>51.4</c:v>
                </c:pt>
                <c:pt idx="5249">
                  <c:v>51.3</c:v>
                </c:pt>
                <c:pt idx="5250">
                  <c:v>51.3</c:v>
                </c:pt>
                <c:pt idx="5251">
                  <c:v>51.3</c:v>
                </c:pt>
                <c:pt idx="5252">
                  <c:v>51.5</c:v>
                </c:pt>
                <c:pt idx="5253">
                  <c:v>51.6</c:v>
                </c:pt>
                <c:pt idx="5254">
                  <c:v>51.7</c:v>
                </c:pt>
                <c:pt idx="5255">
                  <c:v>51.7</c:v>
                </c:pt>
                <c:pt idx="5256">
                  <c:v>51.8</c:v>
                </c:pt>
                <c:pt idx="5257">
                  <c:v>51.9</c:v>
                </c:pt>
                <c:pt idx="5258">
                  <c:v>51.9</c:v>
                </c:pt>
                <c:pt idx="5259">
                  <c:v>51.9</c:v>
                </c:pt>
                <c:pt idx="5260">
                  <c:v>51.9</c:v>
                </c:pt>
                <c:pt idx="5261">
                  <c:v>51.9</c:v>
                </c:pt>
                <c:pt idx="5262">
                  <c:v>51.9</c:v>
                </c:pt>
                <c:pt idx="5263">
                  <c:v>51.9</c:v>
                </c:pt>
                <c:pt idx="5264">
                  <c:v>52</c:v>
                </c:pt>
                <c:pt idx="5265">
                  <c:v>52</c:v>
                </c:pt>
                <c:pt idx="5266">
                  <c:v>52.1</c:v>
                </c:pt>
                <c:pt idx="5267">
                  <c:v>52.2</c:v>
                </c:pt>
                <c:pt idx="5268">
                  <c:v>52.1</c:v>
                </c:pt>
                <c:pt idx="5269">
                  <c:v>52.3</c:v>
                </c:pt>
                <c:pt idx="5270">
                  <c:v>52.7</c:v>
                </c:pt>
                <c:pt idx="5271">
                  <c:v>52.9</c:v>
                </c:pt>
                <c:pt idx="5272">
                  <c:v>53</c:v>
                </c:pt>
                <c:pt idx="5273">
                  <c:v>53</c:v>
                </c:pt>
                <c:pt idx="5274">
                  <c:v>52.9</c:v>
                </c:pt>
                <c:pt idx="5275">
                  <c:v>52.9</c:v>
                </c:pt>
                <c:pt idx="5276">
                  <c:v>52.9</c:v>
                </c:pt>
                <c:pt idx="5277">
                  <c:v>52.9</c:v>
                </c:pt>
                <c:pt idx="5278">
                  <c:v>52.8</c:v>
                </c:pt>
                <c:pt idx="5279">
                  <c:v>52.7</c:v>
                </c:pt>
                <c:pt idx="5280">
                  <c:v>52.8</c:v>
                </c:pt>
                <c:pt idx="5281">
                  <c:v>52.8</c:v>
                </c:pt>
                <c:pt idx="5282">
                  <c:v>52.8</c:v>
                </c:pt>
                <c:pt idx="5283">
                  <c:v>52.7</c:v>
                </c:pt>
                <c:pt idx="5284">
                  <c:v>52.7</c:v>
                </c:pt>
                <c:pt idx="5285">
                  <c:v>52.7</c:v>
                </c:pt>
                <c:pt idx="5286">
                  <c:v>52.8</c:v>
                </c:pt>
                <c:pt idx="5287">
                  <c:v>52.8</c:v>
                </c:pt>
                <c:pt idx="5288">
                  <c:v>52.8</c:v>
                </c:pt>
                <c:pt idx="5289">
                  <c:v>52.7</c:v>
                </c:pt>
                <c:pt idx="5290">
                  <c:v>52.7</c:v>
                </c:pt>
                <c:pt idx="5291">
                  <c:v>52.7</c:v>
                </c:pt>
                <c:pt idx="5292">
                  <c:v>52.7</c:v>
                </c:pt>
                <c:pt idx="5293">
                  <c:v>52.8</c:v>
                </c:pt>
                <c:pt idx="5294">
                  <c:v>52.9</c:v>
                </c:pt>
                <c:pt idx="5295">
                  <c:v>53</c:v>
                </c:pt>
                <c:pt idx="5296">
                  <c:v>53.1</c:v>
                </c:pt>
                <c:pt idx="5297">
                  <c:v>53.2</c:v>
                </c:pt>
                <c:pt idx="5298">
                  <c:v>53.4</c:v>
                </c:pt>
                <c:pt idx="5299">
                  <c:v>53.5</c:v>
                </c:pt>
                <c:pt idx="5300">
                  <c:v>53.6</c:v>
                </c:pt>
                <c:pt idx="5301">
                  <c:v>53.6</c:v>
                </c:pt>
                <c:pt idx="5302">
                  <c:v>53.6</c:v>
                </c:pt>
                <c:pt idx="5303">
                  <c:v>53.7</c:v>
                </c:pt>
                <c:pt idx="5304">
                  <c:v>53.8</c:v>
                </c:pt>
                <c:pt idx="5305">
                  <c:v>53.9</c:v>
                </c:pt>
                <c:pt idx="5306">
                  <c:v>53.8</c:v>
                </c:pt>
                <c:pt idx="5307">
                  <c:v>53.8</c:v>
                </c:pt>
                <c:pt idx="5308">
                  <c:v>54.1</c:v>
                </c:pt>
                <c:pt idx="5309">
                  <c:v>54.3</c:v>
                </c:pt>
                <c:pt idx="5310">
                  <c:v>54.4</c:v>
                </c:pt>
                <c:pt idx="5311">
                  <c:v>54.4</c:v>
                </c:pt>
                <c:pt idx="5312">
                  <c:v>54.4</c:v>
                </c:pt>
                <c:pt idx="5313">
                  <c:v>54.5</c:v>
                </c:pt>
                <c:pt idx="5314">
                  <c:v>54.5</c:v>
                </c:pt>
                <c:pt idx="5315">
                  <c:v>54.4</c:v>
                </c:pt>
                <c:pt idx="5316">
                  <c:v>54.3</c:v>
                </c:pt>
                <c:pt idx="5317">
                  <c:v>54.4</c:v>
                </c:pt>
                <c:pt idx="5318">
                  <c:v>54.7</c:v>
                </c:pt>
                <c:pt idx="5319">
                  <c:v>54.8</c:v>
                </c:pt>
                <c:pt idx="5320">
                  <c:v>54.9</c:v>
                </c:pt>
                <c:pt idx="5321">
                  <c:v>54.9</c:v>
                </c:pt>
                <c:pt idx="5322">
                  <c:v>55</c:v>
                </c:pt>
                <c:pt idx="5323">
                  <c:v>55.1</c:v>
                </c:pt>
                <c:pt idx="5324">
                  <c:v>55.2</c:v>
                </c:pt>
                <c:pt idx="5325">
                  <c:v>55.2</c:v>
                </c:pt>
                <c:pt idx="5326">
                  <c:v>55.2</c:v>
                </c:pt>
                <c:pt idx="5327">
                  <c:v>55.1</c:v>
                </c:pt>
                <c:pt idx="5328">
                  <c:v>55.2</c:v>
                </c:pt>
                <c:pt idx="5329">
                  <c:v>55.1</c:v>
                </c:pt>
                <c:pt idx="5330">
                  <c:v>55.2</c:v>
                </c:pt>
                <c:pt idx="5331">
                  <c:v>55.2</c:v>
                </c:pt>
                <c:pt idx="5332">
                  <c:v>55.4</c:v>
                </c:pt>
                <c:pt idx="5333">
                  <c:v>55.6</c:v>
                </c:pt>
                <c:pt idx="5334">
                  <c:v>55.7</c:v>
                </c:pt>
                <c:pt idx="5335">
                  <c:v>55.8</c:v>
                </c:pt>
                <c:pt idx="5336">
                  <c:v>55.9</c:v>
                </c:pt>
                <c:pt idx="5337">
                  <c:v>55.9</c:v>
                </c:pt>
                <c:pt idx="5338">
                  <c:v>55.8</c:v>
                </c:pt>
                <c:pt idx="5339">
                  <c:v>55.8</c:v>
                </c:pt>
                <c:pt idx="5340">
                  <c:v>55.8</c:v>
                </c:pt>
                <c:pt idx="5341">
                  <c:v>55.8</c:v>
                </c:pt>
                <c:pt idx="5342">
                  <c:v>55.8</c:v>
                </c:pt>
                <c:pt idx="5343">
                  <c:v>55.9</c:v>
                </c:pt>
                <c:pt idx="5344">
                  <c:v>55.9</c:v>
                </c:pt>
                <c:pt idx="5345">
                  <c:v>55.9</c:v>
                </c:pt>
                <c:pt idx="5346">
                  <c:v>55.9</c:v>
                </c:pt>
                <c:pt idx="5347">
                  <c:v>55.9</c:v>
                </c:pt>
                <c:pt idx="5348">
                  <c:v>56</c:v>
                </c:pt>
                <c:pt idx="5349">
                  <c:v>55.9</c:v>
                </c:pt>
                <c:pt idx="5350">
                  <c:v>55.9</c:v>
                </c:pt>
                <c:pt idx="5351">
                  <c:v>55.9</c:v>
                </c:pt>
                <c:pt idx="5352">
                  <c:v>56</c:v>
                </c:pt>
                <c:pt idx="5353">
                  <c:v>56</c:v>
                </c:pt>
                <c:pt idx="5354">
                  <c:v>56</c:v>
                </c:pt>
                <c:pt idx="5355">
                  <c:v>55.8</c:v>
                </c:pt>
                <c:pt idx="5356">
                  <c:v>55.5</c:v>
                </c:pt>
                <c:pt idx="5357">
                  <c:v>55.6</c:v>
                </c:pt>
                <c:pt idx="5358">
                  <c:v>56.1</c:v>
                </c:pt>
                <c:pt idx="5359">
                  <c:v>56.3</c:v>
                </c:pt>
                <c:pt idx="5360">
                  <c:v>56.2</c:v>
                </c:pt>
                <c:pt idx="5361">
                  <c:v>56.3</c:v>
                </c:pt>
                <c:pt idx="5362">
                  <c:v>56.3</c:v>
                </c:pt>
                <c:pt idx="5363">
                  <c:v>56</c:v>
                </c:pt>
                <c:pt idx="5364">
                  <c:v>55.9</c:v>
                </c:pt>
                <c:pt idx="5365">
                  <c:v>56.3</c:v>
                </c:pt>
                <c:pt idx="5366">
                  <c:v>56.6</c:v>
                </c:pt>
                <c:pt idx="5367">
                  <c:v>56.9</c:v>
                </c:pt>
                <c:pt idx="5368">
                  <c:v>56.9</c:v>
                </c:pt>
                <c:pt idx="5369">
                  <c:v>56.6</c:v>
                </c:pt>
                <c:pt idx="5370">
                  <c:v>56.4</c:v>
                </c:pt>
                <c:pt idx="5371">
                  <c:v>56.2</c:v>
                </c:pt>
                <c:pt idx="5372">
                  <c:v>56</c:v>
                </c:pt>
                <c:pt idx="5373">
                  <c:v>55.7</c:v>
                </c:pt>
                <c:pt idx="5374">
                  <c:v>55.6</c:v>
                </c:pt>
                <c:pt idx="5375">
                  <c:v>55.6</c:v>
                </c:pt>
                <c:pt idx="5376">
                  <c:v>55.5</c:v>
                </c:pt>
                <c:pt idx="5377">
                  <c:v>55.5</c:v>
                </c:pt>
                <c:pt idx="5378">
                  <c:v>55.5</c:v>
                </c:pt>
                <c:pt idx="5379">
                  <c:v>55.6</c:v>
                </c:pt>
                <c:pt idx="5380">
                  <c:v>55.7</c:v>
                </c:pt>
                <c:pt idx="5381">
                  <c:v>55.9</c:v>
                </c:pt>
                <c:pt idx="5382">
                  <c:v>56</c:v>
                </c:pt>
                <c:pt idx="5383">
                  <c:v>55.9</c:v>
                </c:pt>
                <c:pt idx="5384">
                  <c:v>55.8</c:v>
                </c:pt>
                <c:pt idx="5385">
                  <c:v>55.8</c:v>
                </c:pt>
                <c:pt idx="5386">
                  <c:v>55.9</c:v>
                </c:pt>
                <c:pt idx="5387">
                  <c:v>56</c:v>
                </c:pt>
                <c:pt idx="5388">
                  <c:v>55.8</c:v>
                </c:pt>
                <c:pt idx="5389">
                  <c:v>55.6</c:v>
                </c:pt>
                <c:pt idx="5390">
                  <c:v>55.7</c:v>
                </c:pt>
                <c:pt idx="5391">
                  <c:v>56</c:v>
                </c:pt>
                <c:pt idx="5392">
                  <c:v>56</c:v>
                </c:pt>
                <c:pt idx="5393">
                  <c:v>55.8</c:v>
                </c:pt>
                <c:pt idx="5394">
                  <c:v>55.6</c:v>
                </c:pt>
                <c:pt idx="5395">
                  <c:v>55.7</c:v>
                </c:pt>
                <c:pt idx="5396">
                  <c:v>55.8</c:v>
                </c:pt>
                <c:pt idx="5397">
                  <c:v>55.9</c:v>
                </c:pt>
                <c:pt idx="5398">
                  <c:v>55.9</c:v>
                </c:pt>
                <c:pt idx="5399">
                  <c:v>55.9</c:v>
                </c:pt>
                <c:pt idx="5400">
                  <c:v>55.8</c:v>
                </c:pt>
                <c:pt idx="5401">
                  <c:v>55.5</c:v>
                </c:pt>
                <c:pt idx="5402">
                  <c:v>55.2</c:v>
                </c:pt>
                <c:pt idx="5403">
                  <c:v>55.1</c:v>
                </c:pt>
                <c:pt idx="5404">
                  <c:v>55.2</c:v>
                </c:pt>
                <c:pt idx="5405">
                  <c:v>55.4</c:v>
                </c:pt>
                <c:pt idx="5406">
                  <c:v>55.6</c:v>
                </c:pt>
                <c:pt idx="5407">
                  <c:v>55.7</c:v>
                </c:pt>
                <c:pt idx="5408">
                  <c:v>55.6</c:v>
                </c:pt>
                <c:pt idx="5409">
                  <c:v>55.6</c:v>
                </c:pt>
                <c:pt idx="5410">
                  <c:v>55.7</c:v>
                </c:pt>
                <c:pt idx="5411">
                  <c:v>55.8</c:v>
                </c:pt>
                <c:pt idx="5412">
                  <c:v>55.8</c:v>
                </c:pt>
                <c:pt idx="5413">
                  <c:v>55.9</c:v>
                </c:pt>
                <c:pt idx="5414">
                  <c:v>56.2</c:v>
                </c:pt>
                <c:pt idx="5415">
                  <c:v>56.4</c:v>
                </c:pt>
                <c:pt idx="5416">
                  <c:v>56.3</c:v>
                </c:pt>
                <c:pt idx="5417">
                  <c:v>56.2</c:v>
                </c:pt>
                <c:pt idx="5418">
                  <c:v>56.1</c:v>
                </c:pt>
                <c:pt idx="5419">
                  <c:v>56.1</c:v>
                </c:pt>
                <c:pt idx="5420">
                  <c:v>56.1</c:v>
                </c:pt>
                <c:pt idx="5421">
                  <c:v>56</c:v>
                </c:pt>
                <c:pt idx="5422">
                  <c:v>55.8</c:v>
                </c:pt>
                <c:pt idx="5423">
                  <c:v>55.6</c:v>
                </c:pt>
                <c:pt idx="5424">
                  <c:v>55.5</c:v>
                </c:pt>
                <c:pt idx="5425">
                  <c:v>55.6</c:v>
                </c:pt>
                <c:pt idx="5426">
                  <c:v>55.7</c:v>
                </c:pt>
                <c:pt idx="5427">
                  <c:v>55.8</c:v>
                </c:pt>
                <c:pt idx="5428">
                  <c:v>55.8</c:v>
                </c:pt>
                <c:pt idx="5429">
                  <c:v>55.9</c:v>
                </c:pt>
                <c:pt idx="5430">
                  <c:v>56.1</c:v>
                </c:pt>
                <c:pt idx="5431">
                  <c:v>56.5</c:v>
                </c:pt>
                <c:pt idx="5432">
                  <c:v>56.7</c:v>
                </c:pt>
                <c:pt idx="5433">
                  <c:v>56.5</c:v>
                </c:pt>
                <c:pt idx="5434">
                  <c:v>56.1</c:v>
                </c:pt>
                <c:pt idx="5435">
                  <c:v>55.9</c:v>
                </c:pt>
                <c:pt idx="5436">
                  <c:v>55.9</c:v>
                </c:pt>
                <c:pt idx="5437">
                  <c:v>55.9</c:v>
                </c:pt>
                <c:pt idx="5438">
                  <c:v>55.9</c:v>
                </c:pt>
                <c:pt idx="5439">
                  <c:v>56</c:v>
                </c:pt>
                <c:pt idx="5440">
                  <c:v>56</c:v>
                </c:pt>
                <c:pt idx="5441">
                  <c:v>55.8</c:v>
                </c:pt>
                <c:pt idx="5442">
                  <c:v>55.7</c:v>
                </c:pt>
                <c:pt idx="5443">
                  <c:v>55.8</c:v>
                </c:pt>
                <c:pt idx="5444">
                  <c:v>55.8</c:v>
                </c:pt>
                <c:pt idx="5445">
                  <c:v>55.9</c:v>
                </c:pt>
                <c:pt idx="5446">
                  <c:v>56</c:v>
                </c:pt>
                <c:pt idx="5447">
                  <c:v>56.1</c:v>
                </c:pt>
                <c:pt idx="5448">
                  <c:v>56.1</c:v>
                </c:pt>
                <c:pt idx="5449">
                  <c:v>56.2</c:v>
                </c:pt>
                <c:pt idx="5450">
                  <c:v>56.3</c:v>
                </c:pt>
                <c:pt idx="5451">
                  <c:v>56.3</c:v>
                </c:pt>
                <c:pt idx="5452">
                  <c:v>56.2</c:v>
                </c:pt>
                <c:pt idx="5453">
                  <c:v>56.1</c:v>
                </c:pt>
                <c:pt idx="5454">
                  <c:v>56.2</c:v>
                </c:pt>
                <c:pt idx="5455">
                  <c:v>56.4</c:v>
                </c:pt>
                <c:pt idx="5456">
                  <c:v>56.5</c:v>
                </c:pt>
                <c:pt idx="5457">
                  <c:v>56.5</c:v>
                </c:pt>
                <c:pt idx="5458">
                  <c:v>56.6</c:v>
                </c:pt>
                <c:pt idx="5459">
                  <c:v>56.5</c:v>
                </c:pt>
                <c:pt idx="5460">
                  <c:v>56.3</c:v>
                </c:pt>
                <c:pt idx="5461">
                  <c:v>56.3</c:v>
                </c:pt>
                <c:pt idx="5462">
                  <c:v>56.5</c:v>
                </c:pt>
                <c:pt idx="5463">
                  <c:v>56.5</c:v>
                </c:pt>
                <c:pt idx="5464">
                  <c:v>56.3</c:v>
                </c:pt>
                <c:pt idx="5465">
                  <c:v>56.4</c:v>
                </c:pt>
                <c:pt idx="5466">
                  <c:v>56.5</c:v>
                </c:pt>
                <c:pt idx="5467">
                  <c:v>56.5</c:v>
                </c:pt>
                <c:pt idx="5468">
                  <c:v>56.5</c:v>
                </c:pt>
                <c:pt idx="5469">
                  <c:v>56.3</c:v>
                </c:pt>
                <c:pt idx="5470">
                  <c:v>56.3</c:v>
                </c:pt>
                <c:pt idx="5471">
                  <c:v>56.3</c:v>
                </c:pt>
                <c:pt idx="5472">
                  <c:v>56.4</c:v>
                </c:pt>
                <c:pt idx="5473">
                  <c:v>56.5</c:v>
                </c:pt>
                <c:pt idx="5474">
                  <c:v>56.6</c:v>
                </c:pt>
                <c:pt idx="5475">
                  <c:v>56.2</c:v>
                </c:pt>
                <c:pt idx="5476">
                  <c:v>55.6</c:v>
                </c:pt>
                <c:pt idx="5477">
                  <c:v>55.5</c:v>
                </c:pt>
                <c:pt idx="5478">
                  <c:v>55.9</c:v>
                </c:pt>
                <c:pt idx="5479">
                  <c:v>56.2</c:v>
                </c:pt>
                <c:pt idx="5480">
                  <c:v>56</c:v>
                </c:pt>
                <c:pt idx="5481">
                  <c:v>55.7</c:v>
                </c:pt>
                <c:pt idx="5482">
                  <c:v>55.7</c:v>
                </c:pt>
                <c:pt idx="5483">
                  <c:v>55.8</c:v>
                </c:pt>
                <c:pt idx="5484">
                  <c:v>56.1</c:v>
                </c:pt>
                <c:pt idx="5485">
                  <c:v>56.1</c:v>
                </c:pt>
                <c:pt idx="5486">
                  <c:v>56.1</c:v>
                </c:pt>
                <c:pt idx="5487">
                  <c:v>56.1</c:v>
                </c:pt>
                <c:pt idx="5488">
                  <c:v>55.9</c:v>
                </c:pt>
                <c:pt idx="5489">
                  <c:v>55.8</c:v>
                </c:pt>
                <c:pt idx="5490">
                  <c:v>55.8</c:v>
                </c:pt>
                <c:pt idx="5491">
                  <c:v>55.7</c:v>
                </c:pt>
                <c:pt idx="5492">
                  <c:v>55.6</c:v>
                </c:pt>
                <c:pt idx="5493">
                  <c:v>55.4</c:v>
                </c:pt>
                <c:pt idx="5494">
                  <c:v>55.4</c:v>
                </c:pt>
                <c:pt idx="5495">
                  <c:v>55.6</c:v>
                </c:pt>
                <c:pt idx="5496">
                  <c:v>55.7</c:v>
                </c:pt>
                <c:pt idx="5497">
                  <c:v>55.8</c:v>
                </c:pt>
                <c:pt idx="5498">
                  <c:v>55.9</c:v>
                </c:pt>
                <c:pt idx="5499">
                  <c:v>56</c:v>
                </c:pt>
                <c:pt idx="5500">
                  <c:v>55.8</c:v>
                </c:pt>
                <c:pt idx="5501">
                  <c:v>55.6</c:v>
                </c:pt>
                <c:pt idx="5502">
                  <c:v>55.3</c:v>
                </c:pt>
                <c:pt idx="5503">
                  <c:v>55</c:v>
                </c:pt>
                <c:pt idx="5504">
                  <c:v>54.8</c:v>
                </c:pt>
                <c:pt idx="5505">
                  <c:v>55</c:v>
                </c:pt>
                <c:pt idx="5506">
                  <c:v>55</c:v>
                </c:pt>
                <c:pt idx="5507">
                  <c:v>54.6</c:v>
                </c:pt>
                <c:pt idx="5508">
                  <c:v>54.3</c:v>
                </c:pt>
                <c:pt idx="5509">
                  <c:v>54.3</c:v>
                </c:pt>
                <c:pt idx="5510">
                  <c:v>54.5</c:v>
                </c:pt>
                <c:pt idx="5511">
                  <c:v>55</c:v>
                </c:pt>
                <c:pt idx="5512">
                  <c:v>54.9</c:v>
                </c:pt>
                <c:pt idx="5513">
                  <c:v>54.7</c:v>
                </c:pt>
                <c:pt idx="5514">
                  <c:v>54.8</c:v>
                </c:pt>
                <c:pt idx="5515">
                  <c:v>55</c:v>
                </c:pt>
                <c:pt idx="5516">
                  <c:v>55</c:v>
                </c:pt>
                <c:pt idx="5517">
                  <c:v>55.2</c:v>
                </c:pt>
                <c:pt idx="5518">
                  <c:v>55.1</c:v>
                </c:pt>
                <c:pt idx="5519">
                  <c:v>54.9</c:v>
                </c:pt>
                <c:pt idx="5520">
                  <c:v>54.7</c:v>
                </c:pt>
                <c:pt idx="5521">
                  <c:v>54.5</c:v>
                </c:pt>
                <c:pt idx="5522">
                  <c:v>54.4</c:v>
                </c:pt>
                <c:pt idx="5523">
                  <c:v>54.4</c:v>
                </c:pt>
                <c:pt idx="5524">
                  <c:v>54.5</c:v>
                </c:pt>
                <c:pt idx="5525">
                  <c:v>54.6</c:v>
                </c:pt>
                <c:pt idx="5526">
                  <c:v>54.7</c:v>
                </c:pt>
                <c:pt idx="5527">
                  <c:v>54.8</c:v>
                </c:pt>
                <c:pt idx="5528">
                  <c:v>54.8</c:v>
                </c:pt>
                <c:pt idx="5529">
                  <c:v>54.5</c:v>
                </c:pt>
                <c:pt idx="5530">
                  <c:v>54.1</c:v>
                </c:pt>
                <c:pt idx="5531">
                  <c:v>53.8</c:v>
                </c:pt>
                <c:pt idx="5532">
                  <c:v>53.6</c:v>
                </c:pt>
                <c:pt idx="5533">
                  <c:v>53.3</c:v>
                </c:pt>
                <c:pt idx="5534">
                  <c:v>52.9</c:v>
                </c:pt>
                <c:pt idx="5535">
                  <c:v>52.7</c:v>
                </c:pt>
                <c:pt idx="5536">
                  <c:v>52.8</c:v>
                </c:pt>
                <c:pt idx="5537">
                  <c:v>52.6</c:v>
                </c:pt>
                <c:pt idx="5538">
                  <c:v>52.4</c:v>
                </c:pt>
                <c:pt idx="5539">
                  <c:v>52.3</c:v>
                </c:pt>
                <c:pt idx="5540">
                  <c:v>52.7</c:v>
                </c:pt>
                <c:pt idx="5541">
                  <c:v>53.1</c:v>
                </c:pt>
                <c:pt idx="5542">
                  <c:v>53.4</c:v>
                </c:pt>
                <c:pt idx="5543">
                  <c:v>53.9</c:v>
                </c:pt>
                <c:pt idx="5544">
                  <c:v>54.2</c:v>
                </c:pt>
                <c:pt idx="5545">
                  <c:v>54.4</c:v>
                </c:pt>
                <c:pt idx="5546">
                  <c:v>54.5</c:v>
                </c:pt>
                <c:pt idx="5547">
                  <c:v>54.7</c:v>
                </c:pt>
                <c:pt idx="5548">
                  <c:v>54.8</c:v>
                </c:pt>
                <c:pt idx="5549">
                  <c:v>54.4</c:v>
                </c:pt>
                <c:pt idx="5550">
                  <c:v>54.1</c:v>
                </c:pt>
                <c:pt idx="5551">
                  <c:v>54.6</c:v>
                </c:pt>
                <c:pt idx="5552">
                  <c:v>55.1</c:v>
                </c:pt>
                <c:pt idx="5553">
                  <c:v>55.1</c:v>
                </c:pt>
                <c:pt idx="5554">
                  <c:v>55.1</c:v>
                </c:pt>
                <c:pt idx="5555">
                  <c:v>55.3</c:v>
                </c:pt>
                <c:pt idx="5556">
                  <c:v>55.5</c:v>
                </c:pt>
                <c:pt idx="5557">
                  <c:v>55.2</c:v>
                </c:pt>
                <c:pt idx="5558">
                  <c:v>54.5</c:v>
                </c:pt>
                <c:pt idx="5559">
                  <c:v>54</c:v>
                </c:pt>
                <c:pt idx="5560">
                  <c:v>54</c:v>
                </c:pt>
                <c:pt idx="5561">
                  <c:v>54.5</c:v>
                </c:pt>
                <c:pt idx="5562">
                  <c:v>55.2</c:v>
                </c:pt>
                <c:pt idx="5563">
                  <c:v>55.8</c:v>
                </c:pt>
                <c:pt idx="5564">
                  <c:v>55.9</c:v>
                </c:pt>
                <c:pt idx="5565">
                  <c:v>56</c:v>
                </c:pt>
                <c:pt idx="5566">
                  <c:v>56.1</c:v>
                </c:pt>
                <c:pt idx="5567">
                  <c:v>56.3</c:v>
                </c:pt>
                <c:pt idx="5568">
                  <c:v>56.4</c:v>
                </c:pt>
                <c:pt idx="5569">
                  <c:v>56.3</c:v>
                </c:pt>
                <c:pt idx="5570">
                  <c:v>56.2</c:v>
                </c:pt>
                <c:pt idx="5571">
                  <c:v>56.2</c:v>
                </c:pt>
                <c:pt idx="5572">
                  <c:v>56.2</c:v>
                </c:pt>
                <c:pt idx="5573">
                  <c:v>56.4</c:v>
                </c:pt>
                <c:pt idx="5574">
                  <c:v>56.5</c:v>
                </c:pt>
                <c:pt idx="5575">
                  <c:v>56.6</c:v>
                </c:pt>
                <c:pt idx="5576">
                  <c:v>56.7</c:v>
                </c:pt>
                <c:pt idx="5577">
                  <c:v>56.8</c:v>
                </c:pt>
                <c:pt idx="5578">
                  <c:v>56.9</c:v>
                </c:pt>
                <c:pt idx="5579">
                  <c:v>57.1</c:v>
                </c:pt>
                <c:pt idx="5580">
                  <c:v>57.2</c:v>
                </c:pt>
                <c:pt idx="5581">
                  <c:v>57.1</c:v>
                </c:pt>
                <c:pt idx="5582">
                  <c:v>57.1</c:v>
                </c:pt>
                <c:pt idx="5583">
                  <c:v>57.2</c:v>
                </c:pt>
                <c:pt idx="5584">
                  <c:v>57.3</c:v>
                </c:pt>
                <c:pt idx="5585">
                  <c:v>57.2</c:v>
                </c:pt>
                <c:pt idx="5586">
                  <c:v>57.1</c:v>
                </c:pt>
                <c:pt idx="5587">
                  <c:v>57.2</c:v>
                </c:pt>
                <c:pt idx="5588">
                  <c:v>57.2</c:v>
                </c:pt>
                <c:pt idx="5589">
                  <c:v>57.2</c:v>
                </c:pt>
                <c:pt idx="5590">
                  <c:v>57.1</c:v>
                </c:pt>
                <c:pt idx="5591">
                  <c:v>56.8</c:v>
                </c:pt>
                <c:pt idx="5592">
                  <c:v>56.6</c:v>
                </c:pt>
                <c:pt idx="5593">
                  <c:v>56.5</c:v>
                </c:pt>
                <c:pt idx="5594">
                  <c:v>56.7</c:v>
                </c:pt>
                <c:pt idx="5595">
                  <c:v>56.7</c:v>
                </c:pt>
                <c:pt idx="5596">
                  <c:v>56.7</c:v>
                </c:pt>
                <c:pt idx="5597">
                  <c:v>56.9</c:v>
                </c:pt>
                <c:pt idx="5598">
                  <c:v>57.1</c:v>
                </c:pt>
                <c:pt idx="5599">
                  <c:v>57.4</c:v>
                </c:pt>
                <c:pt idx="5600">
                  <c:v>57.7</c:v>
                </c:pt>
                <c:pt idx="5601">
                  <c:v>57.9</c:v>
                </c:pt>
                <c:pt idx="5602">
                  <c:v>57.9</c:v>
                </c:pt>
                <c:pt idx="5603">
                  <c:v>57.9</c:v>
                </c:pt>
                <c:pt idx="5604">
                  <c:v>58</c:v>
                </c:pt>
                <c:pt idx="5605">
                  <c:v>58.1</c:v>
                </c:pt>
                <c:pt idx="5606">
                  <c:v>58.4</c:v>
                </c:pt>
                <c:pt idx="5607">
                  <c:v>58.7</c:v>
                </c:pt>
                <c:pt idx="5608">
                  <c:v>58.9</c:v>
                </c:pt>
                <c:pt idx="5609">
                  <c:v>58.8</c:v>
                </c:pt>
                <c:pt idx="5610">
                  <c:v>58.7</c:v>
                </c:pt>
                <c:pt idx="5611">
                  <c:v>58.9</c:v>
                </c:pt>
                <c:pt idx="5612">
                  <c:v>59</c:v>
                </c:pt>
                <c:pt idx="5613">
                  <c:v>58.9</c:v>
                </c:pt>
                <c:pt idx="5614">
                  <c:v>58.7</c:v>
                </c:pt>
                <c:pt idx="5615">
                  <c:v>58.3</c:v>
                </c:pt>
                <c:pt idx="5616">
                  <c:v>58.2</c:v>
                </c:pt>
                <c:pt idx="5617">
                  <c:v>58.3</c:v>
                </c:pt>
                <c:pt idx="5618">
                  <c:v>58.3</c:v>
                </c:pt>
                <c:pt idx="5619">
                  <c:v>58.4</c:v>
                </c:pt>
                <c:pt idx="5620">
                  <c:v>58.3</c:v>
                </c:pt>
                <c:pt idx="5621">
                  <c:v>58.1</c:v>
                </c:pt>
                <c:pt idx="5622">
                  <c:v>58</c:v>
                </c:pt>
                <c:pt idx="5623">
                  <c:v>57.8</c:v>
                </c:pt>
                <c:pt idx="5624">
                  <c:v>57.7</c:v>
                </c:pt>
                <c:pt idx="5625">
                  <c:v>57.6</c:v>
                </c:pt>
                <c:pt idx="5626">
                  <c:v>57.6</c:v>
                </c:pt>
                <c:pt idx="5627">
                  <c:v>57.7</c:v>
                </c:pt>
                <c:pt idx="5628">
                  <c:v>57.6</c:v>
                </c:pt>
                <c:pt idx="5629">
                  <c:v>57.5</c:v>
                </c:pt>
                <c:pt idx="5630">
                  <c:v>57.3</c:v>
                </c:pt>
                <c:pt idx="5631">
                  <c:v>56.8</c:v>
                </c:pt>
                <c:pt idx="5632">
                  <c:v>56.4</c:v>
                </c:pt>
                <c:pt idx="5633">
                  <c:v>56.5</c:v>
                </c:pt>
                <c:pt idx="5634">
                  <c:v>56.7</c:v>
                </c:pt>
                <c:pt idx="5635">
                  <c:v>56.8</c:v>
                </c:pt>
                <c:pt idx="5636">
                  <c:v>56.8</c:v>
                </c:pt>
                <c:pt idx="5637">
                  <c:v>56.8</c:v>
                </c:pt>
                <c:pt idx="5638">
                  <c:v>57</c:v>
                </c:pt>
                <c:pt idx="5639">
                  <c:v>57.2</c:v>
                </c:pt>
                <c:pt idx="5640">
                  <c:v>57.1</c:v>
                </c:pt>
                <c:pt idx="5641">
                  <c:v>57</c:v>
                </c:pt>
                <c:pt idx="5642">
                  <c:v>57.1</c:v>
                </c:pt>
                <c:pt idx="5643">
                  <c:v>57.5</c:v>
                </c:pt>
                <c:pt idx="5644">
                  <c:v>57.7</c:v>
                </c:pt>
                <c:pt idx="5645">
                  <c:v>57.5</c:v>
                </c:pt>
                <c:pt idx="5646">
                  <c:v>57.1</c:v>
                </c:pt>
                <c:pt idx="5647">
                  <c:v>56.8</c:v>
                </c:pt>
                <c:pt idx="5648">
                  <c:v>56.7</c:v>
                </c:pt>
                <c:pt idx="5649">
                  <c:v>56.7</c:v>
                </c:pt>
                <c:pt idx="5650">
                  <c:v>56.9</c:v>
                </c:pt>
                <c:pt idx="5651">
                  <c:v>56.9</c:v>
                </c:pt>
                <c:pt idx="5652">
                  <c:v>56.9</c:v>
                </c:pt>
                <c:pt idx="5653">
                  <c:v>57.2</c:v>
                </c:pt>
                <c:pt idx="5654">
                  <c:v>57.3</c:v>
                </c:pt>
                <c:pt idx="5655">
                  <c:v>57.2</c:v>
                </c:pt>
                <c:pt idx="5656">
                  <c:v>57.2</c:v>
                </c:pt>
                <c:pt idx="5657">
                  <c:v>57.5</c:v>
                </c:pt>
                <c:pt idx="5658">
                  <c:v>57.9</c:v>
                </c:pt>
                <c:pt idx="5659">
                  <c:v>58.1</c:v>
                </c:pt>
                <c:pt idx="5660">
                  <c:v>57.9</c:v>
                </c:pt>
                <c:pt idx="5661">
                  <c:v>57.7</c:v>
                </c:pt>
                <c:pt idx="5662">
                  <c:v>57.5</c:v>
                </c:pt>
                <c:pt idx="5663">
                  <c:v>57.5</c:v>
                </c:pt>
                <c:pt idx="5664">
                  <c:v>57.5</c:v>
                </c:pt>
                <c:pt idx="5665">
                  <c:v>57.4</c:v>
                </c:pt>
                <c:pt idx="5666">
                  <c:v>57.2</c:v>
                </c:pt>
                <c:pt idx="5667">
                  <c:v>57</c:v>
                </c:pt>
                <c:pt idx="5668">
                  <c:v>57.2</c:v>
                </c:pt>
                <c:pt idx="5669">
                  <c:v>57.3</c:v>
                </c:pt>
                <c:pt idx="5670">
                  <c:v>57.2</c:v>
                </c:pt>
                <c:pt idx="5671">
                  <c:v>57.1</c:v>
                </c:pt>
                <c:pt idx="5672">
                  <c:v>57.2</c:v>
                </c:pt>
                <c:pt idx="5673">
                  <c:v>57.2</c:v>
                </c:pt>
                <c:pt idx="5674">
                  <c:v>57.3</c:v>
                </c:pt>
                <c:pt idx="5675">
                  <c:v>57.3</c:v>
                </c:pt>
                <c:pt idx="5676">
                  <c:v>57.2</c:v>
                </c:pt>
                <c:pt idx="5677">
                  <c:v>57.2</c:v>
                </c:pt>
                <c:pt idx="5678">
                  <c:v>57.3</c:v>
                </c:pt>
                <c:pt idx="5679">
                  <c:v>57.4</c:v>
                </c:pt>
                <c:pt idx="5680">
                  <c:v>57.4</c:v>
                </c:pt>
                <c:pt idx="5681">
                  <c:v>57.4</c:v>
                </c:pt>
                <c:pt idx="5682">
                  <c:v>57.4</c:v>
                </c:pt>
                <c:pt idx="5683">
                  <c:v>57.4</c:v>
                </c:pt>
                <c:pt idx="5684">
                  <c:v>57.4</c:v>
                </c:pt>
                <c:pt idx="5685">
                  <c:v>57.4</c:v>
                </c:pt>
                <c:pt idx="5686">
                  <c:v>57.6</c:v>
                </c:pt>
                <c:pt idx="5687">
                  <c:v>57.7</c:v>
                </c:pt>
                <c:pt idx="5688">
                  <c:v>57.9</c:v>
                </c:pt>
                <c:pt idx="5689">
                  <c:v>58.1</c:v>
                </c:pt>
                <c:pt idx="5690">
                  <c:v>58.3</c:v>
                </c:pt>
                <c:pt idx="5691">
                  <c:v>58.3</c:v>
                </c:pt>
                <c:pt idx="5692">
                  <c:v>58.4</c:v>
                </c:pt>
                <c:pt idx="5693">
                  <c:v>58.6</c:v>
                </c:pt>
                <c:pt idx="5694">
                  <c:v>58.3</c:v>
                </c:pt>
                <c:pt idx="5695">
                  <c:v>57.9</c:v>
                </c:pt>
                <c:pt idx="5696">
                  <c:v>57.7</c:v>
                </c:pt>
                <c:pt idx="5697">
                  <c:v>57.6</c:v>
                </c:pt>
                <c:pt idx="5698">
                  <c:v>57</c:v>
                </c:pt>
                <c:pt idx="5699">
                  <c:v>56.5</c:v>
                </c:pt>
                <c:pt idx="5700">
                  <c:v>56.4</c:v>
                </c:pt>
                <c:pt idx="5701">
                  <c:v>56.6</c:v>
                </c:pt>
                <c:pt idx="5702">
                  <c:v>56.8</c:v>
                </c:pt>
                <c:pt idx="5703">
                  <c:v>56.9</c:v>
                </c:pt>
                <c:pt idx="5704">
                  <c:v>57.1</c:v>
                </c:pt>
                <c:pt idx="5705">
                  <c:v>57.4</c:v>
                </c:pt>
                <c:pt idx="5706">
                  <c:v>57.4</c:v>
                </c:pt>
                <c:pt idx="5707">
                  <c:v>57.3</c:v>
                </c:pt>
                <c:pt idx="5708">
                  <c:v>57.1</c:v>
                </c:pt>
                <c:pt idx="5709">
                  <c:v>56.9</c:v>
                </c:pt>
                <c:pt idx="5710">
                  <c:v>56.7</c:v>
                </c:pt>
                <c:pt idx="5711">
                  <c:v>56.6</c:v>
                </c:pt>
                <c:pt idx="5712">
                  <c:v>56.6</c:v>
                </c:pt>
                <c:pt idx="5713">
                  <c:v>56.5</c:v>
                </c:pt>
                <c:pt idx="5714">
                  <c:v>56.3</c:v>
                </c:pt>
                <c:pt idx="5715">
                  <c:v>56</c:v>
                </c:pt>
                <c:pt idx="5716">
                  <c:v>55.9</c:v>
                </c:pt>
                <c:pt idx="5717">
                  <c:v>56</c:v>
                </c:pt>
                <c:pt idx="5718">
                  <c:v>56.3</c:v>
                </c:pt>
                <c:pt idx="5719">
                  <c:v>56.3</c:v>
                </c:pt>
                <c:pt idx="5720">
                  <c:v>56.1</c:v>
                </c:pt>
                <c:pt idx="5721">
                  <c:v>55.9</c:v>
                </c:pt>
                <c:pt idx="5722">
                  <c:v>55.7</c:v>
                </c:pt>
                <c:pt idx="5723">
                  <c:v>55.6</c:v>
                </c:pt>
                <c:pt idx="5724">
                  <c:v>55.4</c:v>
                </c:pt>
                <c:pt idx="5725">
                  <c:v>55.2</c:v>
                </c:pt>
                <c:pt idx="5726">
                  <c:v>55</c:v>
                </c:pt>
                <c:pt idx="5727">
                  <c:v>55</c:v>
                </c:pt>
                <c:pt idx="5728">
                  <c:v>55.1</c:v>
                </c:pt>
                <c:pt idx="5729">
                  <c:v>55.3</c:v>
                </c:pt>
                <c:pt idx="5730">
                  <c:v>55.4</c:v>
                </c:pt>
                <c:pt idx="5731">
                  <c:v>55.3</c:v>
                </c:pt>
                <c:pt idx="5732">
                  <c:v>55.3</c:v>
                </c:pt>
                <c:pt idx="5733">
                  <c:v>55.3</c:v>
                </c:pt>
                <c:pt idx="5734">
                  <c:v>55.1</c:v>
                </c:pt>
                <c:pt idx="5735">
                  <c:v>55</c:v>
                </c:pt>
                <c:pt idx="5736">
                  <c:v>55.2</c:v>
                </c:pt>
                <c:pt idx="5737">
                  <c:v>55.5</c:v>
                </c:pt>
                <c:pt idx="5738">
                  <c:v>55.7</c:v>
                </c:pt>
                <c:pt idx="5739">
                  <c:v>55.8</c:v>
                </c:pt>
                <c:pt idx="5740">
                  <c:v>55.8</c:v>
                </c:pt>
                <c:pt idx="5741">
                  <c:v>55.8</c:v>
                </c:pt>
                <c:pt idx="5742">
                  <c:v>55.9</c:v>
                </c:pt>
                <c:pt idx="5743">
                  <c:v>55.8</c:v>
                </c:pt>
                <c:pt idx="5744">
                  <c:v>55.7</c:v>
                </c:pt>
                <c:pt idx="5745">
                  <c:v>55.8</c:v>
                </c:pt>
                <c:pt idx="5746">
                  <c:v>55.8</c:v>
                </c:pt>
                <c:pt idx="5747">
                  <c:v>55.5</c:v>
                </c:pt>
                <c:pt idx="5748">
                  <c:v>55.5</c:v>
                </c:pt>
                <c:pt idx="5749">
                  <c:v>55.3</c:v>
                </c:pt>
                <c:pt idx="5750">
                  <c:v>55.1</c:v>
                </c:pt>
                <c:pt idx="5751">
                  <c:v>54.9</c:v>
                </c:pt>
                <c:pt idx="5752">
                  <c:v>54.7</c:v>
                </c:pt>
                <c:pt idx="5753">
                  <c:v>54.7</c:v>
                </c:pt>
                <c:pt idx="5754">
                  <c:v>54.8</c:v>
                </c:pt>
                <c:pt idx="5755">
                  <c:v>54.7</c:v>
                </c:pt>
                <c:pt idx="5756">
                  <c:v>54.5</c:v>
                </c:pt>
                <c:pt idx="5757">
                  <c:v>54.5</c:v>
                </c:pt>
                <c:pt idx="5758">
                  <c:v>54.5</c:v>
                </c:pt>
                <c:pt idx="5759">
                  <c:v>54.4</c:v>
                </c:pt>
                <c:pt idx="5760">
                  <c:v>54.4</c:v>
                </c:pt>
                <c:pt idx="5761">
                  <c:v>54.5</c:v>
                </c:pt>
                <c:pt idx="5762">
                  <c:v>54.5</c:v>
                </c:pt>
                <c:pt idx="5763">
                  <c:v>54.5</c:v>
                </c:pt>
                <c:pt idx="5764">
                  <c:v>54.4</c:v>
                </c:pt>
                <c:pt idx="5765">
                  <c:v>54.3</c:v>
                </c:pt>
                <c:pt idx="5766">
                  <c:v>54.3</c:v>
                </c:pt>
                <c:pt idx="5767">
                  <c:v>54.3</c:v>
                </c:pt>
                <c:pt idx="5768">
                  <c:v>54.2</c:v>
                </c:pt>
                <c:pt idx="5769">
                  <c:v>54.1</c:v>
                </c:pt>
                <c:pt idx="5770">
                  <c:v>54.2</c:v>
                </c:pt>
                <c:pt idx="5771">
                  <c:v>54.4</c:v>
                </c:pt>
                <c:pt idx="5772">
                  <c:v>54.3</c:v>
                </c:pt>
                <c:pt idx="5773">
                  <c:v>54.2</c:v>
                </c:pt>
                <c:pt idx="5774">
                  <c:v>54.3</c:v>
                </c:pt>
                <c:pt idx="5775">
                  <c:v>54.4</c:v>
                </c:pt>
                <c:pt idx="5776">
                  <c:v>54.4</c:v>
                </c:pt>
                <c:pt idx="5777">
                  <c:v>54.3</c:v>
                </c:pt>
                <c:pt idx="5778">
                  <c:v>54</c:v>
                </c:pt>
                <c:pt idx="5779">
                  <c:v>54</c:v>
                </c:pt>
                <c:pt idx="5780">
                  <c:v>54</c:v>
                </c:pt>
                <c:pt idx="5781">
                  <c:v>54.1</c:v>
                </c:pt>
                <c:pt idx="5782">
                  <c:v>54.2</c:v>
                </c:pt>
                <c:pt idx="5783">
                  <c:v>54.2</c:v>
                </c:pt>
                <c:pt idx="5784">
                  <c:v>53.9</c:v>
                </c:pt>
                <c:pt idx="5785">
                  <c:v>53.7</c:v>
                </c:pt>
                <c:pt idx="5786">
                  <c:v>53.3</c:v>
                </c:pt>
                <c:pt idx="5787">
                  <c:v>52.9</c:v>
                </c:pt>
                <c:pt idx="5788">
                  <c:v>52.8</c:v>
                </c:pt>
                <c:pt idx="5789">
                  <c:v>52.9</c:v>
                </c:pt>
                <c:pt idx="5790">
                  <c:v>53.4</c:v>
                </c:pt>
                <c:pt idx="5791">
                  <c:v>53.5</c:v>
                </c:pt>
                <c:pt idx="5792">
                  <c:v>53.5</c:v>
                </c:pt>
                <c:pt idx="5793">
                  <c:v>53.5</c:v>
                </c:pt>
                <c:pt idx="5794">
                  <c:v>53.6</c:v>
                </c:pt>
                <c:pt idx="5795">
                  <c:v>53.9</c:v>
                </c:pt>
                <c:pt idx="5796">
                  <c:v>54.2</c:v>
                </c:pt>
                <c:pt idx="5797">
                  <c:v>54.6</c:v>
                </c:pt>
                <c:pt idx="5798">
                  <c:v>54.6</c:v>
                </c:pt>
                <c:pt idx="5799">
                  <c:v>54.5</c:v>
                </c:pt>
                <c:pt idx="5800">
                  <c:v>54.5</c:v>
                </c:pt>
                <c:pt idx="5801">
                  <c:v>54.5</c:v>
                </c:pt>
                <c:pt idx="5802">
                  <c:v>54.3</c:v>
                </c:pt>
                <c:pt idx="5803">
                  <c:v>54.3</c:v>
                </c:pt>
                <c:pt idx="5804">
                  <c:v>54.3</c:v>
                </c:pt>
                <c:pt idx="5805">
                  <c:v>54.3</c:v>
                </c:pt>
                <c:pt idx="5806">
                  <c:v>54.3</c:v>
                </c:pt>
                <c:pt idx="5807">
                  <c:v>54.7</c:v>
                </c:pt>
                <c:pt idx="5808">
                  <c:v>55</c:v>
                </c:pt>
                <c:pt idx="5809">
                  <c:v>55.1</c:v>
                </c:pt>
                <c:pt idx="5810">
                  <c:v>55.1</c:v>
                </c:pt>
                <c:pt idx="5811">
                  <c:v>55.2</c:v>
                </c:pt>
                <c:pt idx="5812">
                  <c:v>55.2</c:v>
                </c:pt>
                <c:pt idx="5813">
                  <c:v>55.3</c:v>
                </c:pt>
                <c:pt idx="5814">
                  <c:v>55.4</c:v>
                </c:pt>
                <c:pt idx="5815">
                  <c:v>55.5</c:v>
                </c:pt>
                <c:pt idx="5816">
                  <c:v>55.8</c:v>
                </c:pt>
                <c:pt idx="5817">
                  <c:v>56</c:v>
                </c:pt>
                <c:pt idx="5818">
                  <c:v>56.2</c:v>
                </c:pt>
                <c:pt idx="5819">
                  <c:v>56.5</c:v>
                </c:pt>
                <c:pt idx="5820">
                  <c:v>56.7</c:v>
                </c:pt>
                <c:pt idx="5821">
                  <c:v>56.8</c:v>
                </c:pt>
                <c:pt idx="5822">
                  <c:v>56.9</c:v>
                </c:pt>
                <c:pt idx="5823">
                  <c:v>56.8</c:v>
                </c:pt>
                <c:pt idx="5824">
                  <c:v>56.8</c:v>
                </c:pt>
                <c:pt idx="5825">
                  <c:v>56.7</c:v>
                </c:pt>
                <c:pt idx="5826">
                  <c:v>56.8</c:v>
                </c:pt>
                <c:pt idx="5827">
                  <c:v>56.9</c:v>
                </c:pt>
                <c:pt idx="5828">
                  <c:v>56.8</c:v>
                </c:pt>
                <c:pt idx="5829">
                  <c:v>57</c:v>
                </c:pt>
                <c:pt idx="5830">
                  <c:v>57.1</c:v>
                </c:pt>
                <c:pt idx="5831">
                  <c:v>57.1</c:v>
                </c:pt>
                <c:pt idx="5832">
                  <c:v>57.1</c:v>
                </c:pt>
                <c:pt idx="5833">
                  <c:v>57</c:v>
                </c:pt>
                <c:pt idx="5834">
                  <c:v>56.9</c:v>
                </c:pt>
                <c:pt idx="5835">
                  <c:v>56.8</c:v>
                </c:pt>
                <c:pt idx="5836">
                  <c:v>56.8</c:v>
                </c:pt>
                <c:pt idx="5837">
                  <c:v>56.8</c:v>
                </c:pt>
                <c:pt idx="5838">
                  <c:v>56.8</c:v>
                </c:pt>
                <c:pt idx="5839">
                  <c:v>56.6</c:v>
                </c:pt>
                <c:pt idx="5840">
                  <c:v>56.8</c:v>
                </c:pt>
                <c:pt idx="5841">
                  <c:v>57.4</c:v>
                </c:pt>
                <c:pt idx="5842">
                  <c:v>57.7</c:v>
                </c:pt>
                <c:pt idx="5843">
                  <c:v>57.8</c:v>
                </c:pt>
                <c:pt idx="5844">
                  <c:v>58</c:v>
                </c:pt>
                <c:pt idx="5845">
                  <c:v>58.3</c:v>
                </c:pt>
                <c:pt idx="5846">
                  <c:v>58.4</c:v>
                </c:pt>
                <c:pt idx="5847">
                  <c:v>58.4</c:v>
                </c:pt>
                <c:pt idx="5848">
                  <c:v>58.4</c:v>
                </c:pt>
                <c:pt idx="5849">
                  <c:v>58.3</c:v>
                </c:pt>
                <c:pt idx="5850">
                  <c:v>58.1</c:v>
                </c:pt>
                <c:pt idx="5851">
                  <c:v>57.9</c:v>
                </c:pt>
                <c:pt idx="5852">
                  <c:v>57.7</c:v>
                </c:pt>
                <c:pt idx="5853">
                  <c:v>57.5</c:v>
                </c:pt>
                <c:pt idx="5854">
                  <c:v>57.4</c:v>
                </c:pt>
                <c:pt idx="5855">
                  <c:v>57.2</c:v>
                </c:pt>
                <c:pt idx="5856">
                  <c:v>57.1</c:v>
                </c:pt>
                <c:pt idx="5857">
                  <c:v>56.9</c:v>
                </c:pt>
                <c:pt idx="5858">
                  <c:v>57</c:v>
                </c:pt>
                <c:pt idx="5859">
                  <c:v>57</c:v>
                </c:pt>
                <c:pt idx="5860">
                  <c:v>57.1</c:v>
                </c:pt>
                <c:pt idx="5861">
                  <c:v>57.1</c:v>
                </c:pt>
                <c:pt idx="5862">
                  <c:v>57.4</c:v>
                </c:pt>
                <c:pt idx="5863">
                  <c:v>57.5</c:v>
                </c:pt>
                <c:pt idx="5864">
                  <c:v>57.3</c:v>
                </c:pt>
                <c:pt idx="5865">
                  <c:v>57</c:v>
                </c:pt>
                <c:pt idx="5866">
                  <c:v>56.4</c:v>
                </c:pt>
                <c:pt idx="5867">
                  <c:v>55.9</c:v>
                </c:pt>
                <c:pt idx="5868">
                  <c:v>56</c:v>
                </c:pt>
                <c:pt idx="5869">
                  <c:v>56.1</c:v>
                </c:pt>
                <c:pt idx="5870">
                  <c:v>57.2</c:v>
                </c:pt>
                <c:pt idx="5871">
                  <c:v>57.3</c:v>
                </c:pt>
                <c:pt idx="5872">
                  <c:v>58.3</c:v>
                </c:pt>
                <c:pt idx="5873">
                  <c:v>58.4</c:v>
                </c:pt>
                <c:pt idx="5874">
                  <c:v>58.4</c:v>
                </c:pt>
                <c:pt idx="5875">
                  <c:v>58.4</c:v>
                </c:pt>
                <c:pt idx="5876">
                  <c:v>58.4</c:v>
                </c:pt>
                <c:pt idx="5877">
                  <c:v>58.5</c:v>
                </c:pt>
                <c:pt idx="5878">
                  <c:v>57.6</c:v>
                </c:pt>
                <c:pt idx="5879">
                  <c:v>57.4</c:v>
                </c:pt>
                <c:pt idx="5880">
                  <c:v>56.6</c:v>
                </c:pt>
                <c:pt idx="5881">
                  <c:v>56.6</c:v>
                </c:pt>
                <c:pt idx="5882">
                  <c:v>56.6</c:v>
                </c:pt>
                <c:pt idx="5883">
                  <c:v>56.5</c:v>
                </c:pt>
                <c:pt idx="5884">
                  <c:v>56.5</c:v>
                </c:pt>
                <c:pt idx="5885">
                  <c:v>56.5</c:v>
                </c:pt>
                <c:pt idx="5886">
                  <c:v>56.4</c:v>
                </c:pt>
                <c:pt idx="5887">
                  <c:v>56.4</c:v>
                </c:pt>
                <c:pt idx="5888">
                  <c:v>56.4</c:v>
                </c:pt>
                <c:pt idx="5889">
                  <c:v>56.3</c:v>
                </c:pt>
                <c:pt idx="5890">
                  <c:v>56.4</c:v>
                </c:pt>
                <c:pt idx="5891">
                  <c:v>56.6</c:v>
                </c:pt>
                <c:pt idx="5892">
                  <c:v>56.8</c:v>
                </c:pt>
                <c:pt idx="5893">
                  <c:v>56.8</c:v>
                </c:pt>
                <c:pt idx="5894">
                  <c:v>56.8</c:v>
                </c:pt>
                <c:pt idx="5895">
                  <c:v>56.8</c:v>
                </c:pt>
                <c:pt idx="5896">
                  <c:v>56.9</c:v>
                </c:pt>
                <c:pt idx="5897">
                  <c:v>56.9</c:v>
                </c:pt>
                <c:pt idx="5898">
                  <c:v>56.9</c:v>
                </c:pt>
                <c:pt idx="5899">
                  <c:v>56.9</c:v>
                </c:pt>
                <c:pt idx="5900">
                  <c:v>56.9</c:v>
                </c:pt>
                <c:pt idx="5901">
                  <c:v>56.9</c:v>
                </c:pt>
                <c:pt idx="5902">
                  <c:v>57</c:v>
                </c:pt>
                <c:pt idx="5903">
                  <c:v>56.9</c:v>
                </c:pt>
                <c:pt idx="5904">
                  <c:v>56.8</c:v>
                </c:pt>
                <c:pt idx="5905">
                  <c:v>56.7</c:v>
                </c:pt>
                <c:pt idx="5906">
                  <c:v>56.6</c:v>
                </c:pt>
                <c:pt idx="5907">
                  <c:v>56.4</c:v>
                </c:pt>
                <c:pt idx="5908">
                  <c:v>56.2</c:v>
                </c:pt>
                <c:pt idx="5909">
                  <c:v>56</c:v>
                </c:pt>
                <c:pt idx="5910">
                  <c:v>55.9</c:v>
                </c:pt>
                <c:pt idx="5911">
                  <c:v>55.9</c:v>
                </c:pt>
                <c:pt idx="5912">
                  <c:v>55.9</c:v>
                </c:pt>
                <c:pt idx="5913">
                  <c:v>56</c:v>
                </c:pt>
                <c:pt idx="5914">
                  <c:v>56</c:v>
                </c:pt>
                <c:pt idx="5915">
                  <c:v>55.6</c:v>
                </c:pt>
                <c:pt idx="5916">
                  <c:v>55.5</c:v>
                </c:pt>
                <c:pt idx="5917">
                  <c:v>55.8</c:v>
                </c:pt>
                <c:pt idx="5918">
                  <c:v>55.8</c:v>
                </c:pt>
                <c:pt idx="5919">
                  <c:v>55.7</c:v>
                </c:pt>
                <c:pt idx="5920">
                  <c:v>55.6</c:v>
                </c:pt>
                <c:pt idx="5921">
                  <c:v>55.4</c:v>
                </c:pt>
                <c:pt idx="5922">
                  <c:v>55.4</c:v>
                </c:pt>
                <c:pt idx="5923">
                  <c:v>55.6</c:v>
                </c:pt>
                <c:pt idx="5924">
                  <c:v>55.8</c:v>
                </c:pt>
                <c:pt idx="5925">
                  <c:v>56</c:v>
                </c:pt>
                <c:pt idx="5926">
                  <c:v>56.1</c:v>
                </c:pt>
                <c:pt idx="5927">
                  <c:v>56.1</c:v>
                </c:pt>
                <c:pt idx="5928">
                  <c:v>56.3</c:v>
                </c:pt>
                <c:pt idx="5929">
                  <c:v>56.6</c:v>
                </c:pt>
                <c:pt idx="5930">
                  <c:v>56.8</c:v>
                </c:pt>
                <c:pt idx="5931">
                  <c:v>56.8</c:v>
                </c:pt>
                <c:pt idx="5932">
                  <c:v>57</c:v>
                </c:pt>
                <c:pt idx="5933">
                  <c:v>57.1</c:v>
                </c:pt>
                <c:pt idx="5934">
                  <c:v>57.1</c:v>
                </c:pt>
                <c:pt idx="5935">
                  <c:v>57</c:v>
                </c:pt>
                <c:pt idx="5936">
                  <c:v>56.9</c:v>
                </c:pt>
                <c:pt idx="5937">
                  <c:v>56.8</c:v>
                </c:pt>
                <c:pt idx="5938">
                  <c:v>56.7</c:v>
                </c:pt>
                <c:pt idx="5939">
                  <c:v>56.4</c:v>
                </c:pt>
                <c:pt idx="5940">
                  <c:v>55.9</c:v>
                </c:pt>
                <c:pt idx="5941">
                  <c:v>55.7</c:v>
                </c:pt>
                <c:pt idx="5942">
                  <c:v>55.7</c:v>
                </c:pt>
                <c:pt idx="5943">
                  <c:v>55.7</c:v>
                </c:pt>
                <c:pt idx="5944">
                  <c:v>55.5</c:v>
                </c:pt>
                <c:pt idx="5945">
                  <c:v>55.2</c:v>
                </c:pt>
                <c:pt idx="5946">
                  <c:v>55</c:v>
                </c:pt>
                <c:pt idx="5947">
                  <c:v>55.1</c:v>
                </c:pt>
                <c:pt idx="5948">
                  <c:v>55.4</c:v>
                </c:pt>
                <c:pt idx="5949">
                  <c:v>55.3</c:v>
                </c:pt>
                <c:pt idx="5950">
                  <c:v>55.1</c:v>
                </c:pt>
                <c:pt idx="5951">
                  <c:v>55</c:v>
                </c:pt>
                <c:pt idx="5952">
                  <c:v>55.1</c:v>
                </c:pt>
                <c:pt idx="5953">
                  <c:v>55.1</c:v>
                </c:pt>
                <c:pt idx="5954">
                  <c:v>54.9</c:v>
                </c:pt>
                <c:pt idx="5955">
                  <c:v>54.8</c:v>
                </c:pt>
                <c:pt idx="5956">
                  <c:v>54.8</c:v>
                </c:pt>
                <c:pt idx="5957">
                  <c:v>54.8</c:v>
                </c:pt>
                <c:pt idx="5958">
                  <c:v>54.9</c:v>
                </c:pt>
                <c:pt idx="5959">
                  <c:v>55</c:v>
                </c:pt>
                <c:pt idx="5960">
                  <c:v>55</c:v>
                </c:pt>
                <c:pt idx="5961">
                  <c:v>55.1</c:v>
                </c:pt>
                <c:pt idx="5962">
                  <c:v>54.9</c:v>
                </c:pt>
                <c:pt idx="5963">
                  <c:v>54.9</c:v>
                </c:pt>
                <c:pt idx="5964">
                  <c:v>55.1</c:v>
                </c:pt>
                <c:pt idx="5965">
                  <c:v>55.3</c:v>
                </c:pt>
                <c:pt idx="5966">
                  <c:v>55.5</c:v>
                </c:pt>
                <c:pt idx="5967">
                  <c:v>55.6</c:v>
                </c:pt>
                <c:pt idx="5968">
                  <c:v>55.9</c:v>
                </c:pt>
                <c:pt idx="5969">
                  <c:v>56.1</c:v>
                </c:pt>
                <c:pt idx="5970">
                  <c:v>56.1</c:v>
                </c:pt>
                <c:pt idx="5971">
                  <c:v>56.1</c:v>
                </c:pt>
                <c:pt idx="5972">
                  <c:v>55.9</c:v>
                </c:pt>
                <c:pt idx="5973">
                  <c:v>55.8</c:v>
                </c:pt>
                <c:pt idx="5974">
                  <c:v>55.9</c:v>
                </c:pt>
                <c:pt idx="5975">
                  <c:v>56.2</c:v>
                </c:pt>
                <c:pt idx="5976">
                  <c:v>56.4</c:v>
                </c:pt>
                <c:pt idx="5977">
                  <c:v>56.4</c:v>
                </c:pt>
                <c:pt idx="5978">
                  <c:v>56.4</c:v>
                </c:pt>
                <c:pt idx="5979">
                  <c:v>56.4</c:v>
                </c:pt>
                <c:pt idx="5980">
                  <c:v>56.5</c:v>
                </c:pt>
                <c:pt idx="5981">
                  <c:v>56.6</c:v>
                </c:pt>
                <c:pt idx="5982">
                  <c:v>56.4</c:v>
                </c:pt>
                <c:pt idx="5983">
                  <c:v>56.2</c:v>
                </c:pt>
                <c:pt idx="5984">
                  <c:v>56.2</c:v>
                </c:pt>
                <c:pt idx="5985">
                  <c:v>56.4</c:v>
                </c:pt>
                <c:pt idx="5986">
                  <c:v>56.5</c:v>
                </c:pt>
                <c:pt idx="5987">
                  <c:v>56.5</c:v>
                </c:pt>
                <c:pt idx="5988">
                  <c:v>56.4</c:v>
                </c:pt>
                <c:pt idx="5989">
                  <c:v>56.4</c:v>
                </c:pt>
                <c:pt idx="5990">
                  <c:v>56.3</c:v>
                </c:pt>
                <c:pt idx="5991">
                  <c:v>56.1</c:v>
                </c:pt>
                <c:pt idx="5992">
                  <c:v>55.8</c:v>
                </c:pt>
                <c:pt idx="5993">
                  <c:v>55.5</c:v>
                </c:pt>
                <c:pt idx="5994">
                  <c:v>55.2</c:v>
                </c:pt>
                <c:pt idx="5995">
                  <c:v>55.1</c:v>
                </c:pt>
                <c:pt idx="5996">
                  <c:v>55</c:v>
                </c:pt>
                <c:pt idx="5997">
                  <c:v>55</c:v>
                </c:pt>
                <c:pt idx="5998">
                  <c:v>54.9</c:v>
                </c:pt>
                <c:pt idx="5999">
                  <c:v>54.7</c:v>
                </c:pt>
                <c:pt idx="6000">
                  <c:v>54.6</c:v>
                </c:pt>
                <c:pt idx="6001">
                  <c:v>54.5</c:v>
                </c:pt>
                <c:pt idx="6002">
                  <c:v>54.6</c:v>
                </c:pt>
                <c:pt idx="6003">
                  <c:v>54.7</c:v>
                </c:pt>
                <c:pt idx="6004">
                  <c:v>54.9</c:v>
                </c:pt>
                <c:pt idx="6005">
                  <c:v>54.7</c:v>
                </c:pt>
                <c:pt idx="6006">
                  <c:v>54.6</c:v>
                </c:pt>
                <c:pt idx="6007">
                  <c:v>54.6</c:v>
                </c:pt>
                <c:pt idx="6008">
                  <c:v>54.6</c:v>
                </c:pt>
                <c:pt idx="6009">
                  <c:v>54.5</c:v>
                </c:pt>
                <c:pt idx="6010">
                  <c:v>54.4</c:v>
                </c:pt>
                <c:pt idx="6011">
                  <c:v>54.5</c:v>
                </c:pt>
                <c:pt idx="6012">
                  <c:v>54.6</c:v>
                </c:pt>
                <c:pt idx="6013">
                  <c:v>54.7</c:v>
                </c:pt>
                <c:pt idx="6014">
                  <c:v>54.7</c:v>
                </c:pt>
                <c:pt idx="6015">
                  <c:v>54.6</c:v>
                </c:pt>
                <c:pt idx="6016">
                  <c:v>54.6</c:v>
                </c:pt>
                <c:pt idx="6017">
                  <c:v>54.7</c:v>
                </c:pt>
                <c:pt idx="6018">
                  <c:v>54.9</c:v>
                </c:pt>
                <c:pt idx="6019">
                  <c:v>54.9</c:v>
                </c:pt>
                <c:pt idx="6020">
                  <c:v>54.8</c:v>
                </c:pt>
                <c:pt idx="6021">
                  <c:v>54.7</c:v>
                </c:pt>
                <c:pt idx="6022">
                  <c:v>54.9</c:v>
                </c:pt>
                <c:pt idx="6023">
                  <c:v>55</c:v>
                </c:pt>
                <c:pt idx="6024">
                  <c:v>55.1</c:v>
                </c:pt>
                <c:pt idx="6025">
                  <c:v>55.1</c:v>
                </c:pt>
                <c:pt idx="6026">
                  <c:v>55.1</c:v>
                </c:pt>
                <c:pt idx="6027">
                  <c:v>55.1</c:v>
                </c:pt>
                <c:pt idx="6028">
                  <c:v>55</c:v>
                </c:pt>
                <c:pt idx="6029">
                  <c:v>55</c:v>
                </c:pt>
                <c:pt idx="6030">
                  <c:v>54.9</c:v>
                </c:pt>
                <c:pt idx="6031">
                  <c:v>54.8</c:v>
                </c:pt>
                <c:pt idx="6032">
                  <c:v>54.7</c:v>
                </c:pt>
                <c:pt idx="6033">
                  <c:v>54.6</c:v>
                </c:pt>
                <c:pt idx="6034">
                  <c:v>54.5</c:v>
                </c:pt>
                <c:pt idx="6035">
                  <c:v>54.5</c:v>
                </c:pt>
                <c:pt idx="6036">
                  <c:v>54.8</c:v>
                </c:pt>
                <c:pt idx="6037">
                  <c:v>55</c:v>
                </c:pt>
                <c:pt idx="6038">
                  <c:v>55.1</c:v>
                </c:pt>
                <c:pt idx="6039">
                  <c:v>54.9</c:v>
                </c:pt>
                <c:pt idx="6040">
                  <c:v>54.8</c:v>
                </c:pt>
                <c:pt idx="6041">
                  <c:v>55</c:v>
                </c:pt>
                <c:pt idx="6042">
                  <c:v>55.1</c:v>
                </c:pt>
                <c:pt idx="6043">
                  <c:v>55.2</c:v>
                </c:pt>
                <c:pt idx="6044">
                  <c:v>55.2</c:v>
                </c:pt>
                <c:pt idx="6045">
                  <c:v>55.2</c:v>
                </c:pt>
                <c:pt idx="6046">
                  <c:v>55.1</c:v>
                </c:pt>
                <c:pt idx="6047">
                  <c:v>54.9</c:v>
                </c:pt>
                <c:pt idx="6048">
                  <c:v>54.7</c:v>
                </c:pt>
                <c:pt idx="6049">
                  <c:v>54.2</c:v>
                </c:pt>
                <c:pt idx="6050">
                  <c:v>54.1</c:v>
                </c:pt>
                <c:pt idx="6051">
                  <c:v>54.2</c:v>
                </c:pt>
                <c:pt idx="6052">
                  <c:v>54.9</c:v>
                </c:pt>
                <c:pt idx="6053">
                  <c:v>55.5</c:v>
                </c:pt>
                <c:pt idx="6054">
                  <c:v>55.7</c:v>
                </c:pt>
                <c:pt idx="6055">
                  <c:v>55.9</c:v>
                </c:pt>
                <c:pt idx="6056">
                  <c:v>56</c:v>
                </c:pt>
                <c:pt idx="6057">
                  <c:v>56.2</c:v>
                </c:pt>
                <c:pt idx="6058">
                  <c:v>56.4</c:v>
                </c:pt>
                <c:pt idx="6059">
                  <c:v>56.7</c:v>
                </c:pt>
                <c:pt idx="6060">
                  <c:v>57</c:v>
                </c:pt>
                <c:pt idx="6061">
                  <c:v>57.3</c:v>
                </c:pt>
                <c:pt idx="6062">
                  <c:v>57.5</c:v>
                </c:pt>
                <c:pt idx="6063">
                  <c:v>57.6</c:v>
                </c:pt>
                <c:pt idx="6064">
                  <c:v>57.4</c:v>
                </c:pt>
                <c:pt idx="6065">
                  <c:v>57</c:v>
                </c:pt>
                <c:pt idx="6066">
                  <c:v>56.8</c:v>
                </c:pt>
                <c:pt idx="6067">
                  <c:v>56.7</c:v>
                </c:pt>
                <c:pt idx="6068">
                  <c:v>56.8</c:v>
                </c:pt>
                <c:pt idx="6069">
                  <c:v>56.9</c:v>
                </c:pt>
                <c:pt idx="6070">
                  <c:v>56.9</c:v>
                </c:pt>
                <c:pt idx="6071">
                  <c:v>56.9</c:v>
                </c:pt>
                <c:pt idx="6072">
                  <c:v>56.9</c:v>
                </c:pt>
                <c:pt idx="6073">
                  <c:v>56.9</c:v>
                </c:pt>
                <c:pt idx="6074">
                  <c:v>56.9</c:v>
                </c:pt>
                <c:pt idx="6075">
                  <c:v>56.8</c:v>
                </c:pt>
                <c:pt idx="6076">
                  <c:v>56.7</c:v>
                </c:pt>
                <c:pt idx="6077">
                  <c:v>56.6</c:v>
                </c:pt>
                <c:pt idx="6078">
                  <c:v>56.7</c:v>
                </c:pt>
                <c:pt idx="6079">
                  <c:v>56.7</c:v>
                </c:pt>
                <c:pt idx="6080">
                  <c:v>56.7</c:v>
                </c:pt>
                <c:pt idx="6081">
                  <c:v>56.7</c:v>
                </c:pt>
                <c:pt idx="6082">
                  <c:v>56.8</c:v>
                </c:pt>
                <c:pt idx="6083">
                  <c:v>56.8</c:v>
                </c:pt>
                <c:pt idx="6084">
                  <c:v>57</c:v>
                </c:pt>
                <c:pt idx="6085">
                  <c:v>57.1</c:v>
                </c:pt>
                <c:pt idx="6086">
                  <c:v>57.3</c:v>
                </c:pt>
                <c:pt idx="6087">
                  <c:v>57.4</c:v>
                </c:pt>
                <c:pt idx="6088">
                  <c:v>57.5</c:v>
                </c:pt>
                <c:pt idx="6089">
                  <c:v>57.6</c:v>
                </c:pt>
                <c:pt idx="6090">
                  <c:v>57.7</c:v>
                </c:pt>
                <c:pt idx="6091">
                  <c:v>57.9</c:v>
                </c:pt>
                <c:pt idx="6092">
                  <c:v>57.9</c:v>
                </c:pt>
                <c:pt idx="6093">
                  <c:v>57.8</c:v>
                </c:pt>
                <c:pt idx="6094">
                  <c:v>57.8</c:v>
                </c:pt>
                <c:pt idx="6095">
                  <c:v>57.8</c:v>
                </c:pt>
                <c:pt idx="6096">
                  <c:v>57.5</c:v>
                </c:pt>
                <c:pt idx="6097">
                  <c:v>57.2</c:v>
                </c:pt>
                <c:pt idx="6098">
                  <c:v>56.9</c:v>
                </c:pt>
                <c:pt idx="6099">
                  <c:v>56.7</c:v>
                </c:pt>
                <c:pt idx="6100">
                  <c:v>56.6</c:v>
                </c:pt>
                <c:pt idx="6101">
                  <c:v>57.3</c:v>
                </c:pt>
                <c:pt idx="6102">
                  <c:v>57.8</c:v>
                </c:pt>
                <c:pt idx="6103">
                  <c:v>57.9</c:v>
                </c:pt>
                <c:pt idx="6104">
                  <c:v>58.1</c:v>
                </c:pt>
                <c:pt idx="6105">
                  <c:v>58.1</c:v>
                </c:pt>
                <c:pt idx="6106">
                  <c:v>58.1</c:v>
                </c:pt>
                <c:pt idx="6107">
                  <c:v>58.4</c:v>
                </c:pt>
                <c:pt idx="6108">
                  <c:v>59</c:v>
                </c:pt>
                <c:pt idx="6109">
                  <c:v>59</c:v>
                </c:pt>
                <c:pt idx="6110">
                  <c:v>58.5</c:v>
                </c:pt>
                <c:pt idx="6111">
                  <c:v>58.2</c:v>
                </c:pt>
                <c:pt idx="6112">
                  <c:v>58</c:v>
                </c:pt>
                <c:pt idx="6113">
                  <c:v>58</c:v>
                </c:pt>
                <c:pt idx="6114">
                  <c:v>58.3</c:v>
                </c:pt>
                <c:pt idx="6115">
                  <c:v>58.3</c:v>
                </c:pt>
                <c:pt idx="6116">
                  <c:v>58.4</c:v>
                </c:pt>
                <c:pt idx="6117">
                  <c:v>58.3</c:v>
                </c:pt>
                <c:pt idx="6118">
                  <c:v>58.3</c:v>
                </c:pt>
                <c:pt idx="6119">
                  <c:v>58.3</c:v>
                </c:pt>
                <c:pt idx="6120">
                  <c:v>58.1</c:v>
                </c:pt>
                <c:pt idx="6121">
                  <c:v>58</c:v>
                </c:pt>
                <c:pt idx="6122">
                  <c:v>58</c:v>
                </c:pt>
                <c:pt idx="6123">
                  <c:v>58</c:v>
                </c:pt>
                <c:pt idx="6124">
                  <c:v>58</c:v>
                </c:pt>
                <c:pt idx="6125">
                  <c:v>58.1</c:v>
                </c:pt>
                <c:pt idx="6126">
                  <c:v>58</c:v>
                </c:pt>
                <c:pt idx="6127">
                  <c:v>58.1</c:v>
                </c:pt>
                <c:pt idx="6128">
                  <c:v>58.3</c:v>
                </c:pt>
                <c:pt idx="6129">
                  <c:v>58.5</c:v>
                </c:pt>
                <c:pt idx="6130">
                  <c:v>58.5</c:v>
                </c:pt>
                <c:pt idx="6131">
                  <c:v>58.5</c:v>
                </c:pt>
                <c:pt idx="6132">
                  <c:v>58.7</c:v>
                </c:pt>
                <c:pt idx="6133">
                  <c:v>58.8</c:v>
                </c:pt>
                <c:pt idx="6134">
                  <c:v>58.9</c:v>
                </c:pt>
                <c:pt idx="6135">
                  <c:v>58.8</c:v>
                </c:pt>
                <c:pt idx="6136">
                  <c:v>58.6</c:v>
                </c:pt>
                <c:pt idx="6137">
                  <c:v>58.4</c:v>
                </c:pt>
                <c:pt idx="6138">
                  <c:v>58.3</c:v>
                </c:pt>
                <c:pt idx="6139">
                  <c:v>58.3</c:v>
                </c:pt>
                <c:pt idx="6140">
                  <c:v>58.4</c:v>
                </c:pt>
                <c:pt idx="6141">
                  <c:v>58.5</c:v>
                </c:pt>
                <c:pt idx="6142">
                  <c:v>58.3</c:v>
                </c:pt>
                <c:pt idx="6143">
                  <c:v>57.9</c:v>
                </c:pt>
                <c:pt idx="6144">
                  <c:v>58</c:v>
                </c:pt>
                <c:pt idx="6145">
                  <c:v>58.5</c:v>
                </c:pt>
                <c:pt idx="6146">
                  <c:v>58.9</c:v>
                </c:pt>
                <c:pt idx="6147">
                  <c:v>58.9</c:v>
                </c:pt>
                <c:pt idx="6148">
                  <c:v>58.8</c:v>
                </c:pt>
                <c:pt idx="6149">
                  <c:v>58.6</c:v>
                </c:pt>
                <c:pt idx="6150">
                  <c:v>58.6</c:v>
                </c:pt>
                <c:pt idx="6151">
                  <c:v>58.5</c:v>
                </c:pt>
                <c:pt idx="6152">
                  <c:v>58.5</c:v>
                </c:pt>
                <c:pt idx="6153">
                  <c:v>58.5</c:v>
                </c:pt>
                <c:pt idx="6154">
                  <c:v>58.5</c:v>
                </c:pt>
                <c:pt idx="6155">
                  <c:v>58.6</c:v>
                </c:pt>
                <c:pt idx="6156">
                  <c:v>58.8</c:v>
                </c:pt>
                <c:pt idx="6157">
                  <c:v>58.9</c:v>
                </c:pt>
                <c:pt idx="6158">
                  <c:v>59.1</c:v>
                </c:pt>
                <c:pt idx="6159">
                  <c:v>59.3</c:v>
                </c:pt>
                <c:pt idx="6160">
                  <c:v>59.5</c:v>
                </c:pt>
                <c:pt idx="6161">
                  <c:v>59.6</c:v>
                </c:pt>
                <c:pt idx="6162">
                  <c:v>59.4</c:v>
                </c:pt>
                <c:pt idx="6163">
                  <c:v>59.2</c:v>
                </c:pt>
                <c:pt idx="6164">
                  <c:v>58.9</c:v>
                </c:pt>
                <c:pt idx="6165">
                  <c:v>58.8</c:v>
                </c:pt>
                <c:pt idx="6166">
                  <c:v>58.8</c:v>
                </c:pt>
                <c:pt idx="6167">
                  <c:v>58.7</c:v>
                </c:pt>
                <c:pt idx="6168">
                  <c:v>58.7</c:v>
                </c:pt>
                <c:pt idx="6169">
                  <c:v>58.8</c:v>
                </c:pt>
                <c:pt idx="6170">
                  <c:v>58.9</c:v>
                </c:pt>
                <c:pt idx="6171">
                  <c:v>59</c:v>
                </c:pt>
                <c:pt idx="6172">
                  <c:v>59</c:v>
                </c:pt>
                <c:pt idx="6173">
                  <c:v>59.3</c:v>
                </c:pt>
                <c:pt idx="6174">
                  <c:v>59.8</c:v>
                </c:pt>
                <c:pt idx="6175">
                  <c:v>60.4</c:v>
                </c:pt>
                <c:pt idx="6176">
                  <c:v>60.7</c:v>
                </c:pt>
                <c:pt idx="6177">
                  <c:v>60.6</c:v>
                </c:pt>
                <c:pt idx="6178">
                  <c:v>60.5</c:v>
                </c:pt>
                <c:pt idx="6179">
                  <c:v>60.4</c:v>
                </c:pt>
                <c:pt idx="6180">
                  <c:v>60.1</c:v>
                </c:pt>
                <c:pt idx="6181">
                  <c:v>59.8</c:v>
                </c:pt>
                <c:pt idx="6182">
                  <c:v>59.4</c:v>
                </c:pt>
                <c:pt idx="6183">
                  <c:v>59.5</c:v>
                </c:pt>
                <c:pt idx="6184">
                  <c:v>59.5</c:v>
                </c:pt>
                <c:pt idx="6185">
                  <c:v>59.6</c:v>
                </c:pt>
                <c:pt idx="6186">
                  <c:v>59.8</c:v>
                </c:pt>
                <c:pt idx="6187">
                  <c:v>60.2</c:v>
                </c:pt>
                <c:pt idx="6188">
                  <c:v>60.3</c:v>
                </c:pt>
                <c:pt idx="6189">
                  <c:v>60.3</c:v>
                </c:pt>
                <c:pt idx="6190">
                  <c:v>60.4</c:v>
                </c:pt>
                <c:pt idx="6191">
                  <c:v>60.6</c:v>
                </c:pt>
                <c:pt idx="6192">
                  <c:v>60.8</c:v>
                </c:pt>
                <c:pt idx="6193">
                  <c:v>61</c:v>
                </c:pt>
                <c:pt idx="6194">
                  <c:v>61</c:v>
                </c:pt>
                <c:pt idx="6195">
                  <c:v>60.8</c:v>
                </c:pt>
                <c:pt idx="6196">
                  <c:v>60.7</c:v>
                </c:pt>
                <c:pt idx="6197">
                  <c:v>60.6</c:v>
                </c:pt>
                <c:pt idx="6198">
                  <c:v>60.8</c:v>
                </c:pt>
                <c:pt idx="6199">
                  <c:v>61.3</c:v>
                </c:pt>
                <c:pt idx="6200">
                  <c:v>61.7</c:v>
                </c:pt>
                <c:pt idx="6201">
                  <c:v>61.8</c:v>
                </c:pt>
                <c:pt idx="6202">
                  <c:v>61.8</c:v>
                </c:pt>
                <c:pt idx="6203">
                  <c:v>62</c:v>
                </c:pt>
                <c:pt idx="6204">
                  <c:v>62.3</c:v>
                </c:pt>
                <c:pt idx="6205">
                  <c:v>62.5</c:v>
                </c:pt>
                <c:pt idx="6206">
                  <c:v>63</c:v>
                </c:pt>
                <c:pt idx="6207">
                  <c:v>63.4</c:v>
                </c:pt>
                <c:pt idx="6208">
                  <c:v>63.7</c:v>
                </c:pt>
                <c:pt idx="6209">
                  <c:v>63.9</c:v>
                </c:pt>
                <c:pt idx="6210">
                  <c:v>63.6</c:v>
                </c:pt>
                <c:pt idx="6211">
                  <c:v>63</c:v>
                </c:pt>
                <c:pt idx="6212">
                  <c:v>62.2</c:v>
                </c:pt>
                <c:pt idx="6213">
                  <c:v>61.6</c:v>
                </c:pt>
                <c:pt idx="6214">
                  <c:v>60.9</c:v>
                </c:pt>
                <c:pt idx="6215">
                  <c:v>60.5</c:v>
                </c:pt>
                <c:pt idx="6216">
                  <c:v>60.2</c:v>
                </c:pt>
                <c:pt idx="6217">
                  <c:v>59.9</c:v>
                </c:pt>
                <c:pt idx="6218">
                  <c:v>59.7</c:v>
                </c:pt>
                <c:pt idx="6219">
                  <c:v>59.5</c:v>
                </c:pt>
                <c:pt idx="6220">
                  <c:v>59.4</c:v>
                </c:pt>
                <c:pt idx="6221">
                  <c:v>59.4</c:v>
                </c:pt>
                <c:pt idx="6222">
                  <c:v>59.4</c:v>
                </c:pt>
                <c:pt idx="6223">
                  <c:v>59.5</c:v>
                </c:pt>
                <c:pt idx="6224">
                  <c:v>59.6</c:v>
                </c:pt>
                <c:pt idx="6225">
                  <c:v>59.6</c:v>
                </c:pt>
                <c:pt idx="6226">
                  <c:v>59.5</c:v>
                </c:pt>
                <c:pt idx="6227">
                  <c:v>59.5</c:v>
                </c:pt>
                <c:pt idx="6228">
                  <c:v>59.4</c:v>
                </c:pt>
                <c:pt idx="6229">
                  <c:v>59.3</c:v>
                </c:pt>
                <c:pt idx="6230">
                  <c:v>59.2</c:v>
                </c:pt>
                <c:pt idx="6231">
                  <c:v>59.4</c:v>
                </c:pt>
                <c:pt idx="6232">
                  <c:v>59.8</c:v>
                </c:pt>
                <c:pt idx="6233">
                  <c:v>60</c:v>
                </c:pt>
                <c:pt idx="6234">
                  <c:v>60.1</c:v>
                </c:pt>
                <c:pt idx="6235">
                  <c:v>60.2</c:v>
                </c:pt>
                <c:pt idx="6236">
                  <c:v>60.3</c:v>
                </c:pt>
                <c:pt idx="6237">
                  <c:v>60.2</c:v>
                </c:pt>
                <c:pt idx="6238">
                  <c:v>60.1</c:v>
                </c:pt>
                <c:pt idx="6239">
                  <c:v>60</c:v>
                </c:pt>
                <c:pt idx="6240">
                  <c:v>60</c:v>
                </c:pt>
                <c:pt idx="6241">
                  <c:v>59.9</c:v>
                </c:pt>
                <c:pt idx="6242">
                  <c:v>59.7</c:v>
                </c:pt>
                <c:pt idx="6243">
                  <c:v>59.5</c:v>
                </c:pt>
                <c:pt idx="6244">
                  <c:v>59.3</c:v>
                </c:pt>
                <c:pt idx="6245">
                  <c:v>59.4</c:v>
                </c:pt>
                <c:pt idx="6246">
                  <c:v>59.4</c:v>
                </c:pt>
                <c:pt idx="6247">
                  <c:v>59.6</c:v>
                </c:pt>
                <c:pt idx="6248">
                  <c:v>59.9</c:v>
                </c:pt>
                <c:pt idx="6249">
                  <c:v>60</c:v>
                </c:pt>
                <c:pt idx="6250">
                  <c:v>60</c:v>
                </c:pt>
                <c:pt idx="6251">
                  <c:v>60.1</c:v>
                </c:pt>
                <c:pt idx="6252">
                  <c:v>60.1</c:v>
                </c:pt>
                <c:pt idx="6253">
                  <c:v>60.2</c:v>
                </c:pt>
                <c:pt idx="6254">
                  <c:v>60.2</c:v>
                </c:pt>
                <c:pt idx="6255">
                  <c:v>60.4</c:v>
                </c:pt>
                <c:pt idx="6256">
                  <c:v>60.5</c:v>
                </c:pt>
                <c:pt idx="6257">
                  <c:v>60.6</c:v>
                </c:pt>
                <c:pt idx="6258">
                  <c:v>60.7</c:v>
                </c:pt>
                <c:pt idx="6259">
                  <c:v>60.6</c:v>
                </c:pt>
                <c:pt idx="6260">
                  <c:v>60.5</c:v>
                </c:pt>
                <c:pt idx="6261">
                  <c:v>60.4</c:v>
                </c:pt>
                <c:pt idx="6262">
                  <c:v>60.3</c:v>
                </c:pt>
                <c:pt idx="6263">
                  <c:v>60.2</c:v>
                </c:pt>
                <c:pt idx="6264">
                  <c:v>60.1</c:v>
                </c:pt>
                <c:pt idx="6265">
                  <c:v>60.1</c:v>
                </c:pt>
                <c:pt idx="6266">
                  <c:v>60.3</c:v>
                </c:pt>
                <c:pt idx="6267">
                  <c:v>60.6</c:v>
                </c:pt>
                <c:pt idx="6268">
                  <c:v>61</c:v>
                </c:pt>
                <c:pt idx="6269">
                  <c:v>61.3</c:v>
                </c:pt>
                <c:pt idx="6270">
                  <c:v>61.6</c:v>
                </c:pt>
                <c:pt idx="6271">
                  <c:v>61.9</c:v>
                </c:pt>
                <c:pt idx="6272">
                  <c:v>62.1</c:v>
                </c:pt>
                <c:pt idx="6273">
                  <c:v>62.2</c:v>
                </c:pt>
                <c:pt idx="6274">
                  <c:v>62</c:v>
                </c:pt>
                <c:pt idx="6275">
                  <c:v>61.7</c:v>
                </c:pt>
                <c:pt idx="6276">
                  <c:v>61.5</c:v>
                </c:pt>
                <c:pt idx="6277">
                  <c:v>61.3</c:v>
                </c:pt>
                <c:pt idx="6278">
                  <c:v>61.2</c:v>
                </c:pt>
                <c:pt idx="6279">
                  <c:v>61.1</c:v>
                </c:pt>
                <c:pt idx="6280">
                  <c:v>60.9</c:v>
                </c:pt>
                <c:pt idx="6281">
                  <c:v>60.7</c:v>
                </c:pt>
                <c:pt idx="6282">
                  <c:v>60.3</c:v>
                </c:pt>
                <c:pt idx="6283">
                  <c:v>60</c:v>
                </c:pt>
                <c:pt idx="6284">
                  <c:v>59.8</c:v>
                </c:pt>
                <c:pt idx="6285">
                  <c:v>59.5</c:v>
                </c:pt>
                <c:pt idx="6286">
                  <c:v>59</c:v>
                </c:pt>
                <c:pt idx="6287">
                  <c:v>58.4</c:v>
                </c:pt>
                <c:pt idx="6288">
                  <c:v>57.9</c:v>
                </c:pt>
                <c:pt idx="6289">
                  <c:v>57.5</c:v>
                </c:pt>
                <c:pt idx="6290">
                  <c:v>57.1</c:v>
                </c:pt>
                <c:pt idx="6291">
                  <c:v>56.8</c:v>
                </c:pt>
                <c:pt idx="6292">
                  <c:v>56.2</c:v>
                </c:pt>
                <c:pt idx="6293">
                  <c:v>55.5</c:v>
                </c:pt>
                <c:pt idx="6294">
                  <c:v>55.1</c:v>
                </c:pt>
                <c:pt idx="6295">
                  <c:v>54.7</c:v>
                </c:pt>
                <c:pt idx="6296">
                  <c:v>54.4</c:v>
                </c:pt>
                <c:pt idx="6297">
                  <c:v>54</c:v>
                </c:pt>
                <c:pt idx="6298">
                  <c:v>53.7</c:v>
                </c:pt>
                <c:pt idx="6299">
                  <c:v>53.3</c:v>
                </c:pt>
                <c:pt idx="6300">
                  <c:v>52.9</c:v>
                </c:pt>
                <c:pt idx="6301">
                  <c:v>52.6</c:v>
                </c:pt>
                <c:pt idx="6302">
                  <c:v>52.3</c:v>
                </c:pt>
                <c:pt idx="6303">
                  <c:v>52</c:v>
                </c:pt>
                <c:pt idx="6304">
                  <c:v>51.5</c:v>
                </c:pt>
                <c:pt idx="6305">
                  <c:v>51.1</c:v>
                </c:pt>
                <c:pt idx="6306">
                  <c:v>50.8</c:v>
                </c:pt>
                <c:pt idx="6307">
                  <c:v>50.5</c:v>
                </c:pt>
                <c:pt idx="6308">
                  <c:v>50.3</c:v>
                </c:pt>
                <c:pt idx="6309">
                  <c:v>50.3</c:v>
                </c:pt>
                <c:pt idx="6310">
                  <c:v>50.4</c:v>
                </c:pt>
                <c:pt idx="6311">
                  <c:v>50.4</c:v>
                </c:pt>
                <c:pt idx="6312">
                  <c:v>50.1</c:v>
                </c:pt>
                <c:pt idx="6313">
                  <c:v>49.8</c:v>
                </c:pt>
                <c:pt idx="6314">
                  <c:v>49.6</c:v>
                </c:pt>
                <c:pt idx="6315">
                  <c:v>49.4</c:v>
                </c:pt>
                <c:pt idx="6316">
                  <c:v>49.3</c:v>
                </c:pt>
                <c:pt idx="6317">
                  <c:v>49.2</c:v>
                </c:pt>
                <c:pt idx="6318">
                  <c:v>49</c:v>
                </c:pt>
                <c:pt idx="6319">
                  <c:v>49</c:v>
                </c:pt>
                <c:pt idx="6320">
                  <c:v>48.9</c:v>
                </c:pt>
                <c:pt idx="6321">
                  <c:v>48.8</c:v>
                </c:pt>
                <c:pt idx="6322">
                  <c:v>48.6</c:v>
                </c:pt>
                <c:pt idx="6323">
                  <c:v>48.3</c:v>
                </c:pt>
                <c:pt idx="6324">
                  <c:v>48</c:v>
                </c:pt>
                <c:pt idx="6325">
                  <c:v>47.7</c:v>
                </c:pt>
                <c:pt idx="6326">
                  <c:v>47.5</c:v>
                </c:pt>
                <c:pt idx="6327">
                  <c:v>47.4</c:v>
                </c:pt>
                <c:pt idx="6328">
                  <c:v>47.3</c:v>
                </c:pt>
                <c:pt idx="6329">
                  <c:v>47.2</c:v>
                </c:pt>
                <c:pt idx="6330">
                  <c:v>47.1</c:v>
                </c:pt>
                <c:pt idx="6331">
                  <c:v>47.1</c:v>
                </c:pt>
                <c:pt idx="6332">
                  <c:v>46.8</c:v>
                </c:pt>
                <c:pt idx="6333">
                  <c:v>46.3</c:v>
                </c:pt>
                <c:pt idx="6334">
                  <c:v>45.9</c:v>
                </c:pt>
                <c:pt idx="6335">
                  <c:v>45.5</c:v>
                </c:pt>
                <c:pt idx="6336">
                  <c:v>45.4</c:v>
                </c:pt>
                <c:pt idx="6337">
                  <c:v>45.4</c:v>
                </c:pt>
                <c:pt idx="6338">
                  <c:v>45.3</c:v>
                </c:pt>
                <c:pt idx="6339">
                  <c:v>45.1</c:v>
                </c:pt>
                <c:pt idx="6340">
                  <c:v>44.9</c:v>
                </c:pt>
                <c:pt idx="6341">
                  <c:v>45</c:v>
                </c:pt>
                <c:pt idx="6342">
                  <c:v>45.2</c:v>
                </c:pt>
                <c:pt idx="6343">
                  <c:v>45.5</c:v>
                </c:pt>
                <c:pt idx="6344">
                  <c:v>45.6</c:v>
                </c:pt>
                <c:pt idx="6345">
                  <c:v>45.7</c:v>
                </c:pt>
                <c:pt idx="6346">
                  <c:v>45.9</c:v>
                </c:pt>
                <c:pt idx="6347">
                  <c:v>46.1</c:v>
                </c:pt>
                <c:pt idx="6348">
                  <c:v>46.3</c:v>
                </c:pt>
                <c:pt idx="6349">
                  <c:v>46.5</c:v>
                </c:pt>
                <c:pt idx="6350">
                  <c:v>46.8</c:v>
                </c:pt>
                <c:pt idx="6351">
                  <c:v>47.2</c:v>
                </c:pt>
                <c:pt idx="6352">
                  <c:v>47.6</c:v>
                </c:pt>
                <c:pt idx="6353">
                  <c:v>47.7</c:v>
                </c:pt>
                <c:pt idx="6354">
                  <c:v>47.7</c:v>
                </c:pt>
                <c:pt idx="6355">
                  <c:v>47.7</c:v>
                </c:pt>
                <c:pt idx="6356">
                  <c:v>47.8</c:v>
                </c:pt>
                <c:pt idx="6357">
                  <c:v>48</c:v>
                </c:pt>
                <c:pt idx="6358">
                  <c:v>48.1</c:v>
                </c:pt>
                <c:pt idx="6359">
                  <c:v>48.3</c:v>
                </c:pt>
                <c:pt idx="6360">
                  <c:v>48.6</c:v>
                </c:pt>
                <c:pt idx="6361">
                  <c:v>49</c:v>
                </c:pt>
                <c:pt idx="6362">
                  <c:v>49.5</c:v>
                </c:pt>
                <c:pt idx="6363">
                  <c:v>50.1</c:v>
                </c:pt>
                <c:pt idx="6364">
                  <c:v>50.7</c:v>
                </c:pt>
                <c:pt idx="6365">
                  <c:v>51.2</c:v>
                </c:pt>
                <c:pt idx="6366">
                  <c:v>51.7</c:v>
                </c:pt>
                <c:pt idx="6367">
                  <c:v>52.3</c:v>
                </c:pt>
                <c:pt idx="6368">
                  <c:v>52.8</c:v>
                </c:pt>
                <c:pt idx="6369">
                  <c:v>53.5</c:v>
                </c:pt>
                <c:pt idx="6370">
                  <c:v>54.4</c:v>
                </c:pt>
                <c:pt idx="6371">
                  <c:v>55.3</c:v>
                </c:pt>
                <c:pt idx="6372">
                  <c:v>56.1</c:v>
                </c:pt>
                <c:pt idx="6373">
                  <c:v>56.8</c:v>
                </c:pt>
                <c:pt idx="6374">
                  <c:v>57.2</c:v>
                </c:pt>
                <c:pt idx="6375">
                  <c:v>57.4</c:v>
                </c:pt>
                <c:pt idx="6376">
                  <c:v>57.5</c:v>
                </c:pt>
                <c:pt idx="6377">
                  <c:v>57.5</c:v>
                </c:pt>
                <c:pt idx="6378">
                  <c:v>57.4</c:v>
                </c:pt>
                <c:pt idx="6379">
                  <c:v>57.4</c:v>
                </c:pt>
                <c:pt idx="6380">
                  <c:v>57.6</c:v>
                </c:pt>
                <c:pt idx="6381">
                  <c:v>57.7</c:v>
                </c:pt>
                <c:pt idx="6382">
                  <c:v>57.6</c:v>
                </c:pt>
                <c:pt idx="6383">
                  <c:v>57.4</c:v>
                </c:pt>
                <c:pt idx="6384">
                  <c:v>57.1</c:v>
                </c:pt>
                <c:pt idx="6385">
                  <c:v>56.8</c:v>
                </c:pt>
                <c:pt idx="6386">
                  <c:v>56.3</c:v>
                </c:pt>
                <c:pt idx="6387">
                  <c:v>56</c:v>
                </c:pt>
                <c:pt idx="6388">
                  <c:v>55.9</c:v>
                </c:pt>
                <c:pt idx="6389">
                  <c:v>55.8</c:v>
                </c:pt>
                <c:pt idx="6390">
                  <c:v>55.5</c:v>
                </c:pt>
                <c:pt idx="6391">
                  <c:v>55.3</c:v>
                </c:pt>
                <c:pt idx="6392">
                  <c:v>55.1</c:v>
                </c:pt>
                <c:pt idx="6393">
                  <c:v>55.1</c:v>
                </c:pt>
                <c:pt idx="6394">
                  <c:v>55.3</c:v>
                </c:pt>
                <c:pt idx="6395">
                  <c:v>55.6</c:v>
                </c:pt>
                <c:pt idx="6396">
                  <c:v>55.5</c:v>
                </c:pt>
                <c:pt idx="6397">
                  <c:v>55.4</c:v>
                </c:pt>
                <c:pt idx="6398">
                  <c:v>55.5</c:v>
                </c:pt>
                <c:pt idx="6399">
                  <c:v>55.6</c:v>
                </c:pt>
                <c:pt idx="6400">
                  <c:v>55.8</c:v>
                </c:pt>
                <c:pt idx="6401">
                  <c:v>55.8</c:v>
                </c:pt>
                <c:pt idx="6402">
                  <c:v>55.8</c:v>
                </c:pt>
                <c:pt idx="6403">
                  <c:v>55.8</c:v>
                </c:pt>
                <c:pt idx="6404">
                  <c:v>55.8</c:v>
                </c:pt>
                <c:pt idx="6405">
                  <c:v>56.2</c:v>
                </c:pt>
                <c:pt idx="6406">
                  <c:v>57.1</c:v>
                </c:pt>
                <c:pt idx="6407">
                  <c:v>58</c:v>
                </c:pt>
                <c:pt idx="6408">
                  <c:v>58.9</c:v>
                </c:pt>
                <c:pt idx="6409">
                  <c:v>60</c:v>
                </c:pt>
                <c:pt idx="6410">
                  <c:v>60.7</c:v>
                </c:pt>
                <c:pt idx="6411">
                  <c:v>61</c:v>
                </c:pt>
                <c:pt idx="6412">
                  <c:v>61.1</c:v>
                </c:pt>
                <c:pt idx="6413">
                  <c:v>61.2</c:v>
                </c:pt>
                <c:pt idx="6414">
                  <c:v>61.3</c:v>
                </c:pt>
                <c:pt idx="6415">
                  <c:v>61.4</c:v>
                </c:pt>
                <c:pt idx="6416">
                  <c:v>61.4</c:v>
                </c:pt>
                <c:pt idx="6417">
                  <c:v>61.5</c:v>
                </c:pt>
                <c:pt idx="6418">
                  <c:v>61.6</c:v>
                </c:pt>
                <c:pt idx="6419">
                  <c:v>61.9</c:v>
                </c:pt>
                <c:pt idx="6420">
                  <c:v>62</c:v>
                </c:pt>
                <c:pt idx="6421">
                  <c:v>62.1</c:v>
                </c:pt>
                <c:pt idx="6422">
                  <c:v>62.2</c:v>
                </c:pt>
                <c:pt idx="6423">
                  <c:v>62.1</c:v>
                </c:pt>
                <c:pt idx="6424">
                  <c:v>62.2</c:v>
                </c:pt>
                <c:pt idx="6425">
                  <c:v>62.1</c:v>
                </c:pt>
                <c:pt idx="6426">
                  <c:v>61.9</c:v>
                </c:pt>
                <c:pt idx="6427">
                  <c:v>61.5</c:v>
                </c:pt>
                <c:pt idx="6428">
                  <c:v>61.2</c:v>
                </c:pt>
                <c:pt idx="6429">
                  <c:v>60.9</c:v>
                </c:pt>
                <c:pt idx="6430">
                  <c:v>60.8</c:v>
                </c:pt>
                <c:pt idx="6431">
                  <c:v>61</c:v>
                </c:pt>
                <c:pt idx="6432">
                  <c:v>61.3</c:v>
                </c:pt>
                <c:pt idx="6433">
                  <c:v>61.4</c:v>
                </c:pt>
                <c:pt idx="6434">
                  <c:v>61.3</c:v>
                </c:pt>
                <c:pt idx="6435">
                  <c:v>61.2</c:v>
                </c:pt>
                <c:pt idx="6436">
                  <c:v>61.1</c:v>
                </c:pt>
                <c:pt idx="6437">
                  <c:v>61</c:v>
                </c:pt>
                <c:pt idx="6438">
                  <c:v>60.9</c:v>
                </c:pt>
                <c:pt idx="6439">
                  <c:v>60.8</c:v>
                </c:pt>
                <c:pt idx="6440">
                  <c:v>60.6</c:v>
                </c:pt>
                <c:pt idx="6441">
                  <c:v>60.3</c:v>
                </c:pt>
                <c:pt idx="6442">
                  <c:v>60.1</c:v>
                </c:pt>
                <c:pt idx="6443">
                  <c:v>60.1</c:v>
                </c:pt>
                <c:pt idx="6444">
                  <c:v>60</c:v>
                </c:pt>
                <c:pt idx="6445">
                  <c:v>59.9</c:v>
                </c:pt>
                <c:pt idx="6446">
                  <c:v>59.5</c:v>
                </c:pt>
                <c:pt idx="6447">
                  <c:v>58.9</c:v>
                </c:pt>
                <c:pt idx="6448">
                  <c:v>58.3</c:v>
                </c:pt>
                <c:pt idx="6449">
                  <c:v>57.6</c:v>
                </c:pt>
                <c:pt idx="6450">
                  <c:v>57.2</c:v>
                </c:pt>
                <c:pt idx="6451">
                  <c:v>56.7</c:v>
                </c:pt>
                <c:pt idx="6452">
                  <c:v>56.3</c:v>
                </c:pt>
                <c:pt idx="6453">
                  <c:v>55.9</c:v>
                </c:pt>
                <c:pt idx="6454">
                  <c:v>55.6</c:v>
                </c:pt>
                <c:pt idx="6455">
                  <c:v>55.4</c:v>
                </c:pt>
                <c:pt idx="6456">
                  <c:v>55.2</c:v>
                </c:pt>
                <c:pt idx="6457">
                  <c:v>55.3</c:v>
                </c:pt>
                <c:pt idx="6458">
                  <c:v>56</c:v>
                </c:pt>
                <c:pt idx="6459">
                  <c:v>56.8</c:v>
                </c:pt>
                <c:pt idx="6460">
                  <c:v>57.5</c:v>
                </c:pt>
                <c:pt idx="6461">
                  <c:v>58.3</c:v>
                </c:pt>
                <c:pt idx="6462">
                  <c:v>59.3</c:v>
                </c:pt>
                <c:pt idx="6463">
                  <c:v>60.3</c:v>
                </c:pt>
                <c:pt idx="6464">
                  <c:v>61.1</c:v>
                </c:pt>
                <c:pt idx="6465">
                  <c:v>61.5</c:v>
                </c:pt>
                <c:pt idx="6466">
                  <c:v>61.9</c:v>
                </c:pt>
                <c:pt idx="6467">
                  <c:v>62.2</c:v>
                </c:pt>
                <c:pt idx="6468">
                  <c:v>62.3</c:v>
                </c:pt>
                <c:pt idx="6469">
                  <c:v>62.4</c:v>
                </c:pt>
                <c:pt idx="6470">
                  <c:v>62.6</c:v>
                </c:pt>
                <c:pt idx="6471">
                  <c:v>62.6</c:v>
                </c:pt>
                <c:pt idx="6472">
                  <c:v>62.6</c:v>
                </c:pt>
                <c:pt idx="6473">
                  <c:v>62.9</c:v>
                </c:pt>
                <c:pt idx="6474">
                  <c:v>63.3</c:v>
                </c:pt>
                <c:pt idx="6475">
                  <c:v>63.7</c:v>
                </c:pt>
                <c:pt idx="6476">
                  <c:v>64.099999999999994</c:v>
                </c:pt>
                <c:pt idx="6477">
                  <c:v>64.599999999999994</c:v>
                </c:pt>
                <c:pt idx="6478">
                  <c:v>64.8</c:v>
                </c:pt>
                <c:pt idx="6479">
                  <c:v>64.8</c:v>
                </c:pt>
                <c:pt idx="6480">
                  <c:v>65</c:v>
                </c:pt>
                <c:pt idx="6481">
                  <c:v>65.2</c:v>
                </c:pt>
                <c:pt idx="6482">
                  <c:v>65.400000000000006</c:v>
                </c:pt>
                <c:pt idx="6483">
                  <c:v>65.5</c:v>
                </c:pt>
                <c:pt idx="6484">
                  <c:v>65.599999999999994</c:v>
                </c:pt>
                <c:pt idx="6485">
                  <c:v>65.8</c:v>
                </c:pt>
                <c:pt idx="6486">
                  <c:v>65.8</c:v>
                </c:pt>
                <c:pt idx="6487">
                  <c:v>66</c:v>
                </c:pt>
                <c:pt idx="6488">
                  <c:v>66.2</c:v>
                </c:pt>
                <c:pt idx="6489">
                  <c:v>66.3</c:v>
                </c:pt>
                <c:pt idx="6490">
                  <c:v>66.400000000000006</c:v>
                </c:pt>
                <c:pt idx="6491">
                  <c:v>66.7</c:v>
                </c:pt>
                <c:pt idx="6492">
                  <c:v>66.8</c:v>
                </c:pt>
                <c:pt idx="6493">
                  <c:v>66.8</c:v>
                </c:pt>
                <c:pt idx="6494">
                  <c:v>66.8</c:v>
                </c:pt>
                <c:pt idx="6495">
                  <c:v>67</c:v>
                </c:pt>
                <c:pt idx="6496">
                  <c:v>67.099999999999994</c:v>
                </c:pt>
                <c:pt idx="6497">
                  <c:v>67.2</c:v>
                </c:pt>
                <c:pt idx="6498">
                  <c:v>67.099999999999994</c:v>
                </c:pt>
                <c:pt idx="6499">
                  <c:v>66.8</c:v>
                </c:pt>
                <c:pt idx="6500">
                  <c:v>66.5</c:v>
                </c:pt>
                <c:pt idx="6501">
                  <c:v>66.599999999999994</c:v>
                </c:pt>
                <c:pt idx="6502">
                  <c:v>66.7</c:v>
                </c:pt>
                <c:pt idx="6503">
                  <c:v>66.8</c:v>
                </c:pt>
                <c:pt idx="6504">
                  <c:v>66.900000000000006</c:v>
                </c:pt>
                <c:pt idx="6505">
                  <c:v>66.8</c:v>
                </c:pt>
                <c:pt idx="6506">
                  <c:v>66.5</c:v>
                </c:pt>
                <c:pt idx="6507">
                  <c:v>66.400000000000006</c:v>
                </c:pt>
                <c:pt idx="6508">
                  <c:v>66.599999999999994</c:v>
                </c:pt>
                <c:pt idx="6509">
                  <c:v>66.900000000000006</c:v>
                </c:pt>
                <c:pt idx="6510">
                  <c:v>67.2</c:v>
                </c:pt>
                <c:pt idx="6511">
                  <c:v>67.400000000000006</c:v>
                </c:pt>
                <c:pt idx="6512">
                  <c:v>67.7</c:v>
                </c:pt>
                <c:pt idx="6513">
                  <c:v>67.599999999999994</c:v>
                </c:pt>
                <c:pt idx="6514">
                  <c:v>67.599999999999994</c:v>
                </c:pt>
                <c:pt idx="6515">
                  <c:v>67.5</c:v>
                </c:pt>
                <c:pt idx="6516">
                  <c:v>67.099999999999994</c:v>
                </c:pt>
                <c:pt idx="6517">
                  <c:v>66.7</c:v>
                </c:pt>
                <c:pt idx="6518">
                  <c:v>66.5</c:v>
                </c:pt>
                <c:pt idx="6519">
                  <c:v>66.5</c:v>
                </c:pt>
                <c:pt idx="6520">
                  <c:v>66.5</c:v>
                </c:pt>
                <c:pt idx="6521">
                  <c:v>66.599999999999994</c:v>
                </c:pt>
                <c:pt idx="6522">
                  <c:v>66.599999999999994</c:v>
                </c:pt>
                <c:pt idx="6523">
                  <c:v>66.7</c:v>
                </c:pt>
                <c:pt idx="6524">
                  <c:v>66.8</c:v>
                </c:pt>
                <c:pt idx="6525">
                  <c:v>66.900000000000006</c:v>
                </c:pt>
                <c:pt idx="6526">
                  <c:v>67.099999999999994</c:v>
                </c:pt>
                <c:pt idx="6527">
                  <c:v>67.3</c:v>
                </c:pt>
                <c:pt idx="6528">
                  <c:v>67.7</c:v>
                </c:pt>
                <c:pt idx="6529">
                  <c:v>67.900000000000006</c:v>
                </c:pt>
                <c:pt idx="6530">
                  <c:v>67.8</c:v>
                </c:pt>
                <c:pt idx="6531">
                  <c:v>67.8</c:v>
                </c:pt>
                <c:pt idx="6532">
                  <c:v>67.8</c:v>
                </c:pt>
                <c:pt idx="6533">
                  <c:v>67.7</c:v>
                </c:pt>
                <c:pt idx="6534">
                  <c:v>67.599999999999994</c:v>
                </c:pt>
                <c:pt idx="6535">
                  <c:v>67.599999999999994</c:v>
                </c:pt>
                <c:pt idx="6536">
                  <c:v>67.7</c:v>
                </c:pt>
                <c:pt idx="6537">
                  <c:v>67.599999999999994</c:v>
                </c:pt>
                <c:pt idx="6538">
                  <c:v>67.599999999999994</c:v>
                </c:pt>
                <c:pt idx="6539">
                  <c:v>67.7</c:v>
                </c:pt>
                <c:pt idx="6540">
                  <c:v>67.8</c:v>
                </c:pt>
                <c:pt idx="6541">
                  <c:v>68</c:v>
                </c:pt>
                <c:pt idx="6542">
                  <c:v>67.900000000000006</c:v>
                </c:pt>
                <c:pt idx="6543">
                  <c:v>67.8</c:v>
                </c:pt>
                <c:pt idx="6544">
                  <c:v>67.8</c:v>
                </c:pt>
                <c:pt idx="6545">
                  <c:v>67.599999999999994</c:v>
                </c:pt>
                <c:pt idx="6546">
                  <c:v>67.599999999999994</c:v>
                </c:pt>
                <c:pt idx="6547">
                  <c:v>67.8</c:v>
                </c:pt>
                <c:pt idx="6548">
                  <c:v>67.8</c:v>
                </c:pt>
                <c:pt idx="6549">
                  <c:v>67.8</c:v>
                </c:pt>
                <c:pt idx="6550">
                  <c:v>67.7</c:v>
                </c:pt>
                <c:pt idx="6551">
                  <c:v>67.7</c:v>
                </c:pt>
                <c:pt idx="6552">
                  <c:v>67.7</c:v>
                </c:pt>
                <c:pt idx="6553">
                  <c:v>67.8</c:v>
                </c:pt>
                <c:pt idx="6554">
                  <c:v>67.900000000000006</c:v>
                </c:pt>
                <c:pt idx="6555">
                  <c:v>67.900000000000006</c:v>
                </c:pt>
                <c:pt idx="6556">
                  <c:v>68</c:v>
                </c:pt>
                <c:pt idx="6557">
                  <c:v>68.099999999999994</c:v>
                </c:pt>
                <c:pt idx="6558">
                  <c:v>68.2</c:v>
                </c:pt>
                <c:pt idx="6559">
                  <c:v>68.3</c:v>
                </c:pt>
                <c:pt idx="6560">
                  <c:v>68.3</c:v>
                </c:pt>
                <c:pt idx="6561">
                  <c:v>68.3</c:v>
                </c:pt>
                <c:pt idx="6562">
                  <c:v>68</c:v>
                </c:pt>
                <c:pt idx="6563">
                  <c:v>67.7</c:v>
                </c:pt>
                <c:pt idx="6564">
                  <c:v>67.3</c:v>
                </c:pt>
                <c:pt idx="6565">
                  <c:v>67.099999999999994</c:v>
                </c:pt>
                <c:pt idx="6566">
                  <c:v>67.099999999999994</c:v>
                </c:pt>
                <c:pt idx="6567">
                  <c:v>67</c:v>
                </c:pt>
                <c:pt idx="6568">
                  <c:v>66.7</c:v>
                </c:pt>
                <c:pt idx="6569">
                  <c:v>66.5</c:v>
                </c:pt>
                <c:pt idx="6570">
                  <c:v>66.3</c:v>
                </c:pt>
                <c:pt idx="6571">
                  <c:v>66</c:v>
                </c:pt>
                <c:pt idx="6572">
                  <c:v>65.7</c:v>
                </c:pt>
                <c:pt idx="6573">
                  <c:v>65.5</c:v>
                </c:pt>
                <c:pt idx="6574">
                  <c:v>65.2</c:v>
                </c:pt>
                <c:pt idx="6575">
                  <c:v>64.900000000000006</c:v>
                </c:pt>
                <c:pt idx="6576">
                  <c:v>64.599999999999994</c:v>
                </c:pt>
                <c:pt idx="6577">
                  <c:v>64.3</c:v>
                </c:pt>
                <c:pt idx="6578">
                  <c:v>64.2</c:v>
                </c:pt>
                <c:pt idx="6579">
                  <c:v>64.3</c:v>
                </c:pt>
                <c:pt idx="6580">
                  <c:v>64.400000000000006</c:v>
                </c:pt>
                <c:pt idx="6581">
                  <c:v>64.400000000000006</c:v>
                </c:pt>
                <c:pt idx="6582">
                  <c:v>64.3</c:v>
                </c:pt>
                <c:pt idx="6583">
                  <c:v>64.400000000000006</c:v>
                </c:pt>
                <c:pt idx="6584">
                  <c:v>64.599999999999994</c:v>
                </c:pt>
                <c:pt idx="6585">
                  <c:v>64.5</c:v>
                </c:pt>
                <c:pt idx="6586">
                  <c:v>64.5</c:v>
                </c:pt>
                <c:pt idx="6587">
                  <c:v>64.5</c:v>
                </c:pt>
                <c:pt idx="6588">
                  <c:v>64.5</c:v>
                </c:pt>
                <c:pt idx="6589">
                  <c:v>64.7</c:v>
                </c:pt>
                <c:pt idx="6590">
                  <c:v>64.7</c:v>
                </c:pt>
                <c:pt idx="6591">
                  <c:v>64.599999999999994</c:v>
                </c:pt>
                <c:pt idx="6592">
                  <c:v>64.7</c:v>
                </c:pt>
                <c:pt idx="6593">
                  <c:v>64.599999999999994</c:v>
                </c:pt>
                <c:pt idx="6594">
                  <c:v>64.2</c:v>
                </c:pt>
                <c:pt idx="6595">
                  <c:v>63.8</c:v>
                </c:pt>
                <c:pt idx="6596">
                  <c:v>63.5</c:v>
                </c:pt>
                <c:pt idx="6597">
                  <c:v>63.5</c:v>
                </c:pt>
                <c:pt idx="6598">
                  <c:v>63.7</c:v>
                </c:pt>
                <c:pt idx="6599">
                  <c:v>63.8</c:v>
                </c:pt>
                <c:pt idx="6600">
                  <c:v>63.7</c:v>
                </c:pt>
                <c:pt idx="6601">
                  <c:v>63.6</c:v>
                </c:pt>
                <c:pt idx="6602">
                  <c:v>63.7</c:v>
                </c:pt>
                <c:pt idx="6603">
                  <c:v>63.6</c:v>
                </c:pt>
                <c:pt idx="6604">
                  <c:v>63.3</c:v>
                </c:pt>
                <c:pt idx="6605">
                  <c:v>63.2</c:v>
                </c:pt>
                <c:pt idx="6606">
                  <c:v>63</c:v>
                </c:pt>
                <c:pt idx="6607">
                  <c:v>62.6</c:v>
                </c:pt>
                <c:pt idx="6608">
                  <c:v>62.1</c:v>
                </c:pt>
                <c:pt idx="6609">
                  <c:v>61.5</c:v>
                </c:pt>
                <c:pt idx="6610">
                  <c:v>60.9</c:v>
                </c:pt>
                <c:pt idx="6611">
                  <c:v>60.5</c:v>
                </c:pt>
                <c:pt idx="6612">
                  <c:v>60.1</c:v>
                </c:pt>
                <c:pt idx="6613">
                  <c:v>60</c:v>
                </c:pt>
                <c:pt idx="6614">
                  <c:v>60</c:v>
                </c:pt>
                <c:pt idx="6615">
                  <c:v>59.9</c:v>
                </c:pt>
                <c:pt idx="6616">
                  <c:v>59.9</c:v>
                </c:pt>
                <c:pt idx="6617">
                  <c:v>60.1</c:v>
                </c:pt>
                <c:pt idx="6618">
                  <c:v>60.5</c:v>
                </c:pt>
                <c:pt idx="6619">
                  <c:v>61.1</c:v>
                </c:pt>
                <c:pt idx="6620">
                  <c:v>61.6</c:v>
                </c:pt>
                <c:pt idx="6621">
                  <c:v>62.1</c:v>
                </c:pt>
                <c:pt idx="6622">
                  <c:v>62.6</c:v>
                </c:pt>
                <c:pt idx="6623">
                  <c:v>62.9</c:v>
                </c:pt>
                <c:pt idx="6624">
                  <c:v>63.2</c:v>
                </c:pt>
                <c:pt idx="6625">
                  <c:v>63.3</c:v>
                </c:pt>
                <c:pt idx="6626">
                  <c:v>63.3</c:v>
                </c:pt>
                <c:pt idx="6627">
                  <c:v>63.3</c:v>
                </c:pt>
                <c:pt idx="6628">
                  <c:v>63.5</c:v>
                </c:pt>
                <c:pt idx="6629">
                  <c:v>63.5</c:v>
                </c:pt>
                <c:pt idx="6630">
                  <c:v>63.4</c:v>
                </c:pt>
                <c:pt idx="6631">
                  <c:v>63.5</c:v>
                </c:pt>
                <c:pt idx="6632">
                  <c:v>63.5</c:v>
                </c:pt>
                <c:pt idx="6633">
                  <c:v>63.6</c:v>
                </c:pt>
                <c:pt idx="6634">
                  <c:v>63.7</c:v>
                </c:pt>
                <c:pt idx="6635">
                  <c:v>63.7</c:v>
                </c:pt>
                <c:pt idx="6636">
                  <c:v>63.7</c:v>
                </c:pt>
                <c:pt idx="6637">
                  <c:v>63.6</c:v>
                </c:pt>
                <c:pt idx="6638">
                  <c:v>63.6</c:v>
                </c:pt>
                <c:pt idx="6639">
                  <c:v>63.8</c:v>
                </c:pt>
                <c:pt idx="6640">
                  <c:v>64</c:v>
                </c:pt>
                <c:pt idx="6641">
                  <c:v>64.099999999999994</c:v>
                </c:pt>
                <c:pt idx="6642">
                  <c:v>64.3</c:v>
                </c:pt>
                <c:pt idx="6643">
                  <c:v>64.2</c:v>
                </c:pt>
                <c:pt idx="6644">
                  <c:v>64.099999999999994</c:v>
                </c:pt>
                <c:pt idx="6645">
                  <c:v>64.099999999999994</c:v>
                </c:pt>
                <c:pt idx="6646">
                  <c:v>64.099999999999994</c:v>
                </c:pt>
                <c:pt idx="6647">
                  <c:v>63.9</c:v>
                </c:pt>
                <c:pt idx="6648">
                  <c:v>63.4</c:v>
                </c:pt>
                <c:pt idx="6649">
                  <c:v>62.7</c:v>
                </c:pt>
                <c:pt idx="6650">
                  <c:v>61.8</c:v>
                </c:pt>
                <c:pt idx="6651">
                  <c:v>61</c:v>
                </c:pt>
                <c:pt idx="6652">
                  <c:v>60.4</c:v>
                </c:pt>
                <c:pt idx="6653">
                  <c:v>60.2</c:v>
                </c:pt>
                <c:pt idx="6654">
                  <c:v>60.1</c:v>
                </c:pt>
                <c:pt idx="6655">
                  <c:v>60.4</c:v>
                </c:pt>
                <c:pt idx="6656">
                  <c:v>60.8</c:v>
                </c:pt>
                <c:pt idx="6657">
                  <c:v>61.3</c:v>
                </c:pt>
                <c:pt idx="6658">
                  <c:v>61.9</c:v>
                </c:pt>
                <c:pt idx="6659">
                  <c:v>62.6</c:v>
                </c:pt>
                <c:pt idx="6660">
                  <c:v>62.9</c:v>
                </c:pt>
                <c:pt idx="6661">
                  <c:v>63.4</c:v>
                </c:pt>
                <c:pt idx="6662">
                  <c:v>63.8</c:v>
                </c:pt>
                <c:pt idx="6663">
                  <c:v>63.8</c:v>
                </c:pt>
                <c:pt idx="6664">
                  <c:v>63.8</c:v>
                </c:pt>
                <c:pt idx="6665">
                  <c:v>63.8</c:v>
                </c:pt>
                <c:pt idx="6666">
                  <c:v>63.9</c:v>
                </c:pt>
                <c:pt idx="6667">
                  <c:v>64.099999999999994</c:v>
                </c:pt>
                <c:pt idx="6668">
                  <c:v>64.400000000000006</c:v>
                </c:pt>
                <c:pt idx="6669">
                  <c:v>64.7</c:v>
                </c:pt>
                <c:pt idx="6670">
                  <c:v>64.8</c:v>
                </c:pt>
                <c:pt idx="6671">
                  <c:v>64.900000000000006</c:v>
                </c:pt>
                <c:pt idx="6672">
                  <c:v>64.8</c:v>
                </c:pt>
                <c:pt idx="6673">
                  <c:v>65</c:v>
                </c:pt>
                <c:pt idx="6674">
                  <c:v>65.2</c:v>
                </c:pt>
                <c:pt idx="6675">
                  <c:v>65.599999999999994</c:v>
                </c:pt>
                <c:pt idx="6676">
                  <c:v>66</c:v>
                </c:pt>
                <c:pt idx="6677">
                  <c:v>66</c:v>
                </c:pt>
                <c:pt idx="6678">
                  <c:v>65.900000000000006</c:v>
                </c:pt>
                <c:pt idx="6679">
                  <c:v>65.8</c:v>
                </c:pt>
                <c:pt idx="6680">
                  <c:v>66</c:v>
                </c:pt>
                <c:pt idx="6681">
                  <c:v>66.3</c:v>
                </c:pt>
                <c:pt idx="6682">
                  <c:v>66.7</c:v>
                </c:pt>
                <c:pt idx="6683">
                  <c:v>67</c:v>
                </c:pt>
                <c:pt idx="6684">
                  <c:v>67.3</c:v>
                </c:pt>
                <c:pt idx="6685">
                  <c:v>67.3</c:v>
                </c:pt>
                <c:pt idx="6686">
                  <c:v>67.3</c:v>
                </c:pt>
                <c:pt idx="6687">
                  <c:v>67.5</c:v>
                </c:pt>
                <c:pt idx="6688">
                  <c:v>67.599999999999994</c:v>
                </c:pt>
                <c:pt idx="6689">
                  <c:v>67.7</c:v>
                </c:pt>
                <c:pt idx="6690">
                  <c:v>67.900000000000006</c:v>
                </c:pt>
                <c:pt idx="6691">
                  <c:v>68.099999999999994</c:v>
                </c:pt>
                <c:pt idx="6692">
                  <c:v>68.2</c:v>
                </c:pt>
                <c:pt idx="6693">
                  <c:v>68.400000000000006</c:v>
                </c:pt>
                <c:pt idx="6694">
                  <c:v>68.7</c:v>
                </c:pt>
                <c:pt idx="6695">
                  <c:v>68.7</c:v>
                </c:pt>
                <c:pt idx="6696">
                  <c:v>68.599999999999994</c:v>
                </c:pt>
                <c:pt idx="6697">
                  <c:v>68.400000000000006</c:v>
                </c:pt>
                <c:pt idx="6698">
                  <c:v>68.2</c:v>
                </c:pt>
                <c:pt idx="6699">
                  <c:v>68.2</c:v>
                </c:pt>
                <c:pt idx="6700">
                  <c:v>68.099999999999994</c:v>
                </c:pt>
                <c:pt idx="6701">
                  <c:v>68</c:v>
                </c:pt>
                <c:pt idx="6702">
                  <c:v>68</c:v>
                </c:pt>
                <c:pt idx="6703">
                  <c:v>68.2</c:v>
                </c:pt>
                <c:pt idx="6704">
                  <c:v>68.2</c:v>
                </c:pt>
                <c:pt idx="6705">
                  <c:v>67.900000000000006</c:v>
                </c:pt>
                <c:pt idx="6706">
                  <c:v>67.7</c:v>
                </c:pt>
                <c:pt idx="6707">
                  <c:v>67.3</c:v>
                </c:pt>
                <c:pt idx="6708">
                  <c:v>67</c:v>
                </c:pt>
                <c:pt idx="6709">
                  <c:v>66.400000000000006</c:v>
                </c:pt>
                <c:pt idx="6710">
                  <c:v>65.8</c:v>
                </c:pt>
                <c:pt idx="6711">
                  <c:v>64.8</c:v>
                </c:pt>
                <c:pt idx="6712">
                  <c:v>63.6</c:v>
                </c:pt>
                <c:pt idx="6713">
                  <c:v>62.1</c:v>
                </c:pt>
                <c:pt idx="6714">
                  <c:v>60.8</c:v>
                </c:pt>
                <c:pt idx="6715">
                  <c:v>59.7</c:v>
                </c:pt>
                <c:pt idx="6716">
                  <c:v>59.2</c:v>
                </c:pt>
                <c:pt idx="6717">
                  <c:v>59</c:v>
                </c:pt>
                <c:pt idx="6718">
                  <c:v>58.9</c:v>
                </c:pt>
                <c:pt idx="6719">
                  <c:v>59.1</c:v>
                </c:pt>
                <c:pt idx="6720">
                  <c:v>60</c:v>
                </c:pt>
                <c:pt idx="6721">
                  <c:v>61</c:v>
                </c:pt>
                <c:pt idx="6722">
                  <c:v>62.3</c:v>
                </c:pt>
                <c:pt idx="6723">
                  <c:v>63.6</c:v>
                </c:pt>
                <c:pt idx="6724">
                  <c:v>64.5</c:v>
                </c:pt>
                <c:pt idx="6725">
                  <c:v>65.5</c:v>
                </c:pt>
                <c:pt idx="6726">
                  <c:v>66</c:v>
                </c:pt>
                <c:pt idx="6727">
                  <c:v>66.2</c:v>
                </c:pt>
                <c:pt idx="6728">
                  <c:v>66.3</c:v>
                </c:pt>
                <c:pt idx="6729">
                  <c:v>66.5</c:v>
                </c:pt>
                <c:pt idx="6730">
                  <c:v>66.599999999999994</c:v>
                </c:pt>
                <c:pt idx="6731">
                  <c:v>66.599999999999994</c:v>
                </c:pt>
                <c:pt idx="6732">
                  <c:v>66.5</c:v>
                </c:pt>
                <c:pt idx="6733">
                  <c:v>66.400000000000006</c:v>
                </c:pt>
                <c:pt idx="6734">
                  <c:v>66.099999999999994</c:v>
                </c:pt>
                <c:pt idx="6735">
                  <c:v>65.900000000000006</c:v>
                </c:pt>
                <c:pt idx="6736">
                  <c:v>65.7</c:v>
                </c:pt>
                <c:pt idx="6737">
                  <c:v>65.099999999999994</c:v>
                </c:pt>
                <c:pt idx="6738">
                  <c:v>64.400000000000006</c:v>
                </c:pt>
                <c:pt idx="6739">
                  <c:v>63</c:v>
                </c:pt>
                <c:pt idx="6740">
                  <c:v>61.4</c:v>
                </c:pt>
                <c:pt idx="6741">
                  <c:v>60.1</c:v>
                </c:pt>
                <c:pt idx="6742">
                  <c:v>58.9</c:v>
                </c:pt>
                <c:pt idx="6743">
                  <c:v>57.9</c:v>
                </c:pt>
                <c:pt idx="6744">
                  <c:v>57.1</c:v>
                </c:pt>
                <c:pt idx="6745">
                  <c:v>56.8</c:v>
                </c:pt>
                <c:pt idx="6746">
                  <c:v>56.7</c:v>
                </c:pt>
                <c:pt idx="6747">
                  <c:v>56.7</c:v>
                </c:pt>
                <c:pt idx="6748">
                  <c:v>56.6</c:v>
                </c:pt>
                <c:pt idx="6749">
                  <c:v>56.4</c:v>
                </c:pt>
                <c:pt idx="6750">
                  <c:v>56.3</c:v>
                </c:pt>
                <c:pt idx="6751">
                  <c:v>56.3</c:v>
                </c:pt>
                <c:pt idx="6752">
                  <c:v>56.4</c:v>
                </c:pt>
                <c:pt idx="6753">
                  <c:v>56.5</c:v>
                </c:pt>
                <c:pt idx="6754">
                  <c:v>56.5</c:v>
                </c:pt>
                <c:pt idx="6755">
                  <c:v>56.4</c:v>
                </c:pt>
                <c:pt idx="6756">
                  <c:v>56.5</c:v>
                </c:pt>
                <c:pt idx="6757">
                  <c:v>56.8</c:v>
                </c:pt>
                <c:pt idx="6758">
                  <c:v>57.3</c:v>
                </c:pt>
                <c:pt idx="6759">
                  <c:v>57.7</c:v>
                </c:pt>
                <c:pt idx="6760">
                  <c:v>57.9</c:v>
                </c:pt>
                <c:pt idx="6761">
                  <c:v>58.5</c:v>
                </c:pt>
                <c:pt idx="6762">
                  <c:v>59.1</c:v>
                </c:pt>
                <c:pt idx="6763">
                  <c:v>59.8</c:v>
                </c:pt>
                <c:pt idx="6764">
                  <c:v>60.3</c:v>
                </c:pt>
                <c:pt idx="6765">
                  <c:v>60.9</c:v>
                </c:pt>
                <c:pt idx="6766">
                  <c:v>61.7</c:v>
                </c:pt>
                <c:pt idx="6767">
                  <c:v>62.5</c:v>
                </c:pt>
                <c:pt idx="6768">
                  <c:v>63</c:v>
                </c:pt>
                <c:pt idx="6769">
                  <c:v>63.4</c:v>
                </c:pt>
                <c:pt idx="6770">
                  <c:v>64.099999999999994</c:v>
                </c:pt>
                <c:pt idx="6771">
                  <c:v>64.7</c:v>
                </c:pt>
                <c:pt idx="6772">
                  <c:v>65.099999999999994</c:v>
                </c:pt>
                <c:pt idx="6773">
                  <c:v>65.400000000000006</c:v>
                </c:pt>
                <c:pt idx="6774">
                  <c:v>65.599999999999994</c:v>
                </c:pt>
                <c:pt idx="6775">
                  <c:v>65.8</c:v>
                </c:pt>
                <c:pt idx="6776">
                  <c:v>65.8</c:v>
                </c:pt>
                <c:pt idx="6777">
                  <c:v>65.8</c:v>
                </c:pt>
                <c:pt idx="6778">
                  <c:v>65.8</c:v>
                </c:pt>
                <c:pt idx="6779">
                  <c:v>65.900000000000006</c:v>
                </c:pt>
                <c:pt idx="6780">
                  <c:v>66</c:v>
                </c:pt>
                <c:pt idx="6781">
                  <c:v>66.3</c:v>
                </c:pt>
                <c:pt idx="6782">
                  <c:v>66.599999999999994</c:v>
                </c:pt>
                <c:pt idx="6783">
                  <c:v>66.8</c:v>
                </c:pt>
                <c:pt idx="6784">
                  <c:v>67</c:v>
                </c:pt>
                <c:pt idx="6785">
                  <c:v>67.400000000000006</c:v>
                </c:pt>
                <c:pt idx="6786">
                  <c:v>68</c:v>
                </c:pt>
                <c:pt idx="6787">
                  <c:v>68.400000000000006</c:v>
                </c:pt>
                <c:pt idx="6788">
                  <c:v>68.7</c:v>
                </c:pt>
                <c:pt idx="6789">
                  <c:v>68.8</c:v>
                </c:pt>
                <c:pt idx="6790">
                  <c:v>68.599999999999994</c:v>
                </c:pt>
                <c:pt idx="6791">
                  <c:v>68.599999999999994</c:v>
                </c:pt>
                <c:pt idx="6792">
                  <c:v>68.5</c:v>
                </c:pt>
                <c:pt idx="6793">
                  <c:v>68.400000000000006</c:v>
                </c:pt>
                <c:pt idx="6794">
                  <c:v>68.599999999999994</c:v>
                </c:pt>
                <c:pt idx="6795">
                  <c:v>68.900000000000006</c:v>
                </c:pt>
                <c:pt idx="6796">
                  <c:v>68.900000000000006</c:v>
                </c:pt>
                <c:pt idx="6797">
                  <c:v>68.7</c:v>
                </c:pt>
                <c:pt idx="6798">
                  <c:v>68.5</c:v>
                </c:pt>
                <c:pt idx="6799">
                  <c:v>68.5</c:v>
                </c:pt>
                <c:pt idx="6800">
                  <c:v>68.2</c:v>
                </c:pt>
                <c:pt idx="6801">
                  <c:v>68</c:v>
                </c:pt>
                <c:pt idx="6802">
                  <c:v>68.099999999999994</c:v>
                </c:pt>
                <c:pt idx="6803">
                  <c:v>68.2</c:v>
                </c:pt>
                <c:pt idx="6804">
                  <c:v>68.5</c:v>
                </c:pt>
                <c:pt idx="6805">
                  <c:v>68.8</c:v>
                </c:pt>
                <c:pt idx="6806">
                  <c:v>68.900000000000006</c:v>
                </c:pt>
                <c:pt idx="6807">
                  <c:v>68.900000000000006</c:v>
                </c:pt>
                <c:pt idx="6808">
                  <c:v>69.099999999999994</c:v>
                </c:pt>
                <c:pt idx="6809">
                  <c:v>69.3</c:v>
                </c:pt>
                <c:pt idx="6810">
                  <c:v>69.400000000000006</c:v>
                </c:pt>
                <c:pt idx="6811">
                  <c:v>69.3</c:v>
                </c:pt>
                <c:pt idx="6812">
                  <c:v>69.400000000000006</c:v>
                </c:pt>
                <c:pt idx="6813">
                  <c:v>69.400000000000006</c:v>
                </c:pt>
                <c:pt idx="6814">
                  <c:v>69.5</c:v>
                </c:pt>
                <c:pt idx="6815">
                  <c:v>69.599999999999994</c:v>
                </c:pt>
                <c:pt idx="6816">
                  <c:v>69.599999999999994</c:v>
                </c:pt>
                <c:pt idx="6817">
                  <c:v>69.400000000000006</c:v>
                </c:pt>
                <c:pt idx="6818">
                  <c:v>69.400000000000006</c:v>
                </c:pt>
                <c:pt idx="6819">
                  <c:v>69.5</c:v>
                </c:pt>
                <c:pt idx="6820">
                  <c:v>69.599999999999994</c:v>
                </c:pt>
                <c:pt idx="6821">
                  <c:v>69.5</c:v>
                </c:pt>
                <c:pt idx="6822">
                  <c:v>69.5</c:v>
                </c:pt>
                <c:pt idx="6823">
                  <c:v>69.599999999999994</c:v>
                </c:pt>
                <c:pt idx="6824">
                  <c:v>69.599999999999994</c:v>
                </c:pt>
                <c:pt idx="6825">
                  <c:v>69.5</c:v>
                </c:pt>
                <c:pt idx="6826">
                  <c:v>69.400000000000006</c:v>
                </c:pt>
                <c:pt idx="6827">
                  <c:v>69.5</c:v>
                </c:pt>
                <c:pt idx="6828">
                  <c:v>69.900000000000006</c:v>
                </c:pt>
                <c:pt idx="6829">
                  <c:v>70</c:v>
                </c:pt>
                <c:pt idx="6830">
                  <c:v>69.8</c:v>
                </c:pt>
                <c:pt idx="6831">
                  <c:v>69.900000000000006</c:v>
                </c:pt>
                <c:pt idx="6832">
                  <c:v>69.900000000000006</c:v>
                </c:pt>
                <c:pt idx="6833">
                  <c:v>70</c:v>
                </c:pt>
                <c:pt idx="6834">
                  <c:v>70.099999999999994</c:v>
                </c:pt>
                <c:pt idx="6835">
                  <c:v>70.099999999999994</c:v>
                </c:pt>
                <c:pt idx="6836">
                  <c:v>70.2</c:v>
                </c:pt>
                <c:pt idx="6837">
                  <c:v>70.3</c:v>
                </c:pt>
                <c:pt idx="6838">
                  <c:v>70.3</c:v>
                </c:pt>
                <c:pt idx="6839">
                  <c:v>70.099999999999994</c:v>
                </c:pt>
                <c:pt idx="6840">
                  <c:v>69.900000000000006</c:v>
                </c:pt>
                <c:pt idx="6841">
                  <c:v>69.8</c:v>
                </c:pt>
                <c:pt idx="6842">
                  <c:v>69.8</c:v>
                </c:pt>
                <c:pt idx="6843">
                  <c:v>69.900000000000006</c:v>
                </c:pt>
                <c:pt idx="6844">
                  <c:v>70.099999999999994</c:v>
                </c:pt>
                <c:pt idx="6845">
                  <c:v>70.400000000000006</c:v>
                </c:pt>
                <c:pt idx="6846">
                  <c:v>70.599999999999994</c:v>
                </c:pt>
                <c:pt idx="6847">
                  <c:v>70.7</c:v>
                </c:pt>
                <c:pt idx="6848">
                  <c:v>71</c:v>
                </c:pt>
                <c:pt idx="6849">
                  <c:v>71.5</c:v>
                </c:pt>
                <c:pt idx="6850">
                  <c:v>71.8</c:v>
                </c:pt>
                <c:pt idx="6851">
                  <c:v>72</c:v>
                </c:pt>
                <c:pt idx="6852">
                  <c:v>72.099999999999994</c:v>
                </c:pt>
                <c:pt idx="6853">
                  <c:v>72</c:v>
                </c:pt>
                <c:pt idx="6854">
                  <c:v>71.8</c:v>
                </c:pt>
                <c:pt idx="6855">
                  <c:v>71.8</c:v>
                </c:pt>
                <c:pt idx="6856">
                  <c:v>71.900000000000006</c:v>
                </c:pt>
                <c:pt idx="6857">
                  <c:v>72.2</c:v>
                </c:pt>
                <c:pt idx="6858">
                  <c:v>72.099999999999994</c:v>
                </c:pt>
                <c:pt idx="6859">
                  <c:v>71.7</c:v>
                </c:pt>
                <c:pt idx="6860">
                  <c:v>71.5</c:v>
                </c:pt>
                <c:pt idx="6861">
                  <c:v>71.3</c:v>
                </c:pt>
                <c:pt idx="6862">
                  <c:v>71.099999999999994</c:v>
                </c:pt>
                <c:pt idx="6863">
                  <c:v>71</c:v>
                </c:pt>
                <c:pt idx="6864">
                  <c:v>70.900000000000006</c:v>
                </c:pt>
                <c:pt idx="6865">
                  <c:v>70.900000000000006</c:v>
                </c:pt>
                <c:pt idx="6866">
                  <c:v>70.900000000000006</c:v>
                </c:pt>
                <c:pt idx="6867">
                  <c:v>70.8</c:v>
                </c:pt>
                <c:pt idx="6868">
                  <c:v>70.7</c:v>
                </c:pt>
                <c:pt idx="6869">
                  <c:v>70.599999999999994</c:v>
                </c:pt>
                <c:pt idx="6870">
                  <c:v>70.400000000000006</c:v>
                </c:pt>
                <c:pt idx="6871">
                  <c:v>70.3</c:v>
                </c:pt>
                <c:pt idx="6872">
                  <c:v>70.400000000000006</c:v>
                </c:pt>
                <c:pt idx="6873">
                  <c:v>70.7</c:v>
                </c:pt>
                <c:pt idx="6874">
                  <c:v>70.900000000000006</c:v>
                </c:pt>
                <c:pt idx="6875">
                  <c:v>71.099999999999994</c:v>
                </c:pt>
                <c:pt idx="6876">
                  <c:v>71.2</c:v>
                </c:pt>
                <c:pt idx="6877">
                  <c:v>71.2</c:v>
                </c:pt>
                <c:pt idx="6878">
                  <c:v>71.3</c:v>
                </c:pt>
                <c:pt idx="6879">
                  <c:v>71.3</c:v>
                </c:pt>
                <c:pt idx="6880">
                  <c:v>71.8</c:v>
                </c:pt>
                <c:pt idx="6881">
                  <c:v>72.3</c:v>
                </c:pt>
                <c:pt idx="6882">
                  <c:v>72.400000000000006</c:v>
                </c:pt>
                <c:pt idx="6883">
                  <c:v>72.400000000000006</c:v>
                </c:pt>
                <c:pt idx="6884">
                  <c:v>72.599999999999994</c:v>
                </c:pt>
                <c:pt idx="6885">
                  <c:v>72.599999999999994</c:v>
                </c:pt>
                <c:pt idx="6886">
                  <c:v>72.7</c:v>
                </c:pt>
                <c:pt idx="6887">
                  <c:v>72.7</c:v>
                </c:pt>
                <c:pt idx="6888">
                  <c:v>72.8</c:v>
                </c:pt>
                <c:pt idx="6889">
                  <c:v>73</c:v>
                </c:pt>
                <c:pt idx="6890">
                  <c:v>73.3</c:v>
                </c:pt>
                <c:pt idx="6891">
                  <c:v>73.599999999999994</c:v>
                </c:pt>
                <c:pt idx="6892">
                  <c:v>73.8</c:v>
                </c:pt>
                <c:pt idx="6893">
                  <c:v>73.900000000000006</c:v>
                </c:pt>
                <c:pt idx="6894">
                  <c:v>73.8</c:v>
                </c:pt>
                <c:pt idx="6895">
                  <c:v>73.599999999999994</c:v>
                </c:pt>
                <c:pt idx="6896">
                  <c:v>73.400000000000006</c:v>
                </c:pt>
                <c:pt idx="6897">
                  <c:v>73.3</c:v>
                </c:pt>
                <c:pt idx="6898">
                  <c:v>73.2</c:v>
                </c:pt>
                <c:pt idx="6899">
                  <c:v>73.400000000000006</c:v>
                </c:pt>
                <c:pt idx="6900">
                  <c:v>73.400000000000006</c:v>
                </c:pt>
                <c:pt idx="6901">
                  <c:v>73.3</c:v>
                </c:pt>
                <c:pt idx="6902">
                  <c:v>73.2</c:v>
                </c:pt>
                <c:pt idx="6903">
                  <c:v>73.3</c:v>
                </c:pt>
                <c:pt idx="6904">
                  <c:v>73.2</c:v>
                </c:pt>
                <c:pt idx="6905">
                  <c:v>73.099999999999994</c:v>
                </c:pt>
                <c:pt idx="6906">
                  <c:v>73.099999999999994</c:v>
                </c:pt>
                <c:pt idx="6907">
                  <c:v>73.2</c:v>
                </c:pt>
                <c:pt idx="6908">
                  <c:v>73</c:v>
                </c:pt>
                <c:pt idx="6909">
                  <c:v>72.900000000000006</c:v>
                </c:pt>
                <c:pt idx="6910">
                  <c:v>72.599999999999994</c:v>
                </c:pt>
                <c:pt idx="6911">
                  <c:v>72.5</c:v>
                </c:pt>
                <c:pt idx="6912">
                  <c:v>72.7</c:v>
                </c:pt>
                <c:pt idx="6913">
                  <c:v>72.7</c:v>
                </c:pt>
                <c:pt idx="6914">
                  <c:v>72.599999999999994</c:v>
                </c:pt>
                <c:pt idx="6915">
                  <c:v>72.5</c:v>
                </c:pt>
                <c:pt idx="6916">
                  <c:v>72.400000000000006</c:v>
                </c:pt>
                <c:pt idx="6917">
                  <c:v>72.2</c:v>
                </c:pt>
                <c:pt idx="6918">
                  <c:v>71.8</c:v>
                </c:pt>
                <c:pt idx="6919">
                  <c:v>71.400000000000006</c:v>
                </c:pt>
                <c:pt idx="6920">
                  <c:v>71</c:v>
                </c:pt>
                <c:pt idx="6921">
                  <c:v>70.400000000000006</c:v>
                </c:pt>
                <c:pt idx="6922">
                  <c:v>69.8</c:v>
                </c:pt>
                <c:pt idx="6923">
                  <c:v>69.099999999999994</c:v>
                </c:pt>
                <c:pt idx="6924">
                  <c:v>68.7</c:v>
                </c:pt>
                <c:pt idx="6925">
                  <c:v>68.599999999999994</c:v>
                </c:pt>
                <c:pt idx="6926">
                  <c:v>68.8</c:v>
                </c:pt>
                <c:pt idx="6927">
                  <c:v>69.099999999999994</c:v>
                </c:pt>
                <c:pt idx="6928">
                  <c:v>69.400000000000006</c:v>
                </c:pt>
                <c:pt idx="6929">
                  <c:v>69.7</c:v>
                </c:pt>
                <c:pt idx="6930">
                  <c:v>70.099999999999994</c:v>
                </c:pt>
                <c:pt idx="6931">
                  <c:v>70.099999999999994</c:v>
                </c:pt>
                <c:pt idx="6932">
                  <c:v>69.900000000000006</c:v>
                </c:pt>
                <c:pt idx="6933">
                  <c:v>69.8</c:v>
                </c:pt>
                <c:pt idx="6934">
                  <c:v>69.8</c:v>
                </c:pt>
                <c:pt idx="6935">
                  <c:v>69.7</c:v>
                </c:pt>
                <c:pt idx="6936">
                  <c:v>69.599999999999994</c:v>
                </c:pt>
                <c:pt idx="6937">
                  <c:v>69.5</c:v>
                </c:pt>
                <c:pt idx="6938">
                  <c:v>69.5</c:v>
                </c:pt>
                <c:pt idx="6939">
                  <c:v>69.5</c:v>
                </c:pt>
                <c:pt idx="6940">
                  <c:v>69.2</c:v>
                </c:pt>
                <c:pt idx="6941">
                  <c:v>68.5</c:v>
                </c:pt>
                <c:pt idx="6942">
                  <c:v>67</c:v>
                </c:pt>
                <c:pt idx="6943">
                  <c:v>65.900000000000006</c:v>
                </c:pt>
                <c:pt idx="6944">
                  <c:v>64</c:v>
                </c:pt>
                <c:pt idx="6945">
                  <c:v>62.5</c:v>
                </c:pt>
                <c:pt idx="6946">
                  <c:v>61.8</c:v>
                </c:pt>
                <c:pt idx="6947">
                  <c:v>61.7</c:v>
                </c:pt>
                <c:pt idx="6948">
                  <c:v>61.6</c:v>
                </c:pt>
                <c:pt idx="6949">
                  <c:v>62</c:v>
                </c:pt>
                <c:pt idx="6950">
                  <c:v>63.4</c:v>
                </c:pt>
                <c:pt idx="6951">
                  <c:v>65.599999999999994</c:v>
                </c:pt>
                <c:pt idx="6952">
                  <c:v>68</c:v>
                </c:pt>
                <c:pt idx="6953">
                  <c:v>69.900000000000006</c:v>
                </c:pt>
                <c:pt idx="6954">
                  <c:v>70.8</c:v>
                </c:pt>
                <c:pt idx="6955">
                  <c:v>71.099999999999994</c:v>
                </c:pt>
                <c:pt idx="6956">
                  <c:v>71.5</c:v>
                </c:pt>
                <c:pt idx="6957">
                  <c:v>71.8</c:v>
                </c:pt>
                <c:pt idx="6958">
                  <c:v>72.099999999999994</c:v>
                </c:pt>
                <c:pt idx="6959">
                  <c:v>72.3</c:v>
                </c:pt>
                <c:pt idx="6960">
                  <c:v>72.3</c:v>
                </c:pt>
                <c:pt idx="6961">
                  <c:v>72.3</c:v>
                </c:pt>
                <c:pt idx="6962">
                  <c:v>72.3</c:v>
                </c:pt>
                <c:pt idx="6963">
                  <c:v>72.5</c:v>
                </c:pt>
                <c:pt idx="6964">
                  <c:v>72.5</c:v>
                </c:pt>
                <c:pt idx="6965">
                  <c:v>72.599999999999994</c:v>
                </c:pt>
                <c:pt idx="6966">
                  <c:v>72.599999999999994</c:v>
                </c:pt>
                <c:pt idx="6967">
                  <c:v>72.8</c:v>
                </c:pt>
                <c:pt idx="6968">
                  <c:v>72.8</c:v>
                </c:pt>
                <c:pt idx="6969">
                  <c:v>72.900000000000006</c:v>
                </c:pt>
                <c:pt idx="6970">
                  <c:v>72.900000000000006</c:v>
                </c:pt>
                <c:pt idx="6971">
                  <c:v>72.900000000000006</c:v>
                </c:pt>
                <c:pt idx="6972">
                  <c:v>73</c:v>
                </c:pt>
                <c:pt idx="6973">
                  <c:v>73.2</c:v>
                </c:pt>
                <c:pt idx="6974">
                  <c:v>73.400000000000006</c:v>
                </c:pt>
                <c:pt idx="6975">
                  <c:v>73.5</c:v>
                </c:pt>
                <c:pt idx="6976">
                  <c:v>73.599999999999994</c:v>
                </c:pt>
                <c:pt idx="6977">
                  <c:v>73.7</c:v>
                </c:pt>
                <c:pt idx="6978">
                  <c:v>73.900000000000006</c:v>
                </c:pt>
                <c:pt idx="6979">
                  <c:v>74.2</c:v>
                </c:pt>
                <c:pt idx="6980">
                  <c:v>74.3</c:v>
                </c:pt>
                <c:pt idx="6981">
                  <c:v>74.5</c:v>
                </c:pt>
                <c:pt idx="6982">
                  <c:v>74.900000000000006</c:v>
                </c:pt>
                <c:pt idx="6983">
                  <c:v>75.3</c:v>
                </c:pt>
                <c:pt idx="6984">
                  <c:v>75.599999999999994</c:v>
                </c:pt>
                <c:pt idx="6985">
                  <c:v>75.8</c:v>
                </c:pt>
                <c:pt idx="6986">
                  <c:v>76</c:v>
                </c:pt>
                <c:pt idx="6987">
                  <c:v>76.099999999999994</c:v>
                </c:pt>
                <c:pt idx="6988">
                  <c:v>76.400000000000006</c:v>
                </c:pt>
                <c:pt idx="6989">
                  <c:v>76.5</c:v>
                </c:pt>
                <c:pt idx="6990">
                  <c:v>76.400000000000006</c:v>
                </c:pt>
                <c:pt idx="6991">
                  <c:v>76</c:v>
                </c:pt>
                <c:pt idx="6992">
                  <c:v>75.7</c:v>
                </c:pt>
                <c:pt idx="6993">
                  <c:v>75.7</c:v>
                </c:pt>
                <c:pt idx="6994">
                  <c:v>75.7</c:v>
                </c:pt>
                <c:pt idx="6995">
                  <c:v>75.7</c:v>
                </c:pt>
                <c:pt idx="6996">
                  <c:v>75.8</c:v>
                </c:pt>
                <c:pt idx="6997">
                  <c:v>76.099999999999994</c:v>
                </c:pt>
                <c:pt idx="6998">
                  <c:v>76.3</c:v>
                </c:pt>
                <c:pt idx="6999">
                  <c:v>76.3</c:v>
                </c:pt>
                <c:pt idx="7000">
                  <c:v>76.2</c:v>
                </c:pt>
                <c:pt idx="7001">
                  <c:v>76.099999999999994</c:v>
                </c:pt>
                <c:pt idx="7002">
                  <c:v>76</c:v>
                </c:pt>
                <c:pt idx="7003">
                  <c:v>76</c:v>
                </c:pt>
                <c:pt idx="7004">
                  <c:v>76.099999999999994</c:v>
                </c:pt>
                <c:pt idx="7005">
                  <c:v>76.599999999999994</c:v>
                </c:pt>
                <c:pt idx="7006">
                  <c:v>77.099999999999994</c:v>
                </c:pt>
                <c:pt idx="7007">
                  <c:v>77.3</c:v>
                </c:pt>
                <c:pt idx="7008">
                  <c:v>77.3</c:v>
                </c:pt>
                <c:pt idx="7009">
                  <c:v>77.2</c:v>
                </c:pt>
                <c:pt idx="7010">
                  <c:v>77</c:v>
                </c:pt>
                <c:pt idx="7011">
                  <c:v>76.599999999999994</c:v>
                </c:pt>
                <c:pt idx="7012">
                  <c:v>76.3</c:v>
                </c:pt>
                <c:pt idx="7013">
                  <c:v>76.099999999999994</c:v>
                </c:pt>
                <c:pt idx="7014">
                  <c:v>76</c:v>
                </c:pt>
                <c:pt idx="7015">
                  <c:v>76</c:v>
                </c:pt>
                <c:pt idx="7016">
                  <c:v>75.900000000000006</c:v>
                </c:pt>
                <c:pt idx="7017">
                  <c:v>75.900000000000006</c:v>
                </c:pt>
                <c:pt idx="7018">
                  <c:v>75.8</c:v>
                </c:pt>
                <c:pt idx="7019">
                  <c:v>75.7</c:v>
                </c:pt>
                <c:pt idx="7020">
                  <c:v>75.3</c:v>
                </c:pt>
                <c:pt idx="7021">
                  <c:v>75</c:v>
                </c:pt>
                <c:pt idx="7022">
                  <c:v>74.900000000000006</c:v>
                </c:pt>
                <c:pt idx="7023">
                  <c:v>74.8</c:v>
                </c:pt>
                <c:pt idx="7024">
                  <c:v>74.5</c:v>
                </c:pt>
                <c:pt idx="7025">
                  <c:v>74.2</c:v>
                </c:pt>
                <c:pt idx="7026">
                  <c:v>74.099999999999994</c:v>
                </c:pt>
                <c:pt idx="7027">
                  <c:v>74</c:v>
                </c:pt>
                <c:pt idx="7028">
                  <c:v>73.7</c:v>
                </c:pt>
                <c:pt idx="7029">
                  <c:v>73.5</c:v>
                </c:pt>
                <c:pt idx="7030">
                  <c:v>73.400000000000006</c:v>
                </c:pt>
                <c:pt idx="7031">
                  <c:v>73.2</c:v>
                </c:pt>
                <c:pt idx="7032">
                  <c:v>72.900000000000006</c:v>
                </c:pt>
                <c:pt idx="7033">
                  <c:v>72.8</c:v>
                </c:pt>
                <c:pt idx="7034">
                  <c:v>72.8</c:v>
                </c:pt>
                <c:pt idx="7035">
                  <c:v>72.7</c:v>
                </c:pt>
                <c:pt idx="7036">
                  <c:v>72.5</c:v>
                </c:pt>
                <c:pt idx="7037">
                  <c:v>72.3</c:v>
                </c:pt>
                <c:pt idx="7038">
                  <c:v>72.099999999999994</c:v>
                </c:pt>
                <c:pt idx="7039">
                  <c:v>72</c:v>
                </c:pt>
                <c:pt idx="7040">
                  <c:v>71.900000000000006</c:v>
                </c:pt>
                <c:pt idx="7041">
                  <c:v>71.900000000000006</c:v>
                </c:pt>
                <c:pt idx="7042">
                  <c:v>71.8</c:v>
                </c:pt>
                <c:pt idx="7043">
                  <c:v>71.900000000000006</c:v>
                </c:pt>
                <c:pt idx="7044">
                  <c:v>71.8</c:v>
                </c:pt>
                <c:pt idx="7045">
                  <c:v>71.7</c:v>
                </c:pt>
                <c:pt idx="7046">
                  <c:v>71.7</c:v>
                </c:pt>
                <c:pt idx="7047">
                  <c:v>71.7</c:v>
                </c:pt>
                <c:pt idx="7048">
                  <c:v>71.599999999999994</c:v>
                </c:pt>
                <c:pt idx="7049">
                  <c:v>71.5</c:v>
                </c:pt>
                <c:pt idx="7050">
                  <c:v>71.400000000000006</c:v>
                </c:pt>
                <c:pt idx="7051">
                  <c:v>71.3</c:v>
                </c:pt>
                <c:pt idx="7052">
                  <c:v>71.2</c:v>
                </c:pt>
                <c:pt idx="7053">
                  <c:v>71.3</c:v>
                </c:pt>
                <c:pt idx="7054">
                  <c:v>71.400000000000006</c:v>
                </c:pt>
                <c:pt idx="7055">
                  <c:v>71.3</c:v>
                </c:pt>
                <c:pt idx="7056">
                  <c:v>71.2</c:v>
                </c:pt>
                <c:pt idx="7057">
                  <c:v>71.2</c:v>
                </c:pt>
                <c:pt idx="7058">
                  <c:v>71.099999999999994</c:v>
                </c:pt>
                <c:pt idx="7059">
                  <c:v>71.099999999999994</c:v>
                </c:pt>
                <c:pt idx="7060">
                  <c:v>71.2</c:v>
                </c:pt>
                <c:pt idx="7061">
                  <c:v>71.099999999999994</c:v>
                </c:pt>
                <c:pt idx="7062">
                  <c:v>71</c:v>
                </c:pt>
                <c:pt idx="7063">
                  <c:v>71</c:v>
                </c:pt>
                <c:pt idx="7064">
                  <c:v>70.900000000000006</c:v>
                </c:pt>
                <c:pt idx="7065">
                  <c:v>70.7</c:v>
                </c:pt>
                <c:pt idx="7066">
                  <c:v>70.599999999999994</c:v>
                </c:pt>
                <c:pt idx="7067">
                  <c:v>70.400000000000006</c:v>
                </c:pt>
                <c:pt idx="7068">
                  <c:v>70.400000000000006</c:v>
                </c:pt>
                <c:pt idx="7069">
                  <c:v>70.400000000000006</c:v>
                </c:pt>
                <c:pt idx="7070">
                  <c:v>70.2</c:v>
                </c:pt>
                <c:pt idx="7071">
                  <c:v>70.099999999999994</c:v>
                </c:pt>
                <c:pt idx="7072">
                  <c:v>70</c:v>
                </c:pt>
                <c:pt idx="7073">
                  <c:v>69.7</c:v>
                </c:pt>
                <c:pt idx="7074">
                  <c:v>69.5</c:v>
                </c:pt>
                <c:pt idx="7075">
                  <c:v>69.3</c:v>
                </c:pt>
                <c:pt idx="7076">
                  <c:v>69.2</c:v>
                </c:pt>
                <c:pt idx="7077">
                  <c:v>69.2</c:v>
                </c:pt>
                <c:pt idx="7078">
                  <c:v>69</c:v>
                </c:pt>
                <c:pt idx="7079">
                  <c:v>68.599999999999994</c:v>
                </c:pt>
                <c:pt idx="7080">
                  <c:v>68.400000000000006</c:v>
                </c:pt>
                <c:pt idx="7081">
                  <c:v>68.099999999999994</c:v>
                </c:pt>
                <c:pt idx="7082">
                  <c:v>68</c:v>
                </c:pt>
                <c:pt idx="7083">
                  <c:v>68.099999999999994</c:v>
                </c:pt>
                <c:pt idx="7084">
                  <c:v>67.900000000000006</c:v>
                </c:pt>
                <c:pt idx="7085">
                  <c:v>67.8</c:v>
                </c:pt>
                <c:pt idx="7086">
                  <c:v>67.7</c:v>
                </c:pt>
                <c:pt idx="7087">
                  <c:v>67.7</c:v>
                </c:pt>
                <c:pt idx="7088">
                  <c:v>67.7</c:v>
                </c:pt>
                <c:pt idx="7089">
                  <c:v>67.7</c:v>
                </c:pt>
                <c:pt idx="7090">
                  <c:v>67.8</c:v>
                </c:pt>
                <c:pt idx="7091">
                  <c:v>67.7</c:v>
                </c:pt>
                <c:pt idx="7092">
                  <c:v>67.8</c:v>
                </c:pt>
                <c:pt idx="7093">
                  <c:v>67.900000000000006</c:v>
                </c:pt>
                <c:pt idx="7094">
                  <c:v>68.099999999999994</c:v>
                </c:pt>
                <c:pt idx="7095">
                  <c:v>68.2</c:v>
                </c:pt>
                <c:pt idx="7096">
                  <c:v>68.3</c:v>
                </c:pt>
                <c:pt idx="7097">
                  <c:v>68.099999999999994</c:v>
                </c:pt>
                <c:pt idx="7098">
                  <c:v>67.7</c:v>
                </c:pt>
                <c:pt idx="7099">
                  <c:v>67.400000000000006</c:v>
                </c:pt>
                <c:pt idx="7100">
                  <c:v>67.5</c:v>
                </c:pt>
                <c:pt idx="7101">
                  <c:v>67.599999999999994</c:v>
                </c:pt>
                <c:pt idx="7102">
                  <c:v>67.599999999999994</c:v>
                </c:pt>
                <c:pt idx="7103">
                  <c:v>67.7</c:v>
                </c:pt>
                <c:pt idx="7104">
                  <c:v>67.599999999999994</c:v>
                </c:pt>
                <c:pt idx="7105">
                  <c:v>67.400000000000006</c:v>
                </c:pt>
                <c:pt idx="7106">
                  <c:v>67.5</c:v>
                </c:pt>
                <c:pt idx="7107">
                  <c:v>67.7</c:v>
                </c:pt>
                <c:pt idx="7108">
                  <c:v>68.099999999999994</c:v>
                </c:pt>
                <c:pt idx="7109">
                  <c:v>68.400000000000006</c:v>
                </c:pt>
                <c:pt idx="7110">
                  <c:v>68.599999999999994</c:v>
                </c:pt>
                <c:pt idx="7111">
                  <c:v>68.7</c:v>
                </c:pt>
                <c:pt idx="7112">
                  <c:v>68.5</c:v>
                </c:pt>
                <c:pt idx="7113">
                  <c:v>68.3</c:v>
                </c:pt>
                <c:pt idx="7114">
                  <c:v>68.2</c:v>
                </c:pt>
                <c:pt idx="7115">
                  <c:v>68.099999999999994</c:v>
                </c:pt>
                <c:pt idx="7116">
                  <c:v>68</c:v>
                </c:pt>
                <c:pt idx="7117">
                  <c:v>68</c:v>
                </c:pt>
                <c:pt idx="7118">
                  <c:v>67.900000000000006</c:v>
                </c:pt>
                <c:pt idx="7119">
                  <c:v>67.7</c:v>
                </c:pt>
                <c:pt idx="7120">
                  <c:v>67.599999999999994</c:v>
                </c:pt>
                <c:pt idx="7121">
                  <c:v>67.599999999999994</c:v>
                </c:pt>
                <c:pt idx="7122">
                  <c:v>67.8</c:v>
                </c:pt>
                <c:pt idx="7123">
                  <c:v>68.2</c:v>
                </c:pt>
                <c:pt idx="7124">
                  <c:v>68.5</c:v>
                </c:pt>
                <c:pt idx="7125">
                  <c:v>68.8</c:v>
                </c:pt>
                <c:pt idx="7126">
                  <c:v>68.8</c:v>
                </c:pt>
                <c:pt idx="7127">
                  <c:v>68.7</c:v>
                </c:pt>
                <c:pt idx="7128">
                  <c:v>68.7</c:v>
                </c:pt>
                <c:pt idx="7129">
                  <c:v>68.900000000000006</c:v>
                </c:pt>
                <c:pt idx="7130">
                  <c:v>68.900000000000006</c:v>
                </c:pt>
                <c:pt idx="7131">
                  <c:v>68.8</c:v>
                </c:pt>
                <c:pt idx="7132">
                  <c:v>68.8</c:v>
                </c:pt>
                <c:pt idx="7133">
                  <c:v>68.8</c:v>
                </c:pt>
                <c:pt idx="7134">
                  <c:v>68.8</c:v>
                </c:pt>
                <c:pt idx="7135">
                  <c:v>68.7</c:v>
                </c:pt>
                <c:pt idx="7136">
                  <c:v>68.5</c:v>
                </c:pt>
                <c:pt idx="7137">
                  <c:v>68.400000000000006</c:v>
                </c:pt>
                <c:pt idx="7138">
                  <c:v>68.3</c:v>
                </c:pt>
                <c:pt idx="7139">
                  <c:v>68.2</c:v>
                </c:pt>
                <c:pt idx="7140">
                  <c:v>68</c:v>
                </c:pt>
                <c:pt idx="7141">
                  <c:v>67.900000000000006</c:v>
                </c:pt>
                <c:pt idx="7142">
                  <c:v>67.900000000000006</c:v>
                </c:pt>
                <c:pt idx="7143">
                  <c:v>67.8</c:v>
                </c:pt>
                <c:pt idx="7144">
                  <c:v>67.400000000000006</c:v>
                </c:pt>
                <c:pt idx="7145">
                  <c:v>66.900000000000006</c:v>
                </c:pt>
                <c:pt idx="7146">
                  <c:v>66.5</c:v>
                </c:pt>
                <c:pt idx="7147">
                  <c:v>66</c:v>
                </c:pt>
                <c:pt idx="7148">
                  <c:v>65.599999999999994</c:v>
                </c:pt>
                <c:pt idx="7149">
                  <c:v>65.5</c:v>
                </c:pt>
                <c:pt idx="7150">
                  <c:v>65.3</c:v>
                </c:pt>
                <c:pt idx="7151">
                  <c:v>65.2</c:v>
                </c:pt>
                <c:pt idx="7152">
                  <c:v>64.900000000000006</c:v>
                </c:pt>
                <c:pt idx="7153">
                  <c:v>64.5</c:v>
                </c:pt>
                <c:pt idx="7154">
                  <c:v>64</c:v>
                </c:pt>
                <c:pt idx="7155">
                  <c:v>63.8</c:v>
                </c:pt>
                <c:pt idx="7156">
                  <c:v>63.9</c:v>
                </c:pt>
                <c:pt idx="7157">
                  <c:v>64.099999999999994</c:v>
                </c:pt>
                <c:pt idx="7158">
                  <c:v>64</c:v>
                </c:pt>
                <c:pt idx="7159">
                  <c:v>63.9</c:v>
                </c:pt>
                <c:pt idx="7160">
                  <c:v>63.7</c:v>
                </c:pt>
                <c:pt idx="7161">
                  <c:v>63.5</c:v>
                </c:pt>
                <c:pt idx="7162">
                  <c:v>63.3</c:v>
                </c:pt>
                <c:pt idx="7163">
                  <c:v>63</c:v>
                </c:pt>
                <c:pt idx="7164">
                  <c:v>62.8</c:v>
                </c:pt>
                <c:pt idx="7165">
                  <c:v>62.8</c:v>
                </c:pt>
                <c:pt idx="7166">
                  <c:v>62.8</c:v>
                </c:pt>
                <c:pt idx="7167">
                  <c:v>62.5</c:v>
                </c:pt>
                <c:pt idx="7168">
                  <c:v>62</c:v>
                </c:pt>
                <c:pt idx="7169">
                  <c:v>61.7</c:v>
                </c:pt>
                <c:pt idx="7170">
                  <c:v>61.6</c:v>
                </c:pt>
                <c:pt idx="7171">
                  <c:v>61.5</c:v>
                </c:pt>
                <c:pt idx="7172">
                  <c:v>61.2</c:v>
                </c:pt>
                <c:pt idx="7173">
                  <c:v>61</c:v>
                </c:pt>
                <c:pt idx="7174">
                  <c:v>60.6</c:v>
                </c:pt>
                <c:pt idx="7175">
                  <c:v>60.1</c:v>
                </c:pt>
                <c:pt idx="7176">
                  <c:v>59.7</c:v>
                </c:pt>
                <c:pt idx="7177">
                  <c:v>59.2</c:v>
                </c:pt>
                <c:pt idx="7178">
                  <c:v>59.1</c:v>
                </c:pt>
                <c:pt idx="7179">
                  <c:v>59</c:v>
                </c:pt>
                <c:pt idx="7180">
                  <c:v>58.9</c:v>
                </c:pt>
                <c:pt idx="7181">
                  <c:v>58.6</c:v>
                </c:pt>
                <c:pt idx="7182">
                  <c:v>58.4</c:v>
                </c:pt>
                <c:pt idx="7183">
                  <c:v>58.5</c:v>
                </c:pt>
                <c:pt idx="7184">
                  <c:v>58.9</c:v>
                </c:pt>
                <c:pt idx="7185">
                  <c:v>59.1</c:v>
                </c:pt>
                <c:pt idx="7186">
                  <c:v>59</c:v>
                </c:pt>
                <c:pt idx="7187">
                  <c:v>58.7</c:v>
                </c:pt>
                <c:pt idx="7188">
                  <c:v>58.7</c:v>
                </c:pt>
                <c:pt idx="7189">
                  <c:v>59</c:v>
                </c:pt>
                <c:pt idx="7190">
                  <c:v>59</c:v>
                </c:pt>
                <c:pt idx="7191">
                  <c:v>58.9</c:v>
                </c:pt>
                <c:pt idx="7192">
                  <c:v>58.9</c:v>
                </c:pt>
                <c:pt idx="7193">
                  <c:v>59</c:v>
                </c:pt>
                <c:pt idx="7194">
                  <c:v>59.1</c:v>
                </c:pt>
                <c:pt idx="7195">
                  <c:v>59.2</c:v>
                </c:pt>
                <c:pt idx="7196">
                  <c:v>59.2</c:v>
                </c:pt>
                <c:pt idx="7197">
                  <c:v>59.2</c:v>
                </c:pt>
                <c:pt idx="7198">
                  <c:v>59.3</c:v>
                </c:pt>
                <c:pt idx="7199">
                  <c:v>59.4</c:v>
                </c:pt>
                <c:pt idx="7200">
                  <c:v>59.4</c:v>
                </c:pt>
                <c:pt idx="7201">
                  <c:v>59.3</c:v>
                </c:pt>
                <c:pt idx="7202">
                  <c:v>59.4</c:v>
                </c:pt>
                <c:pt idx="7203">
                  <c:v>59.5</c:v>
                </c:pt>
                <c:pt idx="7204">
                  <c:v>59.8</c:v>
                </c:pt>
                <c:pt idx="7205">
                  <c:v>60.1</c:v>
                </c:pt>
                <c:pt idx="7206">
                  <c:v>60.5</c:v>
                </c:pt>
                <c:pt idx="7207">
                  <c:v>60.8</c:v>
                </c:pt>
                <c:pt idx="7208">
                  <c:v>60.8</c:v>
                </c:pt>
                <c:pt idx="7209">
                  <c:v>60.7</c:v>
                </c:pt>
                <c:pt idx="7210">
                  <c:v>60.9</c:v>
                </c:pt>
                <c:pt idx="7211">
                  <c:v>61.2</c:v>
                </c:pt>
                <c:pt idx="7212">
                  <c:v>61.2</c:v>
                </c:pt>
                <c:pt idx="7213">
                  <c:v>61.1</c:v>
                </c:pt>
                <c:pt idx="7214">
                  <c:v>61.1</c:v>
                </c:pt>
                <c:pt idx="7215">
                  <c:v>61</c:v>
                </c:pt>
                <c:pt idx="7216">
                  <c:v>61</c:v>
                </c:pt>
                <c:pt idx="7217">
                  <c:v>61.1</c:v>
                </c:pt>
                <c:pt idx="7218">
                  <c:v>61</c:v>
                </c:pt>
                <c:pt idx="7219">
                  <c:v>60.9</c:v>
                </c:pt>
                <c:pt idx="7220">
                  <c:v>60.8</c:v>
                </c:pt>
                <c:pt idx="7221">
                  <c:v>60.7</c:v>
                </c:pt>
                <c:pt idx="7222">
                  <c:v>60.9</c:v>
                </c:pt>
                <c:pt idx="7223">
                  <c:v>61.1</c:v>
                </c:pt>
                <c:pt idx="7224">
                  <c:v>61.2</c:v>
                </c:pt>
                <c:pt idx="7225">
                  <c:v>61.2</c:v>
                </c:pt>
                <c:pt idx="7226">
                  <c:v>61.2</c:v>
                </c:pt>
                <c:pt idx="7227">
                  <c:v>61.2</c:v>
                </c:pt>
                <c:pt idx="7228">
                  <c:v>61.2</c:v>
                </c:pt>
                <c:pt idx="7229">
                  <c:v>61.2</c:v>
                </c:pt>
                <c:pt idx="7230">
                  <c:v>61.2</c:v>
                </c:pt>
                <c:pt idx="7231">
                  <c:v>61</c:v>
                </c:pt>
                <c:pt idx="7232">
                  <c:v>60.8</c:v>
                </c:pt>
                <c:pt idx="7233">
                  <c:v>60.6</c:v>
                </c:pt>
                <c:pt idx="7234">
                  <c:v>60.4</c:v>
                </c:pt>
                <c:pt idx="7235">
                  <c:v>60.5</c:v>
                </c:pt>
                <c:pt idx="7236">
                  <c:v>60.6</c:v>
                </c:pt>
                <c:pt idx="7237">
                  <c:v>60.7</c:v>
                </c:pt>
                <c:pt idx="7238">
                  <c:v>61</c:v>
                </c:pt>
                <c:pt idx="7239">
                  <c:v>61.1</c:v>
                </c:pt>
                <c:pt idx="7240">
                  <c:v>61.2</c:v>
                </c:pt>
                <c:pt idx="7241">
                  <c:v>61.5</c:v>
                </c:pt>
                <c:pt idx="7242">
                  <c:v>61.7</c:v>
                </c:pt>
                <c:pt idx="7243">
                  <c:v>61.6</c:v>
                </c:pt>
                <c:pt idx="7244">
                  <c:v>61.4</c:v>
                </c:pt>
                <c:pt idx="7245">
                  <c:v>61.1</c:v>
                </c:pt>
                <c:pt idx="7246">
                  <c:v>61</c:v>
                </c:pt>
                <c:pt idx="7247">
                  <c:v>61</c:v>
                </c:pt>
                <c:pt idx="7248">
                  <c:v>61.3</c:v>
                </c:pt>
                <c:pt idx="7249">
                  <c:v>61.4</c:v>
                </c:pt>
                <c:pt idx="7250">
                  <c:v>61.4</c:v>
                </c:pt>
                <c:pt idx="7251">
                  <c:v>61.5</c:v>
                </c:pt>
                <c:pt idx="7252">
                  <c:v>61.8</c:v>
                </c:pt>
                <c:pt idx="7253">
                  <c:v>61.9</c:v>
                </c:pt>
                <c:pt idx="7254">
                  <c:v>62</c:v>
                </c:pt>
                <c:pt idx="7255">
                  <c:v>62</c:v>
                </c:pt>
                <c:pt idx="7256">
                  <c:v>62</c:v>
                </c:pt>
                <c:pt idx="7257">
                  <c:v>61.8</c:v>
                </c:pt>
                <c:pt idx="7258">
                  <c:v>61.5</c:v>
                </c:pt>
                <c:pt idx="7259">
                  <c:v>61.1</c:v>
                </c:pt>
                <c:pt idx="7260">
                  <c:v>60.7</c:v>
                </c:pt>
                <c:pt idx="7261">
                  <c:v>60.4</c:v>
                </c:pt>
                <c:pt idx="7262">
                  <c:v>60.1</c:v>
                </c:pt>
                <c:pt idx="7263">
                  <c:v>59.7</c:v>
                </c:pt>
                <c:pt idx="7264">
                  <c:v>59.4</c:v>
                </c:pt>
                <c:pt idx="7265">
                  <c:v>59.1</c:v>
                </c:pt>
                <c:pt idx="7266">
                  <c:v>58.9</c:v>
                </c:pt>
                <c:pt idx="7267">
                  <c:v>58.9</c:v>
                </c:pt>
                <c:pt idx="7268">
                  <c:v>59.1</c:v>
                </c:pt>
                <c:pt idx="7269">
                  <c:v>59.2</c:v>
                </c:pt>
                <c:pt idx="7270">
                  <c:v>59.6</c:v>
                </c:pt>
                <c:pt idx="7271">
                  <c:v>59.5</c:v>
                </c:pt>
                <c:pt idx="7272">
                  <c:v>59.1</c:v>
                </c:pt>
                <c:pt idx="7273">
                  <c:v>58.8</c:v>
                </c:pt>
                <c:pt idx="7274">
                  <c:v>58.8</c:v>
                </c:pt>
                <c:pt idx="7275">
                  <c:v>58.8</c:v>
                </c:pt>
                <c:pt idx="7276">
                  <c:v>58.7</c:v>
                </c:pt>
                <c:pt idx="7277">
                  <c:v>58.7</c:v>
                </c:pt>
                <c:pt idx="7278">
                  <c:v>58.8</c:v>
                </c:pt>
                <c:pt idx="7279">
                  <c:v>58.9</c:v>
                </c:pt>
                <c:pt idx="7280">
                  <c:v>58.8</c:v>
                </c:pt>
                <c:pt idx="7281">
                  <c:v>58.7</c:v>
                </c:pt>
                <c:pt idx="7282">
                  <c:v>58.7</c:v>
                </c:pt>
                <c:pt idx="7283">
                  <c:v>58.8</c:v>
                </c:pt>
                <c:pt idx="7284">
                  <c:v>58.9</c:v>
                </c:pt>
                <c:pt idx="7285">
                  <c:v>58.8</c:v>
                </c:pt>
                <c:pt idx="7286">
                  <c:v>58.8</c:v>
                </c:pt>
                <c:pt idx="7287">
                  <c:v>58.8</c:v>
                </c:pt>
                <c:pt idx="7288">
                  <c:v>58.9</c:v>
                </c:pt>
                <c:pt idx="7289">
                  <c:v>58.9</c:v>
                </c:pt>
                <c:pt idx="7290">
                  <c:v>58.8</c:v>
                </c:pt>
                <c:pt idx="7291">
                  <c:v>58.9</c:v>
                </c:pt>
                <c:pt idx="7292">
                  <c:v>58.9</c:v>
                </c:pt>
                <c:pt idx="7293">
                  <c:v>58.8</c:v>
                </c:pt>
                <c:pt idx="7294">
                  <c:v>58.6</c:v>
                </c:pt>
                <c:pt idx="7295">
                  <c:v>58.5</c:v>
                </c:pt>
                <c:pt idx="7296">
                  <c:v>58.6</c:v>
                </c:pt>
                <c:pt idx="7297">
                  <c:v>58.6</c:v>
                </c:pt>
                <c:pt idx="7298">
                  <c:v>58.5</c:v>
                </c:pt>
                <c:pt idx="7299">
                  <c:v>58.3</c:v>
                </c:pt>
                <c:pt idx="7300">
                  <c:v>58.2</c:v>
                </c:pt>
                <c:pt idx="7301">
                  <c:v>58.1</c:v>
                </c:pt>
                <c:pt idx="7302">
                  <c:v>58.1</c:v>
                </c:pt>
                <c:pt idx="7303">
                  <c:v>58.1</c:v>
                </c:pt>
                <c:pt idx="7304">
                  <c:v>58</c:v>
                </c:pt>
                <c:pt idx="7305">
                  <c:v>58.2</c:v>
                </c:pt>
                <c:pt idx="7306">
                  <c:v>58.4</c:v>
                </c:pt>
                <c:pt idx="7307">
                  <c:v>58.2</c:v>
                </c:pt>
                <c:pt idx="7308">
                  <c:v>58</c:v>
                </c:pt>
                <c:pt idx="7309">
                  <c:v>57.8</c:v>
                </c:pt>
                <c:pt idx="7310">
                  <c:v>57.8</c:v>
                </c:pt>
                <c:pt idx="7311">
                  <c:v>57.8</c:v>
                </c:pt>
                <c:pt idx="7312">
                  <c:v>57.7</c:v>
                </c:pt>
                <c:pt idx="7313">
                  <c:v>57.7</c:v>
                </c:pt>
                <c:pt idx="7314">
                  <c:v>58.2</c:v>
                </c:pt>
                <c:pt idx="7315">
                  <c:v>58.3</c:v>
                </c:pt>
                <c:pt idx="7316">
                  <c:v>58.4</c:v>
                </c:pt>
                <c:pt idx="7317">
                  <c:v>58</c:v>
                </c:pt>
                <c:pt idx="7318">
                  <c:v>57.4</c:v>
                </c:pt>
                <c:pt idx="7319">
                  <c:v>57.3</c:v>
                </c:pt>
                <c:pt idx="7320">
                  <c:v>57.7</c:v>
                </c:pt>
                <c:pt idx="7321">
                  <c:v>57.8</c:v>
                </c:pt>
                <c:pt idx="7322">
                  <c:v>57</c:v>
                </c:pt>
                <c:pt idx="7323">
                  <c:v>56.8</c:v>
                </c:pt>
                <c:pt idx="7324">
                  <c:v>57.1</c:v>
                </c:pt>
                <c:pt idx="7325">
                  <c:v>57.8</c:v>
                </c:pt>
                <c:pt idx="7326">
                  <c:v>57.5</c:v>
                </c:pt>
                <c:pt idx="7327">
                  <c:v>57.1</c:v>
                </c:pt>
                <c:pt idx="7328">
                  <c:v>56.8</c:v>
                </c:pt>
                <c:pt idx="7329">
                  <c:v>56.8</c:v>
                </c:pt>
                <c:pt idx="7330">
                  <c:v>56.9</c:v>
                </c:pt>
                <c:pt idx="7331">
                  <c:v>56.5</c:v>
                </c:pt>
                <c:pt idx="7332">
                  <c:v>56.6</c:v>
                </c:pt>
                <c:pt idx="7333">
                  <c:v>56.9</c:v>
                </c:pt>
                <c:pt idx="7334">
                  <c:v>57.2</c:v>
                </c:pt>
                <c:pt idx="7335">
                  <c:v>57.2</c:v>
                </c:pt>
                <c:pt idx="7336">
                  <c:v>56.8</c:v>
                </c:pt>
                <c:pt idx="7337">
                  <c:v>56.8</c:v>
                </c:pt>
                <c:pt idx="7338">
                  <c:v>56.9</c:v>
                </c:pt>
                <c:pt idx="7339">
                  <c:v>57</c:v>
                </c:pt>
                <c:pt idx="7340">
                  <c:v>56.8</c:v>
                </c:pt>
                <c:pt idx="7341">
                  <c:v>56.7</c:v>
                </c:pt>
                <c:pt idx="7342">
                  <c:v>56.7</c:v>
                </c:pt>
                <c:pt idx="7343">
                  <c:v>56.7</c:v>
                </c:pt>
                <c:pt idx="7344">
                  <c:v>56.6</c:v>
                </c:pt>
                <c:pt idx="7345">
                  <c:v>56.6</c:v>
                </c:pt>
                <c:pt idx="7346">
                  <c:v>56.6</c:v>
                </c:pt>
                <c:pt idx="7347">
                  <c:v>56.4</c:v>
                </c:pt>
                <c:pt idx="7348">
                  <c:v>56.2</c:v>
                </c:pt>
                <c:pt idx="7349">
                  <c:v>56.3</c:v>
                </c:pt>
                <c:pt idx="7350">
                  <c:v>56.4</c:v>
                </c:pt>
                <c:pt idx="7351">
                  <c:v>56.7</c:v>
                </c:pt>
                <c:pt idx="7352">
                  <c:v>57.2</c:v>
                </c:pt>
                <c:pt idx="7353">
                  <c:v>57.6</c:v>
                </c:pt>
                <c:pt idx="7354">
                  <c:v>58</c:v>
                </c:pt>
                <c:pt idx="7355">
                  <c:v>58.2</c:v>
                </c:pt>
                <c:pt idx="7356">
                  <c:v>58.5</c:v>
                </c:pt>
                <c:pt idx="7357">
                  <c:v>58.7</c:v>
                </c:pt>
                <c:pt idx="7358">
                  <c:v>58.8</c:v>
                </c:pt>
                <c:pt idx="7359">
                  <c:v>58.9</c:v>
                </c:pt>
                <c:pt idx="7360">
                  <c:v>58.9</c:v>
                </c:pt>
                <c:pt idx="7361">
                  <c:v>58.9</c:v>
                </c:pt>
                <c:pt idx="7362">
                  <c:v>58.9</c:v>
                </c:pt>
                <c:pt idx="7363">
                  <c:v>59.1</c:v>
                </c:pt>
                <c:pt idx="7364">
                  <c:v>58.9</c:v>
                </c:pt>
                <c:pt idx="7365">
                  <c:v>58.9</c:v>
                </c:pt>
                <c:pt idx="7366">
                  <c:v>58.8</c:v>
                </c:pt>
                <c:pt idx="7367">
                  <c:v>58.6</c:v>
                </c:pt>
                <c:pt idx="7368">
                  <c:v>58.7</c:v>
                </c:pt>
                <c:pt idx="7369">
                  <c:v>58.8</c:v>
                </c:pt>
                <c:pt idx="7370">
                  <c:v>58.9</c:v>
                </c:pt>
                <c:pt idx="7371">
                  <c:v>59</c:v>
                </c:pt>
                <c:pt idx="7372">
                  <c:v>59.3</c:v>
                </c:pt>
                <c:pt idx="7373">
                  <c:v>59.4</c:v>
                </c:pt>
                <c:pt idx="7374">
                  <c:v>59.6</c:v>
                </c:pt>
                <c:pt idx="7375">
                  <c:v>60.1</c:v>
                </c:pt>
                <c:pt idx="7376">
                  <c:v>60.4</c:v>
                </c:pt>
                <c:pt idx="7377">
                  <c:v>60.4</c:v>
                </c:pt>
                <c:pt idx="7378">
                  <c:v>60.6</c:v>
                </c:pt>
                <c:pt idx="7379">
                  <c:v>60.7</c:v>
                </c:pt>
                <c:pt idx="7380">
                  <c:v>60.5</c:v>
                </c:pt>
                <c:pt idx="7381">
                  <c:v>60.2</c:v>
                </c:pt>
                <c:pt idx="7382">
                  <c:v>60</c:v>
                </c:pt>
                <c:pt idx="7383">
                  <c:v>60.3</c:v>
                </c:pt>
                <c:pt idx="7384">
                  <c:v>60.5</c:v>
                </c:pt>
                <c:pt idx="7385">
                  <c:v>60.5</c:v>
                </c:pt>
                <c:pt idx="7386">
                  <c:v>60.5</c:v>
                </c:pt>
                <c:pt idx="7387">
                  <c:v>60.5</c:v>
                </c:pt>
                <c:pt idx="7388">
                  <c:v>60.4</c:v>
                </c:pt>
                <c:pt idx="7389">
                  <c:v>60.5</c:v>
                </c:pt>
                <c:pt idx="7390">
                  <c:v>60.6</c:v>
                </c:pt>
                <c:pt idx="7391">
                  <c:v>60.5</c:v>
                </c:pt>
                <c:pt idx="7392">
                  <c:v>60.5</c:v>
                </c:pt>
                <c:pt idx="7393">
                  <c:v>60.6</c:v>
                </c:pt>
                <c:pt idx="7394">
                  <c:v>60.7</c:v>
                </c:pt>
                <c:pt idx="7395">
                  <c:v>60.6</c:v>
                </c:pt>
                <c:pt idx="7396">
                  <c:v>60.6</c:v>
                </c:pt>
                <c:pt idx="7397">
                  <c:v>60.6</c:v>
                </c:pt>
                <c:pt idx="7398">
                  <c:v>60.6</c:v>
                </c:pt>
                <c:pt idx="7399">
                  <c:v>60.6</c:v>
                </c:pt>
                <c:pt idx="7400">
                  <c:v>60.6</c:v>
                </c:pt>
                <c:pt idx="7401">
                  <c:v>60.7</c:v>
                </c:pt>
                <c:pt idx="7402">
                  <c:v>60.6</c:v>
                </c:pt>
                <c:pt idx="7403">
                  <c:v>60.5</c:v>
                </c:pt>
                <c:pt idx="7404">
                  <c:v>60.3</c:v>
                </c:pt>
                <c:pt idx="7405">
                  <c:v>60.1</c:v>
                </c:pt>
                <c:pt idx="7406">
                  <c:v>60</c:v>
                </c:pt>
                <c:pt idx="7407">
                  <c:v>59.9</c:v>
                </c:pt>
                <c:pt idx="7408">
                  <c:v>59.7</c:v>
                </c:pt>
                <c:pt idx="7409">
                  <c:v>59.6</c:v>
                </c:pt>
                <c:pt idx="7410">
                  <c:v>59.4</c:v>
                </c:pt>
                <c:pt idx="7411">
                  <c:v>59.3</c:v>
                </c:pt>
                <c:pt idx="7412">
                  <c:v>59.3</c:v>
                </c:pt>
                <c:pt idx="7413">
                  <c:v>59.4</c:v>
                </c:pt>
                <c:pt idx="7414">
                  <c:v>59.5</c:v>
                </c:pt>
                <c:pt idx="7415">
                  <c:v>59.6</c:v>
                </c:pt>
                <c:pt idx="7416">
                  <c:v>59.7</c:v>
                </c:pt>
                <c:pt idx="7417">
                  <c:v>59.9</c:v>
                </c:pt>
                <c:pt idx="7418">
                  <c:v>59.8</c:v>
                </c:pt>
                <c:pt idx="7419">
                  <c:v>59.7</c:v>
                </c:pt>
                <c:pt idx="7420">
                  <c:v>59.8</c:v>
                </c:pt>
                <c:pt idx="7421">
                  <c:v>59.9</c:v>
                </c:pt>
                <c:pt idx="7422">
                  <c:v>60</c:v>
                </c:pt>
                <c:pt idx="7423">
                  <c:v>59.9</c:v>
                </c:pt>
                <c:pt idx="7424">
                  <c:v>59.9</c:v>
                </c:pt>
                <c:pt idx="7425">
                  <c:v>59.8</c:v>
                </c:pt>
                <c:pt idx="7426">
                  <c:v>59.8</c:v>
                </c:pt>
                <c:pt idx="7427">
                  <c:v>59.7</c:v>
                </c:pt>
                <c:pt idx="7428">
                  <c:v>59.5</c:v>
                </c:pt>
                <c:pt idx="7429">
                  <c:v>59.4</c:v>
                </c:pt>
                <c:pt idx="7430">
                  <c:v>59.4</c:v>
                </c:pt>
                <c:pt idx="7431">
                  <c:v>59.6</c:v>
                </c:pt>
                <c:pt idx="7432">
                  <c:v>59.4</c:v>
                </c:pt>
                <c:pt idx="7433">
                  <c:v>59.2</c:v>
                </c:pt>
                <c:pt idx="7434">
                  <c:v>59.1</c:v>
                </c:pt>
                <c:pt idx="7435">
                  <c:v>59.1</c:v>
                </c:pt>
                <c:pt idx="7436">
                  <c:v>59.1</c:v>
                </c:pt>
                <c:pt idx="7437">
                  <c:v>59.1</c:v>
                </c:pt>
                <c:pt idx="7438">
                  <c:v>59.1</c:v>
                </c:pt>
                <c:pt idx="7439">
                  <c:v>59.2</c:v>
                </c:pt>
                <c:pt idx="7440">
                  <c:v>59.1</c:v>
                </c:pt>
                <c:pt idx="7441">
                  <c:v>59.1</c:v>
                </c:pt>
                <c:pt idx="7442">
                  <c:v>59.2</c:v>
                </c:pt>
                <c:pt idx="7443">
                  <c:v>59.2</c:v>
                </c:pt>
                <c:pt idx="7444">
                  <c:v>59.2</c:v>
                </c:pt>
                <c:pt idx="7445">
                  <c:v>59.3</c:v>
                </c:pt>
                <c:pt idx="7446">
                  <c:v>59.6</c:v>
                </c:pt>
                <c:pt idx="7447">
                  <c:v>60</c:v>
                </c:pt>
                <c:pt idx="7448">
                  <c:v>60.3</c:v>
                </c:pt>
                <c:pt idx="7449">
                  <c:v>60.5</c:v>
                </c:pt>
                <c:pt idx="7450">
                  <c:v>60.5</c:v>
                </c:pt>
                <c:pt idx="7451">
                  <c:v>60.5</c:v>
                </c:pt>
                <c:pt idx="7452">
                  <c:v>60.5</c:v>
                </c:pt>
                <c:pt idx="7453">
                  <c:v>60.4</c:v>
                </c:pt>
                <c:pt idx="7454">
                  <c:v>60.3</c:v>
                </c:pt>
                <c:pt idx="7455">
                  <c:v>60.4</c:v>
                </c:pt>
                <c:pt idx="7456">
                  <c:v>60.4</c:v>
                </c:pt>
                <c:pt idx="7457">
                  <c:v>60.2</c:v>
                </c:pt>
                <c:pt idx="7458">
                  <c:v>60.1</c:v>
                </c:pt>
                <c:pt idx="7459">
                  <c:v>60.2</c:v>
                </c:pt>
                <c:pt idx="7460">
                  <c:v>60.5</c:v>
                </c:pt>
                <c:pt idx="7461">
                  <c:v>60.4</c:v>
                </c:pt>
                <c:pt idx="7462">
                  <c:v>60.2</c:v>
                </c:pt>
                <c:pt idx="7463">
                  <c:v>59.9</c:v>
                </c:pt>
                <c:pt idx="7464">
                  <c:v>59.7</c:v>
                </c:pt>
                <c:pt idx="7465">
                  <c:v>59.5</c:v>
                </c:pt>
                <c:pt idx="7466">
                  <c:v>59.5</c:v>
                </c:pt>
                <c:pt idx="7467">
                  <c:v>59.5</c:v>
                </c:pt>
                <c:pt idx="7468">
                  <c:v>59.6</c:v>
                </c:pt>
                <c:pt idx="7469">
                  <c:v>59.8</c:v>
                </c:pt>
                <c:pt idx="7470">
                  <c:v>60</c:v>
                </c:pt>
                <c:pt idx="7471">
                  <c:v>60.1</c:v>
                </c:pt>
                <c:pt idx="7472">
                  <c:v>60.3</c:v>
                </c:pt>
                <c:pt idx="7473">
                  <c:v>60.2</c:v>
                </c:pt>
                <c:pt idx="7474">
                  <c:v>60</c:v>
                </c:pt>
                <c:pt idx="7475">
                  <c:v>59.8</c:v>
                </c:pt>
                <c:pt idx="7476">
                  <c:v>59.5</c:v>
                </c:pt>
                <c:pt idx="7477">
                  <c:v>59.2</c:v>
                </c:pt>
                <c:pt idx="7478">
                  <c:v>58.8</c:v>
                </c:pt>
                <c:pt idx="7479">
                  <c:v>58.5</c:v>
                </c:pt>
                <c:pt idx="7480">
                  <c:v>58.5</c:v>
                </c:pt>
                <c:pt idx="7481">
                  <c:v>58.7</c:v>
                </c:pt>
                <c:pt idx="7482">
                  <c:v>58.7</c:v>
                </c:pt>
                <c:pt idx="7483">
                  <c:v>58.5</c:v>
                </c:pt>
                <c:pt idx="7484">
                  <c:v>58.4</c:v>
                </c:pt>
                <c:pt idx="7485">
                  <c:v>58.4</c:v>
                </c:pt>
                <c:pt idx="7486">
                  <c:v>58.6</c:v>
                </c:pt>
                <c:pt idx="7487">
                  <c:v>58.9</c:v>
                </c:pt>
                <c:pt idx="7488">
                  <c:v>59</c:v>
                </c:pt>
                <c:pt idx="7489">
                  <c:v>58.8</c:v>
                </c:pt>
                <c:pt idx="7490">
                  <c:v>58.6</c:v>
                </c:pt>
                <c:pt idx="7491">
                  <c:v>58.5</c:v>
                </c:pt>
                <c:pt idx="7492">
                  <c:v>58.2</c:v>
                </c:pt>
                <c:pt idx="7493">
                  <c:v>57.9</c:v>
                </c:pt>
                <c:pt idx="7494">
                  <c:v>57.6</c:v>
                </c:pt>
                <c:pt idx="7495">
                  <c:v>57.6</c:v>
                </c:pt>
                <c:pt idx="7496">
                  <c:v>57.8</c:v>
                </c:pt>
                <c:pt idx="7497">
                  <c:v>57.7</c:v>
                </c:pt>
                <c:pt idx="7498">
                  <c:v>57.6</c:v>
                </c:pt>
                <c:pt idx="7499">
                  <c:v>57.5</c:v>
                </c:pt>
                <c:pt idx="7500">
                  <c:v>57.7</c:v>
                </c:pt>
                <c:pt idx="7501">
                  <c:v>57.8</c:v>
                </c:pt>
                <c:pt idx="7502">
                  <c:v>57.7</c:v>
                </c:pt>
                <c:pt idx="7503">
                  <c:v>57.7</c:v>
                </c:pt>
                <c:pt idx="7504">
                  <c:v>57.8</c:v>
                </c:pt>
                <c:pt idx="7505">
                  <c:v>57.9</c:v>
                </c:pt>
                <c:pt idx="7506">
                  <c:v>58</c:v>
                </c:pt>
                <c:pt idx="7507">
                  <c:v>57.9</c:v>
                </c:pt>
                <c:pt idx="7508">
                  <c:v>58</c:v>
                </c:pt>
                <c:pt idx="7509">
                  <c:v>58.1</c:v>
                </c:pt>
                <c:pt idx="7510">
                  <c:v>58.3</c:v>
                </c:pt>
                <c:pt idx="7511">
                  <c:v>58.4</c:v>
                </c:pt>
                <c:pt idx="7512">
                  <c:v>58.4</c:v>
                </c:pt>
                <c:pt idx="7513">
                  <c:v>58.4</c:v>
                </c:pt>
                <c:pt idx="7514">
                  <c:v>58.3</c:v>
                </c:pt>
                <c:pt idx="7515">
                  <c:v>58.4</c:v>
                </c:pt>
                <c:pt idx="7516">
                  <c:v>58.5</c:v>
                </c:pt>
                <c:pt idx="7517">
                  <c:v>58.5</c:v>
                </c:pt>
                <c:pt idx="7518">
                  <c:v>58.5</c:v>
                </c:pt>
                <c:pt idx="7519">
                  <c:v>58.6</c:v>
                </c:pt>
                <c:pt idx="7520">
                  <c:v>58.6</c:v>
                </c:pt>
                <c:pt idx="7521">
                  <c:v>58.6</c:v>
                </c:pt>
                <c:pt idx="7522">
                  <c:v>58.4</c:v>
                </c:pt>
                <c:pt idx="7523">
                  <c:v>58.3</c:v>
                </c:pt>
                <c:pt idx="7524">
                  <c:v>58.3</c:v>
                </c:pt>
                <c:pt idx="7525">
                  <c:v>59.2</c:v>
                </c:pt>
                <c:pt idx="7526">
                  <c:v>60.1</c:v>
                </c:pt>
                <c:pt idx="7527">
                  <c:v>60.1</c:v>
                </c:pt>
                <c:pt idx="7528">
                  <c:v>60.1</c:v>
                </c:pt>
                <c:pt idx="7529">
                  <c:v>60.1</c:v>
                </c:pt>
                <c:pt idx="7530">
                  <c:v>60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'Объекты трубопровода'!$M$1</c:f>
              <c:strCache>
                <c:ptCount val="1"/>
                <c:pt idx="0">
                  <c:v>Высота 08/16</c:v>
                </c:pt>
              </c:strCache>
            </c:strRef>
          </c:tx>
          <c:xVal>
            <c:numRef>
              <c:f>'Объекты трубопровода'!$F$2:$F$10518</c:f>
              <c:numCache>
                <c:formatCode>General</c:formatCode>
                <c:ptCount val="10517"/>
                <c:pt idx="0">
                  <c:v>0</c:v>
                </c:pt>
                <c:pt idx="1">
                  <c:v>1.77</c:v>
                </c:pt>
                <c:pt idx="2">
                  <c:v>2.67</c:v>
                </c:pt>
                <c:pt idx="3">
                  <c:v>3.3</c:v>
                </c:pt>
                <c:pt idx="4">
                  <c:v>3.56</c:v>
                </c:pt>
                <c:pt idx="5">
                  <c:v>4.97</c:v>
                </c:pt>
                <c:pt idx="6">
                  <c:v>5.21</c:v>
                </c:pt>
                <c:pt idx="7">
                  <c:v>16.149999999999999</c:v>
                </c:pt>
                <c:pt idx="8">
                  <c:v>20.5</c:v>
                </c:pt>
                <c:pt idx="9">
                  <c:v>20.75</c:v>
                </c:pt>
                <c:pt idx="10">
                  <c:v>25.414999999999999</c:v>
                </c:pt>
                <c:pt idx="11">
                  <c:v>25.664999999999999</c:v>
                </c:pt>
                <c:pt idx="12">
                  <c:v>36.844999999999999</c:v>
                </c:pt>
                <c:pt idx="13">
                  <c:v>47.994999999999997</c:v>
                </c:pt>
                <c:pt idx="14">
                  <c:v>59.155000000000001</c:v>
                </c:pt>
                <c:pt idx="15">
                  <c:v>67.265000000000001</c:v>
                </c:pt>
                <c:pt idx="16">
                  <c:v>67.525000000000006</c:v>
                </c:pt>
                <c:pt idx="17">
                  <c:v>72.08</c:v>
                </c:pt>
                <c:pt idx="18">
                  <c:v>72.34</c:v>
                </c:pt>
                <c:pt idx="19">
                  <c:v>81.400000000000006</c:v>
                </c:pt>
                <c:pt idx="20">
                  <c:v>92.97</c:v>
                </c:pt>
                <c:pt idx="21">
                  <c:v>104.19499999999999</c:v>
                </c:pt>
                <c:pt idx="22">
                  <c:v>114.005</c:v>
                </c:pt>
                <c:pt idx="23">
                  <c:v>125.56</c:v>
                </c:pt>
                <c:pt idx="24">
                  <c:v>136.55500000000001</c:v>
                </c:pt>
                <c:pt idx="25">
                  <c:v>147.69999999999999</c:v>
                </c:pt>
                <c:pt idx="26">
                  <c:v>158.60499999999999</c:v>
                </c:pt>
                <c:pt idx="27">
                  <c:v>169.65</c:v>
                </c:pt>
                <c:pt idx="28">
                  <c:v>180.935</c:v>
                </c:pt>
                <c:pt idx="29">
                  <c:v>192.2</c:v>
                </c:pt>
                <c:pt idx="30">
                  <c:v>203.28</c:v>
                </c:pt>
                <c:pt idx="31">
                  <c:v>214.41</c:v>
                </c:pt>
                <c:pt idx="32">
                  <c:v>225.48500000000001</c:v>
                </c:pt>
                <c:pt idx="33">
                  <c:v>236.52</c:v>
                </c:pt>
                <c:pt idx="34">
                  <c:v>247.89</c:v>
                </c:pt>
                <c:pt idx="35">
                  <c:v>258.89499999999998</c:v>
                </c:pt>
                <c:pt idx="36">
                  <c:v>269.95499999999998</c:v>
                </c:pt>
                <c:pt idx="37">
                  <c:v>281.31</c:v>
                </c:pt>
                <c:pt idx="38">
                  <c:v>292.22500000000002</c:v>
                </c:pt>
                <c:pt idx="39">
                  <c:v>303.375</c:v>
                </c:pt>
                <c:pt idx="40">
                  <c:v>314.59500000000003</c:v>
                </c:pt>
                <c:pt idx="41">
                  <c:v>325.38499999999999</c:v>
                </c:pt>
                <c:pt idx="42">
                  <c:v>336.95</c:v>
                </c:pt>
                <c:pt idx="43">
                  <c:v>348.13499999999999</c:v>
                </c:pt>
                <c:pt idx="44">
                  <c:v>359.8</c:v>
                </c:pt>
                <c:pt idx="45">
                  <c:v>371.01</c:v>
                </c:pt>
                <c:pt idx="46">
                  <c:v>382.26</c:v>
                </c:pt>
                <c:pt idx="47">
                  <c:v>389.95</c:v>
                </c:pt>
                <c:pt idx="48">
                  <c:v>400.95499999999998</c:v>
                </c:pt>
                <c:pt idx="49">
                  <c:v>412.21</c:v>
                </c:pt>
                <c:pt idx="50">
                  <c:v>423.34</c:v>
                </c:pt>
                <c:pt idx="51">
                  <c:v>435.125</c:v>
                </c:pt>
                <c:pt idx="52">
                  <c:v>446.52</c:v>
                </c:pt>
                <c:pt idx="53">
                  <c:v>458.04</c:v>
                </c:pt>
                <c:pt idx="54">
                  <c:v>469.16500000000002</c:v>
                </c:pt>
                <c:pt idx="55">
                  <c:v>480.42</c:v>
                </c:pt>
                <c:pt idx="56">
                  <c:v>491.64499999999998</c:v>
                </c:pt>
                <c:pt idx="57">
                  <c:v>502.44</c:v>
                </c:pt>
                <c:pt idx="58">
                  <c:v>513.72</c:v>
                </c:pt>
                <c:pt idx="59">
                  <c:v>525.03</c:v>
                </c:pt>
                <c:pt idx="60">
                  <c:v>536.15499999999997</c:v>
                </c:pt>
                <c:pt idx="61">
                  <c:v>547.09</c:v>
                </c:pt>
                <c:pt idx="62">
                  <c:v>558.33000000000004</c:v>
                </c:pt>
                <c:pt idx="63">
                  <c:v>569.42499999999995</c:v>
                </c:pt>
                <c:pt idx="64">
                  <c:v>580.49</c:v>
                </c:pt>
                <c:pt idx="65">
                  <c:v>591.72500000000002</c:v>
                </c:pt>
                <c:pt idx="66">
                  <c:v>602.91499999999996</c:v>
                </c:pt>
                <c:pt idx="67">
                  <c:v>614.06500000000005</c:v>
                </c:pt>
                <c:pt idx="68">
                  <c:v>624.89</c:v>
                </c:pt>
                <c:pt idx="69">
                  <c:v>636.005</c:v>
                </c:pt>
                <c:pt idx="70">
                  <c:v>647.22500000000002</c:v>
                </c:pt>
                <c:pt idx="71">
                  <c:v>658.26</c:v>
                </c:pt>
                <c:pt idx="72">
                  <c:v>669.40499999999997</c:v>
                </c:pt>
                <c:pt idx="73">
                  <c:v>680.32500000000005</c:v>
                </c:pt>
                <c:pt idx="74">
                  <c:v>691.29499999999996</c:v>
                </c:pt>
                <c:pt idx="75">
                  <c:v>702.49</c:v>
                </c:pt>
                <c:pt idx="76">
                  <c:v>713.7</c:v>
                </c:pt>
                <c:pt idx="77">
                  <c:v>724.755</c:v>
                </c:pt>
                <c:pt idx="78">
                  <c:v>735.79</c:v>
                </c:pt>
                <c:pt idx="79">
                  <c:v>746.67499999999995</c:v>
                </c:pt>
                <c:pt idx="80">
                  <c:v>757.91499999999996</c:v>
                </c:pt>
                <c:pt idx="81">
                  <c:v>769.56</c:v>
                </c:pt>
                <c:pt idx="82">
                  <c:v>781.16</c:v>
                </c:pt>
                <c:pt idx="83">
                  <c:v>792.76</c:v>
                </c:pt>
                <c:pt idx="84">
                  <c:v>804.42</c:v>
                </c:pt>
                <c:pt idx="85">
                  <c:v>816.03</c:v>
                </c:pt>
                <c:pt idx="86">
                  <c:v>827.64499999999998</c:v>
                </c:pt>
                <c:pt idx="87">
                  <c:v>839.22500000000002</c:v>
                </c:pt>
                <c:pt idx="88">
                  <c:v>850.60500000000002</c:v>
                </c:pt>
                <c:pt idx="89">
                  <c:v>862.245</c:v>
                </c:pt>
                <c:pt idx="90">
                  <c:v>873.88499999999999</c:v>
                </c:pt>
                <c:pt idx="91">
                  <c:v>885.45500000000004</c:v>
                </c:pt>
                <c:pt idx="92">
                  <c:v>896.9</c:v>
                </c:pt>
                <c:pt idx="93">
                  <c:v>908.53499999999997</c:v>
                </c:pt>
                <c:pt idx="94">
                  <c:v>920.18499999999995</c:v>
                </c:pt>
                <c:pt idx="95">
                  <c:v>931.76</c:v>
                </c:pt>
                <c:pt idx="96">
                  <c:v>943.36</c:v>
                </c:pt>
                <c:pt idx="97">
                  <c:v>954.81</c:v>
                </c:pt>
                <c:pt idx="98">
                  <c:v>966.44500000000005</c:v>
                </c:pt>
                <c:pt idx="99">
                  <c:v>977.94</c:v>
                </c:pt>
                <c:pt idx="100">
                  <c:v>989.495</c:v>
                </c:pt>
                <c:pt idx="101">
                  <c:v>1000.385</c:v>
                </c:pt>
                <c:pt idx="102">
                  <c:v>1011.88</c:v>
                </c:pt>
                <c:pt idx="103">
                  <c:v>1023.495</c:v>
                </c:pt>
                <c:pt idx="104">
                  <c:v>1035.125</c:v>
                </c:pt>
                <c:pt idx="105">
                  <c:v>1046.105</c:v>
                </c:pt>
                <c:pt idx="106">
                  <c:v>1057.71</c:v>
                </c:pt>
                <c:pt idx="107">
                  <c:v>1069.32</c:v>
                </c:pt>
                <c:pt idx="108">
                  <c:v>1080.96</c:v>
                </c:pt>
                <c:pt idx="109">
                  <c:v>1092.575</c:v>
                </c:pt>
                <c:pt idx="110">
                  <c:v>1104.2</c:v>
                </c:pt>
                <c:pt idx="111">
                  <c:v>1115.79</c:v>
                </c:pt>
                <c:pt idx="112">
                  <c:v>1127.33</c:v>
                </c:pt>
                <c:pt idx="113">
                  <c:v>1138.94</c:v>
                </c:pt>
                <c:pt idx="114">
                  <c:v>1150.575</c:v>
                </c:pt>
                <c:pt idx="115">
                  <c:v>1162.075</c:v>
                </c:pt>
                <c:pt idx="116">
                  <c:v>1173.665</c:v>
                </c:pt>
                <c:pt idx="117">
                  <c:v>1185.3050000000001</c:v>
                </c:pt>
                <c:pt idx="118">
                  <c:v>1196.96</c:v>
                </c:pt>
                <c:pt idx="119">
                  <c:v>1208.55</c:v>
                </c:pt>
                <c:pt idx="120">
                  <c:v>1220.165</c:v>
                </c:pt>
                <c:pt idx="121">
                  <c:v>1231.79</c:v>
                </c:pt>
                <c:pt idx="122">
                  <c:v>1243.44</c:v>
                </c:pt>
                <c:pt idx="123">
                  <c:v>1254.875</c:v>
                </c:pt>
                <c:pt idx="124">
                  <c:v>1266.42</c:v>
                </c:pt>
                <c:pt idx="125">
                  <c:v>1278.06</c:v>
                </c:pt>
                <c:pt idx="126">
                  <c:v>1289.69</c:v>
                </c:pt>
                <c:pt idx="127">
                  <c:v>1301.3150000000001</c:v>
                </c:pt>
                <c:pt idx="128">
                  <c:v>1312.5650000000001</c:v>
                </c:pt>
                <c:pt idx="129">
                  <c:v>1324.175</c:v>
                </c:pt>
                <c:pt idx="130">
                  <c:v>1335.7850000000001</c:v>
                </c:pt>
                <c:pt idx="131">
                  <c:v>1347.375</c:v>
                </c:pt>
                <c:pt idx="132">
                  <c:v>1359.0350000000001</c:v>
                </c:pt>
                <c:pt idx="133">
                  <c:v>1370.125</c:v>
                </c:pt>
                <c:pt idx="134">
                  <c:v>1381.605</c:v>
                </c:pt>
                <c:pt idx="135">
                  <c:v>1393.2449999999999</c:v>
                </c:pt>
                <c:pt idx="136">
                  <c:v>1404.865</c:v>
                </c:pt>
                <c:pt idx="137">
                  <c:v>1416.4749999999999</c:v>
                </c:pt>
                <c:pt idx="138">
                  <c:v>1427.9849999999999</c:v>
                </c:pt>
                <c:pt idx="139">
                  <c:v>1439.5650000000001</c:v>
                </c:pt>
                <c:pt idx="140">
                  <c:v>1451.2149999999999</c:v>
                </c:pt>
                <c:pt idx="141">
                  <c:v>1462.835</c:v>
                </c:pt>
                <c:pt idx="142">
                  <c:v>1474.4649999999999</c:v>
                </c:pt>
                <c:pt idx="143">
                  <c:v>1486.075</c:v>
                </c:pt>
                <c:pt idx="144">
                  <c:v>1497.71</c:v>
                </c:pt>
                <c:pt idx="145">
                  <c:v>1509.34</c:v>
                </c:pt>
                <c:pt idx="146">
                  <c:v>1520.825</c:v>
                </c:pt>
                <c:pt idx="147">
                  <c:v>1532.4349999999999</c:v>
                </c:pt>
                <c:pt idx="148">
                  <c:v>1543.94</c:v>
                </c:pt>
                <c:pt idx="149">
                  <c:v>1555.5150000000001</c:v>
                </c:pt>
                <c:pt idx="150">
                  <c:v>1567.14</c:v>
                </c:pt>
                <c:pt idx="151">
                  <c:v>1578.7449999999999</c:v>
                </c:pt>
                <c:pt idx="152">
                  <c:v>1590.355</c:v>
                </c:pt>
                <c:pt idx="153">
                  <c:v>1601.9649999999999</c:v>
                </c:pt>
                <c:pt idx="154">
                  <c:v>1613.62</c:v>
                </c:pt>
                <c:pt idx="155">
                  <c:v>1624.48</c:v>
                </c:pt>
                <c:pt idx="156">
                  <c:v>1636.11</c:v>
                </c:pt>
                <c:pt idx="157">
                  <c:v>1647.7349999999999</c:v>
                </c:pt>
                <c:pt idx="158">
                  <c:v>1659.4</c:v>
                </c:pt>
                <c:pt idx="159">
                  <c:v>1670.86</c:v>
                </c:pt>
                <c:pt idx="160">
                  <c:v>1682.2950000000001</c:v>
                </c:pt>
                <c:pt idx="161">
                  <c:v>1693.92</c:v>
                </c:pt>
                <c:pt idx="162">
                  <c:v>1705.5050000000001</c:v>
                </c:pt>
                <c:pt idx="163">
                  <c:v>1717.135</c:v>
                </c:pt>
                <c:pt idx="164">
                  <c:v>1728.7550000000001</c:v>
                </c:pt>
                <c:pt idx="165">
                  <c:v>1739.325</c:v>
                </c:pt>
                <c:pt idx="166">
                  <c:v>1750.95</c:v>
                </c:pt>
                <c:pt idx="167">
                  <c:v>1762.03</c:v>
                </c:pt>
                <c:pt idx="168">
                  <c:v>1773.125</c:v>
                </c:pt>
                <c:pt idx="169">
                  <c:v>1784.7349999999999</c:v>
                </c:pt>
                <c:pt idx="170">
                  <c:v>1796.33</c:v>
                </c:pt>
                <c:pt idx="171">
                  <c:v>1807.9749999999999</c:v>
                </c:pt>
                <c:pt idx="172">
                  <c:v>1819.575</c:v>
                </c:pt>
                <c:pt idx="173">
                  <c:v>1831.155</c:v>
                </c:pt>
                <c:pt idx="174">
                  <c:v>1842.77</c:v>
                </c:pt>
                <c:pt idx="175">
                  <c:v>1854.36</c:v>
                </c:pt>
                <c:pt idx="176">
                  <c:v>1865.925</c:v>
                </c:pt>
                <c:pt idx="177">
                  <c:v>1877.55</c:v>
                </c:pt>
                <c:pt idx="178">
                  <c:v>1889.16</c:v>
                </c:pt>
                <c:pt idx="179">
                  <c:v>1900.7950000000001</c:v>
                </c:pt>
                <c:pt idx="180">
                  <c:v>1912.36</c:v>
                </c:pt>
                <c:pt idx="181">
                  <c:v>1923.9649999999999</c:v>
                </c:pt>
                <c:pt idx="182">
                  <c:v>1935.56</c:v>
                </c:pt>
                <c:pt idx="183">
                  <c:v>1947.19</c:v>
                </c:pt>
                <c:pt idx="184">
                  <c:v>1958.79</c:v>
                </c:pt>
                <c:pt idx="185">
                  <c:v>1970.2750000000001</c:v>
                </c:pt>
                <c:pt idx="186">
                  <c:v>1981.69</c:v>
                </c:pt>
                <c:pt idx="187">
                  <c:v>1993.345</c:v>
                </c:pt>
                <c:pt idx="188">
                  <c:v>2004.93</c:v>
                </c:pt>
                <c:pt idx="189">
                  <c:v>2016.585</c:v>
                </c:pt>
                <c:pt idx="190">
                  <c:v>2028.23</c:v>
                </c:pt>
                <c:pt idx="191">
                  <c:v>2039.7750000000001</c:v>
                </c:pt>
                <c:pt idx="192">
                  <c:v>2051.375</c:v>
                </c:pt>
                <c:pt idx="193">
                  <c:v>2062.9749999999999</c:v>
                </c:pt>
                <c:pt idx="194">
                  <c:v>2074.58</c:v>
                </c:pt>
                <c:pt idx="195">
                  <c:v>2086.19</c:v>
                </c:pt>
                <c:pt idx="196">
                  <c:v>2097.7600000000002</c:v>
                </c:pt>
                <c:pt idx="197">
                  <c:v>2109.415</c:v>
                </c:pt>
                <c:pt idx="198">
                  <c:v>2120.92</c:v>
                </c:pt>
                <c:pt idx="199">
                  <c:v>2132.5700000000002</c:v>
                </c:pt>
                <c:pt idx="200">
                  <c:v>2144.2049999999999</c:v>
                </c:pt>
                <c:pt idx="201">
                  <c:v>2155.83</c:v>
                </c:pt>
                <c:pt idx="202">
                  <c:v>2167.4949999999999</c:v>
                </c:pt>
                <c:pt idx="203">
                  <c:v>2179.06</c:v>
                </c:pt>
                <c:pt idx="204">
                  <c:v>2190.6950000000002</c:v>
                </c:pt>
                <c:pt idx="205">
                  <c:v>2202.3000000000002</c:v>
                </c:pt>
                <c:pt idx="206">
                  <c:v>2213.8850000000002</c:v>
                </c:pt>
                <c:pt idx="207">
                  <c:v>2225.48</c:v>
                </c:pt>
                <c:pt idx="208">
                  <c:v>2237.0549999999998</c:v>
                </c:pt>
                <c:pt idx="209">
                  <c:v>2248.6849999999999</c:v>
                </c:pt>
                <c:pt idx="210">
                  <c:v>2260.2849999999999</c:v>
                </c:pt>
                <c:pt idx="211">
                  <c:v>2271.5749999999998</c:v>
                </c:pt>
                <c:pt idx="212">
                  <c:v>2283.1950000000002</c:v>
                </c:pt>
                <c:pt idx="213">
                  <c:v>2294.7449999999999</c:v>
                </c:pt>
                <c:pt idx="214">
                  <c:v>2306.355</c:v>
                </c:pt>
                <c:pt idx="215">
                  <c:v>2317.875</c:v>
                </c:pt>
                <c:pt idx="216">
                  <c:v>2329.4850000000001</c:v>
                </c:pt>
                <c:pt idx="217">
                  <c:v>2340.395</c:v>
                </c:pt>
                <c:pt idx="218">
                  <c:v>2351.9949999999999</c:v>
                </c:pt>
                <c:pt idx="219">
                  <c:v>2363.5650000000001</c:v>
                </c:pt>
                <c:pt idx="220">
                  <c:v>2375.1799999999998</c:v>
                </c:pt>
                <c:pt idx="221">
                  <c:v>2386.8000000000002</c:v>
                </c:pt>
                <c:pt idx="222">
                  <c:v>2398.42</c:v>
                </c:pt>
                <c:pt idx="223">
                  <c:v>2410.0050000000001</c:v>
                </c:pt>
                <c:pt idx="224">
                  <c:v>2421.14</c:v>
                </c:pt>
                <c:pt idx="225">
                  <c:v>2432.17</c:v>
                </c:pt>
                <c:pt idx="226">
                  <c:v>2443.7649999999999</c:v>
                </c:pt>
                <c:pt idx="227">
                  <c:v>2455.3000000000002</c:v>
                </c:pt>
                <c:pt idx="228">
                  <c:v>2466.625</c:v>
                </c:pt>
                <c:pt idx="229">
                  <c:v>2478.27</c:v>
                </c:pt>
                <c:pt idx="230">
                  <c:v>2489.875</c:v>
                </c:pt>
                <c:pt idx="231">
                  <c:v>2501.4699999999998</c:v>
                </c:pt>
                <c:pt idx="232">
                  <c:v>2513.0749999999998</c:v>
                </c:pt>
                <c:pt idx="233">
                  <c:v>2524.7249999999999</c:v>
                </c:pt>
                <c:pt idx="234">
                  <c:v>2536.375</c:v>
                </c:pt>
                <c:pt idx="235">
                  <c:v>2547.89</c:v>
                </c:pt>
                <c:pt idx="236">
                  <c:v>2559.5050000000001</c:v>
                </c:pt>
                <c:pt idx="237">
                  <c:v>2571.145</c:v>
                </c:pt>
                <c:pt idx="238">
                  <c:v>2582.7750000000001</c:v>
                </c:pt>
                <c:pt idx="239">
                  <c:v>2594.395</c:v>
                </c:pt>
                <c:pt idx="240">
                  <c:v>2606.02</c:v>
                </c:pt>
                <c:pt idx="241">
                  <c:v>2617.6550000000002</c:v>
                </c:pt>
                <c:pt idx="242">
                  <c:v>2629.2750000000001</c:v>
                </c:pt>
                <c:pt idx="243">
                  <c:v>2640.875</c:v>
                </c:pt>
                <c:pt idx="244">
                  <c:v>2652.4949999999999</c:v>
                </c:pt>
                <c:pt idx="245">
                  <c:v>2664.0250000000001</c:v>
                </c:pt>
                <c:pt idx="246">
                  <c:v>2675.645</c:v>
                </c:pt>
                <c:pt idx="247">
                  <c:v>2687.2350000000001</c:v>
                </c:pt>
                <c:pt idx="248">
                  <c:v>2698.645</c:v>
                </c:pt>
                <c:pt idx="249">
                  <c:v>2710.33</c:v>
                </c:pt>
                <c:pt idx="250">
                  <c:v>2721.66</c:v>
                </c:pt>
                <c:pt idx="251">
                  <c:v>2732.9549999999999</c:v>
                </c:pt>
                <c:pt idx="252">
                  <c:v>2741.125</c:v>
                </c:pt>
                <c:pt idx="253">
                  <c:v>2746.145</c:v>
                </c:pt>
                <c:pt idx="254">
                  <c:v>2757.59</c:v>
                </c:pt>
                <c:pt idx="255">
                  <c:v>2769.2150000000001</c:v>
                </c:pt>
                <c:pt idx="256">
                  <c:v>2780.8449999999998</c:v>
                </c:pt>
                <c:pt idx="257">
                  <c:v>2792.43</c:v>
                </c:pt>
                <c:pt idx="258">
                  <c:v>2804.04</c:v>
                </c:pt>
                <c:pt idx="259">
                  <c:v>2815.6849999999999</c:v>
                </c:pt>
                <c:pt idx="260">
                  <c:v>2827.3</c:v>
                </c:pt>
                <c:pt idx="261">
                  <c:v>2838.3</c:v>
                </c:pt>
                <c:pt idx="262">
                  <c:v>2849.9549999999999</c:v>
                </c:pt>
                <c:pt idx="263">
                  <c:v>2861.5650000000001</c:v>
                </c:pt>
                <c:pt idx="264">
                  <c:v>2873.18</c:v>
                </c:pt>
                <c:pt idx="265">
                  <c:v>2884.31</c:v>
                </c:pt>
                <c:pt idx="266">
                  <c:v>2895.9349999999999</c:v>
                </c:pt>
                <c:pt idx="267">
                  <c:v>2907.5450000000001</c:v>
                </c:pt>
                <c:pt idx="268">
                  <c:v>2919.145</c:v>
                </c:pt>
                <c:pt idx="269">
                  <c:v>2930.7</c:v>
                </c:pt>
                <c:pt idx="270">
                  <c:v>2942.3049999999998</c:v>
                </c:pt>
                <c:pt idx="271">
                  <c:v>2953.94</c:v>
                </c:pt>
                <c:pt idx="272">
                  <c:v>2965.25</c:v>
                </c:pt>
                <c:pt idx="273">
                  <c:v>2976.91</c:v>
                </c:pt>
                <c:pt idx="274">
                  <c:v>2987.9949999999999</c:v>
                </c:pt>
                <c:pt idx="275">
                  <c:v>2999.6149999999998</c:v>
                </c:pt>
                <c:pt idx="276">
                  <c:v>3011.2</c:v>
                </c:pt>
                <c:pt idx="277">
                  <c:v>3022.7950000000001</c:v>
                </c:pt>
                <c:pt idx="278">
                  <c:v>3034.4450000000002</c:v>
                </c:pt>
                <c:pt idx="279">
                  <c:v>3046.0749999999998</c:v>
                </c:pt>
                <c:pt idx="280">
                  <c:v>3057.6950000000002</c:v>
                </c:pt>
                <c:pt idx="281">
                  <c:v>3069.19</c:v>
                </c:pt>
                <c:pt idx="282">
                  <c:v>3080.7350000000001</c:v>
                </c:pt>
                <c:pt idx="283">
                  <c:v>3091.7649999999999</c:v>
                </c:pt>
                <c:pt idx="284">
                  <c:v>3103.33</c:v>
                </c:pt>
                <c:pt idx="285">
                  <c:v>3114.96</c:v>
                </c:pt>
                <c:pt idx="286">
                  <c:v>3126.59</c:v>
                </c:pt>
                <c:pt idx="287">
                  <c:v>3138.165</c:v>
                </c:pt>
                <c:pt idx="288">
                  <c:v>3149.72</c:v>
                </c:pt>
                <c:pt idx="289">
                  <c:v>3161.3049999999998</c:v>
                </c:pt>
                <c:pt idx="290">
                  <c:v>3172.94</c:v>
                </c:pt>
                <c:pt idx="291">
                  <c:v>3184.5149999999999</c:v>
                </c:pt>
                <c:pt idx="292">
                  <c:v>3196.1149999999998</c:v>
                </c:pt>
                <c:pt idx="293">
                  <c:v>3207.7649999999999</c:v>
                </c:pt>
                <c:pt idx="294">
                  <c:v>3219.37</c:v>
                </c:pt>
                <c:pt idx="295">
                  <c:v>3231.0250000000001</c:v>
                </c:pt>
                <c:pt idx="296">
                  <c:v>3242.71</c:v>
                </c:pt>
                <c:pt idx="297">
                  <c:v>3254.29</c:v>
                </c:pt>
                <c:pt idx="298">
                  <c:v>3265.8649999999998</c:v>
                </c:pt>
                <c:pt idx="299">
                  <c:v>3277.4850000000001</c:v>
                </c:pt>
                <c:pt idx="300">
                  <c:v>3288.5949999999998</c:v>
                </c:pt>
                <c:pt idx="301">
                  <c:v>3300.23</c:v>
                </c:pt>
                <c:pt idx="302">
                  <c:v>3309.72</c:v>
                </c:pt>
                <c:pt idx="303">
                  <c:v>3321.3</c:v>
                </c:pt>
                <c:pt idx="304">
                  <c:v>3332.895</c:v>
                </c:pt>
                <c:pt idx="305">
                  <c:v>3344.5349999999999</c:v>
                </c:pt>
                <c:pt idx="306">
                  <c:v>3356.125</c:v>
                </c:pt>
                <c:pt idx="307">
                  <c:v>3367.7750000000001</c:v>
                </c:pt>
                <c:pt idx="308">
                  <c:v>3379.0450000000001</c:v>
                </c:pt>
                <c:pt idx="309">
                  <c:v>3390.69</c:v>
                </c:pt>
                <c:pt idx="310">
                  <c:v>3399.4450000000002</c:v>
                </c:pt>
                <c:pt idx="311">
                  <c:v>3411.0650000000001</c:v>
                </c:pt>
                <c:pt idx="312">
                  <c:v>3418.7049999999999</c:v>
                </c:pt>
                <c:pt idx="313">
                  <c:v>3430.35</c:v>
                </c:pt>
                <c:pt idx="314">
                  <c:v>3441.99</c:v>
                </c:pt>
                <c:pt idx="315">
                  <c:v>3453.605</c:v>
                </c:pt>
                <c:pt idx="316">
                  <c:v>3465.2</c:v>
                </c:pt>
                <c:pt idx="317">
                  <c:v>3474.7150000000001</c:v>
                </c:pt>
                <c:pt idx="318">
                  <c:v>3486.0949999999998</c:v>
                </c:pt>
                <c:pt idx="319">
                  <c:v>3497.6849999999999</c:v>
                </c:pt>
                <c:pt idx="320">
                  <c:v>3508.7449999999999</c:v>
                </c:pt>
                <c:pt idx="321">
                  <c:v>3520.375</c:v>
                </c:pt>
                <c:pt idx="322">
                  <c:v>3532.0149999999999</c:v>
                </c:pt>
                <c:pt idx="323">
                  <c:v>3543.61</c:v>
                </c:pt>
                <c:pt idx="324">
                  <c:v>3555.2249999999999</c:v>
                </c:pt>
                <c:pt idx="325">
                  <c:v>3566.6550000000002</c:v>
                </c:pt>
                <c:pt idx="326">
                  <c:v>3578.2750000000001</c:v>
                </c:pt>
                <c:pt idx="327">
                  <c:v>3589.895</c:v>
                </c:pt>
                <c:pt idx="328">
                  <c:v>3601.5349999999999</c:v>
                </c:pt>
                <c:pt idx="329">
                  <c:v>3613.1550000000002</c:v>
                </c:pt>
                <c:pt idx="330">
                  <c:v>3624.59</c:v>
                </c:pt>
                <c:pt idx="331">
                  <c:v>3636.2150000000001</c:v>
                </c:pt>
                <c:pt idx="332">
                  <c:v>3647.86</c:v>
                </c:pt>
                <c:pt idx="333">
                  <c:v>3659.47</c:v>
                </c:pt>
                <c:pt idx="334">
                  <c:v>3671.1149999999998</c:v>
                </c:pt>
                <c:pt idx="335">
                  <c:v>3682.5</c:v>
                </c:pt>
                <c:pt idx="336">
                  <c:v>3694.145</c:v>
                </c:pt>
                <c:pt idx="337">
                  <c:v>3705.6350000000002</c:v>
                </c:pt>
                <c:pt idx="338">
                  <c:v>3717.2449999999999</c:v>
                </c:pt>
                <c:pt idx="339">
                  <c:v>3728.8649999999998</c:v>
                </c:pt>
                <c:pt idx="340">
                  <c:v>3740.585</c:v>
                </c:pt>
                <c:pt idx="341">
                  <c:v>3752.2849999999999</c:v>
                </c:pt>
                <c:pt idx="342">
                  <c:v>3763.98</c:v>
                </c:pt>
                <c:pt idx="343">
                  <c:v>3775.6550000000002</c:v>
                </c:pt>
                <c:pt idx="344">
                  <c:v>3787.25</c:v>
                </c:pt>
                <c:pt idx="345">
                  <c:v>3798.83</c:v>
                </c:pt>
                <c:pt idx="346">
                  <c:v>3810.4</c:v>
                </c:pt>
                <c:pt idx="347">
                  <c:v>3821.9949999999999</c:v>
                </c:pt>
                <c:pt idx="348">
                  <c:v>3833.605</c:v>
                </c:pt>
                <c:pt idx="349">
                  <c:v>3845.2449999999999</c:v>
                </c:pt>
                <c:pt idx="350">
                  <c:v>3856.83</c:v>
                </c:pt>
                <c:pt idx="351">
                  <c:v>3868.45</c:v>
                </c:pt>
                <c:pt idx="352">
                  <c:v>3880.04</c:v>
                </c:pt>
                <c:pt idx="353">
                  <c:v>3891.64</c:v>
                </c:pt>
                <c:pt idx="354">
                  <c:v>3903.24</c:v>
                </c:pt>
                <c:pt idx="355">
                  <c:v>3914.4650000000001</c:v>
                </c:pt>
                <c:pt idx="356">
                  <c:v>3925.7049999999999</c:v>
                </c:pt>
                <c:pt idx="357">
                  <c:v>3937.4050000000002</c:v>
                </c:pt>
                <c:pt idx="358">
                  <c:v>3949.02</c:v>
                </c:pt>
                <c:pt idx="359">
                  <c:v>3960.58</c:v>
                </c:pt>
                <c:pt idx="360">
                  <c:v>3972.24</c:v>
                </c:pt>
                <c:pt idx="361">
                  <c:v>3983.7849999999999</c:v>
                </c:pt>
                <c:pt idx="362">
                  <c:v>3994.89</c:v>
                </c:pt>
                <c:pt idx="363">
                  <c:v>3997.4749999999999</c:v>
                </c:pt>
                <c:pt idx="364">
                  <c:v>4009.0050000000001</c:v>
                </c:pt>
                <c:pt idx="365">
                  <c:v>4020.66</c:v>
                </c:pt>
                <c:pt idx="366">
                  <c:v>4032.1849999999999</c:v>
                </c:pt>
                <c:pt idx="367">
                  <c:v>4043.81</c:v>
                </c:pt>
                <c:pt idx="368">
                  <c:v>4055.1849999999999</c:v>
                </c:pt>
                <c:pt idx="369">
                  <c:v>4066.8150000000001</c:v>
                </c:pt>
                <c:pt idx="370">
                  <c:v>4078.3850000000002</c:v>
                </c:pt>
                <c:pt idx="371">
                  <c:v>4090.0250000000001</c:v>
                </c:pt>
                <c:pt idx="372">
                  <c:v>4101.6549999999997</c:v>
                </c:pt>
                <c:pt idx="373">
                  <c:v>4113.26</c:v>
                </c:pt>
                <c:pt idx="374">
                  <c:v>4124.6850000000004</c:v>
                </c:pt>
                <c:pt idx="375">
                  <c:v>4135.9350000000004</c:v>
                </c:pt>
                <c:pt idx="376">
                  <c:v>4147.5249999999996</c:v>
                </c:pt>
                <c:pt idx="377">
                  <c:v>4159.07</c:v>
                </c:pt>
                <c:pt idx="378">
                  <c:v>4170.7</c:v>
                </c:pt>
                <c:pt idx="379">
                  <c:v>4182.335</c:v>
                </c:pt>
                <c:pt idx="380">
                  <c:v>4193.96</c:v>
                </c:pt>
                <c:pt idx="381">
                  <c:v>4205.58</c:v>
                </c:pt>
                <c:pt idx="382">
                  <c:v>4217.18</c:v>
                </c:pt>
                <c:pt idx="383">
                  <c:v>4228.78</c:v>
                </c:pt>
                <c:pt idx="384">
                  <c:v>4240.375</c:v>
                </c:pt>
                <c:pt idx="385">
                  <c:v>4251.92</c:v>
                </c:pt>
                <c:pt idx="386">
                  <c:v>4263.2950000000001</c:v>
                </c:pt>
                <c:pt idx="387">
                  <c:v>4274.83</c:v>
                </c:pt>
                <c:pt idx="388">
                  <c:v>4286.4449999999997</c:v>
                </c:pt>
                <c:pt idx="389">
                  <c:v>4298.0349999999999</c:v>
                </c:pt>
                <c:pt idx="390">
                  <c:v>4309.63</c:v>
                </c:pt>
                <c:pt idx="391">
                  <c:v>4321.28</c:v>
                </c:pt>
                <c:pt idx="392">
                  <c:v>4332.3649999999998</c:v>
                </c:pt>
                <c:pt idx="393">
                  <c:v>4344</c:v>
                </c:pt>
                <c:pt idx="394">
                  <c:v>4355.6000000000004</c:v>
                </c:pt>
                <c:pt idx="395">
                  <c:v>4367.1899999999996</c:v>
                </c:pt>
                <c:pt idx="396">
                  <c:v>4378.66</c:v>
                </c:pt>
                <c:pt idx="397">
                  <c:v>4390.32</c:v>
                </c:pt>
                <c:pt idx="398">
                  <c:v>4401.96</c:v>
                </c:pt>
                <c:pt idx="399">
                  <c:v>4413.5950000000003</c:v>
                </c:pt>
                <c:pt idx="400">
                  <c:v>4425.2349999999997</c:v>
                </c:pt>
                <c:pt idx="401">
                  <c:v>4436.8549999999996</c:v>
                </c:pt>
                <c:pt idx="402">
                  <c:v>4448.5050000000001</c:v>
                </c:pt>
                <c:pt idx="403">
                  <c:v>4459.99</c:v>
                </c:pt>
                <c:pt idx="404">
                  <c:v>4471.5950000000003</c:v>
                </c:pt>
                <c:pt idx="405">
                  <c:v>4483.2150000000001</c:v>
                </c:pt>
                <c:pt idx="406">
                  <c:v>4494.83</c:v>
                </c:pt>
                <c:pt idx="407">
                  <c:v>4506.4650000000001</c:v>
                </c:pt>
                <c:pt idx="408">
                  <c:v>4518.07</c:v>
                </c:pt>
                <c:pt idx="409">
                  <c:v>4529.6750000000002</c:v>
                </c:pt>
                <c:pt idx="410">
                  <c:v>4541.2950000000001</c:v>
                </c:pt>
                <c:pt idx="411">
                  <c:v>4552.8950000000004</c:v>
                </c:pt>
                <c:pt idx="412">
                  <c:v>4564.3599999999997</c:v>
                </c:pt>
                <c:pt idx="413">
                  <c:v>4575.6899999999996</c:v>
                </c:pt>
                <c:pt idx="414">
                  <c:v>4587.33</c:v>
                </c:pt>
                <c:pt idx="415">
                  <c:v>4598.8950000000004</c:v>
                </c:pt>
                <c:pt idx="416">
                  <c:v>4610.5550000000003</c:v>
                </c:pt>
                <c:pt idx="417">
                  <c:v>4622.1450000000004</c:v>
                </c:pt>
                <c:pt idx="418">
                  <c:v>4633.7700000000004</c:v>
                </c:pt>
                <c:pt idx="419">
                  <c:v>4645.125</c:v>
                </c:pt>
                <c:pt idx="420">
                  <c:v>4656.7849999999999</c:v>
                </c:pt>
                <c:pt idx="421">
                  <c:v>4668.41</c:v>
                </c:pt>
                <c:pt idx="422">
                  <c:v>4680.03</c:v>
                </c:pt>
                <c:pt idx="423">
                  <c:v>4691.5749999999998</c:v>
                </c:pt>
                <c:pt idx="424">
                  <c:v>4702.6750000000002</c:v>
                </c:pt>
                <c:pt idx="425">
                  <c:v>4714.3050000000003</c:v>
                </c:pt>
                <c:pt idx="426">
                  <c:v>4725.9750000000004</c:v>
                </c:pt>
                <c:pt idx="427">
                  <c:v>4737.59</c:v>
                </c:pt>
                <c:pt idx="428">
                  <c:v>4749.1850000000004</c:v>
                </c:pt>
                <c:pt idx="429">
                  <c:v>4760.8100000000004</c:v>
                </c:pt>
                <c:pt idx="430">
                  <c:v>4772.4449999999997</c:v>
                </c:pt>
                <c:pt idx="431">
                  <c:v>4784.04</c:v>
                </c:pt>
                <c:pt idx="432">
                  <c:v>4795.6750000000002</c:v>
                </c:pt>
                <c:pt idx="433">
                  <c:v>4807.2950000000001</c:v>
                </c:pt>
                <c:pt idx="434">
                  <c:v>4818.8999999999996</c:v>
                </c:pt>
                <c:pt idx="435">
                  <c:v>4830.5200000000004</c:v>
                </c:pt>
                <c:pt idx="436">
                  <c:v>4842.165</c:v>
                </c:pt>
                <c:pt idx="437">
                  <c:v>4853.7849999999999</c:v>
                </c:pt>
                <c:pt idx="438">
                  <c:v>4865.4049999999997</c:v>
                </c:pt>
                <c:pt idx="439">
                  <c:v>4877.09</c:v>
                </c:pt>
                <c:pt idx="440">
                  <c:v>4888.5249999999996</c:v>
                </c:pt>
                <c:pt idx="441">
                  <c:v>4900.1099999999997</c:v>
                </c:pt>
                <c:pt idx="442">
                  <c:v>4911.7650000000003</c:v>
                </c:pt>
                <c:pt idx="443">
                  <c:v>4923.38</c:v>
                </c:pt>
                <c:pt idx="444">
                  <c:v>4934.3050000000003</c:v>
                </c:pt>
                <c:pt idx="445">
                  <c:v>4935.8450000000003</c:v>
                </c:pt>
                <c:pt idx="446">
                  <c:v>4946.9399999999996</c:v>
                </c:pt>
                <c:pt idx="447">
                  <c:v>4958.3999999999996</c:v>
                </c:pt>
                <c:pt idx="448">
                  <c:v>4970.0349999999999</c:v>
                </c:pt>
                <c:pt idx="449">
                  <c:v>4981.6049999999996</c:v>
                </c:pt>
                <c:pt idx="450">
                  <c:v>4993.22</c:v>
                </c:pt>
                <c:pt idx="451">
                  <c:v>5004.87</c:v>
                </c:pt>
                <c:pt idx="452">
                  <c:v>5016.4049999999997</c:v>
                </c:pt>
                <c:pt idx="453">
                  <c:v>5028</c:v>
                </c:pt>
                <c:pt idx="454">
                  <c:v>5039.6099999999997</c:v>
                </c:pt>
                <c:pt idx="455">
                  <c:v>5051.2349999999997</c:v>
                </c:pt>
                <c:pt idx="456">
                  <c:v>5062.7650000000003</c:v>
                </c:pt>
                <c:pt idx="457">
                  <c:v>5074.37</c:v>
                </c:pt>
                <c:pt idx="458">
                  <c:v>5086.0200000000004</c:v>
                </c:pt>
                <c:pt idx="459">
                  <c:v>5097.6899999999996</c:v>
                </c:pt>
                <c:pt idx="460">
                  <c:v>5109.3149999999996</c:v>
                </c:pt>
                <c:pt idx="461">
                  <c:v>5120.9549999999999</c:v>
                </c:pt>
                <c:pt idx="462">
                  <c:v>5132.6099999999997</c:v>
                </c:pt>
                <c:pt idx="463">
                  <c:v>5144.1850000000004</c:v>
                </c:pt>
                <c:pt idx="464">
                  <c:v>5155.83</c:v>
                </c:pt>
                <c:pt idx="465">
                  <c:v>5167.4949999999999</c:v>
                </c:pt>
                <c:pt idx="466">
                  <c:v>5179.1450000000004</c:v>
                </c:pt>
                <c:pt idx="467">
                  <c:v>5190.78</c:v>
                </c:pt>
                <c:pt idx="468">
                  <c:v>5202.375</c:v>
                </c:pt>
                <c:pt idx="469">
                  <c:v>5214.0150000000003</c:v>
                </c:pt>
                <c:pt idx="470">
                  <c:v>5225.6750000000002</c:v>
                </c:pt>
                <c:pt idx="471">
                  <c:v>5237.32</c:v>
                </c:pt>
                <c:pt idx="472">
                  <c:v>5248.8249999999998</c:v>
                </c:pt>
                <c:pt idx="473">
                  <c:v>5260.45</c:v>
                </c:pt>
                <c:pt idx="474">
                  <c:v>5272.05</c:v>
                </c:pt>
                <c:pt idx="475">
                  <c:v>5283.6149999999998</c:v>
                </c:pt>
                <c:pt idx="476">
                  <c:v>5295.125</c:v>
                </c:pt>
                <c:pt idx="477">
                  <c:v>5306.7250000000004</c:v>
                </c:pt>
                <c:pt idx="478">
                  <c:v>5318.3</c:v>
                </c:pt>
                <c:pt idx="479">
                  <c:v>5329.9250000000002</c:v>
                </c:pt>
                <c:pt idx="480">
                  <c:v>5341.4849999999997</c:v>
                </c:pt>
                <c:pt idx="481">
                  <c:v>5353.0749999999998</c:v>
                </c:pt>
                <c:pt idx="482">
                  <c:v>5364.19</c:v>
                </c:pt>
                <c:pt idx="483">
                  <c:v>5375.9049999999997</c:v>
                </c:pt>
                <c:pt idx="484">
                  <c:v>5387.39</c:v>
                </c:pt>
                <c:pt idx="485">
                  <c:v>5399.0050000000001</c:v>
                </c:pt>
                <c:pt idx="486">
                  <c:v>5410.585</c:v>
                </c:pt>
                <c:pt idx="487">
                  <c:v>5422.2150000000001</c:v>
                </c:pt>
                <c:pt idx="488">
                  <c:v>5433.8149999999996</c:v>
                </c:pt>
                <c:pt idx="489">
                  <c:v>5445.45</c:v>
                </c:pt>
                <c:pt idx="490">
                  <c:v>5457.06</c:v>
                </c:pt>
                <c:pt idx="491">
                  <c:v>5468.1750000000002</c:v>
                </c:pt>
                <c:pt idx="492">
                  <c:v>5479.8050000000003</c:v>
                </c:pt>
                <c:pt idx="493">
                  <c:v>5491.3950000000004</c:v>
                </c:pt>
                <c:pt idx="494">
                  <c:v>5502.7749999999996</c:v>
                </c:pt>
                <c:pt idx="495">
                  <c:v>5514.19</c:v>
                </c:pt>
                <c:pt idx="496">
                  <c:v>5525.6149999999998</c:v>
                </c:pt>
                <c:pt idx="497">
                  <c:v>5537.27</c:v>
                </c:pt>
                <c:pt idx="498">
                  <c:v>5548.88</c:v>
                </c:pt>
                <c:pt idx="499">
                  <c:v>5560.1949999999997</c:v>
                </c:pt>
                <c:pt idx="500">
                  <c:v>5571.52</c:v>
                </c:pt>
                <c:pt idx="501">
                  <c:v>5583.1</c:v>
                </c:pt>
                <c:pt idx="502">
                  <c:v>5594.68</c:v>
                </c:pt>
                <c:pt idx="503">
                  <c:v>5606.25</c:v>
                </c:pt>
                <c:pt idx="504">
                  <c:v>5617.8450000000003</c:v>
                </c:pt>
                <c:pt idx="505">
                  <c:v>5629.33</c:v>
                </c:pt>
                <c:pt idx="506">
                  <c:v>5641.0150000000003</c:v>
                </c:pt>
                <c:pt idx="507">
                  <c:v>5652.61</c:v>
                </c:pt>
                <c:pt idx="508">
                  <c:v>5664.22</c:v>
                </c:pt>
                <c:pt idx="509">
                  <c:v>5675.88</c:v>
                </c:pt>
                <c:pt idx="510">
                  <c:v>5687.4849999999997</c:v>
                </c:pt>
                <c:pt idx="511">
                  <c:v>5699.14</c:v>
                </c:pt>
                <c:pt idx="512">
                  <c:v>5710.68</c:v>
                </c:pt>
                <c:pt idx="513">
                  <c:v>5722.16</c:v>
                </c:pt>
                <c:pt idx="514">
                  <c:v>5733.74</c:v>
                </c:pt>
                <c:pt idx="515">
                  <c:v>5745.41</c:v>
                </c:pt>
                <c:pt idx="516">
                  <c:v>5756.3649999999998</c:v>
                </c:pt>
                <c:pt idx="517">
                  <c:v>5767.96</c:v>
                </c:pt>
                <c:pt idx="518">
                  <c:v>5779.5649999999996</c:v>
                </c:pt>
                <c:pt idx="519">
                  <c:v>5791.2150000000001</c:v>
                </c:pt>
                <c:pt idx="520">
                  <c:v>5802.8149999999996</c:v>
                </c:pt>
                <c:pt idx="521">
                  <c:v>5814.45</c:v>
                </c:pt>
                <c:pt idx="522">
                  <c:v>5826.0349999999999</c:v>
                </c:pt>
                <c:pt idx="523">
                  <c:v>5837.6549999999997</c:v>
                </c:pt>
                <c:pt idx="524">
                  <c:v>5849.1750000000002</c:v>
                </c:pt>
                <c:pt idx="525">
                  <c:v>5860.56</c:v>
                </c:pt>
                <c:pt idx="526">
                  <c:v>5872.22</c:v>
                </c:pt>
                <c:pt idx="527">
                  <c:v>5883.835</c:v>
                </c:pt>
                <c:pt idx="528">
                  <c:v>5895.4750000000004</c:v>
                </c:pt>
                <c:pt idx="529">
                  <c:v>5907.08</c:v>
                </c:pt>
                <c:pt idx="530">
                  <c:v>5918.71</c:v>
                </c:pt>
                <c:pt idx="531">
                  <c:v>5930.3249999999998</c:v>
                </c:pt>
                <c:pt idx="532">
                  <c:v>5941.9650000000001</c:v>
                </c:pt>
                <c:pt idx="533">
                  <c:v>5953.5950000000003</c:v>
                </c:pt>
                <c:pt idx="534">
                  <c:v>5965.21</c:v>
                </c:pt>
                <c:pt idx="535">
                  <c:v>5975.3019999999997</c:v>
                </c:pt>
                <c:pt idx="536">
                  <c:v>5976.3329999999996</c:v>
                </c:pt>
                <c:pt idx="537">
                  <c:v>5978.3159999999998</c:v>
                </c:pt>
                <c:pt idx="538">
                  <c:v>5988.09</c:v>
                </c:pt>
                <c:pt idx="539">
                  <c:v>5999.7049999999999</c:v>
                </c:pt>
                <c:pt idx="540">
                  <c:v>6011.3050000000003</c:v>
                </c:pt>
                <c:pt idx="541">
                  <c:v>6022.9350000000004</c:v>
                </c:pt>
                <c:pt idx="542">
                  <c:v>6034.38</c:v>
                </c:pt>
                <c:pt idx="543">
                  <c:v>6046</c:v>
                </c:pt>
                <c:pt idx="544">
                  <c:v>6057.1350000000002</c:v>
                </c:pt>
                <c:pt idx="545">
                  <c:v>6068.77</c:v>
                </c:pt>
                <c:pt idx="546">
                  <c:v>6080.38</c:v>
                </c:pt>
                <c:pt idx="547">
                  <c:v>6092.0050000000001</c:v>
                </c:pt>
                <c:pt idx="548">
                  <c:v>6103.5150000000003</c:v>
                </c:pt>
                <c:pt idx="549">
                  <c:v>6115.1049999999996</c:v>
                </c:pt>
                <c:pt idx="550">
                  <c:v>6126.665</c:v>
                </c:pt>
                <c:pt idx="551">
                  <c:v>6138.2849999999999</c:v>
                </c:pt>
                <c:pt idx="552">
                  <c:v>6149.915</c:v>
                </c:pt>
                <c:pt idx="553">
                  <c:v>6161.54</c:v>
                </c:pt>
                <c:pt idx="554">
                  <c:v>6173.085</c:v>
                </c:pt>
                <c:pt idx="555">
                  <c:v>6184.09</c:v>
                </c:pt>
                <c:pt idx="556">
                  <c:v>6195.7</c:v>
                </c:pt>
                <c:pt idx="557">
                  <c:v>6207.3249999999998</c:v>
                </c:pt>
                <c:pt idx="558">
                  <c:v>6218.94</c:v>
                </c:pt>
                <c:pt idx="559">
                  <c:v>6230.5150000000003</c:v>
                </c:pt>
                <c:pt idx="560">
                  <c:v>6242.1</c:v>
                </c:pt>
                <c:pt idx="561">
                  <c:v>6253.7049999999999</c:v>
                </c:pt>
                <c:pt idx="562">
                  <c:v>6265.3249999999998</c:v>
                </c:pt>
                <c:pt idx="563">
                  <c:v>6276.95</c:v>
                </c:pt>
                <c:pt idx="564">
                  <c:v>6288.5950000000003</c:v>
                </c:pt>
                <c:pt idx="565">
                  <c:v>6300.2349999999997</c:v>
                </c:pt>
                <c:pt idx="566">
                  <c:v>6311.3450000000003</c:v>
                </c:pt>
                <c:pt idx="567">
                  <c:v>6322.99</c:v>
                </c:pt>
                <c:pt idx="568">
                  <c:v>6334.61</c:v>
                </c:pt>
                <c:pt idx="569">
                  <c:v>6346.23</c:v>
                </c:pt>
                <c:pt idx="570">
                  <c:v>6357.83</c:v>
                </c:pt>
                <c:pt idx="571">
                  <c:v>6369.4650000000001</c:v>
                </c:pt>
                <c:pt idx="572">
                  <c:v>6381.0950000000003</c:v>
                </c:pt>
                <c:pt idx="573">
                  <c:v>6392.7550000000001</c:v>
                </c:pt>
                <c:pt idx="574">
                  <c:v>6404.3649999999998</c:v>
                </c:pt>
                <c:pt idx="575">
                  <c:v>6415.88</c:v>
                </c:pt>
                <c:pt idx="576">
                  <c:v>6427.4350000000004</c:v>
                </c:pt>
                <c:pt idx="577">
                  <c:v>6439.06</c:v>
                </c:pt>
                <c:pt idx="578">
                  <c:v>6450.69</c:v>
                </c:pt>
                <c:pt idx="579">
                  <c:v>6462.35</c:v>
                </c:pt>
                <c:pt idx="580">
                  <c:v>6473.9849999999997</c:v>
                </c:pt>
                <c:pt idx="581">
                  <c:v>6485.62</c:v>
                </c:pt>
                <c:pt idx="582">
                  <c:v>6497.24</c:v>
                </c:pt>
                <c:pt idx="583">
                  <c:v>6508.82</c:v>
                </c:pt>
                <c:pt idx="584">
                  <c:v>6520.4350000000004</c:v>
                </c:pt>
                <c:pt idx="585">
                  <c:v>6532.0649999999996</c:v>
                </c:pt>
                <c:pt idx="586">
                  <c:v>6543.69</c:v>
                </c:pt>
                <c:pt idx="587">
                  <c:v>6555.2150000000001</c:v>
                </c:pt>
                <c:pt idx="588">
                  <c:v>6566.86</c:v>
                </c:pt>
                <c:pt idx="589">
                  <c:v>6578.4849999999997</c:v>
                </c:pt>
                <c:pt idx="590">
                  <c:v>6589.9449999999997</c:v>
                </c:pt>
                <c:pt idx="591">
                  <c:v>6601.5150000000003</c:v>
                </c:pt>
                <c:pt idx="592">
                  <c:v>6613.1</c:v>
                </c:pt>
                <c:pt idx="593">
                  <c:v>6624.7449999999999</c:v>
                </c:pt>
                <c:pt idx="594">
                  <c:v>6636.34</c:v>
                </c:pt>
                <c:pt idx="595">
                  <c:v>6647.8</c:v>
                </c:pt>
                <c:pt idx="596">
                  <c:v>6659.4250000000002</c:v>
                </c:pt>
                <c:pt idx="597">
                  <c:v>6671.01</c:v>
                </c:pt>
                <c:pt idx="598">
                  <c:v>6682.5950000000003</c:v>
                </c:pt>
                <c:pt idx="599">
                  <c:v>6694.2049999999999</c:v>
                </c:pt>
                <c:pt idx="600">
                  <c:v>6705.81</c:v>
                </c:pt>
                <c:pt idx="601">
                  <c:v>6717.4250000000002</c:v>
                </c:pt>
                <c:pt idx="602">
                  <c:v>6729.0550000000003</c:v>
                </c:pt>
                <c:pt idx="603">
                  <c:v>6740.2349999999997</c:v>
                </c:pt>
                <c:pt idx="604">
                  <c:v>6751.7849999999999</c:v>
                </c:pt>
                <c:pt idx="605">
                  <c:v>6763.43</c:v>
                </c:pt>
                <c:pt idx="606">
                  <c:v>6775.04</c:v>
                </c:pt>
                <c:pt idx="607">
                  <c:v>6786.65</c:v>
                </c:pt>
                <c:pt idx="608">
                  <c:v>6798.2250000000004</c:v>
                </c:pt>
                <c:pt idx="609">
                  <c:v>6809.7950000000001</c:v>
                </c:pt>
                <c:pt idx="610">
                  <c:v>6821.42</c:v>
                </c:pt>
                <c:pt idx="611">
                  <c:v>6832.6949999999997</c:v>
                </c:pt>
                <c:pt idx="612">
                  <c:v>6844.3149999999996</c:v>
                </c:pt>
                <c:pt idx="613">
                  <c:v>6855.96</c:v>
                </c:pt>
                <c:pt idx="614">
                  <c:v>6867.5649999999996</c:v>
                </c:pt>
                <c:pt idx="615">
                  <c:v>6879.1549999999997</c:v>
                </c:pt>
                <c:pt idx="616">
                  <c:v>6890.82</c:v>
                </c:pt>
                <c:pt idx="617">
                  <c:v>6902.4350000000004</c:v>
                </c:pt>
                <c:pt idx="618">
                  <c:v>6914.01</c:v>
                </c:pt>
                <c:pt idx="619">
                  <c:v>6925.6149999999998</c:v>
                </c:pt>
                <c:pt idx="620">
                  <c:v>6937.26</c:v>
                </c:pt>
                <c:pt idx="621">
                  <c:v>6948.84</c:v>
                </c:pt>
                <c:pt idx="622">
                  <c:v>6960.3549999999996</c:v>
                </c:pt>
                <c:pt idx="623">
                  <c:v>6971.9849999999997</c:v>
                </c:pt>
                <c:pt idx="624">
                  <c:v>6983.6049999999996</c:v>
                </c:pt>
                <c:pt idx="625">
                  <c:v>6995.1750000000002</c:v>
                </c:pt>
                <c:pt idx="626">
                  <c:v>7006.78</c:v>
                </c:pt>
                <c:pt idx="627">
                  <c:v>7018.3549999999996</c:v>
                </c:pt>
                <c:pt idx="628">
                  <c:v>7029.9350000000004</c:v>
                </c:pt>
                <c:pt idx="629">
                  <c:v>7041.5649999999996</c:v>
                </c:pt>
                <c:pt idx="630">
                  <c:v>7053.1450000000004</c:v>
                </c:pt>
                <c:pt idx="631">
                  <c:v>7064.7150000000001</c:v>
                </c:pt>
                <c:pt idx="632">
                  <c:v>7076.1850000000004</c:v>
                </c:pt>
                <c:pt idx="633">
                  <c:v>7087.8249999999998</c:v>
                </c:pt>
                <c:pt idx="634">
                  <c:v>7099.4250000000002</c:v>
                </c:pt>
                <c:pt idx="635">
                  <c:v>7111.0249999999996</c:v>
                </c:pt>
                <c:pt idx="636">
                  <c:v>7122.6350000000002</c:v>
                </c:pt>
                <c:pt idx="637">
                  <c:v>7134.2849999999999</c:v>
                </c:pt>
                <c:pt idx="638">
                  <c:v>7145.87</c:v>
                </c:pt>
                <c:pt idx="639">
                  <c:v>7157.48</c:v>
                </c:pt>
                <c:pt idx="640">
                  <c:v>7169.0749999999998</c:v>
                </c:pt>
                <c:pt idx="641">
                  <c:v>7180.69</c:v>
                </c:pt>
                <c:pt idx="642">
                  <c:v>7192.3450000000003</c:v>
                </c:pt>
                <c:pt idx="643">
                  <c:v>7203.9949999999999</c:v>
                </c:pt>
                <c:pt idx="644">
                  <c:v>7215.5950000000003</c:v>
                </c:pt>
                <c:pt idx="645">
                  <c:v>7227.17</c:v>
                </c:pt>
                <c:pt idx="646">
                  <c:v>7238.7849999999999</c:v>
                </c:pt>
                <c:pt idx="647">
                  <c:v>7250.4250000000002</c:v>
                </c:pt>
                <c:pt idx="648">
                  <c:v>7262.0450000000001</c:v>
                </c:pt>
                <c:pt idx="649">
                  <c:v>7273.6850000000004</c:v>
                </c:pt>
                <c:pt idx="650">
                  <c:v>7285.2049999999999</c:v>
                </c:pt>
                <c:pt idx="651">
                  <c:v>7296.83</c:v>
                </c:pt>
                <c:pt idx="652">
                  <c:v>7308.27</c:v>
                </c:pt>
                <c:pt idx="653">
                  <c:v>7319.9</c:v>
                </c:pt>
                <c:pt idx="654">
                  <c:v>7331.51</c:v>
                </c:pt>
                <c:pt idx="655">
                  <c:v>7343.05</c:v>
                </c:pt>
                <c:pt idx="656">
                  <c:v>7354.6750000000002</c:v>
                </c:pt>
                <c:pt idx="657">
                  <c:v>7366.33</c:v>
                </c:pt>
                <c:pt idx="658">
                  <c:v>7377.9250000000002</c:v>
                </c:pt>
                <c:pt idx="659">
                  <c:v>7389.5450000000001</c:v>
                </c:pt>
                <c:pt idx="660">
                  <c:v>7400.9750000000004</c:v>
                </c:pt>
                <c:pt idx="661">
                  <c:v>7412.58</c:v>
                </c:pt>
                <c:pt idx="662">
                  <c:v>7424.19</c:v>
                </c:pt>
                <c:pt idx="663">
                  <c:v>7435.8249999999998</c:v>
                </c:pt>
                <c:pt idx="664">
                  <c:v>7447.4350000000004</c:v>
                </c:pt>
                <c:pt idx="665">
                  <c:v>7459.05</c:v>
                </c:pt>
                <c:pt idx="666">
                  <c:v>7470.625</c:v>
                </c:pt>
                <c:pt idx="667">
                  <c:v>7482.2150000000001</c:v>
                </c:pt>
                <c:pt idx="668">
                  <c:v>7493.84</c:v>
                </c:pt>
                <c:pt idx="669">
                  <c:v>7505.34</c:v>
                </c:pt>
                <c:pt idx="670">
                  <c:v>7516.78</c:v>
                </c:pt>
                <c:pt idx="671">
                  <c:v>7528.39</c:v>
                </c:pt>
                <c:pt idx="672">
                  <c:v>7540.0050000000001</c:v>
                </c:pt>
                <c:pt idx="673">
                  <c:v>7551.6549999999997</c:v>
                </c:pt>
                <c:pt idx="674">
                  <c:v>7563.29</c:v>
                </c:pt>
                <c:pt idx="675">
                  <c:v>7574.91</c:v>
                </c:pt>
                <c:pt idx="676">
                  <c:v>7586.5550000000003</c:v>
                </c:pt>
                <c:pt idx="677">
                  <c:v>7598.19</c:v>
                </c:pt>
                <c:pt idx="678">
                  <c:v>7609.81</c:v>
                </c:pt>
                <c:pt idx="679">
                  <c:v>7621.2950000000001</c:v>
                </c:pt>
                <c:pt idx="680">
                  <c:v>7632.7449999999999</c:v>
                </c:pt>
                <c:pt idx="681">
                  <c:v>7644.39</c:v>
                </c:pt>
                <c:pt idx="682">
                  <c:v>7655.91</c:v>
                </c:pt>
                <c:pt idx="683">
                  <c:v>7667.52</c:v>
                </c:pt>
                <c:pt idx="684">
                  <c:v>7679.1850000000004</c:v>
                </c:pt>
                <c:pt idx="685">
                  <c:v>7690.75</c:v>
                </c:pt>
                <c:pt idx="686">
                  <c:v>7702.38</c:v>
                </c:pt>
                <c:pt idx="687">
                  <c:v>7713.99</c:v>
                </c:pt>
                <c:pt idx="688">
                  <c:v>7725.5649999999996</c:v>
                </c:pt>
                <c:pt idx="689">
                  <c:v>7737.23</c:v>
                </c:pt>
                <c:pt idx="690">
                  <c:v>7748.8950000000004</c:v>
                </c:pt>
                <c:pt idx="691">
                  <c:v>7760.46</c:v>
                </c:pt>
                <c:pt idx="692">
                  <c:v>7772.085</c:v>
                </c:pt>
                <c:pt idx="693">
                  <c:v>7783.7250000000004</c:v>
                </c:pt>
                <c:pt idx="694">
                  <c:v>7795.3450000000003</c:v>
                </c:pt>
                <c:pt idx="695">
                  <c:v>7806.91</c:v>
                </c:pt>
                <c:pt idx="696">
                  <c:v>7818.55</c:v>
                </c:pt>
                <c:pt idx="697">
                  <c:v>7830.1949999999997</c:v>
                </c:pt>
                <c:pt idx="698">
                  <c:v>7841.7550000000001</c:v>
                </c:pt>
                <c:pt idx="699">
                  <c:v>7844.3</c:v>
                </c:pt>
                <c:pt idx="700">
                  <c:v>7855.8850000000002</c:v>
                </c:pt>
                <c:pt idx="701">
                  <c:v>7867.49</c:v>
                </c:pt>
                <c:pt idx="702">
                  <c:v>7879.08</c:v>
                </c:pt>
                <c:pt idx="703">
                  <c:v>7890.65</c:v>
                </c:pt>
                <c:pt idx="704">
                  <c:v>7902.2650000000003</c:v>
                </c:pt>
                <c:pt idx="705">
                  <c:v>7913.9</c:v>
                </c:pt>
                <c:pt idx="706">
                  <c:v>7925.51</c:v>
                </c:pt>
                <c:pt idx="707">
                  <c:v>7937.125</c:v>
                </c:pt>
                <c:pt idx="708">
                  <c:v>7948.7849999999999</c:v>
                </c:pt>
                <c:pt idx="709">
                  <c:v>7960.45</c:v>
                </c:pt>
                <c:pt idx="710">
                  <c:v>7972.1049999999996</c:v>
                </c:pt>
                <c:pt idx="711">
                  <c:v>7983.7349999999997</c:v>
                </c:pt>
                <c:pt idx="712">
                  <c:v>7995.21</c:v>
                </c:pt>
                <c:pt idx="713">
                  <c:v>8006.585</c:v>
                </c:pt>
                <c:pt idx="714">
                  <c:v>8018.1949999999997</c:v>
                </c:pt>
                <c:pt idx="715">
                  <c:v>8029.8450000000003</c:v>
                </c:pt>
                <c:pt idx="716">
                  <c:v>8041.5249999999996</c:v>
                </c:pt>
                <c:pt idx="717">
                  <c:v>8052.7849999999999</c:v>
                </c:pt>
                <c:pt idx="718">
                  <c:v>8064.4049999999997</c:v>
                </c:pt>
                <c:pt idx="719">
                  <c:v>8075.96</c:v>
                </c:pt>
                <c:pt idx="720">
                  <c:v>8087.62</c:v>
                </c:pt>
                <c:pt idx="721">
                  <c:v>8099.26</c:v>
                </c:pt>
                <c:pt idx="722">
                  <c:v>8110.8950000000004</c:v>
                </c:pt>
                <c:pt idx="723">
                  <c:v>8122.5249999999996</c:v>
                </c:pt>
                <c:pt idx="724">
                  <c:v>8134.15</c:v>
                </c:pt>
                <c:pt idx="725">
                  <c:v>8145.7849999999999</c:v>
                </c:pt>
                <c:pt idx="726">
                  <c:v>8157.4</c:v>
                </c:pt>
                <c:pt idx="727">
                  <c:v>8169.0249999999996</c:v>
                </c:pt>
                <c:pt idx="728">
                  <c:v>8180.6</c:v>
                </c:pt>
                <c:pt idx="729">
                  <c:v>8192.2150000000001</c:v>
                </c:pt>
                <c:pt idx="730">
                  <c:v>8203.83</c:v>
                </c:pt>
                <c:pt idx="731">
                  <c:v>8215.4249999999993</c:v>
                </c:pt>
                <c:pt idx="732">
                  <c:v>8227.0400000000009</c:v>
                </c:pt>
                <c:pt idx="733">
                  <c:v>8238.67</c:v>
                </c:pt>
                <c:pt idx="734">
                  <c:v>8250.2950000000001</c:v>
                </c:pt>
                <c:pt idx="735">
                  <c:v>8261.9249999999993</c:v>
                </c:pt>
                <c:pt idx="736">
                  <c:v>8273.5049999999992</c:v>
                </c:pt>
                <c:pt idx="737">
                  <c:v>8285.1149999999998</c:v>
                </c:pt>
                <c:pt idx="738">
                  <c:v>8296.7649999999994</c:v>
                </c:pt>
                <c:pt idx="739">
                  <c:v>8308.36</c:v>
                </c:pt>
                <c:pt idx="740">
                  <c:v>8319.5450000000001</c:v>
                </c:pt>
                <c:pt idx="741">
                  <c:v>8331.18</c:v>
                </c:pt>
                <c:pt idx="742">
                  <c:v>8342.7950000000001</c:v>
                </c:pt>
                <c:pt idx="743">
                  <c:v>8354.4050000000007</c:v>
                </c:pt>
                <c:pt idx="744">
                  <c:v>8366.01</c:v>
                </c:pt>
                <c:pt idx="745">
                  <c:v>8377.6550000000007</c:v>
                </c:pt>
                <c:pt idx="746">
                  <c:v>8389.2350000000006</c:v>
                </c:pt>
                <c:pt idx="747">
                  <c:v>8400.8349999999991</c:v>
                </c:pt>
                <c:pt idx="748">
                  <c:v>8412.51</c:v>
                </c:pt>
                <c:pt idx="749">
                  <c:v>8424.23</c:v>
                </c:pt>
                <c:pt idx="750">
                  <c:v>8435.8349999999991</c:v>
                </c:pt>
                <c:pt idx="751">
                  <c:v>8447.4249999999993</c:v>
                </c:pt>
                <c:pt idx="752">
                  <c:v>8458.85</c:v>
                </c:pt>
                <c:pt idx="753">
                  <c:v>8470.0450000000001</c:v>
                </c:pt>
                <c:pt idx="754">
                  <c:v>8481.4650000000001</c:v>
                </c:pt>
                <c:pt idx="755">
                  <c:v>8493.0849999999991</c:v>
                </c:pt>
                <c:pt idx="756">
                  <c:v>8504.7000000000007</c:v>
                </c:pt>
                <c:pt idx="757">
                  <c:v>8516.2749999999996</c:v>
                </c:pt>
                <c:pt idx="758">
                  <c:v>8527.9</c:v>
                </c:pt>
                <c:pt idx="759">
                  <c:v>8539.3649999999998</c:v>
                </c:pt>
                <c:pt idx="760">
                  <c:v>8550.9549999999999</c:v>
                </c:pt>
                <c:pt idx="761">
                  <c:v>8562.5750000000007</c:v>
                </c:pt>
                <c:pt idx="762">
                  <c:v>8574.1949999999997</c:v>
                </c:pt>
                <c:pt idx="763">
                  <c:v>8585.8349999999991</c:v>
                </c:pt>
                <c:pt idx="764">
                  <c:v>8597.44</c:v>
                </c:pt>
                <c:pt idx="765">
                  <c:v>8609.0750000000007</c:v>
                </c:pt>
                <c:pt idx="766">
                  <c:v>8620.7150000000001</c:v>
                </c:pt>
                <c:pt idx="767">
                  <c:v>8632.3349999999991</c:v>
                </c:pt>
                <c:pt idx="768">
                  <c:v>8643.8950000000004</c:v>
                </c:pt>
                <c:pt idx="769">
                  <c:v>8651.1949999999997</c:v>
                </c:pt>
                <c:pt idx="770">
                  <c:v>8654.2999999999993</c:v>
                </c:pt>
                <c:pt idx="771">
                  <c:v>8655.42</c:v>
                </c:pt>
                <c:pt idx="772">
                  <c:v>8667.0249999999996</c:v>
                </c:pt>
                <c:pt idx="773">
                  <c:v>8678.64</c:v>
                </c:pt>
                <c:pt idx="774">
                  <c:v>8690.27</c:v>
                </c:pt>
                <c:pt idx="775">
                  <c:v>8701.8449999999993</c:v>
                </c:pt>
                <c:pt idx="776">
                  <c:v>8713.4950000000008</c:v>
                </c:pt>
                <c:pt idx="777">
                  <c:v>8725.09</c:v>
                </c:pt>
                <c:pt idx="778">
                  <c:v>8736.07</c:v>
                </c:pt>
                <c:pt idx="779">
                  <c:v>8747.68</c:v>
                </c:pt>
                <c:pt idx="780">
                  <c:v>8758.7000000000007</c:v>
                </c:pt>
                <c:pt idx="781">
                  <c:v>8770.36</c:v>
                </c:pt>
                <c:pt idx="782">
                  <c:v>8781.8950000000004</c:v>
                </c:pt>
                <c:pt idx="783">
                  <c:v>8793.5049999999992</c:v>
                </c:pt>
                <c:pt idx="784">
                  <c:v>8804.57</c:v>
                </c:pt>
                <c:pt idx="785">
                  <c:v>8816.1650000000009</c:v>
                </c:pt>
                <c:pt idx="786">
                  <c:v>8827.6949999999997</c:v>
                </c:pt>
                <c:pt idx="787">
                  <c:v>8839.2849999999999</c:v>
                </c:pt>
                <c:pt idx="788">
                  <c:v>8850.91</c:v>
                </c:pt>
                <c:pt idx="789">
                  <c:v>8862.4750000000004</c:v>
                </c:pt>
                <c:pt idx="790">
                  <c:v>8874.1200000000008</c:v>
                </c:pt>
                <c:pt idx="791">
                  <c:v>8885.2749999999996</c:v>
                </c:pt>
                <c:pt idx="792">
                  <c:v>8896.875</c:v>
                </c:pt>
                <c:pt idx="793">
                  <c:v>8908.4750000000004</c:v>
                </c:pt>
                <c:pt idx="794">
                  <c:v>8920.0949999999993</c:v>
                </c:pt>
                <c:pt idx="795">
                  <c:v>8931.5400000000009</c:v>
                </c:pt>
                <c:pt idx="796">
                  <c:v>8942.8250000000007</c:v>
                </c:pt>
                <c:pt idx="797">
                  <c:v>8954.4249999999993</c:v>
                </c:pt>
                <c:pt idx="798">
                  <c:v>8966.0750000000007</c:v>
                </c:pt>
                <c:pt idx="799">
                  <c:v>8977.7049999999999</c:v>
                </c:pt>
                <c:pt idx="800">
                  <c:v>8989.2049999999999</c:v>
                </c:pt>
                <c:pt idx="801">
                  <c:v>9000.7950000000001</c:v>
                </c:pt>
                <c:pt idx="802">
                  <c:v>9012.14</c:v>
                </c:pt>
                <c:pt idx="803">
                  <c:v>9023.77</c:v>
                </c:pt>
                <c:pt idx="804">
                  <c:v>9035.14</c:v>
                </c:pt>
                <c:pt idx="805">
                  <c:v>9046.7749999999996</c:v>
                </c:pt>
                <c:pt idx="806">
                  <c:v>9058.4</c:v>
                </c:pt>
                <c:pt idx="807">
                  <c:v>9070.01</c:v>
                </c:pt>
                <c:pt idx="808">
                  <c:v>9081.625</c:v>
                </c:pt>
                <c:pt idx="809">
                  <c:v>9093.23</c:v>
                </c:pt>
                <c:pt idx="810">
                  <c:v>9104.8649999999998</c:v>
                </c:pt>
                <c:pt idx="811">
                  <c:v>9116.5</c:v>
                </c:pt>
                <c:pt idx="812">
                  <c:v>9128.1450000000004</c:v>
                </c:pt>
                <c:pt idx="813">
                  <c:v>9139.7199999999993</c:v>
                </c:pt>
                <c:pt idx="814">
                  <c:v>9151.2999999999993</c:v>
                </c:pt>
                <c:pt idx="815">
                  <c:v>9162.9449999999997</c:v>
                </c:pt>
                <c:pt idx="816">
                  <c:v>9174.5300000000007</c:v>
                </c:pt>
                <c:pt idx="817">
                  <c:v>9186.1650000000009</c:v>
                </c:pt>
                <c:pt idx="818">
                  <c:v>9197.77</c:v>
                </c:pt>
                <c:pt idx="819">
                  <c:v>9209.3449999999993</c:v>
                </c:pt>
                <c:pt idx="820">
                  <c:v>9220.9850000000006</c:v>
                </c:pt>
                <c:pt idx="821">
                  <c:v>9232.4349999999995</c:v>
                </c:pt>
                <c:pt idx="822">
                  <c:v>9243.85</c:v>
                </c:pt>
                <c:pt idx="823">
                  <c:v>9255.4349999999995</c:v>
                </c:pt>
                <c:pt idx="824">
                  <c:v>9267.0249999999996</c:v>
                </c:pt>
                <c:pt idx="825">
                  <c:v>9278.61</c:v>
                </c:pt>
                <c:pt idx="826">
                  <c:v>9290.2150000000001</c:v>
                </c:pt>
                <c:pt idx="827">
                  <c:v>9301.8349999999991</c:v>
                </c:pt>
                <c:pt idx="828">
                  <c:v>9313.4950000000008</c:v>
                </c:pt>
                <c:pt idx="829">
                  <c:v>9325.0550000000003</c:v>
                </c:pt>
                <c:pt idx="830">
                  <c:v>9336.1550000000007</c:v>
                </c:pt>
                <c:pt idx="831">
                  <c:v>9347.7950000000001</c:v>
                </c:pt>
                <c:pt idx="832">
                  <c:v>9359.2199999999993</c:v>
                </c:pt>
                <c:pt idx="833">
                  <c:v>9370.8250000000007</c:v>
                </c:pt>
                <c:pt idx="834">
                  <c:v>9382.44</c:v>
                </c:pt>
                <c:pt idx="835">
                  <c:v>9394.0249999999996</c:v>
                </c:pt>
                <c:pt idx="836">
                  <c:v>9405.6350000000002</c:v>
                </c:pt>
                <c:pt idx="837">
                  <c:v>9417.2749999999996</c:v>
                </c:pt>
                <c:pt idx="838">
                  <c:v>9428.8950000000004</c:v>
                </c:pt>
                <c:pt idx="839">
                  <c:v>9440.49</c:v>
                </c:pt>
                <c:pt idx="840">
                  <c:v>9452.125</c:v>
                </c:pt>
                <c:pt idx="841">
                  <c:v>9463.7450000000008</c:v>
                </c:pt>
                <c:pt idx="842">
                  <c:v>9475.3950000000004</c:v>
                </c:pt>
                <c:pt idx="843">
                  <c:v>9487.0450000000001</c:v>
                </c:pt>
                <c:pt idx="844">
                  <c:v>9498.6450000000004</c:v>
                </c:pt>
                <c:pt idx="845">
                  <c:v>9510.1450000000004</c:v>
                </c:pt>
                <c:pt idx="846">
                  <c:v>9521.7749999999996</c:v>
                </c:pt>
                <c:pt idx="847">
                  <c:v>9533.3549999999996</c:v>
                </c:pt>
                <c:pt idx="848">
                  <c:v>9545</c:v>
                </c:pt>
                <c:pt idx="849">
                  <c:v>9556.6</c:v>
                </c:pt>
                <c:pt idx="850">
                  <c:v>9568.2250000000004</c:v>
                </c:pt>
                <c:pt idx="851">
                  <c:v>9579.8449999999993</c:v>
                </c:pt>
                <c:pt idx="852">
                  <c:v>9591.4500000000007</c:v>
                </c:pt>
                <c:pt idx="853">
                  <c:v>9603.0650000000005</c:v>
                </c:pt>
                <c:pt idx="854">
                  <c:v>9614.68</c:v>
                </c:pt>
                <c:pt idx="855">
                  <c:v>9626.27</c:v>
                </c:pt>
                <c:pt idx="856">
                  <c:v>9637.7749999999996</c:v>
                </c:pt>
                <c:pt idx="857">
                  <c:v>9649.42</c:v>
                </c:pt>
                <c:pt idx="858">
                  <c:v>9660.9950000000008</c:v>
                </c:pt>
                <c:pt idx="859">
                  <c:v>9672.56</c:v>
                </c:pt>
                <c:pt idx="860">
                  <c:v>9684.15</c:v>
                </c:pt>
                <c:pt idx="861">
                  <c:v>9695.8050000000003</c:v>
                </c:pt>
                <c:pt idx="862">
                  <c:v>9707.3050000000003</c:v>
                </c:pt>
                <c:pt idx="863">
                  <c:v>9718.9349999999995</c:v>
                </c:pt>
                <c:pt idx="864">
                  <c:v>9730.58</c:v>
                </c:pt>
                <c:pt idx="865">
                  <c:v>9742.2099999999991</c:v>
                </c:pt>
                <c:pt idx="866">
                  <c:v>9753.8449999999993</c:v>
                </c:pt>
                <c:pt idx="867">
                  <c:v>9765.4599999999991</c:v>
                </c:pt>
                <c:pt idx="868">
                  <c:v>9776.4349999999995</c:v>
                </c:pt>
                <c:pt idx="869">
                  <c:v>9788.08</c:v>
                </c:pt>
                <c:pt idx="870">
                  <c:v>9799.6450000000004</c:v>
                </c:pt>
                <c:pt idx="871">
                  <c:v>9811.3050000000003</c:v>
                </c:pt>
                <c:pt idx="872">
                  <c:v>9822.8700000000008</c:v>
                </c:pt>
                <c:pt idx="873">
                  <c:v>9834.4500000000007</c:v>
                </c:pt>
                <c:pt idx="874">
                  <c:v>9846.0849999999991</c:v>
                </c:pt>
                <c:pt idx="875">
                  <c:v>9857.5149999999994</c:v>
                </c:pt>
                <c:pt idx="876">
                  <c:v>9869.11</c:v>
                </c:pt>
                <c:pt idx="877">
                  <c:v>9880.4850000000006</c:v>
                </c:pt>
                <c:pt idx="878">
                  <c:v>9892.0049999999992</c:v>
                </c:pt>
                <c:pt idx="879">
                  <c:v>9903.6299999999992</c:v>
                </c:pt>
                <c:pt idx="880">
                  <c:v>9915.2549999999992</c:v>
                </c:pt>
                <c:pt idx="881">
                  <c:v>9926.8549999999996</c:v>
                </c:pt>
                <c:pt idx="882">
                  <c:v>9938.39</c:v>
                </c:pt>
                <c:pt idx="883">
                  <c:v>9949.9249999999993</c:v>
                </c:pt>
                <c:pt idx="884">
                  <c:v>9961.3549999999996</c:v>
                </c:pt>
                <c:pt idx="885">
                  <c:v>9972.9699999999993</c:v>
                </c:pt>
                <c:pt idx="886">
                  <c:v>9984.2199999999993</c:v>
                </c:pt>
                <c:pt idx="887">
                  <c:v>9995.8349999999991</c:v>
                </c:pt>
                <c:pt idx="888">
                  <c:v>10007.455</c:v>
                </c:pt>
                <c:pt idx="889">
                  <c:v>10018.985000000001</c:v>
                </c:pt>
                <c:pt idx="890">
                  <c:v>10030.575000000001</c:v>
                </c:pt>
                <c:pt idx="891">
                  <c:v>10042.205</c:v>
                </c:pt>
                <c:pt idx="892">
                  <c:v>10053.799999999999</c:v>
                </c:pt>
                <c:pt idx="893">
                  <c:v>10065.379999999999</c:v>
                </c:pt>
                <c:pt idx="894">
                  <c:v>10077</c:v>
                </c:pt>
                <c:pt idx="895">
                  <c:v>10088.555</c:v>
                </c:pt>
                <c:pt idx="896">
                  <c:v>10100.14</c:v>
                </c:pt>
                <c:pt idx="897">
                  <c:v>10111.764999999999</c:v>
                </c:pt>
                <c:pt idx="898">
                  <c:v>10123.405000000001</c:v>
                </c:pt>
                <c:pt idx="899">
                  <c:v>10135.014999999999</c:v>
                </c:pt>
                <c:pt idx="900">
                  <c:v>10146.525</c:v>
                </c:pt>
                <c:pt idx="901">
                  <c:v>10158.120000000001</c:v>
                </c:pt>
                <c:pt idx="902">
                  <c:v>10169.715</c:v>
                </c:pt>
                <c:pt idx="903">
                  <c:v>10181.209999999999</c:v>
                </c:pt>
                <c:pt idx="904">
                  <c:v>10192.81</c:v>
                </c:pt>
                <c:pt idx="905">
                  <c:v>10204.375</c:v>
                </c:pt>
                <c:pt idx="906">
                  <c:v>10215.985000000001</c:v>
                </c:pt>
                <c:pt idx="907">
                  <c:v>10227.565000000001</c:v>
                </c:pt>
                <c:pt idx="908">
                  <c:v>10239.14</c:v>
                </c:pt>
                <c:pt idx="909">
                  <c:v>10250.655000000001</c:v>
                </c:pt>
                <c:pt idx="910">
                  <c:v>10261.655000000001</c:v>
                </c:pt>
                <c:pt idx="911">
                  <c:v>10273.27</c:v>
                </c:pt>
                <c:pt idx="912">
                  <c:v>10284.475</c:v>
                </c:pt>
                <c:pt idx="913">
                  <c:v>10296.094999999999</c:v>
                </c:pt>
                <c:pt idx="914">
                  <c:v>10307.68</c:v>
                </c:pt>
                <c:pt idx="915">
                  <c:v>10319.305</c:v>
                </c:pt>
                <c:pt idx="916">
                  <c:v>10330.915000000001</c:v>
                </c:pt>
                <c:pt idx="917">
                  <c:v>10342.530000000001</c:v>
                </c:pt>
                <c:pt idx="918">
                  <c:v>10354.09</c:v>
                </c:pt>
                <c:pt idx="919">
                  <c:v>10365.725</c:v>
                </c:pt>
                <c:pt idx="920">
                  <c:v>10376.905000000001</c:v>
                </c:pt>
                <c:pt idx="921">
                  <c:v>10388.535</c:v>
                </c:pt>
                <c:pt idx="922">
                  <c:v>10400.195</c:v>
                </c:pt>
                <c:pt idx="923">
                  <c:v>10411.865</c:v>
                </c:pt>
                <c:pt idx="924">
                  <c:v>10423.504999999999</c:v>
                </c:pt>
                <c:pt idx="925">
                  <c:v>10435.094999999999</c:v>
                </c:pt>
                <c:pt idx="926">
                  <c:v>10446.715</c:v>
                </c:pt>
                <c:pt idx="927">
                  <c:v>10457.945</c:v>
                </c:pt>
                <c:pt idx="928">
                  <c:v>10469.57</c:v>
                </c:pt>
                <c:pt idx="929">
                  <c:v>10481.174999999999</c:v>
                </c:pt>
                <c:pt idx="930">
                  <c:v>10492.785</c:v>
                </c:pt>
                <c:pt idx="931">
                  <c:v>10504.275</c:v>
                </c:pt>
                <c:pt idx="932">
                  <c:v>10515.87</c:v>
                </c:pt>
                <c:pt idx="933">
                  <c:v>10527.495000000001</c:v>
                </c:pt>
                <c:pt idx="934">
                  <c:v>10539.084999999999</c:v>
                </c:pt>
                <c:pt idx="935">
                  <c:v>10550.73</c:v>
                </c:pt>
                <c:pt idx="936">
                  <c:v>10558.815000000001</c:v>
                </c:pt>
                <c:pt idx="937">
                  <c:v>10570.14</c:v>
                </c:pt>
                <c:pt idx="938">
                  <c:v>10581.775</c:v>
                </c:pt>
                <c:pt idx="939">
                  <c:v>10593.34</c:v>
                </c:pt>
                <c:pt idx="940">
                  <c:v>10604.96</c:v>
                </c:pt>
                <c:pt idx="941">
                  <c:v>10616.605</c:v>
                </c:pt>
                <c:pt idx="942">
                  <c:v>10628.184999999999</c:v>
                </c:pt>
                <c:pt idx="943">
                  <c:v>10639.69</c:v>
                </c:pt>
                <c:pt idx="944">
                  <c:v>10651.264999999999</c:v>
                </c:pt>
                <c:pt idx="945">
                  <c:v>10662.805</c:v>
                </c:pt>
                <c:pt idx="946">
                  <c:v>10674.43</c:v>
                </c:pt>
                <c:pt idx="947">
                  <c:v>10686.06</c:v>
                </c:pt>
                <c:pt idx="948">
                  <c:v>10697.63</c:v>
                </c:pt>
                <c:pt idx="949">
                  <c:v>10709.264999999999</c:v>
                </c:pt>
                <c:pt idx="950">
                  <c:v>10720.895</c:v>
                </c:pt>
                <c:pt idx="951">
                  <c:v>10732.4</c:v>
                </c:pt>
                <c:pt idx="952">
                  <c:v>10743.975</c:v>
                </c:pt>
                <c:pt idx="953">
                  <c:v>10755.594999999999</c:v>
                </c:pt>
                <c:pt idx="954">
                  <c:v>10767.205</c:v>
                </c:pt>
                <c:pt idx="955">
                  <c:v>10778.825000000001</c:v>
                </c:pt>
                <c:pt idx="956">
                  <c:v>10790.125</c:v>
                </c:pt>
                <c:pt idx="957">
                  <c:v>10801.625</c:v>
                </c:pt>
                <c:pt idx="958">
                  <c:v>10805.36</c:v>
                </c:pt>
                <c:pt idx="959">
                  <c:v>10816.23</c:v>
                </c:pt>
                <c:pt idx="960">
                  <c:v>10827.77</c:v>
                </c:pt>
                <c:pt idx="961">
                  <c:v>10839.135</c:v>
                </c:pt>
                <c:pt idx="962">
                  <c:v>10850.78</c:v>
                </c:pt>
                <c:pt idx="963">
                  <c:v>10862.4</c:v>
                </c:pt>
                <c:pt idx="964">
                  <c:v>10874.04</c:v>
                </c:pt>
                <c:pt idx="965">
                  <c:v>10885.635</c:v>
                </c:pt>
                <c:pt idx="966">
                  <c:v>10897.215</c:v>
                </c:pt>
                <c:pt idx="967">
                  <c:v>10908.705</c:v>
                </c:pt>
                <c:pt idx="968">
                  <c:v>10920.334999999999</c:v>
                </c:pt>
                <c:pt idx="969">
                  <c:v>10931.79</c:v>
                </c:pt>
                <c:pt idx="970">
                  <c:v>10943.355</c:v>
                </c:pt>
                <c:pt idx="971">
                  <c:v>10954.85</c:v>
                </c:pt>
                <c:pt idx="972">
                  <c:v>10966.25</c:v>
                </c:pt>
                <c:pt idx="973">
                  <c:v>10977.89</c:v>
                </c:pt>
                <c:pt idx="974">
                  <c:v>10989.46</c:v>
                </c:pt>
                <c:pt idx="975">
                  <c:v>10998.984</c:v>
                </c:pt>
                <c:pt idx="976">
                  <c:v>10999.856</c:v>
                </c:pt>
                <c:pt idx="977">
                  <c:v>11000.816000000001</c:v>
                </c:pt>
                <c:pt idx="978">
                  <c:v>11002.85</c:v>
                </c:pt>
                <c:pt idx="979">
                  <c:v>11012.635</c:v>
                </c:pt>
                <c:pt idx="980">
                  <c:v>11024.215</c:v>
                </c:pt>
                <c:pt idx="981">
                  <c:v>11035.89</c:v>
                </c:pt>
                <c:pt idx="982">
                  <c:v>11047.365</c:v>
                </c:pt>
                <c:pt idx="983">
                  <c:v>11059.014999999999</c:v>
                </c:pt>
                <c:pt idx="984">
                  <c:v>11070.645</c:v>
                </c:pt>
                <c:pt idx="985">
                  <c:v>11082.174999999999</c:v>
                </c:pt>
                <c:pt idx="986">
                  <c:v>11093.81</c:v>
                </c:pt>
                <c:pt idx="987">
                  <c:v>11105.375</c:v>
                </c:pt>
                <c:pt idx="988">
                  <c:v>11116.934999999999</c:v>
                </c:pt>
                <c:pt idx="989">
                  <c:v>11128.565000000001</c:v>
                </c:pt>
                <c:pt idx="990">
                  <c:v>11140.145</c:v>
                </c:pt>
                <c:pt idx="991">
                  <c:v>11151.18</c:v>
                </c:pt>
                <c:pt idx="992">
                  <c:v>11162.81</c:v>
                </c:pt>
                <c:pt idx="993">
                  <c:v>11174.42</c:v>
                </c:pt>
                <c:pt idx="994">
                  <c:v>11186.025</c:v>
                </c:pt>
                <c:pt idx="995">
                  <c:v>11197.625</c:v>
                </c:pt>
                <c:pt idx="996">
                  <c:v>11209.05</c:v>
                </c:pt>
                <c:pt idx="997">
                  <c:v>11220.7</c:v>
                </c:pt>
                <c:pt idx="998">
                  <c:v>11232.325000000001</c:v>
                </c:pt>
                <c:pt idx="999">
                  <c:v>11243.674999999999</c:v>
                </c:pt>
                <c:pt idx="1000">
                  <c:v>11255.254999999999</c:v>
                </c:pt>
                <c:pt idx="1001">
                  <c:v>11266.844999999999</c:v>
                </c:pt>
                <c:pt idx="1002">
                  <c:v>11278.455</c:v>
                </c:pt>
                <c:pt idx="1003">
                  <c:v>11286.97</c:v>
                </c:pt>
                <c:pt idx="1004">
                  <c:v>11298.385</c:v>
                </c:pt>
                <c:pt idx="1005">
                  <c:v>11309.98</c:v>
                </c:pt>
                <c:pt idx="1006">
                  <c:v>11321.61</c:v>
                </c:pt>
                <c:pt idx="1007">
                  <c:v>11333.115</c:v>
                </c:pt>
                <c:pt idx="1008">
                  <c:v>11344.71</c:v>
                </c:pt>
                <c:pt idx="1009">
                  <c:v>11356.3</c:v>
                </c:pt>
                <c:pt idx="1010">
                  <c:v>11367.915000000001</c:v>
                </c:pt>
                <c:pt idx="1011">
                  <c:v>11379.55</c:v>
                </c:pt>
                <c:pt idx="1012">
                  <c:v>11391.21</c:v>
                </c:pt>
                <c:pt idx="1013">
                  <c:v>11402.86</c:v>
                </c:pt>
                <c:pt idx="1014">
                  <c:v>11414.5</c:v>
                </c:pt>
                <c:pt idx="1015">
                  <c:v>11426.125</c:v>
                </c:pt>
                <c:pt idx="1016">
                  <c:v>11437.305</c:v>
                </c:pt>
                <c:pt idx="1017">
                  <c:v>11448.924999999999</c:v>
                </c:pt>
                <c:pt idx="1018">
                  <c:v>11460.34</c:v>
                </c:pt>
                <c:pt idx="1019">
                  <c:v>11471.94</c:v>
                </c:pt>
                <c:pt idx="1020">
                  <c:v>11483.58</c:v>
                </c:pt>
                <c:pt idx="1021">
                  <c:v>11494.584999999999</c:v>
                </c:pt>
                <c:pt idx="1022">
                  <c:v>11506.165000000001</c:v>
                </c:pt>
                <c:pt idx="1023">
                  <c:v>11517.805</c:v>
                </c:pt>
                <c:pt idx="1024">
                  <c:v>11529.334999999999</c:v>
                </c:pt>
                <c:pt idx="1025">
                  <c:v>11540.975</c:v>
                </c:pt>
                <c:pt idx="1026">
                  <c:v>11552.584999999999</c:v>
                </c:pt>
                <c:pt idx="1027">
                  <c:v>11564.235000000001</c:v>
                </c:pt>
                <c:pt idx="1028">
                  <c:v>11575.844999999999</c:v>
                </c:pt>
                <c:pt idx="1029">
                  <c:v>11587.495000000001</c:v>
                </c:pt>
                <c:pt idx="1030">
                  <c:v>11599.105</c:v>
                </c:pt>
                <c:pt idx="1031">
                  <c:v>11610.745000000001</c:v>
                </c:pt>
                <c:pt idx="1032">
                  <c:v>11622.33</c:v>
                </c:pt>
                <c:pt idx="1033">
                  <c:v>11633.83</c:v>
                </c:pt>
                <c:pt idx="1034">
                  <c:v>11645.434999999999</c:v>
                </c:pt>
                <c:pt idx="1035">
                  <c:v>11657.065000000001</c:v>
                </c:pt>
                <c:pt idx="1036">
                  <c:v>11668.66</c:v>
                </c:pt>
                <c:pt idx="1037">
                  <c:v>11680.27</c:v>
                </c:pt>
                <c:pt idx="1038">
                  <c:v>11691.865</c:v>
                </c:pt>
                <c:pt idx="1039">
                  <c:v>11703.49</c:v>
                </c:pt>
                <c:pt idx="1040">
                  <c:v>11715.125</c:v>
                </c:pt>
                <c:pt idx="1041">
                  <c:v>11726.745000000001</c:v>
                </c:pt>
                <c:pt idx="1042">
                  <c:v>11738.325000000001</c:v>
                </c:pt>
                <c:pt idx="1043">
                  <c:v>11749.9</c:v>
                </c:pt>
                <c:pt idx="1044">
                  <c:v>11761.514999999999</c:v>
                </c:pt>
                <c:pt idx="1045">
                  <c:v>11773.135</c:v>
                </c:pt>
                <c:pt idx="1046">
                  <c:v>11784.795</c:v>
                </c:pt>
                <c:pt idx="1047">
                  <c:v>11796.36</c:v>
                </c:pt>
                <c:pt idx="1048">
                  <c:v>11807.99</c:v>
                </c:pt>
                <c:pt idx="1049">
                  <c:v>11819.615</c:v>
                </c:pt>
                <c:pt idx="1050">
                  <c:v>11831.235000000001</c:v>
                </c:pt>
                <c:pt idx="1051">
                  <c:v>11842.86</c:v>
                </c:pt>
                <c:pt idx="1052">
                  <c:v>11854.495000000001</c:v>
                </c:pt>
                <c:pt idx="1053">
                  <c:v>11866.14</c:v>
                </c:pt>
                <c:pt idx="1054">
                  <c:v>11877.754999999999</c:v>
                </c:pt>
                <c:pt idx="1055">
                  <c:v>11889.4</c:v>
                </c:pt>
                <c:pt idx="1056">
                  <c:v>11900.955</c:v>
                </c:pt>
                <c:pt idx="1057">
                  <c:v>11912.49</c:v>
                </c:pt>
                <c:pt idx="1058">
                  <c:v>11924.12</c:v>
                </c:pt>
                <c:pt idx="1059">
                  <c:v>11935.76</c:v>
                </c:pt>
                <c:pt idx="1060">
                  <c:v>11947.375</c:v>
                </c:pt>
                <c:pt idx="1061">
                  <c:v>11958.934999999999</c:v>
                </c:pt>
                <c:pt idx="1062">
                  <c:v>11970.49</c:v>
                </c:pt>
                <c:pt idx="1063">
                  <c:v>11981.17</c:v>
                </c:pt>
                <c:pt idx="1064">
                  <c:v>11992.76</c:v>
                </c:pt>
                <c:pt idx="1065">
                  <c:v>12004.375</c:v>
                </c:pt>
                <c:pt idx="1066">
                  <c:v>12015.865</c:v>
                </c:pt>
                <c:pt idx="1067">
                  <c:v>12027.46</c:v>
                </c:pt>
                <c:pt idx="1068">
                  <c:v>12039.02</c:v>
                </c:pt>
                <c:pt idx="1069">
                  <c:v>12050.65</c:v>
                </c:pt>
                <c:pt idx="1070">
                  <c:v>12062.315000000001</c:v>
                </c:pt>
                <c:pt idx="1071">
                  <c:v>12073.924999999999</c:v>
                </c:pt>
                <c:pt idx="1072">
                  <c:v>12085.504999999999</c:v>
                </c:pt>
                <c:pt idx="1073">
                  <c:v>12097.115</c:v>
                </c:pt>
                <c:pt idx="1074">
                  <c:v>12108.735000000001</c:v>
                </c:pt>
                <c:pt idx="1075">
                  <c:v>12120.14</c:v>
                </c:pt>
                <c:pt idx="1076">
                  <c:v>12131.764999999999</c:v>
                </c:pt>
                <c:pt idx="1077">
                  <c:v>12143.375</c:v>
                </c:pt>
                <c:pt idx="1078">
                  <c:v>12154.955</c:v>
                </c:pt>
                <c:pt idx="1079">
                  <c:v>12166.57</c:v>
                </c:pt>
                <c:pt idx="1080">
                  <c:v>12178.235000000001</c:v>
                </c:pt>
                <c:pt idx="1081">
                  <c:v>12189.85</c:v>
                </c:pt>
                <c:pt idx="1082">
                  <c:v>12201.495000000001</c:v>
                </c:pt>
                <c:pt idx="1083">
                  <c:v>12213.115</c:v>
                </c:pt>
                <c:pt idx="1084">
                  <c:v>12224.735000000001</c:v>
                </c:pt>
                <c:pt idx="1085">
                  <c:v>12236.35</c:v>
                </c:pt>
                <c:pt idx="1086">
                  <c:v>12247.995000000001</c:v>
                </c:pt>
                <c:pt idx="1087">
                  <c:v>12259.61</c:v>
                </c:pt>
                <c:pt idx="1088">
                  <c:v>12271.22</c:v>
                </c:pt>
                <c:pt idx="1089">
                  <c:v>12282.795</c:v>
                </c:pt>
                <c:pt idx="1090">
                  <c:v>12294.44</c:v>
                </c:pt>
                <c:pt idx="1091">
                  <c:v>12306.05</c:v>
                </c:pt>
                <c:pt idx="1092">
                  <c:v>12317.665000000001</c:v>
                </c:pt>
                <c:pt idx="1093">
                  <c:v>12329.02</c:v>
                </c:pt>
                <c:pt idx="1094">
                  <c:v>12340.674999999999</c:v>
                </c:pt>
                <c:pt idx="1095">
                  <c:v>12352.295</c:v>
                </c:pt>
                <c:pt idx="1096">
                  <c:v>12363.73</c:v>
                </c:pt>
                <c:pt idx="1097">
                  <c:v>12375.285</c:v>
                </c:pt>
                <c:pt idx="1098">
                  <c:v>12386.665000000001</c:v>
                </c:pt>
                <c:pt idx="1099">
                  <c:v>12397.715</c:v>
                </c:pt>
                <c:pt idx="1100">
                  <c:v>12409.334999999999</c:v>
                </c:pt>
                <c:pt idx="1101">
                  <c:v>12420.915000000001</c:v>
                </c:pt>
                <c:pt idx="1102">
                  <c:v>12432.145</c:v>
                </c:pt>
                <c:pt idx="1103">
                  <c:v>12443.7</c:v>
                </c:pt>
                <c:pt idx="1104">
                  <c:v>12455.31</c:v>
                </c:pt>
                <c:pt idx="1105">
                  <c:v>12466.92</c:v>
                </c:pt>
                <c:pt idx="1106">
                  <c:v>12478.53</c:v>
                </c:pt>
                <c:pt idx="1107">
                  <c:v>12490.16</c:v>
                </c:pt>
                <c:pt idx="1108">
                  <c:v>12501.82</c:v>
                </c:pt>
                <c:pt idx="1109">
                  <c:v>12513.45</c:v>
                </c:pt>
                <c:pt idx="1110">
                  <c:v>12525.065000000001</c:v>
                </c:pt>
                <c:pt idx="1111">
                  <c:v>12536.68</c:v>
                </c:pt>
                <c:pt idx="1112">
                  <c:v>12548.3</c:v>
                </c:pt>
                <c:pt idx="1113">
                  <c:v>12559.915000000001</c:v>
                </c:pt>
                <c:pt idx="1114">
                  <c:v>12571.52</c:v>
                </c:pt>
                <c:pt idx="1115">
                  <c:v>12583.14</c:v>
                </c:pt>
                <c:pt idx="1116">
                  <c:v>12594.795</c:v>
                </c:pt>
                <c:pt idx="1117">
                  <c:v>12606.445</c:v>
                </c:pt>
                <c:pt idx="1118">
                  <c:v>12617.995000000001</c:v>
                </c:pt>
                <c:pt idx="1119">
                  <c:v>12629.555</c:v>
                </c:pt>
                <c:pt idx="1120">
                  <c:v>12641.174999999999</c:v>
                </c:pt>
                <c:pt idx="1121">
                  <c:v>12652.625</c:v>
                </c:pt>
                <c:pt idx="1122">
                  <c:v>12664.264999999999</c:v>
                </c:pt>
                <c:pt idx="1123">
                  <c:v>12675.855</c:v>
                </c:pt>
                <c:pt idx="1124">
                  <c:v>12687.495000000001</c:v>
                </c:pt>
                <c:pt idx="1125">
                  <c:v>12698.705</c:v>
                </c:pt>
                <c:pt idx="1126">
                  <c:v>12709.795</c:v>
                </c:pt>
                <c:pt idx="1127">
                  <c:v>12721.424999999999</c:v>
                </c:pt>
                <c:pt idx="1128">
                  <c:v>12733.055</c:v>
                </c:pt>
                <c:pt idx="1129">
                  <c:v>12744.684999999999</c:v>
                </c:pt>
                <c:pt idx="1130">
                  <c:v>12756.215</c:v>
                </c:pt>
                <c:pt idx="1131">
                  <c:v>12767.844999999999</c:v>
                </c:pt>
                <c:pt idx="1132">
                  <c:v>12779.434999999999</c:v>
                </c:pt>
                <c:pt idx="1133">
                  <c:v>12790.905000000001</c:v>
                </c:pt>
                <c:pt idx="1134">
                  <c:v>12802.35</c:v>
                </c:pt>
                <c:pt idx="1135">
                  <c:v>12813.97</c:v>
                </c:pt>
                <c:pt idx="1136">
                  <c:v>12825.565000000001</c:v>
                </c:pt>
                <c:pt idx="1137">
                  <c:v>12837.2</c:v>
                </c:pt>
                <c:pt idx="1138">
                  <c:v>12848.825000000001</c:v>
                </c:pt>
                <c:pt idx="1139">
                  <c:v>12860.434999999999</c:v>
                </c:pt>
                <c:pt idx="1140">
                  <c:v>12871.51</c:v>
                </c:pt>
                <c:pt idx="1141">
                  <c:v>12883.115</c:v>
                </c:pt>
                <c:pt idx="1142">
                  <c:v>12892.915000000001</c:v>
                </c:pt>
                <c:pt idx="1143">
                  <c:v>12904.47</c:v>
                </c:pt>
                <c:pt idx="1144">
                  <c:v>12916.105</c:v>
                </c:pt>
                <c:pt idx="1145">
                  <c:v>12927.29</c:v>
                </c:pt>
                <c:pt idx="1146">
                  <c:v>12938.885</c:v>
                </c:pt>
                <c:pt idx="1147">
                  <c:v>12950.51</c:v>
                </c:pt>
                <c:pt idx="1148">
                  <c:v>12962.13</c:v>
                </c:pt>
                <c:pt idx="1149">
                  <c:v>12973.74</c:v>
                </c:pt>
                <c:pt idx="1150">
                  <c:v>12985.34</c:v>
                </c:pt>
                <c:pt idx="1151">
                  <c:v>12996.95</c:v>
                </c:pt>
                <c:pt idx="1152">
                  <c:v>13008.58</c:v>
                </c:pt>
                <c:pt idx="1153">
                  <c:v>13020.215</c:v>
                </c:pt>
                <c:pt idx="1154">
                  <c:v>13031.834999999999</c:v>
                </c:pt>
                <c:pt idx="1155">
                  <c:v>13043.45</c:v>
                </c:pt>
                <c:pt idx="1156">
                  <c:v>13055.11</c:v>
                </c:pt>
                <c:pt idx="1157">
                  <c:v>13066.73</c:v>
                </c:pt>
                <c:pt idx="1158">
                  <c:v>13078.355</c:v>
                </c:pt>
                <c:pt idx="1159">
                  <c:v>13089.94</c:v>
                </c:pt>
                <c:pt idx="1160">
                  <c:v>13101.555</c:v>
                </c:pt>
                <c:pt idx="1161">
                  <c:v>13112.805</c:v>
                </c:pt>
                <c:pt idx="1162">
                  <c:v>13124.405000000001</c:v>
                </c:pt>
                <c:pt idx="1163">
                  <c:v>13135.99</c:v>
                </c:pt>
                <c:pt idx="1164">
                  <c:v>13147.615</c:v>
                </c:pt>
                <c:pt idx="1165">
                  <c:v>13159.165000000001</c:v>
                </c:pt>
                <c:pt idx="1166">
                  <c:v>13170.745000000001</c:v>
                </c:pt>
                <c:pt idx="1167">
                  <c:v>13182.344999999999</c:v>
                </c:pt>
                <c:pt idx="1168">
                  <c:v>13193.98</c:v>
                </c:pt>
                <c:pt idx="1169">
                  <c:v>13205.62</c:v>
                </c:pt>
                <c:pt idx="1170">
                  <c:v>13217.245000000001</c:v>
                </c:pt>
                <c:pt idx="1171">
                  <c:v>13228.87</c:v>
                </c:pt>
                <c:pt idx="1172">
                  <c:v>13240.485000000001</c:v>
                </c:pt>
                <c:pt idx="1173">
                  <c:v>13252.125</c:v>
                </c:pt>
                <c:pt idx="1174">
                  <c:v>13263.764999999999</c:v>
                </c:pt>
                <c:pt idx="1175">
                  <c:v>13275.334999999999</c:v>
                </c:pt>
                <c:pt idx="1176">
                  <c:v>13286.975</c:v>
                </c:pt>
                <c:pt idx="1177">
                  <c:v>13298.575000000001</c:v>
                </c:pt>
                <c:pt idx="1178">
                  <c:v>13310.174999999999</c:v>
                </c:pt>
                <c:pt idx="1179">
                  <c:v>13321.815000000001</c:v>
                </c:pt>
                <c:pt idx="1180">
                  <c:v>13333.375</c:v>
                </c:pt>
                <c:pt idx="1181">
                  <c:v>13345.014999999999</c:v>
                </c:pt>
                <c:pt idx="1182">
                  <c:v>13356.625</c:v>
                </c:pt>
                <c:pt idx="1183">
                  <c:v>13368.245000000001</c:v>
                </c:pt>
                <c:pt idx="1184">
                  <c:v>13379.805</c:v>
                </c:pt>
                <c:pt idx="1185">
                  <c:v>13391.44</c:v>
                </c:pt>
                <c:pt idx="1186">
                  <c:v>13403.065000000001</c:v>
                </c:pt>
                <c:pt idx="1187">
                  <c:v>13414.684999999999</c:v>
                </c:pt>
                <c:pt idx="1188">
                  <c:v>13426.305</c:v>
                </c:pt>
                <c:pt idx="1189">
                  <c:v>13437.93</c:v>
                </c:pt>
                <c:pt idx="1190">
                  <c:v>13449.565000000001</c:v>
                </c:pt>
                <c:pt idx="1191">
                  <c:v>13461.21</c:v>
                </c:pt>
                <c:pt idx="1192">
                  <c:v>13472.77</c:v>
                </c:pt>
                <c:pt idx="1193">
                  <c:v>13484.385</c:v>
                </c:pt>
                <c:pt idx="1194">
                  <c:v>13495.945</c:v>
                </c:pt>
                <c:pt idx="1195">
                  <c:v>13507.594999999999</c:v>
                </c:pt>
                <c:pt idx="1196">
                  <c:v>13519.195</c:v>
                </c:pt>
                <c:pt idx="1197">
                  <c:v>13530.815000000001</c:v>
                </c:pt>
                <c:pt idx="1198">
                  <c:v>13542.47</c:v>
                </c:pt>
                <c:pt idx="1199">
                  <c:v>13554.125</c:v>
                </c:pt>
                <c:pt idx="1200">
                  <c:v>13565.73</c:v>
                </c:pt>
                <c:pt idx="1201">
                  <c:v>13577.3</c:v>
                </c:pt>
                <c:pt idx="1202">
                  <c:v>13588.92</c:v>
                </c:pt>
                <c:pt idx="1203">
                  <c:v>13600.59</c:v>
                </c:pt>
                <c:pt idx="1204">
                  <c:v>13612</c:v>
                </c:pt>
                <c:pt idx="1205">
                  <c:v>13623.625</c:v>
                </c:pt>
                <c:pt idx="1206">
                  <c:v>13635.26</c:v>
                </c:pt>
                <c:pt idx="1207">
                  <c:v>13646.915000000001</c:v>
                </c:pt>
                <c:pt idx="1208">
                  <c:v>13658.535</c:v>
                </c:pt>
                <c:pt idx="1209">
                  <c:v>13670.155000000001</c:v>
                </c:pt>
                <c:pt idx="1210">
                  <c:v>13681.8</c:v>
                </c:pt>
                <c:pt idx="1211">
                  <c:v>13693.434999999999</c:v>
                </c:pt>
                <c:pt idx="1212">
                  <c:v>13705.004999999999</c:v>
                </c:pt>
                <c:pt idx="1213">
                  <c:v>13716.635</c:v>
                </c:pt>
                <c:pt idx="1214">
                  <c:v>13728.3</c:v>
                </c:pt>
                <c:pt idx="1215">
                  <c:v>13739.955</c:v>
                </c:pt>
                <c:pt idx="1216">
                  <c:v>13751.555</c:v>
                </c:pt>
                <c:pt idx="1217">
                  <c:v>13763.19</c:v>
                </c:pt>
                <c:pt idx="1218">
                  <c:v>13774.81</c:v>
                </c:pt>
                <c:pt idx="1219">
                  <c:v>13776.465</c:v>
                </c:pt>
                <c:pt idx="1220">
                  <c:v>13787.184999999999</c:v>
                </c:pt>
                <c:pt idx="1221">
                  <c:v>13798.75</c:v>
                </c:pt>
                <c:pt idx="1222">
                  <c:v>13810.42</c:v>
                </c:pt>
                <c:pt idx="1223">
                  <c:v>13822.07</c:v>
                </c:pt>
                <c:pt idx="1224">
                  <c:v>13833.22</c:v>
                </c:pt>
                <c:pt idx="1225">
                  <c:v>13844.86</c:v>
                </c:pt>
                <c:pt idx="1226">
                  <c:v>13856.485000000001</c:v>
                </c:pt>
                <c:pt idx="1227">
                  <c:v>13867.965</c:v>
                </c:pt>
                <c:pt idx="1228">
                  <c:v>13879.594999999999</c:v>
                </c:pt>
                <c:pt idx="1229">
                  <c:v>13891.184999999999</c:v>
                </c:pt>
                <c:pt idx="1230">
                  <c:v>13902.825000000001</c:v>
                </c:pt>
                <c:pt idx="1231">
                  <c:v>13914.475</c:v>
                </c:pt>
                <c:pt idx="1232">
                  <c:v>13926.094999999999</c:v>
                </c:pt>
                <c:pt idx="1233">
                  <c:v>13937.735000000001</c:v>
                </c:pt>
                <c:pt idx="1234">
                  <c:v>13949.385</c:v>
                </c:pt>
                <c:pt idx="1235">
                  <c:v>13961</c:v>
                </c:pt>
                <c:pt idx="1236">
                  <c:v>13972.565000000001</c:v>
                </c:pt>
                <c:pt idx="1237">
                  <c:v>13984.215</c:v>
                </c:pt>
                <c:pt idx="1238">
                  <c:v>13995.875</c:v>
                </c:pt>
                <c:pt idx="1239">
                  <c:v>14007.475</c:v>
                </c:pt>
                <c:pt idx="1240">
                  <c:v>14019.065000000001</c:v>
                </c:pt>
                <c:pt idx="1241">
                  <c:v>14030.7</c:v>
                </c:pt>
                <c:pt idx="1242">
                  <c:v>14042.315000000001</c:v>
                </c:pt>
                <c:pt idx="1243">
                  <c:v>14053.96</c:v>
                </c:pt>
                <c:pt idx="1244">
                  <c:v>14065.504999999999</c:v>
                </c:pt>
                <c:pt idx="1245">
                  <c:v>14076.29</c:v>
                </c:pt>
                <c:pt idx="1246">
                  <c:v>14087.83</c:v>
                </c:pt>
                <c:pt idx="1247">
                  <c:v>14099.465</c:v>
                </c:pt>
                <c:pt idx="1248">
                  <c:v>14111.05</c:v>
                </c:pt>
                <c:pt idx="1249">
                  <c:v>14122.69</c:v>
                </c:pt>
                <c:pt idx="1250">
                  <c:v>14134.245000000001</c:v>
                </c:pt>
                <c:pt idx="1251">
                  <c:v>14145.86</c:v>
                </c:pt>
                <c:pt idx="1252">
                  <c:v>14157.475</c:v>
                </c:pt>
                <c:pt idx="1253">
                  <c:v>14169.084999999999</c:v>
                </c:pt>
                <c:pt idx="1254">
                  <c:v>14180.725</c:v>
                </c:pt>
                <c:pt idx="1255">
                  <c:v>14192.375</c:v>
                </c:pt>
                <c:pt idx="1256">
                  <c:v>14204.004999999999</c:v>
                </c:pt>
                <c:pt idx="1257">
                  <c:v>14215.62</c:v>
                </c:pt>
                <c:pt idx="1258">
                  <c:v>14226.94</c:v>
                </c:pt>
                <c:pt idx="1259">
                  <c:v>14238.525</c:v>
                </c:pt>
                <c:pt idx="1260">
                  <c:v>14249.63</c:v>
                </c:pt>
                <c:pt idx="1261">
                  <c:v>14261.27</c:v>
                </c:pt>
                <c:pt idx="1262">
                  <c:v>14272.924999999999</c:v>
                </c:pt>
                <c:pt idx="1263">
                  <c:v>14284.584999999999</c:v>
                </c:pt>
                <c:pt idx="1264">
                  <c:v>14296.254999999999</c:v>
                </c:pt>
                <c:pt idx="1265">
                  <c:v>14307.805</c:v>
                </c:pt>
                <c:pt idx="1266">
                  <c:v>14319.275</c:v>
                </c:pt>
                <c:pt idx="1267">
                  <c:v>14330.92</c:v>
                </c:pt>
                <c:pt idx="1268">
                  <c:v>14342.56</c:v>
                </c:pt>
                <c:pt idx="1269">
                  <c:v>14354.174999999999</c:v>
                </c:pt>
                <c:pt idx="1270">
                  <c:v>14365.275</c:v>
                </c:pt>
                <c:pt idx="1271">
                  <c:v>14376.83</c:v>
                </c:pt>
                <c:pt idx="1272">
                  <c:v>14388.485000000001</c:v>
                </c:pt>
                <c:pt idx="1273">
                  <c:v>14400.11</c:v>
                </c:pt>
                <c:pt idx="1274">
                  <c:v>14411.745000000001</c:v>
                </c:pt>
                <c:pt idx="1275">
                  <c:v>14423.38</c:v>
                </c:pt>
                <c:pt idx="1276">
                  <c:v>14434.995000000001</c:v>
                </c:pt>
                <c:pt idx="1277">
                  <c:v>14446.62</c:v>
                </c:pt>
                <c:pt idx="1278">
                  <c:v>14458.17</c:v>
                </c:pt>
                <c:pt idx="1279">
                  <c:v>14469.565000000001</c:v>
                </c:pt>
                <c:pt idx="1280">
                  <c:v>14481.195</c:v>
                </c:pt>
                <c:pt idx="1281">
                  <c:v>14492.8</c:v>
                </c:pt>
                <c:pt idx="1282">
                  <c:v>14504.34</c:v>
                </c:pt>
                <c:pt idx="1283">
                  <c:v>14515.455</c:v>
                </c:pt>
                <c:pt idx="1284">
                  <c:v>14526.844999999999</c:v>
                </c:pt>
                <c:pt idx="1285">
                  <c:v>14538.475</c:v>
                </c:pt>
                <c:pt idx="1286">
                  <c:v>14550.004999999999</c:v>
                </c:pt>
                <c:pt idx="1287">
                  <c:v>14561.645</c:v>
                </c:pt>
                <c:pt idx="1288">
                  <c:v>14573.29</c:v>
                </c:pt>
                <c:pt idx="1289">
                  <c:v>14584.89</c:v>
                </c:pt>
                <c:pt idx="1290">
                  <c:v>14596.52</c:v>
                </c:pt>
                <c:pt idx="1291">
                  <c:v>14608.14</c:v>
                </c:pt>
                <c:pt idx="1292">
                  <c:v>14619.665000000001</c:v>
                </c:pt>
                <c:pt idx="1293">
                  <c:v>14631.295</c:v>
                </c:pt>
                <c:pt idx="1294">
                  <c:v>14642.945</c:v>
                </c:pt>
                <c:pt idx="1295">
                  <c:v>14654.6</c:v>
                </c:pt>
                <c:pt idx="1296">
                  <c:v>14666.2</c:v>
                </c:pt>
                <c:pt idx="1297">
                  <c:v>14677.815000000001</c:v>
                </c:pt>
                <c:pt idx="1298">
                  <c:v>14689.455</c:v>
                </c:pt>
                <c:pt idx="1299">
                  <c:v>14700.88</c:v>
                </c:pt>
                <c:pt idx="1300">
                  <c:v>14712.514999999999</c:v>
                </c:pt>
                <c:pt idx="1301">
                  <c:v>14724.105</c:v>
                </c:pt>
                <c:pt idx="1302">
                  <c:v>14735.715</c:v>
                </c:pt>
                <c:pt idx="1303">
                  <c:v>14747.334999999999</c:v>
                </c:pt>
                <c:pt idx="1304">
                  <c:v>14758.96</c:v>
                </c:pt>
                <c:pt idx="1305">
                  <c:v>14770.584999999999</c:v>
                </c:pt>
                <c:pt idx="1306">
                  <c:v>14782.215</c:v>
                </c:pt>
                <c:pt idx="1307">
                  <c:v>14793.815000000001</c:v>
                </c:pt>
                <c:pt idx="1308">
                  <c:v>14805.445</c:v>
                </c:pt>
                <c:pt idx="1309">
                  <c:v>14817.014999999999</c:v>
                </c:pt>
                <c:pt idx="1310">
                  <c:v>14828.65</c:v>
                </c:pt>
                <c:pt idx="1311">
                  <c:v>14840.32</c:v>
                </c:pt>
                <c:pt idx="1312">
                  <c:v>14852</c:v>
                </c:pt>
                <c:pt idx="1313">
                  <c:v>14863.594999999999</c:v>
                </c:pt>
                <c:pt idx="1314">
                  <c:v>14875.19</c:v>
                </c:pt>
                <c:pt idx="1315">
                  <c:v>14886.815000000001</c:v>
                </c:pt>
                <c:pt idx="1316">
                  <c:v>14898.455</c:v>
                </c:pt>
                <c:pt idx="1317">
                  <c:v>14910.084999999999</c:v>
                </c:pt>
                <c:pt idx="1318">
                  <c:v>14921.325000000001</c:v>
                </c:pt>
                <c:pt idx="1319">
                  <c:v>14932.915000000001</c:v>
                </c:pt>
                <c:pt idx="1320">
                  <c:v>14944.575000000001</c:v>
                </c:pt>
                <c:pt idx="1321">
                  <c:v>14956.17</c:v>
                </c:pt>
                <c:pt idx="1322">
                  <c:v>14967.785</c:v>
                </c:pt>
                <c:pt idx="1323">
                  <c:v>14979.405000000001</c:v>
                </c:pt>
                <c:pt idx="1324">
                  <c:v>14991.035</c:v>
                </c:pt>
                <c:pt idx="1325">
                  <c:v>15002.575000000001</c:v>
                </c:pt>
                <c:pt idx="1326">
                  <c:v>15014.195</c:v>
                </c:pt>
                <c:pt idx="1327">
                  <c:v>15025.825000000001</c:v>
                </c:pt>
                <c:pt idx="1328">
                  <c:v>15037.375</c:v>
                </c:pt>
                <c:pt idx="1329">
                  <c:v>15048.94</c:v>
                </c:pt>
                <c:pt idx="1330">
                  <c:v>15060.584999999999</c:v>
                </c:pt>
                <c:pt idx="1331">
                  <c:v>15072.215</c:v>
                </c:pt>
                <c:pt idx="1332">
                  <c:v>15083.55</c:v>
                </c:pt>
                <c:pt idx="1333">
                  <c:v>15095.105</c:v>
                </c:pt>
                <c:pt idx="1334">
                  <c:v>15106.7</c:v>
                </c:pt>
                <c:pt idx="1335">
                  <c:v>15118.315000000001</c:v>
                </c:pt>
                <c:pt idx="1336">
                  <c:v>15129.85</c:v>
                </c:pt>
                <c:pt idx="1337">
                  <c:v>15141.475</c:v>
                </c:pt>
                <c:pt idx="1338">
                  <c:v>15153.094999999999</c:v>
                </c:pt>
                <c:pt idx="1339">
                  <c:v>15164.735000000001</c:v>
                </c:pt>
                <c:pt idx="1340">
                  <c:v>15176.29</c:v>
                </c:pt>
                <c:pt idx="1341">
                  <c:v>15187.775</c:v>
                </c:pt>
                <c:pt idx="1342">
                  <c:v>15198.9</c:v>
                </c:pt>
                <c:pt idx="1343">
                  <c:v>15210.504999999999</c:v>
                </c:pt>
                <c:pt idx="1344">
                  <c:v>15222.135</c:v>
                </c:pt>
                <c:pt idx="1345">
                  <c:v>15233.79</c:v>
                </c:pt>
                <c:pt idx="1346">
                  <c:v>15245.355</c:v>
                </c:pt>
                <c:pt idx="1347">
                  <c:v>15256.975</c:v>
                </c:pt>
                <c:pt idx="1348">
                  <c:v>15268.504999999999</c:v>
                </c:pt>
                <c:pt idx="1349">
                  <c:v>15280.14</c:v>
                </c:pt>
                <c:pt idx="1350">
                  <c:v>15291.72</c:v>
                </c:pt>
                <c:pt idx="1351">
                  <c:v>15303.344999999999</c:v>
                </c:pt>
                <c:pt idx="1352">
                  <c:v>15314.915000000001</c:v>
                </c:pt>
                <c:pt idx="1353">
                  <c:v>15326.245000000001</c:v>
                </c:pt>
                <c:pt idx="1354">
                  <c:v>15337.89</c:v>
                </c:pt>
                <c:pt idx="1355">
                  <c:v>15349.455</c:v>
                </c:pt>
                <c:pt idx="1356">
                  <c:v>15360.965</c:v>
                </c:pt>
                <c:pt idx="1357">
                  <c:v>15372.545</c:v>
                </c:pt>
                <c:pt idx="1358">
                  <c:v>15384.165000000001</c:v>
                </c:pt>
                <c:pt idx="1359">
                  <c:v>15395.735000000001</c:v>
                </c:pt>
                <c:pt idx="1360">
                  <c:v>15407.355</c:v>
                </c:pt>
                <c:pt idx="1361">
                  <c:v>15418.92</c:v>
                </c:pt>
                <c:pt idx="1362">
                  <c:v>15430.465</c:v>
                </c:pt>
                <c:pt idx="1363">
                  <c:v>15432.13</c:v>
                </c:pt>
                <c:pt idx="1364">
                  <c:v>15443.655000000001</c:v>
                </c:pt>
                <c:pt idx="1365">
                  <c:v>15455.245000000001</c:v>
                </c:pt>
                <c:pt idx="1366">
                  <c:v>15466.855</c:v>
                </c:pt>
                <c:pt idx="1367">
                  <c:v>15478.525</c:v>
                </c:pt>
                <c:pt idx="1368">
                  <c:v>15490.08</c:v>
                </c:pt>
                <c:pt idx="1369">
                  <c:v>15501.71</c:v>
                </c:pt>
                <c:pt idx="1370">
                  <c:v>15513.28</c:v>
                </c:pt>
                <c:pt idx="1371">
                  <c:v>15524.885</c:v>
                </c:pt>
                <c:pt idx="1372">
                  <c:v>15536.525</c:v>
                </c:pt>
                <c:pt idx="1373">
                  <c:v>15548.174999999999</c:v>
                </c:pt>
                <c:pt idx="1374">
                  <c:v>15559.75</c:v>
                </c:pt>
                <c:pt idx="1375">
                  <c:v>15571.34</c:v>
                </c:pt>
                <c:pt idx="1376">
                  <c:v>15582.93</c:v>
                </c:pt>
                <c:pt idx="1377">
                  <c:v>15594.38</c:v>
                </c:pt>
                <c:pt idx="1378">
                  <c:v>15606.025</c:v>
                </c:pt>
                <c:pt idx="1379">
                  <c:v>15617.645</c:v>
                </c:pt>
                <c:pt idx="1380">
                  <c:v>15629.26</c:v>
                </c:pt>
                <c:pt idx="1381">
                  <c:v>15640.88</c:v>
                </c:pt>
                <c:pt idx="1382">
                  <c:v>15652.465</c:v>
                </c:pt>
                <c:pt idx="1383">
                  <c:v>15663.13</c:v>
                </c:pt>
                <c:pt idx="1384">
                  <c:v>15674.695</c:v>
                </c:pt>
                <c:pt idx="1385">
                  <c:v>15686.305</c:v>
                </c:pt>
                <c:pt idx="1386">
                  <c:v>15697.934999999999</c:v>
                </c:pt>
                <c:pt idx="1387">
                  <c:v>15709.555</c:v>
                </c:pt>
                <c:pt idx="1388">
                  <c:v>15721.174999999999</c:v>
                </c:pt>
                <c:pt idx="1389">
                  <c:v>15732.815000000001</c:v>
                </c:pt>
                <c:pt idx="1390">
                  <c:v>15744.47</c:v>
                </c:pt>
                <c:pt idx="1391">
                  <c:v>15756.11</c:v>
                </c:pt>
                <c:pt idx="1392">
                  <c:v>15767.705</c:v>
                </c:pt>
                <c:pt idx="1393">
                  <c:v>15779.355</c:v>
                </c:pt>
                <c:pt idx="1394">
                  <c:v>15790.94</c:v>
                </c:pt>
                <c:pt idx="1395">
                  <c:v>15802.58</c:v>
                </c:pt>
                <c:pt idx="1396">
                  <c:v>15814.22</c:v>
                </c:pt>
                <c:pt idx="1397">
                  <c:v>15825.84</c:v>
                </c:pt>
                <c:pt idx="1398">
                  <c:v>15837.49</c:v>
                </c:pt>
                <c:pt idx="1399">
                  <c:v>15849.125</c:v>
                </c:pt>
                <c:pt idx="1400">
                  <c:v>15860.645</c:v>
                </c:pt>
                <c:pt idx="1401">
                  <c:v>15872.254999999999</c:v>
                </c:pt>
                <c:pt idx="1402">
                  <c:v>15883.875</c:v>
                </c:pt>
                <c:pt idx="1403">
                  <c:v>15895.5</c:v>
                </c:pt>
                <c:pt idx="1404">
                  <c:v>15907.15</c:v>
                </c:pt>
                <c:pt idx="1405">
                  <c:v>15918.764999999999</c:v>
                </c:pt>
                <c:pt idx="1406">
                  <c:v>15930.405000000001</c:v>
                </c:pt>
                <c:pt idx="1407">
                  <c:v>15942.025</c:v>
                </c:pt>
                <c:pt idx="1408">
                  <c:v>15953.615</c:v>
                </c:pt>
                <c:pt idx="1409">
                  <c:v>15965.155000000001</c:v>
                </c:pt>
                <c:pt idx="1410">
                  <c:v>15976.295</c:v>
                </c:pt>
                <c:pt idx="1411">
                  <c:v>15987.924999999999</c:v>
                </c:pt>
                <c:pt idx="1412">
                  <c:v>15999.5</c:v>
                </c:pt>
                <c:pt idx="1413">
                  <c:v>16011.13</c:v>
                </c:pt>
                <c:pt idx="1414">
                  <c:v>16022.775</c:v>
                </c:pt>
                <c:pt idx="1415">
                  <c:v>16034.375</c:v>
                </c:pt>
                <c:pt idx="1416">
                  <c:v>16046.01</c:v>
                </c:pt>
                <c:pt idx="1417">
                  <c:v>16057.655000000001</c:v>
                </c:pt>
                <c:pt idx="1418">
                  <c:v>16069.275</c:v>
                </c:pt>
                <c:pt idx="1419">
                  <c:v>16080.86</c:v>
                </c:pt>
                <c:pt idx="1420">
                  <c:v>16092.485000000001</c:v>
                </c:pt>
                <c:pt idx="1421">
                  <c:v>16104</c:v>
                </c:pt>
                <c:pt idx="1422">
                  <c:v>16115.64</c:v>
                </c:pt>
                <c:pt idx="1423">
                  <c:v>16127.21</c:v>
                </c:pt>
                <c:pt idx="1424">
                  <c:v>16138.83</c:v>
                </c:pt>
                <c:pt idx="1425">
                  <c:v>16150.045</c:v>
                </c:pt>
                <c:pt idx="1426">
                  <c:v>16161.61</c:v>
                </c:pt>
                <c:pt idx="1427">
                  <c:v>16173.254999999999</c:v>
                </c:pt>
                <c:pt idx="1428">
                  <c:v>16184.895</c:v>
                </c:pt>
                <c:pt idx="1429">
                  <c:v>16196.525</c:v>
                </c:pt>
                <c:pt idx="1430">
                  <c:v>16208.205</c:v>
                </c:pt>
                <c:pt idx="1431">
                  <c:v>16219.834999999999</c:v>
                </c:pt>
                <c:pt idx="1432">
                  <c:v>16231.385</c:v>
                </c:pt>
                <c:pt idx="1433">
                  <c:v>16242.98</c:v>
                </c:pt>
                <c:pt idx="1434">
                  <c:v>16254.605</c:v>
                </c:pt>
                <c:pt idx="1435">
                  <c:v>16266.23</c:v>
                </c:pt>
                <c:pt idx="1436">
                  <c:v>16277.855</c:v>
                </c:pt>
                <c:pt idx="1437">
                  <c:v>16289.46</c:v>
                </c:pt>
                <c:pt idx="1438">
                  <c:v>16301.045</c:v>
                </c:pt>
                <c:pt idx="1439">
                  <c:v>16312.67</c:v>
                </c:pt>
                <c:pt idx="1440">
                  <c:v>16324.28</c:v>
                </c:pt>
                <c:pt idx="1441">
                  <c:v>16335.875</c:v>
                </c:pt>
                <c:pt idx="1442">
                  <c:v>16347.514999999999</c:v>
                </c:pt>
                <c:pt idx="1443">
                  <c:v>16359.17</c:v>
                </c:pt>
                <c:pt idx="1444">
                  <c:v>16370.62</c:v>
                </c:pt>
                <c:pt idx="1445">
                  <c:v>16382.225</c:v>
                </c:pt>
                <c:pt idx="1446">
                  <c:v>16393.785</c:v>
                </c:pt>
                <c:pt idx="1447">
                  <c:v>16405.39</c:v>
                </c:pt>
                <c:pt idx="1448">
                  <c:v>16417.055</c:v>
                </c:pt>
                <c:pt idx="1449">
                  <c:v>16428.66</c:v>
                </c:pt>
                <c:pt idx="1450">
                  <c:v>16440.264999999999</c:v>
                </c:pt>
                <c:pt idx="1451">
                  <c:v>16451.86</c:v>
                </c:pt>
                <c:pt idx="1452">
                  <c:v>16463.43</c:v>
                </c:pt>
                <c:pt idx="1453">
                  <c:v>16474.79</c:v>
                </c:pt>
                <c:pt idx="1454">
                  <c:v>16485.884999999998</c:v>
                </c:pt>
                <c:pt idx="1455">
                  <c:v>16497.445</c:v>
                </c:pt>
                <c:pt idx="1456">
                  <c:v>16509.055</c:v>
                </c:pt>
                <c:pt idx="1457">
                  <c:v>16520.66</c:v>
                </c:pt>
                <c:pt idx="1458">
                  <c:v>16532.259999999998</c:v>
                </c:pt>
                <c:pt idx="1459">
                  <c:v>16543.87</c:v>
                </c:pt>
                <c:pt idx="1460">
                  <c:v>16555.52</c:v>
                </c:pt>
                <c:pt idx="1461">
                  <c:v>16567.064999999999</c:v>
                </c:pt>
                <c:pt idx="1462">
                  <c:v>16578.669999999998</c:v>
                </c:pt>
                <c:pt idx="1463">
                  <c:v>16589.87</c:v>
                </c:pt>
                <c:pt idx="1464">
                  <c:v>16601.485000000001</c:v>
                </c:pt>
                <c:pt idx="1465">
                  <c:v>16613.095000000001</c:v>
                </c:pt>
                <c:pt idx="1466">
                  <c:v>16624.705000000002</c:v>
                </c:pt>
                <c:pt idx="1467">
                  <c:v>16636.235000000001</c:v>
                </c:pt>
                <c:pt idx="1468">
                  <c:v>16647.849999999999</c:v>
                </c:pt>
                <c:pt idx="1469">
                  <c:v>16659.445</c:v>
                </c:pt>
                <c:pt idx="1470">
                  <c:v>16671.060000000001</c:v>
                </c:pt>
                <c:pt idx="1471">
                  <c:v>16682.665000000001</c:v>
                </c:pt>
                <c:pt idx="1472">
                  <c:v>16694.264999999999</c:v>
                </c:pt>
                <c:pt idx="1473">
                  <c:v>16705.875</c:v>
                </c:pt>
                <c:pt idx="1474">
                  <c:v>16717.485000000001</c:v>
                </c:pt>
                <c:pt idx="1475">
                  <c:v>16729.055</c:v>
                </c:pt>
                <c:pt idx="1476">
                  <c:v>16740.7</c:v>
                </c:pt>
                <c:pt idx="1477">
                  <c:v>16752.224999999999</c:v>
                </c:pt>
                <c:pt idx="1478">
                  <c:v>16763.785</c:v>
                </c:pt>
                <c:pt idx="1479">
                  <c:v>16775.395</c:v>
                </c:pt>
                <c:pt idx="1480">
                  <c:v>16786.48</c:v>
                </c:pt>
                <c:pt idx="1481">
                  <c:v>16798.064999999999</c:v>
                </c:pt>
                <c:pt idx="1482">
                  <c:v>16809.685000000001</c:v>
                </c:pt>
                <c:pt idx="1483">
                  <c:v>16821.305</c:v>
                </c:pt>
                <c:pt idx="1484">
                  <c:v>16832.455000000002</c:v>
                </c:pt>
                <c:pt idx="1485">
                  <c:v>16844.064999999999</c:v>
                </c:pt>
                <c:pt idx="1486">
                  <c:v>16855.685000000001</c:v>
                </c:pt>
                <c:pt idx="1487">
                  <c:v>16867.294999999998</c:v>
                </c:pt>
                <c:pt idx="1488">
                  <c:v>16878.900000000001</c:v>
                </c:pt>
                <c:pt idx="1489">
                  <c:v>16890.505000000001</c:v>
                </c:pt>
                <c:pt idx="1490">
                  <c:v>16902.134999999998</c:v>
                </c:pt>
                <c:pt idx="1491">
                  <c:v>16913.75</c:v>
                </c:pt>
                <c:pt idx="1492">
                  <c:v>16925.355</c:v>
                </c:pt>
                <c:pt idx="1493">
                  <c:v>16936.945</c:v>
                </c:pt>
                <c:pt idx="1494">
                  <c:v>16948.57</c:v>
                </c:pt>
                <c:pt idx="1495">
                  <c:v>16960.189999999999</c:v>
                </c:pt>
                <c:pt idx="1496">
                  <c:v>16971.78</c:v>
                </c:pt>
                <c:pt idx="1497">
                  <c:v>16983.395</c:v>
                </c:pt>
                <c:pt idx="1498">
                  <c:v>16995.025000000001</c:v>
                </c:pt>
                <c:pt idx="1499">
                  <c:v>17006.634999999998</c:v>
                </c:pt>
                <c:pt idx="1500">
                  <c:v>17018.255000000001</c:v>
                </c:pt>
                <c:pt idx="1501">
                  <c:v>17029.8</c:v>
                </c:pt>
                <c:pt idx="1502">
                  <c:v>17041.455000000002</c:v>
                </c:pt>
                <c:pt idx="1503">
                  <c:v>17053.07</c:v>
                </c:pt>
                <c:pt idx="1504">
                  <c:v>17064.66</c:v>
                </c:pt>
                <c:pt idx="1505">
                  <c:v>17076.3</c:v>
                </c:pt>
                <c:pt idx="1506">
                  <c:v>17087.759999999998</c:v>
                </c:pt>
                <c:pt idx="1507">
                  <c:v>17099.325000000001</c:v>
                </c:pt>
                <c:pt idx="1508">
                  <c:v>17110.955000000002</c:v>
                </c:pt>
                <c:pt idx="1509">
                  <c:v>17122.57</c:v>
                </c:pt>
                <c:pt idx="1510">
                  <c:v>17134.165000000001</c:v>
                </c:pt>
                <c:pt idx="1511">
                  <c:v>17145.77</c:v>
                </c:pt>
                <c:pt idx="1512">
                  <c:v>17157.415000000001</c:v>
                </c:pt>
                <c:pt idx="1513">
                  <c:v>17169.03</c:v>
                </c:pt>
                <c:pt idx="1514">
                  <c:v>17180.669999999998</c:v>
                </c:pt>
                <c:pt idx="1515">
                  <c:v>17192.275000000001</c:v>
                </c:pt>
                <c:pt idx="1516">
                  <c:v>17203.904999999999</c:v>
                </c:pt>
                <c:pt idx="1517">
                  <c:v>17215.560000000001</c:v>
                </c:pt>
                <c:pt idx="1518">
                  <c:v>17226.919999999998</c:v>
                </c:pt>
                <c:pt idx="1519">
                  <c:v>17238.555</c:v>
                </c:pt>
                <c:pt idx="1520">
                  <c:v>17250.145</c:v>
                </c:pt>
                <c:pt idx="1521">
                  <c:v>17261.764999999999</c:v>
                </c:pt>
                <c:pt idx="1522">
                  <c:v>17273.39</c:v>
                </c:pt>
                <c:pt idx="1523">
                  <c:v>17285.005000000001</c:v>
                </c:pt>
                <c:pt idx="1524">
                  <c:v>17296.654999999999</c:v>
                </c:pt>
                <c:pt idx="1525">
                  <c:v>17308.060000000001</c:v>
                </c:pt>
                <c:pt idx="1526">
                  <c:v>17319.72</c:v>
                </c:pt>
                <c:pt idx="1527">
                  <c:v>17331.285</c:v>
                </c:pt>
                <c:pt idx="1528">
                  <c:v>17342.884999999998</c:v>
                </c:pt>
                <c:pt idx="1529">
                  <c:v>17354.505000000001</c:v>
                </c:pt>
                <c:pt idx="1530">
                  <c:v>17366.084999999999</c:v>
                </c:pt>
                <c:pt idx="1531">
                  <c:v>17377.705000000002</c:v>
                </c:pt>
                <c:pt idx="1532">
                  <c:v>17389.32</c:v>
                </c:pt>
                <c:pt idx="1533">
                  <c:v>17400.945</c:v>
                </c:pt>
                <c:pt idx="1534">
                  <c:v>17412.39</c:v>
                </c:pt>
                <c:pt idx="1535">
                  <c:v>17423.994999999999</c:v>
                </c:pt>
                <c:pt idx="1536">
                  <c:v>17435.63</c:v>
                </c:pt>
                <c:pt idx="1537">
                  <c:v>17446.650000000001</c:v>
                </c:pt>
                <c:pt idx="1538">
                  <c:v>17458.21</c:v>
                </c:pt>
                <c:pt idx="1539">
                  <c:v>17469.805</c:v>
                </c:pt>
                <c:pt idx="1540">
                  <c:v>17481.439999999999</c:v>
                </c:pt>
                <c:pt idx="1541">
                  <c:v>17492.904999999999</c:v>
                </c:pt>
                <c:pt idx="1542">
                  <c:v>17504.445</c:v>
                </c:pt>
                <c:pt idx="1543">
                  <c:v>17516.055</c:v>
                </c:pt>
                <c:pt idx="1544">
                  <c:v>17527.625</c:v>
                </c:pt>
                <c:pt idx="1545">
                  <c:v>17539.255000000001</c:v>
                </c:pt>
                <c:pt idx="1546">
                  <c:v>17550.865000000002</c:v>
                </c:pt>
                <c:pt idx="1547">
                  <c:v>17562.465</c:v>
                </c:pt>
                <c:pt idx="1548">
                  <c:v>17573.86</c:v>
                </c:pt>
                <c:pt idx="1549">
                  <c:v>17585.474999999999</c:v>
                </c:pt>
                <c:pt idx="1550">
                  <c:v>17597.099999999999</c:v>
                </c:pt>
                <c:pt idx="1551">
                  <c:v>17608.674999999999</c:v>
                </c:pt>
                <c:pt idx="1552">
                  <c:v>17620.29</c:v>
                </c:pt>
                <c:pt idx="1553">
                  <c:v>17631.89</c:v>
                </c:pt>
                <c:pt idx="1554">
                  <c:v>17643.494999999999</c:v>
                </c:pt>
                <c:pt idx="1555">
                  <c:v>17655.055</c:v>
                </c:pt>
                <c:pt idx="1556">
                  <c:v>17666.705000000002</c:v>
                </c:pt>
                <c:pt idx="1557">
                  <c:v>17678.305</c:v>
                </c:pt>
                <c:pt idx="1558">
                  <c:v>17689.415000000001</c:v>
                </c:pt>
                <c:pt idx="1559">
                  <c:v>17700.95</c:v>
                </c:pt>
                <c:pt idx="1560">
                  <c:v>17712.505000000001</c:v>
                </c:pt>
                <c:pt idx="1561">
                  <c:v>17723.605</c:v>
                </c:pt>
                <c:pt idx="1562">
                  <c:v>17735.060000000001</c:v>
                </c:pt>
                <c:pt idx="1563">
                  <c:v>17746.689999999999</c:v>
                </c:pt>
                <c:pt idx="1564">
                  <c:v>17758.32</c:v>
                </c:pt>
                <c:pt idx="1565">
                  <c:v>17769.945</c:v>
                </c:pt>
                <c:pt idx="1566">
                  <c:v>17781.404999999999</c:v>
                </c:pt>
                <c:pt idx="1567">
                  <c:v>17792.535</c:v>
                </c:pt>
                <c:pt idx="1568">
                  <c:v>17803.965</c:v>
                </c:pt>
                <c:pt idx="1569">
                  <c:v>17815.59</c:v>
                </c:pt>
                <c:pt idx="1570">
                  <c:v>17827.080000000002</c:v>
                </c:pt>
                <c:pt idx="1571">
                  <c:v>17838.595000000001</c:v>
                </c:pt>
                <c:pt idx="1572">
                  <c:v>17850.195</c:v>
                </c:pt>
                <c:pt idx="1573">
                  <c:v>17861.834999999999</c:v>
                </c:pt>
                <c:pt idx="1574">
                  <c:v>17873.435000000001</c:v>
                </c:pt>
                <c:pt idx="1575">
                  <c:v>17885.05</c:v>
                </c:pt>
                <c:pt idx="1576">
                  <c:v>17896.685000000001</c:v>
                </c:pt>
                <c:pt idx="1577">
                  <c:v>17908.34</c:v>
                </c:pt>
                <c:pt idx="1578">
                  <c:v>17919.974999999999</c:v>
                </c:pt>
                <c:pt idx="1579">
                  <c:v>17931.62</c:v>
                </c:pt>
                <c:pt idx="1580">
                  <c:v>17943.21</c:v>
                </c:pt>
                <c:pt idx="1581">
                  <c:v>17954.845000000001</c:v>
                </c:pt>
                <c:pt idx="1582">
                  <c:v>17966.404999999999</c:v>
                </c:pt>
                <c:pt idx="1583">
                  <c:v>17978.04</c:v>
                </c:pt>
                <c:pt idx="1584">
                  <c:v>17989.685000000001</c:v>
                </c:pt>
                <c:pt idx="1585">
                  <c:v>18001.294999999998</c:v>
                </c:pt>
                <c:pt idx="1586">
                  <c:v>18012.955000000002</c:v>
                </c:pt>
                <c:pt idx="1587">
                  <c:v>18024.560000000001</c:v>
                </c:pt>
                <c:pt idx="1588">
                  <c:v>18036.205000000002</c:v>
                </c:pt>
                <c:pt idx="1589">
                  <c:v>18047.825000000001</c:v>
                </c:pt>
                <c:pt idx="1590">
                  <c:v>18059.455000000002</c:v>
                </c:pt>
                <c:pt idx="1591">
                  <c:v>18071.095000000001</c:v>
                </c:pt>
                <c:pt idx="1592">
                  <c:v>18082.705000000002</c:v>
                </c:pt>
                <c:pt idx="1593">
                  <c:v>18094.34</c:v>
                </c:pt>
                <c:pt idx="1594">
                  <c:v>18105.965</c:v>
                </c:pt>
                <c:pt idx="1595">
                  <c:v>18117.595000000001</c:v>
                </c:pt>
                <c:pt idx="1596">
                  <c:v>18129.2</c:v>
                </c:pt>
                <c:pt idx="1597">
                  <c:v>18140.805</c:v>
                </c:pt>
                <c:pt idx="1598">
                  <c:v>18152.259999999998</c:v>
                </c:pt>
                <c:pt idx="1599">
                  <c:v>18163.904999999999</c:v>
                </c:pt>
                <c:pt idx="1600">
                  <c:v>18175.525000000001</c:v>
                </c:pt>
                <c:pt idx="1601">
                  <c:v>18186.955000000002</c:v>
                </c:pt>
                <c:pt idx="1602">
                  <c:v>18198.605</c:v>
                </c:pt>
                <c:pt idx="1603">
                  <c:v>18206.509999999998</c:v>
                </c:pt>
                <c:pt idx="1604">
                  <c:v>18210.240000000002</c:v>
                </c:pt>
                <c:pt idx="1605">
                  <c:v>18221.48</c:v>
                </c:pt>
                <c:pt idx="1606">
                  <c:v>18233.115000000002</c:v>
                </c:pt>
                <c:pt idx="1607">
                  <c:v>18244.775000000001</c:v>
                </c:pt>
                <c:pt idx="1608">
                  <c:v>18255.855</c:v>
                </c:pt>
                <c:pt idx="1609">
                  <c:v>18267.485000000001</c:v>
                </c:pt>
                <c:pt idx="1610">
                  <c:v>18279.064999999999</c:v>
                </c:pt>
                <c:pt idx="1611">
                  <c:v>18290.685000000001</c:v>
                </c:pt>
                <c:pt idx="1612">
                  <c:v>18302.310000000001</c:v>
                </c:pt>
                <c:pt idx="1613">
                  <c:v>18313.945</c:v>
                </c:pt>
                <c:pt idx="1614">
                  <c:v>18325.55</c:v>
                </c:pt>
                <c:pt idx="1615">
                  <c:v>18337.174999999999</c:v>
                </c:pt>
                <c:pt idx="1616">
                  <c:v>18348.82</c:v>
                </c:pt>
                <c:pt idx="1617">
                  <c:v>18360.47</c:v>
                </c:pt>
                <c:pt idx="1618">
                  <c:v>18372.105</c:v>
                </c:pt>
                <c:pt idx="1619">
                  <c:v>18383.695</c:v>
                </c:pt>
                <c:pt idx="1620">
                  <c:v>18395.34</c:v>
                </c:pt>
                <c:pt idx="1621">
                  <c:v>18406.82</c:v>
                </c:pt>
                <c:pt idx="1622">
                  <c:v>18418.47</c:v>
                </c:pt>
                <c:pt idx="1623">
                  <c:v>18430.044999999998</c:v>
                </c:pt>
                <c:pt idx="1624">
                  <c:v>18441.669999999998</c:v>
                </c:pt>
                <c:pt idx="1625">
                  <c:v>18453.275000000001</c:v>
                </c:pt>
                <c:pt idx="1626">
                  <c:v>18464.845000000001</c:v>
                </c:pt>
                <c:pt idx="1627">
                  <c:v>18476.424999999999</c:v>
                </c:pt>
                <c:pt idx="1628">
                  <c:v>18488.044999999998</c:v>
                </c:pt>
                <c:pt idx="1629">
                  <c:v>18499.66</c:v>
                </c:pt>
                <c:pt idx="1630">
                  <c:v>18511.285</c:v>
                </c:pt>
                <c:pt idx="1631">
                  <c:v>18519.494999999999</c:v>
                </c:pt>
                <c:pt idx="1632">
                  <c:v>18530.974999999999</c:v>
                </c:pt>
                <c:pt idx="1633">
                  <c:v>18542.474999999999</c:v>
                </c:pt>
                <c:pt idx="1634">
                  <c:v>18554.075000000001</c:v>
                </c:pt>
                <c:pt idx="1635">
                  <c:v>18565.72</c:v>
                </c:pt>
                <c:pt idx="1636">
                  <c:v>18577.28</c:v>
                </c:pt>
                <c:pt idx="1637">
                  <c:v>18588.875</c:v>
                </c:pt>
                <c:pt idx="1638">
                  <c:v>18600.5</c:v>
                </c:pt>
                <c:pt idx="1639">
                  <c:v>18612.12</c:v>
                </c:pt>
                <c:pt idx="1640">
                  <c:v>18623.575000000001</c:v>
                </c:pt>
                <c:pt idx="1641">
                  <c:v>18635.2</c:v>
                </c:pt>
                <c:pt idx="1642">
                  <c:v>18646.834999999999</c:v>
                </c:pt>
                <c:pt idx="1643">
                  <c:v>18658.415000000001</c:v>
                </c:pt>
                <c:pt idx="1644">
                  <c:v>18670.035</c:v>
                </c:pt>
                <c:pt idx="1645">
                  <c:v>18681.665000000001</c:v>
                </c:pt>
                <c:pt idx="1646">
                  <c:v>18693.29</c:v>
                </c:pt>
                <c:pt idx="1647">
                  <c:v>18704.89</c:v>
                </c:pt>
                <c:pt idx="1648">
                  <c:v>18715.36</c:v>
                </c:pt>
                <c:pt idx="1649">
                  <c:v>18726.689999999999</c:v>
                </c:pt>
                <c:pt idx="1650">
                  <c:v>18738.325000000001</c:v>
                </c:pt>
                <c:pt idx="1651">
                  <c:v>18749.955000000002</c:v>
                </c:pt>
                <c:pt idx="1652">
                  <c:v>18761.580000000002</c:v>
                </c:pt>
                <c:pt idx="1653">
                  <c:v>18773.185000000001</c:v>
                </c:pt>
                <c:pt idx="1654">
                  <c:v>18784.715</c:v>
                </c:pt>
                <c:pt idx="1655">
                  <c:v>18796.224999999999</c:v>
                </c:pt>
                <c:pt idx="1656">
                  <c:v>18807.88</c:v>
                </c:pt>
                <c:pt idx="1657">
                  <c:v>18819.46</c:v>
                </c:pt>
                <c:pt idx="1658">
                  <c:v>18831.044999999998</c:v>
                </c:pt>
                <c:pt idx="1659">
                  <c:v>18842.645</c:v>
                </c:pt>
                <c:pt idx="1660">
                  <c:v>18854.264999999999</c:v>
                </c:pt>
                <c:pt idx="1661">
                  <c:v>18865.88</c:v>
                </c:pt>
                <c:pt idx="1662">
                  <c:v>18877.490000000002</c:v>
                </c:pt>
                <c:pt idx="1663">
                  <c:v>18889.12</c:v>
                </c:pt>
                <c:pt idx="1664">
                  <c:v>18900.72</c:v>
                </c:pt>
                <c:pt idx="1665">
                  <c:v>18912.334999999999</c:v>
                </c:pt>
                <c:pt idx="1666">
                  <c:v>18923.93</c:v>
                </c:pt>
                <c:pt idx="1667">
                  <c:v>18935.32</c:v>
                </c:pt>
                <c:pt idx="1668">
                  <c:v>18946.78</c:v>
                </c:pt>
                <c:pt idx="1669">
                  <c:v>18958.43</c:v>
                </c:pt>
                <c:pt idx="1670">
                  <c:v>18970.025000000001</c:v>
                </c:pt>
                <c:pt idx="1671">
                  <c:v>18981.650000000001</c:v>
                </c:pt>
                <c:pt idx="1672">
                  <c:v>18993.314999999999</c:v>
                </c:pt>
                <c:pt idx="1673">
                  <c:v>19004.935000000001</c:v>
                </c:pt>
                <c:pt idx="1674">
                  <c:v>19016.575000000001</c:v>
                </c:pt>
                <c:pt idx="1675">
                  <c:v>19028.255000000001</c:v>
                </c:pt>
                <c:pt idx="1676">
                  <c:v>19039.904999999999</c:v>
                </c:pt>
                <c:pt idx="1677">
                  <c:v>19051.505000000001</c:v>
                </c:pt>
                <c:pt idx="1678">
                  <c:v>19063.154999999999</c:v>
                </c:pt>
                <c:pt idx="1679">
                  <c:v>19074.82</c:v>
                </c:pt>
                <c:pt idx="1680">
                  <c:v>19086.445</c:v>
                </c:pt>
                <c:pt idx="1681">
                  <c:v>19098.075000000001</c:v>
                </c:pt>
                <c:pt idx="1682">
                  <c:v>19109.705000000002</c:v>
                </c:pt>
                <c:pt idx="1683">
                  <c:v>19121.325000000001</c:v>
                </c:pt>
                <c:pt idx="1684">
                  <c:v>19132.955000000002</c:v>
                </c:pt>
                <c:pt idx="1685">
                  <c:v>19144.61</c:v>
                </c:pt>
                <c:pt idx="1686">
                  <c:v>19156.23</c:v>
                </c:pt>
                <c:pt idx="1687">
                  <c:v>19167.87</c:v>
                </c:pt>
                <c:pt idx="1688">
                  <c:v>19179.509999999998</c:v>
                </c:pt>
                <c:pt idx="1689">
                  <c:v>19191.165000000001</c:v>
                </c:pt>
                <c:pt idx="1690">
                  <c:v>19202.794999999998</c:v>
                </c:pt>
                <c:pt idx="1691">
                  <c:v>19214.43</c:v>
                </c:pt>
                <c:pt idx="1692">
                  <c:v>19226.025000000001</c:v>
                </c:pt>
                <c:pt idx="1693">
                  <c:v>19237.62</c:v>
                </c:pt>
                <c:pt idx="1694">
                  <c:v>19249.255000000001</c:v>
                </c:pt>
                <c:pt idx="1695">
                  <c:v>19260.805</c:v>
                </c:pt>
                <c:pt idx="1696">
                  <c:v>19272.415000000001</c:v>
                </c:pt>
                <c:pt idx="1697">
                  <c:v>19284.075000000001</c:v>
                </c:pt>
                <c:pt idx="1698">
                  <c:v>19295.705000000002</c:v>
                </c:pt>
                <c:pt idx="1699">
                  <c:v>19307.334999999999</c:v>
                </c:pt>
                <c:pt idx="1700">
                  <c:v>19318.935000000001</c:v>
                </c:pt>
                <c:pt idx="1701">
                  <c:v>19330.564999999999</c:v>
                </c:pt>
                <c:pt idx="1702">
                  <c:v>19342.16</c:v>
                </c:pt>
                <c:pt idx="1703">
                  <c:v>19353.75</c:v>
                </c:pt>
                <c:pt idx="1704">
                  <c:v>19365.415000000001</c:v>
                </c:pt>
                <c:pt idx="1705">
                  <c:v>19377.064999999999</c:v>
                </c:pt>
                <c:pt idx="1706">
                  <c:v>19388.71</c:v>
                </c:pt>
                <c:pt idx="1707">
                  <c:v>19400.314999999999</c:v>
                </c:pt>
                <c:pt idx="1708">
                  <c:v>19411.945</c:v>
                </c:pt>
                <c:pt idx="1709">
                  <c:v>19423.605</c:v>
                </c:pt>
                <c:pt idx="1710">
                  <c:v>19435.240000000002</c:v>
                </c:pt>
                <c:pt idx="1711">
                  <c:v>19446.740000000002</c:v>
                </c:pt>
                <c:pt idx="1712">
                  <c:v>19458.330000000002</c:v>
                </c:pt>
                <c:pt idx="1713">
                  <c:v>19469.95</c:v>
                </c:pt>
                <c:pt idx="1714">
                  <c:v>19481.59</c:v>
                </c:pt>
                <c:pt idx="1715">
                  <c:v>19493.224999999999</c:v>
                </c:pt>
                <c:pt idx="1716">
                  <c:v>19504.805</c:v>
                </c:pt>
                <c:pt idx="1717">
                  <c:v>19516.455000000002</c:v>
                </c:pt>
                <c:pt idx="1718">
                  <c:v>19528.055</c:v>
                </c:pt>
                <c:pt idx="1719">
                  <c:v>19539.535</c:v>
                </c:pt>
                <c:pt idx="1720">
                  <c:v>19551.14</c:v>
                </c:pt>
                <c:pt idx="1721">
                  <c:v>19562.764999999999</c:v>
                </c:pt>
                <c:pt idx="1722">
                  <c:v>19574.384999999998</c:v>
                </c:pt>
                <c:pt idx="1723">
                  <c:v>19585.439999999999</c:v>
                </c:pt>
                <c:pt idx="1724">
                  <c:v>19597.055</c:v>
                </c:pt>
                <c:pt idx="1725">
                  <c:v>19608.654999999999</c:v>
                </c:pt>
                <c:pt idx="1726">
                  <c:v>19620.23</c:v>
                </c:pt>
                <c:pt idx="1727">
                  <c:v>19631.87</c:v>
                </c:pt>
                <c:pt idx="1728">
                  <c:v>19643.474999999999</c:v>
                </c:pt>
                <c:pt idx="1729">
                  <c:v>19654.904999999999</c:v>
                </c:pt>
                <c:pt idx="1730">
                  <c:v>19666.244999999999</c:v>
                </c:pt>
                <c:pt idx="1731">
                  <c:v>19677.86</c:v>
                </c:pt>
                <c:pt idx="1732">
                  <c:v>19689.490000000002</c:v>
                </c:pt>
                <c:pt idx="1733">
                  <c:v>19701.115000000002</c:v>
                </c:pt>
                <c:pt idx="1734">
                  <c:v>19712.759999999998</c:v>
                </c:pt>
                <c:pt idx="1735">
                  <c:v>19724.41</c:v>
                </c:pt>
                <c:pt idx="1736">
                  <c:v>19736.02</c:v>
                </c:pt>
                <c:pt idx="1737">
                  <c:v>19747.57</c:v>
                </c:pt>
                <c:pt idx="1738">
                  <c:v>19759.195</c:v>
                </c:pt>
                <c:pt idx="1739">
                  <c:v>19770.830000000002</c:v>
                </c:pt>
                <c:pt idx="1740">
                  <c:v>19782.494999999999</c:v>
                </c:pt>
                <c:pt idx="1741">
                  <c:v>19794.075000000001</c:v>
                </c:pt>
                <c:pt idx="1742">
                  <c:v>19805.685000000001</c:v>
                </c:pt>
                <c:pt idx="1743">
                  <c:v>19817.3</c:v>
                </c:pt>
                <c:pt idx="1744">
                  <c:v>19828.875</c:v>
                </c:pt>
                <c:pt idx="1745">
                  <c:v>19840.474999999999</c:v>
                </c:pt>
                <c:pt idx="1746">
                  <c:v>19852.105</c:v>
                </c:pt>
                <c:pt idx="1747">
                  <c:v>19863.66</c:v>
                </c:pt>
                <c:pt idx="1748">
                  <c:v>19875.244999999999</c:v>
                </c:pt>
                <c:pt idx="1749">
                  <c:v>19886.814999999999</c:v>
                </c:pt>
                <c:pt idx="1750">
                  <c:v>19898.305</c:v>
                </c:pt>
                <c:pt idx="1751">
                  <c:v>19909.904999999999</c:v>
                </c:pt>
                <c:pt idx="1752">
                  <c:v>19921.514999999999</c:v>
                </c:pt>
                <c:pt idx="1753">
                  <c:v>19933.189999999999</c:v>
                </c:pt>
                <c:pt idx="1754">
                  <c:v>19944.744999999999</c:v>
                </c:pt>
                <c:pt idx="1755">
                  <c:v>19956.395</c:v>
                </c:pt>
                <c:pt idx="1756">
                  <c:v>19967.985000000001</c:v>
                </c:pt>
                <c:pt idx="1757">
                  <c:v>19979.16</c:v>
                </c:pt>
                <c:pt idx="1758">
                  <c:v>19990.825000000001</c:v>
                </c:pt>
                <c:pt idx="1759">
                  <c:v>20002.415000000001</c:v>
                </c:pt>
                <c:pt idx="1760">
                  <c:v>20014.03</c:v>
                </c:pt>
                <c:pt idx="1761">
                  <c:v>20025.55</c:v>
                </c:pt>
                <c:pt idx="1762">
                  <c:v>20037.154999999999</c:v>
                </c:pt>
                <c:pt idx="1763">
                  <c:v>20048.735000000001</c:v>
                </c:pt>
                <c:pt idx="1764">
                  <c:v>20060.32</c:v>
                </c:pt>
                <c:pt idx="1765">
                  <c:v>20071.98</c:v>
                </c:pt>
                <c:pt idx="1766">
                  <c:v>20083.605</c:v>
                </c:pt>
                <c:pt idx="1767">
                  <c:v>20095.205000000002</c:v>
                </c:pt>
                <c:pt idx="1768">
                  <c:v>20106.855</c:v>
                </c:pt>
                <c:pt idx="1769">
                  <c:v>20118.494999999999</c:v>
                </c:pt>
                <c:pt idx="1770">
                  <c:v>20130.125</c:v>
                </c:pt>
                <c:pt idx="1771">
                  <c:v>20141.72</c:v>
                </c:pt>
                <c:pt idx="1772">
                  <c:v>20153.325000000001</c:v>
                </c:pt>
                <c:pt idx="1773">
                  <c:v>20164.89</c:v>
                </c:pt>
                <c:pt idx="1774">
                  <c:v>20176.525000000001</c:v>
                </c:pt>
                <c:pt idx="1775">
                  <c:v>20188.105</c:v>
                </c:pt>
                <c:pt idx="1776">
                  <c:v>20199.705000000002</c:v>
                </c:pt>
                <c:pt idx="1777">
                  <c:v>20211.314999999999</c:v>
                </c:pt>
                <c:pt idx="1778">
                  <c:v>20222.95</c:v>
                </c:pt>
                <c:pt idx="1779">
                  <c:v>20234.474999999999</c:v>
                </c:pt>
                <c:pt idx="1780">
                  <c:v>20246.005000000001</c:v>
                </c:pt>
                <c:pt idx="1781">
                  <c:v>20257.62</c:v>
                </c:pt>
                <c:pt idx="1782">
                  <c:v>20269.23</c:v>
                </c:pt>
                <c:pt idx="1783">
                  <c:v>20280.87</c:v>
                </c:pt>
                <c:pt idx="1784">
                  <c:v>20292.5</c:v>
                </c:pt>
                <c:pt idx="1785">
                  <c:v>20304.154999999999</c:v>
                </c:pt>
                <c:pt idx="1786">
                  <c:v>20315.755000000001</c:v>
                </c:pt>
                <c:pt idx="1787">
                  <c:v>20327.435000000001</c:v>
                </c:pt>
                <c:pt idx="1788">
                  <c:v>20339.064999999999</c:v>
                </c:pt>
                <c:pt idx="1789">
                  <c:v>20350.455000000002</c:v>
                </c:pt>
                <c:pt idx="1790">
                  <c:v>20362.09</c:v>
                </c:pt>
                <c:pt idx="1791">
                  <c:v>20373.735000000001</c:v>
                </c:pt>
                <c:pt idx="1792">
                  <c:v>20385.325000000001</c:v>
                </c:pt>
                <c:pt idx="1793">
                  <c:v>20396.945</c:v>
                </c:pt>
                <c:pt idx="1794">
                  <c:v>20408.575000000001</c:v>
                </c:pt>
                <c:pt idx="1795">
                  <c:v>20420.035</c:v>
                </c:pt>
                <c:pt idx="1796">
                  <c:v>20431.625</c:v>
                </c:pt>
                <c:pt idx="1797">
                  <c:v>20443.25</c:v>
                </c:pt>
                <c:pt idx="1798">
                  <c:v>20454.845000000001</c:v>
                </c:pt>
                <c:pt idx="1799">
                  <c:v>20466.509999999998</c:v>
                </c:pt>
                <c:pt idx="1800">
                  <c:v>20478.165000000001</c:v>
                </c:pt>
                <c:pt idx="1801">
                  <c:v>20489.805</c:v>
                </c:pt>
                <c:pt idx="1802">
                  <c:v>20501.435000000001</c:v>
                </c:pt>
                <c:pt idx="1803">
                  <c:v>20513.075000000001</c:v>
                </c:pt>
                <c:pt idx="1804">
                  <c:v>20524.535</c:v>
                </c:pt>
                <c:pt idx="1805">
                  <c:v>20536.169999999998</c:v>
                </c:pt>
                <c:pt idx="1806">
                  <c:v>20545.404999999999</c:v>
                </c:pt>
                <c:pt idx="1807">
                  <c:v>20556.97</c:v>
                </c:pt>
                <c:pt idx="1808">
                  <c:v>20568.62</c:v>
                </c:pt>
                <c:pt idx="1809">
                  <c:v>20580.264999999999</c:v>
                </c:pt>
                <c:pt idx="1810">
                  <c:v>20591.865000000002</c:v>
                </c:pt>
                <c:pt idx="1811">
                  <c:v>20603.439999999999</c:v>
                </c:pt>
                <c:pt idx="1812">
                  <c:v>20614.78</c:v>
                </c:pt>
                <c:pt idx="1813">
                  <c:v>20626.169999999998</c:v>
                </c:pt>
                <c:pt idx="1814">
                  <c:v>20637.744999999999</c:v>
                </c:pt>
                <c:pt idx="1815">
                  <c:v>20649.174999999999</c:v>
                </c:pt>
                <c:pt idx="1816">
                  <c:v>20660.814999999999</c:v>
                </c:pt>
                <c:pt idx="1817">
                  <c:v>20671.705000000002</c:v>
                </c:pt>
                <c:pt idx="1818">
                  <c:v>20683.345000000001</c:v>
                </c:pt>
                <c:pt idx="1819">
                  <c:v>20694.945</c:v>
                </c:pt>
                <c:pt idx="1820">
                  <c:v>20706.575000000001</c:v>
                </c:pt>
                <c:pt idx="1821">
                  <c:v>20718.195</c:v>
                </c:pt>
                <c:pt idx="1822">
                  <c:v>20729.82</c:v>
                </c:pt>
                <c:pt idx="1823">
                  <c:v>20741.445</c:v>
                </c:pt>
                <c:pt idx="1824">
                  <c:v>20753.080000000002</c:v>
                </c:pt>
                <c:pt idx="1825">
                  <c:v>20764.59</c:v>
                </c:pt>
                <c:pt idx="1826">
                  <c:v>20776.205000000002</c:v>
                </c:pt>
                <c:pt idx="1827">
                  <c:v>20787.865000000002</c:v>
                </c:pt>
                <c:pt idx="1828">
                  <c:v>20799.334999999999</c:v>
                </c:pt>
                <c:pt idx="1829">
                  <c:v>20810.955000000002</c:v>
                </c:pt>
                <c:pt idx="1830">
                  <c:v>20822.595000000001</c:v>
                </c:pt>
                <c:pt idx="1831">
                  <c:v>20834.205000000002</c:v>
                </c:pt>
                <c:pt idx="1832">
                  <c:v>20845.794999999998</c:v>
                </c:pt>
                <c:pt idx="1833">
                  <c:v>20857.404999999999</c:v>
                </c:pt>
                <c:pt idx="1834">
                  <c:v>20869</c:v>
                </c:pt>
                <c:pt idx="1835">
                  <c:v>20880.62</c:v>
                </c:pt>
                <c:pt idx="1836">
                  <c:v>20892.25</c:v>
                </c:pt>
                <c:pt idx="1837">
                  <c:v>20903.875</c:v>
                </c:pt>
                <c:pt idx="1838">
                  <c:v>20915.445</c:v>
                </c:pt>
                <c:pt idx="1839">
                  <c:v>20926.985000000001</c:v>
                </c:pt>
                <c:pt idx="1840">
                  <c:v>20938.555</c:v>
                </c:pt>
                <c:pt idx="1841">
                  <c:v>20950.235000000001</c:v>
                </c:pt>
                <c:pt idx="1842">
                  <c:v>20961.764999999999</c:v>
                </c:pt>
                <c:pt idx="1843">
                  <c:v>20973.375</c:v>
                </c:pt>
                <c:pt idx="1844">
                  <c:v>20984.904999999999</c:v>
                </c:pt>
                <c:pt idx="1845">
                  <c:v>20996.525000000001</c:v>
                </c:pt>
                <c:pt idx="1846">
                  <c:v>21008.084999999999</c:v>
                </c:pt>
                <c:pt idx="1847">
                  <c:v>21019.715</c:v>
                </c:pt>
                <c:pt idx="1848">
                  <c:v>21031.37</c:v>
                </c:pt>
                <c:pt idx="1849">
                  <c:v>21042.97</c:v>
                </c:pt>
                <c:pt idx="1850">
                  <c:v>21054.6</c:v>
                </c:pt>
                <c:pt idx="1851">
                  <c:v>21065.435000000001</c:v>
                </c:pt>
                <c:pt idx="1852">
                  <c:v>21076.974999999999</c:v>
                </c:pt>
                <c:pt idx="1853">
                  <c:v>21088.31</c:v>
                </c:pt>
                <c:pt idx="1854">
                  <c:v>21099.95</c:v>
                </c:pt>
                <c:pt idx="1855">
                  <c:v>21111.445</c:v>
                </c:pt>
                <c:pt idx="1856">
                  <c:v>21123.06</c:v>
                </c:pt>
                <c:pt idx="1857">
                  <c:v>21134.65</c:v>
                </c:pt>
                <c:pt idx="1858">
                  <c:v>21146.255000000001</c:v>
                </c:pt>
                <c:pt idx="1859">
                  <c:v>21157.845000000001</c:v>
                </c:pt>
                <c:pt idx="1860">
                  <c:v>21169.474999999999</c:v>
                </c:pt>
                <c:pt idx="1861">
                  <c:v>21181.07</c:v>
                </c:pt>
                <c:pt idx="1862">
                  <c:v>21192.674999999999</c:v>
                </c:pt>
                <c:pt idx="1863">
                  <c:v>21204.325000000001</c:v>
                </c:pt>
                <c:pt idx="1864">
                  <c:v>21215.855</c:v>
                </c:pt>
                <c:pt idx="1865">
                  <c:v>21227.485000000001</c:v>
                </c:pt>
                <c:pt idx="1866">
                  <c:v>21239.105</c:v>
                </c:pt>
                <c:pt idx="1867">
                  <c:v>21250.705000000002</c:v>
                </c:pt>
                <c:pt idx="1868">
                  <c:v>21262.240000000002</c:v>
                </c:pt>
                <c:pt idx="1869">
                  <c:v>21273.895</c:v>
                </c:pt>
                <c:pt idx="1870">
                  <c:v>21285.494999999999</c:v>
                </c:pt>
                <c:pt idx="1871">
                  <c:v>21297.044999999998</c:v>
                </c:pt>
                <c:pt idx="1872">
                  <c:v>21308.665000000001</c:v>
                </c:pt>
                <c:pt idx="1873">
                  <c:v>21320.05</c:v>
                </c:pt>
                <c:pt idx="1874">
                  <c:v>21331.685000000001</c:v>
                </c:pt>
                <c:pt idx="1875">
                  <c:v>21343.33</c:v>
                </c:pt>
                <c:pt idx="1876">
                  <c:v>21354.92</c:v>
                </c:pt>
                <c:pt idx="1877">
                  <c:v>21366.555</c:v>
                </c:pt>
                <c:pt idx="1878">
                  <c:v>21378.185000000001</c:v>
                </c:pt>
                <c:pt idx="1879">
                  <c:v>21389.81</c:v>
                </c:pt>
                <c:pt idx="1880">
                  <c:v>21401.314999999999</c:v>
                </c:pt>
                <c:pt idx="1881">
                  <c:v>21412.924999999999</c:v>
                </c:pt>
                <c:pt idx="1882">
                  <c:v>21424.525000000001</c:v>
                </c:pt>
                <c:pt idx="1883">
                  <c:v>21436.17</c:v>
                </c:pt>
                <c:pt idx="1884">
                  <c:v>21447.785</c:v>
                </c:pt>
                <c:pt idx="1885">
                  <c:v>21459.424999999999</c:v>
                </c:pt>
                <c:pt idx="1886">
                  <c:v>21471.07</c:v>
                </c:pt>
                <c:pt idx="1887">
                  <c:v>21482.685000000001</c:v>
                </c:pt>
                <c:pt idx="1888">
                  <c:v>21494.294999999998</c:v>
                </c:pt>
                <c:pt idx="1889">
                  <c:v>21505.935000000001</c:v>
                </c:pt>
                <c:pt idx="1890">
                  <c:v>21517.55</c:v>
                </c:pt>
                <c:pt idx="1891">
                  <c:v>21529.145</c:v>
                </c:pt>
                <c:pt idx="1892">
                  <c:v>21540.78</c:v>
                </c:pt>
                <c:pt idx="1893">
                  <c:v>21552.39</c:v>
                </c:pt>
                <c:pt idx="1894">
                  <c:v>21564.014999999999</c:v>
                </c:pt>
                <c:pt idx="1895">
                  <c:v>21575.62</c:v>
                </c:pt>
                <c:pt idx="1896">
                  <c:v>21587.215</c:v>
                </c:pt>
                <c:pt idx="1897">
                  <c:v>21598.86</c:v>
                </c:pt>
                <c:pt idx="1898">
                  <c:v>21610.45</c:v>
                </c:pt>
                <c:pt idx="1899">
                  <c:v>21621.759999999998</c:v>
                </c:pt>
                <c:pt idx="1900">
                  <c:v>21633.375</c:v>
                </c:pt>
                <c:pt idx="1901">
                  <c:v>21644.974999999999</c:v>
                </c:pt>
                <c:pt idx="1902">
                  <c:v>21656.634999999998</c:v>
                </c:pt>
                <c:pt idx="1903">
                  <c:v>21668.285</c:v>
                </c:pt>
                <c:pt idx="1904">
                  <c:v>21679.915000000001</c:v>
                </c:pt>
                <c:pt idx="1905">
                  <c:v>21691.55</c:v>
                </c:pt>
                <c:pt idx="1906">
                  <c:v>21703.18</c:v>
                </c:pt>
                <c:pt idx="1907">
                  <c:v>21714.834999999999</c:v>
                </c:pt>
                <c:pt idx="1908">
                  <c:v>21726.435000000001</c:v>
                </c:pt>
                <c:pt idx="1909">
                  <c:v>21738.03</c:v>
                </c:pt>
                <c:pt idx="1910">
                  <c:v>21749.645</c:v>
                </c:pt>
                <c:pt idx="1911">
                  <c:v>21761.22</c:v>
                </c:pt>
                <c:pt idx="1912">
                  <c:v>21772.855</c:v>
                </c:pt>
                <c:pt idx="1913">
                  <c:v>21784.395</c:v>
                </c:pt>
                <c:pt idx="1914">
                  <c:v>21795.974999999999</c:v>
                </c:pt>
                <c:pt idx="1915">
                  <c:v>21807.360000000001</c:v>
                </c:pt>
                <c:pt idx="1916">
                  <c:v>21818.974999999999</c:v>
                </c:pt>
                <c:pt idx="1917">
                  <c:v>21830.605</c:v>
                </c:pt>
                <c:pt idx="1918">
                  <c:v>21842.215</c:v>
                </c:pt>
                <c:pt idx="1919">
                  <c:v>21853.84</c:v>
                </c:pt>
                <c:pt idx="1920">
                  <c:v>21865.365000000002</c:v>
                </c:pt>
                <c:pt idx="1921">
                  <c:v>21876.965</c:v>
                </c:pt>
                <c:pt idx="1922">
                  <c:v>21888.595000000001</c:v>
                </c:pt>
                <c:pt idx="1923">
                  <c:v>21900.165000000001</c:v>
                </c:pt>
                <c:pt idx="1924">
                  <c:v>21910.935000000001</c:v>
                </c:pt>
                <c:pt idx="1925">
                  <c:v>21922.525000000001</c:v>
                </c:pt>
                <c:pt idx="1926">
                  <c:v>21934.205000000002</c:v>
                </c:pt>
                <c:pt idx="1927">
                  <c:v>21945.805</c:v>
                </c:pt>
                <c:pt idx="1928">
                  <c:v>21957.435000000001</c:v>
                </c:pt>
                <c:pt idx="1929">
                  <c:v>21969.044999999998</c:v>
                </c:pt>
                <c:pt idx="1930">
                  <c:v>21980.674999999999</c:v>
                </c:pt>
                <c:pt idx="1931">
                  <c:v>21992.325000000001</c:v>
                </c:pt>
                <c:pt idx="1932">
                  <c:v>22003.985000000001</c:v>
                </c:pt>
                <c:pt idx="1933">
                  <c:v>22015.584999999999</c:v>
                </c:pt>
                <c:pt idx="1934">
                  <c:v>22027.165000000001</c:v>
                </c:pt>
                <c:pt idx="1935">
                  <c:v>22038.720000000001</c:v>
                </c:pt>
                <c:pt idx="1936">
                  <c:v>22050.334999999999</c:v>
                </c:pt>
                <c:pt idx="1937">
                  <c:v>22061.985000000001</c:v>
                </c:pt>
                <c:pt idx="1938">
                  <c:v>22073.61</c:v>
                </c:pt>
                <c:pt idx="1939">
                  <c:v>22085.22</c:v>
                </c:pt>
                <c:pt idx="1940">
                  <c:v>22096.244999999999</c:v>
                </c:pt>
                <c:pt idx="1941">
                  <c:v>22107.904999999999</c:v>
                </c:pt>
                <c:pt idx="1942">
                  <c:v>22119.134999999998</c:v>
                </c:pt>
                <c:pt idx="1943">
                  <c:v>22130.785</c:v>
                </c:pt>
                <c:pt idx="1944">
                  <c:v>22142.395</c:v>
                </c:pt>
                <c:pt idx="1945">
                  <c:v>22154.005000000001</c:v>
                </c:pt>
                <c:pt idx="1946">
                  <c:v>22165.62</c:v>
                </c:pt>
                <c:pt idx="1947">
                  <c:v>22177.224999999999</c:v>
                </c:pt>
                <c:pt idx="1948">
                  <c:v>22188.865000000002</c:v>
                </c:pt>
                <c:pt idx="1949">
                  <c:v>22200.485000000001</c:v>
                </c:pt>
                <c:pt idx="1950">
                  <c:v>22212.11</c:v>
                </c:pt>
                <c:pt idx="1951">
                  <c:v>22223.71</c:v>
                </c:pt>
                <c:pt idx="1952">
                  <c:v>22235.34</c:v>
                </c:pt>
                <c:pt idx="1953">
                  <c:v>22246.959999999999</c:v>
                </c:pt>
                <c:pt idx="1954">
                  <c:v>22258.58</c:v>
                </c:pt>
                <c:pt idx="1955">
                  <c:v>22270.2</c:v>
                </c:pt>
                <c:pt idx="1956">
                  <c:v>22281.81</c:v>
                </c:pt>
                <c:pt idx="1957">
                  <c:v>22293.41</c:v>
                </c:pt>
                <c:pt idx="1958">
                  <c:v>22305.040000000001</c:v>
                </c:pt>
                <c:pt idx="1959">
                  <c:v>22316.65</c:v>
                </c:pt>
                <c:pt idx="1960">
                  <c:v>22328.28</c:v>
                </c:pt>
                <c:pt idx="1961">
                  <c:v>22339.794999999998</c:v>
                </c:pt>
                <c:pt idx="1962">
                  <c:v>22351.345000000001</c:v>
                </c:pt>
                <c:pt idx="1963">
                  <c:v>22362.965</c:v>
                </c:pt>
                <c:pt idx="1964">
                  <c:v>22374.06</c:v>
                </c:pt>
                <c:pt idx="1965">
                  <c:v>22385.634999999998</c:v>
                </c:pt>
                <c:pt idx="1966">
                  <c:v>22397.305</c:v>
                </c:pt>
                <c:pt idx="1967">
                  <c:v>22406.17</c:v>
                </c:pt>
                <c:pt idx="1968">
                  <c:v>22417.654999999999</c:v>
                </c:pt>
                <c:pt idx="1969">
                  <c:v>22429.275000000001</c:v>
                </c:pt>
                <c:pt idx="1970">
                  <c:v>22440.904999999999</c:v>
                </c:pt>
                <c:pt idx="1971">
                  <c:v>22452.52</c:v>
                </c:pt>
                <c:pt idx="1972">
                  <c:v>22464.15</c:v>
                </c:pt>
                <c:pt idx="1973">
                  <c:v>22475.794999999998</c:v>
                </c:pt>
                <c:pt idx="1974">
                  <c:v>22487.25</c:v>
                </c:pt>
                <c:pt idx="1975">
                  <c:v>22498.825000000001</c:v>
                </c:pt>
                <c:pt idx="1976">
                  <c:v>22510.415000000001</c:v>
                </c:pt>
                <c:pt idx="1977">
                  <c:v>22522.02</c:v>
                </c:pt>
                <c:pt idx="1978">
                  <c:v>22533.674999999999</c:v>
                </c:pt>
                <c:pt idx="1979">
                  <c:v>22545.255000000001</c:v>
                </c:pt>
                <c:pt idx="1980">
                  <c:v>22556.855</c:v>
                </c:pt>
                <c:pt idx="1981">
                  <c:v>22568.49</c:v>
                </c:pt>
                <c:pt idx="1982">
                  <c:v>22580.11</c:v>
                </c:pt>
                <c:pt idx="1983">
                  <c:v>22591.7</c:v>
                </c:pt>
                <c:pt idx="1984">
                  <c:v>22603.355</c:v>
                </c:pt>
                <c:pt idx="1985">
                  <c:v>22615.005000000001</c:v>
                </c:pt>
                <c:pt idx="1986">
                  <c:v>22626.66</c:v>
                </c:pt>
                <c:pt idx="1987">
                  <c:v>22638.275000000001</c:v>
                </c:pt>
                <c:pt idx="1988">
                  <c:v>22649.875</c:v>
                </c:pt>
                <c:pt idx="1989">
                  <c:v>22661.494999999999</c:v>
                </c:pt>
                <c:pt idx="1990">
                  <c:v>22673.119999999999</c:v>
                </c:pt>
                <c:pt idx="1991">
                  <c:v>22684.715</c:v>
                </c:pt>
                <c:pt idx="1992">
                  <c:v>22696.325000000001</c:v>
                </c:pt>
                <c:pt idx="1993">
                  <c:v>22707.924999999999</c:v>
                </c:pt>
                <c:pt idx="1994">
                  <c:v>22719.465</c:v>
                </c:pt>
                <c:pt idx="1995">
                  <c:v>22731.1</c:v>
                </c:pt>
                <c:pt idx="1996">
                  <c:v>22742.724999999999</c:v>
                </c:pt>
                <c:pt idx="1997">
                  <c:v>22754.025000000001</c:v>
                </c:pt>
                <c:pt idx="1998">
                  <c:v>22765.645</c:v>
                </c:pt>
                <c:pt idx="1999">
                  <c:v>22777.27</c:v>
                </c:pt>
                <c:pt idx="2000">
                  <c:v>22788.935000000001</c:v>
                </c:pt>
                <c:pt idx="2001">
                  <c:v>22800.560000000001</c:v>
                </c:pt>
                <c:pt idx="2002">
                  <c:v>22812.145</c:v>
                </c:pt>
                <c:pt idx="2003">
                  <c:v>22823.764999999999</c:v>
                </c:pt>
                <c:pt idx="2004">
                  <c:v>22835.360000000001</c:v>
                </c:pt>
                <c:pt idx="2005">
                  <c:v>22846.87</c:v>
                </c:pt>
                <c:pt idx="2006">
                  <c:v>22858.52</c:v>
                </c:pt>
                <c:pt idx="2007">
                  <c:v>22870.145</c:v>
                </c:pt>
                <c:pt idx="2008">
                  <c:v>22881.75</c:v>
                </c:pt>
                <c:pt idx="2009">
                  <c:v>22893.415000000001</c:v>
                </c:pt>
                <c:pt idx="2010">
                  <c:v>22905.055</c:v>
                </c:pt>
                <c:pt idx="2011">
                  <c:v>22916.674999999999</c:v>
                </c:pt>
                <c:pt idx="2012">
                  <c:v>22928.28</c:v>
                </c:pt>
                <c:pt idx="2013">
                  <c:v>22939.915000000001</c:v>
                </c:pt>
                <c:pt idx="2014">
                  <c:v>22951.58</c:v>
                </c:pt>
                <c:pt idx="2015">
                  <c:v>22963.24</c:v>
                </c:pt>
                <c:pt idx="2016">
                  <c:v>22974.865000000002</c:v>
                </c:pt>
                <c:pt idx="2017">
                  <c:v>22986.525000000001</c:v>
                </c:pt>
                <c:pt idx="2018">
                  <c:v>22998.115000000002</c:v>
                </c:pt>
                <c:pt idx="2019">
                  <c:v>23009.724999999999</c:v>
                </c:pt>
                <c:pt idx="2020">
                  <c:v>23021.33</c:v>
                </c:pt>
                <c:pt idx="2021">
                  <c:v>23032.955000000002</c:v>
                </c:pt>
                <c:pt idx="2022">
                  <c:v>23044.45</c:v>
                </c:pt>
                <c:pt idx="2023">
                  <c:v>23056.075000000001</c:v>
                </c:pt>
                <c:pt idx="2024">
                  <c:v>23067.674999999999</c:v>
                </c:pt>
                <c:pt idx="2025">
                  <c:v>23078.95</c:v>
                </c:pt>
                <c:pt idx="2026">
                  <c:v>23090.575000000001</c:v>
                </c:pt>
                <c:pt idx="2027">
                  <c:v>23102.145</c:v>
                </c:pt>
                <c:pt idx="2028">
                  <c:v>23113.755000000001</c:v>
                </c:pt>
                <c:pt idx="2029">
                  <c:v>23125.314999999999</c:v>
                </c:pt>
                <c:pt idx="2030">
                  <c:v>23136.959999999999</c:v>
                </c:pt>
                <c:pt idx="2031">
                  <c:v>23148.584999999999</c:v>
                </c:pt>
                <c:pt idx="2032">
                  <c:v>23160.205000000002</c:v>
                </c:pt>
                <c:pt idx="2033">
                  <c:v>23171.744999999999</c:v>
                </c:pt>
                <c:pt idx="2034">
                  <c:v>23183.334999999999</c:v>
                </c:pt>
                <c:pt idx="2035">
                  <c:v>23194.959999999999</c:v>
                </c:pt>
                <c:pt idx="2036">
                  <c:v>23206.595000000001</c:v>
                </c:pt>
                <c:pt idx="2037">
                  <c:v>23218.244999999999</c:v>
                </c:pt>
                <c:pt idx="2038">
                  <c:v>23229.9</c:v>
                </c:pt>
                <c:pt idx="2039">
                  <c:v>23241.56</c:v>
                </c:pt>
                <c:pt idx="2040">
                  <c:v>23253.07</c:v>
                </c:pt>
                <c:pt idx="2041">
                  <c:v>23264.65</c:v>
                </c:pt>
                <c:pt idx="2042">
                  <c:v>23276.264999999999</c:v>
                </c:pt>
                <c:pt idx="2043">
                  <c:v>23287.75</c:v>
                </c:pt>
                <c:pt idx="2044">
                  <c:v>23299.334999999999</c:v>
                </c:pt>
                <c:pt idx="2045">
                  <c:v>23310.924999999999</c:v>
                </c:pt>
                <c:pt idx="2046">
                  <c:v>23322.54</c:v>
                </c:pt>
                <c:pt idx="2047">
                  <c:v>23334.05</c:v>
                </c:pt>
                <c:pt idx="2048">
                  <c:v>23345.654999999999</c:v>
                </c:pt>
                <c:pt idx="2049">
                  <c:v>23357.205000000002</c:v>
                </c:pt>
                <c:pt idx="2050">
                  <c:v>23368.639999999999</c:v>
                </c:pt>
                <c:pt idx="2051">
                  <c:v>23380.26</c:v>
                </c:pt>
                <c:pt idx="2052">
                  <c:v>23391.855</c:v>
                </c:pt>
                <c:pt idx="2053">
                  <c:v>23403.474999999999</c:v>
                </c:pt>
                <c:pt idx="2054">
                  <c:v>23415.075000000001</c:v>
                </c:pt>
                <c:pt idx="2055">
                  <c:v>23426.69</c:v>
                </c:pt>
                <c:pt idx="2056">
                  <c:v>23438.355</c:v>
                </c:pt>
                <c:pt idx="2057">
                  <c:v>23449.994999999999</c:v>
                </c:pt>
                <c:pt idx="2058">
                  <c:v>23461.64</c:v>
                </c:pt>
                <c:pt idx="2059">
                  <c:v>23473.185000000001</c:v>
                </c:pt>
                <c:pt idx="2060">
                  <c:v>23484.825000000001</c:v>
                </c:pt>
                <c:pt idx="2061">
                  <c:v>23496.404999999999</c:v>
                </c:pt>
                <c:pt idx="2062">
                  <c:v>23508.055</c:v>
                </c:pt>
                <c:pt idx="2063">
                  <c:v>23519.69</c:v>
                </c:pt>
                <c:pt idx="2064">
                  <c:v>23531.06</c:v>
                </c:pt>
                <c:pt idx="2065">
                  <c:v>23542.57</c:v>
                </c:pt>
                <c:pt idx="2066">
                  <c:v>23554.165000000001</c:v>
                </c:pt>
                <c:pt idx="2067">
                  <c:v>23565.825000000001</c:v>
                </c:pt>
                <c:pt idx="2068">
                  <c:v>23577.445</c:v>
                </c:pt>
                <c:pt idx="2069">
                  <c:v>23589.064999999999</c:v>
                </c:pt>
                <c:pt idx="2070">
                  <c:v>23600.685000000001</c:v>
                </c:pt>
                <c:pt idx="2071">
                  <c:v>23612.240000000002</c:v>
                </c:pt>
                <c:pt idx="2072">
                  <c:v>23623.865000000002</c:v>
                </c:pt>
                <c:pt idx="2073">
                  <c:v>23635.525000000001</c:v>
                </c:pt>
                <c:pt idx="2074">
                  <c:v>23647.165000000001</c:v>
                </c:pt>
                <c:pt idx="2075">
                  <c:v>23658.775000000001</c:v>
                </c:pt>
                <c:pt idx="2076">
                  <c:v>23670.16</c:v>
                </c:pt>
                <c:pt idx="2077">
                  <c:v>23681.705000000002</c:v>
                </c:pt>
                <c:pt idx="2078">
                  <c:v>23693.33</c:v>
                </c:pt>
                <c:pt idx="2079">
                  <c:v>23704.215</c:v>
                </c:pt>
                <c:pt idx="2080">
                  <c:v>23715.875</c:v>
                </c:pt>
                <c:pt idx="2081">
                  <c:v>23727.48</c:v>
                </c:pt>
                <c:pt idx="2082">
                  <c:v>23739.095000000001</c:v>
                </c:pt>
                <c:pt idx="2083">
                  <c:v>23750.724999999999</c:v>
                </c:pt>
                <c:pt idx="2084">
                  <c:v>23762.174999999999</c:v>
                </c:pt>
                <c:pt idx="2085">
                  <c:v>23763.18</c:v>
                </c:pt>
                <c:pt idx="2086">
                  <c:v>23774.3</c:v>
                </c:pt>
                <c:pt idx="2087">
                  <c:v>23779</c:v>
                </c:pt>
                <c:pt idx="2088">
                  <c:v>23782.35</c:v>
                </c:pt>
                <c:pt idx="2089">
                  <c:v>23790.73</c:v>
                </c:pt>
                <c:pt idx="2090">
                  <c:v>23801.994999999999</c:v>
                </c:pt>
                <c:pt idx="2091">
                  <c:v>23806.76</c:v>
                </c:pt>
                <c:pt idx="2092">
                  <c:v>23813.09</c:v>
                </c:pt>
                <c:pt idx="2093">
                  <c:v>23815.16</c:v>
                </c:pt>
                <c:pt idx="2094">
                  <c:v>23821.485000000001</c:v>
                </c:pt>
                <c:pt idx="2095">
                  <c:v>23826.1</c:v>
                </c:pt>
                <c:pt idx="2096">
                  <c:v>23830.89</c:v>
                </c:pt>
                <c:pt idx="2097">
                  <c:v>23842.54</c:v>
                </c:pt>
                <c:pt idx="2098">
                  <c:v>23851.71</c:v>
                </c:pt>
                <c:pt idx="2099">
                  <c:v>23856.505000000001</c:v>
                </c:pt>
                <c:pt idx="2100">
                  <c:v>23859.705000000002</c:v>
                </c:pt>
                <c:pt idx="2101">
                  <c:v>23871.205000000002</c:v>
                </c:pt>
                <c:pt idx="2102">
                  <c:v>23882.865000000002</c:v>
                </c:pt>
                <c:pt idx="2103">
                  <c:v>23894.424999999999</c:v>
                </c:pt>
                <c:pt idx="2104">
                  <c:v>23906.06</c:v>
                </c:pt>
                <c:pt idx="2105">
                  <c:v>23917.485000000001</c:v>
                </c:pt>
                <c:pt idx="2106">
                  <c:v>23929.115000000002</c:v>
                </c:pt>
                <c:pt idx="2107">
                  <c:v>23940.724999999999</c:v>
                </c:pt>
                <c:pt idx="2108">
                  <c:v>23952.345000000001</c:v>
                </c:pt>
                <c:pt idx="2109">
                  <c:v>23963.985000000001</c:v>
                </c:pt>
                <c:pt idx="2110">
                  <c:v>23975.615000000002</c:v>
                </c:pt>
                <c:pt idx="2111">
                  <c:v>23987.119999999999</c:v>
                </c:pt>
                <c:pt idx="2112">
                  <c:v>23998.71</c:v>
                </c:pt>
                <c:pt idx="2113">
                  <c:v>24010.29</c:v>
                </c:pt>
                <c:pt idx="2114">
                  <c:v>24021.915000000001</c:v>
                </c:pt>
                <c:pt idx="2115">
                  <c:v>24033.455000000002</c:v>
                </c:pt>
                <c:pt idx="2116">
                  <c:v>24044.935000000001</c:v>
                </c:pt>
                <c:pt idx="2117">
                  <c:v>24056.555</c:v>
                </c:pt>
                <c:pt idx="2118">
                  <c:v>24068.174999999999</c:v>
                </c:pt>
                <c:pt idx="2119">
                  <c:v>24079.814999999999</c:v>
                </c:pt>
                <c:pt idx="2120">
                  <c:v>24091.445</c:v>
                </c:pt>
                <c:pt idx="2121">
                  <c:v>24102.98</c:v>
                </c:pt>
                <c:pt idx="2122">
                  <c:v>24114.595000000001</c:v>
                </c:pt>
                <c:pt idx="2123">
                  <c:v>24126.224999999999</c:v>
                </c:pt>
                <c:pt idx="2124">
                  <c:v>24137.83</c:v>
                </c:pt>
                <c:pt idx="2125">
                  <c:v>24149.43</c:v>
                </c:pt>
                <c:pt idx="2126">
                  <c:v>24161.064999999999</c:v>
                </c:pt>
                <c:pt idx="2127">
                  <c:v>24172.65</c:v>
                </c:pt>
                <c:pt idx="2128">
                  <c:v>24184.31</c:v>
                </c:pt>
                <c:pt idx="2129">
                  <c:v>24195.89</c:v>
                </c:pt>
                <c:pt idx="2130">
                  <c:v>24207.53</c:v>
                </c:pt>
                <c:pt idx="2131">
                  <c:v>24219.154999999999</c:v>
                </c:pt>
                <c:pt idx="2132">
                  <c:v>24230.814999999999</c:v>
                </c:pt>
                <c:pt idx="2133">
                  <c:v>24242.435000000001</c:v>
                </c:pt>
                <c:pt idx="2134">
                  <c:v>24254.12</c:v>
                </c:pt>
                <c:pt idx="2135">
                  <c:v>24265.744999999999</c:v>
                </c:pt>
                <c:pt idx="2136">
                  <c:v>24277.345000000001</c:v>
                </c:pt>
                <c:pt idx="2137">
                  <c:v>24288.955000000002</c:v>
                </c:pt>
                <c:pt idx="2138">
                  <c:v>24300.57</c:v>
                </c:pt>
                <c:pt idx="2139">
                  <c:v>24312.174999999999</c:v>
                </c:pt>
                <c:pt idx="2140">
                  <c:v>24319.035</c:v>
                </c:pt>
                <c:pt idx="2141">
                  <c:v>24330.715</c:v>
                </c:pt>
                <c:pt idx="2142">
                  <c:v>24335.42</c:v>
                </c:pt>
                <c:pt idx="2143">
                  <c:v>24347.005000000001</c:v>
                </c:pt>
                <c:pt idx="2144">
                  <c:v>24358.639999999999</c:v>
                </c:pt>
                <c:pt idx="2145">
                  <c:v>24370.264999999999</c:v>
                </c:pt>
                <c:pt idx="2146">
                  <c:v>24381.895</c:v>
                </c:pt>
                <c:pt idx="2147">
                  <c:v>24393.535</c:v>
                </c:pt>
                <c:pt idx="2148">
                  <c:v>24405.025000000001</c:v>
                </c:pt>
                <c:pt idx="2149">
                  <c:v>24415.83</c:v>
                </c:pt>
                <c:pt idx="2150">
                  <c:v>24427.185000000001</c:v>
                </c:pt>
                <c:pt idx="2151">
                  <c:v>24438.674999999999</c:v>
                </c:pt>
                <c:pt idx="2152">
                  <c:v>24450.305</c:v>
                </c:pt>
                <c:pt idx="2153">
                  <c:v>24461.9</c:v>
                </c:pt>
                <c:pt idx="2154">
                  <c:v>24473.56</c:v>
                </c:pt>
                <c:pt idx="2155">
                  <c:v>24485.17</c:v>
                </c:pt>
                <c:pt idx="2156">
                  <c:v>24496.26</c:v>
                </c:pt>
                <c:pt idx="2157">
                  <c:v>24507.9</c:v>
                </c:pt>
                <c:pt idx="2158">
                  <c:v>24519.54</c:v>
                </c:pt>
                <c:pt idx="2159">
                  <c:v>24531.174999999999</c:v>
                </c:pt>
                <c:pt idx="2160">
                  <c:v>24542.785</c:v>
                </c:pt>
                <c:pt idx="2161">
                  <c:v>24554.424999999999</c:v>
                </c:pt>
                <c:pt idx="2162">
                  <c:v>24566.005000000001</c:v>
                </c:pt>
                <c:pt idx="2163">
                  <c:v>24577.62</c:v>
                </c:pt>
                <c:pt idx="2164">
                  <c:v>24589.24</c:v>
                </c:pt>
                <c:pt idx="2165">
                  <c:v>24595.71</c:v>
                </c:pt>
                <c:pt idx="2166">
                  <c:v>24600.74</c:v>
                </c:pt>
                <c:pt idx="2167">
                  <c:v>24612.19</c:v>
                </c:pt>
                <c:pt idx="2168">
                  <c:v>24623.855</c:v>
                </c:pt>
                <c:pt idx="2169">
                  <c:v>24635.51</c:v>
                </c:pt>
                <c:pt idx="2170">
                  <c:v>24645.5</c:v>
                </c:pt>
                <c:pt idx="2171">
                  <c:v>24657.165000000001</c:v>
                </c:pt>
                <c:pt idx="2172">
                  <c:v>24668.724999999999</c:v>
                </c:pt>
                <c:pt idx="2173">
                  <c:v>24680.014999999999</c:v>
                </c:pt>
                <c:pt idx="2174">
                  <c:v>24691.474999999999</c:v>
                </c:pt>
                <c:pt idx="2175">
                  <c:v>24703.119999999999</c:v>
                </c:pt>
                <c:pt idx="2176">
                  <c:v>24714.7</c:v>
                </c:pt>
                <c:pt idx="2177">
                  <c:v>24726.31</c:v>
                </c:pt>
                <c:pt idx="2178">
                  <c:v>24737.895</c:v>
                </c:pt>
                <c:pt idx="2179">
                  <c:v>24749.51</c:v>
                </c:pt>
                <c:pt idx="2180">
                  <c:v>24761.14</c:v>
                </c:pt>
                <c:pt idx="2181">
                  <c:v>24772.735000000001</c:v>
                </c:pt>
                <c:pt idx="2182">
                  <c:v>24784.37</c:v>
                </c:pt>
                <c:pt idx="2183">
                  <c:v>24795.95</c:v>
                </c:pt>
                <c:pt idx="2184">
                  <c:v>24807.555</c:v>
                </c:pt>
                <c:pt idx="2185">
                  <c:v>24819.17</c:v>
                </c:pt>
                <c:pt idx="2186">
                  <c:v>24830.81</c:v>
                </c:pt>
                <c:pt idx="2187">
                  <c:v>24842.415000000001</c:v>
                </c:pt>
                <c:pt idx="2188">
                  <c:v>24854.014999999999</c:v>
                </c:pt>
                <c:pt idx="2189">
                  <c:v>24865.505000000001</c:v>
                </c:pt>
                <c:pt idx="2190">
                  <c:v>24877.134999999998</c:v>
                </c:pt>
                <c:pt idx="2191">
                  <c:v>24888.735000000001</c:v>
                </c:pt>
                <c:pt idx="2192">
                  <c:v>24900.305</c:v>
                </c:pt>
                <c:pt idx="2193">
                  <c:v>24911.904999999999</c:v>
                </c:pt>
                <c:pt idx="2194">
                  <c:v>24922.98</c:v>
                </c:pt>
                <c:pt idx="2195">
                  <c:v>24934.34</c:v>
                </c:pt>
                <c:pt idx="2196">
                  <c:v>24945.994999999999</c:v>
                </c:pt>
                <c:pt idx="2197">
                  <c:v>24957.645</c:v>
                </c:pt>
                <c:pt idx="2198">
                  <c:v>24969.29</c:v>
                </c:pt>
                <c:pt idx="2199">
                  <c:v>24980.924999999999</c:v>
                </c:pt>
                <c:pt idx="2200">
                  <c:v>24992.345000000001</c:v>
                </c:pt>
                <c:pt idx="2201">
                  <c:v>25003.365000000002</c:v>
                </c:pt>
                <c:pt idx="2202">
                  <c:v>25015</c:v>
                </c:pt>
                <c:pt idx="2203">
                  <c:v>25026.66</c:v>
                </c:pt>
                <c:pt idx="2204">
                  <c:v>25038.25</c:v>
                </c:pt>
                <c:pt idx="2205">
                  <c:v>25049.875</c:v>
                </c:pt>
                <c:pt idx="2206">
                  <c:v>25061.474999999999</c:v>
                </c:pt>
                <c:pt idx="2207">
                  <c:v>25073.055</c:v>
                </c:pt>
                <c:pt idx="2208">
                  <c:v>25084.66</c:v>
                </c:pt>
                <c:pt idx="2209">
                  <c:v>25096.27</c:v>
                </c:pt>
                <c:pt idx="2210">
                  <c:v>25107.86</c:v>
                </c:pt>
                <c:pt idx="2211">
                  <c:v>25119.384999999998</c:v>
                </c:pt>
                <c:pt idx="2212">
                  <c:v>25130.465</c:v>
                </c:pt>
                <c:pt idx="2213">
                  <c:v>25142.064999999999</c:v>
                </c:pt>
                <c:pt idx="2214">
                  <c:v>25153.665000000001</c:v>
                </c:pt>
                <c:pt idx="2215">
                  <c:v>25165.27</c:v>
                </c:pt>
                <c:pt idx="2216">
                  <c:v>25176.560000000001</c:v>
                </c:pt>
                <c:pt idx="2217">
                  <c:v>25187.764999999999</c:v>
                </c:pt>
                <c:pt idx="2218">
                  <c:v>25199.1</c:v>
                </c:pt>
                <c:pt idx="2219">
                  <c:v>25210.665000000001</c:v>
                </c:pt>
                <c:pt idx="2220">
                  <c:v>25222.134999999998</c:v>
                </c:pt>
                <c:pt idx="2221">
                  <c:v>25233.775000000001</c:v>
                </c:pt>
                <c:pt idx="2222">
                  <c:v>25244.89</c:v>
                </c:pt>
                <c:pt idx="2223">
                  <c:v>25256.53</c:v>
                </c:pt>
                <c:pt idx="2224">
                  <c:v>25268.134999999998</c:v>
                </c:pt>
                <c:pt idx="2225">
                  <c:v>25279.775000000001</c:v>
                </c:pt>
                <c:pt idx="2226">
                  <c:v>25291.424999999999</c:v>
                </c:pt>
                <c:pt idx="2227">
                  <c:v>25302.994999999999</c:v>
                </c:pt>
                <c:pt idx="2228">
                  <c:v>25314.59</c:v>
                </c:pt>
                <c:pt idx="2229">
                  <c:v>25326.19</c:v>
                </c:pt>
                <c:pt idx="2230">
                  <c:v>25337.755000000001</c:v>
                </c:pt>
                <c:pt idx="2231">
                  <c:v>25349.384999999998</c:v>
                </c:pt>
                <c:pt idx="2232">
                  <c:v>25360.955000000002</c:v>
                </c:pt>
                <c:pt idx="2233">
                  <c:v>25372.535</c:v>
                </c:pt>
                <c:pt idx="2234">
                  <c:v>25384.18</c:v>
                </c:pt>
                <c:pt idx="2235">
                  <c:v>25395.775000000001</c:v>
                </c:pt>
                <c:pt idx="2236">
                  <c:v>25407.384999999998</c:v>
                </c:pt>
                <c:pt idx="2237">
                  <c:v>25418.974999999999</c:v>
                </c:pt>
                <c:pt idx="2238">
                  <c:v>25430.49</c:v>
                </c:pt>
                <c:pt idx="2239">
                  <c:v>25442.1</c:v>
                </c:pt>
                <c:pt idx="2240">
                  <c:v>25453.72</c:v>
                </c:pt>
                <c:pt idx="2241">
                  <c:v>25464.825000000001</c:v>
                </c:pt>
                <c:pt idx="2242">
                  <c:v>25476.404999999999</c:v>
                </c:pt>
                <c:pt idx="2243">
                  <c:v>25488.025000000001</c:v>
                </c:pt>
                <c:pt idx="2244">
                  <c:v>25499.66</c:v>
                </c:pt>
                <c:pt idx="2245">
                  <c:v>25511.174999999999</c:v>
                </c:pt>
                <c:pt idx="2246">
                  <c:v>25522.79</c:v>
                </c:pt>
                <c:pt idx="2247">
                  <c:v>25534.42</c:v>
                </c:pt>
                <c:pt idx="2248">
                  <c:v>25546.055</c:v>
                </c:pt>
                <c:pt idx="2249">
                  <c:v>25557.67</c:v>
                </c:pt>
                <c:pt idx="2250">
                  <c:v>25569.305</c:v>
                </c:pt>
                <c:pt idx="2251">
                  <c:v>25580.924999999999</c:v>
                </c:pt>
                <c:pt idx="2252">
                  <c:v>25592.514999999999</c:v>
                </c:pt>
                <c:pt idx="2253">
                  <c:v>25604.165000000001</c:v>
                </c:pt>
                <c:pt idx="2254">
                  <c:v>25615.805</c:v>
                </c:pt>
                <c:pt idx="2255">
                  <c:v>25627.435000000001</c:v>
                </c:pt>
                <c:pt idx="2256">
                  <c:v>25639.11</c:v>
                </c:pt>
                <c:pt idx="2257">
                  <c:v>25650.744999999999</c:v>
                </c:pt>
                <c:pt idx="2258">
                  <c:v>25662.35</c:v>
                </c:pt>
                <c:pt idx="2259">
                  <c:v>25673.98</c:v>
                </c:pt>
                <c:pt idx="2260">
                  <c:v>25685.535</c:v>
                </c:pt>
                <c:pt idx="2261">
                  <c:v>25696.814999999999</c:v>
                </c:pt>
                <c:pt idx="2262">
                  <c:v>25708.43</c:v>
                </c:pt>
                <c:pt idx="2263">
                  <c:v>25720.044999999998</c:v>
                </c:pt>
                <c:pt idx="2264">
                  <c:v>25731.674999999999</c:v>
                </c:pt>
                <c:pt idx="2265">
                  <c:v>25743.3</c:v>
                </c:pt>
                <c:pt idx="2266">
                  <c:v>25754.880000000001</c:v>
                </c:pt>
                <c:pt idx="2267">
                  <c:v>25766.465</c:v>
                </c:pt>
                <c:pt idx="2268">
                  <c:v>25778.075000000001</c:v>
                </c:pt>
                <c:pt idx="2269">
                  <c:v>25789.695</c:v>
                </c:pt>
                <c:pt idx="2270">
                  <c:v>25801.32</c:v>
                </c:pt>
                <c:pt idx="2271">
                  <c:v>25812.915000000001</c:v>
                </c:pt>
                <c:pt idx="2272">
                  <c:v>25824.445</c:v>
                </c:pt>
                <c:pt idx="2273">
                  <c:v>25836.035</c:v>
                </c:pt>
                <c:pt idx="2274">
                  <c:v>25847.64</c:v>
                </c:pt>
                <c:pt idx="2275">
                  <c:v>25859.285</c:v>
                </c:pt>
                <c:pt idx="2276">
                  <c:v>25870.935000000001</c:v>
                </c:pt>
                <c:pt idx="2277">
                  <c:v>25882.584999999999</c:v>
                </c:pt>
                <c:pt idx="2278">
                  <c:v>25894.17</c:v>
                </c:pt>
                <c:pt idx="2279">
                  <c:v>25905.7</c:v>
                </c:pt>
                <c:pt idx="2280">
                  <c:v>25917.360000000001</c:v>
                </c:pt>
                <c:pt idx="2281">
                  <c:v>25928.82</c:v>
                </c:pt>
                <c:pt idx="2282">
                  <c:v>25939.935000000001</c:v>
                </c:pt>
                <c:pt idx="2283">
                  <c:v>25951.505000000001</c:v>
                </c:pt>
                <c:pt idx="2284">
                  <c:v>25963.115000000002</c:v>
                </c:pt>
                <c:pt idx="2285">
                  <c:v>25974.724999999999</c:v>
                </c:pt>
                <c:pt idx="2286">
                  <c:v>25986.31</c:v>
                </c:pt>
                <c:pt idx="2287">
                  <c:v>25997.94</c:v>
                </c:pt>
                <c:pt idx="2288">
                  <c:v>26009.564999999999</c:v>
                </c:pt>
                <c:pt idx="2289">
                  <c:v>26021.185000000001</c:v>
                </c:pt>
                <c:pt idx="2290">
                  <c:v>26032.794999999998</c:v>
                </c:pt>
                <c:pt idx="2291">
                  <c:v>26044.055</c:v>
                </c:pt>
                <c:pt idx="2292">
                  <c:v>26055.685000000001</c:v>
                </c:pt>
                <c:pt idx="2293">
                  <c:v>26067.275000000001</c:v>
                </c:pt>
                <c:pt idx="2294">
                  <c:v>26078.880000000001</c:v>
                </c:pt>
                <c:pt idx="2295">
                  <c:v>26090.485000000001</c:v>
                </c:pt>
                <c:pt idx="2296">
                  <c:v>26102.115000000002</c:v>
                </c:pt>
                <c:pt idx="2297">
                  <c:v>26113.755000000001</c:v>
                </c:pt>
                <c:pt idx="2298">
                  <c:v>26125.365000000002</c:v>
                </c:pt>
                <c:pt idx="2299">
                  <c:v>26136.97</c:v>
                </c:pt>
                <c:pt idx="2300">
                  <c:v>26148.595000000001</c:v>
                </c:pt>
                <c:pt idx="2301">
                  <c:v>26160.224999999999</c:v>
                </c:pt>
                <c:pt idx="2302">
                  <c:v>26171.855</c:v>
                </c:pt>
                <c:pt idx="2303">
                  <c:v>26183.42</c:v>
                </c:pt>
                <c:pt idx="2304">
                  <c:v>26195.06</c:v>
                </c:pt>
                <c:pt idx="2305">
                  <c:v>26206.634999999998</c:v>
                </c:pt>
                <c:pt idx="2306">
                  <c:v>26218.27</c:v>
                </c:pt>
                <c:pt idx="2307">
                  <c:v>26229.88</c:v>
                </c:pt>
                <c:pt idx="2308">
                  <c:v>26241.514999999999</c:v>
                </c:pt>
                <c:pt idx="2309">
                  <c:v>26253.075000000001</c:v>
                </c:pt>
                <c:pt idx="2310">
                  <c:v>26264.32</c:v>
                </c:pt>
                <c:pt idx="2311">
                  <c:v>26275.924999999999</c:v>
                </c:pt>
                <c:pt idx="2312">
                  <c:v>26287.575000000001</c:v>
                </c:pt>
                <c:pt idx="2313">
                  <c:v>26299.125</c:v>
                </c:pt>
                <c:pt idx="2314">
                  <c:v>26310.735000000001</c:v>
                </c:pt>
                <c:pt idx="2315">
                  <c:v>26322.174999999999</c:v>
                </c:pt>
                <c:pt idx="2316">
                  <c:v>26333.8</c:v>
                </c:pt>
                <c:pt idx="2317">
                  <c:v>26345.404999999999</c:v>
                </c:pt>
                <c:pt idx="2318">
                  <c:v>26357.040000000001</c:v>
                </c:pt>
                <c:pt idx="2319">
                  <c:v>26365.945</c:v>
                </c:pt>
                <c:pt idx="2320">
                  <c:v>26377.37</c:v>
                </c:pt>
                <c:pt idx="2321">
                  <c:v>26388.92</c:v>
                </c:pt>
                <c:pt idx="2322">
                  <c:v>26400.52</c:v>
                </c:pt>
                <c:pt idx="2323">
                  <c:v>26412.115000000002</c:v>
                </c:pt>
                <c:pt idx="2324">
                  <c:v>26423.744999999999</c:v>
                </c:pt>
                <c:pt idx="2325">
                  <c:v>26435.360000000001</c:v>
                </c:pt>
                <c:pt idx="2326">
                  <c:v>26447.005000000001</c:v>
                </c:pt>
                <c:pt idx="2327">
                  <c:v>26458.555</c:v>
                </c:pt>
                <c:pt idx="2328">
                  <c:v>26470.195</c:v>
                </c:pt>
                <c:pt idx="2329">
                  <c:v>26481.724999999999</c:v>
                </c:pt>
                <c:pt idx="2330">
                  <c:v>26493.01</c:v>
                </c:pt>
                <c:pt idx="2331">
                  <c:v>26504.639999999999</c:v>
                </c:pt>
                <c:pt idx="2332">
                  <c:v>26516.244999999999</c:v>
                </c:pt>
                <c:pt idx="2333">
                  <c:v>26527.46</c:v>
                </c:pt>
                <c:pt idx="2334">
                  <c:v>26538.955000000002</c:v>
                </c:pt>
                <c:pt idx="2335">
                  <c:v>26550.53</c:v>
                </c:pt>
                <c:pt idx="2336">
                  <c:v>26562.13</c:v>
                </c:pt>
                <c:pt idx="2337">
                  <c:v>26573.71</c:v>
                </c:pt>
                <c:pt idx="2338">
                  <c:v>26585.345000000001</c:v>
                </c:pt>
                <c:pt idx="2339">
                  <c:v>26596.935000000001</c:v>
                </c:pt>
                <c:pt idx="2340">
                  <c:v>26608.544999999998</c:v>
                </c:pt>
                <c:pt idx="2341">
                  <c:v>26620.145</c:v>
                </c:pt>
                <c:pt idx="2342">
                  <c:v>26631.72</c:v>
                </c:pt>
                <c:pt idx="2343">
                  <c:v>26643.145</c:v>
                </c:pt>
                <c:pt idx="2344">
                  <c:v>26654.764999999999</c:v>
                </c:pt>
                <c:pt idx="2345">
                  <c:v>26666.38</c:v>
                </c:pt>
                <c:pt idx="2346">
                  <c:v>26678.01</c:v>
                </c:pt>
                <c:pt idx="2347">
                  <c:v>26689.41</c:v>
                </c:pt>
                <c:pt idx="2348">
                  <c:v>26701.01</c:v>
                </c:pt>
                <c:pt idx="2349">
                  <c:v>26712.63</c:v>
                </c:pt>
                <c:pt idx="2350">
                  <c:v>26724.125</c:v>
                </c:pt>
                <c:pt idx="2351">
                  <c:v>26735.74</c:v>
                </c:pt>
                <c:pt idx="2352">
                  <c:v>26747.384999999998</c:v>
                </c:pt>
                <c:pt idx="2353">
                  <c:v>26759.03</c:v>
                </c:pt>
                <c:pt idx="2354">
                  <c:v>26770</c:v>
                </c:pt>
                <c:pt idx="2355">
                  <c:v>26781.595000000001</c:v>
                </c:pt>
                <c:pt idx="2356">
                  <c:v>26793.200000000001</c:v>
                </c:pt>
                <c:pt idx="2357">
                  <c:v>26804.814999999999</c:v>
                </c:pt>
                <c:pt idx="2358">
                  <c:v>26816.404999999999</c:v>
                </c:pt>
                <c:pt idx="2359">
                  <c:v>26828.025000000001</c:v>
                </c:pt>
                <c:pt idx="2360">
                  <c:v>26839.615000000002</c:v>
                </c:pt>
                <c:pt idx="2361">
                  <c:v>26851.195</c:v>
                </c:pt>
                <c:pt idx="2362">
                  <c:v>26861.915000000001</c:v>
                </c:pt>
                <c:pt idx="2363">
                  <c:v>26873.525000000001</c:v>
                </c:pt>
                <c:pt idx="2364">
                  <c:v>26885.134999999998</c:v>
                </c:pt>
                <c:pt idx="2365">
                  <c:v>26896.115000000002</c:v>
                </c:pt>
                <c:pt idx="2366">
                  <c:v>26907.735000000001</c:v>
                </c:pt>
                <c:pt idx="2367">
                  <c:v>26919.365000000002</c:v>
                </c:pt>
                <c:pt idx="2368">
                  <c:v>26930.764999999999</c:v>
                </c:pt>
                <c:pt idx="2369">
                  <c:v>26942.395</c:v>
                </c:pt>
                <c:pt idx="2370">
                  <c:v>26953.985000000001</c:v>
                </c:pt>
                <c:pt idx="2371">
                  <c:v>26965.634999999998</c:v>
                </c:pt>
                <c:pt idx="2372">
                  <c:v>26977.244999999999</c:v>
                </c:pt>
                <c:pt idx="2373">
                  <c:v>26988.35</c:v>
                </c:pt>
                <c:pt idx="2374">
                  <c:v>26999.974999999999</c:v>
                </c:pt>
                <c:pt idx="2375">
                  <c:v>27011.625</c:v>
                </c:pt>
                <c:pt idx="2376">
                  <c:v>27023.165000000001</c:v>
                </c:pt>
                <c:pt idx="2377">
                  <c:v>27034.77</c:v>
                </c:pt>
                <c:pt idx="2378">
                  <c:v>27046.384999999998</c:v>
                </c:pt>
                <c:pt idx="2379">
                  <c:v>27058.014999999999</c:v>
                </c:pt>
                <c:pt idx="2380">
                  <c:v>27069.615000000002</c:v>
                </c:pt>
                <c:pt idx="2381">
                  <c:v>27081.235000000001</c:v>
                </c:pt>
                <c:pt idx="2382">
                  <c:v>27092.755000000001</c:v>
                </c:pt>
                <c:pt idx="2383">
                  <c:v>27104.240000000002</c:v>
                </c:pt>
                <c:pt idx="2384">
                  <c:v>27115.845000000001</c:v>
                </c:pt>
                <c:pt idx="2385">
                  <c:v>27127.09</c:v>
                </c:pt>
                <c:pt idx="2386">
                  <c:v>27137.88</c:v>
                </c:pt>
                <c:pt idx="2387">
                  <c:v>27149.195</c:v>
                </c:pt>
                <c:pt idx="2388">
                  <c:v>27160.334999999999</c:v>
                </c:pt>
                <c:pt idx="2389">
                  <c:v>27171.96</c:v>
                </c:pt>
                <c:pt idx="2390">
                  <c:v>27183.584999999999</c:v>
                </c:pt>
                <c:pt idx="2391">
                  <c:v>27195.200000000001</c:v>
                </c:pt>
                <c:pt idx="2392">
                  <c:v>27206.785</c:v>
                </c:pt>
                <c:pt idx="2393">
                  <c:v>27218.41</c:v>
                </c:pt>
                <c:pt idx="2394">
                  <c:v>27229.985000000001</c:v>
                </c:pt>
                <c:pt idx="2395">
                  <c:v>27241.435000000001</c:v>
                </c:pt>
                <c:pt idx="2396">
                  <c:v>27253.075000000001</c:v>
                </c:pt>
                <c:pt idx="2397">
                  <c:v>27264.685000000001</c:v>
                </c:pt>
                <c:pt idx="2398">
                  <c:v>27276.025000000001</c:v>
                </c:pt>
                <c:pt idx="2399">
                  <c:v>27287.685000000001</c:v>
                </c:pt>
                <c:pt idx="2400">
                  <c:v>27299.27</c:v>
                </c:pt>
                <c:pt idx="2401">
                  <c:v>27310.865000000002</c:v>
                </c:pt>
                <c:pt idx="2402">
                  <c:v>27322.45</c:v>
                </c:pt>
                <c:pt idx="2403">
                  <c:v>27334.055</c:v>
                </c:pt>
                <c:pt idx="2404">
                  <c:v>27345.705000000002</c:v>
                </c:pt>
                <c:pt idx="2405">
                  <c:v>27357.334999999999</c:v>
                </c:pt>
                <c:pt idx="2406">
                  <c:v>27368.965</c:v>
                </c:pt>
                <c:pt idx="2407">
                  <c:v>27380.59</c:v>
                </c:pt>
                <c:pt idx="2408">
                  <c:v>27392.244999999999</c:v>
                </c:pt>
                <c:pt idx="2409">
                  <c:v>27403.65</c:v>
                </c:pt>
                <c:pt idx="2410">
                  <c:v>27408.26</c:v>
                </c:pt>
                <c:pt idx="2411">
                  <c:v>27419.86</c:v>
                </c:pt>
                <c:pt idx="2412">
                  <c:v>27422.395</c:v>
                </c:pt>
                <c:pt idx="2413">
                  <c:v>27424.23</c:v>
                </c:pt>
                <c:pt idx="2414">
                  <c:v>27435.865000000002</c:v>
                </c:pt>
                <c:pt idx="2415">
                  <c:v>27447.505000000001</c:v>
                </c:pt>
                <c:pt idx="2416">
                  <c:v>27458.93</c:v>
                </c:pt>
                <c:pt idx="2417">
                  <c:v>27469.915000000001</c:v>
                </c:pt>
                <c:pt idx="2418">
                  <c:v>27481.544999999998</c:v>
                </c:pt>
                <c:pt idx="2419">
                  <c:v>27493.145</c:v>
                </c:pt>
                <c:pt idx="2420">
                  <c:v>27504.76</c:v>
                </c:pt>
                <c:pt idx="2421">
                  <c:v>27516.36</c:v>
                </c:pt>
                <c:pt idx="2422">
                  <c:v>27527.834999999999</c:v>
                </c:pt>
                <c:pt idx="2423">
                  <c:v>27539.445</c:v>
                </c:pt>
                <c:pt idx="2424">
                  <c:v>27551.084999999999</c:v>
                </c:pt>
                <c:pt idx="2425">
                  <c:v>27562.705000000002</c:v>
                </c:pt>
                <c:pt idx="2426">
                  <c:v>27574.334999999999</c:v>
                </c:pt>
                <c:pt idx="2427">
                  <c:v>27585.97</c:v>
                </c:pt>
                <c:pt idx="2428">
                  <c:v>27597.584999999999</c:v>
                </c:pt>
                <c:pt idx="2429">
                  <c:v>27609.215</c:v>
                </c:pt>
                <c:pt idx="2430">
                  <c:v>27620.845000000001</c:v>
                </c:pt>
                <c:pt idx="2431">
                  <c:v>27632.095000000001</c:v>
                </c:pt>
                <c:pt idx="2432">
                  <c:v>27643.69</c:v>
                </c:pt>
                <c:pt idx="2433">
                  <c:v>27655.33</c:v>
                </c:pt>
                <c:pt idx="2434">
                  <c:v>27666.384999999998</c:v>
                </c:pt>
                <c:pt idx="2435">
                  <c:v>27678.02</c:v>
                </c:pt>
                <c:pt idx="2436">
                  <c:v>27689.685000000001</c:v>
                </c:pt>
                <c:pt idx="2437">
                  <c:v>27701.31</c:v>
                </c:pt>
                <c:pt idx="2438">
                  <c:v>27712.93</c:v>
                </c:pt>
                <c:pt idx="2439">
                  <c:v>27724.53</c:v>
                </c:pt>
                <c:pt idx="2440">
                  <c:v>27735.994999999999</c:v>
                </c:pt>
                <c:pt idx="2441">
                  <c:v>27747.55</c:v>
                </c:pt>
                <c:pt idx="2442">
                  <c:v>27759.17</c:v>
                </c:pt>
                <c:pt idx="2443">
                  <c:v>27770.345000000001</c:v>
                </c:pt>
                <c:pt idx="2444">
                  <c:v>27781.95</c:v>
                </c:pt>
                <c:pt idx="2445">
                  <c:v>27793.56</c:v>
                </c:pt>
                <c:pt idx="2446">
                  <c:v>27805.195</c:v>
                </c:pt>
                <c:pt idx="2447">
                  <c:v>27816.705000000002</c:v>
                </c:pt>
                <c:pt idx="2448">
                  <c:v>27828.305</c:v>
                </c:pt>
                <c:pt idx="2449">
                  <c:v>27839.95</c:v>
                </c:pt>
                <c:pt idx="2450">
                  <c:v>27851.345000000001</c:v>
                </c:pt>
                <c:pt idx="2451">
                  <c:v>27862.974999999999</c:v>
                </c:pt>
                <c:pt idx="2452">
                  <c:v>27874.615000000002</c:v>
                </c:pt>
                <c:pt idx="2453">
                  <c:v>27886.244999999999</c:v>
                </c:pt>
                <c:pt idx="2454">
                  <c:v>27897.865000000002</c:v>
                </c:pt>
                <c:pt idx="2455">
                  <c:v>27909.474999999999</c:v>
                </c:pt>
                <c:pt idx="2456">
                  <c:v>27921.11</c:v>
                </c:pt>
                <c:pt idx="2457">
                  <c:v>27932.695</c:v>
                </c:pt>
                <c:pt idx="2458">
                  <c:v>27944.355</c:v>
                </c:pt>
                <c:pt idx="2459">
                  <c:v>27956</c:v>
                </c:pt>
                <c:pt idx="2460">
                  <c:v>27967.605</c:v>
                </c:pt>
                <c:pt idx="2461">
                  <c:v>27979.195</c:v>
                </c:pt>
                <c:pt idx="2462">
                  <c:v>27990.764999999999</c:v>
                </c:pt>
                <c:pt idx="2463">
                  <c:v>28002.42</c:v>
                </c:pt>
                <c:pt idx="2464">
                  <c:v>28013.95</c:v>
                </c:pt>
                <c:pt idx="2465">
                  <c:v>28025.535</c:v>
                </c:pt>
                <c:pt idx="2466">
                  <c:v>28037.064999999999</c:v>
                </c:pt>
                <c:pt idx="2467">
                  <c:v>28048.66</c:v>
                </c:pt>
                <c:pt idx="2468">
                  <c:v>28060.264999999999</c:v>
                </c:pt>
                <c:pt idx="2469">
                  <c:v>28071.91</c:v>
                </c:pt>
                <c:pt idx="2470">
                  <c:v>28083.424999999999</c:v>
                </c:pt>
                <c:pt idx="2471">
                  <c:v>28095.005000000001</c:v>
                </c:pt>
                <c:pt idx="2472">
                  <c:v>28106.625</c:v>
                </c:pt>
                <c:pt idx="2473">
                  <c:v>28118.23</c:v>
                </c:pt>
                <c:pt idx="2474">
                  <c:v>28129.764999999999</c:v>
                </c:pt>
                <c:pt idx="2475">
                  <c:v>28141.39</c:v>
                </c:pt>
                <c:pt idx="2476">
                  <c:v>28152.974999999999</c:v>
                </c:pt>
                <c:pt idx="2477">
                  <c:v>28164.6</c:v>
                </c:pt>
                <c:pt idx="2478">
                  <c:v>28176.205000000002</c:v>
                </c:pt>
                <c:pt idx="2479">
                  <c:v>28187.82</c:v>
                </c:pt>
                <c:pt idx="2480">
                  <c:v>28199.474999999999</c:v>
                </c:pt>
                <c:pt idx="2481">
                  <c:v>28211.145</c:v>
                </c:pt>
                <c:pt idx="2482">
                  <c:v>28222.755000000001</c:v>
                </c:pt>
                <c:pt idx="2483">
                  <c:v>28234.375</c:v>
                </c:pt>
                <c:pt idx="2484">
                  <c:v>28245.99</c:v>
                </c:pt>
                <c:pt idx="2485">
                  <c:v>28257.075000000001</c:v>
                </c:pt>
                <c:pt idx="2486">
                  <c:v>28268.705000000002</c:v>
                </c:pt>
                <c:pt idx="2487">
                  <c:v>28280.33</c:v>
                </c:pt>
                <c:pt idx="2488">
                  <c:v>28291.945</c:v>
                </c:pt>
                <c:pt idx="2489">
                  <c:v>28303.575000000001</c:v>
                </c:pt>
                <c:pt idx="2490">
                  <c:v>28315.215</c:v>
                </c:pt>
                <c:pt idx="2491">
                  <c:v>28326.825000000001</c:v>
                </c:pt>
                <c:pt idx="2492">
                  <c:v>28338.48</c:v>
                </c:pt>
                <c:pt idx="2493">
                  <c:v>28350.105</c:v>
                </c:pt>
                <c:pt idx="2494">
                  <c:v>28361.654999999999</c:v>
                </c:pt>
                <c:pt idx="2495">
                  <c:v>28373.255000000001</c:v>
                </c:pt>
                <c:pt idx="2496">
                  <c:v>28384.865000000002</c:v>
                </c:pt>
                <c:pt idx="2497">
                  <c:v>28396.525000000001</c:v>
                </c:pt>
                <c:pt idx="2498">
                  <c:v>28408.014999999999</c:v>
                </c:pt>
                <c:pt idx="2499">
                  <c:v>28419.57</c:v>
                </c:pt>
                <c:pt idx="2500">
                  <c:v>28431.195</c:v>
                </c:pt>
                <c:pt idx="2501">
                  <c:v>28442.805</c:v>
                </c:pt>
                <c:pt idx="2502">
                  <c:v>28454.43</c:v>
                </c:pt>
                <c:pt idx="2503">
                  <c:v>28466.03</c:v>
                </c:pt>
                <c:pt idx="2504">
                  <c:v>28477.695</c:v>
                </c:pt>
                <c:pt idx="2505">
                  <c:v>28489.275000000001</c:v>
                </c:pt>
                <c:pt idx="2506">
                  <c:v>28500.875</c:v>
                </c:pt>
                <c:pt idx="2507">
                  <c:v>28512.485000000001</c:v>
                </c:pt>
                <c:pt idx="2508">
                  <c:v>28524.075000000001</c:v>
                </c:pt>
                <c:pt idx="2509">
                  <c:v>28535.695</c:v>
                </c:pt>
                <c:pt idx="2510">
                  <c:v>28547.3</c:v>
                </c:pt>
                <c:pt idx="2511">
                  <c:v>28558.955000000002</c:v>
                </c:pt>
                <c:pt idx="2512">
                  <c:v>28570.595000000001</c:v>
                </c:pt>
                <c:pt idx="2513">
                  <c:v>28582.240000000002</c:v>
                </c:pt>
                <c:pt idx="2514">
                  <c:v>28593.84</c:v>
                </c:pt>
                <c:pt idx="2515">
                  <c:v>28605.424999999999</c:v>
                </c:pt>
                <c:pt idx="2516">
                  <c:v>28617.02</c:v>
                </c:pt>
                <c:pt idx="2517">
                  <c:v>28628.634999999998</c:v>
                </c:pt>
                <c:pt idx="2518">
                  <c:v>28640.285</c:v>
                </c:pt>
                <c:pt idx="2519">
                  <c:v>28651.94</c:v>
                </c:pt>
                <c:pt idx="2520">
                  <c:v>28663.514999999999</c:v>
                </c:pt>
                <c:pt idx="2521">
                  <c:v>28675.040000000001</c:v>
                </c:pt>
                <c:pt idx="2522">
                  <c:v>28686.66</c:v>
                </c:pt>
                <c:pt idx="2523">
                  <c:v>28698.264999999999</c:v>
                </c:pt>
                <c:pt idx="2524">
                  <c:v>28709.88</c:v>
                </c:pt>
                <c:pt idx="2525">
                  <c:v>28721.46</c:v>
                </c:pt>
                <c:pt idx="2526">
                  <c:v>28733.044999999998</c:v>
                </c:pt>
                <c:pt idx="2527">
                  <c:v>28744.674999999999</c:v>
                </c:pt>
                <c:pt idx="2528">
                  <c:v>28756.294999999998</c:v>
                </c:pt>
                <c:pt idx="2529">
                  <c:v>28767.884999999998</c:v>
                </c:pt>
                <c:pt idx="2530">
                  <c:v>28779.514999999999</c:v>
                </c:pt>
                <c:pt idx="2531">
                  <c:v>28791.125</c:v>
                </c:pt>
                <c:pt idx="2532">
                  <c:v>28802.794999999998</c:v>
                </c:pt>
                <c:pt idx="2533">
                  <c:v>28814.43</c:v>
                </c:pt>
                <c:pt idx="2534">
                  <c:v>28826.044999999998</c:v>
                </c:pt>
                <c:pt idx="2535">
                  <c:v>28837.625</c:v>
                </c:pt>
                <c:pt idx="2536">
                  <c:v>28849.264999999999</c:v>
                </c:pt>
                <c:pt idx="2537">
                  <c:v>28860.91</c:v>
                </c:pt>
                <c:pt idx="2538">
                  <c:v>28872.325000000001</c:v>
                </c:pt>
                <c:pt idx="2539">
                  <c:v>28883.94</c:v>
                </c:pt>
                <c:pt idx="2540">
                  <c:v>28895.555</c:v>
                </c:pt>
                <c:pt idx="2541">
                  <c:v>28907.154999999999</c:v>
                </c:pt>
                <c:pt idx="2542">
                  <c:v>28918.785</c:v>
                </c:pt>
                <c:pt idx="2543">
                  <c:v>28930.45</c:v>
                </c:pt>
                <c:pt idx="2544">
                  <c:v>28941.924999999999</c:v>
                </c:pt>
                <c:pt idx="2545">
                  <c:v>28953.514999999999</c:v>
                </c:pt>
                <c:pt idx="2546">
                  <c:v>28965.13</c:v>
                </c:pt>
                <c:pt idx="2547">
                  <c:v>28976.715</c:v>
                </c:pt>
                <c:pt idx="2548">
                  <c:v>28988.384999999998</c:v>
                </c:pt>
                <c:pt idx="2549">
                  <c:v>29000.005000000001</c:v>
                </c:pt>
                <c:pt idx="2550">
                  <c:v>29011.575000000001</c:v>
                </c:pt>
                <c:pt idx="2551">
                  <c:v>29023.07</c:v>
                </c:pt>
                <c:pt idx="2552">
                  <c:v>29034.705000000002</c:v>
                </c:pt>
                <c:pt idx="2553">
                  <c:v>29046.33</c:v>
                </c:pt>
                <c:pt idx="2554">
                  <c:v>29057.915000000001</c:v>
                </c:pt>
                <c:pt idx="2555">
                  <c:v>29069.25</c:v>
                </c:pt>
                <c:pt idx="2556">
                  <c:v>29080.89</c:v>
                </c:pt>
                <c:pt idx="2557">
                  <c:v>29092.535</c:v>
                </c:pt>
                <c:pt idx="2558">
                  <c:v>29104.16</c:v>
                </c:pt>
                <c:pt idx="2559">
                  <c:v>29115.46</c:v>
                </c:pt>
                <c:pt idx="2560">
                  <c:v>29127.07</c:v>
                </c:pt>
                <c:pt idx="2561">
                  <c:v>29138.665000000001</c:v>
                </c:pt>
                <c:pt idx="2562">
                  <c:v>29150.294999999998</c:v>
                </c:pt>
                <c:pt idx="2563">
                  <c:v>29161.919999999998</c:v>
                </c:pt>
                <c:pt idx="2564">
                  <c:v>29173.53</c:v>
                </c:pt>
                <c:pt idx="2565">
                  <c:v>29185.14</c:v>
                </c:pt>
                <c:pt idx="2566">
                  <c:v>29196.77</c:v>
                </c:pt>
                <c:pt idx="2567">
                  <c:v>29208.365000000002</c:v>
                </c:pt>
                <c:pt idx="2568">
                  <c:v>29219.994999999999</c:v>
                </c:pt>
                <c:pt idx="2569">
                  <c:v>29231.59</c:v>
                </c:pt>
                <c:pt idx="2570">
                  <c:v>29242.715</c:v>
                </c:pt>
                <c:pt idx="2571">
                  <c:v>29254.37</c:v>
                </c:pt>
                <c:pt idx="2572">
                  <c:v>29265.994999999999</c:v>
                </c:pt>
                <c:pt idx="2573">
                  <c:v>29277.575000000001</c:v>
                </c:pt>
                <c:pt idx="2574">
                  <c:v>29289.205000000002</c:v>
                </c:pt>
                <c:pt idx="2575">
                  <c:v>29300.845000000001</c:v>
                </c:pt>
                <c:pt idx="2576">
                  <c:v>29312.415000000001</c:v>
                </c:pt>
                <c:pt idx="2577">
                  <c:v>29323.945</c:v>
                </c:pt>
                <c:pt idx="2578">
                  <c:v>29335.575000000001</c:v>
                </c:pt>
                <c:pt idx="2579">
                  <c:v>29347.19</c:v>
                </c:pt>
                <c:pt idx="2580">
                  <c:v>29358.799999999999</c:v>
                </c:pt>
                <c:pt idx="2581">
                  <c:v>29370.445</c:v>
                </c:pt>
                <c:pt idx="2582">
                  <c:v>29382.055</c:v>
                </c:pt>
                <c:pt idx="2583">
                  <c:v>29393.49</c:v>
                </c:pt>
                <c:pt idx="2584">
                  <c:v>29404.965</c:v>
                </c:pt>
                <c:pt idx="2585">
                  <c:v>29416.584999999999</c:v>
                </c:pt>
                <c:pt idx="2586">
                  <c:v>29428.080000000002</c:v>
                </c:pt>
                <c:pt idx="2587">
                  <c:v>29439.685000000001</c:v>
                </c:pt>
                <c:pt idx="2588">
                  <c:v>29451.185000000001</c:v>
                </c:pt>
                <c:pt idx="2589">
                  <c:v>29462.81</c:v>
                </c:pt>
                <c:pt idx="2590">
                  <c:v>29474.465</c:v>
                </c:pt>
                <c:pt idx="2591">
                  <c:v>29486.055</c:v>
                </c:pt>
                <c:pt idx="2592">
                  <c:v>29497.71</c:v>
                </c:pt>
                <c:pt idx="2593">
                  <c:v>29509.055</c:v>
                </c:pt>
                <c:pt idx="2594">
                  <c:v>29520.66</c:v>
                </c:pt>
                <c:pt idx="2595">
                  <c:v>29531.75</c:v>
                </c:pt>
                <c:pt idx="2596">
                  <c:v>29543.384999999998</c:v>
                </c:pt>
                <c:pt idx="2597">
                  <c:v>29554.974999999999</c:v>
                </c:pt>
                <c:pt idx="2598">
                  <c:v>29566.575000000001</c:v>
                </c:pt>
                <c:pt idx="2599">
                  <c:v>29578.185000000001</c:v>
                </c:pt>
                <c:pt idx="2600">
                  <c:v>29589.82</c:v>
                </c:pt>
                <c:pt idx="2601">
                  <c:v>29601.435000000001</c:v>
                </c:pt>
                <c:pt idx="2602">
                  <c:v>29613.064999999999</c:v>
                </c:pt>
                <c:pt idx="2603">
                  <c:v>29624.51</c:v>
                </c:pt>
                <c:pt idx="2604">
                  <c:v>29636.13</c:v>
                </c:pt>
                <c:pt idx="2605">
                  <c:v>29647.77</c:v>
                </c:pt>
                <c:pt idx="2606">
                  <c:v>29659.404999999999</c:v>
                </c:pt>
                <c:pt idx="2607">
                  <c:v>29670.904999999999</c:v>
                </c:pt>
                <c:pt idx="2608">
                  <c:v>29682.555</c:v>
                </c:pt>
                <c:pt idx="2609">
                  <c:v>29694.09</c:v>
                </c:pt>
                <c:pt idx="2610">
                  <c:v>29705.72</c:v>
                </c:pt>
                <c:pt idx="2611">
                  <c:v>29717.294999999998</c:v>
                </c:pt>
                <c:pt idx="2612">
                  <c:v>29728.785</c:v>
                </c:pt>
                <c:pt idx="2613">
                  <c:v>29740.415000000001</c:v>
                </c:pt>
                <c:pt idx="2614">
                  <c:v>29752.025000000001</c:v>
                </c:pt>
                <c:pt idx="2615">
                  <c:v>29763.665000000001</c:v>
                </c:pt>
                <c:pt idx="2616">
                  <c:v>29775.264999999999</c:v>
                </c:pt>
                <c:pt idx="2617">
                  <c:v>29786.87</c:v>
                </c:pt>
                <c:pt idx="2618">
                  <c:v>29798.48</c:v>
                </c:pt>
                <c:pt idx="2619">
                  <c:v>29810.095000000001</c:v>
                </c:pt>
                <c:pt idx="2620">
                  <c:v>29820.764999999999</c:v>
                </c:pt>
                <c:pt idx="2621">
                  <c:v>29832.404999999999</c:v>
                </c:pt>
                <c:pt idx="2622">
                  <c:v>29843.994999999999</c:v>
                </c:pt>
                <c:pt idx="2623">
                  <c:v>29855.474999999999</c:v>
                </c:pt>
                <c:pt idx="2624">
                  <c:v>29867.105</c:v>
                </c:pt>
                <c:pt idx="2625">
                  <c:v>29878.625</c:v>
                </c:pt>
                <c:pt idx="2626">
                  <c:v>29890.275000000001</c:v>
                </c:pt>
                <c:pt idx="2627">
                  <c:v>29901.919999999998</c:v>
                </c:pt>
                <c:pt idx="2628">
                  <c:v>29913.235000000001</c:v>
                </c:pt>
                <c:pt idx="2629">
                  <c:v>29924.875</c:v>
                </c:pt>
                <c:pt idx="2630">
                  <c:v>29936.49</c:v>
                </c:pt>
                <c:pt idx="2631">
                  <c:v>29948.11</c:v>
                </c:pt>
                <c:pt idx="2632">
                  <c:v>29959.78</c:v>
                </c:pt>
                <c:pt idx="2633">
                  <c:v>29971.415000000001</c:v>
                </c:pt>
                <c:pt idx="2634">
                  <c:v>29983.055</c:v>
                </c:pt>
                <c:pt idx="2635">
                  <c:v>29994.685000000001</c:v>
                </c:pt>
                <c:pt idx="2636">
                  <c:v>30006.264999999999</c:v>
                </c:pt>
                <c:pt idx="2637">
                  <c:v>30017.91</c:v>
                </c:pt>
                <c:pt idx="2638">
                  <c:v>30029.52</c:v>
                </c:pt>
                <c:pt idx="2639">
                  <c:v>30041.16</c:v>
                </c:pt>
                <c:pt idx="2640">
                  <c:v>30052.764999999999</c:v>
                </c:pt>
                <c:pt idx="2641">
                  <c:v>30064.35</c:v>
                </c:pt>
                <c:pt idx="2642">
                  <c:v>30075.974999999999</c:v>
                </c:pt>
                <c:pt idx="2643">
                  <c:v>30087.625</c:v>
                </c:pt>
                <c:pt idx="2644">
                  <c:v>30099.255000000001</c:v>
                </c:pt>
                <c:pt idx="2645">
                  <c:v>30110.880000000001</c:v>
                </c:pt>
                <c:pt idx="2646">
                  <c:v>30121.895</c:v>
                </c:pt>
                <c:pt idx="2647">
                  <c:v>30133.5</c:v>
                </c:pt>
                <c:pt idx="2648">
                  <c:v>30145.115000000002</c:v>
                </c:pt>
                <c:pt idx="2649">
                  <c:v>30156.345000000001</c:v>
                </c:pt>
                <c:pt idx="2650">
                  <c:v>30167.974999999999</c:v>
                </c:pt>
                <c:pt idx="2651">
                  <c:v>30179.625</c:v>
                </c:pt>
                <c:pt idx="2652">
                  <c:v>30191.29</c:v>
                </c:pt>
                <c:pt idx="2653">
                  <c:v>30202.915000000001</c:v>
                </c:pt>
                <c:pt idx="2654">
                  <c:v>30214.53</c:v>
                </c:pt>
                <c:pt idx="2655">
                  <c:v>30226.145</c:v>
                </c:pt>
                <c:pt idx="2656">
                  <c:v>30235.705000000002</c:v>
                </c:pt>
                <c:pt idx="2657">
                  <c:v>30247.355</c:v>
                </c:pt>
                <c:pt idx="2658">
                  <c:v>30259.03</c:v>
                </c:pt>
                <c:pt idx="2659">
                  <c:v>30270.634999999998</c:v>
                </c:pt>
                <c:pt idx="2660">
                  <c:v>30282.25</c:v>
                </c:pt>
                <c:pt idx="2661">
                  <c:v>30293.794999999998</c:v>
                </c:pt>
                <c:pt idx="2662">
                  <c:v>30305.424999999999</c:v>
                </c:pt>
                <c:pt idx="2663">
                  <c:v>30316.974999999999</c:v>
                </c:pt>
                <c:pt idx="2664">
                  <c:v>30328.61</c:v>
                </c:pt>
                <c:pt idx="2665">
                  <c:v>30339.845000000001</c:v>
                </c:pt>
                <c:pt idx="2666">
                  <c:v>30351.46</c:v>
                </c:pt>
                <c:pt idx="2667">
                  <c:v>30363.084999999999</c:v>
                </c:pt>
                <c:pt idx="2668">
                  <c:v>30374.67</c:v>
                </c:pt>
                <c:pt idx="2669">
                  <c:v>30386.305</c:v>
                </c:pt>
                <c:pt idx="2670">
                  <c:v>30397.904999999999</c:v>
                </c:pt>
                <c:pt idx="2671">
                  <c:v>30409.525000000001</c:v>
                </c:pt>
                <c:pt idx="2672">
                  <c:v>30421.17</c:v>
                </c:pt>
                <c:pt idx="2673">
                  <c:v>30432.78</c:v>
                </c:pt>
                <c:pt idx="2674">
                  <c:v>30444.424999999999</c:v>
                </c:pt>
                <c:pt idx="2675">
                  <c:v>30456.025000000001</c:v>
                </c:pt>
                <c:pt idx="2676">
                  <c:v>30467.584999999999</c:v>
                </c:pt>
                <c:pt idx="2677">
                  <c:v>30479.215</c:v>
                </c:pt>
                <c:pt idx="2678">
                  <c:v>30490.794999999998</c:v>
                </c:pt>
                <c:pt idx="2679">
                  <c:v>30502.424999999999</c:v>
                </c:pt>
                <c:pt idx="2680">
                  <c:v>30514.01</c:v>
                </c:pt>
                <c:pt idx="2681">
                  <c:v>30525.65</c:v>
                </c:pt>
                <c:pt idx="2682">
                  <c:v>30537.275000000001</c:v>
                </c:pt>
                <c:pt idx="2683">
                  <c:v>30548.92</c:v>
                </c:pt>
                <c:pt idx="2684">
                  <c:v>30560.544999999998</c:v>
                </c:pt>
                <c:pt idx="2685">
                  <c:v>30571.65</c:v>
                </c:pt>
                <c:pt idx="2686">
                  <c:v>30583.294999999998</c:v>
                </c:pt>
                <c:pt idx="2687">
                  <c:v>30594.555</c:v>
                </c:pt>
                <c:pt idx="2688">
                  <c:v>30606.185000000001</c:v>
                </c:pt>
                <c:pt idx="2689">
                  <c:v>30617.51</c:v>
                </c:pt>
                <c:pt idx="2690">
                  <c:v>30629.119999999999</c:v>
                </c:pt>
                <c:pt idx="2691">
                  <c:v>30640.715</c:v>
                </c:pt>
                <c:pt idx="2692">
                  <c:v>30652.355</c:v>
                </c:pt>
                <c:pt idx="2693">
                  <c:v>30663.4</c:v>
                </c:pt>
                <c:pt idx="2694">
                  <c:v>30674.959999999999</c:v>
                </c:pt>
                <c:pt idx="2695">
                  <c:v>30686.605</c:v>
                </c:pt>
                <c:pt idx="2696">
                  <c:v>30697.955000000002</c:v>
                </c:pt>
                <c:pt idx="2697">
                  <c:v>30709.575000000001</c:v>
                </c:pt>
                <c:pt idx="2698">
                  <c:v>30721.17</c:v>
                </c:pt>
                <c:pt idx="2699">
                  <c:v>30732.799999999999</c:v>
                </c:pt>
                <c:pt idx="2700">
                  <c:v>30744.42</c:v>
                </c:pt>
                <c:pt idx="2701">
                  <c:v>30756.035</c:v>
                </c:pt>
                <c:pt idx="2702">
                  <c:v>30767.634999999998</c:v>
                </c:pt>
                <c:pt idx="2703">
                  <c:v>30779.24</c:v>
                </c:pt>
                <c:pt idx="2704">
                  <c:v>30790.744999999999</c:v>
                </c:pt>
                <c:pt idx="2705">
                  <c:v>30802.365000000002</c:v>
                </c:pt>
                <c:pt idx="2706">
                  <c:v>30813.98</c:v>
                </c:pt>
                <c:pt idx="2707">
                  <c:v>30825.535</c:v>
                </c:pt>
                <c:pt idx="2708">
                  <c:v>30837.025000000001</c:v>
                </c:pt>
                <c:pt idx="2709">
                  <c:v>30848.674999999999</c:v>
                </c:pt>
                <c:pt idx="2710">
                  <c:v>30860.285</c:v>
                </c:pt>
                <c:pt idx="2711">
                  <c:v>30871.93</c:v>
                </c:pt>
                <c:pt idx="2712">
                  <c:v>30883.275000000001</c:v>
                </c:pt>
                <c:pt idx="2713">
                  <c:v>30894.880000000001</c:v>
                </c:pt>
                <c:pt idx="2714">
                  <c:v>30906.485000000001</c:v>
                </c:pt>
                <c:pt idx="2715">
                  <c:v>30918.035</c:v>
                </c:pt>
                <c:pt idx="2716">
                  <c:v>30929.65</c:v>
                </c:pt>
                <c:pt idx="2717">
                  <c:v>30941.25</c:v>
                </c:pt>
                <c:pt idx="2718">
                  <c:v>30952.794999999998</c:v>
                </c:pt>
                <c:pt idx="2719">
                  <c:v>30963.805</c:v>
                </c:pt>
                <c:pt idx="2720">
                  <c:v>30975.445</c:v>
                </c:pt>
                <c:pt idx="2721">
                  <c:v>30987.075000000001</c:v>
                </c:pt>
                <c:pt idx="2722">
                  <c:v>30998.695</c:v>
                </c:pt>
                <c:pt idx="2723">
                  <c:v>31010.334999999999</c:v>
                </c:pt>
                <c:pt idx="2724">
                  <c:v>31021.985000000001</c:v>
                </c:pt>
                <c:pt idx="2725">
                  <c:v>31033.49</c:v>
                </c:pt>
                <c:pt idx="2726">
                  <c:v>31045.084999999999</c:v>
                </c:pt>
                <c:pt idx="2727">
                  <c:v>31056.654999999999</c:v>
                </c:pt>
                <c:pt idx="2728">
                  <c:v>31068.26</c:v>
                </c:pt>
                <c:pt idx="2729">
                  <c:v>31069.59</c:v>
                </c:pt>
                <c:pt idx="2730">
                  <c:v>31080.634999999998</c:v>
                </c:pt>
                <c:pt idx="2731">
                  <c:v>31092.145</c:v>
                </c:pt>
                <c:pt idx="2732">
                  <c:v>31103.8</c:v>
                </c:pt>
                <c:pt idx="2733">
                  <c:v>31115.47</c:v>
                </c:pt>
                <c:pt idx="2734">
                  <c:v>31127.115000000002</c:v>
                </c:pt>
                <c:pt idx="2735">
                  <c:v>31138.76</c:v>
                </c:pt>
                <c:pt idx="2736">
                  <c:v>31150.395</c:v>
                </c:pt>
                <c:pt idx="2737">
                  <c:v>31162.02</c:v>
                </c:pt>
                <c:pt idx="2738">
                  <c:v>31173.665000000001</c:v>
                </c:pt>
                <c:pt idx="2739">
                  <c:v>31185.014999999999</c:v>
                </c:pt>
                <c:pt idx="2740">
                  <c:v>31196.674999999999</c:v>
                </c:pt>
                <c:pt idx="2741">
                  <c:v>31208.31</c:v>
                </c:pt>
                <c:pt idx="2742">
                  <c:v>31219.759999999998</c:v>
                </c:pt>
                <c:pt idx="2743">
                  <c:v>31231.415000000001</c:v>
                </c:pt>
                <c:pt idx="2744">
                  <c:v>31243.040000000001</c:v>
                </c:pt>
                <c:pt idx="2745">
                  <c:v>31254.685000000001</c:v>
                </c:pt>
                <c:pt idx="2746">
                  <c:v>31266.33</c:v>
                </c:pt>
                <c:pt idx="2747">
                  <c:v>31277.965</c:v>
                </c:pt>
                <c:pt idx="2748">
                  <c:v>31289.599999999999</c:v>
                </c:pt>
                <c:pt idx="2749">
                  <c:v>31301.205000000002</c:v>
                </c:pt>
                <c:pt idx="2750">
                  <c:v>31312.825000000001</c:v>
                </c:pt>
                <c:pt idx="2751">
                  <c:v>31324.485000000001</c:v>
                </c:pt>
                <c:pt idx="2752">
                  <c:v>31336.080000000002</c:v>
                </c:pt>
                <c:pt idx="2753">
                  <c:v>31347.735000000001</c:v>
                </c:pt>
                <c:pt idx="2754">
                  <c:v>31359.38</c:v>
                </c:pt>
                <c:pt idx="2755">
                  <c:v>31370.965</c:v>
                </c:pt>
                <c:pt idx="2756">
                  <c:v>31382.595000000001</c:v>
                </c:pt>
                <c:pt idx="2757">
                  <c:v>31394.224999999999</c:v>
                </c:pt>
                <c:pt idx="2758">
                  <c:v>31405.865000000002</c:v>
                </c:pt>
                <c:pt idx="2759">
                  <c:v>31416.974999999999</c:v>
                </c:pt>
                <c:pt idx="2760">
                  <c:v>31428.59</c:v>
                </c:pt>
                <c:pt idx="2761">
                  <c:v>31439.91</c:v>
                </c:pt>
                <c:pt idx="2762">
                  <c:v>31451.57</c:v>
                </c:pt>
                <c:pt idx="2763">
                  <c:v>31463.215</c:v>
                </c:pt>
                <c:pt idx="2764">
                  <c:v>31474.805</c:v>
                </c:pt>
                <c:pt idx="2765">
                  <c:v>31486.395</c:v>
                </c:pt>
                <c:pt idx="2766">
                  <c:v>31498.035</c:v>
                </c:pt>
                <c:pt idx="2767">
                  <c:v>31509.69</c:v>
                </c:pt>
                <c:pt idx="2768">
                  <c:v>31521.279999999999</c:v>
                </c:pt>
                <c:pt idx="2769">
                  <c:v>31532.895</c:v>
                </c:pt>
                <c:pt idx="2770">
                  <c:v>31544.53</c:v>
                </c:pt>
                <c:pt idx="2771">
                  <c:v>31556.145</c:v>
                </c:pt>
                <c:pt idx="2772">
                  <c:v>31567.724999999999</c:v>
                </c:pt>
                <c:pt idx="2773">
                  <c:v>31579.37</c:v>
                </c:pt>
                <c:pt idx="2774">
                  <c:v>31590.915000000001</c:v>
                </c:pt>
                <c:pt idx="2775">
                  <c:v>31602.54</c:v>
                </c:pt>
                <c:pt idx="2776">
                  <c:v>31614.18</c:v>
                </c:pt>
                <c:pt idx="2777">
                  <c:v>31625.785</c:v>
                </c:pt>
                <c:pt idx="2778">
                  <c:v>31637.424999999999</c:v>
                </c:pt>
                <c:pt idx="2779">
                  <c:v>31649.05</c:v>
                </c:pt>
                <c:pt idx="2780">
                  <c:v>31660.615000000002</c:v>
                </c:pt>
                <c:pt idx="2781">
                  <c:v>31672.19</c:v>
                </c:pt>
                <c:pt idx="2782">
                  <c:v>31683.814999999999</c:v>
                </c:pt>
                <c:pt idx="2783">
                  <c:v>31695.424999999999</c:v>
                </c:pt>
                <c:pt idx="2784">
                  <c:v>31707.014999999999</c:v>
                </c:pt>
                <c:pt idx="2785">
                  <c:v>31718.51</c:v>
                </c:pt>
                <c:pt idx="2786">
                  <c:v>31729.97</c:v>
                </c:pt>
                <c:pt idx="2787">
                  <c:v>31741.125</c:v>
                </c:pt>
                <c:pt idx="2788">
                  <c:v>31752.764999999999</c:v>
                </c:pt>
                <c:pt idx="2789">
                  <c:v>31764.375</c:v>
                </c:pt>
                <c:pt idx="2790">
                  <c:v>31775.965</c:v>
                </c:pt>
                <c:pt idx="2791">
                  <c:v>31787.625</c:v>
                </c:pt>
                <c:pt idx="2792">
                  <c:v>31799.244999999999</c:v>
                </c:pt>
                <c:pt idx="2793">
                  <c:v>31810.86</c:v>
                </c:pt>
                <c:pt idx="2794">
                  <c:v>31822.485000000001</c:v>
                </c:pt>
                <c:pt idx="2795">
                  <c:v>31834.14</c:v>
                </c:pt>
                <c:pt idx="2796">
                  <c:v>31845.75</c:v>
                </c:pt>
                <c:pt idx="2797">
                  <c:v>31857.355</c:v>
                </c:pt>
                <c:pt idx="2798">
                  <c:v>31868.97</c:v>
                </c:pt>
                <c:pt idx="2799">
                  <c:v>31880.57</c:v>
                </c:pt>
                <c:pt idx="2800">
                  <c:v>31892.2</c:v>
                </c:pt>
                <c:pt idx="2801">
                  <c:v>31903.855</c:v>
                </c:pt>
                <c:pt idx="2802">
                  <c:v>31915.47</c:v>
                </c:pt>
                <c:pt idx="2803">
                  <c:v>31927.105</c:v>
                </c:pt>
                <c:pt idx="2804">
                  <c:v>31938.68</c:v>
                </c:pt>
                <c:pt idx="2805">
                  <c:v>31950.27</c:v>
                </c:pt>
                <c:pt idx="2806">
                  <c:v>31961.895</c:v>
                </c:pt>
                <c:pt idx="2807">
                  <c:v>31973.465</c:v>
                </c:pt>
                <c:pt idx="2808">
                  <c:v>31985.07</c:v>
                </c:pt>
                <c:pt idx="2809">
                  <c:v>31996.375</c:v>
                </c:pt>
                <c:pt idx="2810">
                  <c:v>32007.494999999999</c:v>
                </c:pt>
                <c:pt idx="2811">
                  <c:v>32017.645</c:v>
                </c:pt>
                <c:pt idx="2812">
                  <c:v>32029.279999999999</c:v>
                </c:pt>
                <c:pt idx="2813">
                  <c:v>32040.37</c:v>
                </c:pt>
                <c:pt idx="2814">
                  <c:v>32051.95</c:v>
                </c:pt>
                <c:pt idx="2815">
                  <c:v>32063.514999999999</c:v>
                </c:pt>
                <c:pt idx="2816">
                  <c:v>32075.105</c:v>
                </c:pt>
                <c:pt idx="2817">
                  <c:v>32086.705000000002</c:v>
                </c:pt>
                <c:pt idx="2818">
                  <c:v>32098.325000000001</c:v>
                </c:pt>
                <c:pt idx="2819">
                  <c:v>32109.945</c:v>
                </c:pt>
                <c:pt idx="2820">
                  <c:v>32121.59</c:v>
                </c:pt>
                <c:pt idx="2821">
                  <c:v>32133.200000000001</c:v>
                </c:pt>
                <c:pt idx="2822">
                  <c:v>32144.805</c:v>
                </c:pt>
                <c:pt idx="2823">
                  <c:v>32156.435000000001</c:v>
                </c:pt>
                <c:pt idx="2824">
                  <c:v>32168.04</c:v>
                </c:pt>
                <c:pt idx="2825">
                  <c:v>32179.69</c:v>
                </c:pt>
                <c:pt idx="2826">
                  <c:v>32191.31</c:v>
                </c:pt>
                <c:pt idx="2827">
                  <c:v>32202.95</c:v>
                </c:pt>
                <c:pt idx="2828">
                  <c:v>32214.575000000001</c:v>
                </c:pt>
                <c:pt idx="2829">
                  <c:v>32226.084999999999</c:v>
                </c:pt>
                <c:pt idx="2830">
                  <c:v>32237.695</c:v>
                </c:pt>
                <c:pt idx="2831">
                  <c:v>32249.264999999999</c:v>
                </c:pt>
                <c:pt idx="2832">
                  <c:v>32260.875</c:v>
                </c:pt>
                <c:pt idx="2833">
                  <c:v>32272.52</c:v>
                </c:pt>
                <c:pt idx="2834">
                  <c:v>32284.14</c:v>
                </c:pt>
                <c:pt idx="2835">
                  <c:v>32295.77</c:v>
                </c:pt>
                <c:pt idx="2836">
                  <c:v>32307.415000000001</c:v>
                </c:pt>
                <c:pt idx="2837">
                  <c:v>32319.014999999999</c:v>
                </c:pt>
                <c:pt idx="2838">
                  <c:v>32330.615000000002</c:v>
                </c:pt>
                <c:pt idx="2839">
                  <c:v>32342.22</c:v>
                </c:pt>
                <c:pt idx="2840">
                  <c:v>32353.855</c:v>
                </c:pt>
                <c:pt idx="2841">
                  <c:v>32365.47</c:v>
                </c:pt>
                <c:pt idx="2842">
                  <c:v>32370.025000000001</c:v>
                </c:pt>
                <c:pt idx="2843">
                  <c:v>32377.634999999998</c:v>
                </c:pt>
                <c:pt idx="2844">
                  <c:v>32388.584999999999</c:v>
                </c:pt>
                <c:pt idx="2845">
                  <c:v>32399.61</c:v>
                </c:pt>
                <c:pt idx="2846">
                  <c:v>32410.57</c:v>
                </c:pt>
                <c:pt idx="2847">
                  <c:v>32421.705000000002</c:v>
                </c:pt>
                <c:pt idx="2848">
                  <c:v>32432.880000000001</c:v>
                </c:pt>
                <c:pt idx="2849">
                  <c:v>32443.915000000001</c:v>
                </c:pt>
                <c:pt idx="2850">
                  <c:v>32455.105</c:v>
                </c:pt>
                <c:pt idx="2851">
                  <c:v>32466.7</c:v>
                </c:pt>
                <c:pt idx="2852">
                  <c:v>32478.325000000001</c:v>
                </c:pt>
                <c:pt idx="2853">
                  <c:v>32489.42</c:v>
                </c:pt>
                <c:pt idx="2854">
                  <c:v>32501.08</c:v>
                </c:pt>
                <c:pt idx="2855">
                  <c:v>32511.855</c:v>
                </c:pt>
                <c:pt idx="2856">
                  <c:v>32523.055</c:v>
                </c:pt>
                <c:pt idx="2857">
                  <c:v>32534.41</c:v>
                </c:pt>
                <c:pt idx="2858">
                  <c:v>32545.775000000001</c:v>
                </c:pt>
                <c:pt idx="2859">
                  <c:v>32557.404999999999</c:v>
                </c:pt>
                <c:pt idx="2860">
                  <c:v>32569.025000000001</c:v>
                </c:pt>
                <c:pt idx="2861">
                  <c:v>32580.075000000001</c:v>
                </c:pt>
                <c:pt idx="2862">
                  <c:v>32582.25</c:v>
                </c:pt>
                <c:pt idx="2863">
                  <c:v>32584.985000000001</c:v>
                </c:pt>
                <c:pt idx="2864">
                  <c:v>32596.58</c:v>
                </c:pt>
                <c:pt idx="2865">
                  <c:v>32608.165000000001</c:v>
                </c:pt>
                <c:pt idx="2866">
                  <c:v>32619.77</c:v>
                </c:pt>
                <c:pt idx="2867">
                  <c:v>32631.404999999999</c:v>
                </c:pt>
                <c:pt idx="2868">
                  <c:v>32643.035</c:v>
                </c:pt>
                <c:pt idx="2869">
                  <c:v>32654.564999999999</c:v>
                </c:pt>
                <c:pt idx="2870">
                  <c:v>32666.195</c:v>
                </c:pt>
                <c:pt idx="2871">
                  <c:v>32677.834999999999</c:v>
                </c:pt>
                <c:pt idx="2872">
                  <c:v>32689.5</c:v>
                </c:pt>
                <c:pt idx="2873">
                  <c:v>32701.1</c:v>
                </c:pt>
                <c:pt idx="2874">
                  <c:v>32712.720000000001</c:v>
                </c:pt>
                <c:pt idx="2875">
                  <c:v>32724.375</c:v>
                </c:pt>
                <c:pt idx="2876">
                  <c:v>32735.974999999999</c:v>
                </c:pt>
                <c:pt idx="2877">
                  <c:v>32747.599999999999</c:v>
                </c:pt>
                <c:pt idx="2878">
                  <c:v>32759.205000000002</c:v>
                </c:pt>
                <c:pt idx="2879">
                  <c:v>32770.834999999999</c:v>
                </c:pt>
                <c:pt idx="2880">
                  <c:v>32782.5</c:v>
                </c:pt>
                <c:pt idx="2881">
                  <c:v>32794.129999999997</c:v>
                </c:pt>
                <c:pt idx="2882">
                  <c:v>32805.745000000003</c:v>
                </c:pt>
                <c:pt idx="2883">
                  <c:v>32817.385000000002</c:v>
                </c:pt>
                <c:pt idx="2884">
                  <c:v>32828.934999999998</c:v>
                </c:pt>
                <c:pt idx="2885">
                  <c:v>32840.54</c:v>
                </c:pt>
                <c:pt idx="2886">
                  <c:v>32852.154999999999</c:v>
                </c:pt>
                <c:pt idx="2887">
                  <c:v>32863.625</c:v>
                </c:pt>
                <c:pt idx="2888">
                  <c:v>32875.235000000001</c:v>
                </c:pt>
                <c:pt idx="2889">
                  <c:v>32886.834999999999</c:v>
                </c:pt>
                <c:pt idx="2890">
                  <c:v>32898.464999999997</c:v>
                </c:pt>
                <c:pt idx="2891">
                  <c:v>32910.089999999997</c:v>
                </c:pt>
                <c:pt idx="2892">
                  <c:v>32921.675000000003</c:v>
                </c:pt>
                <c:pt idx="2893">
                  <c:v>32933.214999999997</c:v>
                </c:pt>
                <c:pt idx="2894">
                  <c:v>32944.845000000001</c:v>
                </c:pt>
                <c:pt idx="2895">
                  <c:v>32956.44</c:v>
                </c:pt>
                <c:pt idx="2896">
                  <c:v>32968.06</c:v>
                </c:pt>
                <c:pt idx="2897">
                  <c:v>32979.614999999998</c:v>
                </c:pt>
                <c:pt idx="2898">
                  <c:v>32991.245000000003</c:v>
                </c:pt>
                <c:pt idx="2899">
                  <c:v>33002.544999999998</c:v>
                </c:pt>
                <c:pt idx="2900">
                  <c:v>33014.129999999997</c:v>
                </c:pt>
                <c:pt idx="2901">
                  <c:v>33025.735000000001</c:v>
                </c:pt>
                <c:pt idx="2902">
                  <c:v>33037.39</c:v>
                </c:pt>
                <c:pt idx="2903">
                  <c:v>33048.995000000003</c:v>
                </c:pt>
                <c:pt idx="2904">
                  <c:v>33060.614999999998</c:v>
                </c:pt>
                <c:pt idx="2905">
                  <c:v>33072.264999999999</c:v>
                </c:pt>
                <c:pt idx="2906">
                  <c:v>33083.199999999997</c:v>
                </c:pt>
                <c:pt idx="2907">
                  <c:v>33094.800000000003</c:v>
                </c:pt>
                <c:pt idx="2908">
                  <c:v>33106.42</c:v>
                </c:pt>
                <c:pt idx="2909">
                  <c:v>33118.004999999997</c:v>
                </c:pt>
                <c:pt idx="2910">
                  <c:v>33129.644999999997</c:v>
                </c:pt>
                <c:pt idx="2911">
                  <c:v>33141.26</c:v>
                </c:pt>
                <c:pt idx="2912">
                  <c:v>33152.894999999997</c:v>
                </c:pt>
                <c:pt idx="2913">
                  <c:v>33164.485000000001</c:v>
                </c:pt>
                <c:pt idx="2914">
                  <c:v>33176.089999999997</c:v>
                </c:pt>
                <c:pt idx="2915">
                  <c:v>33187.735000000001</c:v>
                </c:pt>
                <c:pt idx="2916">
                  <c:v>33199.065000000002</c:v>
                </c:pt>
                <c:pt idx="2917">
                  <c:v>33210.65</c:v>
                </c:pt>
                <c:pt idx="2918">
                  <c:v>33222.275000000001</c:v>
                </c:pt>
                <c:pt idx="2919">
                  <c:v>33233.86</c:v>
                </c:pt>
                <c:pt idx="2920">
                  <c:v>33245.449999999997</c:v>
                </c:pt>
                <c:pt idx="2921">
                  <c:v>33257.095000000001</c:v>
                </c:pt>
                <c:pt idx="2922">
                  <c:v>33268.724999999999</c:v>
                </c:pt>
                <c:pt idx="2923">
                  <c:v>33280.375</c:v>
                </c:pt>
                <c:pt idx="2924">
                  <c:v>33291.925000000003</c:v>
                </c:pt>
                <c:pt idx="2925">
                  <c:v>33303.574999999997</c:v>
                </c:pt>
                <c:pt idx="2926">
                  <c:v>33315.195</c:v>
                </c:pt>
                <c:pt idx="2927">
                  <c:v>33326.805</c:v>
                </c:pt>
                <c:pt idx="2928">
                  <c:v>33338.410000000003</c:v>
                </c:pt>
                <c:pt idx="2929">
                  <c:v>33349.995000000003</c:v>
                </c:pt>
                <c:pt idx="2930">
                  <c:v>33361.625</c:v>
                </c:pt>
                <c:pt idx="2931">
                  <c:v>33373.25</c:v>
                </c:pt>
                <c:pt idx="2932">
                  <c:v>33384.879999999997</c:v>
                </c:pt>
                <c:pt idx="2933">
                  <c:v>33396.504999999997</c:v>
                </c:pt>
                <c:pt idx="2934">
                  <c:v>33408.144999999997</c:v>
                </c:pt>
                <c:pt idx="2935">
                  <c:v>33419.794999999998</c:v>
                </c:pt>
                <c:pt idx="2936">
                  <c:v>33431.360000000001</c:v>
                </c:pt>
                <c:pt idx="2937">
                  <c:v>33442.980000000003</c:v>
                </c:pt>
                <c:pt idx="2938">
                  <c:v>33454.605000000003</c:v>
                </c:pt>
                <c:pt idx="2939">
                  <c:v>33466.205000000002</c:v>
                </c:pt>
                <c:pt idx="2940">
                  <c:v>33477.794999999998</c:v>
                </c:pt>
                <c:pt idx="2941">
                  <c:v>33489.39</c:v>
                </c:pt>
                <c:pt idx="2942">
                  <c:v>33501.025000000001</c:v>
                </c:pt>
                <c:pt idx="2943">
                  <c:v>33512.635000000002</c:v>
                </c:pt>
                <c:pt idx="2944">
                  <c:v>33524.235000000001</c:v>
                </c:pt>
                <c:pt idx="2945">
                  <c:v>33535.885000000002</c:v>
                </c:pt>
                <c:pt idx="2946">
                  <c:v>33547.495000000003</c:v>
                </c:pt>
                <c:pt idx="2947">
                  <c:v>33559.019999999997</c:v>
                </c:pt>
                <c:pt idx="2948">
                  <c:v>33570.654999999999</c:v>
                </c:pt>
                <c:pt idx="2949">
                  <c:v>33581.985000000001</c:v>
                </c:pt>
                <c:pt idx="2950">
                  <c:v>33593.555</c:v>
                </c:pt>
                <c:pt idx="2951">
                  <c:v>33605.15</c:v>
                </c:pt>
                <c:pt idx="2952">
                  <c:v>33616.75</c:v>
                </c:pt>
                <c:pt idx="2953">
                  <c:v>33628.31</c:v>
                </c:pt>
                <c:pt idx="2954">
                  <c:v>33639.93</c:v>
                </c:pt>
                <c:pt idx="2955">
                  <c:v>33651.535000000003</c:v>
                </c:pt>
                <c:pt idx="2956">
                  <c:v>33653.845000000001</c:v>
                </c:pt>
                <c:pt idx="2957">
                  <c:v>33664.635000000002</c:v>
                </c:pt>
                <c:pt idx="2958">
                  <c:v>33675.894999999997</c:v>
                </c:pt>
                <c:pt idx="2959">
                  <c:v>33686.75</c:v>
                </c:pt>
                <c:pt idx="2960">
                  <c:v>33697.885000000002</c:v>
                </c:pt>
                <c:pt idx="2961">
                  <c:v>33708.82</c:v>
                </c:pt>
                <c:pt idx="2962">
                  <c:v>33719.724999999999</c:v>
                </c:pt>
                <c:pt idx="2963">
                  <c:v>33731.360000000001</c:v>
                </c:pt>
                <c:pt idx="2964">
                  <c:v>33743.035000000003</c:v>
                </c:pt>
                <c:pt idx="2965">
                  <c:v>33754.69</c:v>
                </c:pt>
                <c:pt idx="2966">
                  <c:v>33766.315000000002</c:v>
                </c:pt>
                <c:pt idx="2967">
                  <c:v>33777.934999999998</c:v>
                </c:pt>
                <c:pt idx="2968">
                  <c:v>33789.525000000001</c:v>
                </c:pt>
                <c:pt idx="2969">
                  <c:v>33800.6</c:v>
                </c:pt>
                <c:pt idx="2970">
                  <c:v>33812.239999999998</c:v>
                </c:pt>
                <c:pt idx="2971">
                  <c:v>33823.89</c:v>
                </c:pt>
                <c:pt idx="2972">
                  <c:v>33835.525000000001</c:v>
                </c:pt>
                <c:pt idx="2973">
                  <c:v>33847.19</c:v>
                </c:pt>
                <c:pt idx="2974">
                  <c:v>33858.805</c:v>
                </c:pt>
                <c:pt idx="2975">
                  <c:v>33870.43</c:v>
                </c:pt>
                <c:pt idx="2976">
                  <c:v>33882.025000000001</c:v>
                </c:pt>
                <c:pt idx="2977">
                  <c:v>33893.614999999998</c:v>
                </c:pt>
                <c:pt idx="2978">
                  <c:v>33905.105000000003</c:v>
                </c:pt>
                <c:pt idx="2979">
                  <c:v>33916.644999999997</c:v>
                </c:pt>
                <c:pt idx="2980">
                  <c:v>33922.495000000003</c:v>
                </c:pt>
                <c:pt idx="2981">
                  <c:v>33934.14</c:v>
                </c:pt>
                <c:pt idx="2982">
                  <c:v>33945.75</c:v>
                </c:pt>
                <c:pt idx="2983">
                  <c:v>33957.375</c:v>
                </c:pt>
                <c:pt idx="2984">
                  <c:v>33969.035000000003</c:v>
                </c:pt>
                <c:pt idx="2985">
                  <c:v>33980.69</c:v>
                </c:pt>
                <c:pt idx="2986">
                  <c:v>33992.36</c:v>
                </c:pt>
                <c:pt idx="2987">
                  <c:v>34004.035000000003</c:v>
                </c:pt>
                <c:pt idx="2988">
                  <c:v>34015.72</c:v>
                </c:pt>
                <c:pt idx="2989">
                  <c:v>34027.21</c:v>
                </c:pt>
                <c:pt idx="2990">
                  <c:v>34038.805</c:v>
                </c:pt>
                <c:pt idx="2991">
                  <c:v>34050.415000000001</c:v>
                </c:pt>
                <c:pt idx="2992">
                  <c:v>34062.055</c:v>
                </c:pt>
                <c:pt idx="2993">
                  <c:v>34073.654999999999</c:v>
                </c:pt>
                <c:pt idx="2994">
                  <c:v>34085.305</c:v>
                </c:pt>
                <c:pt idx="2995">
                  <c:v>34096.925000000003</c:v>
                </c:pt>
                <c:pt idx="2996">
                  <c:v>34108.595000000001</c:v>
                </c:pt>
                <c:pt idx="2997">
                  <c:v>34120.22</c:v>
                </c:pt>
                <c:pt idx="2998">
                  <c:v>34131.839999999997</c:v>
                </c:pt>
                <c:pt idx="2999">
                  <c:v>34142.964999999997</c:v>
                </c:pt>
                <c:pt idx="3000">
                  <c:v>34154.61</c:v>
                </c:pt>
                <c:pt idx="3001">
                  <c:v>34166.15</c:v>
                </c:pt>
                <c:pt idx="3002">
                  <c:v>34177.504999999997</c:v>
                </c:pt>
                <c:pt idx="3003">
                  <c:v>34189.01</c:v>
                </c:pt>
                <c:pt idx="3004">
                  <c:v>34200.629999999997</c:v>
                </c:pt>
                <c:pt idx="3005">
                  <c:v>34212.294999999998</c:v>
                </c:pt>
                <c:pt idx="3006">
                  <c:v>34223.845000000001</c:v>
                </c:pt>
                <c:pt idx="3007">
                  <c:v>34235.46</c:v>
                </c:pt>
                <c:pt idx="3008">
                  <c:v>34247.1</c:v>
                </c:pt>
                <c:pt idx="3009">
                  <c:v>34258.75</c:v>
                </c:pt>
                <c:pt idx="3010">
                  <c:v>34270.305</c:v>
                </c:pt>
                <c:pt idx="3011">
                  <c:v>34281.86</c:v>
                </c:pt>
                <c:pt idx="3012">
                  <c:v>34293.525000000001</c:v>
                </c:pt>
                <c:pt idx="3013">
                  <c:v>34305.135000000002</c:v>
                </c:pt>
                <c:pt idx="3014">
                  <c:v>34316.785000000003</c:v>
                </c:pt>
                <c:pt idx="3015">
                  <c:v>34328.095000000001</c:v>
                </c:pt>
                <c:pt idx="3016">
                  <c:v>34339.724999999999</c:v>
                </c:pt>
                <c:pt idx="3017">
                  <c:v>34351.305</c:v>
                </c:pt>
                <c:pt idx="3018">
                  <c:v>34362.894999999997</c:v>
                </c:pt>
                <c:pt idx="3019">
                  <c:v>34374.410000000003</c:v>
                </c:pt>
                <c:pt idx="3020">
                  <c:v>34386.065000000002</c:v>
                </c:pt>
                <c:pt idx="3021">
                  <c:v>34397.675000000003</c:v>
                </c:pt>
                <c:pt idx="3022">
                  <c:v>34409.339999999997</c:v>
                </c:pt>
                <c:pt idx="3023">
                  <c:v>34420.974999999999</c:v>
                </c:pt>
                <c:pt idx="3024">
                  <c:v>34432.6</c:v>
                </c:pt>
                <c:pt idx="3025">
                  <c:v>34444.239999999998</c:v>
                </c:pt>
                <c:pt idx="3026">
                  <c:v>34455.864999999998</c:v>
                </c:pt>
                <c:pt idx="3027">
                  <c:v>34467.415000000001</c:v>
                </c:pt>
                <c:pt idx="3028">
                  <c:v>34479.044999999998</c:v>
                </c:pt>
                <c:pt idx="3029">
                  <c:v>34490.69</c:v>
                </c:pt>
                <c:pt idx="3030">
                  <c:v>34502.355000000003</c:v>
                </c:pt>
                <c:pt idx="3031">
                  <c:v>34513.995000000003</c:v>
                </c:pt>
                <c:pt idx="3032">
                  <c:v>34525.114999999998</c:v>
                </c:pt>
                <c:pt idx="3033">
                  <c:v>34536.75</c:v>
                </c:pt>
                <c:pt idx="3034">
                  <c:v>34548.370000000003</c:v>
                </c:pt>
                <c:pt idx="3035">
                  <c:v>34559.485000000001</c:v>
                </c:pt>
                <c:pt idx="3036">
                  <c:v>34571.11</c:v>
                </c:pt>
                <c:pt idx="3037">
                  <c:v>34582.724999999999</c:v>
                </c:pt>
                <c:pt idx="3038">
                  <c:v>34594.275000000001</c:v>
                </c:pt>
                <c:pt idx="3039">
                  <c:v>34605.870000000003</c:v>
                </c:pt>
                <c:pt idx="3040">
                  <c:v>34617.35</c:v>
                </c:pt>
                <c:pt idx="3041">
                  <c:v>34628.730000000003</c:v>
                </c:pt>
                <c:pt idx="3042">
                  <c:v>34640.324999999997</c:v>
                </c:pt>
                <c:pt idx="3043">
                  <c:v>34651.955000000002</c:v>
                </c:pt>
                <c:pt idx="3044">
                  <c:v>34663.565000000002</c:v>
                </c:pt>
                <c:pt idx="3045">
                  <c:v>34675.184999999998</c:v>
                </c:pt>
                <c:pt idx="3046">
                  <c:v>34686.86</c:v>
                </c:pt>
                <c:pt idx="3047">
                  <c:v>34697.83</c:v>
                </c:pt>
                <c:pt idx="3048">
                  <c:v>34709.464999999997</c:v>
                </c:pt>
                <c:pt idx="3049">
                  <c:v>34721.044999999998</c:v>
                </c:pt>
                <c:pt idx="3050">
                  <c:v>34732.665000000001</c:v>
                </c:pt>
                <c:pt idx="3051">
                  <c:v>34744.315000000002</c:v>
                </c:pt>
                <c:pt idx="3052">
                  <c:v>34755.955000000002</c:v>
                </c:pt>
                <c:pt idx="3053">
                  <c:v>34767.599999999999</c:v>
                </c:pt>
                <c:pt idx="3054">
                  <c:v>34779.214999999997</c:v>
                </c:pt>
                <c:pt idx="3055">
                  <c:v>34790.845000000001</c:v>
                </c:pt>
                <c:pt idx="3056">
                  <c:v>34802.485000000001</c:v>
                </c:pt>
                <c:pt idx="3057">
                  <c:v>34814.129999999997</c:v>
                </c:pt>
                <c:pt idx="3058">
                  <c:v>34825.79</c:v>
                </c:pt>
                <c:pt idx="3059">
                  <c:v>34837.355000000003</c:v>
                </c:pt>
                <c:pt idx="3060">
                  <c:v>34848.99</c:v>
                </c:pt>
                <c:pt idx="3061">
                  <c:v>34860.65</c:v>
                </c:pt>
                <c:pt idx="3062">
                  <c:v>34872.264999999999</c:v>
                </c:pt>
                <c:pt idx="3063">
                  <c:v>34883.910000000003</c:v>
                </c:pt>
                <c:pt idx="3064">
                  <c:v>34895.525000000001</c:v>
                </c:pt>
                <c:pt idx="3065">
                  <c:v>34906.67</c:v>
                </c:pt>
                <c:pt idx="3066">
                  <c:v>34918.345000000001</c:v>
                </c:pt>
                <c:pt idx="3067">
                  <c:v>34929.97</c:v>
                </c:pt>
                <c:pt idx="3068">
                  <c:v>34941.595000000001</c:v>
                </c:pt>
                <c:pt idx="3069">
                  <c:v>34953.21</c:v>
                </c:pt>
                <c:pt idx="3070">
                  <c:v>34964.870000000003</c:v>
                </c:pt>
                <c:pt idx="3071">
                  <c:v>34976.495000000003</c:v>
                </c:pt>
                <c:pt idx="3072">
                  <c:v>34988.125</c:v>
                </c:pt>
                <c:pt idx="3073">
                  <c:v>34999.754999999997</c:v>
                </c:pt>
                <c:pt idx="3074">
                  <c:v>35011.129999999997</c:v>
                </c:pt>
                <c:pt idx="3075">
                  <c:v>35022.775000000001</c:v>
                </c:pt>
                <c:pt idx="3076">
                  <c:v>35034.379999999997</c:v>
                </c:pt>
                <c:pt idx="3077">
                  <c:v>35045.78</c:v>
                </c:pt>
                <c:pt idx="3078">
                  <c:v>35057.415000000001</c:v>
                </c:pt>
                <c:pt idx="3079">
                  <c:v>35069.014999999999</c:v>
                </c:pt>
                <c:pt idx="3080">
                  <c:v>35080.684999999998</c:v>
                </c:pt>
                <c:pt idx="3081">
                  <c:v>35092.315000000002</c:v>
                </c:pt>
                <c:pt idx="3082">
                  <c:v>35103.934999999998</c:v>
                </c:pt>
                <c:pt idx="3083">
                  <c:v>35115.595000000001</c:v>
                </c:pt>
                <c:pt idx="3084">
                  <c:v>35127.22</c:v>
                </c:pt>
                <c:pt idx="3085">
                  <c:v>35138.864999999998</c:v>
                </c:pt>
                <c:pt idx="3086">
                  <c:v>35150.550000000003</c:v>
                </c:pt>
                <c:pt idx="3087">
                  <c:v>35162.160000000003</c:v>
                </c:pt>
                <c:pt idx="3088">
                  <c:v>35173.794999999998</c:v>
                </c:pt>
                <c:pt idx="3089">
                  <c:v>35185.455000000002</c:v>
                </c:pt>
                <c:pt idx="3090">
                  <c:v>35197.08</c:v>
                </c:pt>
                <c:pt idx="3091">
                  <c:v>35208.735000000001</c:v>
                </c:pt>
                <c:pt idx="3092">
                  <c:v>35220.379999999997</c:v>
                </c:pt>
                <c:pt idx="3093">
                  <c:v>35232.004999999997</c:v>
                </c:pt>
                <c:pt idx="3094">
                  <c:v>35243.625</c:v>
                </c:pt>
                <c:pt idx="3095">
                  <c:v>35255.224999999999</c:v>
                </c:pt>
                <c:pt idx="3096">
                  <c:v>35266.845000000001</c:v>
                </c:pt>
                <c:pt idx="3097">
                  <c:v>35278.495000000003</c:v>
                </c:pt>
                <c:pt idx="3098">
                  <c:v>35290.135000000002</c:v>
                </c:pt>
                <c:pt idx="3099">
                  <c:v>35301.769999999997</c:v>
                </c:pt>
                <c:pt idx="3100">
                  <c:v>35312.815000000002</c:v>
                </c:pt>
                <c:pt idx="3101">
                  <c:v>35324.445</c:v>
                </c:pt>
                <c:pt idx="3102">
                  <c:v>35336.065000000002</c:v>
                </c:pt>
                <c:pt idx="3103">
                  <c:v>35347.550000000003</c:v>
                </c:pt>
                <c:pt idx="3104">
                  <c:v>35358.894999999997</c:v>
                </c:pt>
                <c:pt idx="3105">
                  <c:v>35370.474999999999</c:v>
                </c:pt>
                <c:pt idx="3106">
                  <c:v>35381.97</c:v>
                </c:pt>
                <c:pt idx="3107">
                  <c:v>35393.599999999999</c:v>
                </c:pt>
                <c:pt idx="3108">
                  <c:v>35405.15</c:v>
                </c:pt>
                <c:pt idx="3109">
                  <c:v>35416.805</c:v>
                </c:pt>
                <c:pt idx="3110">
                  <c:v>35428.42</c:v>
                </c:pt>
                <c:pt idx="3111">
                  <c:v>35440.074999999997</c:v>
                </c:pt>
                <c:pt idx="3112">
                  <c:v>35451.714999999997</c:v>
                </c:pt>
                <c:pt idx="3113">
                  <c:v>35463.379999999997</c:v>
                </c:pt>
                <c:pt idx="3114">
                  <c:v>35475.004999999997</c:v>
                </c:pt>
                <c:pt idx="3115">
                  <c:v>35486.629999999997</c:v>
                </c:pt>
                <c:pt idx="3116">
                  <c:v>35498.129999999997</c:v>
                </c:pt>
                <c:pt idx="3117">
                  <c:v>35509.574999999997</c:v>
                </c:pt>
                <c:pt idx="3118">
                  <c:v>35521.214999999997</c:v>
                </c:pt>
                <c:pt idx="3119">
                  <c:v>35532.705000000002</c:v>
                </c:pt>
                <c:pt idx="3120">
                  <c:v>35544.35</c:v>
                </c:pt>
                <c:pt idx="3121">
                  <c:v>35556.019999999997</c:v>
                </c:pt>
                <c:pt idx="3122">
                  <c:v>35567.64</c:v>
                </c:pt>
                <c:pt idx="3123">
                  <c:v>35579.264999999999</c:v>
                </c:pt>
                <c:pt idx="3124">
                  <c:v>35590.925000000003</c:v>
                </c:pt>
                <c:pt idx="3125">
                  <c:v>35602.449999999997</c:v>
                </c:pt>
                <c:pt idx="3126">
                  <c:v>35614.089999999997</c:v>
                </c:pt>
                <c:pt idx="3127">
                  <c:v>35625.735000000001</c:v>
                </c:pt>
                <c:pt idx="3128">
                  <c:v>35637.379999999997</c:v>
                </c:pt>
                <c:pt idx="3129">
                  <c:v>35648.97</c:v>
                </c:pt>
                <c:pt idx="3130">
                  <c:v>35660.595000000001</c:v>
                </c:pt>
                <c:pt idx="3131">
                  <c:v>35672.235000000001</c:v>
                </c:pt>
                <c:pt idx="3132">
                  <c:v>35683.824999999997</c:v>
                </c:pt>
                <c:pt idx="3133">
                  <c:v>35695.425000000003</c:v>
                </c:pt>
                <c:pt idx="3134">
                  <c:v>35707.055</c:v>
                </c:pt>
                <c:pt idx="3135">
                  <c:v>35718.67</c:v>
                </c:pt>
                <c:pt idx="3136">
                  <c:v>35730.294999999998</c:v>
                </c:pt>
                <c:pt idx="3137">
                  <c:v>35741.915000000001</c:v>
                </c:pt>
                <c:pt idx="3138">
                  <c:v>35753.544999999998</c:v>
                </c:pt>
                <c:pt idx="3139">
                  <c:v>35765.195</c:v>
                </c:pt>
                <c:pt idx="3140">
                  <c:v>35776.800000000003</c:v>
                </c:pt>
                <c:pt idx="3141">
                  <c:v>35788.425000000003</c:v>
                </c:pt>
                <c:pt idx="3142">
                  <c:v>35800.055</c:v>
                </c:pt>
                <c:pt idx="3143">
                  <c:v>35811.705000000002</c:v>
                </c:pt>
                <c:pt idx="3144">
                  <c:v>35823.364999999998</c:v>
                </c:pt>
                <c:pt idx="3145">
                  <c:v>35835.01</c:v>
                </c:pt>
                <c:pt idx="3146">
                  <c:v>35846.654999999999</c:v>
                </c:pt>
                <c:pt idx="3147">
                  <c:v>35858.28</c:v>
                </c:pt>
                <c:pt idx="3148">
                  <c:v>35869.925000000003</c:v>
                </c:pt>
                <c:pt idx="3149">
                  <c:v>35881.544999999998</c:v>
                </c:pt>
                <c:pt idx="3150">
                  <c:v>35893.224999999999</c:v>
                </c:pt>
                <c:pt idx="3151">
                  <c:v>35904.845000000001</c:v>
                </c:pt>
                <c:pt idx="3152">
                  <c:v>35916.334999999999</c:v>
                </c:pt>
                <c:pt idx="3153">
                  <c:v>35927.96</c:v>
                </c:pt>
                <c:pt idx="3154">
                  <c:v>35939.625</c:v>
                </c:pt>
                <c:pt idx="3155">
                  <c:v>35951.25</c:v>
                </c:pt>
                <c:pt idx="3156">
                  <c:v>35962.894999999997</c:v>
                </c:pt>
                <c:pt idx="3157">
                  <c:v>35974.504999999997</c:v>
                </c:pt>
                <c:pt idx="3158">
                  <c:v>35986.125</c:v>
                </c:pt>
                <c:pt idx="3159">
                  <c:v>35997.764999999999</c:v>
                </c:pt>
                <c:pt idx="3160">
                  <c:v>36009.364999999998</c:v>
                </c:pt>
                <c:pt idx="3161">
                  <c:v>36020.995000000003</c:v>
                </c:pt>
                <c:pt idx="3162">
                  <c:v>36032.614999999998</c:v>
                </c:pt>
                <c:pt idx="3163">
                  <c:v>36042.449999999997</c:v>
                </c:pt>
                <c:pt idx="3164">
                  <c:v>36044.394999999997</c:v>
                </c:pt>
                <c:pt idx="3165">
                  <c:v>36056.019999999997</c:v>
                </c:pt>
                <c:pt idx="3166">
                  <c:v>36067.480000000003</c:v>
                </c:pt>
                <c:pt idx="3167">
                  <c:v>36079.105000000003</c:v>
                </c:pt>
                <c:pt idx="3168">
                  <c:v>36090.720000000001</c:v>
                </c:pt>
                <c:pt idx="3169">
                  <c:v>36102.364999999998</c:v>
                </c:pt>
                <c:pt idx="3170">
                  <c:v>36113.964999999997</c:v>
                </c:pt>
                <c:pt idx="3171">
                  <c:v>36125.584999999999</c:v>
                </c:pt>
                <c:pt idx="3172">
                  <c:v>36137.22</c:v>
                </c:pt>
                <c:pt idx="3173">
                  <c:v>36148.855000000003</c:v>
                </c:pt>
                <c:pt idx="3174">
                  <c:v>36158.445</c:v>
                </c:pt>
                <c:pt idx="3175">
                  <c:v>36170.080000000002</c:v>
                </c:pt>
                <c:pt idx="3176">
                  <c:v>36181.72</c:v>
                </c:pt>
                <c:pt idx="3177">
                  <c:v>36193.324999999997</c:v>
                </c:pt>
                <c:pt idx="3178">
                  <c:v>36204.955000000002</c:v>
                </c:pt>
                <c:pt idx="3179">
                  <c:v>36216.574999999997</c:v>
                </c:pt>
                <c:pt idx="3180">
                  <c:v>36228.195</c:v>
                </c:pt>
                <c:pt idx="3181">
                  <c:v>36239.81</c:v>
                </c:pt>
                <c:pt idx="3182">
                  <c:v>36251.440000000002</c:v>
                </c:pt>
                <c:pt idx="3183">
                  <c:v>36263.105000000003</c:v>
                </c:pt>
                <c:pt idx="3184">
                  <c:v>36274.74</c:v>
                </c:pt>
                <c:pt idx="3185">
                  <c:v>36286.370000000003</c:v>
                </c:pt>
                <c:pt idx="3186">
                  <c:v>36297.114999999998</c:v>
                </c:pt>
                <c:pt idx="3187">
                  <c:v>36308.764999999999</c:v>
                </c:pt>
                <c:pt idx="3188">
                  <c:v>36320.370000000003</c:v>
                </c:pt>
                <c:pt idx="3189">
                  <c:v>36331.995000000003</c:v>
                </c:pt>
                <c:pt idx="3190">
                  <c:v>36343.620000000003</c:v>
                </c:pt>
                <c:pt idx="3191">
                  <c:v>36355.245000000003</c:v>
                </c:pt>
                <c:pt idx="3192">
                  <c:v>36366.875</c:v>
                </c:pt>
                <c:pt idx="3193">
                  <c:v>36377.199999999997</c:v>
                </c:pt>
                <c:pt idx="3194">
                  <c:v>36387.605000000003</c:v>
                </c:pt>
                <c:pt idx="3195">
                  <c:v>36399.21</c:v>
                </c:pt>
                <c:pt idx="3196">
                  <c:v>36410.805</c:v>
                </c:pt>
                <c:pt idx="3197">
                  <c:v>36422.445</c:v>
                </c:pt>
                <c:pt idx="3198">
                  <c:v>36434.084999999999</c:v>
                </c:pt>
                <c:pt idx="3199">
                  <c:v>36445.47</c:v>
                </c:pt>
                <c:pt idx="3200">
                  <c:v>36457.084999999999</c:v>
                </c:pt>
                <c:pt idx="3201">
                  <c:v>36468.504999999997</c:v>
                </c:pt>
                <c:pt idx="3202">
                  <c:v>36480.144999999997</c:v>
                </c:pt>
                <c:pt idx="3203">
                  <c:v>36491.75</c:v>
                </c:pt>
                <c:pt idx="3204">
                  <c:v>36503.4</c:v>
                </c:pt>
                <c:pt idx="3205">
                  <c:v>36515.019999999997</c:v>
                </c:pt>
                <c:pt idx="3206">
                  <c:v>36526.660000000003</c:v>
                </c:pt>
                <c:pt idx="3207">
                  <c:v>36536.980000000003</c:v>
                </c:pt>
                <c:pt idx="3208">
                  <c:v>36548.61</c:v>
                </c:pt>
                <c:pt idx="3209">
                  <c:v>36560.199999999997</c:v>
                </c:pt>
                <c:pt idx="3210">
                  <c:v>36571.79</c:v>
                </c:pt>
                <c:pt idx="3211">
                  <c:v>36583.445</c:v>
                </c:pt>
                <c:pt idx="3212">
                  <c:v>36595.074999999997</c:v>
                </c:pt>
                <c:pt idx="3213">
                  <c:v>36606.61</c:v>
                </c:pt>
                <c:pt idx="3214">
                  <c:v>36618.245000000003</c:v>
                </c:pt>
                <c:pt idx="3215">
                  <c:v>36629.864999999998</c:v>
                </c:pt>
                <c:pt idx="3216">
                  <c:v>36641.480000000003</c:v>
                </c:pt>
                <c:pt idx="3217">
                  <c:v>36653.11</c:v>
                </c:pt>
                <c:pt idx="3218">
                  <c:v>36664.714999999997</c:v>
                </c:pt>
                <c:pt idx="3219">
                  <c:v>36676.339999999997</c:v>
                </c:pt>
                <c:pt idx="3220">
                  <c:v>36687.785000000003</c:v>
                </c:pt>
                <c:pt idx="3221">
                  <c:v>36699.42</c:v>
                </c:pt>
                <c:pt idx="3222">
                  <c:v>36711.035000000003</c:v>
                </c:pt>
                <c:pt idx="3223">
                  <c:v>36722.67</c:v>
                </c:pt>
                <c:pt idx="3224">
                  <c:v>36734.300000000003</c:v>
                </c:pt>
                <c:pt idx="3225">
                  <c:v>36745.925000000003</c:v>
                </c:pt>
                <c:pt idx="3226">
                  <c:v>36757.555</c:v>
                </c:pt>
                <c:pt idx="3227">
                  <c:v>36769.21</c:v>
                </c:pt>
                <c:pt idx="3228">
                  <c:v>36780.815000000002</c:v>
                </c:pt>
                <c:pt idx="3229">
                  <c:v>36792.455000000002</c:v>
                </c:pt>
                <c:pt idx="3230">
                  <c:v>36804.07</c:v>
                </c:pt>
                <c:pt idx="3231">
                  <c:v>36815.654999999999</c:v>
                </c:pt>
                <c:pt idx="3232">
                  <c:v>36827.279999999999</c:v>
                </c:pt>
                <c:pt idx="3233">
                  <c:v>36838.379999999997</c:v>
                </c:pt>
                <c:pt idx="3234">
                  <c:v>36850.035000000003</c:v>
                </c:pt>
                <c:pt idx="3235">
                  <c:v>36861.665000000001</c:v>
                </c:pt>
                <c:pt idx="3236">
                  <c:v>36873.205000000002</c:v>
                </c:pt>
                <c:pt idx="3237">
                  <c:v>36884.85</c:v>
                </c:pt>
                <c:pt idx="3238">
                  <c:v>36896.480000000003</c:v>
                </c:pt>
                <c:pt idx="3239">
                  <c:v>36908.125</c:v>
                </c:pt>
                <c:pt idx="3240">
                  <c:v>36919.675000000003</c:v>
                </c:pt>
                <c:pt idx="3241">
                  <c:v>36931.305</c:v>
                </c:pt>
                <c:pt idx="3242">
                  <c:v>36942.93</c:v>
                </c:pt>
                <c:pt idx="3243">
                  <c:v>36954.07</c:v>
                </c:pt>
                <c:pt idx="3244">
                  <c:v>36965.71</c:v>
                </c:pt>
                <c:pt idx="3245">
                  <c:v>36977.305</c:v>
                </c:pt>
                <c:pt idx="3246">
                  <c:v>36988.94</c:v>
                </c:pt>
                <c:pt idx="3247">
                  <c:v>37000.565000000002</c:v>
                </c:pt>
                <c:pt idx="3248">
                  <c:v>37012.214999999997</c:v>
                </c:pt>
                <c:pt idx="3249">
                  <c:v>37023.845000000001</c:v>
                </c:pt>
                <c:pt idx="3250">
                  <c:v>37035.455000000002</c:v>
                </c:pt>
                <c:pt idx="3251">
                  <c:v>37047.074999999997</c:v>
                </c:pt>
                <c:pt idx="3252">
                  <c:v>37058.724999999999</c:v>
                </c:pt>
                <c:pt idx="3253">
                  <c:v>37070.334999999999</c:v>
                </c:pt>
                <c:pt idx="3254">
                  <c:v>37081.775000000001</c:v>
                </c:pt>
                <c:pt idx="3255">
                  <c:v>37093.415000000001</c:v>
                </c:pt>
                <c:pt idx="3256">
                  <c:v>37105.040000000001</c:v>
                </c:pt>
                <c:pt idx="3257">
                  <c:v>37116.68</c:v>
                </c:pt>
                <c:pt idx="3258">
                  <c:v>37128.285000000003</c:v>
                </c:pt>
                <c:pt idx="3259">
                  <c:v>37139.904999999999</c:v>
                </c:pt>
                <c:pt idx="3260">
                  <c:v>37151.074999999997</c:v>
                </c:pt>
                <c:pt idx="3261">
                  <c:v>37162.735000000001</c:v>
                </c:pt>
                <c:pt idx="3262">
                  <c:v>37174.375</c:v>
                </c:pt>
                <c:pt idx="3263">
                  <c:v>37186.019999999997</c:v>
                </c:pt>
                <c:pt idx="3264">
                  <c:v>37197.660000000003</c:v>
                </c:pt>
                <c:pt idx="3265">
                  <c:v>37209.315000000002</c:v>
                </c:pt>
                <c:pt idx="3266">
                  <c:v>37220.955000000002</c:v>
                </c:pt>
                <c:pt idx="3267">
                  <c:v>37232.6</c:v>
                </c:pt>
                <c:pt idx="3268">
                  <c:v>37244.245000000003</c:v>
                </c:pt>
                <c:pt idx="3269">
                  <c:v>37255.9</c:v>
                </c:pt>
                <c:pt idx="3270">
                  <c:v>37267.54</c:v>
                </c:pt>
                <c:pt idx="3271">
                  <c:v>37279.15</c:v>
                </c:pt>
                <c:pt idx="3272">
                  <c:v>37290.785000000003</c:v>
                </c:pt>
                <c:pt idx="3273">
                  <c:v>37302.410000000003</c:v>
                </c:pt>
                <c:pt idx="3274">
                  <c:v>37313.875</c:v>
                </c:pt>
                <c:pt idx="3275">
                  <c:v>37325.495000000003</c:v>
                </c:pt>
                <c:pt idx="3276">
                  <c:v>37337.14</c:v>
                </c:pt>
                <c:pt idx="3277">
                  <c:v>37348.769999999997</c:v>
                </c:pt>
                <c:pt idx="3278">
                  <c:v>37360.404999999999</c:v>
                </c:pt>
                <c:pt idx="3279">
                  <c:v>37372.025000000001</c:v>
                </c:pt>
                <c:pt idx="3280">
                  <c:v>37383.644999999997</c:v>
                </c:pt>
                <c:pt idx="3281">
                  <c:v>37395.165000000001</c:v>
                </c:pt>
                <c:pt idx="3282">
                  <c:v>37406.69</c:v>
                </c:pt>
                <c:pt idx="3283">
                  <c:v>37418.32</c:v>
                </c:pt>
                <c:pt idx="3284">
                  <c:v>37429.955000000002</c:v>
                </c:pt>
                <c:pt idx="3285">
                  <c:v>37441.599999999999</c:v>
                </c:pt>
                <c:pt idx="3286">
                  <c:v>37453.235000000001</c:v>
                </c:pt>
                <c:pt idx="3287">
                  <c:v>37464.864999999998</c:v>
                </c:pt>
                <c:pt idx="3288">
                  <c:v>37475.684999999998</c:v>
                </c:pt>
                <c:pt idx="3289">
                  <c:v>37487.31</c:v>
                </c:pt>
                <c:pt idx="3290">
                  <c:v>37498.949999999997</c:v>
                </c:pt>
                <c:pt idx="3291">
                  <c:v>37510.595000000001</c:v>
                </c:pt>
                <c:pt idx="3292">
                  <c:v>37522.230000000003</c:v>
                </c:pt>
                <c:pt idx="3293">
                  <c:v>37533.85</c:v>
                </c:pt>
                <c:pt idx="3294">
                  <c:v>37545.315000000002</c:v>
                </c:pt>
                <c:pt idx="3295">
                  <c:v>37556.959999999999</c:v>
                </c:pt>
                <c:pt idx="3296">
                  <c:v>37568.58</c:v>
                </c:pt>
                <c:pt idx="3297">
                  <c:v>37580.205000000002</c:v>
                </c:pt>
                <c:pt idx="3298">
                  <c:v>37591.834999999999</c:v>
                </c:pt>
                <c:pt idx="3299">
                  <c:v>37603.449999999997</c:v>
                </c:pt>
                <c:pt idx="3300">
                  <c:v>37614.995000000003</c:v>
                </c:pt>
                <c:pt idx="3301">
                  <c:v>37626.635000000002</c:v>
                </c:pt>
                <c:pt idx="3302">
                  <c:v>37638.264999999999</c:v>
                </c:pt>
                <c:pt idx="3303">
                  <c:v>37649.89</c:v>
                </c:pt>
                <c:pt idx="3304">
                  <c:v>37661.544999999998</c:v>
                </c:pt>
                <c:pt idx="3305">
                  <c:v>37673.18</c:v>
                </c:pt>
                <c:pt idx="3306">
                  <c:v>37684.824999999997</c:v>
                </c:pt>
                <c:pt idx="3307">
                  <c:v>37696.455000000002</c:v>
                </c:pt>
                <c:pt idx="3308">
                  <c:v>37707.834999999999</c:v>
                </c:pt>
                <c:pt idx="3309">
                  <c:v>37719.47</c:v>
                </c:pt>
                <c:pt idx="3310">
                  <c:v>37731.084999999999</c:v>
                </c:pt>
                <c:pt idx="3311">
                  <c:v>37742.699999999997</c:v>
                </c:pt>
                <c:pt idx="3312">
                  <c:v>37754.33</c:v>
                </c:pt>
                <c:pt idx="3313">
                  <c:v>37765.964999999997</c:v>
                </c:pt>
                <c:pt idx="3314">
                  <c:v>37777.61</c:v>
                </c:pt>
                <c:pt idx="3315">
                  <c:v>37789.275000000001</c:v>
                </c:pt>
                <c:pt idx="3316">
                  <c:v>37800.79</c:v>
                </c:pt>
                <c:pt idx="3317">
                  <c:v>37812.415000000001</c:v>
                </c:pt>
                <c:pt idx="3318">
                  <c:v>37824.04</c:v>
                </c:pt>
                <c:pt idx="3319">
                  <c:v>37835.695</c:v>
                </c:pt>
                <c:pt idx="3320">
                  <c:v>37847.195</c:v>
                </c:pt>
                <c:pt idx="3321">
                  <c:v>37858.834999999999</c:v>
                </c:pt>
                <c:pt idx="3322">
                  <c:v>37870.434999999998</c:v>
                </c:pt>
                <c:pt idx="3323">
                  <c:v>37882.04</c:v>
                </c:pt>
                <c:pt idx="3324">
                  <c:v>37891.745000000003</c:v>
                </c:pt>
                <c:pt idx="3325">
                  <c:v>37903.375</c:v>
                </c:pt>
                <c:pt idx="3326">
                  <c:v>37914.964999999997</c:v>
                </c:pt>
                <c:pt idx="3327">
                  <c:v>37926.625</c:v>
                </c:pt>
                <c:pt idx="3328">
                  <c:v>37938.245000000003</c:v>
                </c:pt>
                <c:pt idx="3329">
                  <c:v>37949.875</c:v>
                </c:pt>
                <c:pt idx="3330">
                  <c:v>37961.46</c:v>
                </c:pt>
                <c:pt idx="3331">
                  <c:v>37973.095000000001</c:v>
                </c:pt>
                <c:pt idx="3332">
                  <c:v>37984.735000000001</c:v>
                </c:pt>
                <c:pt idx="3333">
                  <c:v>37996.29</c:v>
                </c:pt>
                <c:pt idx="3334">
                  <c:v>38007.949999999997</c:v>
                </c:pt>
                <c:pt idx="3335">
                  <c:v>38019.61</c:v>
                </c:pt>
                <c:pt idx="3336">
                  <c:v>38030.93</c:v>
                </c:pt>
                <c:pt idx="3337">
                  <c:v>38042.565000000002</c:v>
                </c:pt>
                <c:pt idx="3338">
                  <c:v>38054.205000000002</c:v>
                </c:pt>
                <c:pt idx="3339">
                  <c:v>38065.834999999999</c:v>
                </c:pt>
                <c:pt idx="3340">
                  <c:v>38077.464999999997</c:v>
                </c:pt>
                <c:pt idx="3341">
                  <c:v>38089.114999999998</c:v>
                </c:pt>
                <c:pt idx="3342">
                  <c:v>38100.205000000002</c:v>
                </c:pt>
                <c:pt idx="3343">
                  <c:v>38111.855000000003</c:v>
                </c:pt>
                <c:pt idx="3344">
                  <c:v>38123.474999999999</c:v>
                </c:pt>
                <c:pt idx="3345">
                  <c:v>38135.095000000001</c:v>
                </c:pt>
                <c:pt idx="3346">
                  <c:v>38146.730000000003</c:v>
                </c:pt>
                <c:pt idx="3347">
                  <c:v>38158.355000000003</c:v>
                </c:pt>
                <c:pt idx="3348">
                  <c:v>38169.94</c:v>
                </c:pt>
                <c:pt idx="3349">
                  <c:v>38181.56</c:v>
                </c:pt>
                <c:pt idx="3350">
                  <c:v>38193.184999999998</c:v>
                </c:pt>
                <c:pt idx="3351">
                  <c:v>38204.78</c:v>
                </c:pt>
                <c:pt idx="3352">
                  <c:v>38216.404999999999</c:v>
                </c:pt>
                <c:pt idx="3353">
                  <c:v>38228.019999999997</c:v>
                </c:pt>
                <c:pt idx="3354">
                  <c:v>38239.635000000002</c:v>
                </c:pt>
                <c:pt idx="3355">
                  <c:v>38250.97</c:v>
                </c:pt>
                <c:pt idx="3356">
                  <c:v>38262.589999999997</c:v>
                </c:pt>
                <c:pt idx="3357">
                  <c:v>38274.22</c:v>
                </c:pt>
                <c:pt idx="3358">
                  <c:v>38285.85</c:v>
                </c:pt>
                <c:pt idx="3359">
                  <c:v>38297.495000000003</c:v>
                </c:pt>
                <c:pt idx="3360">
                  <c:v>38309.14</c:v>
                </c:pt>
                <c:pt idx="3361">
                  <c:v>38320.785000000003</c:v>
                </c:pt>
                <c:pt idx="3362">
                  <c:v>38332.43</c:v>
                </c:pt>
                <c:pt idx="3363">
                  <c:v>38343.565000000002</c:v>
                </c:pt>
                <c:pt idx="3364">
                  <c:v>38355.224999999999</c:v>
                </c:pt>
                <c:pt idx="3365">
                  <c:v>38366.864999999998</c:v>
                </c:pt>
                <c:pt idx="3366">
                  <c:v>38378.485000000001</c:v>
                </c:pt>
                <c:pt idx="3367">
                  <c:v>38390.105000000003</c:v>
                </c:pt>
                <c:pt idx="3368">
                  <c:v>38401.760000000002</c:v>
                </c:pt>
                <c:pt idx="3369">
                  <c:v>38413.370000000003</c:v>
                </c:pt>
                <c:pt idx="3370">
                  <c:v>38425.014999999999</c:v>
                </c:pt>
                <c:pt idx="3371">
                  <c:v>38436.14</c:v>
                </c:pt>
                <c:pt idx="3372">
                  <c:v>38447.775000000001</c:v>
                </c:pt>
                <c:pt idx="3373">
                  <c:v>38459.394999999997</c:v>
                </c:pt>
                <c:pt idx="3374">
                  <c:v>38471.074999999997</c:v>
                </c:pt>
                <c:pt idx="3375">
                  <c:v>38482.74</c:v>
                </c:pt>
                <c:pt idx="3376">
                  <c:v>38494.370000000003</c:v>
                </c:pt>
                <c:pt idx="3377">
                  <c:v>38505.675000000003</c:v>
                </c:pt>
                <c:pt idx="3378">
                  <c:v>38517.32</c:v>
                </c:pt>
                <c:pt idx="3379">
                  <c:v>38528.955000000002</c:v>
                </c:pt>
                <c:pt idx="3380">
                  <c:v>38540.61</c:v>
                </c:pt>
                <c:pt idx="3381">
                  <c:v>38552.264999999999</c:v>
                </c:pt>
                <c:pt idx="3382">
                  <c:v>38563.455000000002</c:v>
                </c:pt>
                <c:pt idx="3383">
                  <c:v>38575.084999999999</c:v>
                </c:pt>
                <c:pt idx="3384">
                  <c:v>38586.724999999999</c:v>
                </c:pt>
                <c:pt idx="3385">
                  <c:v>38598.33</c:v>
                </c:pt>
                <c:pt idx="3386">
                  <c:v>38609.99</c:v>
                </c:pt>
                <c:pt idx="3387">
                  <c:v>38621.605000000003</c:v>
                </c:pt>
                <c:pt idx="3388">
                  <c:v>38633.224999999999</c:v>
                </c:pt>
                <c:pt idx="3389">
                  <c:v>38644.800000000003</c:v>
                </c:pt>
                <c:pt idx="3390">
                  <c:v>38656.394999999997</c:v>
                </c:pt>
                <c:pt idx="3391">
                  <c:v>38668.025000000001</c:v>
                </c:pt>
                <c:pt idx="3392">
                  <c:v>38679.480000000003</c:v>
                </c:pt>
                <c:pt idx="3393">
                  <c:v>38691.120000000003</c:v>
                </c:pt>
                <c:pt idx="3394">
                  <c:v>38702.74</c:v>
                </c:pt>
                <c:pt idx="3395">
                  <c:v>38713.879999999997</c:v>
                </c:pt>
                <c:pt idx="3396">
                  <c:v>38725.495000000003</c:v>
                </c:pt>
                <c:pt idx="3397">
                  <c:v>38737.14</c:v>
                </c:pt>
                <c:pt idx="3398">
                  <c:v>38748.775000000001</c:v>
                </c:pt>
                <c:pt idx="3399">
                  <c:v>38760.385000000002</c:v>
                </c:pt>
                <c:pt idx="3400">
                  <c:v>38772.035000000003</c:v>
                </c:pt>
                <c:pt idx="3401">
                  <c:v>38783.599999999999</c:v>
                </c:pt>
                <c:pt idx="3402">
                  <c:v>38795.120000000003</c:v>
                </c:pt>
                <c:pt idx="3403">
                  <c:v>38806.764999999999</c:v>
                </c:pt>
                <c:pt idx="3404">
                  <c:v>38818.400000000001</c:v>
                </c:pt>
                <c:pt idx="3405">
                  <c:v>38830.04</c:v>
                </c:pt>
                <c:pt idx="3406">
                  <c:v>38841.660000000003</c:v>
                </c:pt>
                <c:pt idx="3407">
                  <c:v>38853.32</c:v>
                </c:pt>
                <c:pt idx="3408">
                  <c:v>38864.834999999999</c:v>
                </c:pt>
                <c:pt idx="3409">
                  <c:v>38876.5</c:v>
                </c:pt>
                <c:pt idx="3410">
                  <c:v>38888.025000000001</c:v>
                </c:pt>
                <c:pt idx="3411">
                  <c:v>38899.654999999999</c:v>
                </c:pt>
                <c:pt idx="3412">
                  <c:v>38911.315000000002</c:v>
                </c:pt>
                <c:pt idx="3413">
                  <c:v>38922.94</c:v>
                </c:pt>
                <c:pt idx="3414">
                  <c:v>38934.58</c:v>
                </c:pt>
                <c:pt idx="3415">
                  <c:v>38946.11</c:v>
                </c:pt>
                <c:pt idx="3416">
                  <c:v>38957.74</c:v>
                </c:pt>
                <c:pt idx="3417">
                  <c:v>38969.370000000003</c:v>
                </c:pt>
                <c:pt idx="3418">
                  <c:v>38981.019999999997</c:v>
                </c:pt>
                <c:pt idx="3419">
                  <c:v>38992.644999999997</c:v>
                </c:pt>
                <c:pt idx="3420">
                  <c:v>39004.28</c:v>
                </c:pt>
                <c:pt idx="3421">
                  <c:v>39015.89</c:v>
                </c:pt>
                <c:pt idx="3422">
                  <c:v>39027.525000000001</c:v>
                </c:pt>
                <c:pt idx="3423">
                  <c:v>39039.135000000002</c:v>
                </c:pt>
                <c:pt idx="3424">
                  <c:v>39050.745000000003</c:v>
                </c:pt>
                <c:pt idx="3425">
                  <c:v>39062.025000000001</c:v>
                </c:pt>
                <c:pt idx="3426">
                  <c:v>39073.035000000003</c:v>
                </c:pt>
                <c:pt idx="3427">
                  <c:v>39084.684999999998</c:v>
                </c:pt>
                <c:pt idx="3428">
                  <c:v>39096.29</c:v>
                </c:pt>
                <c:pt idx="3429">
                  <c:v>39107.904999999999</c:v>
                </c:pt>
                <c:pt idx="3430">
                  <c:v>39119.544999999998</c:v>
                </c:pt>
                <c:pt idx="3431">
                  <c:v>39131.184999999998</c:v>
                </c:pt>
                <c:pt idx="3432">
                  <c:v>39142.815000000002</c:v>
                </c:pt>
                <c:pt idx="3433">
                  <c:v>39154.464999999997</c:v>
                </c:pt>
                <c:pt idx="3434">
                  <c:v>39166.080000000002</c:v>
                </c:pt>
                <c:pt idx="3435">
                  <c:v>39177.714999999997</c:v>
                </c:pt>
                <c:pt idx="3436">
                  <c:v>39189.364999999998</c:v>
                </c:pt>
                <c:pt idx="3437">
                  <c:v>39200.99</c:v>
                </c:pt>
                <c:pt idx="3438">
                  <c:v>39212.625</c:v>
                </c:pt>
                <c:pt idx="3439">
                  <c:v>39224.264999999999</c:v>
                </c:pt>
                <c:pt idx="3440">
                  <c:v>39235.904999999999</c:v>
                </c:pt>
                <c:pt idx="3441">
                  <c:v>39247.275000000001</c:v>
                </c:pt>
                <c:pt idx="3442">
                  <c:v>39258.925000000003</c:v>
                </c:pt>
                <c:pt idx="3443">
                  <c:v>39270.565000000002</c:v>
                </c:pt>
                <c:pt idx="3444">
                  <c:v>39282.195</c:v>
                </c:pt>
                <c:pt idx="3445">
                  <c:v>39293.824999999997</c:v>
                </c:pt>
                <c:pt idx="3446">
                  <c:v>39304.834999999999</c:v>
                </c:pt>
                <c:pt idx="3447">
                  <c:v>39316.485000000001</c:v>
                </c:pt>
                <c:pt idx="3448">
                  <c:v>39328.129999999997</c:v>
                </c:pt>
                <c:pt idx="3449">
                  <c:v>39339.785000000003</c:v>
                </c:pt>
                <c:pt idx="3450">
                  <c:v>39351.385000000002</c:v>
                </c:pt>
                <c:pt idx="3451">
                  <c:v>39361.86</c:v>
                </c:pt>
                <c:pt idx="3452">
                  <c:v>39373.504999999997</c:v>
                </c:pt>
                <c:pt idx="3453">
                  <c:v>39384.54</c:v>
                </c:pt>
                <c:pt idx="3454">
                  <c:v>39396.175000000003</c:v>
                </c:pt>
                <c:pt idx="3455">
                  <c:v>39407.81</c:v>
                </c:pt>
                <c:pt idx="3456">
                  <c:v>39419.445</c:v>
                </c:pt>
                <c:pt idx="3457">
                  <c:v>39431.06</c:v>
                </c:pt>
                <c:pt idx="3458">
                  <c:v>39442.695</c:v>
                </c:pt>
                <c:pt idx="3459">
                  <c:v>39454.31</c:v>
                </c:pt>
                <c:pt idx="3460">
                  <c:v>39465.945</c:v>
                </c:pt>
                <c:pt idx="3461">
                  <c:v>39477.565000000002</c:v>
                </c:pt>
                <c:pt idx="3462">
                  <c:v>39489.195</c:v>
                </c:pt>
                <c:pt idx="3463">
                  <c:v>39500.805</c:v>
                </c:pt>
                <c:pt idx="3464">
                  <c:v>39511.69</c:v>
                </c:pt>
                <c:pt idx="3465">
                  <c:v>39523.305</c:v>
                </c:pt>
                <c:pt idx="3466">
                  <c:v>39534.885000000002</c:v>
                </c:pt>
                <c:pt idx="3467">
                  <c:v>39546.42</c:v>
                </c:pt>
                <c:pt idx="3468">
                  <c:v>39557.445</c:v>
                </c:pt>
                <c:pt idx="3469">
                  <c:v>39569.095000000001</c:v>
                </c:pt>
                <c:pt idx="3470">
                  <c:v>39580.735000000001</c:v>
                </c:pt>
                <c:pt idx="3471">
                  <c:v>39592.364999999998</c:v>
                </c:pt>
                <c:pt idx="3472">
                  <c:v>39603.894999999997</c:v>
                </c:pt>
                <c:pt idx="3473">
                  <c:v>39615.525000000001</c:v>
                </c:pt>
                <c:pt idx="3474">
                  <c:v>39627.184999999998</c:v>
                </c:pt>
                <c:pt idx="3475">
                  <c:v>39638.800000000003</c:v>
                </c:pt>
                <c:pt idx="3476">
                  <c:v>39650.434999999998</c:v>
                </c:pt>
                <c:pt idx="3477">
                  <c:v>39661.69</c:v>
                </c:pt>
                <c:pt idx="3478">
                  <c:v>39673.095000000001</c:v>
                </c:pt>
                <c:pt idx="3479">
                  <c:v>39684.714999999997</c:v>
                </c:pt>
                <c:pt idx="3480">
                  <c:v>39696.345000000001</c:v>
                </c:pt>
                <c:pt idx="3481">
                  <c:v>39707.974999999999</c:v>
                </c:pt>
                <c:pt idx="3482">
                  <c:v>39719.595000000001</c:v>
                </c:pt>
                <c:pt idx="3483">
                  <c:v>39731.224999999999</c:v>
                </c:pt>
                <c:pt idx="3484">
                  <c:v>39742.879999999997</c:v>
                </c:pt>
                <c:pt idx="3485">
                  <c:v>39754.519999999997</c:v>
                </c:pt>
                <c:pt idx="3486">
                  <c:v>39766.095000000001</c:v>
                </c:pt>
                <c:pt idx="3487">
                  <c:v>39777.724999999999</c:v>
                </c:pt>
                <c:pt idx="3488">
                  <c:v>39789.370000000003</c:v>
                </c:pt>
                <c:pt idx="3489">
                  <c:v>39801.025000000001</c:v>
                </c:pt>
                <c:pt idx="3490">
                  <c:v>39812.684999999998</c:v>
                </c:pt>
                <c:pt idx="3491">
                  <c:v>39824.31</c:v>
                </c:pt>
                <c:pt idx="3492">
                  <c:v>39835.875</c:v>
                </c:pt>
                <c:pt idx="3493">
                  <c:v>39847.504999999997</c:v>
                </c:pt>
                <c:pt idx="3494">
                  <c:v>39859.129999999997</c:v>
                </c:pt>
                <c:pt idx="3495">
                  <c:v>39870.735000000001</c:v>
                </c:pt>
                <c:pt idx="3496">
                  <c:v>39881.82</c:v>
                </c:pt>
                <c:pt idx="3497">
                  <c:v>39893.425000000003</c:v>
                </c:pt>
                <c:pt idx="3498">
                  <c:v>39905.050000000003</c:v>
                </c:pt>
                <c:pt idx="3499">
                  <c:v>39916.65</c:v>
                </c:pt>
                <c:pt idx="3500">
                  <c:v>39928.294999999998</c:v>
                </c:pt>
                <c:pt idx="3501">
                  <c:v>39939.934999999998</c:v>
                </c:pt>
                <c:pt idx="3502">
                  <c:v>39951.574999999997</c:v>
                </c:pt>
                <c:pt idx="3503">
                  <c:v>39963.21</c:v>
                </c:pt>
                <c:pt idx="3504">
                  <c:v>39974.76</c:v>
                </c:pt>
                <c:pt idx="3505">
                  <c:v>39986.400000000001</c:v>
                </c:pt>
                <c:pt idx="3506">
                  <c:v>39998.035000000003</c:v>
                </c:pt>
                <c:pt idx="3507">
                  <c:v>40009.684999999998</c:v>
                </c:pt>
                <c:pt idx="3508">
                  <c:v>40021.25</c:v>
                </c:pt>
                <c:pt idx="3509">
                  <c:v>40032.870000000003</c:v>
                </c:pt>
                <c:pt idx="3510">
                  <c:v>40044.495000000003</c:v>
                </c:pt>
                <c:pt idx="3511">
                  <c:v>40056.114999999998</c:v>
                </c:pt>
                <c:pt idx="3512">
                  <c:v>40067.555</c:v>
                </c:pt>
                <c:pt idx="3513">
                  <c:v>40079.19</c:v>
                </c:pt>
                <c:pt idx="3514">
                  <c:v>40090.82</c:v>
                </c:pt>
                <c:pt idx="3515">
                  <c:v>40102.455000000002</c:v>
                </c:pt>
                <c:pt idx="3516">
                  <c:v>40114.089999999997</c:v>
                </c:pt>
                <c:pt idx="3517">
                  <c:v>40125.754999999997</c:v>
                </c:pt>
                <c:pt idx="3518">
                  <c:v>40137.385000000002</c:v>
                </c:pt>
                <c:pt idx="3519">
                  <c:v>40149.055</c:v>
                </c:pt>
                <c:pt idx="3520">
                  <c:v>40160.675000000003</c:v>
                </c:pt>
                <c:pt idx="3521">
                  <c:v>40172.334999999999</c:v>
                </c:pt>
                <c:pt idx="3522">
                  <c:v>40183.97</c:v>
                </c:pt>
                <c:pt idx="3523">
                  <c:v>40195.625</c:v>
                </c:pt>
                <c:pt idx="3524">
                  <c:v>40207.26</c:v>
                </c:pt>
                <c:pt idx="3525">
                  <c:v>40218.870000000003</c:v>
                </c:pt>
                <c:pt idx="3526">
                  <c:v>40230.504999999997</c:v>
                </c:pt>
                <c:pt idx="3527">
                  <c:v>40242.114999999998</c:v>
                </c:pt>
                <c:pt idx="3528">
                  <c:v>40253.514999999999</c:v>
                </c:pt>
                <c:pt idx="3529">
                  <c:v>40265.160000000003</c:v>
                </c:pt>
                <c:pt idx="3530">
                  <c:v>40276.785000000003</c:v>
                </c:pt>
                <c:pt idx="3531">
                  <c:v>40287.49</c:v>
                </c:pt>
                <c:pt idx="3532">
                  <c:v>40299.144999999997</c:v>
                </c:pt>
                <c:pt idx="3533">
                  <c:v>40310.745000000003</c:v>
                </c:pt>
                <c:pt idx="3534">
                  <c:v>40322.375</c:v>
                </c:pt>
                <c:pt idx="3535">
                  <c:v>40333.864999999998</c:v>
                </c:pt>
                <c:pt idx="3536">
                  <c:v>40345.504999999997</c:v>
                </c:pt>
                <c:pt idx="3537">
                  <c:v>40357.154999999999</c:v>
                </c:pt>
                <c:pt idx="3538">
                  <c:v>40367.910000000003</c:v>
                </c:pt>
                <c:pt idx="3539">
                  <c:v>40379.535000000003</c:v>
                </c:pt>
                <c:pt idx="3540">
                  <c:v>40391.144999999997</c:v>
                </c:pt>
                <c:pt idx="3541">
                  <c:v>40402.485000000001</c:v>
                </c:pt>
                <c:pt idx="3542">
                  <c:v>40414.114999999998</c:v>
                </c:pt>
                <c:pt idx="3543">
                  <c:v>40425.74</c:v>
                </c:pt>
                <c:pt idx="3544">
                  <c:v>40437.315000000002</c:v>
                </c:pt>
                <c:pt idx="3545">
                  <c:v>40448.959999999999</c:v>
                </c:pt>
                <c:pt idx="3546">
                  <c:v>40460.6</c:v>
                </c:pt>
                <c:pt idx="3547">
                  <c:v>40472.239999999998</c:v>
                </c:pt>
                <c:pt idx="3548">
                  <c:v>40483.864999999998</c:v>
                </c:pt>
                <c:pt idx="3549">
                  <c:v>40495.495000000003</c:v>
                </c:pt>
                <c:pt idx="3550">
                  <c:v>40507.084999999999</c:v>
                </c:pt>
                <c:pt idx="3551">
                  <c:v>40518.504999999997</c:v>
                </c:pt>
                <c:pt idx="3552">
                  <c:v>40530.089999999997</c:v>
                </c:pt>
                <c:pt idx="3553">
                  <c:v>40541.714999999997</c:v>
                </c:pt>
                <c:pt idx="3554">
                  <c:v>40553.379999999997</c:v>
                </c:pt>
                <c:pt idx="3555">
                  <c:v>40565.03</c:v>
                </c:pt>
                <c:pt idx="3556">
                  <c:v>40576.65</c:v>
                </c:pt>
                <c:pt idx="3557">
                  <c:v>40588.324999999997</c:v>
                </c:pt>
                <c:pt idx="3558">
                  <c:v>40599.974999999999</c:v>
                </c:pt>
                <c:pt idx="3559">
                  <c:v>40611.61</c:v>
                </c:pt>
                <c:pt idx="3560">
                  <c:v>40623.279999999999</c:v>
                </c:pt>
                <c:pt idx="3561">
                  <c:v>40634.904999999999</c:v>
                </c:pt>
                <c:pt idx="3562">
                  <c:v>40646.559999999998</c:v>
                </c:pt>
                <c:pt idx="3563">
                  <c:v>40657.53</c:v>
                </c:pt>
                <c:pt idx="3564">
                  <c:v>40668.985000000001</c:v>
                </c:pt>
                <c:pt idx="3565">
                  <c:v>40680.625</c:v>
                </c:pt>
                <c:pt idx="3566">
                  <c:v>40692.254999999997</c:v>
                </c:pt>
                <c:pt idx="3567">
                  <c:v>40703.85</c:v>
                </c:pt>
                <c:pt idx="3568">
                  <c:v>40715.485000000001</c:v>
                </c:pt>
                <c:pt idx="3569">
                  <c:v>40727.129999999997</c:v>
                </c:pt>
                <c:pt idx="3570">
                  <c:v>40738.754999999997</c:v>
                </c:pt>
                <c:pt idx="3571">
                  <c:v>40750.385000000002</c:v>
                </c:pt>
                <c:pt idx="3572">
                  <c:v>40762.025000000001</c:v>
                </c:pt>
                <c:pt idx="3573">
                  <c:v>40773.485000000001</c:v>
                </c:pt>
                <c:pt idx="3574">
                  <c:v>40785.084999999999</c:v>
                </c:pt>
                <c:pt idx="3575">
                  <c:v>40796.699999999997</c:v>
                </c:pt>
                <c:pt idx="3576">
                  <c:v>40808.339999999997</c:v>
                </c:pt>
                <c:pt idx="3577">
                  <c:v>40819.305</c:v>
                </c:pt>
                <c:pt idx="3578">
                  <c:v>40830.959999999999</c:v>
                </c:pt>
                <c:pt idx="3579">
                  <c:v>40842.574999999997</c:v>
                </c:pt>
                <c:pt idx="3580">
                  <c:v>40854.195</c:v>
                </c:pt>
                <c:pt idx="3581">
                  <c:v>40865.85</c:v>
                </c:pt>
                <c:pt idx="3582">
                  <c:v>40877.485000000001</c:v>
                </c:pt>
                <c:pt idx="3583">
                  <c:v>40889.125</c:v>
                </c:pt>
                <c:pt idx="3584">
                  <c:v>40900.720000000001</c:v>
                </c:pt>
                <c:pt idx="3585">
                  <c:v>40912.334999999999</c:v>
                </c:pt>
                <c:pt idx="3586">
                  <c:v>40923.964999999997</c:v>
                </c:pt>
                <c:pt idx="3587">
                  <c:v>40935.595000000001</c:v>
                </c:pt>
                <c:pt idx="3588">
                  <c:v>40947.235000000001</c:v>
                </c:pt>
                <c:pt idx="3589">
                  <c:v>40958.875</c:v>
                </c:pt>
                <c:pt idx="3590">
                  <c:v>40970.504999999997</c:v>
                </c:pt>
                <c:pt idx="3591">
                  <c:v>40982.15</c:v>
                </c:pt>
                <c:pt idx="3592">
                  <c:v>40993.504999999997</c:v>
                </c:pt>
                <c:pt idx="3593">
                  <c:v>41005.144999999997</c:v>
                </c:pt>
                <c:pt idx="3594">
                  <c:v>41016.74</c:v>
                </c:pt>
                <c:pt idx="3595">
                  <c:v>41027.504999999997</c:v>
                </c:pt>
                <c:pt idx="3596">
                  <c:v>41039.15</c:v>
                </c:pt>
                <c:pt idx="3597">
                  <c:v>41050.794999999998</c:v>
                </c:pt>
                <c:pt idx="3598">
                  <c:v>41062.42</c:v>
                </c:pt>
                <c:pt idx="3599">
                  <c:v>41074.044999999998</c:v>
                </c:pt>
                <c:pt idx="3600">
                  <c:v>41085.675000000003</c:v>
                </c:pt>
                <c:pt idx="3601">
                  <c:v>41097.324999999997</c:v>
                </c:pt>
                <c:pt idx="3602">
                  <c:v>41109</c:v>
                </c:pt>
                <c:pt idx="3603">
                  <c:v>41118.614999999998</c:v>
                </c:pt>
                <c:pt idx="3604">
                  <c:v>41120.269999999997</c:v>
                </c:pt>
                <c:pt idx="3605">
                  <c:v>41131.89</c:v>
                </c:pt>
                <c:pt idx="3606">
                  <c:v>41143.504999999997</c:v>
                </c:pt>
                <c:pt idx="3607">
                  <c:v>41155.144999999997</c:v>
                </c:pt>
                <c:pt idx="3608">
                  <c:v>41166.720000000001</c:v>
                </c:pt>
                <c:pt idx="3609">
                  <c:v>41177.735000000001</c:v>
                </c:pt>
                <c:pt idx="3610">
                  <c:v>41189.370000000003</c:v>
                </c:pt>
                <c:pt idx="3611">
                  <c:v>41201.014999999999</c:v>
                </c:pt>
                <c:pt idx="3612">
                  <c:v>41212.644999999997</c:v>
                </c:pt>
                <c:pt idx="3613">
                  <c:v>41224.294999999998</c:v>
                </c:pt>
                <c:pt idx="3614">
                  <c:v>41235.934999999998</c:v>
                </c:pt>
                <c:pt idx="3615">
                  <c:v>41247.56</c:v>
                </c:pt>
                <c:pt idx="3616">
                  <c:v>41259.205000000002</c:v>
                </c:pt>
                <c:pt idx="3617">
                  <c:v>41270.83</c:v>
                </c:pt>
                <c:pt idx="3618">
                  <c:v>41282.44</c:v>
                </c:pt>
                <c:pt idx="3619">
                  <c:v>41294.03</c:v>
                </c:pt>
                <c:pt idx="3620">
                  <c:v>41305.665000000001</c:v>
                </c:pt>
                <c:pt idx="3621">
                  <c:v>41317.300000000003</c:v>
                </c:pt>
                <c:pt idx="3622">
                  <c:v>41328.904999999999</c:v>
                </c:pt>
                <c:pt idx="3623">
                  <c:v>41340.535000000003</c:v>
                </c:pt>
                <c:pt idx="3624">
                  <c:v>41352.154999999999</c:v>
                </c:pt>
                <c:pt idx="3625">
                  <c:v>41363.785000000003</c:v>
                </c:pt>
                <c:pt idx="3626">
                  <c:v>41375.425000000003</c:v>
                </c:pt>
                <c:pt idx="3627">
                  <c:v>41386.94</c:v>
                </c:pt>
                <c:pt idx="3628">
                  <c:v>41398.544999999998</c:v>
                </c:pt>
                <c:pt idx="3629">
                  <c:v>41410.160000000003</c:v>
                </c:pt>
                <c:pt idx="3630">
                  <c:v>41421.78</c:v>
                </c:pt>
                <c:pt idx="3631">
                  <c:v>41433.425000000003</c:v>
                </c:pt>
                <c:pt idx="3632">
                  <c:v>41444.934999999998</c:v>
                </c:pt>
                <c:pt idx="3633">
                  <c:v>41456.565000000002</c:v>
                </c:pt>
                <c:pt idx="3634">
                  <c:v>41468.205000000002</c:v>
                </c:pt>
                <c:pt idx="3635">
                  <c:v>41479.845000000001</c:v>
                </c:pt>
                <c:pt idx="3636">
                  <c:v>41491.455000000002</c:v>
                </c:pt>
                <c:pt idx="3637">
                  <c:v>41503.095000000001</c:v>
                </c:pt>
                <c:pt idx="3638">
                  <c:v>41514.714999999997</c:v>
                </c:pt>
                <c:pt idx="3639">
                  <c:v>41526.35</c:v>
                </c:pt>
                <c:pt idx="3640">
                  <c:v>41537.985000000001</c:v>
                </c:pt>
                <c:pt idx="3641">
                  <c:v>41549.644999999997</c:v>
                </c:pt>
                <c:pt idx="3642">
                  <c:v>41561.29</c:v>
                </c:pt>
                <c:pt idx="3643">
                  <c:v>41572.925000000003</c:v>
                </c:pt>
                <c:pt idx="3644">
                  <c:v>41584.574999999997</c:v>
                </c:pt>
                <c:pt idx="3645">
                  <c:v>41596.230000000003</c:v>
                </c:pt>
                <c:pt idx="3646">
                  <c:v>41607.864999999998</c:v>
                </c:pt>
                <c:pt idx="3647">
                  <c:v>41619.51</c:v>
                </c:pt>
                <c:pt idx="3648">
                  <c:v>41631.165000000001</c:v>
                </c:pt>
                <c:pt idx="3649">
                  <c:v>41642.805</c:v>
                </c:pt>
                <c:pt idx="3650">
                  <c:v>41654.434999999998</c:v>
                </c:pt>
                <c:pt idx="3651">
                  <c:v>41666.074999999997</c:v>
                </c:pt>
                <c:pt idx="3652">
                  <c:v>41677.705000000002</c:v>
                </c:pt>
                <c:pt idx="3653">
                  <c:v>41689.254999999997</c:v>
                </c:pt>
                <c:pt idx="3654">
                  <c:v>41700.879999999997</c:v>
                </c:pt>
                <c:pt idx="3655">
                  <c:v>41712.32</c:v>
                </c:pt>
                <c:pt idx="3656">
                  <c:v>41723.96</c:v>
                </c:pt>
                <c:pt idx="3657">
                  <c:v>41735.595000000001</c:v>
                </c:pt>
                <c:pt idx="3658">
                  <c:v>41746.959999999999</c:v>
                </c:pt>
                <c:pt idx="3659">
                  <c:v>41758.589999999997</c:v>
                </c:pt>
                <c:pt idx="3660">
                  <c:v>41770.230000000003</c:v>
                </c:pt>
                <c:pt idx="3661">
                  <c:v>41781.870000000003</c:v>
                </c:pt>
                <c:pt idx="3662">
                  <c:v>41793.519999999997</c:v>
                </c:pt>
                <c:pt idx="3663">
                  <c:v>41805.154999999999</c:v>
                </c:pt>
                <c:pt idx="3664">
                  <c:v>41816.769999999997</c:v>
                </c:pt>
                <c:pt idx="3665">
                  <c:v>41828.385000000002</c:v>
                </c:pt>
                <c:pt idx="3666">
                  <c:v>41840.014999999999</c:v>
                </c:pt>
                <c:pt idx="3667">
                  <c:v>41851.654999999999</c:v>
                </c:pt>
                <c:pt idx="3668">
                  <c:v>41863.275000000001</c:v>
                </c:pt>
                <c:pt idx="3669">
                  <c:v>41874.910000000003</c:v>
                </c:pt>
                <c:pt idx="3670">
                  <c:v>41886.519999999997</c:v>
                </c:pt>
                <c:pt idx="3671">
                  <c:v>41898.160000000003</c:v>
                </c:pt>
                <c:pt idx="3672">
                  <c:v>41909.805</c:v>
                </c:pt>
                <c:pt idx="3673">
                  <c:v>41921.445</c:v>
                </c:pt>
                <c:pt idx="3674">
                  <c:v>41933.089999999997</c:v>
                </c:pt>
                <c:pt idx="3675">
                  <c:v>41944.724999999999</c:v>
                </c:pt>
                <c:pt idx="3676">
                  <c:v>41956.36</c:v>
                </c:pt>
                <c:pt idx="3677">
                  <c:v>41968</c:v>
                </c:pt>
                <c:pt idx="3678">
                  <c:v>41979.62</c:v>
                </c:pt>
                <c:pt idx="3679">
                  <c:v>41991.275000000001</c:v>
                </c:pt>
                <c:pt idx="3680">
                  <c:v>42002.925000000003</c:v>
                </c:pt>
                <c:pt idx="3681">
                  <c:v>42014.535000000003</c:v>
                </c:pt>
                <c:pt idx="3682">
                  <c:v>42026.165000000001</c:v>
                </c:pt>
                <c:pt idx="3683">
                  <c:v>42037.514999999999</c:v>
                </c:pt>
                <c:pt idx="3684">
                  <c:v>42049.084999999999</c:v>
                </c:pt>
                <c:pt idx="3685">
                  <c:v>42060.684999999998</c:v>
                </c:pt>
                <c:pt idx="3686">
                  <c:v>42072.33</c:v>
                </c:pt>
                <c:pt idx="3687">
                  <c:v>42083.97</c:v>
                </c:pt>
                <c:pt idx="3688">
                  <c:v>42095.605000000003</c:v>
                </c:pt>
                <c:pt idx="3689">
                  <c:v>42107.235000000001</c:v>
                </c:pt>
                <c:pt idx="3690">
                  <c:v>42118.885000000002</c:v>
                </c:pt>
                <c:pt idx="3691">
                  <c:v>42129.62</c:v>
                </c:pt>
                <c:pt idx="3692">
                  <c:v>42141.264999999999</c:v>
                </c:pt>
                <c:pt idx="3693">
                  <c:v>42152.9</c:v>
                </c:pt>
                <c:pt idx="3694">
                  <c:v>42164.485000000001</c:v>
                </c:pt>
                <c:pt idx="3695">
                  <c:v>42176.14</c:v>
                </c:pt>
                <c:pt idx="3696">
                  <c:v>42187.735000000001</c:v>
                </c:pt>
                <c:pt idx="3697">
                  <c:v>42199.37</c:v>
                </c:pt>
                <c:pt idx="3698">
                  <c:v>42210.995000000003</c:v>
                </c:pt>
                <c:pt idx="3699">
                  <c:v>42222.63</c:v>
                </c:pt>
                <c:pt idx="3700">
                  <c:v>42234.28</c:v>
                </c:pt>
                <c:pt idx="3701">
                  <c:v>42245.925000000003</c:v>
                </c:pt>
                <c:pt idx="3702">
                  <c:v>42256.724999999999</c:v>
                </c:pt>
                <c:pt idx="3703">
                  <c:v>42268.355000000003</c:v>
                </c:pt>
                <c:pt idx="3704">
                  <c:v>42280</c:v>
                </c:pt>
                <c:pt idx="3705">
                  <c:v>42291.65</c:v>
                </c:pt>
                <c:pt idx="3706">
                  <c:v>42303.31</c:v>
                </c:pt>
                <c:pt idx="3707">
                  <c:v>42314.95</c:v>
                </c:pt>
                <c:pt idx="3708">
                  <c:v>42326.574999999997</c:v>
                </c:pt>
                <c:pt idx="3709">
                  <c:v>42338.22</c:v>
                </c:pt>
                <c:pt idx="3710">
                  <c:v>42349.599999999999</c:v>
                </c:pt>
                <c:pt idx="3711">
                  <c:v>42361.125</c:v>
                </c:pt>
                <c:pt idx="3712">
                  <c:v>42372.724999999999</c:v>
                </c:pt>
                <c:pt idx="3713">
                  <c:v>42384.364999999998</c:v>
                </c:pt>
                <c:pt idx="3714">
                  <c:v>42396.02</c:v>
                </c:pt>
                <c:pt idx="3715">
                  <c:v>42407.605000000003</c:v>
                </c:pt>
                <c:pt idx="3716">
                  <c:v>42419.264999999999</c:v>
                </c:pt>
                <c:pt idx="3717">
                  <c:v>42430.904999999999</c:v>
                </c:pt>
                <c:pt idx="3718">
                  <c:v>42442.535000000003</c:v>
                </c:pt>
                <c:pt idx="3719">
                  <c:v>42454.144999999997</c:v>
                </c:pt>
                <c:pt idx="3720">
                  <c:v>42465.764999999999</c:v>
                </c:pt>
                <c:pt idx="3721">
                  <c:v>42477.39</c:v>
                </c:pt>
                <c:pt idx="3722">
                  <c:v>42489.025000000001</c:v>
                </c:pt>
                <c:pt idx="3723">
                  <c:v>42500.639999999999</c:v>
                </c:pt>
                <c:pt idx="3724">
                  <c:v>42512.160000000003</c:v>
                </c:pt>
                <c:pt idx="3725">
                  <c:v>42523.815000000002</c:v>
                </c:pt>
                <c:pt idx="3726">
                  <c:v>42535.355000000003</c:v>
                </c:pt>
                <c:pt idx="3727">
                  <c:v>42546.974999999999</c:v>
                </c:pt>
                <c:pt idx="3728">
                  <c:v>42558.62</c:v>
                </c:pt>
                <c:pt idx="3729">
                  <c:v>42570.245000000003</c:v>
                </c:pt>
                <c:pt idx="3730">
                  <c:v>42581.24</c:v>
                </c:pt>
                <c:pt idx="3731">
                  <c:v>42592.824999999997</c:v>
                </c:pt>
                <c:pt idx="3732">
                  <c:v>42604.44</c:v>
                </c:pt>
                <c:pt idx="3733">
                  <c:v>42616.074999999997</c:v>
                </c:pt>
                <c:pt idx="3734">
                  <c:v>42627.71</c:v>
                </c:pt>
                <c:pt idx="3735">
                  <c:v>42639.205000000002</c:v>
                </c:pt>
                <c:pt idx="3736">
                  <c:v>42650.85</c:v>
                </c:pt>
                <c:pt idx="3737">
                  <c:v>42661.714999999997</c:v>
                </c:pt>
                <c:pt idx="3738">
                  <c:v>42673.3</c:v>
                </c:pt>
                <c:pt idx="3739">
                  <c:v>42684.92</c:v>
                </c:pt>
                <c:pt idx="3740">
                  <c:v>42696.56</c:v>
                </c:pt>
                <c:pt idx="3741">
                  <c:v>42708.165000000001</c:v>
                </c:pt>
                <c:pt idx="3742">
                  <c:v>42719.805</c:v>
                </c:pt>
                <c:pt idx="3743">
                  <c:v>42731.445</c:v>
                </c:pt>
                <c:pt idx="3744">
                  <c:v>42743.08</c:v>
                </c:pt>
                <c:pt idx="3745">
                  <c:v>42754.665000000001</c:v>
                </c:pt>
                <c:pt idx="3746">
                  <c:v>42766.33</c:v>
                </c:pt>
                <c:pt idx="3747">
                  <c:v>42777.945</c:v>
                </c:pt>
                <c:pt idx="3748">
                  <c:v>42789.59</c:v>
                </c:pt>
                <c:pt idx="3749">
                  <c:v>42801.22</c:v>
                </c:pt>
                <c:pt idx="3750">
                  <c:v>42812.86</c:v>
                </c:pt>
                <c:pt idx="3751">
                  <c:v>42824.514999999999</c:v>
                </c:pt>
                <c:pt idx="3752">
                  <c:v>42835.455000000002</c:v>
                </c:pt>
                <c:pt idx="3753">
                  <c:v>42847.105000000003</c:v>
                </c:pt>
                <c:pt idx="3754">
                  <c:v>42858.76</c:v>
                </c:pt>
                <c:pt idx="3755">
                  <c:v>42870.375</c:v>
                </c:pt>
                <c:pt idx="3756">
                  <c:v>42882.02</c:v>
                </c:pt>
                <c:pt idx="3757">
                  <c:v>42893.654999999999</c:v>
                </c:pt>
                <c:pt idx="3758">
                  <c:v>42905.3</c:v>
                </c:pt>
                <c:pt idx="3759">
                  <c:v>42916.94</c:v>
                </c:pt>
                <c:pt idx="3760">
                  <c:v>42928.584999999999</c:v>
                </c:pt>
                <c:pt idx="3761">
                  <c:v>42940.254999999997</c:v>
                </c:pt>
                <c:pt idx="3762">
                  <c:v>42951.904999999999</c:v>
                </c:pt>
                <c:pt idx="3763">
                  <c:v>42963.4</c:v>
                </c:pt>
                <c:pt idx="3764">
                  <c:v>42975.025000000001</c:v>
                </c:pt>
                <c:pt idx="3765">
                  <c:v>42986.62</c:v>
                </c:pt>
                <c:pt idx="3766">
                  <c:v>42998.239999999998</c:v>
                </c:pt>
                <c:pt idx="3767">
                  <c:v>43009.8</c:v>
                </c:pt>
                <c:pt idx="3768">
                  <c:v>43021.41</c:v>
                </c:pt>
                <c:pt idx="3769">
                  <c:v>43032.855000000003</c:v>
                </c:pt>
                <c:pt idx="3770">
                  <c:v>43044.47</c:v>
                </c:pt>
                <c:pt idx="3771">
                  <c:v>43056.12</c:v>
                </c:pt>
                <c:pt idx="3772">
                  <c:v>43067.675000000003</c:v>
                </c:pt>
                <c:pt idx="3773">
                  <c:v>43078.67</c:v>
                </c:pt>
                <c:pt idx="3774">
                  <c:v>43090.324999999997</c:v>
                </c:pt>
                <c:pt idx="3775">
                  <c:v>43101.985000000001</c:v>
                </c:pt>
                <c:pt idx="3776">
                  <c:v>43113.52</c:v>
                </c:pt>
                <c:pt idx="3777">
                  <c:v>43125.14</c:v>
                </c:pt>
                <c:pt idx="3778">
                  <c:v>43136.76</c:v>
                </c:pt>
                <c:pt idx="3779">
                  <c:v>43148.385000000002</c:v>
                </c:pt>
                <c:pt idx="3780">
                  <c:v>43160.014999999999</c:v>
                </c:pt>
                <c:pt idx="3781">
                  <c:v>43171.66</c:v>
                </c:pt>
                <c:pt idx="3782">
                  <c:v>43183.305</c:v>
                </c:pt>
                <c:pt idx="3783">
                  <c:v>43194.955000000002</c:v>
                </c:pt>
                <c:pt idx="3784">
                  <c:v>43206.595000000001</c:v>
                </c:pt>
                <c:pt idx="3785">
                  <c:v>43218.239999999998</c:v>
                </c:pt>
                <c:pt idx="3786">
                  <c:v>43229.875</c:v>
                </c:pt>
                <c:pt idx="3787">
                  <c:v>43241.455000000002</c:v>
                </c:pt>
                <c:pt idx="3788">
                  <c:v>43253.1</c:v>
                </c:pt>
                <c:pt idx="3789">
                  <c:v>43264.764999999999</c:v>
                </c:pt>
                <c:pt idx="3790">
                  <c:v>43276.43</c:v>
                </c:pt>
                <c:pt idx="3791">
                  <c:v>43287.995000000003</c:v>
                </c:pt>
                <c:pt idx="3792">
                  <c:v>43299.605000000003</c:v>
                </c:pt>
                <c:pt idx="3793">
                  <c:v>43311.065000000002</c:v>
                </c:pt>
                <c:pt idx="3794">
                  <c:v>43322.65</c:v>
                </c:pt>
                <c:pt idx="3795">
                  <c:v>43334.285000000003</c:v>
                </c:pt>
                <c:pt idx="3796">
                  <c:v>43345.514999999999</c:v>
                </c:pt>
                <c:pt idx="3797">
                  <c:v>43357.14</c:v>
                </c:pt>
                <c:pt idx="3798">
                  <c:v>43368.85</c:v>
                </c:pt>
                <c:pt idx="3799">
                  <c:v>43380.474999999999</c:v>
                </c:pt>
                <c:pt idx="3800">
                  <c:v>43392.044999999998</c:v>
                </c:pt>
                <c:pt idx="3801">
                  <c:v>43403.574999999997</c:v>
                </c:pt>
                <c:pt idx="3802">
                  <c:v>43415.21</c:v>
                </c:pt>
                <c:pt idx="3803">
                  <c:v>43426.824999999997</c:v>
                </c:pt>
                <c:pt idx="3804">
                  <c:v>43438.42</c:v>
                </c:pt>
                <c:pt idx="3805">
                  <c:v>43450.02</c:v>
                </c:pt>
                <c:pt idx="3806">
                  <c:v>43461.654999999999</c:v>
                </c:pt>
                <c:pt idx="3807">
                  <c:v>43473.294999999998</c:v>
                </c:pt>
                <c:pt idx="3808">
                  <c:v>43484.894999999997</c:v>
                </c:pt>
                <c:pt idx="3809">
                  <c:v>43496.514999999999</c:v>
                </c:pt>
                <c:pt idx="3810">
                  <c:v>43508.084999999999</c:v>
                </c:pt>
                <c:pt idx="3811">
                  <c:v>43519.724999999999</c:v>
                </c:pt>
                <c:pt idx="3812">
                  <c:v>43531.360000000001</c:v>
                </c:pt>
                <c:pt idx="3813">
                  <c:v>43543.014999999999</c:v>
                </c:pt>
                <c:pt idx="3814">
                  <c:v>43554.195</c:v>
                </c:pt>
                <c:pt idx="3815">
                  <c:v>43565.79</c:v>
                </c:pt>
                <c:pt idx="3816">
                  <c:v>43577.235000000001</c:v>
                </c:pt>
                <c:pt idx="3817">
                  <c:v>43588.89</c:v>
                </c:pt>
                <c:pt idx="3818">
                  <c:v>43600.54</c:v>
                </c:pt>
                <c:pt idx="3819">
                  <c:v>43612.11</c:v>
                </c:pt>
                <c:pt idx="3820">
                  <c:v>43623.754999999997</c:v>
                </c:pt>
                <c:pt idx="3821">
                  <c:v>43635.39</c:v>
                </c:pt>
                <c:pt idx="3822">
                  <c:v>43647.01</c:v>
                </c:pt>
                <c:pt idx="3823">
                  <c:v>43658.665000000001</c:v>
                </c:pt>
                <c:pt idx="3824">
                  <c:v>43670.3</c:v>
                </c:pt>
                <c:pt idx="3825">
                  <c:v>43681.955000000002</c:v>
                </c:pt>
                <c:pt idx="3826">
                  <c:v>43693.595000000001</c:v>
                </c:pt>
                <c:pt idx="3827">
                  <c:v>43705.214999999997</c:v>
                </c:pt>
                <c:pt idx="3828">
                  <c:v>43716.834999999999</c:v>
                </c:pt>
                <c:pt idx="3829">
                  <c:v>43728.364999999998</c:v>
                </c:pt>
                <c:pt idx="3830">
                  <c:v>43740.014999999999</c:v>
                </c:pt>
                <c:pt idx="3831">
                  <c:v>43751.66</c:v>
                </c:pt>
                <c:pt idx="3832">
                  <c:v>43763.27</c:v>
                </c:pt>
                <c:pt idx="3833">
                  <c:v>43774.735000000001</c:v>
                </c:pt>
                <c:pt idx="3834">
                  <c:v>43786.345000000001</c:v>
                </c:pt>
                <c:pt idx="3835">
                  <c:v>43797.96</c:v>
                </c:pt>
                <c:pt idx="3836">
                  <c:v>43809.58</c:v>
                </c:pt>
                <c:pt idx="3837">
                  <c:v>43821.195</c:v>
                </c:pt>
                <c:pt idx="3838">
                  <c:v>43832.83</c:v>
                </c:pt>
                <c:pt idx="3839">
                  <c:v>43844.4</c:v>
                </c:pt>
                <c:pt idx="3840">
                  <c:v>43855.995000000003</c:v>
                </c:pt>
                <c:pt idx="3841">
                  <c:v>43867.074999999997</c:v>
                </c:pt>
                <c:pt idx="3842">
                  <c:v>43878.69</c:v>
                </c:pt>
                <c:pt idx="3843">
                  <c:v>43890.305</c:v>
                </c:pt>
                <c:pt idx="3844">
                  <c:v>43901.9</c:v>
                </c:pt>
                <c:pt idx="3845">
                  <c:v>43913.53</c:v>
                </c:pt>
                <c:pt idx="3846">
                  <c:v>43925.13</c:v>
                </c:pt>
                <c:pt idx="3847">
                  <c:v>43936.77</c:v>
                </c:pt>
                <c:pt idx="3848">
                  <c:v>43948.39</c:v>
                </c:pt>
                <c:pt idx="3849">
                  <c:v>43960</c:v>
                </c:pt>
                <c:pt idx="3850">
                  <c:v>43971.635000000002</c:v>
                </c:pt>
                <c:pt idx="3851">
                  <c:v>43983.24</c:v>
                </c:pt>
                <c:pt idx="3852">
                  <c:v>43994.87</c:v>
                </c:pt>
                <c:pt idx="3853">
                  <c:v>44006.445</c:v>
                </c:pt>
                <c:pt idx="3854">
                  <c:v>44018.084999999999</c:v>
                </c:pt>
                <c:pt idx="3855">
                  <c:v>44029.724999999999</c:v>
                </c:pt>
                <c:pt idx="3856">
                  <c:v>44041.355000000003</c:v>
                </c:pt>
                <c:pt idx="3857">
                  <c:v>44052.894999999997</c:v>
                </c:pt>
                <c:pt idx="3858">
                  <c:v>44064.565000000002</c:v>
                </c:pt>
                <c:pt idx="3859">
                  <c:v>44076.18</c:v>
                </c:pt>
                <c:pt idx="3860">
                  <c:v>44087.81</c:v>
                </c:pt>
                <c:pt idx="3861">
                  <c:v>44099.42</c:v>
                </c:pt>
                <c:pt idx="3862">
                  <c:v>44111.025000000001</c:v>
                </c:pt>
                <c:pt idx="3863">
                  <c:v>44122.665000000001</c:v>
                </c:pt>
                <c:pt idx="3864">
                  <c:v>44134.25</c:v>
                </c:pt>
                <c:pt idx="3865">
                  <c:v>44145.885000000002</c:v>
                </c:pt>
                <c:pt idx="3866">
                  <c:v>44157.5</c:v>
                </c:pt>
                <c:pt idx="3867">
                  <c:v>44168.834999999999</c:v>
                </c:pt>
                <c:pt idx="3868">
                  <c:v>44180.47</c:v>
                </c:pt>
                <c:pt idx="3869">
                  <c:v>44192.08</c:v>
                </c:pt>
                <c:pt idx="3870">
                  <c:v>44203.59</c:v>
                </c:pt>
                <c:pt idx="3871">
                  <c:v>44215.18</c:v>
                </c:pt>
                <c:pt idx="3872">
                  <c:v>44226.824999999997</c:v>
                </c:pt>
                <c:pt idx="3873">
                  <c:v>44238.46</c:v>
                </c:pt>
                <c:pt idx="3874">
                  <c:v>44250.09</c:v>
                </c:pt>
                <c:pt idx="3875">
                  <c:v>44261.72</c:v>
                </c:pt>
                <c:pt idx="3876">
                  <c:v>44273.385000000002</c:v>
                </c:pt>
                <c:pt idx="3877">
                  <c:v>44285</c:v>
                </c:pt>
                <c:pt idx="3878">
                  <c:v>44296.605000000003</c:v>
                </c:pt>
                <c:pt idx="3879">
                  <c:v>44308.23</c:v>
                </c:pt>
                <c:pt idx="3880">
                  <c:v>44319.864999999998</c:v>
                </c:pt>
                <c:pt idx="3881">
                  <c:v>44331.345000000001</c:v>
                </c:pt>
                <c:pt idx="3882">
                  <c:v>44342.995000000003</c:v>
                </c:pt>
                <c:pt idx="3883">
                  <c:v>44354.625</c:v>
                </c:pt>
                <c:pt idx="3884">
                  <c:v>44366.254999999997</c:v>
                </c:pt>
                <c:pt idx="3885">
                  <c:v>44377.864999999998</c:v>
                </c:pt>
                <c:pt idx="3886">
                  <c:v>44389.495000000003</c:v>
                </c:pt>
                <c:pt idx="3887">
                  <c:v>44400.75</c:v>
                </c:pt>
                <c:pt idx="3888">
                  <c:v>44412.375</c:v>
                </c:pt>
                <c:pt idx="3889">
                  <c:v>44424.014999999999</c:v>
                </c:pt>
                <c:pt idx="3890">
                  <c:v>44435.62</c:v>
                </c:pt>
                <c:pt idx="3891">
                  <c:v>44447.264999999999</c:v>
                </c:pt>
                <c:pt idx="3892">
                  <c:v>44458.894999999997</c:v>
                </c:pt>
                <c:pt idx="3893">
                  <c:v>44470.54</c:v>
                </c:pt>
                <c:pt idx="3894">
                  <c:v>44482.17</c:v>
                </c:pt>
                <c:pt idx="3895">
                  <c:v>44493.84</c:v>
                </c:pt>
                <c:pt idx="3896">
                  <c:v>44505.464999999997</c:v>
                </c:pt>
                <c:pt idx="3897">
                  <c:v>44517.11</c:v>
                </c:pt>
                <c:pt idx="3898">
                  <c:v>44528.49</c:v>
                </c:pt>
                <c:pt idx="3899">
                  <c:v>44540.114999999998</c:v>
                </c:pt>
                <c:pt idx="3900">
                  <c:v>44551.74</c:v>
                </c:pt>
                <c:pt idx="3901">
                  <c:v>44563.27</c:v>
                </c:pt>
                <c:pt idx="3902">
                  <c:v>44574.885000000002</c:v>
                </c:pt>
                <c:pt idx="3903">
                  <c:v>44586.525000000001</c:v>
                </c:pt>
                <c:pt idx="3904">
                  <c:v>44597.97</c:v>
                </c:pt>
                <c:pt idx="3905">
                  <c:v>44609.595000000001</c:v>
                </c:pt>
                <c:pt idx="3906">
                  <c:v>44621.21</c:v>
                </c:pt>
                <c:pt idx="3907">
                  <c:v>44632.794999999998</c:v>
                </c:pt>
                <c:pt idx="3908">
                  <c:v>44644.415000000001</c:v>
                </c:pt>
                <c:pt idx="3909">
                  <c:v>44656.055</c:v>
                </c:pt>
                <c:pt idx="3910">
                  <c:v>44667.57</c:v>
                </c:pt>
                <c:pt idx="3911">
                  <c:v>44679.144999999997</c:v>
                </c:pt>
                <c:pt idx="3912">
                  <c:v>44690.745000000003</c:v>
                </c:pt>
                <c:pt idx="3913">
                  <c:v>44702.355000000003</c:v>
                </c:pt>
                <c:pt idx="3914">
                  <c:v>44713.964999999997</c:v>
                </c:pt>
                <c:pt idx="3915">
                  <c:v>44725.62</c:v>
                </c:pt>
                <c:pt idx="3916">
                  <c:v>44737.24</c:v>
                </c:pt>
                <c:pt idx="3917">
                  <c:v>44748.864999999998</c:v>
                </c:pt>
                <c:pt idx="3918">
                  <c:v>44760.114999999998</c:v>
                </c:pt>
                <c:pt idx="3919">
                  <c:v>44771.75</c:v>
                </c:pt>
                <c:pt idx="3920">
                  <c:v>44783.404999999999</c:v>
                </c:pt>
                <c:pt idx="3921">
                  <c:v>44795.025000000001</c:v>
                </c:pt>
                <c:pt idx="3922">
                  <c:v>44805.86</c:v>
                </c:pt>
                <c:pt idx="3923">
                  <c:v>44817.495000000003</c:v>
                </c:pt>
                <c:pt idx="3924">
                  <c:v>44829.14</c:v>
                </c:pt>
                <c:pt idx="3925">
                  <c:v>44840.754999999997</c:v>
                </c:pt>
                <c:pt idx="3926">
                  <c:v>44852.404999999999</c:v>
                </c:pt>
                <c:pt idx="3927">
                  <c:v>44864.055</c:v>
                </c:pt>
                <c:pt idx="3928">
                  <c:v>44875.15</c:v>
                </c:pt>
                <c:pt idx="3929">
                  <c:v>44886.794999999998</c:v>
                </c:pt>
                <c:pt idx="3930">
                  <c:v>44898.43</c:v>
                </c:pt>
                <c:pt idx="3931">
                  <c:v>44910.080000000002</c:v>
                </c:pt>
                <c:pt idx="3932">
                  <c:v>44921.695</c:v>
                </c:pt>
                <c:pt idx="3933">
                  <c:v>44933.334999999999</c:v>
                </c:pt>
                <c:pt idx="3934">
                  <c:v>44944.959999999999</c:v>
                </c:pt>
                <c:pt idx="3935">
                  <c:v>44956.6</c:v>
                </c:pt>
                <c:pt idx="3936">
                  <c:v>44968.235000000001</c:v>
                </c:pt>
                <c:pt idx="3937">
                  <c:v>44979.839999999997</c:v>
                </c:pt>
                <c:pt idx="3938">
                  <c:v>44991.47</c:v>
                </c:pt>
                <c:pt idx="3939">
                  <c:v>45003.125</c:v>
                </c:pt>
                <c:pt idx="3940">
                  <c:v>45014.654999999999</c:v>
                </c:pt>
                <c:pt idx="3941">
                  <c:v>45026.254999999997</c:v>
                </c:pt>
                <c:pt idx="3942">
                  <c:v>45037.885000000002</c:v>
                </c:pt>
                <c:pt idx="3943">
                  <c:v>45049.51</c:v>
                </c:pt>
                <c:pt idx="3944">
                  <c:v>45061.09</c:v>
                </c:pt>
                <c:pt idx="3945">
                  <c:v>45072.72</c:v>
                </c:pt>
                <c:pt idx="3946">
                  <c:v>45084.334999999999</c:v>
                </c:pt>
                <c:pt idx="3947">
                  <c:v>45095.955000000002</c:v>
                </c:pt>
                <c:pt idx="3948">
                  <c:v>45107.59</c:v>
                </c:pt>
                <c:pt idx="3949">
                  <c:v>45119.214999999997</c:v>
                </c:pt>
                <c:pt idx="3950">
                  <c:v>45130.495000000003</c:v>
                </c:pt>
                <c:pt idx="3951">
                  <c:v>45142.095000000001</c:v>
                </c:pt>
                <c:pt idx="3952">
                  <c:v>45153.7</c:v>
                </c:pt>
                <c:pt idx="3953">
                  <c:v>45165.35</c:v>
                </c:pt>
                <c:pt idx="3954">
                  <c:v>45176.955000000002</c:v>
                </c:pt>
                <c:pt idx="3955">
                  <c:v>45188.584999999999</c:v>
                </c:pt>
                <c:pt idx="3956">
                  <c:v>45200.205000000002</c:v>
                </c:pt>
                <c:pt idx="3957">
                  <c:v>45211.824999999997</c:v>
                </c:pt>
                <c:pt idx="3958">
                  <c:v>45223.48</c:v>
                </c:pt>
                <c:pt idx="3959">
                  <c:v>45235.1</c:v>
                </c:pt>
                <c:pt idx="3960">
                  <c:v>45246.65</c:v>
                </c:pt>
                <c:pt idx="3961">
                  <c:v>45258.315000000002</c:v>
                </c:pt>
                <c:pt idx="3962">
                  <c:v>45269.345000000001</c:v>
                </c:pt>
                <c:pt idx="3963">
                  <c:v>45280.66</c:v>
                </c:pt>
                <c:pt idx="3964">
                  <c:v>45292.28</c:v>
                </c:pt>
                <c:pt idx="3965">
                  <c:v>45303.4</c:v>
                </c:pt>
                <c:pt idx="3966">
                  <c:v>45314.99</c:v>
                </c:pt>
                <c:pt idx="3967">
                  <c:v>45326.544999999998</c:v>
                </c:pt>
                <c:pt idx="3968">
                  <c:v>45338.175000000003</c:v>
                </c:pt>
                <c:pt idx="3969">
                  <c:v>45349.815000000002</c:v>
                </c:pt>
                <c:pt idx="3970">
                  <c:v>45361.445</c:v>
                </c:pt>
                <c:pt idx="3971">
                  <c:v>45373.08</c:v>
                </c:pt>
                <c:pt idx="3972">
                  <c:v>45384.71</c:v>
                </c:pt>
                <c:pt idx="3973">
                  <c:v>45396.3</c:v>
                </c:pt>
                <c:pt idx="3974">
                  <c:v>45407.96</c:v>
                </c:pt>
                <c:pt idx="3975">
                  <c:v>45419.614999999998</c:v>
                </c:pt>
                <c:pt idx="3976">
                  <c:v>45431.245000000003</c:v>
                </c:pt>
                <c:pt idx="3977">
                  <c:v>45442.845000000001</c:v>
                </c:pt>
                <c:pt idx="3978">
                  <c:v>45454.48</c:v>
                </c:pt>
                <c:pt idx="3979">
                  <c:v>45466.114999999998</c:v>
                </c:pt>
                <c:pt idx="3980">
                  <c:v>45477.684999999998</c:v>
                </c:pt>
                <c:pt idx="3981">
                  <c:v>45479.294999999998</c:v>
                </c:pt>
                <c:pt idx="3982">
                  <c:v>45489.504999999997</c:v>
                </c:pt>
                <c:pt idx="3983">
                  <c:v>45501.135000000002</c:v>
                </c:pt>
                <c:pt idx="3984">
                  <c:v>45512.425000000003</c:v>
                </c:pt>
                <c:pt idx="3985">
                  <c:v>45524.055</c:v>
                </c:pt>
                <c:pt idx="3986">
                  <c:v>45535.67</c:v>
                </c:pt>
                <c:pt idx="3987">
                  <c:v>45547.294999999998</c:v>
                </c:pt>
                <c:pt idx="3988">
                  <c:v>45558.94</c:v>
                </c:pt>
                <c:pt idx="3989">
                  <c:v>45570.6</c:v>
                </c:pt>
                <c:pt idx="3990">
                  <c:v>45582.26</c:v>
                </c:pt>
                <c:pt idx="3991">
                  <c:v>45593.875</c:v>
                </c:pt>
                <c:pt idx="3992">
                  <c:v>45605.525000000001</c:v>
                </c:pt>
                <c:pt idx="3993">
                  <c:v>45617.184999999998</c:v>
                </c:pt>
                <c:pt idx="3994">
                  <c:v>45628.49</c:v>
                </c:pt>
                <c:pt idx="3995">
                  <c:v>45639.945</c:v>
                </c:pt>
                <c:pt idx="3996">
                  <c:v>45651.535000000003</c:v>
                </c:pt>
                <c:pt idx="3997">
                  <c:v>45663.175000000003</c:v>
                </c:pt>
                <c:pt idx="3998">
                  <c:v>45674.735000000001</c:v>
                </c:pt>
                <c:pt idx="3999">
                  <c:v>45686.26</c:v>
                </c:pt>
                <c:pt idx="4000">
                  <c:v>45697.9</c:v>
                </c:pt>
                <c:pt idx="4001">
                  <c:v>45709.53</c:v>
                </c:pt>
                <c:pt idx="4002">
                  <c:v>45721.15</c:v>
                </c:pt>
                <c:pt idx="4003">
                  <c:v>45732.775000000001</c:v>
                </c:pt>
                <c:pt idx="4004">
                  <c:v>45744.364999999998</c:v>
                </c:pt>
                <c:pt idx="4005">
                  <c:v>45755.995000000003</c:v>
                </c:pt>
                <c:pt idx="4006">
                  <c:v>45767.574999999997</c:v>
                </c:pt>
                <c:pt idx="4007">
                  <c:v>45779.175000000003</c:v>
                </c:pt>
                <c:pt idx="4008">
                  <c:v>45790.794999999998</c:v>
                </c:pt>
                <c:pt idx="4009">
                  <c:v>45802.095000000001</c:v>
                </c:pt>
                <c:pt idx="4010">
                  <c:v>45813.735000000001</c:v>
                </c:pt>
                <c:pt idx="4011">
                  <c:v>45825.364999999998</c:v>
                </c:pt>
                <c:pt idx="4012">
                  <c:v>45837.004999999997</c:v>
                </c:pt>
                <c:pt idx="4013">
                  <c:v>45848.63</c:v>
                </c:pt>
                <c:pt idx="4014">
                  <c:v>45860.27</c:v>
                </c:pt>
                <c:pt idx="4015">
                  <c:v>45871.904999999999</c:v>
                </c:pt>
                <c:pt idx="4016">
                  <c:v>45883.535000000003</c:v>
                </c:pt>
                <c:pt idx="4017">
                  <c:v>45894.525000000001</c:v>
                </c:pt>
                <c:pt idx="4018">
                  <c:v>45906.144999999997</c:v>
                </c:pt>
                <c:pt idx="4019">
                  <c:v>45917.745000000003</c:v>
                </c:pt>
                <c:pt idx="4020">
                  <c:v>45929.36</c:v>
                </c:pt>
                <c:pt idx="4021">
                  <c:v>45940.98</c:v>
                </c:pt>
                <c:pt idx="4022">
                  <c:v>45952.639999999999</c:v>
                </c:pt>
                <c:pt idx="4023">
                  <c:v>45964.195</c:v>
                </c:pt>
                <c:pt idx="4024">
                  <c:v>45975.514999999999</c:v>
                </c:pt>
                <c:pt idx="4025">
                  <c:v>45987.165000000001</c:v>
                </c:pt>
                <c:pt idx="4026">
                  <c:v>45998.635000000002</c:v>
                </c:pt>
                <c:pt idx="4027">
                  <c:v>46010.27</c:v>
                </c:pt>
                <c:pt idx="4028">
                  <c:v>46021.87</c:v>
                </c:pt>
                <c:pt idx="4029">
                  <c:v>46033.48</c:v>
                </c:pt>
                <c:pt idx="4030">
                  <c:v>46045.125</c:v>
                </c:pt>
                <c:pt idx="4031">
                  <c:v>46056.614999999998</c:v>
                </c:pt>
                <c:pt idx="4032">
                  <c:v>46068.24</c:v>
                </c:pt>
                <c:pt idx="4033">
                  <c:v>46079.745000000003</c:v>
                </c:pt>
                <c:pt idx="4034">
                  <c:v>46088.315000000002</c:v>
                </c:pt>
                <c:pt idx="4035">
                  <c:v>46099.904999999999</c:v>
                </c:pt>
                <c:pt idx="4036">
                  <c:v>46111.535000000003</c:v>
                </c:pt>
                <c:pt idx="4037">
                  <c:v>46122.89</c:v>
                </c:pt>
                <c:pt idx="4038">
                  <c:v>46134.495000000003</c:v>
                </c:pt>
                <c:pt idx="4039">
                  <c:v>46146.125</c:v>
                </c:pt>
                <c:pt idx="4040">
                  <c:v>46157.754999999997</c:v>
                </c:pt>
                <c:pt idx="4041">
                  <c:v>46166.345000000001</c:v>
                </c:pt>
                <c:pt idx="4042">
                  <c:v>46177.38</c:v>
                </c:pt>
                <c:pt idx="4043">
                  <c:v>46188.97</c:v>
                </c:pt>
                <c:pt idx="4044">
                  <c:v>46200.415000000001</c:v>
                </c:pt>
                <c:pt idx="4045">
                  <c:v>46212.06</c:v>
                </c:pt>
                <c:pt idx="4046">
                  <c:v>46223.7</c:v>
                </c:pt>
                <c:pt idx="4047">
                  <c:v>46235.275000000001</c:v>
                </c:pt>
                <c:pt idx="4048">
                  <c:v>46246.894999999997</c:v>
                </c:pt>
                <c:pt idx="4049">
                  <c:v>46258.535000000003</c:v>
                </c:pt>
                <c:pt idx="4050">
                  <c:v>46270.014999999999</c:v>
                </c:pt>
                <c:pt idx="4051">
                  <c:v>46281.66</c:v>
                </c:pt>
                <c:pt idx="4052">
                  <c:v>46293.294999999998</c:v>
                </c:pt>
                <c:pt idx="4053">
                  <c:v>46304.955000000002</c:v>
                </c:pt>
                <c:pt idx="4054">
                  <c:v>46316.584999999999</c:v>
                </c:pt>
                <c:pt idx="4055">
                  <c:v>46328.22</c:v>
                </c:pt>
                <c:pt idx="4056">
                  <c:v>46339.86</c:v>
                </c:pt>
                <c:pt idx="4057">
                  <c:v>46351.43</c:v>
                </c:pt>
                <c:pt idx="4058">
                  <c:v>46363.084999999999</c:v>
                </c:pt>
                <c:pt idx="4059">
                  <c:v>46374.625</c:v>
                </c:pt>
                <c:pt idx="4060">
                  <c:v>46386.28</c:v>
                </c:pt>
                <c:pt idx="4061">
                  <c:v>46397.9</c:v>
                </c:pt>
                <c:pt idx="4062">
                  <c:v>46409.17</c:v>
                </c:pt>
                <c:pt idx="4063">
                  <c:v>46420.83</c:v>
                </c:pt>
                <c:pt idx="4064">
                  <c:v>46432.455000000002</c:v>
                </c:pt>
                <c:pt idx="4065">
                  <c:v>46444.105000000003</c:v>
                </c:pt>
                <c:pt idx="4066">
                  <c:v>46455.74</c:v>
                </c:pt>
                <c:pt idx="4067">
                  <c:v>46467.360000000001</c:v>
                </c:pt>
                <c:pt idx="4068">
                  <c:v>46478.985000000001</c:v>
                </c:pt>
                <c:pt idx="4069">
                  <c:v>46490.62</c:v>
                </c:pt>
                <c:pt idx="4070">
                  <c:v>46502.26</c:v>
                </c:pt>
                <c:pt idx="4071">
                  <c:v>46513.805</c:v>
                </c:pt>
                <c:pt idx="4072">
                  <c:v>46525.42</c:v>
                </c:pt>
                <c:pt idx="4073">
                  <c:v>46536.81</c:v>
                </c:pt>
                <c:pt idx="4074">
                  <c:v>46548.43</c:v>
                </c:pt>
                <c:pt idx="4075">
                  <c:v>46560.05</c:v>
                </c:pt>
                <c:pt idx="4076">
                  <c:v>46571.68</c:v>
                </c:pt>
                <c:pt idx="4077">
                  <c:v>46582.764999999999</c:v>
                </c:pt>
                <c:pt idx="4078">
                  <c:v>46594.385000000002</c:v>
                </c:pt>
                <c:pt idx="4079">
                  <c:v>46606.014999999999</c:v>
                </c:pt>
                <c:pt idx="4080">
                  <c:v>46617.654999999999</c:v>
                </c:pt>
                <c:pt idx="4081">
                  <c:v>46629.264999999999</c:v>
                </c:pt>
                <c:pt idx="4082">
                  <c:v>46640.875</c:v>
                </c:pt>
                <c:pt idx="4083">
                  <c:v>46652.535000000003</c:v>
                </c:pt>
                <c:pt idx="4084">
                  <c:v>46664.17</c:v>
                </c:pt>
                <c:pt idx="4085">
                  <c:v>46675.805</c:v>
                </c:pt>
                <c:pt idx="4086">
                  <c:v>46687.29</c:v>
                </c:pt>
                <c:pt idx="4087">
                  <c:v>46698.92</c:v>
                </c:pt>
                <c:pt idx="4088">
                  <c:v>46710.44</c:v>
                </c:pt>
                <c:pt idx="4089">
                  <c:v>46722.044999999998</c:v>
                </c:pt>
                <c:pt idx="4090">
                  <c:v>46733.644999999997</c:v>
                </c:pt>
                <c:pt idx="4091">
                  <c:v>46745.275000000001</c:v>
                </c:pt>
                <c:pt idx="4092">
                  <c:v>46756.91</c:v>
                </c:pt>
                <c:pt idx="4093">
                  <c:v>46768.56</c:v>
                </c:pt>
                <c:pt idx="4094">
                  <c:v>46779.65</c:v>
                </c:pt>
                <c:pt idx="4095">
                  <c:v>46791.285000000003</c:v>
                </c:pt>
                <c:pt idx="4096">
                  <c:v>46802.92</c:v>
                </c:pt>
                <c:pt idx="4097">
                  <c:v>46814.559999999998</c:v>
                </c:pt>
                <c:pt idx="4098">
                  <c:v>46826.19</c:v>
                </c:pt>
                <c:pt idx="4099">
                  <c:v>46837.745000000003</c:v>
                </c:pt>
                <c:pt idx="4100">
                  <c:v>46849.254999999997</c:v>
                </c:pt>
                <c:pt idx="4101">
                  <c:v>46860.864999999998</c:v>
                </c:pt>
                <c:pt idx="4102">
                  <c:v>46872.5</c:v>
                </c:pt>
                <c:pt idx="4103">
                  <c:v>46884.135000000002</c:v>
                </c:pt>
                <c:pt idx="4104">
                  <c:v>46895.775000000001</c:v>
                </c:pt>
                <c:pt idx="4105">
                  <c:v>46907.425000000003</c:v>
                </c:pt>
                <c:pt idx="4106">
                  <c:v>46918.875</c:v>
                </c:pt>
                <c:pt idx="4107">
                  <c:v>46930.525000000001</c:v>
                </c:pt>
                <c:pt idx="4108">
                  <c:v>46942.154999999999</c:v>
                </c:pt>
                <c:pt idx="4109">
                  <c:v>46947.464999999997</c:v>
                </c:pt>
                <c:pt idx="4110">
                  <c:v>46958.73</c:v>
                </c:pt>
                <c:pt idx="4111">
                  <c:v>46958.98</c:v>
                </c:pt>
                <c:pt idx="4112">
                  <c:v>46963.635000000002</c:v>
                </c:pt>
                <c:pt idx="4113">
                  <c:v>46963.885000000002</c:v>
                </c:pt>
                <c:pt idx="4114">
                  <c:v>46973.4</c:v>
                </c:pt>
                <c:pt idx="4115">
                  <c:v>46985.03</c:v>
                </c:pt>
                <c:pt idx="4116">
                  <c:v>46988.915000000001</c:v>
                </c:pt>
                <c:pt idx="4117">
                  <c:v>46989.184999999998</c:v>
                </c:pt>
                <c:pt idx="4118">
                  <c:v>46993.75</c:v>
                </c:pt>
                <c:pt idx="4119">
                  <c:v>46994.01</c:v>
                </c:pt>
                <c:pt idx="4120">
                  <c:v>47001.8</c:v>
                </c:pt>
                <c:pt idx="4121">
                  <c:v>47008.52</c:v>
                </c:pt>
                <c:pt idx="4122">
                  <c:v>47008.77</c:v>
                </c:pt>
                <c:pt idx="4123">
                  <c:v>47013.48</c:v>
                </c:pt>
                <c:pt idx="4124">
                  <c:v>47013.760000000002</c:v>
                </c:pt>
                <c:pt idx="4125">
                  <c:v>47025.29</c:v>
                </c:pt>
                <c:pt idx="4126">
                  <c:v>47036.81</c:v>
                </c:pt>
                <c:pt idx="4127">
                  <c:v>47038.8</c:v>
                </c:pt>
                <c:pt idx="4128">
                  <c:v>47039.040000000001</c:v>
                </c:pt>
                <c:pt idx="4129">
                  <c:v>47043.78</c:v>
                </c:pt>
                <c:pt idx="4130">
                  <c:v>47044.04</c:v>
                </c:pt>
                <c:pt idx="4131">
                  <c:v>47045.37</c:v>
                </c:pt>
                <c:pt idx="4132">
                  <c:v>47048.934999999998</c:v>
                </c:pt>
                <c:pt idx="4133">
                  <c:v>47049.224999999999</c:v>
                </c:pt>
                <c:pt idx="4134">
                  <c:v>47052.824999999997</c:v>
                </c:pt>
                <c:pt idx="4135">
                  <c:v>47058.665000000001</c:v>
                </c:pt>
                <c:pt idx="4136">
                  <c:v>47060.724999999999</c:v>
                </c:pt>
                <c:pt idx="4137">
                  <c:v>47066.59</c:v>
                </c:pt>
                <c:pt idx="4138">
                  <c:v>47070.135000000002</c:v>
                </c:pt>
                <c:pt idx="4139">
                  <c:v>47070.364999999998</c:v>
                </c:pt>
                <c:pt idx="4140">
                  <c:v>47073.834999999999</c:v>
                </c:pt>
                <c:pt idx="4141">
                  <c:v>47075.14</c:v>
                </c:pt>
                <c:pt idx="4142">
                  <c:v>47075.38</c:v>
                </c:pt>
                <c:pt idx="4143">
                  <c:v>47079.92</c:v>
                </c:pt>
                <c:pt idx="4144">
                  <c:v>47080.19</c:v>
                </c:pt>
                <c:pt idx="4145">
                  <c:v>47088.93</c:v>
                </c:pt>
                <c:pt idx="4146">
                  <c:v>47100.55</c:v>
                </c:pt>
                <c:pt idx="4147">
                  <c:v>47105.324999999997</c:v>
                </c:pt>
                <c:pt idx="4148">
                  <c:v>47105.595000000001</c:v>
                </c:pt>
                <c:pt idx="4149">
                  <c:v>47110.31</c:v>
                </c:pt>
                <c:pt idx="4150">
                  <c:v>47110.57</c:v>
                </c:pt>
                <c:pt idx="4151">
                  <c:v>47117.85</c:v>
                </c:pt>
                <c:pt idx="4152">
                  <c:v>47125.735000000001</c:v>
                </c:pt>
                <c:pt idx="4153">
                  <c:v>47125.995000000003</c:v>
                </c:pt>
                <c:pt idx="4154">
                  <c:v>47130.735000000001</c:v>
                </c:pt>
                <c:pt idx="4155">
                  <c:v>47130.964999999997</c:v>
                </c:pt>
                <c:pt idx="4156">
                  <c:v>47133.035000000003</c:v>
                </c:pt>
                <c:pt idx="4157">
                  <c:v>47144.7</c:v>
                </c:pt>
                <c:pt idx="4158">
                  <c:v>47156.07</c:v>
                </c:pt>
                <c:pt idx="4159">
                  <c:v>47156.33</c:v>
                </c:pt>
                <c:pt idx="4160">
                  <c:v>47160.91</c:v>
                </c:pt>
                <c:pt idx="4161">
                  <c:v>47161.14</c:v>
                </c:pt>
                <c:pt idx="4162">
                  <c:v>47172.28</c:v>
                </c:pt>
                <c:pt idx="4163">
                  <c:v>47176.275000000001</c:v>
                </c:pt>
                <c:pt idx="4164">
                  <c:v>47187.9</c:v>
                </c:pt>
                <c:pt idx="4165">
                  <c:v>47199.474999999999</c:v>
                </c:pt>
                <c:pt idx="4166">
                  <c:v>47211.105000000003</c:v>
                </c:pt>
                <c:pt idx="4167">
                  <c:v>47222.735000000001</c:v>
                </c:pt>
                <c:pt idx="4168">
                  <c:v>47234.394999999997</c:v>
                </c:pt>
                <c:pt idx="4169">
                  <c:v>47246.014999999999</c:v>
                </c:pt>
                <c:pt idx="4170">
                  <c:v>47257.52</c:v>
                </c:pt>
                <c:pt idx="4171">
                  <c:v>47269.154999999999</c:v>
                </c:pt>
                <c:pt idx="4172">
                  <c:v>47280.815000000002</c:v>
                </c:pt>
                <c:pt idx="4173">
                  <c:v>47292.455000000002</c:v>
                </c:pt>
                <c:pt idx="4174">
                  <c:v>47304.074999999997</c:v>
                </c:pt>
                <c:pt idx="4175">
                  <c:v>47315.71</c:v>
                </c:pt>
                <c:pt idx="4176">
                  <c:v>47327.33</c:v>
                </c:pt>
                <c:pt idx="4177">
                  <c:v>47338.95</c:v>
                </c:pt>
                <c:pt idx="4178">
                  <c:v>47350.614999999998</c:v>
                </c:pt>
                <c:pt idx="4179">
                  <c:v>47362.254999999997</c:v>
                </c:pt>
                <c:pt idx="4180">
                  <c:v>47373.925000000003</c:v>
                </c:pt>
                <c:pt idx="4181">
                  <c:v>47385.49</c:v>
                </c:pt>
                <c:pt idx="4182">
                  <c:v>47397.13</c:v>
                </c:pt>
                <c:pt idx="4183">
                  <c:v>47408.794999999998</c:v>
                </c:pt>
                <c:pt idx="4184">
                  <c:v>47420.445</c:v>
                </c:pt>
                <c:pt idx="4185">
                  <c:v>47432.084999999999</c:v>
                </c:pt>
                <c:pt idx="4186">
                  <c:v>47443.71</c:v>
                </c:pt>
                <c:pt idx="4187">
                  <c:v>47455.27</c:v>
                </c:pt>
                <c:pt idx="4188">
                  <c:v>47466.894999999997</c:v>
                </c:pt>
                <c:pt idx="4189">
                  <c:v>47478.544999999998</c:v>
                </c:pt>
                <c:pt idx="4190">
                  <c:v>47490.19</c:v>
                </c:pt>
                <c:pt idx="4191">
                  <c:v>47501.815000000002</c:v>
                </c:pt>
                <c:pt idx="4192">
                  <c:v>47513.485000000001</c:v>
                </c:pt>
                <c:pt idx="4193">
                  <c:v>47525.17</c:v>
                </c:pt>
                <c:pt idx="4194">
                  <c:v>47536.845000000001</c:v>
                </c:pt>
                <c:pt idx="4195">
                  <c:v>47548.334999999999</c:v>
                </c:pt>
                <c:pt idx="4196">
                  <c:v>47559.974999999999</c:v>
                </c:pt>
                <c:pt idx="4197">
                  <c:v>47571.519999999997</c:v>
                </c:pt>
                <c:pt idx="4198">
                  <c:v>47583.16</c:v>
                </c:pt>
                <c:pt idx="4199">
                  <c:v>47594.720000000001</c:v>
                </c:pt>
                <c:pt idx="4200">
                  <c:v>47606.345000000001</c:v>
                </c:pt>
                <c:pt idx="4201">
                  <c:v>47617.99</c:v>
                </c:pt>
                <c:pt idx="4202">
                  <c:v>47629.635000000002</c:v>
                </c:pt>
                <c:pt idx="4203">
                  <c:v>47641.254999999997</c:v>
                </c:pt>
                <c:pt idx="4204">
                  <c:v>47652.875</c:v>
                </c:pt>
                <c:pt idx="4205">
                  <c:v>47664.535000000003</c:v>
                </c:pt>
                <c:pt idx="4206">
                  <c:v>47676.044999999998</c:v>
                </c:pt>
                <c:pt idx="4207">
                  <c:v>47687.684999999998</c:v>
                </c:pt>
                <c:pt idx="4208">
                  <c:v>47699.31</c:v>
                </c:pt>
                <c:pt idx="4209">
                  <c:v>47710.94</c:v>
                </c:pt>
                <c:pt idx="4210">
                  <c:v>47722.559999999998</c:v>
                </c:pt>
                <c:pt idx="4211">
                  <c:v>47734.2</c:v>
                </c:pt>
                <c:pt idx="4212">
                  <c:v>47745.735000000001</c:v>
                </c:pt>
                <c:pt idx="4213">
                  <c:v>47757.364999999998</c:v>
                </c:pt>
                <c:pt idx="4214">
                  <c:v>47769.004999999997</c:v>
                </c:pt>
                <c:pt idx="4215">
                  <c:v>47780.614999999998</c:v>
                </c:pt>
                <c:pt idx="4216">
                  <c:v>47792.254999999997</c:v>
                </c:pt>
                <c:pt idx="4217">
                  <c:v>47803.845000000001</c:v>
                </c:pt>
                <c:pt idx="4218">
                  <c:v>47814.934999999998</c:v>
                </c:pt>
                <c:pt idx="4219">
                  <c:v>47826.574999999997</c:v>
                </c:pt>
                <c:pt idx="4220">
                  <c:v>47838.224999999999</c:v>
                </c:pt>
                <c:pt idx="4221">
                  <c:v>47849.71</c:v>
                </c:pt>
                <c:pt idx="4222">
                  <c:v>47861.055</c:v>
                </c:pt>
                <c:pt idx="4223">
                  <c:v>47872.67</c:v>
                </c:pt>
                <c:pt idx="4224">
                  <c:v>47884.305</c:v>
                </c:pt>
                <c:pt idx="4225">
                  <c:v>47895.95</c:v>
                </c:pt>
                <c:pt idx="4226">
                  <c:v>47907.574999999997</c:v>
                </c:pt>
                <c:pt idx="4227">
                  <c:v>47919.21</c:v>
                </c:pt>
                <c:pt idx="4228">
                  <c:v>47930.85</c:v>
                </c:pt>
                <c:pt idx="4229">
                  <c:v>47942.45</c:v>
                </c:pt>
                <c:pt idx="4230">
                  <c:v>47953.65</c:v>
                </c:pt>
                <c:pt idx="4231">
                  <c:v>47965.315000000002</c:v>
                </c:pt>
                <c:pt idx="4232">
                  <c:v>47976.815000000002</c:v>
                </c:pt>
                <c:pt idx="4233">
                  <c:v>47988.45</c:v>
                </c:pt>
                <c:pt idx="4234">
                  <c:v>48000.095000000001</c:v>
                </c:pt>
                <c:pt idx="4235">
                  <c:v>48011.745000000003</c:v>
                </c:pt>
                <c:pt idx="4236">
                  <c:v>48023.334999999999</c:v>
                </c:pt>
                <c:pt idx="4237">
                  <c:v>48034.985000000001</c:v>
                </c:pt>
                <c:pt idx="4238">
                  <c:v>48045.245000000003</c:v>
                </c:pt>
                <c:pt idx="4239">
                  <c:v>48056.87</c:v>
                </c:pt>
                <c:pt idx="4240">
                  <c:v>48068.535000000003</c:v>
                </c:pt>
                <c:pt idx="4241">
                  <c:v>48080.165000000001</c:v>
                </c:pt>
                <c:pt idx="4242">
                  <c:v>48091.745000000003</c:v>
                </c:pt>
                <c:pt idx="4243">
                  <c:v>48103.25</c:v>
                </c:pt>
                <c:pt idx="4244">
                  <c:v>48114.9</c:v>
                </c:pt>
                <c:pt idx="4245">
                  <c:v>48126.54</c:v>
                </c:pt>
                <c:pt idx="4246">
                  <c:v>48138.175000000003</c:v>
                </c:pt>
                <c:pt idx="4247">
                  <c:v>48149.584999999999</c:v>
                </c:pt>
                <c:pt idx="4248">
                  <c:v>48161.195</c:v>
                </c:pt>
                <c:pt idx="4249">
                  <c:v>48172.834999999999</c:v>
                </c:pt>
                <c:pt idx="4250">
                  <c:v>48184.445</c:v>
                </c:pt>
                <c:pt idx="4251">
                  <c:v>48196.065000000002</c:v>
                </c:pt>
                <c:pt idx="4252">
                  <c:v>48207.695</c:v>
                </c:pt>
                <c:pt idx="4253">
                  <c:v>48219.09</c:v>
                </c:pt>
                <c:pt idx="4254">
                  <c:v>48230.714999999997</c:v>
                </c:pt>
                <c:pt idx="4255">
                  <c:v>48242.38</c:v>
                </c:pt>
                <c:pt idx="4256">
                  <c:v>48254.03</c:v>
                </c:pt>
                <c:pt idx="4257">
                  <c:v>48265.68</c:v>
                </c:pt>
                <c:pt idx="4258">
                  <c:v>48277.305</c:v>
                </c:pt>
                <c:pt idx="4259">
                  <c:v>48288.92</c:v>
                </c:pt>
                <c:pt idx="4260">
                  <c:v>48300.565000000002</c:v>
                </c:pt>
                <c:pt idx="4261">
                  <c:v>48312.205000000002</c:v>
                </c:pt>
                <c:pt idx="4262">
                  <c:v>48323.625</c:v>
                </c:pt>
                <c:pt idx="4263">
                  <c:v>48335.254999999997</c:v>
                </c:pt>
                <c:pt idx="4264">
                  <c:v>48346.875</c:v>
                </c:pt>
                <c:pt idx="4265">
                  <c:v>48358.53</c:v>
                </c:pt>
                <c:pt idx="4266">
                  <c:v>48370.154999999999</c:v>
                </c:pt>
                <c:pt idx="4267">
                  <c:v>48381.815000000002</c:v>
                </c:pt>
                <c:pt idx="4268">
                  <c:v>48392.955000000002</c:v>
                </c:pt>
                <c:pt idx="4269">
                  <c:v>48404.595000000001</c:v>
                </c:pt>
                <c:pt idx="4270">
                  <c:v>48416.245000000003</c:v>
                </c:pt>
                <c:pt idx="4271">
                  <c:v>48427.904999999999</c:v>
                </c:pt>
                <c:pt idx="4272">
                  <c:v>48439.525000000001</c:v>
                </c:pt>
                <c:pt idx="4273">
                  <c:v>48451.17</c:v>
                </c:pt>
                <c:pt idx="4274">
                  <c:v>48462.82</c:v>
                </c:pt>
                <c:pt idx="4275">
                  <c:v>48474.445</c:v>
                </c:pt>
                <c:pt idx="4276">
                  <c:v>48486.080000000002</c:v>
                </c:pt>
                <c:pt idx="4277">
                  <c:v>48497.724999999999</c:v>
                </c:pt>
                <c:pt idx="4278">
                  <c:v>48509.32</c:v>
                </c:pt>
                <c:pt idx="4279">
                  <c:v>48520.955000000002</c:v>
                </c:pt>
                <c:pt idx="4280">
                  <c:v>48532.55</c:v>
                </c:pt>
                <c:pt idx="4281">
                  <c:v>48543.43</c:v>
                </c:pt>
                <c:pt idx="4282">
                  <c:v>48555.084999999999</c:v>
                </c:pt>
                <c:pt idx="4283">
                  <c:v>48566.71</c:v>
                </c:pt>
                <c:pt idx="4284">
                  <c:v>48578.355000000003</c:v>
                </c:pt>
                <c:pt idx="4285">
                  <c:v>48590.004999999997</c:v>
                </c:pt>
                <c:pt idx="4286">
                  <c:v>48601.63</c:v>
                </c:pt>
                <c:pt idx="4287">
                  <c:v>48613.26</c:v>
                </c:pt>
                <c:pt idx="4288">
                  <c:v>48624.915000000001</c:v>
                </c:pt>
                <c:pt idx="4289">
                  <c:v>48636.51</c:v>
                </c:pt>
                <c:pt idx="4290">
                  <c:v>48648.175000000003</c:v>
                </c:pt>
                <c:pt idx="4291">
                  <c:v>48659.815000000002</c:v>
                </c:pt>
                <c:pt idx="4292">
                  <c:v>48671.44</c:v>
                </c:pt>
                <c:pt idx="4293">
                  <c:v>48683.055</c:v>
                </c:pt>
                <c:pt idx="4294">
                  <c:v>48694.684999999998</c:v>
                </c:pt>
                <c:pt idx="4295">
                  <c:v>48706.17</c:v>
                </c:pt>
                <c:pt idx="4296">
                  <c:v>48717.745000000003</c:v>
                </c:pt>
                <c:pt idx="4297">
                  <c:v>48729.385000000002</c:v>
                </c:pt>
                <c:pt idx="4298">
                  <c:v>48740.995000000003</c:v>
                </c:pt>
                <c:pt idx="4299">
                  <c:v>48752.635000000002</c:v>
                </c:pt>
                <c:pt idx="4300">
                  <c:v>48764.28</c:v>
                </c:pt>
                <c:pt idx="4301">
                  <c:v>48775.91</c:v>
                </c:pt>
                <c:pt idx="4302">
                  <c:v>48787.305</c:v>
                </c:pt>
                <c:pt idx="4303">
                  <c:v>48798.964999999997</c:v>
                </c:pt>
                <c:pt idx="4304">
                  <c:v>48810.57</c:v>
                </c:pt>
                <c:pt idx="4305">
                  <c:v>48822.184999999998</c:v>
                </c:pt>
                <c:pt idx="4306">
                  <c:v>48833.625</c:v>
                </c:pt>
                <c:pt idx="4307">
                  <c:v>48845.279999999999</c:v>
                </c:pt>
                <c:pt idx="4308">
                  <c:v>48856.91</c:v>
                </c:pt>
                <c:pt idx="4309">
                  <c:v>48868.555</c:v>
                </c:pt>
                <c:pt idx="4310">
                  <c:v>48880.19</c:v>
                </c:pt>
                <c:pt idx="4311">
                  <c:v>48891.86</c:v>
                </c:pt>
                <c:pt idx="4312">
                  <c:v>48903.47</c:v>
                </c:pt>
                <c:pt idx="4313">
                  <c:v>48915.11</c:v>
                </c:pt>
                <c:pt idx="4314">
                  <c:v>48926.764999999999</c:v>
                </c:pt>
                <c:pt idx="4315">
                  <c:v>48938.404999999999</c:v>
                </c:pt>
                <c:pt idx="4316">
                  <c:v>48950.04</c:v>
                </c:pt>
                <c:pt idx="4317">
                  <c:v>48961.635000000002</c:v>
                </c:pt>
                <c:pt idx="4318">
                  <c:v>48973.285000000003</c:v>
                </c:pt>
                <c:pt idx="4319">
                  <c:v>48984.885000000002</c:v>
                </c:pt>
                <c:pt idx="4320">
                  <c:v>48996.014999999999</c:v>
                </c:pt>
                <c:pt idx="4321">
                  <c:v>49007.635000000002</c:v>
                </c:pt>
                <c:pt idx="4322">
                  <c:v>49019.014999999999</c:v>
                </c:pt>
                <c:pt idx="4323">
                  <c:v>49030.425000000003</c:v>
                </c:pt>
                <c:pt idx="4324">
                  <c:v>49042.04</c:v>
                </c:pt>
                <c:pt idx="4325">
                  <c:v>49053.675000000003</c:v>
                </c:pt>
                <c:pt idx="4326">
                  <c:v>49065.315000000002</c:v>
                </c:pt>
                <c:pt idx="4327">
                  <c:v>49076.945</c:v>
                </c:pt>
                <c:pt idx="4328">
                  <c:v>49088.56</c:v>
                </c:pt>
                <c:pt idx="4329">
                  <c:v>49100.17</c:v>
                </c:pt>
                <c:pt idx="4330">
                  <c:v>49111.815000000002</c:v>
                </c:pt>
                <c:pt idx="4331">
                  <c:v>49123.445</c:v>
                </c:pt>
                <c:pt idx="4332">
                  <c:v>49134.724999999999</c:v>
                </c:pt>
                <c:pt idx="4333">
                  <c:v>49146.364999999998</c:v>
                </c:pt>
                <c:pt idx="4334">
                  <c:v>49158</c:v>
                </c:pt>
                <c:pt idx="4335">
                  <c:v>49169.614999999998</c:v>
                </c:pt>
                <c:pt idx="4336">
                  <c:v>49181.23</c:v>
                </c:pt>
                <c:pt idx="4337">
                  <c:v>49192.88</c:v>
                </c:pt>
                <c:pt idx="4338">
                  <c:v>49204.514999999999</c:v>
                </c:pt>
                <c:pt idx="4339">
                  <c:v>49216.17</c:v>
                </c:pt>
                <c:pt idx="4340">
                  <c:v>49227.794999999998</c:v>
                </c:pt>
                <c:pt idx="4341">
                  <c:v>49239.445</c:v>
                </c:pt>
                <c:pt idx="4342">
                  <c:v>49251.1</c:v>
                </c:pt>
                <c:pt idx="4343">
                  <c:v>49262.74</c:v>
                </c:pt>
                <c:pt idx="4344">
                  <c:v>49274.37</c:v>
                </c:pt>
                <c:pt idx="4345">
                  <c:v>49286.03</c:v>
                </c:pt>
                <c:pt idx="4346">
                  <c:v>49297.665000000001</c:v>
                </c:pt>
                <c:pt idx="4347">
                  <c:v>49309.285000000003</c:v>
                </c:pt>
                <c:pt idx="4348">
                  <c:v>49320.535000000003</c:v>
                </c:pt>
                <c:pt idx="4349">
                  <c:v>49332.144999999997</c:v>
                </c:pt>
                <c:pt idx="4350">
                  <c:v>49343.695</c:v>
                </c:pt>
                <c:pt idx="4351">
                  <c:v>49355.28</c:v>
                </c:pt>
                <c:pt idx="4352">
                  <c:v>49366.87</c:v>
                </c:pt>
                <c:pt idx="4353">
                  <c:v>49378.495000000003</c:v>
                </c:pt>
                <c:pt idx="4354">
                  <c:v>49388.855000000003</c:v>
                </c:pt>
                <c:pt idx="4355">
                  <c:v>49400.434999999998</c:v>
                </c:pt>
                <c:pt idx="4356">
                  <c:v>49412</c:v>
                </c:pt>
                <c:pt idx="4357">
                  <c:v>49423.614999999998</c:v>
                </c:pt>
                <c:pt idx="4358">
                  <c:v>49435.26</c:v>
                </c:pt>
                <c:pt idx="4359">
                  <c:v>49446.904999999999</c:v>
                </c:pt>
                <c:pt idx="4360">
                  <c:v>49458.544999999998</c:v>
                </c:pt>
                <c:pt idx="4361">
                  <c:v>49470.15</c:v>
                </c:pt>
                <c:pt idx="4362">
                  <c:v>49481.78</c:v>
                </c:pt>
                <c:pt idx="4363">
                  <c:v>49493.455000000002</c:v>
                </c:pt>
                <c:pt idx="4364">
                  <c:v>49505.05</c:v>
                </c:pt>
                <c:pt idx="4365">
                  <c:v>49516.66</c:v>
                </c:pt>
                <c:pt idx="4366">
                  <c:v>49528.305</c:v>
                </c:pt>
                <c:pt idx="4367">
                  <c:v>49539.964999999997</c:v>
                </c:pt>
                <c:pt idx="4368">
                  <c:v>49551.415000000001</c:v>
                </c:pt>
                <c:pt idx="4369">
                  <c:v>49563.004999999997</c:v>
                </c:pt>
                <c:pt idx="4370">
                  <c:v>49574.635000000002</c:v>
                </c:pt>
                <c:pt idx="4371">
                  <c:v>49585.815000000002</c:v>
                </c:pt>
                <c:pt idx="4372">
                  <c:v>49597.425000000003</c:v>
                </c:pt>
                <c:pt idx="4373">
                  <c:v>49609.074999999997</c:v>
                </c:pt>
                <c:pt idx="4374">
                  <c:v>49620.695</c:v>
                </c:pt>
                <c:pt idx="4375">
                  <c:v>49632.294999999998</c:v>
                </c:pt>
                <c:pt idx="4376">
                  <c:v>49643.95</c:v>
                </c:pt>
                <c:pt idx="4377">
                  <c:v>49655.595000000001</c:v>
                </c:pt>
                <c:pt idx="4378">
                  <c:v>49667.105000000003</c:v>
                </c:pt>
                <c:pt idx="4379">
                  <c:v>49678.714999999997</c:v>
                </c:pt>
                <c:pt idx="4380">
                  <c:v>49690.355000000003</c:v>
                </c:pt>
                <c:pt idx="4381">
                  <c:v>49702</c:v>
                </c:pt>
                <c:pt idx="4382">
                  <c:v>49713.61</c:v>
                </c:pt>
                <c:pt idx="4383">
                  <c:v>49725.24</c:v>
                </c:pt>
                <c:pt idx="4384">
                  <c:v>49736.855000000003</c:v>
                </c:pt>
                <c:pt idx="4385">
                  <c:v>49748.495000000003</c:v>
                </c:pt>
                <c:pt idx="4386">
                  <c:v>49760.125</c:v>
                </c:pt>
                <c:pt idx="4387">
                  <c:v>49771.78</c:v>
                </c:pt>
                <c:pt idx="4388">
                  <c:v>49783.42</c:v>
                </c:pt>
                <c:pt idx="4389">
                  <c:v>49795.03</c:v>
                </c:pt>
                <c:pt idx="4390">
                  <c:v>49806.625</c:v>
                </c:pt>
                <c:pt idx="4391">
                  <c:v>49818.26</c:v>
                </c:pt>
                <c:pt idx="4392">
                  <c:v>49829.885000000002</c:v>
                </c:pt>
                <c:pt idx="4393">
                  <c:v>49841.48</c:v>
                </c:pt>
                <c:pt idx="4394">
                  <c:v>49853.114999999998</c:v>
                </c:pt>
                <c:pt idx="4395">
                  <c:v>49864.714999999997</c:v>
                </c:pt>
                <c:pt idx="4396">
                  <c:v>49876.26</c:v>
                </c:pt>
                <c:pt idx="4397">
                  <c:v>49887.915000000001</c:v>
                </c:pt>
                <c:pt idx="4398">
                  <c:v>49899.544999999998</c:v>
                </c:pt>
                <c:pt idx="4399">
                  <c:v>49911.16</c:v>
                </c:pt>
                <c:pt idx="4400">
                  <c:v>49922.764999999999</c:v>
                </c:pt>
                <c:pt idx="4401">
                  <c:v>49934.41</c:v>
                </c:pt>
                <c:pt idx="4402">
                  <c:v>49945.915000000001</c:v>
                </c:pt>
                <c:pt idx="4403">
                  <c:v>49957.54</c:v>
                </c:pt>
                <c:pt idx="4404">
                  <c:v>49969.14</c:v>
                </c:pt>
                <c:pt idx="4405">
                  <c:v>49980.754999999997</c:v>
                </c:pt>
                <c:pt idx="4406">
                  <c:v>49992.36</c:v>
                </c:pt>
                <c:pt idx="4407">
                  <c:v>50003.98</c:v>
                </c:pt>
                <c:pt idx="4408">
                  <c:v>50015.555</c:v>
                </c:pt>
                <c:pt idx="4409">
                  <c:v>50027.25</c:v>
                </c:pt>
                <c:pt idx="4410">
                  <c:v>50038.845000000001</c:v>
                </c:pt>
                <c:pt idx="4411">
                  <c:v>50050.455000000002</c:v>
                </c:pt>
                <c:pt idx="4412">
                  <c:v>50062.084999999999</c:v>
                </c:pt>
                <c:pt idx="4413">
                  <c:v>50073.71</c:v>
                </c:pt>
                <c:pt idx="4414">
                  <c:v>50085.345000000001</c:v>
                </c:pt>
                <c:pt idx="4415">
                  <c:v>50096.7</c:v>
                </c:pt>
                <c:pt idx="4416">
                  <c:v>50108.35</c:v>
                </c:pt>
                <c:pt idx="4417">
                  <c:v>50119.99</c:v>
                </c:pt>
                <c:pt idx="4418">
                  <c:v>50131.625</c:v>
                </c:pt>
                <c:pt idx="4419">
                  <c:v>50143.264999999999</c:v>
                </c:pt>
                <c:pt idx="4420">
                  <c:v>50154.76</c:v>
                </c:pt>
                <c:pt idx="4421">
                  <c:v>50166.239999999998</c:v>
                </c:pt>
                <c:pt idx="4422">
                  <c:v>50177.834999999999</c:v>
                </c:pt>
                <c:pt idx="4423">
                  <c:v>50185.42</c:v>
                </c:pt>
                <c:pt idx="4424">
                  <c:v>50197.065000000002</c:v>
                </c:pt>
                <c:pt idx="4425">
                  <c:v>50198.714999999997</c:v>
                </c:pt>
                <c:pt idx="4426">
                  <c:v>50209.995000000003</c:v>
                </c:pt>
                <c:pt idx="4427">
                  <c:v>50221.62</c:v>
                </c:pt>
                <c:pt idx="4428">
                  <c:v>50233.195</c:v>
                </c:pt>
                <c:pt idx="4429">
                  <c:v>50244.82</c:v>
                </c:pt>
                <c:pt idx="4430">
                  <c:v>50256.474999999999</c:v>
                </c:pt>
                <c:pt idx="4431">
                  <c:v>50268.04</c:v>
                </c:pt>
                <c:pt idx="4432">
                  <c:v>50279.65</c:v>
                </c:pt>
                <c:pt idx="4433">
                  <c:v>50291.224999999999</c:v>
                </c:pt>
                <c:pt idx="4434">
                  <c:v>50302.805</c:v>
                </c:pt>
                <c:pt idx="4435">
                  <c:v>50314.404999999999</c:v>
                </c:pt>
                <c:pt idx="4436">
                  <c:v>50326.025000000001</c:v>
                </c:pt>
                <c:pt idx="4437">
                  <c:v>50337.605000000003</c:v>
                </c:pt>
                <c:pt idx="4438">
                  <c:v>50349.21</c:v>
                </c:pt>
                <c:pt idx="4439">
                  <c:v>50360.824999999997</c:v>
                </c:pt>
                <c:pt idx="4440">
                  <c:v>50372.45</c:v>
                </c:pt>
                <c:pt idx="4441">
                  <c:v>50384.084999999999</c:v>
                </c:pt>
                <c:pt idx="4442">
                  <c:v>50395.684999999998</c:v>
                </c:pt>
                <c:pt idx="4443">
                  <c:v>50407.275000000001</c:v>
                </c:pt>
                <c:pt idx="4444">
                  <c:v>50418.845000000001</c:v>
                </c:pt>
                <c:pt idx="4445">
                  <c:v>50430.375</c:v>
                </c:pt>
                <c:pt idx="4446">
                  <c:v>50441.915000000001</c:v>
                </c:pt>
                <c:pt idx="4447">
                  <c:v>50453.514999999999</c:v>
                </c:pt>
                <c:pt idx="4448">
                  <c:v>50465.13</c:v>
                </c:pt>
                <c:pt idx="4449">
                  <c:v>50476.77</c:v>
                </c:pt>
                <c:pt idx="4450">
                  <c:v>50488.105000000003</c:v>
                </c:pt>
                <c:pt idx="4451">
                  <c:v>50499.705000000002</c:v>
                </c:pt>
                <c:pt idx="4452">
                  <c:v>50511.334999999999</c:v>
                </c:pt>
                <c:pt idx="4453">
                  <c:v>50522.99</c:v>
                </c:pt>
                <c:pt idx="4454">
                  <c:v>50534.54</c:v>
                </c:pt>
                <c:pt idx="4455">
                  <c:v>50546.13</c:v>
                </c:pt>
                <c:pt idx="4456">
                  <c:v>50557.724999999999</c:v>
                </c:pt>
                <c:pt idx="4457">
                  <c:v>50569.214999999997</c:v>
                </c:pt>
                <c:pt idx="4458">
                  <c:v>50580.864999999998</c:v>
                </c:pt>
                <c:pt idx="4459">
                  <c:v>50592.525000000001</c:v>
                </c:pt>
                <c:pt idx="4460">
                  <c:v>50604.074999999997</c:v>
                </c:pt>
                <c:pt idx="4461">
                  <c:v>50615.62</c:v>
                </c:pt>
                <c:pt idx="4462">
                  <c:v>50627.235000000001</c:v>
                </c:pt>
                <c:pt idx="4463">
                  <c:v>50638.85</c:v>
                </c:pt>
                <c:pt idx="4464">
                  <c:v>50650.464999999997</c:v>
                </c:pt>
                <c:pt idx="4465">
                  <c:v>50661.97</c:v>
                </c:pt>
                <c:pt idx="4466">
                  <c:v>50673.404999999999</c:v>
                </c:pt>
                <c:pt idx="4467">
                  <c:v>50685.044999999998</c:v>
                </c:pt>
                <c:pt idx="4468">
                  <c:v>50696.644999999997</c:v>
                </c:pt>
                <c:pt idx="4469">
                  <c:v>50708.235000000001</c:v>
                </c:pt>
                <c:pt idx="4470">
                  <c:v>50719.03</c:v>
                </c:pt>
                <c:pt idx="4471">
                  <c:v>50729.86</c:v>
                </c:pt>
                <c:pt idx="4472">
                  <c:v>50740.595000000001</c:v>
                </c:pt>
                <c:pt idx="4473">
                  <c:v>50751.77</c:v>
                </c:pt>
                <c:pt idx="4474">
                  <c:v>50762.754999999997</c:v>
                </c:pt>
                <c:pt idx="4475">
                  <c:v>50773.845000000001</c:v>
                </c:pt>
                <c:pt idx="4476">
                  <c:v>50785.495000000003</c:v>
                </c:pt>
                <c:pt idx="4477">
                  <c:v>50797.135000000002</c:v>
                </c:pt>
                <c:pt idx="4478">
                  <c:v>50808.78</c:v>
                </c:pt>
                <c:pt idx="4479">
                  <c:v>50820.415000000001</c:v>
                </c:pt>
                <c:pt idx="4480">
                  <c:v>50831.995000000003</c:v>
                </c:pt>
                <c:pt idx="4481">
                  <c:v>50843.445</c:v>
                </c:pt>
                <c:pt idx="4482">
                  <c:v>50854.81</c:v>
                </c:pt>
                <c:pt idx="4483">
                  <c:v>50866.334999999999</c:v>
                </c:pt>
                <c:pt idx="4484">
                  <c:v>50877.955000000002</c:v>
                </c:pt>
                <c:pt idx="4485">
                  <c:v>50889.27</c:v>
                </c:pt>
                <c:pt idx="4486">
                  <c:v>50900.915000000001</c:v>
                </c:pt>
                <c:pt idx="4487">
                  <c:v>50912.334999999999</c:v>
                </c:pt>
                <c:pt idx="4488">
                  <c:v>50923.93</c:v>
                </c:pt>
                <c:pt idx="4489">
                  <c:v>50935.434999999998</c:v>
                </c:pt>
                <c:pt idx="4490">
                  <c:v>50947.074999999997</c:v>
                </c:pt>
                <c:pt idx="4491">
                  <c:v>50958.67</c:v>
                </c:pt>
                <c:pt idx="4492">
                  <c:v>50970.264999999999</c:v>
                </c:pt>
                <c:pt idx="4493">
                  <c:v>50981.764999999999</c:v>
                </c:pt>
                <c:pt idx="4494">
                  <c:v>50992.800000000003</c:v>
                </c:pt>
                <c:pt idx="4495">
                  <c:v>51003.97</c:v>
                </c:pt>
                <c:pt idx="4496">
                  <c:v>51015.53</c:v>
                </c:pt>
                <c:pt idx="4497">
                  <c:v>51026.985000000001</c:v>
                </c:pt>
                <c:pt idx="4498">
                  <c:v>51038.62</c:v>
                </c:pt>
                <c:pt idx="4499">
                  <c:v>51050.26</c:v>
                </c:pt>
                <c:pt idx="4500">
                  <c:v>51060.69</c:v>
                </c:pt>
                <c:pt idx="4501">
                  <c:v>51072.305</c:v>
                </c:pt>
                <c:pt idx="4502">
                  <c:v>51083.885000000002</c:v>
                </c:pt>
                <c:pt idx="4503">
                  <c:v>51095.48</c:v>
                </c:pt>
                <c:pt idx="4504">
                  <c:v>51107.11</c:v>
                </c:pt>
                <c:pt idx="4505">
                  <c:v>51118.775000000001</c:v>
                </c:pt>
                <c:pt idx="4506">
                  <c:v>51130.38</c:v>
                </c:pt>
                <c:pt idx="4507">
                  <c:v>51142.06</c:v>
                </c:pt>
                <c:pt idx="4508">
                  <c:v>51153.7</c:v>
                </c:pt>
                <c:pt idx="4509">
                  <c:v>51165.334999999999</c:v>
                </c:pt>
                <c:pt idx="4510">
                  <c:v>51176.959999999999</c:v>
                </c:pt>
                <c:pt idx="4511">
                  <c:v>51188.264999999999</c:v>
                </c:pt>
                <c:pt idx="4512">
                  <c:v>51199.42</c:v>
                </c:pt>
                <c:pt idx="4513">
                  <c:v>51211.035000000003</c:v>
                </c:pt>
                <c:pt idx="4514">
                  <c:v>51222.665000000001</c:v>
                </c:pt>
                <c:pt idx="4515">
                  <c:v>51234.31</c:v>
                </c:pt>
                <c:pt idx="4516">
                  <c:v>51245.955000000002</c:v>
                </c:pt>
                <c:pt idx="4517">
                  <c:v>51257.535000000003</c:v>
                </c:pt>
                <c:pt idx="4518">
                  <c:v>51269.1</c:v>
                </c:pt>
                <c:pt idx="4519">
                  <c:v>51280.7</c:v>
                </c:pt>
                <c:pt idx="4520">
                  <c:v>51292.31</c:v>
                </c:pt>
                <c:pt idx="4521">
                  <c:v>51303.93</c:v>
                </c:pt>
                <c:pt idx="4522">
                  <c:v>51306.79</c:v>
                </c:pt>
                <c:pt idx="4523">
                  <c:v>51318.385000000002</c:v>
                </c:pt>
                <c:pt idx="4524">
                  <c:v>51329.995000000003</c:v>
                </c:pt>
                <c:pt idx="4525">
                  <c:v>51341.644999999997</c:v>
                </c:pt>
                <c:pt idx="4526">
                  <c:v>51352.83</c:v>
                </c:pt>
                <c:pt idx="4527">
                  <c:v>51363.95</c:v>
                </c:pt>
                <c:pt idx="4528">
                  <c:v>51375.584999999999</c:v>
                </c:pt>
                <c:pt idx="4529">
                  <c:v>51382.75</c:v>
                </c:pt>
                <c:pt idx="4530">
                  <c:v>51394.239999999998</c:v>
                </c:pt>
                <c:pt idx="4531">
                  <c:v>51405.855000000003</c:v>
                </c:pt>
                <c:pt idx="4532">
                  <c:v>51417.055</c:v>
                </c:pt>
                <c:pt idx="4533">
                  <c:v>51428.74</c:v>
                </c:pt>
                <c:pt idx="4534">
                  <c:v>51433.355000000003</c:v>
                </c:pt>
                <c:pt idx="4535">
                  <c:v>51444.574999999997</c:v>
                </c:pt>
                <c:pt idx="4536">
                  <c:v>51456.184999999998</c:v>
                </c:pt>
                <c:pt idx="4537">
                  <c:v>51463.125</c:v>
                </c:pt>
                <c:pt idx="4538">
                  <c:v>51474.754999999997</c:v>
                </c:pt>
                <c:pt idx="4539">
                  <c:v>51486.375</c:v>
                </c:pt>
                <c:pt idx="4540">
                  <c:v>51497.72</c:v>
                </c:pt>
                <c:pt idx="4541">
                  <c:v>51509.4</c:v>
                </c:pt>
                <c:pt idx="4542">
                  <c:v>51520.495000000003</c:v>
                </c:pt>
                <c:pt idx="4543">
                  <c:v>51532.12</c:v>
                </c:pt>
                <c:pt idx="4544">
                  <c:v>51543.705000000002</c:v>
                </c:pt>
                <c:pt idx="4545">
                  <c:v>51554.714999999997</c:v>
                </c:pt>
                <c:pt idx="4546">
                  <c:v>51566.16</c:v>
                </c:pt>
                <c:pt idx="4547">
                  <c:v>51577.8</c:v>
                </c:pt>
                <c:pt idx="4548">
                  <c:v>51589.39</c:v>
                </c:pt>
                <c:pt idx="4549">
                  <c:v>51600.94</c:v>
                </c:pt>
                <c:pt idx="4550">
                  <c:v>51612.555</c:v>
                </c:pt>
                <c:pt idx="4551">
                  <c:v>51624.05</c:v>
                </c:pt>
                <c:pt idx="4552">
                  <c:v>51635.665000000001</c:v>
                </c:pt>
                <c:pt idx="4553">
                  <c:v>51647.245000000003</c:v>
                </c:pt>
                <c:pt idx="4554">
                  <c:v>51658.855000000003</c:v>
                </c:pt>
                <c:pt idx="4555">
                  <c:v>51670.434999999998</c:v>
                </c:pt>
                <c:pt idx="4556">
                  <c:v>51682.084999999999</c:v>
                </c:pt>
                <c:pt idx="4557">
                  <c:v>51693.61</c:v>
                </c:pt>
                <c:pt idx="4558">
                  <c:v>51705.24</c:v>
                </c:pt>
                <c:pt idx="4559">
                  <c:v>51716.875</c:v>
                </c:pt>
                <c:pt idx="4560">
                  <c:v>51728.480000000003</c:v>
                </c:pt>
                <c:pt idx="4561">
                  <c:v>51740.095000000001</c:v>
                </c:pt>
                <c:pt idx="4562">
                  <c:v>51751.71</c:v>
                </c:pt>
                <c:pt idx="4563">
                  <c:v>51763.3</c:v>
                </c:pt>
                <c:pt idx="4564">
                  <c:v>51774.96</c:v>
                </c:pt>
                <c:pt idx="4565">
                  <c:v>51786.54</c:v>
                </c:pt>
                <c:pt idx="4566">
                  <c:v>51798.2</c:v>
                </c:pt>
                <c:pt idx="4567">
                  <c:v>51809.85</c:v>
                </c:pt>
                <c:pt idx="4568">
                  <c:v>51821.514999999999</c:v>
                </c:pt>
                <c:pt idx="4569">
                  <c:v>51833.18</c:v>
                </c:pt>
                <c:pt idx="4570">
                  <c:v>51844.794999999998</c:v>
                </c:pt>
                <c:pt idx="4571">
                  <c:v>51856.415000000001</c:v>
                </c:pt>
                <c:pt idx="4572">
                  <c:v>51868.055</c:v>
                </c:pt>
                <c:pt idx="4573">
                  <c:v>51879.66</c:v>
                </c:pt>
                <c:pt idx="4574">
                  <c:v>51891.245000000003</c:v>
                </c:pt>
                <c:pt idx="4575">
                  <c:v>51902.879999999997</c:v>
                </c:pt>
                <c:pt idx="4576">
                  <c:v>51914.474999999999</c:v>
                </c:pt>
                <c:pt idx="4577">
                  <c:v>51925.584999999999</c:v>
                </c:pt>
                <c:pt idx="4578">
                  <c:v>51936.945</c:v>
                </c:pt>
                <c:pt idx="4579">
                  <c:v>51948</c:v>
                </c:pt>
                <c:pt idx="4580">
                  <c:v>51959.02</c:v>
                </c:pt>
                <c:pt idx="4581">
                  <c:v>51969.745000000003</c:v>
                </c:pt>
                <c:pt idx="4582">
                  <c:v>51980.83</c:v>
                </c:pt>
                <c:pt idx="4583">
                  <c:v>51991.925000000003</c:v>
                </c:pt>
                <c:pt idx="4584">
                  <c:v>52003.27</c:v>
                </c:pt>
                <c:pt idx="4585">
                  <c:v>52014.525000000001</c:v>
                </c:pt>
                <c:pt idx="4586">
                  <c:v>52025.53</c:v>
                </c:pt>
                <c:pt idx="4587">
                  <c:v>52036.605000000003</c:v>
                </c:pt>
                <c:pt idx="4588">
                  <c:v>52047.654999999999</c:v>
                </c:pt>
                <c:pt idx="4589">
                  <c:v>52058.879999999997</c:v>
                </c:pt>
                <c:pt idx="4590">
                  <c:v>52069.934999999998</c:v>
                </c:pt>
                <c:pt idx="4591">
                  <c:v>52081.17</c:v>
                </c:pt>
                <c:pt idx="4592">
                  <c:v>52092.05</c:v>
                </c:pt>
                <c:pt idx="4593">
                  <c:v>52103.055</c:v>
                </c:pt>
                <c:pt idx="4594">
                  <c:v>52114.27</c:v>
                </c:pt>
                <c:pt idx="4595">
                  <c:v>52125.33</c:v>
                </c:pt>
                <c:pt idx="4596">
                  <c:v>52136.495000000003</c:v>
                </c:pt>
                <c:pt idx="4597">
                  <c:v>52147.544999999998</c:v>
                </c:pt>
                <c:pt idx="4598">
                  <c:v>52158.559999999998</c:v>
                </c:pt>
                <c:pt idx="4599">
                  <c:v>52169.760000000002</c:v>
                </c:pt>
                <c:pt idx="4600">
                  <c:v>52180.88</c:v>
                </c:pt>
                <c:pt idx="4601">
                  <c:v>52192.125</c:v>
                </c:pt>
                <c:pt idx="4602">
                  <c:v>52203.73</c:v>
                </c:pt>
                <c:pt idx="4603">
                  <c:v>52215.35</c:v>
                </c:pt>
                <c:pt idx="4604">
                  <c:v>52226.974999999999</c:v>
                </c:pt>
                <c:pt idx="4605">
                  <c:v>52238.6</c:v>
                </c:pt>
                <c:pt idx="4606">
                  <c:v>52250.245000000003</c:v>
                </c:pt>
                <c:pt idx="4607">
                  <c:v>52261.89</c:v>
                </c:pt>
                <c:pt idx="4608">
                  <c:v>52273.54</c:v>
                </c:pt>
                <c:pt idx="4609">
                  <c:v>52285.165000000001</c:v>
                </c:pt>
                <c:pt idx="4610">
                  <c:v>52296.75</c:v>
                </c:pt>
                <c:pt idx="4611">
                  <c:v>52307.94</c:v>
                </c:pt>
                <c:pt idx="4612">
                  <c:v>52319.544999999998</c:v>
                </c:pt>
                <c:pt idx="4613">
                  <c:v>52331.175000000003</c:v>
                </c:pt>
                <c:pt idx="4614">
                  <c:v>52342.81</c:v>
                </c:pt>
                <c:pt idx="4615">
                  <c:v>52354.464999999997</c:v>
                </c:pt>
                <c:pt idx="4616">
                  <c:v>52366.14</c:v>
                </c:pt>
                <c:pt idx="4617">
                  <c:v>52377.78</c:v>
                </c:pt>
                <c:pt idx="4618">
                  <c:v>52389.38</c:v>
                </c:pt>
                <c:pt idx="4619">
                  <c:v>52401.035000000003</c:v>
                </c:pt>
                <c:pt idx="4620">
                  <c:v>52412.665000000001</c:v>
                </c:pt>
                <c:pt idx="4621">
                  <c:v>52424.315000000002</c:v>
                </c:pt>
                <c:pt idx="4622">
                  <c:v>52435.205000000002</c:v>
                </c:pt>
                <c:pt idx="4623">
                  <c:v>52446.81</c:v>
                </c:pt>
                <c:pt idx="4624">
                  <c:v>52458.425000000003</c:v>
                </c:pt>
                <c:pt idx="4625">
                  <c:v>52470.07</c:v>
                </c:pt>
                <c:pt idx="4626">
                  <c:v>52481.714999999997</c:v>
                </c:pt>
                <c:pt idx="4627">
                  <c:v>52493.254999999997</c:v>
                </c:pt>
                <c:pt idx="4628">
                  <c:v>52503.824999999997</c:v>
                </c:pt>
                <c:pt idx="4629">
                  <c:v>52515.425000000003</c:v>
                </c:pt>
                <c:pt idx="4630">
                  <c:v>52527.004999999997</c:v>
                </c:pt>
                <c:pt idx="4631">
                  <c:v>52538.52</c:v>
                </c:pt>
                <c:pt idx="4632">
                  <c:v>52550.16</c:v>
                </c:pt>
                <c:pt idx="4633">
                  <c:v>52561.78</c:v>
                </c:pt>
                <c:pt idx="4634">
                  <c:v>52573.39</c:v>
                </c:pt>
                <c:pt idx="4635">
                  <c:v>52583.415000000001</c:v>
                </c:pt>
                <c:pt idx="4636">
                  <c:v>52595.004999999997</c:v>
                </c:pt>
                <c:pt idx="4637">
                  <c:v>52606.004999999997</c:v>
                </c:pt>
                <c:pt idx="4638">
                  <c:v>52617.62</c:v>
                </c:pt>
                <c:pt idx="4639">
                  <c:v>52629.25</c:v>
                </c:pt>
                <c:pt idx="4640">
                  <c:v>52640.915000000001</c:v>
                </c:pt>
                <c:pt idx="4641">
                  <c:v>52652.54</c:v>
                </c:pt>
                <c:pt idx="4642">
                  <c:v>52664.165000000001</c:v>
                </c:pt>
                <c:pt idx="4643">
                  <c:v>52675.81</c:v>
                </c:pt>
                <c:pt idx="4644">
                  <c:v>52687.43</c:v>
                </c:pt>
                <c:pt idx="4645">
                  <c:v>52699.084999999999</c:v>
                </c:pt>
                <c:pt idx="4646">
                  <c:v>52710.084999999999</c:v>
                </c:pt>
                <c:pt idx="4647">
                  <c:v>52721.714999999997</c:v>
                </c:pt>
                <c:pt idx="4648">
                  <c:v>52733.32</c:v>
                </c:pt>
                <c:pt idx="4649">
                  <c:v>52744.98</c:v>
                </c:pt>
                <c:pt idx="4650">
                  <c:v>52749.114999999998</c:v>
                </c:pt>
                <c:pt idx="4651">
                  <c:v>52760.7</c:v>
                </c:pt>
                <c:pt idx="4652">
                  <c:v>52772.275000000001</c:v>
                </c:pt>
                <c:pt idx="4653">
                  <c:v>52783.934999999998</c:v>
                </c:pt>
                <c:pt idx="4654">
                  <c:v>52795.61</c:v>
                </c:pt>
                <c:pt idx="4655">
                  <c:v>52807.25</c:v>
                </c:pt>
                <c:pt idx="4656">
                  <c:v>52818.92</c:v>
                </c:pt>
                <c:pt idx="4657">
                  <c:v>52830.544999999998</c:v>
                </c:pt>
                <c:pt idx="4658">
                  <c:v>52842.15</c:v>
                </c:pt>
                <c:pt idx="4659">
                  <c:v>52853.775000000001</c:v>
                </c:pt>
                <c:pt idx="4660">
                  <c:v>52865.415000000001</c:v>
                </c:pt>
                <c:pt idx="4661">
                  <c:v>52876.974999999999</c:v>
                </c:pt>
                <c:pt idx="4662">
                  <c:v>52888.57</c:v>
                </c:pt>
                <c:pt idx="4663">
                  <c:v>52900.19</c:v>
                </c:pt>
                <c:pt idx="4664">
                  <c:v>52911.834999999999</c:v>
                </c:pt>
                <c:pt idx="4665">
                  <c:v>52923.39</c:v>
                </c:pt>
                <c:pt idx="4666">
                  <c:v>52935.05</c:v>
                </c:pt>
                <c:pt idx="4667">
                  <c:v>52946.69</c:v>
                </c:pt>
                <c:pt idx="4668">
                  <c:v>52958.355000000003</c:v>
                </c:pt>
                <c:pt idx="4669">
                  <c:v>52969.974999999999</c:v>
                </c:pt>
                <c:pt idx="4670">
                  <c:v>52981.345000000001</c:v>
                </c:pt>
                <c:pt idx="4671">
                  <c:v>52992.894999999997</c:v>
                </c:pt>
                <c:pt idx="4672">
                  <c:v>53004.51</c:v>
                </c:pt>
                <c:pt idx="4673">
                  <c:v>53016.125</c:v>
                </c:pt>
                <c:pt idx="4674">
                  <c:v>53027.75</c:v>
                </c:pt>
                <c:pt idx="4675">
                  <c:v>53039.38</c:v>
                </c:pt>
                <c:pt idx="4676">
                  <c:v>53050.98</c:v>
                </c:pt>
                <c:pt idx="4677">
                  <c:v>53062.614999999998</c:v>
                </c:pt>
                <c:pt idx="4678">
                  <c:v>53074.1</c:v>
                </c:pt>
                <c:pt idx="4679">
                  <c:v>53085.72</c:v>
                </c:pt>
                <c:pt idx="4680">
                  <c:v>53097.364999999998</c:v>
                </c:pt>
                <c:pt idx="4681">
                  <c:v>53108.985000000001</c:v>
                </c:pt>
                <c:pt idx="4682">
                  <c:v>53120.584999999999</c:v>
                </c:pt>
                <c:pt idx="4683">
                  <c:v>53132.014999999999</c:v>
                </c:pt>
                <c:pt idx="4684">
                  <c:v>53143.625</c:v>
                </c:pt>
                <c:pt idx="4685">
                  <c:v>53155.24</c:v>
                </c:pt>
                <c:pt idx="4686">
                  <c:v>53166.864999999998</c:v>
                </c:pt>
                <c:pt idx="4687">
                  <c:v>53178.425000000003</c:v>
                </c:pt>
                <c:pt idx="4688">
                  <c:v>53190.044999999998</c:v>
                </c:pt>
                <c:pt idx="4689">
                  <c:v>53201.635000000002</c:v>
                </c:pt>
                <c:pt idx="4690">
                  <c:v>53212.625</c:v>
                </c:pt>
                <c:pt idx="4691">
                  <c:v>53224.175000000003</c:v>
                </c:pt>
                <c:pt idx="4692">
                  <c:v>53235.74</c:v>
                </c:pt>
                <c:pt idx="4693">
                  <c:v>53247.35</c:v>
                </c:pt>
                <c:pt idx="4694">
                  <c:v>53258.86</c:v>
                </c:pt>
                <c:pt idx="4695">
                  <c:v>53270.43</c:v>
                </c:pt>
                <c:pt idx="4696">
                  <c:v>53282.04</c:v>
                </c:pt>
                <c:pt idx="4697">
                  <c:v>53293.544999999998</c:v>
                </c:pt>
                <c:pt idx="4698">
                  <c:v>53305.144999999997</c:v>
                </c:pt>
                <c:pt idx="4699">
                  <c:v>53316.794999999998</c:v>
                </c:pt>
                <c:pt idx="4700">
                  <c:v>53328.375</c:v>
                </c:pt>
                <c:pt idx="4701">
                  <c:v>53340</c:v>
                </c:pt>
                <c:pt idx="4702">
                  <c:v>53351.605000000003</c:v>
                </c:pt>
                <c:pt idx="4703">
                  <c:v>53363.254999999997</c:v>
                </c:pt>
                <c:pt idx="4704">
                  <c:v>53374.875</c:v>
                </c:pt>
                <c:pt idx="4705">
                  <c:v>53386.345000000001</c:v>
                </c:pt>
                <c:pt idx="4706">
                  <c:v>53397.89</c:v>
                </c:pt>
                <c:pt idx="4707">
                  <c:v>53409.52</c:v>
                </c:pt>
                <c:pt idx="4708">
                  <c:v>53421.154999999999</c:v>
                </c:pt>
                <c:pt idx="4709">
                  <c:v>53432.735000000001</c:v>
                </c:pt>
                <c:pt idx="4710">
                  <c:v>53444.38</c:v>
                </c:pt>
                <c:pt idx="4711">
                  <c:v>53456.04</c:v>
                </c:pt>
                <c:pt idx="4712">
                  <c:v>53467.64</c:v>
                </c:pt>
                <c:pt idx="4713">
                  <c:v>53479.154999999999</c:v>
                </c:pt>
                <c:pt idx="4714">
                  <c:v>53490.75</c:v>
                </c:pt>
                <c:pt idx="4715">
                  <c:v>53502.375</c:v>
                </c:pt>
                <c:pt idx="4716">
                  <c:v>53513.995000000003</c:v>
                </c:pt>
                <c:pt idx="4717">
                  <c:v>53525.595000000001</c:v>
                </c:pt>
                <c:pt idx="4718">
                  <c:v>53537.235000000001</c:v>
                </c:pt>
                <c:pt idx="4719">
                  <c:v>53548.815000000002</c:v>
                </c:pt>
                <c:pt idx="4720">
                  <c:v>53560.425000000003</c:v>
                </c:pt>
                <c:pt idx="4721">
                  <c:v>53572.014999999999</c:v>
                </c:pt>
                <c:pt idx="4722">
                  <c:v>53583.625</c:v>
                </c:pt>
                <c:pt idx="4723">
                  <c:v>53595.035000000003</c:v>
                </c:pt>
                <c:pt idx="4724">
                  <c:v>53606.584999999999</c:v>
                </c:pt>
                <c:pt idx="4725">
                  <c:v>53618.154999999999</c:v>
                </c:pt>
                <c:pt idx="4726">
                  <c:v>53628.94</c:v>
                </c:pt>
                <c:pt idx="4727">
                  <c:v>53639.894999999997</c:v>
                </c:pt>
                <c:pt idx="4728">
                  <c:v>53650.81</c:v>
                </c:pt>
                <c:pt idx="4729">
                  <c:v>53661.56</c:v>
                </c:pt>
                <c:pt idx="4730">
                  <c:v>53673.154999999999</c:v>
                </c:pt>
                <c:pt idx="4731">
                  <c:v>53684.75</c:v>
                </c:pt>
                <c:pt idx="4732">
                  <c:v>53696.3</c:v>
                </c:pt>
                <c:pt idx="4733">
                  <c:v>53707.915000000001</c:v>
                </c:pt>
                <c:pt idx="4734">
                  <c:v>53718.75</c:v>
                </c:pt>
                <c:pt idx="4735">
                  <c:v>53730.264999999999</c:v>
                </c:pt>
                <c:pt idx="4736">
                  <c:v>53741.794999999998</c:v>
                </c:pt>
                <c:pt idx="4737">
                  <c:v>53753.42</c:v>
                </c:pt>
                <c:pt idx="4738">
                  <c:v>53765.055</c:v>
                </c:pt>
                <c:pt idx="4739">
                  <c:v>53776.644999999997</c:v>
                </c:pt>
                <c:pt idx="4740">
                  <c:v>53788.275000000001</c:v>
                </c:pt>
                <c:pt idx="4741">
                  <c:v>53799.635000000002</c:v>
                </c:pt>
                <c:pt idx="4742">
                  <c:v>53811.26</c:v>
                </c:pt>
                <c:pt idx="4743">
                  <c:v>53822.3</c:v>
                </c:pt>
                <c:pt idx="4744">
                  <c:v>53833.62</c:v>
                </c:pt>
                <c:pt idx="4745">
                  <c:v>53845.15</c:v>
                </c:pt>
                <c:pt idx="4746">
                  <c:v>53856.77</c:v>
                </c:pt>
                <c:pt idx="4747">
                  <c:v>53868.39</c:v>
                </c:pt>
                <c:pt idx="4748">
                  <c:v>53879.99</c:v>
                </c:pt>
                <c:pt idx="4749">
                  <c:v>53891.595000000001</c:v>
                </c:pt>
                <c:pt idx="4750">
                  <c:v>53903.21</c:v>
                </c:pt>
                <c:pt idx="4751">
                  <c:v>53914.67</c:v>
                </c:pt>
                <c:pt idx="4752">
                  <c:v>53926.254999999997</c:v>
                </c:pt>
                <c:pt idx="4753">
                  <c:v>53937.864999999998</c:v>
                </c:pt>
                <c:pt idx="4754">
                  <c:v>53949.334999999999</c:v>
                </c:pt>
                <c:pt idx="4755">
                  <c:v>53960.875</c:v>
                </c:pt>
                <c:pt idx="4756">
                  <c:v>53972.514999999999</c:v>
                </c:pt>
                <c:pt idx="4757">
                  <c:v>53984.14</c:v>
                </c:pt>
                <c:pt idx="4758">
                  <c:v>53995.595000000001</c:v>
                </c:pt>
                <c:pt idx="4759">
                  <c:v>54007.205000000002</c:v>
                </c:pt>
                <c:pt idx="4760">
                  <c:v>54018.83</c:v>
                </c:pt>
                <c:pt idx="4761">
                  <c:v>54030.47</c:v>
                </c:pt>
                <c:pt idx="4762">
                  <c:v>54041.745000000003</c:v>
                </c:pt>
                <c:pt idx="4763">
                  <c:v>54052.805</c:v>
                </c:pt>
                <c:pt idx="4764">
                  <c:v>54064.464999999997</c:v>
                </c:pt>
                <c:pt idx="4765">
                  <c:v>54076.114999999998</c:v>
                </c:pt>
                <c:pt idx="4766">
                  <c:v>54087.73</c:v>
                </c:pt>
                <c:pt idx="4767">
                  <c:v>54099.315000000002</c:v>
                </c:pt>
                <c:pt idx="4768">
                  <c:v>54110.974999999999</c:v>
                </c:pt>
                <c:pt idx="4769">
                  <c:v>54122.605000000003</c:v>
                </c:pt>
                <c:pt idx="4770">
                  <c:v>54134.245000000003</c:v>
                </c:pt>
                <c:pt idx="4771">
                  <c:v>54145.294999999998</c:v>
                </c:pt>
                <c:pt idx="4772">
                  <c:v>54156.53</c:v>
                </c:pt>
                <c:pt idx="4773">
                  <c:v>54167.714999999997</c:v>
                </c:pt>
                <c:pt idx="4774">
                  <c:v>54178.925000000003</c:v>
                </c:pt>
                <c:pt idx="4775">
                  <c:v>54190.125</c:v>
                </c:pt>
                <c:pt idx="4776">
                  <c:v>54201.31</c:v>
                </c:pt>
                <c:pt idx="4777">
                  <c:v>54212.925000000003</c:v>
                </c:pt>
                <c:pt idx="4778">
                  <c:v>54224.555</c:v>
                </c:pt>
                <c:pt idx="4779">
                  <c:v>54236.21</c:v>
                </c:pt>
                <c:pt idx="4780">
                  <c:v>54247.824999999997</c:v>
                </c:pt>
                <c:pt idx="4781">
                  <c:v>54259.425000000003</c:v>
                </c:pt>
                <c:pt idx="4782">
                  <c:v>54266.044999999998</c:v>
                </c:pt>
                <c:pt idx="4783">
                  <c:v>54276.754999999997</c:v>
                </c:pt>
                <c:pt idx="4784">
                  <c:v>54287.915000000001</c:v>
                </c:pt>
                <c:pt idx="4785">
                  <c:v>54298.875</c:v>
                </c:pt>
                <c:pt idx="4786">
                  <c:v>54309.925000000003</c:v>
                </c:pt>
                <c:pt idx="4787">
                  <c:v>54314.96</c:v>
                </c:pt>
                <c:pt idx="4788">
                  <c:v>54326.61</c:v>
                </c:pt>
                <c:pt idx="4789">
                  <c:v>54338.214999999997</c:v>
                </c:pt>
                <c:pt idx="4790">
                  <c:v>54349.775000000001</c:v>
                </c:pt>
                <c:pt idx="4791">
                  <c:v>54361.445</c:v>
                </c:pt>
                <c:pt idx="4792">
                  <c:v>54373.105000000003</c:v>
                </c:pt>
                <c:pt idx="4793">
                  <c:v>54384.71</c:v>
                </c:pt>
                <c:pt idx="4794">
                  <c:v>54396.2</c:v>
                </c:pt>
                <c:pt idx="4795">
                  <c:v>54407.815000000002</c:v>
                </c:pt>
                <c:pt idx="4796">
                  <c:v>54419.404999999999</c:v>
                </c:pt>
                <c:pt idx="4797">
                  <c:v>54431.03</c:v>
                </c:pt>
                <c:pt idx="4798">
                  <c:v>54442.705000000002</c:v>
                </c:pt>
                <c:pt idx="4799">
                  <c:v>54454.184999999998</c:v>
                </c:pt>
                <c:pt idx="4800">
                  <c:v>54465.79</c:v>
                </c:pt>
                <c:pt idx="4801">
                  <c:v>54477.42</c:v>
                </c:pt>
                <c:pt idx="4802">
                  <c:v>54489.044999999998</c:v>
                </c:pt>
                <c:pt idx="4803">
                  <c:v>54493.625</c:v>
                </c:pt>
                <c:pt idx="4804">
                  <c:v>54505.014999999999</c:v>
                </c:pt>
                <c:pt idx="4805">
                  <c:v>54516.22</c:v>
                </c:pt>
                <c:pt idx="4806">
                  <c:v>54527.8</c:v>
                </c:pt>
                <c:pt idx="4807">
                  <c:v>54539.425000000003</c:v>
                </c:pt>
                <c:pt idx="4808">
                  <c:v>54551.004999999997</c:v>
                </c:pt>
                <c:pt idx="4809">
                  <c:v>54562.61</c:v>
                </c:pt>
                <c:pt idx="4810">
                  <c:v>54574.2</c:v>
                </c:pt>
                <c:pt idx="4811">
                  <c:v>54585.82</c:v>
                </c:pt>
                <c:pt idx="4812">
                  <c:v>54597.455000000002</c:v>
                </c:pt>
                <c:pt idx="4813">
                  <c:v>54609.07</c:v>
                </c:pt>
                <c:pt idx="4814">
                  <c:v>54620.68</c:v>
                </c:pt>
                <c:pt idx="4815">
                  <c:v>54631.88</c:v>
                </c:pt>
                <c:pt idx="4816">
                  <c:v>54643.485000000001</c:v>
                </c:pt>
                <c:pt idx="4817">
                  <c:v>54655.074999999997</c:v>
                </c:pt>
                <c:pt idx="4818">
                  <c:v>54666.714999999997</c:v>
                </c:pt>
                <c:pt idx="4819">
                  <c:v>54678.36</c:v>
                </c:pt>
                <c:pt idx="4820">
                  <c:v>54685.96</c:v>
                </c:pt>
                <c:pt idx="4821">
                  <c:v>54697.599999999999</c:v>
                </c:pt>
                <c:pt idx="4822">
                  <c:v>54708.474999999999</c:v>
                </c:pt>
                <c:pt idx="4823">
                  <c:v>54720.08</c:v>
                </c:pt>
                <c:pt idx="4824">
                  <c:v>54731.724999999999</c:v>
                </c:pt>
                <c:pt idx="4825">
                  <c:v>54743.33</c:v>
                </c:pt>
                <c:pt idx="4826">
                  <c:v>54755.01</c:v>
                </c:pt>
                <c:pt idx="4827">
                  <c:v>54766.695</c:v>
                </c:pt>
                <c:pt idx="4828">
                  <c:v>54778.37</c:v>
                </c:pt>
                <c:pt idx="4829">
                  <c:v>54790.02</c:v>
                </c:pt>
                <c:pt idx="4830">
                  <c:v>54801.63</c:v>
                </c:pt>
                <c:pt idx="4831">
                  <c:v>54813.264999999999</c:v>
                </c:pt>
                <c:pt idx="4832">
                  <c:v>54824.794999999998</c:v>
                </c:pt>
                <c:pt idx="4833">
                  <c:v>54836.34</c:v>
                </c:pt>
                <c:pt idx="4834">
                  <c:v>54847.96</c:v>
                </c:pt>
                <c:pt idx="4835">
                  <c:v>54859.55</c:v>
                </c:pt>
                <c:pt idx="4836">
                  <c:v>54871.15</c:v>
                </c:pt>
                <c:pt idx="4837">
                  <c:v>54882.794999999998</c:v>
                </c:pt>
                <c:pt idx="4838">
                  <c:v>54894.44</c:v>
                </c:pt>
                <c:pt idx="4839">
                  <c:v>54906.074999999997</c:v>
                </c:pt>
                <c:pt idx="4840">
                  <c:v>54917.535000000003</c:v>
                </c:pt>
                <c:pt idx="4841">
                  <c:v>54929.165000000001</c:v>
                </c:pt>
                <c:pt idx="4842">
                  <c:v>54940.78</c:v>
                </c:pt>
                <c:pt idx="4843">
                  <c:v>54952.39</c:v>
                </c:pt>
                <c:pt idx="4844">
                  <c:v>54963.445</c:v>
                </c:pt>
                <c:pt idx="4845">
                  <c:v>54974.945</c:v>
                </c:pt>
                <c:pt idx="4846">
                  <c:v>54986.584999999999</c:v>
                </c:pt>
                <c:pt idx="4847">
                  <c:v>54998.154999999999</c:v>
                </c:pt>
                <c:pt idx="4848">
                  <c:v>55009.785000000003</c:v>
                </c:pt>
                <c:pt idx="4849">
                  <c:v>55021.375</c:v>
                </c:pt>
                <c:pt idx="4850">
                  <c:v>55032.985000000001</c:v>
                </c:pt>
                <c:pt idx="4851">
                  <c:v>55044.584999999999</c:v>
                </c:pt>
                <c:pt idx="4852">
                  <c:v>55056.195</c:v>
                </c:pt>
                <c:pt idx="4853">
                  <c:v>55067.85</c:v>
                </c:pt>
                <c:pt idx="4854">
                  <c:v>55079.51</c:v>
                </c:pt>
                <c:pt idx="4855">
                  <c:v>55091.154999999999</c:v>
                </c:pt>
                <c:pt idx="4856">
                  <c:v>55102.805</c:v>
                </c:pt>
                <c:pt idx="4857">
                  <c:v>55114.425000000003</c:v>
                </c:pt>
                <c:pt idx="4858">
                  <c:v>55126.014999999999</c:v>
                </c:pt>
                <c:pt idx="4859">
                  <c:v>55137.614999999998</c:v>
                </c:pt>
                <c:pt idx="4860">
                  <c:v>55145.665000000001</c:v>
                </c:pt>
                <c:pt idx="4861">
                  <c:v>55157.31</c:v>
                </c:pt>
                <c:pt idx="4862">
                  <c:v>55168.91</c:v>
                </c:pt>
                <c:pt idx="4863">
                  <c:v>55180.62</c:v>
                </c:pt>
                <c:pt idx="4864">
                  <c:v>55185.885000000002</c:v>
                </c:pt>
                <c:pt idx="4865">
                  <c:v>55197.445</c:v>
                </c:pt>
                <c:pt idx="4866">
                  <c:v>55209.02</c:v>
                </c:pt>
                <c:pt idx="4867">
                  <c:v>55220.525000000001</c:v>
                </c:pt>
                <c:pt idx="4868">
                  <c:v>55232.13</c:v>
                </c:pt>
                <c:pt idx="4869">
                  <c:v>55243.775000000001</c:v>
                </c:pt>
                <c:pt idx="4870">
                  <c:v>55255.28</c:v>
                </c:pt>
                <c:pt idx="4871">
                  <c:v>55266.864999999998</c:v>
                </c:pt>
                <c:pt idx="4872">
                  <c:v>55278.464999999997</c:v>
                </c:pt>
                <c:pt idx="4873">
                  <c:v>55290.084999999999</c:v>
                </c:pt>
                <c:pt idx="4874">
                  <c:v>55301.705000000002</c:v>
                </c:pt>
                <c:pt idx="4875">
                  <c:v>55313.33</c:v>
                </c:pt>
                <c:pt idx="4876">
                  <c:v>55324.875</c:v>
                </c:pt>
                <c:pt idx="4877">
                  <c:v>55336.485000000001</c:v>
                </c:pt>
                <c:pt idx="4878">
                  <c:v>55348.11</c:v>
                </c:pt>
                <c:pt idx="4879">
                  <c:v>55359.724999999999</c:v>
                </c:pt>
                <c:pt idx="4880">
                  <c:v>55371.315000000002</c:v>
                </c:pt>
                <c:pt idx="4881">
                  <c:v>55382.925000000003</c:v>
                </c:pt>
                <c:pt idx="4882">
                  <c:v>55394.544999999998</c:v>
                </c:pt>
                <c:pt idx="4883">
                  <c:v>55406.09</c:v>
                </c:pt>
                <c:pt idx="4884">
                  <c:v>55417.714999999997</c:v>
                </c:pt>
                <c:pt idx="4885">
                  <c:v>55429.105000000003</c:v>
                </c:pt>
                <c:pt idx="4886">
                  <c:v>55440.724999999999</c:v>
                </c:pt>
                <c:pt idx="4887">
                  <c:v>55452.37</c:v>
                </c:pt>
                <c:pt idx="4888">
                  <c:v>55463.945</c:v>
                </c:pt>
                <c:pt idx="4889">
                  <c:v>55475.584999999999</c:v>
                </c:pt>
                <c:pt idx="4890">
                  <c:v>55487.205000000002</c:v>
                </c:pt>
                <c:pt idx="4891">
                  <c:v>55498.824999999997</c:v>
                </c:pt>
                <c:pt idx="4892">
                  <c:v>55510.455000000002</c:v>
                </c:pt>
                <c:pt idx="4893">
                  <c:v>55522.01</c:v>
                </c:pt>
                <c:pt idx="4894">
                  <c:v>55533.57</c:v>
                </c:pt>
                <c:pt idx="4895">
                  <c:v>55544.964999999997</c:v>
                </c:pt>
                <c:pt idx="4896">
                  <c:v>55556.56</c:v>
                </c:pt>
                <c:pt idx="4897">
                  <c:v>55568.2</c:v>
                </c:pt>
                <c:pt idx="4898">
                  <c:v>55579.81</c:v>
                </c:pt>
                <c:pt idx="4899">
                  <c:v>55591.375</c:v>
                </c:pt>
                <c:pt idx="4900">
                  <c:v>55603.01</c:v>
                </c:pt>
                <c:pt idx="4901">
                  <c:v>55614.504999999997</c:v>
                </c:pt>
                <c:pt idx="4902">
                  <c:v>55626.074999999997</c:v>
                </c:pt>
                <c:pt idx="4903">
                  <c:v>55637.54</c:v>
                </c:pt>
                <c:pt idx="4904">
                  <c:v>55649.17</c:v>
                </c:pt>
                <c:pt idx="4905">
                  <c:v>55660.684999999998</c:v>
                </c:pt>
                <c:pt idx="4906">
                  <c:v>55672.224999999999</c:v>
                </c:pt>
                <c:pt idx="4907">
                  <c:v>55683.83</c:v>
                </c:pt>
                <c:pt idx="4908">
                  <c:v>55695.364999999998</c:v>
                </c:pt>
                <c:pt idx="4909">
                  <c:v>55706.985000000001</c:v>
                </c:pt>
                <c:pt idx="4910">
                  <c:v>55718.635000000002</c:v>
                </c:pt>
                <c:pt idx="4911">
                  <c:v>55730.27</c:v>
                </c:pt>
                <c:pt idx="4912">
                  <c:v>55741.894999999997</c:v>
                </c:pt>
                <c:pt idx="4913">
                  <c:v>55753.47</c:v>
                </c:pt>
                <c:pt idx="4914">
                  <c:v>55765.11</c:v>
                </c:pt>
                <c:pt idx="4915">
                  <c:v>55776.705000000002</c:v>
                </c:pt>
                <c:pt idx="4916">
                  <c:v>55788.3</c:v>
                </c:pt>
                <c:pt idx="4917">
                  <c:v>55799.925000000003</c:v>
                </c:pt>
                <c:pt idx="4918">
                  <c:v>55811.565000000002</c:v>
                </c:pt>
                <c:pt idx="4919">
                  <c:v>55823.18</c:v>
                </c:pt>
                <c:pt idx="4920">
                  <c:v>55834.78</c:v>
                </c:pt>
                <c:pt idx="4921">
                  <c:v>55846.400000000001</c:v>
                </c:pt>
                <c:pt idx="4922">
                  <c:v>55857.934999999998</c:v>
                </c:pt>
                <c:pt idx="4923">
                  <c:v>55869.57</c:v>
                </c:pt>
                <c:pt idx="4924">
                  <c:v>55881.17</c:v>
                </c:pt>
                <c:pt idx="4925">
                  <c:v>55892.43</c:v>
                </c:pt>
                <c:pt idx="4926">
                  <c:v>55904.055</c:v>
                </c:pt>
                <c:pt idx="4927">
                  <c:v>55915.705000000002</c:v>
                </c:pt>
                <c:pt idx="4928">
                  <c:v>55927.235000000001</c:v>
                </c:pt>
                <c:pt idx="4929">
                  <c:v>55938.85</c:v>
                </c:pt>
                <c:pt idx="4930">
                  <c:v>55950.425000000003</c:v>
                </c:pt>
                <c:pt idx="4931">
                  <c:v>55962.02</c:v>
                </c:pt>
                <c:pt idx="4932">
                  <c:v>55973.584999999999</c:v>
                </c:pt>
                <c:pt idx="4933">
                  <c:v>55985.084999999999</c:v>
                </c:pt>
                <c:pt idx="4934">
                  <c:v>55996.58</c:v>
                </c:pt>
                <c:pt idx="4935">
                  <c:v>56008.175000000003</c:v>
                </c:pt>
                <c:pt idx="4936">
                  <c:v>56019.81</c:v>
                </c:pt>
                <c:pt idx="4937">
                  <c:v>56031.205000000002</c:v>
                </c:pt>
                <c:pt idx="4938">
                  <c:v>56042.845000000001</c:v>
                </c:pt>
                <c:pt idx="4939">
                  <c:v>56054.49</c:v>
                </c:pt>
                <c:pt idx="4940">
                  <c:v>56066.04</c:v>
                </c:pt>
                <c:pt idx="4941">
                  <c:v>56077.7</c:v>
                </c:pt>
                <c:pt idx="4942">
                  <c:v>56089.324999999997</c:v>
                </c:pt>
                <c:pt idx="4943">
                  <c:v>56100.964999999997</c:v>
                </c:pt>
                <c:pt idx="4944">
                  <c:v>56112.58</c:v>
                </c:pt>
                <c:pt idx="4945">
                  <c:v>56124.184999999998</c:v>
                </c:pt>
                <c:pt idx="4946">
                  <c:v>56135.82</c:v>
                </c:pt>
                <c:pt idx="4947">
                  <c:v>56147.425000000003</c:v>
                </c:pt>
                <c:pt idx="4948">
                  <c:v>56158.754999999997</c:v>
                </c:pt>
                <c:pt idx="4949">
                  <c:v>56170.305</c:v>
                </c:pt>
                <c:pt idx="4950">
                  <c:v>56181.934999999998</c:v>
                </c:pt>
                <c:pt idx="4951">
                  <c:v>56193.254999999997</c:v>
                </c:pt>
                <c:pt idx="4952">
                  <c:v>56204.21</c:v>
                </c:pt>
                <c:pt idx="4953">
                  <c:v>56215.614999999998</c:v>
                </c:pt>
                <c:pt idx="4954">
                  <c:v>56227.22</c:v>
                </c:pt>
                <c:pt idx="4955">
                  <c:v>56238.855000000003</c:v>
                </c:pt>
                <c:pt idx="4956">
                  <c:v>56250.41</c:v>
                </c:pt>
                <c:pt idx="4957">
                  <c:v>56261.464999999997</c:v>
                </c:pt>
                <c:pt idx="4958">
                  <c:v>56273.1</c:v>
                </c:pt>
                <c:pt idx="4959">
                  <c:v>56284.73</c:v>
                </c:pt>
                <c:pt idx="4960">
                  <c:v>56296.355000000003</c:v>
                </c:pt>
                <c:pt idx="4961">
                  <c:v>56307.83</c:v>
                </c:pt>
                <c:pt idx="4962">
                  <c:v>56319.125</c:v>
                </c:pt>
                <c:pt idx="4963">
                  <c:v>56330.6</c:v>
                </c:pt>
                <c:pt idx="4964">
                  <c:v>56342.235000000001</c:v>
                </c:pt>
                <c:pt idx="4965">
                  <c:v>56353.855000000003</c:v>
                </c:pt>
                <c:pt idx="4966">
                  <c:v>56365.474999999999</c:v>
                </c:pt>
                <c:pt idx="4967">
                  <c:v>56377.105000000003</c:v>
                </c:pt>
                <c:pt idx="4968">
                  <c:v>56388.61</c:v>
                </c:pt>
                <c:pt idx="4969">
                  <c:v>56400.235000000001</c:v>
                </c:pt>
                <c:pt idx="4970">
                  <c:v>56411.82</c:v>
                </c:pt>
                <c:pt idx="4971">
                  <c:v>56423.41</c:v>
                </c:pt>
                <c:pt idx="4972">
                  <c:v>56435.040000000001</c:v>
                </c:pt>
                <c:pt idx="4973">
                  <c:v>56446.67</c:v>
                </c:pt>
                <c:pt idx="4974">
                  <c:v>56458.28</c:v>
                </c:pt>
                <c:pt idx="4975">
                  <c:v>56469.945</c:v>
                </c:pt>
                <c:pt idx="4976">
                  <c:v>56481.595000000001</c:v>
                </c:pt>
                <c:pt idx="4977">
                  <c:v>56493.224999999999</c:v>
                </c:pt>
                <c:pt idx="4978">
                  <c:v>56504.83</c:v>
                </c:pt>
                <c:pt idx="4979">
                  <c:v>56516.46</c:v>
                </c:pt>
                <c:pt idx="4980">
                  <c:v>56528.084999999999</c:v>
                </c:pt>
                <c:pt idx="4981">
                  <c:v>56539.735000000001</c:v>
                </c:pt>
                <c:pt idx="4982">
                  <c:v>56551.35</c:v>
                </c:pt>
                <c:pt idx="4983">
                  <c:v>56562.964999999997</c:v>
                </c:pt>
                <c:pt idx="4984">
                  <c:v>56574.565000000002</c:v>
                </c:pt>
                <c:pt idx="4985">
                  <c:v>56586.235000000001</c:v>
                </c:pt>
                <c:pt idx="4986">
                  <c:v>56597.79</c:v>
                </c:pt>
                <c:pt idx="4987">
                  <c:v>56609.445</c:v>
                </c:pt>
                <c:pt idx="4988">
                  <c:v>56621.09</c:v>
                </c:pt>
                <c:pt idx="4989">
                  <c:v>56632.71</c:v>
                </c:pt>
                <c:pt idx="4990">
                  <c:v>56644.264999999999</c:v>
                </c:pt>
                <c:pt idx="4991">
                  <c:v>56655.8</c:v>
                </c:pt>
                <c:pt idx="4992">
                  <c:v>56667.345000000001</c:v>
                </c:pt>
                <c:pt idx="4993">
                  <c:v>56678.144999999997</c:v>
                </c:pt>
                <c:pt idx="4994">
                  <c:v>56689.760000000002</c:v>
                </c:pt>
                <c:pt idx="4995">
                  <c:v>56701.4</c:v>
                </c:pt>
                <c:pt idx="4996">
                  <c:v>56713.014999999999</c:v>
                </c:pt>
                <c:pt idx="4997">
                  <c:v>56724.65</c:v>
                </c:pt>
                <c:pt idx="4998">
                  <c:v>56736.24</c:v>
                </c:pt>
                <c:pt idx="4999">
                  <c:v>56747.815000000002</c:v>
                </c:pt>
                <c:pt idx="5000">
                  <c:v>56759.404999999999</c:v>
                </c:pt>
                <c:pt idx="5001">
                  <c:v>56771.05</c:v>
                </c:pt>
                <c:pt idx="5002">
                  <c:v>56782.63</c:v>
                </c:pt>
                <c:pt idx="5003">
                  <c:v>56794.254999999997</c:v>
                </c:pt>
                <c:pt idx="5004">
                  <c:v>56805.904999999999</c:v>
                </c:pt>
                <c:pt idx="5005">
                  <c:v>56817.415000000001</c:v>
                </c:pt>
                <c:pt idx="5006">
                  <c:v>56829.01</c:v>
                </c:pt>
                <c:pt idx="5007">
                  <c:v>56840.504999999997</c:v>
                </c:pt>
                <c:pt idx="5008">
                  <c:v>56852.160000000003</c:v>
                </c:pt>
                <c:pt idx="5009">
                  <c:v>56863.275000000001</c:v>
                </c:pt>
                <c:pt idx="5010">
                  <c:v>56874.3</c:v>
                </c:pt>
                <c:pt idx="5011">
                  <c:v>56885.94</c:v>
                </c:pt>
                <c:pt idx="5012">
                  <c:v>56897.39</c:v>
                </c:pt>
                <c:pt idx="5013">
                  <c:v>56909.02</c:v>
                </c:pt>
                <c:pt idx="5014">
                  <c:v>56920.425000000003</c:v>
                </c:pt>
                <c:pt idx="5015">
                  <c:v>56932.07</c:v>
                </c:pt>
                <c:pt idx="5016">
                  <c:v>56943.184999999998</c:v>
                </c:pt>
                <c:pt idx="5017">
                  <c:v>56954.855000000003</c:v>
                </c:pt>
                <c:pt idx="5018">
                  <c:v>56966.43</c:v>
                </c:pt>
                <c:pt idx="5019">
                  <c:v>56978.05</c:v>
                </c:pt>
                <c:pt idx="5020">
                  <c:v>56989.695</c:v>
                </c:pt>
                <c:pt idx="5021">
                  <c:v>57001.279999999999</c:v>
                </c:pt>
                <c:pt idx="5022">
                  <c:v>57012.915000000001</c:v>
                </c:pt>
                <c:pt idx="5023">
                  <c:v>57024.55</c:v>
                </c:pt>
                <c:pt idx="5024">
                  <c:v>57033.29</c:v>
                </c:pt>
                <c:pt idx="5025">
                  <c:v>57044.875</c:v>
                </c:pt>
                <c:pt idx="5026">
                  <c:v>57056.480000000003</c:v>
                </c:pt>
                <c:pt idx="5027">
                  <c:v>57068.11</c:v>
                </c:pt>
                <c:pt idx="5028">
                  <c:v>57073.044999999998</c:v>
                </c:pt>
                <c:pt idx="5029">
                  <c:v>57084.665000000001</c:v>
                </c:pt>
                <c:pt idx="5030">
                  <c:v>57086.27</c:v>
                </c:pt>
                <c:pt idx="5031">
                  <c:v>57097.855000000003</c:v>
                </c:pt>
                <c:pt idx="5032">
                  <c:v>57109.46</c:v>
                </c:pt>
                <c:pt idx="5033">
                  <c:v>57121.084999999999</c:v>
                </c:pt>
                <c:pt idx="5034">
                  <c:v>57132.73</c:v>
                </c:pt>
                <c:pt idx="5035">
                  <c:v>57144.35</c:v>
                </c:pt>
                <c:pt idx="5036">
                  <c:v>57155.995000000003</c:v>
                </c:pt>
                <c:pt idx="5037">
                  <c:v>57167.64</c:v>
                </c:pt>
                <c:pt idx="5038">
                  <c:v>57179.275000000001</c:v>
                </c:pt>
                <c:pt idx="5039">
                  <c:v>57190.845000000001</c:v>
                </c:pt>
                <c:pt idx="5040">
                  <c:v>57202.514999999999</c:v>
                </c:pt>
                <c:pt idx="5041">
                  <c:v>57214.13</c:v>
                </c:pt>
                <c:pt idx="5042">
                  <c:v>57225.75</c:v>
                </c:pt>
                <c:pt idx="5043">
                  <c:v>57237.36</c:v>
                </c:pt>
                <c:pt idx="5044">
                  <c:v>57248.745000000003</c:v>
                </c:pt>
                <c:pt idx="5045">
                  <c:v>57260.37</c:v>
                </c:pt>
                <c:pt idx="5046">
                  <c:v>57271.434999999998</c:v>
                </c:pt>
                <c:pt idx="5047">
                  <c:v>57283.07</c:v>
                </c:pt>
                <c:pt idx="5048">
                  <c:v>57294.71</c:v>
                </c:pt>
                <c:pt idx="5049">
                  <c:v>57306.355000000003</c:v>
                </c:pt>
                <c:pt idx="5050">
                  <c:v>57317.894999999997</c:v>
                </c:pt>
                <c:pt idx="5051">
                  <c:v>57329.35</c:v>
                </c:pt>
                <c:pt idx="5052">
                  <c:v>57340.885000000002</c:v>
                </c:pt>
                <c:pt idx="5053">
                  <c:v>57352.474999999999</c:v>
                </c:pt>
                <c:pt idx="5054">
                  <c:v>57364.084999999999</c:v>
                </c:pt>
                <c:pt idx="5055">
                  <c:v>57375.714999999997</c:v>
                </c:pt>
                <c:pt idx="5056">
                  <c:v>57387.275000000001</c:v>
                </c:pt>
                <c:pt idx="5057">
                  <c:v>57398.9</c:v>
                </c:pt>
                <c:pt idx="5058">
                  <c:v>57410.514999999999</c:v>
                </c:pt>
                <c:pt idx="5059">
                  <c:v>57422.144999999997</c:v>
                </c:pt>
                <c:pt idx="5060">
                  <c:v>57433.754999999997</c:v>
                </c:pt>
                <c:pt idx="5061">
                  <c:v>57445.394999999997</c:v>
                </c:pt>
                <c:pt idx="5062">
                  <c:v>57457.01</c:v>
                </c:pt>
                <c:pt idx="5063">
                  <c:v>57468.61</c:v>
                </c:pt>
                <c:pt idx="5064">
                  <c:v>57480.074999999997</c:v>
                </c:pt>
                <c:pt idx="5065">
                  <c:v>57491.71</c:v>
                </c:pt>
                <c:pt idx="5066">
                  <c:v>57503.31</c:v>
                </c:pt>
                <c:pt idx="5067">
                  <c:v>57514.934999999998</c:v>
                </c:pt>
                <c:pt idx="5068">
                  <c:v>57525.760000000002</c:v>
                </c:pt>
                <c:pt idx="5069">
                  <c:v>57537.38</c:v>
                </c:pt>
                <c:pt idx="5070">
                  <c:v>57548.995000000003</c:v>
                </c:pt>
                <c:pt idx="5071">
                  <c:v>57560.614999999998</c:v>
                </c:pt>
                <c:pt idx="5072">
                  <c:v>57572.12</c:v>
                </c:pt>
                <c:pt idx="5073">
                  <c:v>57583.724999999999</c:v>
                </c:pt>
                <c:pt idx="5074">
                  <c:v>57595.34</c:v>
                </c:pt>
                <c:pt idx="5075">
                  <c:v>57606.995000000003</c:v>
                </c:pt>
                <c:pt idx="5076">
                  <c:v>57618.574999999997</c:v>
                </c:pt>
                <c:pt idx="5077">
                  <c:v>57630.184999999998</c:v>
                </c:pt>
                <c:pt idx="5078">
                  <c:v>57641.79</c:v>
                </c:pt>
                <c:pt idx="5079">
                  <c:v>57653.445</c:v>
                </c:pt>
                <c:pt idx="5080">
                  <c:v>57665.074999999997</c:v>
                </c:pt>
                <c:pt idx="5081">
                  <c:v>57676.724999999999</c:v>
                </c:pt>
                <c:pt idx="5082">
                  <c:v>57688.285000000003</c:v>
                </c:pt>
                <c:pt idx="5083">
                  <c:v>57699.92</c:v>
                </c:pt>
                <c:pt idx="5084">
                  <c:v>57711.404999999999</c:v>
                </c:pt>
                <c:pt idx="5085">
                  <c:v>57723.035000000003</c:v>
                </c:pt>
                <c:pt idx="5086">
                  <c:v>57734.55</c:v>
                </c:pt>
                <c:pt idx="5087">
                  <c:v>57736.69</c:v>
                </c:pt>
                <c:pt idx="5088">
                  <c:v>57748.184999999998</c:v>
                </c:pt>
                <c:pt idx="5089">
                  <c:v>57759.815000000002</c:v>
                </c:pt>
                <c:pt idx="5090">
                  <c:v>57771.44</c:v>
                </c:pt>
                <c:pt idx="5091">
                  <c:v>57782.71</c:v>
                </c:pt>
                <c:pt idx="5092">
                  <c:v>57794.32</c:v>
                </c:pt>
                <c:pt idx="5093">
                  <c:v>57805.760000000002</c:v>
                </c:pt>
                <c:pt idx="5094">
                  <c:v>57812.044999999998</c:v>
                </c:pt>
                <c:pt idx="5095">
                  <c:v>57823.635000000002</c:v>
                </c:pt>
                <c:pt idx="5096">
                  <c:v>57835.245000000003</c:v>
                </c:pt>
                <c:pt idx="5097">
                  <c:v>57846.885000000002</c:v>
                </c:pt>
                <c:pt idx="5098">
                  <c:v>57858.51</c:v>
                </c:pt>
                <c:pt idx="5099">
                  <c:v>57870.114999999998</c:v>
                </c:pt>
                <c:pt idx="5100">
                  <c:v>57881.745000000003</c:v>
                </c:pt>
                <c:pt idx="5101">
                  <c:v>57893.345000000001</c:v>
                </c:pt>
                <c:pt idx="5102">
                  <c:v>57904.79</c:v>
                </c:pt>
                <c:pt idx="5103">
                  <c:v>57916.394999999997</c:v>
                </c:pt>
                <c:pt idx="5104">
                  <c:v>57927.41</c:v>
                </c:pt>
                <c:pt idx="5105">
                  <c:v>57939.01</c:v>
                </c:pt>
                <c:pt idx="5106">
                  <c:v>57950.62</c:v>
                </c:pt>
                <c:pt idx="5107">
                  <c:v>57962.239999999998</c:v>
                </c:pt>
                <c:pt idx="5108">
                  <c:v>57973.864999999998</c:v>
                </c:pt>
                <c:pt idx="5109">
                  <c:v>57985.47</c:v>
                </c:pt>
                <c:pt idx="5110">
                  <c:v>57997.08</c:v>
                </c:pt>
                <c:pt idx="5111">
                  <c:v>58008.324999999997</c:v>
                </c:pt>
                <c:pt idx="5112">
                  <c:v>58019.91</c:v>
                </c:pt>
                <c:pt idx="5113">
                  <c:v>58031.54</c:v>
                </c:pt>
                <c:pt idx="5114">
                  <c:v>58043.125</c:v>
                </c:pt>
                <c:pt idx="5115">
                  <c:v>58054.63</c:v>
                </c:pt>
                <c:pt idx="5116">
                  <c:v>58066.28</c:v>
                </c:pt>
                <c:pt idx="5117">
                  <c:v>58077.84</c:v>
                </c:pt>
                <c:pt idx="5118">
                  <c:v>58089.45</c:v>
                </c:pt>
                <c:pt idx="5119">
                  <c:v>58100.985000000001</c:v>
                </c:pt>
                <c:pt idx="5120">
                  <c:v>58112.6</c:v>
                </c:pt>
                <c:pt idx="5121">
                  <c:v>58124.23</c:v>
                </c:pt>
                <c:pt idx="5122">
                  <c:v>58135.695</c:v>
                </c:pt>
                <c:pt idx="5123">
                  <c:v>58147.324999999997</c:v>
                </c:pt>
                <c:pt idx="5124">
                  <c:v>58158.95</c:v>
                </c:pt>
                <c:pt idx="5125">
                  <c:v>58170.544999999998</c:v>
                </c:pt>
                <c:pt idx="5126">
                  <c:v>58182.195</c:v>
                </c:pt>
                <c:pt idx="5127">
                  <c:v>58193.805</c:v>
                </c:pt>
                <c:pt idx="5128">
                  <c:v>58205.440000000002</c:v>
                </c:pt>
                <c:pt idx="5129">
                  <c:v>58217.014999999999</c:v>
                </c:pt>
                <c:pt idx="5130">
                  <c:v>58228.635000000002</c:v>
                </c:pt>
                <c:pt idx="5131">
                  <c:v>58240.25</c:v>
                </c:pt>
                <c:pt idx="5132">
                  <c:v>58251.805</c:v>
                </c:pt>
                <c:pt idx="5133">
                  <c:v>58263.464999999997</c:v>
                </c:pt>
                <c:pt idx="5134">
                  <c:v>58275.055</c:v>
                </c:pt>
                <c:pt idx="5135">
                  <c:v>58286.62</c:v>
                </c:pt>
                <c:pt idx="5136">
                  <c:v>58298.175000000003</c:v>
                </c:pt>
                <c:pt idx="5137">
                  <c:v>58309.705000000002</c:v>
                </c:pt>
                <c:pt idx="5138">
                  <c:v>58321.294999999998</c:v>
                </c:pt>
                <c:pt idx="5139">
                  <c:v>58332.894999999997</c:v>
                </c:pt>
                <c:pt idx="5140">
                  <c:v>58344.34</c:v>
                </c:pt>
                <c:pt idx="5141">
                  <c:v>58355.875</c:v>
                </c:pt>
                <c:pt idx="5142">
                  <c:v>58367.49</c:v>
                </c:pt>
                <c:pt idx="5143">
                  <c:v>58379.13</c:v>
                </c:pt>
                <c:pt idx="5144">
                  <c:v>58390.724999999999</c:v>
                </c:pt>
                <c:pt idx="5145">
                  <c:v>58402.345000000001</c:v>
                </c:pt>
                <c:pt idx="5146">
                  <c:v>58413.85</c:v>
                </c:pt>
                <c:pt idx="5147">
                  <c:v>58425.464999999997</c:v>
                </c:pt>
                <c:pt idx="5148">
                  <c:v>58437.11</c:v>
                </c:pt>
                <c:pt idx="5149">
                  <c:v>58448.684999999998</c:v>
                </c:pt>
                <c:pt idx="5150">
                  <c:v>58460.305</c:v>
                </c:pt>
                <c:pt idx="5151">
                  <c:v>58471.945</c:v>
                </c:pt>
                <c:pt idx="5152">
                  <c:v>58483.595000000001</c:v>
                </c:pt>
                <c:pt idx="5153">
                  <c:v>58495.199999999997</c:v>
                </c:pt>
                <c:pt idx="5154">
                  <c:v>58506.864999999998</c:v>
                </c:pt>
                <c:pt idx="5155">
                  <c:v>58518.47</c:v>
                </c:pt>
                <c:pt idx="5156">
                  <c:v>58530.06</c:v>
                </c:pt>
                <c:pt idx="5157">
                  <c:v>58541.695</c:v>
                </c:pt>
                <c:pt idx="5158">
                  <c:v>58553.345000000001</c:v>
                </c:pt>
                <c:pt idx="5159">
                  <c:v>58564.945</c:v>
                </c:pt>
                <c:pt idx="5160">
                  <c:v>58576.5</c:v>
                </c:pt>
                <c:pt idx="5161">
                  <c:v>58588.114999999998</c:v>
                </c:pt>
                <c:pt idx="5162">
                  <c:v>58599.754999999997</c:v>
                </c:pt>
                <c:pt idx="5163">
                  <c:v>58611.39</c:v>
                </c:pt>
                <c:pt idx="5164">
                  <c:v>58622.855000000003</c:v>
                </c:pt>
                <c:pt idx="5165">
                  <c:v>58634.51</c:v>
                </c:pt>
                <c:pt idx="5166">
                  <c:v>58646.125</c:v>
                </c:pt>
                <c:pt idx="5167">
                  <c:v>58657.75</c:v>
                </c:pt>
                <c:pt idx="5168">
                  <c:v>58669.355000000003</c:v>
                </c:pt>
                <c:pt idx="5169">
                  <c:v>58680.93</c:v>
                </c:pt>
                <c:pt idx="5170">
                  <c:v>58692.49</c:v>
                </c:pt>
                <c:pt idx="5171">
                  <c:v>58704.08</c:v>
                </c:pt>
                <c:pt idx="5172">
                  <c:v>58715.495000000003</c:v>
                </c:pt>
                <c:pt idx="5173">
                  <c:v>58727.114999999998</c:v>
                </c:pt>
                <c:pt idx="5174">
                  <c:v>58738.720000000001</c:v>
                </c:pt>
                <c:pt idx="5175">
                  <c:v>58750.264999999999</c:v>
                </c:pt>
                <c:pt idx="5176">
                  <c:v>58761.714999999997</c:v>
                </c:pt>
                <c:pt idx="5177">
                  <c:v>58773.324999999997</c:v>
                </c:pt>
                <c:pt idx="5178">
                  <c:v>58784.955000000002</c:v>
                </c:pt>
                <c:pt idx="5179">
                  <c:v>58796.595000000001</c:v>
                </c:pt>
                <c:pt idx="5180">
                  <c:v>58808.224999999999</c:v>
                </c:pt>
                <c:pt idx="5181">
                  <c:v>58819.794999999998</c:v>
                </c:pt>
                <c:pt idx="5182">
                  <c:v>58831.415000000001</c:v>
                </c:pt>
                <c:pt idx="5183">
                  <c:v>58843.040000000001</c:v>
                </c:pt>
                <c:pt idx="5184">
                  <c:v>58854.675000000003</c:v>
                </c:pt>
                <c:pt idx="5185">
                  <c:v>58866.34</c:v>
                </c:pt>
                <c:pt idx="5186">
                  <c:v>58877.72</c:v>
                </c:pt>
                <c:pt idx="5187">
                  <c:v>58889.31</c:v>
                </c:pt>
                <c:pt idx="5188">
                  <c:v>58900.915000000001</c:v>
                </c:pt>
                <c:pt idx="5189">
                  <c:v>58912.56</c:v>
                </c:pt>
                <c:pt idx="5190">
                  <c:v>58924.184999999998</c:v>
                </c:pt>
                <c:pt idx="5191">
                  <c:v>58935.8</c:v>
                </c:pt>
                <c:pt idx="5192">
                  <c:v>58947.39</c:v>
                </c:pt>
                <c:pt idx="5193">
                  <c:v>58959.025000000001</c:v>
                </c:pt>
                <c:pt idx="5194">
                  <c:v>58970.65</c:v>
                </c:pt>
                <c:pt idx="5195">
                  <c:v>58982.16</c:v>
                </c:pt>
                <c:pt idx="5196">
                  <c:v>58993.79</c:v>
                </c:pt>
                <c:pt idx="5197">
                  <c:v>59005.425000000003</c:v>
                </c:pt>
                <c:pt idx="5198">
                  <c:v>59017.044999999998</c:v>
                </c:pt>
                <c:pt idx="5199">
                  <c:v>59028.555</c:v>
                </c:pt>
                <c:pt idx="5200">
                  <c:v>59040.2</c:v>
                </c:pt>
                <c:pt idx="5201">
                  <c:v>59051.839999999997</c:v>
                </c:pt>
                <c:pt idx="5202">
                  <c:v>59063.41</c:v>
                </c:pt>
                <c:pt idx="5203">
                  <c:v>59074.904999999999</c:v>
                </c:pt>
                <c:pt idx="5204">
                  <c:v>59086.525000000001</c:v>
                </c:pt>
                <c:pt idx="5205">
                  <c:v>59098.16</c:v>
                </c:pt>
                <c:pt idx="5206">
                  <c:v>59109.625</c:v>
                </c:pt>
                <c:pt idx="5207">
                  <c:v>59121.285000000003</c:v>
                </c:pt>
                <c:pt idx="5208">
                  <c:v>59132.94</c:v>
                </c:pt>
                <c:pt idx="5209">
                  <c:v>59144.565000000002</c:v>
                </c:pt>
                <c:pt idx="5210">
                  <c:v>59156.184999999998</c:v>
                </c:pt>
                <c:pt idx="5211">
                  <c:v>59167.83</c:v>
                </c:pt>
                <c:pt idx="5212">
                  <c:v>59179.35</c:v>
                </c:pt>
                <c:pt idx="5213">
                  <c:v>59190.97</c:v>
                </c:pt>
                <c:pt idx="5214">
                  <c:v>59202.614999999998</c:v>
                </c:pt>
                <c:pt idx="5215">
                  <c:v>59214.21</c:v>
                </c:pt>
                <c:pt idx="5216">
                  <c:v>59225.83</c:v>
                </c:pt>
                <c:pt idx="5217">
                  <c:v>59237.440000000002</c:v>
                </c:pt>
                <c:pt idx="5218">
                  <c:v>59249.074999999997</c:v>
                </c:pt>
                <c:pt idx="5219">
                  <c:v>59260.745000000003</c:v>
                </c:pt>
                <c:pt idx="5220">
                  <c:v>59272.275000000001</c:v>
                </c:pt>
                <c:pt idx="5221">
                  <c:v>59283.864999999998</c:v>
                </c:pt>
                <c:pt idx="5222">
                  <c:v>59295.345000000001</c:v>
                </c:pt>
                <c:pt idx="5223">
                  <c:v>59306.68</c:v>
                </c:pt>
                <c:pt idx="5224">
                  <c:v>59318.285000000003</c:v>
                </c:pt>
                <c:pt idx="5225">
                  <c:v>59329.364999999998</c:v>
                </c:pt>
                <c:pt idx="5226">
                  <c:v>59340.985000000001</c:v>
                </c:pt>
                <c:pt idx="5227">
                  <c:v>59352.625</c:v>
                </c:pt>
                <c:pt idx="5228">
                  <c:v>59364.25</c:v>
                </c:pt>
                <c:pt idx="5229">
                  <c:v>59375.86</c:v>
                </c:pt>
                <c:pt idx="5230">
                  <c:v>59387.5</c:v>
                </c:pt>
                <c:pt idx="5231">
                  <c:v>59399.065000000002</c:v>
                </c:pt>
                <c:pt idx="5232">
                  <c:v>59410.71</c:v>
                </c:pt>
                <c:pt idx="5233">
                  <c:v>59422.324999999997</c:v>
                </c:pt>
                <c:pt idx="5234">
                  <c:v>59433.915000000001</c:v>
                </c:pt>
                <c:pt idx="5235">
                  <c:v>59445.46</c:v>
                </c:pt>
                <c:pt idx="5236">
                  <c:v>59456.915000000001</c:v>
                </c:pt>
                <c:pt idx="5237">
                  <c:v>59468.535000000003</c:v>
                </c:pt>
                <c:pt idx="5238">
                  <c:v>59480.144999999997</c:v>
                </c:pt>
                <c:pt idx="5239">
                  <c:v>59491.71</c:v>
                </c:pt>
                <c:pt idx="5240">
                  <c:v>59503.334999999999</c:v>
                </c:pt>
                <c:pt idx="5241">
                  <c:v>59514.945</c:v>
                </c:pt>
                <c:pt idx="5242">
                  <c:v>59526.48</c:v>
                </c:pt>
                <c:pt idx="5243">
                  <c:v>59537.855000000003</c:v>
                </c:pt>
                <c:pt idx="5244">
                  <c:v>59549.445</c:v>
                </c:pt>
                <c:pt idx="5245">
                  <c:v>59561.05</c:v>
                </c:pt>
                <c:pt idx="5246">
                  <c:v>59572.684999999998</c:v>
                </c:pt>
                <c:pt idx="5247">
                  <c:v>59583.39</c:v>
                </c:pt>
                <c:pt idx="5248">
                  <c:v>59595.03</c:v>
                </c:pt>
                <c:pt idx="5249">
                  <c:v>59606.5</c:v>
                </c:pt>
                <c:pt idx="5250">
                  <c:v>59618.105000000003</c:v>
                </c:pt>
                <c:pt idx="5251">
                  <c:v>59629.625</c:v>
                </c:pt>
                <c:pt idx="5252">
                  <c:v>59641.235000000001</c:v>
                </c:pt>
                <c:pt idx="5253">
                  <c:v>59652.84</c:v>
                </c:pt>
                <c:pt idx="5254">
                  <c:v>59664.480000000003</c:v>
                </c:pt>
                <c:pt idx="5255">
                  <c:v>59675.855000000003</c:v>
                </c:pt>
                <c:pt idx="5256">
                  <c:v>59687.495000000003</c:v>
                </c:pt>
                <c:pt idx="5257">
                  <c:v>59699.09</c:v>
                </c:pt>
                <c:pt idx="5258">
                  <c:v>59710.705000000002</c:v>
                </c:pt>
                <c:pt idx="5259">
                  <c:v>59722.17</c:v>
                </c:pt>
                <c:pt idx="5260">
                  <c:v>59733.8</c:v>
                </c:pt>
                <c:pt idx="5261">
                  <c:v>59745.404999999999</c:v>
                </c:pt>
                <c:pt idx="5262">
                  <c:v>59757.025000000001</c:v>
                </c:pt>
                <c:pt idx="5263">
                  <c:v>59768.6</c:v>
                </c:pt>
                <c:pt idx="5264">
                  <c:v>59780.224999999999</c:v>
                </c:pt>
                <c:pt idx="5265">
                  <c:v>59791.845000000001</c:v>
                </c:pt>
                <c:pt idx="5266">
                  <c:v>59803.455000000002</c:v>
                </c:pt>
                <c:pt idx="5267">
                  <c:v>59815.095000000001</c:v>
                </c:pt>
                <c:pt idx="5268">
                  <c:v>59826.71</c:v>
                </c:pt>
                <c:pt idx="5269">
                  <c:v>59838.3</c:v>
                </c:pt>
                <c:pt idx="5270">
                  <c:v>59849.934999999998</c:v>
                </c:pt>
                <c:pt idx="5271">
                  <c:v>59861.544999999998</c:v>
                </c:pt>
                <c:pt idx="5272">
                  <c:v>59869.445</c:v>
                </c:pt>
                <c:pt idx="5273">
                  <c:v>59881.17</c:v>
                </c:pt>
                <c:pt idx="5274">
                  <c:v>59892.885000000002</c:v>
                </c:pt>
                <c:pt idx="5275">
                  <c:v>59904.565000000002</c:v>
                </c:pt>
                <c:pt idx="5276">
                  <c:v>59916.13</c:v>
                </c:pt>
                <c:pt idx="5277">
                  <c:v>59926.945</c:v>
                </c:pt>
                <c:pt idx="5278">
                  <c:v>59938.675000000003</c:v>
                </c:pt>
                <c:pt idx="5279">
                  <c:v>59950.34</c:v>
                </c:pt>
                <c:pt idx="5280">
                  <c:v>59961.904999999999</c:v>
                </c:pt>
                <c:pt idx="5281">
                  <c:v>59972.94</c:v>
                </c:pt>
                <c:pt idx="5282">
                  <c:v>59984.59</c:v>
                </c:pt>
                <c:pt idx="5283">
                  <c:v>59996.224999999999</c:v>
                </c:pt>
                <c:pt idx="5284">
                  <c:v>60007.925000000003</c:v>
                </c:pt>
                <c:pt idx="5285">
                  <c:v>60019.574999999997</c:v>
                </c:pt>
                <c:pt idx="5286">
                  <c:v>60031.105000000003</c:v>
                </c:pt>
                <c:pt idx="5287">
                  <c:v>60042.78</c:v>
                </c:pt>
                <c:pt idx="5288">
                  <c:v>60054.334999999999</c:v>
                </c:pt>
                <c:pt idx="5289">
                  <c:v>60066.06</c:v>
                </c:pt>
                <c:pt idx="5290">
                  <c:v>60077.614999999998</c:v>
                </c:pt>
                <c:pt idx="5291">
                  <c:v>60089.214999999997</c:v>
                </c:pt>
                <c:pt idx="5292">
                  <c:v>60100.75</c:v>
                </c:pt>
                <c:pt idx="5293">
                  <c:v>60111.184999999998</c:v>
                </c:pt>
                <c:pt idx="5294">
                  <c:v>60122.91</c:v>
                </c:pt>
                <c:pt idx="5295">
                  <c:v>60134.559999999998</c:v>
                </c:pt>
                <c:pt idx="5296">
                  <c:v>60146.27</c:v>
                </c:pt>
                <c:pt idx="5297">
                  <c:v>60158.004999999997</c:v>
                </c:pt>
                <c:pt idx="5298">
                  <c:v>60169.745000000003</c:v>
                </c:pt>
                <c:pt idx="5299">
                  <c:v>60181.464999999997</c:v>
                </c:pt>
                <c:pt idx="5300">
                  <c:v>60193.184999999998</c:v>
                </c:pt>
                <c:pt idx="5301">
                  <c:v>60204.785000000003</c:v>
                </c:pt>
                <c:pt idx="5302">
                  <c:v>60216.485000000001</c:v>
                </c:pt>
                <c:pt idx="5303">
                  <c:v>60227.94</c:v>
                </c:pt>
                <c:pt idx="5304">
                  <c:v>60239.684999999998</c:v>
                </c:pt>
                <c:pt idx="5305">
                  <c:v>60251.464999999997</c:v>
                </c:pt>
                <c:pt idx="5306">
                  <c:v>60263.14</c:v>
                </c:pt>
                <c:pt idx="5307">
                  <c:v>60274.845000000001</c:v>
                </c:pt>
                <c:pt idx="5308">
                  <c:v>60286.474999999999</c:v>
                </c:pt>
                <c:pt idx="5309">
                  <c:v>60298.11</c:v>
                </c:pt>
                <c:pt idx="5310">
                  <c:v>60309.455000000002</c:v>
                </c:pt>
                <c:pt idx="5311">
                  <c:v>60319.485000000001</c:v>
                </c:pt>
                <c:pt idx="5312">
                  <c:v>60330.815000000002</c:v>
                </c:pt>
                <c:pt idx="5313">
                  <c:v>60342.42</c:v>
                </c:pt>
                <c:pt idx="5314">
                  <c:v>60354.065000000002</c:v>
                </c:pt>
                <c:pt idx="5315">
                  <c:v>60365.714999999997</c:v>
                </c:pt>
                <c:pt idx="5316">
                  <c:v>60377.394999999997</c:v>
                </c:pt>
                <c:pt idx="5317">
                  <c:v>60389.065000000002</c:v>
                </c:pt>
                <c:pt idx="5318">
                  <c:v>60400.785000000003</c:v>
                </c:pt>
                <c:pt idx="5319">
                  <c:v>60412.51</c:v>
                </c:pt>
                <c:pt idx="5320">
                  <c:v>60424.24</c:v>
                </c:pt>
                <c:pt idx="5321">
                  <c:v>60435.95</c:v>
                </c:pt>
                <c:pt idx="5322">
                  <c:v>60447.555</c:v>
                </c:pt>
                <c:pt idx="5323">
                  <c:v>60459.21</c:v>
                </c:pt>
                <c:pt idx="5324">
                  <c:v>60470.81</c:v>
                </c:pt>
                <c:pt idx="5325">
                  <c:v>60482.195</c:v>
                </c:pt>
                <c:pt idx="5326">
                  <c:v>60493.595000000001</c:v>
                </c:pt>
                <c:pt idx="5327">
                  <c:v>60505.36</c:v>
                </c:pt>
                <c:pt idx="5328">
                  <c:v>60516.84</c:v>
                </c:pt>
                <c:pt idx="5329">
                  <c:v>60528.480000000003</c:v>
                </c:pt>
                <c:pt idx="5330">
                  <c:v>60540.055</c:v>
                </c:pt>
                <c:pt idx="5331">
                  <c:v>60551.68</c:v>
                </c:pt>
                <c:pt idx="5332">
                  <c:v>60563.345000000001</c:v>
                </c:pt>
                <c:pt idx="5333">
                  <c:v>60574.69</c:v>
                </c:pt>
                <c:pt idx="5334">
                  <c:v>60586.35</c:v>
                </c:pt>
                <c:pt idx="5335">
                  <c:v>60598.014999999999</c:v>
                </c:pt>
                <c:pt idx="5336">
                  <c:v>60609.64</c:v>
                </c:pt>
                <c:pt idx="5337">
                  <c:v>60621.33</c:v>
                </c:pt>
                <c:pt idx="5338">
                  <c:v>60632.995000000003</c:v>
                </c:pt>
                <c:pt idx="5339">
                  <c:v>60644.724999999999</c:v>
                </c:pt>
                <c:pt idx="5340">
                  <c:v>60656.305</c:v>
                </c:pt>
                <c:pt idx="5341">
                  <c:v>60667.915000000001</c:v>
                </c:pt>
                <c:pt idx="5342">
                  <c:v>60679.584999999999</c:v>
                </c:pt>
                <c:pt idx="5343">
                  <c:v>60691.044999999998</c:v>
                </c:pt>
                <c:pt idx="5344">
                  <c:v>60702.805</c:v>
                </c:pt>
                <c:pt idx="5345">
                  <c:v>60714.54</c:v>
                </c:pt>
                <c:pt idx="5346">
                  <c:v>60726.264999999999</c:v>
                </c:pt>
                <c:pt idx="5347">
                  <c:v>60737.93</c:v>
                </c:pt>
                <c:pt idx="5348">
                  <c:v>60749.56</c:v>
                </c:pt>
                <c:pt idx="5349">
                  <c:v>60761.264999999999</c:v>
                </c:pt>
                <c:pt idx="5350">
                  <c:v>60772.775000000001</c:v>
                </c:pt>
                <c:pt idx="5351">
                  <c:v>60784.415000000001</c:v>
                </c:pt>
                <c:pt idx="5352">
                  <c:v>60796</c:v>
                </c:pt>
                <c:pt idx="5353">
                  <c:v>60807.654999999999</c:v>
                </c:pt>
                <c:pt idx="5354">
                  <c:v>60817.59</c:v>
                </c:pt>
                <c:pt idx="5355">
                  <c:v>60829.345000000001</c:v>
                </c:pt>
                <c:pt idx="5356">
                  <c:v>60841.084999999999</c:v>
                </c:pt>
                <c:pt idx="5357">
                  <c:v>60852.86</c:v>
                </c:pt>
                <c:pt idx="5358">
                  <c:v>60864.644999999997</c:v>
                </c:pt>
                <c:pt idx="5359">
                  <c:v>60876.315000000002</c:v>
                </c:pt>
                <c:pt idx="5360">
                  <c:v>60888.01</c:v>
                </c:pt>
                <c:pt idx="5361">
                  <c:v>60899.815000000002</c:v>
                </c:pt>
                <c:pt idx="5362">
                  <c:v>60911.434999999998</c:v>
                </c:pt>
                <c:pt idx="5363">
                  <c:v>60923.004999999997</c:v>
                </c:pt>
                <c:pt idx="5364">
                  <c:v>60934.66</c:v>
                </c:pt>
                <c:pt idx="5365">
                  <c:v>60946.12</c:v>
                </c:pt>
                <c:pt idx="5366">
                  <c:v>60957.64</c:v>
                </c:pt>
                <c:pt idx="5367">
                  <c:v>60969.224999999999</c:v>
                </c:pt>
                <c:pt idx="5368">
                  <c:v>60980.76</c:v>
                </c:pt>
                <c:pt idx="5369">
                  <c:v>60992.425000000003</c:v>
                </c:pt>
                <c:pt idx="5370">
                  <c:v>61004.084999999999</c:v>
                </c:pt>
                <c:pt idx="5371">
                  <c:v>61015.644999999997</c:v>
                </c:pt>
                <c:pt idx="5372">
                  <c:v>61027.224999999999</c:v>
                </c:pt>
                <c:pt idx="5373">
                  <c:v>61038.855000000003</c:v>
                </c:pt>
                <c:pt idx="5374">
                  <c:v>61050.495000000003</c:v>
                </c:pt>
                <c:pt idx="5375">
                  <c:v>61061.995000000003</c:v>
                </c:pt>
                <c:pt idx="5376">
                  <c:v>61073.675000000003</c:v>
                </c:pt>
                <c:pt idx="5377">
                  <c:v>61085.39</c:v>
                </c:pt>
                <c:pt idx="5378">
                  <c:v>61097.06</c:v>
                </c:pt>
                <c:pt idx="5379">
                  <c:v>61108.82</c:v>
                </c:pt>
                <c:pt idx="5380">
                  <c:v>61120.474999999999</c:v>
                </c:pt>
                <c:pt idx="5381">
                  <c:v>61132.21</c:v>
                </c:pt>
                <c:pt idx="5382">
                  <c:v>61143.94</c:v>
                </c:pt>
                <c:pt idx="5383">
                  <c:v>61155.705000000002</c:v>
                </c:pt>
                <c:pt idx="5384">
                  <c:v>61167.41</c:v>
                </c:pt>
                <c:pt idx="5385">
                  <c:v>61179.125</c:v>
                </c:pt>
                <c:pt idx="5386">
                  <c:v>61190.84</c:v>
                </c:pt>
                <c:pt idx="5387">
                  <c:v>61202.485000000001</c:v>
                </c:pt>
                <c:pt idx="5388">
                  <c:v>61214.205000000002</c:v>
                </c:pt>
                <c:pt idx="5389">
                  <c:v>61225.64</c:v>
                </c:pt>
                <c:pt idx="5390">
                  <c:v>61237.334999999999</c:v>
                </c:pt>
                <c:pt idx="5391">
                  <c:v>61249.014999999999</c:v>
                </c:pt>
                <c:pt idx="5392">
                  <c:v>61260.695</c:v>
                </c:pt>
                <c:pt idx="5393">
                  <c:v>61272.254999999997</c:v>
                </c:pt>
                <c:pt idx="5394">
                  <c:v>61283.93</c:v>
                </c:pt>
                <c:pt idx="5395">
                  <c:v>61295.644999999997</c:v>
                </c:pt>
                <c:pt idx="5396">
                  <c:v>61307.425000000003</c:v>
                </c:pt>
                <c:pt idx="5397">
                  <c:v>61319.12</c:v>
                </c:pt>
                <c:pt idx="5398">
                  <c:v>61330.845000000001</c:v>
                </c:pt>
                <c:pt idx="5399">
                  <c:v>61342.239999999998</c:v>
                </c:pt>
                <c:pt idx="5400">
                  <c:v>61353.845000000001</c:v>
                </c:pt>
                <c:pt idx="5401">
                  <c:v>61365.455000000002</c:v>
                </c:pt>
                <c:pt idx="5402">
                  <c:v>61377.105000000003</c:v>
                </c:pt>
                <c:pt idx="5403">
                  <c:v>61388.78</c:v>
                </c:pt>
                <c:pt idx="5404">
                  <c:v>61400.5</c:v>
                </c:pt>
                <c:pt idx="5405">
                  <c:v>61412</c:v>
                </c:pt>
                <c:pt idx="5406">
                  <c:v>61423.74</c:v>
                </c:pt>
                <c:pt idx="5407">
                  <c:v>61435.28</c:v>
                </c:pt>
                <c:pt idx="5408">
                  <c:v>61447.055</c:v>
                </c:pt>
                <c:pt idx="5409">
                  <c:v>61458.815000000002</c:v>
                </c:pt>
                <c:pt idx="5410">
                  <c:v>61469.714999999997</c:v>
                </c:pt>
                <c:pt idx="5411">
                  <c:v>61481.14</c:v>
                </c:pt>
                <c:pt idx="5412">
                  <c:v>61492.86</c:v>
                </c:pt>
                <c:pt idx="5413">
                  <c:v>61504.605000000003</c:v>
                </c:pt>
                <c:pt idx="5414">
                  <c:v>61516.404999999999</c:v>
                </c:pt>
                <c:pt idx="5415">
                  <c:v>61528.18</c:v>
                </c:pt>
                <c:pt idx="5416">
                  <c:v>61539.89</c:v>
                </c:pt>
                <c:pt idx="5417">
                  <c:v>61551.58</c:v>
                </c:pt>
                <c:pt idx="5418">
                  <c:v>61563.25</c:v>
                </c:pt>
                <c:pt idx="5419">
                  <c:v>61574.985000000001</c:v>
                </c:pt>
                <c:pt idx="5420">
                  <c:v>61586.714999999997</c:v>
                </c:pt>
                <c:pt idx="5421">
                  <c:v>61598.434999999998</c:v>
                </c:pt>
                <c:pt idx="5422">
                  <c:v>61609.89</c:v>
                </c:pt>
                <c:pt idx="5423">
                  <c:v>61621.514999999999</c:v>
                </c:pt>
                <c:pt idx="5424">
                  <c:v>61633.23</c:v>
                </c:pt>
                <c:pt idx="5425">
                  <c:v>61644.915000000001</c:v>
                </c:pt>
                <c:pt idx="5426">
                  <c:v>61656.555</c:v>
                </c:pt>
                <c:pt idx="5427">
                  <c:v>61668.055</c:v>
                </c:pt>
                <c:pt idx="5428">
                  <c:v>61679.595000000001</c:v>
                </c:pt>
                <c:pt idx="5429">
                  <c:v>61691.25</c:v>
                </c:pt>
                <c:pt idx="5430">
                  <c:v>61702.945</c:v>
                </c:pt>
                <c:pt idx="5431">
                  <c:v>61714.654999999999</c:v>
                </c:pt>
                <c:pt idx="5432">
                  <c:v>61726.345000000001</c:v>
                </c:pt>
                <c:pt idx="5433">
                  <c:v>61738.074999999997</c:v>
                </c:pt>
                <c:pt idx="5434">
                  <c:v>61749.82</c:v>
                </c:pt>
                <c:pt idx="5435">
                  <c:v>61761.55</c:v>
                </c:pt>
                <c:pt idx="5436">
                  <c:v>61773.254999999997</c:v>
                </c:pt>
                <c:pt idx="5437">
                  <c:v>61784.945</c:v>
                </c:pt>
                <c:pt idx="5438">
                  <c:v>61796.514999999999</c:v>
                </c:pt>
                <c:pt idx="5439">
                  <c:v>61808.21</c:v>
                </c:pt>
                <c:pt idx="5440">
                  <c:v>61819.855000000003</c:v>
                </c:pt>
                <c:pt idx="5441">
                  <c:v>61831.614999999998</c:v>
                </c:pt>
                <c:pt idx="5442">
                  <c:v>61843.32</c:v>
                </c:pt>
                <c:pt idx="5443">
                  <c:v>61855.084999999999</c:v>
                </c:pt>
                <c:pt idx="5444">
                  <c:v>61866.815000000002</c:v>
                </c:pt>
                <c:pt idx="5445">
                  <c:v>61878.355000000003</c:v>
                </c:pt>
                <c:pt idx="5446">
                  <c:v>61890.080000000002</c:v>
                </c:pt>
                <c:pt idx="5447">
                  <c:v>61900.614999999998</c:v>
                </c:pt>
                <c:pt idx="5448">
                  <c:v>61912.38</c:v>
                </c:pt>
                <c:pt idx="5449">
                  <c:v>61924.114999999998</c:v>
                </c:pt>
                <c:pt idx="5450">
                  <c:v>61935.794999999998</c:v>
                </c:pt>
                <c:pt idx="5451">
                  <c:v>61947.555</c:v>
                </c:pt>
                <c:pt idx="5452">
                  <c:v>61959.01</c:v>
                </c:pt>
                <c:pt idx="5453">
                  <c:v>61970.654999999999</c:v>
                </c:pt>
                <c:pt idx="5454">
                  <c:v>61982.41</c:v>
                </c:pt>
                <c:pt idx="5455">
                  <c:v>61994.214999999997</c:v>
                </c:pt>
                <c:pt idx="5456">
                  <c:v>62005.964999999997</c:v>
                </c:pt>
                <c:pt idx="5457">
                  <c:v>62017.684999999998</c:v>
                </c:pt>
                <c:pt idx="5458">
                  <c:v>62029.375</c:v>
                </c:pt>
                <c:pt idx="5459">
                  <c:v>62041.114999999998</c:v>
                </c:pt>
                <c:pt idx="5460">
                  <c:v>62052.834999999999</c:v>
                </c:pt>
                <c:pt idx="5461">
                  <c:v>62064.25</c:v>
                </c:pt>
                <c:pt idx="5462">
                  <c:v>62076.014999999999</c:v>
                </c:pt>
                <c:pt idx="5463">
                  <c:v>62087.735000000001</c:v>
                </c:pt>
                <c:pt idx="5464">
                  <c:v>62099.404999999999</c:v>
                </c:pt>
                <c:pt idx="5465">
                  <c:v>62110.84</c:v>
                </c:pt>
                <c:pt idx="5466">
                  <c:v>62122.495000000003</c:v>
                </c:pt>
                <c:pt idx="5467">
                  <c:v>62134.254999999997</c:v>
                </c:pt>
                <c:pt idx="5468">
                  <c:v>62145.964999999997</c:v>
                </c:pt>
                <c:pt idx="5469">
                  <c:v>62157.75</c:v>
                </c:pt>
                <c:pt idx="5470">
                  <c:v>62169.52</c:v>
                </c:pt>
                <c:pt idx="5471">
                  <c:v>62181.294999999998</c:v>
                </c:pt>
                <c:pt idx="5472">
                  <c:v>62192.925000000003</c:v>
                </c:pt>
                <c:pt idx="5473">
                  <c:v>62204.044999999998</c:v>
                </c:pt>
                <c:pt idx="5474">
                  <c:v>62215.754999999997</c:v>
                </c:pt>
                <c:pt idx="5475">
                  <c:v>62227.315000000002</c:v>
                </c:pt>
                <c:pt idx="5476">
                  <c:v>62239.11</c:v>
                </c:pt>
                <c:pt idx="5477">
                  <c:v>62250.794999999998</c:v>
                </c:pt>
                <c:pt idx="5478">
                  <c:v>62262.53</c:v>
                </c:pt>
                <c:pt idx="5479">
                  <c:v>62274.239999999998</c:v>
                </c:pt>
                <c:pt idx="5480">
                  <c:v>62285.99</c:v>
                </c:pt>
                <c:pt idx="5481">
                  <c:v>62297.57</c:v>
                </c:pt>
                <c:pt idx="5482">
                  <c:v>62309.224999999999</c:v>
                </c:pt>
                <c:pt idx="5483">
                  <c:v>62320.93</c:v>
                </c:pt>
                <c:pt idx="5484">
                  <c:v>62332.71</c:v>
                </c:pt>
                <c:pt idx="5485">
                  <c:v>62344.385000000002</c:v>
                </c:pt>
                <c:pt idx="5486">
                  <c:v>62355.775000000001</c:v>
                </c:pt>
                <c:pt idx="5487">
                  <c:v>62367.46</c:v>
                </c:pt>
                <c:pt idx="5488">
                  <c:v>62379.13</c:v>
                </c:pt>
                <c:pt idx="5489">
                  <c:v>62390.845000000001</c:v>
                </c:pt>
                <c:pt idx="5490">
                  <c:v>62402.525000000001</c:v>
                </c:pt>
                <c:pt idx="5491">
                  <c:v>62414.275000000001</c:v>
                </c:pt>
                <c:pt idx="5492">
                  <c:v>62425.995000000003</c:v>
                </c:pt>
                <c:pt idx="5493">
                  <c:v>62437.684999999998</c:v>
                </c:pt>
                <c:pt idx="5494">
                  <c:v>62449.404999999999</c:v>
                </c:pt>
                <c:pt idx="5495">
                  <c:v>62461.105000000003</c:v>
                </c:pt>
                <c:pt idx="5496">
                  <c:v>62472.544999999998</c:v>
                </c:pt>
                <c:pt idx="5497">
                  <c:v>62484.254999999997</c:v>
                </c:pt>
                <c:pt idx="5498">
                  <c:v>62495.945</c:v>
                </c:pt>
                <c:pt idx="5499">
                  <c:v>62507.724999999999</c:v>
                </c:pt>
                <c:pt idx="5500">
                  <c:v>62519.455000000002</c:v>
                </c:pt>
                <c:pt idx="5501">
                  <c:v>62531.245000000003</c:v>
                </c:pt>
                <c:pt idx="5502">
                  <c:v>62542.9</c:v>
                </c:pt>
                <c:pt idx="5503">
                  <c:v>62554.584999999999</c:v>
                </c:pt>
                <c:pt idx="5504">
                  <c:v>62566.28</c:v>
                </c:pt>
                <c:pt idx="5505">
                  <c:v>62577.98</c:v>
                </c:pt>
                <c:pt idx="5506">
                  <c:v>62589.7</c:v>
                </c:pt>
                <c:pt idx="5507">
                  <c:v>62601.434999999998</c:v>
                </c:pt>
                <c:pt idx="5508">
                  <c:v>62613.11</c:v>
                </c:pt>
                <c:pt idx="5509">
                  <c:v>62624.76</c:v>
                </c:pt>
                <c:pt idx="5510">
                  <c:v>62636.315000000002</c:v>
                </c:pt>
                <c:pt idx="5511">
                  <c:v>62648.02</c:v>
                </c:pt>
                <c:pt idx="5512">
                  <c:v>62659.724999999999</c:v>
                </c:pt>
                <c:pt idx="5513">
                  <c:v>62671.434999999998</c:v>
                </c:pt>
                <c:pt idx="5514">
                  <c:v>62683.175000000003</c:v>
                </c:pt>
                <c:pt idx="5515">
                  <c:v>62694.695</c:v>
                </c:pt>
                <c:pt idx="5516">
                  <c:v>62706.49</c:v>
                </c:pt>
                <c:pt idx="5517">
                  <c:v>62718.239999999998</c:v>
                </c:pt>
                <c:pt idx="5518">
                  <c:v>62729.915000000001</c:v>
                </c:pt>
                <c:pt idx="5519">
                  <c:v>62741.625</c:v>
                </c:pt>
                <c:pt idx="5520">
                  <c:v>62753.065000000002</c:v>
                </c:pt>
                <c:pt idx="5521">
                  <c:v>62764.805</c:v>
                </c:pt>
                <c:pt idx="5522">
                  <c:v>62776.355000000003</c:v>
                </c:pt>
                <c:pt idx="5523">
                  <c:v>62788.065000000002</c:v>
                </c:pt>
                <c:pt idx="5524">
                  <c:v>62799.76</c:v>
                </c:pt>
                <c:pt idx="5525">
                  <c:v>62811.51</c:v>
                </c:pt>
                <c:pt idx="5526">
                  <c:v>62823.315000000002</c:v>
                </c:pt>
                <c:pt idx="5527">
                  <c:v>62835.05</c:v>
                </c:pt>
                <c:pt idx="5528">
                  <c:v>62846.824999999997</c:v>
                </c:pt>
                <c:pt idx="5529">
                  <c:v>62858.544999999998</c:v>
                </c:pt>
                <c:pt idx="5530">
                  <c:v>62870.105000000003</c:v>
                </c:pt>
                <c:pt idx="5531">
                  <c:v>62881.894999999997</c:v>
                </c:pt>
                <c:pt idx="5532">
                  <c:v>62893.165000000001</c:v>
                </c:pt>
                <c:pt idx="5533">
                  <c:v>62904.695</c:v>
                </c:pt>
                <c:pt idx="5534">
                  <c:v>62916.42</c:v>
                </c:pt>
                <c:pt idx="5535">
                  <c:v>62927.775000000001</c:v>
                </c:pt>
                <c:pt idx="5536">
                  <c:v>62939.51</c:v>
                </c:pt>
                <c:pt idx="5537">
                  <c:v>62949.224999999999</c:v>
                </c:pt>
                <c:pt idx="5538">
                  <c:v>62960.915000000001</c:v>
                </c:pt>
                <c:pt idx="5539">
                  <c:v>62972.445</c:v>
                </c:pt>
                <c:pt idx="5540">
                  <c:v>62984.214999999997</c:v>
                </c:pt>
                <c:pt idx="5541">
                  <c:v>62995.894999999997</c:v>
                </c:pt>
                <c:pt idx="5542">
                  <c:v>63007.47</c:v>
                </c:pt>
                <c:pt idx="5543">
                  <c:v>63019.205000000002</c:v>
                </c:pt>
                <c:pt idx="5544">
                  <c:v>63030.92</c:v>
                </c:pt>
                <c:pt idx="5545">
                  <c:v>63042.62</c:v>
                </c:pt>
                <c:pt idx="5546">
                  <c:v>63054.27</c:v>
                </c:pt>
                <c:pt idx="5547">
                  <c:v>63065.98</c:v>
                </c:pt>
                <c:pt idx="5548">
                  <c:v>63077.684999999998</c:v>
                </c:pt>
                <c:pt idx="5549">
                  <c:v>63089.434999999998</c:v>
                </c:pt>
                <c:pt idx="5550">
                  <c:v>63100.875</c:v>
                </c:pt>
                <c:pt idx="5551">
                  <c:v>63112.61</c:v>
                </c:pt>
                <c:pt idx="5552">
                  <c:v>63124.175000000003</c:v>
                </c:pt>
                <c:pt idx="5553">
                  <c:v>63135.885000000002</c:v>
                </c:pt>
                <c:pt idx="5554">
                  <c:v>63147.614999999998</c:v>
                </c:pt>
                <c:pt idx="5555">
                  <c:v>63159.31</c:v>
                </c:pt>
                <c:pt idx="5556">
                  <c:v>63170.955000000002</c:v>
                </c:pt>
                <c:pt idx="5557">
                  <c:v>63182.714999999997</c:v>
                </c:pt>
                <c:pt idx="5558">
                  <c:v>63194.44</c:v>
                </c:pt>
                <c:pt idx="5559">
                  <c:v>63206.18</c:v>
                </c:pt>
                <c:pt idx="5560">
                  <c:v>63217.925000000003</c:v>
                </c:pt>
                <c:pt idx="5561">
                  <c:v>63229.065000000002</c:v>
                </c:pt>
                <c:pt idx="5562">
                  <c:v>63240.845000000001</c:v>
                </c:pt>
                <c:pt idx="5563">
                  <c:v>63252.525000000001</c:v>
                </c:pt>
                <c:pt idx="5564">
                  <c:v>63264.25</c:v>
                </c:pt>
                <c:pt idx="5565">
                  <c:v>63275.955000000002</c:v>
                </c:pt>
                <c:pt idx="5566">
                  <c:v>63287.665000000001</c:v>
                </c:pt>
                <c:pt idx="5567">
                  <c:v>63299.394999999997</c:v>
                </c:pt>
                <c:pt idx="5568">
                  <c:v>63311.125</c:v>
                </c:pt>
                <c:pt idx="5569">
                  <c:v>63322.85</c:v>
                </c:pt>
                <c:pt idx="5570">
                  <c:v>63334.55</c:v>
                </c:pt>
                <c:pt idx="5571">
                  <c:v>63346.245000000003</c:v>
                </c:pt>
                <c:pt idx="5572">
                  <c:v>63357.894999999997</c:v>
                </c:pt>
                <c:pt idx="5573">
                  <c:v>63369.584999999999</c:v>
                </c:pt>
                <c:pt idx="5574">
                  <c:v>63381.29</c:v>
                </c:pt>
                <c:pt idx="5575">
                  <c:v>63392.85</c:v>
                </c:pt>
                <c:pt idx="5576">
                  <c:v>63404.584999999999</c:v>
                </c:pt>
                <c:pt idx="5577">
                  <c:v>63416.184999999998</c:v>
                </c:pt>
                <c:pt idx="5578">
                  <c:v>63427.834999999999</c:v>
                </c:pt>
                <c:pt idx="5579">
                  <c:v>63439.49</c:v>
                </c:pt>
                <c:pt idx="5580">
                  <c:v>63451.22</c:v>
                </c:pt>
                <c:pt idx="5581">
                  <c:v>63462.934999999998</c:v>
                </c:pt>
                <c:pt idx="5582">
                  <c:v>63474.64</c:v>
                </c:pt>
                <c:pt idx="5583">
                  <c:v>63483.555</c:v>
                </c:pt>
                <c:pt idx="5584">
                  <c:v>63495.025000000001</c:v>
                </c:pt>
                <c:pt idx="5585">
                  <c:v>63506.684999999998</c:v>
                </c:pt>
                <c:pt idx="5586">
                  <c:v>63518.32</c:v>
                </c:pt>
                <c:pt idx="5587">
                  <c:v>63530.004999999997</c:v>
                </c:pt>
                <c:pt idx="5588">
                  <c:v>63541.8</c:v>
                </c:pt>
                <c:pt idx="5589">
                  <c:v>63553.55</c:v>
                </c:pt>
                <c:pt idx="5590">
                  <c:v>63565.26</c:v>
                </c:pt>
                <c:pt idx="5591">
                  <c:v>63577.065000000002</c:v>
                </c:pt>
                <c:pt idx="5592">
                  <c:v>63588.78</c:v>
                </c:pt>
                <c:pt idx="5593">
                  <c:v>63600.485000000001</c:v>
                </c:pt>
                <c:pt idx="5594">
                  <c:v>63612.15</c:v>
                </c:pt>
                <c:pt idx="5595">
                  <c:v>63623.885000000002</c:v>
                </c:pt>
                <c:pt idx="5596">
                  <c:v>63635.59</c:v>
                </c:pt>
                <c:pt idx="5597">
                  <c:v>63647.31</c:v>
                </c:pt>
                <c:pt idx="5598">
                  <c:v>63659.065000000002</c:v>
                </c:pt>
                <c:pt idx="5599">
                  <c:v>63670.27</c:v>
                </c:pt>
                <c:pt idx="5600">
                  <c:v>63681.98</c:v>
                </c:pt>
                <c:pt idx="5601">
                  <c:v>63693.69</c:v>
                </c:pt>
                <c:pt idx="5602">
                  <c:v>63705.285000000003</c:v>
                </c:pt>
                <c:pt idx="5603">
                  <c:v>63716.925000000003</c:v>
                </c:pt>
                <c:pt idx="5604">
                  <c:v>63728.535000000003</c:v>
                </c:pt>
                <c:pt idx="5605">
                  <c:v>63740.08</c:v>
                </c:pt>
                <c:pt idx="5606">
                  <c:v>63751.59</c:v>
                </c:pt>
                <c:pt idx="5607">
                  <c:v>63763.264999999999</c:v>
                </c:pt>
                <c:pt idx="5608">
                  <c:v>63775.004999999997</c:v>
                </c:pt>
                <c:pt idx="5609">
                  <c:v>63786.525000000001</c:v>
                </c:pt>
                <c:pt idx="5610">
                  <c:v>63798</c:v>
                </c:pt>
                <c:pt idx="5611">
                  <c:v>63809.644999999997</c:v>
                </c:pt>
                <c:pt idx="5612">
                  <c:v>63821.279999999999</c:v>
                </c:pt>
                <c:pt idx="5613">
                  <c:v>63832.915000000001</c:v>
                </c:pt>
                <c:pt idx="5614">
                  <c:v>63844.08</c:v>
                </c:pt>
                <c:pt idx="5615">
                  <c:v>63855.834999999999</c:v>
                </c:pt>
                <c:pt idx="5616">
                  <c:v>63867.53</c:v>
                </c:pt>
                <c:pt idx="5617">
                  <c:v>63878.555</c:v>
                </c:pt>
                <c:pt idx="5618">
                  <c:v>63890.18</c:v>
                </c:pt>
                <c:pt idx="5619">
                  <c:v>63901.81</c:v>
                </c:pt>
                <c:pt idx="5620">
                  <c:v>63913.599999999999</c:v>
                </c:pt>
                <c:pt idx="5621">
                  <c:v>63925.224999999999</c:v>
                </c:pt>
                <c:pt idx="5622">
                  <c:v>63936.97</c:v>
                </c:pt>
                <c:pt idx="5623">
                  <c:v>63948.54</c:v>
                </c:pt>
                <c:pt idx="5624">
                  <c:v>63960.275000000001</c:v>
                </c:pt>
                <c:pt idx="5625">
                  <c:v>63971.805</c:v>
                </c:pt>
                <c:pt idx="5626">
                  <c:v>63983.535000000003</c:v>
                </c:pt>
                <c:pt idx="5627">
                  <c:v>63995.25</c:v>
                </c:pt>
                <c:pt idx="5628">
                  <c:v>64006.78</c:v>
                </c:pt>
                <c:pt idx="5629">
                  <c:v>64018.555</c:v>
                </c:pt>
                <c:pt idx="5630">
                  <c:v>64030.264999999999</c:v>
                </c:pt>
                <c:pt idx="5631">
                  <c:v>64041.99</c:v>
                </c:pt>
                <c:pt idx="5632">
                  <c:v>64053.574999999997</c:v>
                </c:pt>
                <c:pt idx="5633">
                  <c:v>64065.275000000001</c:v>
                </c:pt>
                <c:pt idx="5634">
                  <c:v>64076.81</c:v>
                </c:pt>
                <c:pt idx="5635">
                  <c:v>64088.555</c:v>
                </c:pt>
                <c:pt idx="5636">
                  <c:v>64100.24</c:v>
                </c:pt>
                <c:pt idx="5637">
                  <c:v>64111.584999999999</c:v>
                </c:pt>
                <c:pt idx="5638">
                  <c:v>64123.184999999998</c:v>
                </c:pt>
                <c:pt idx="5639">
                  <c:v>64134.92</c:v>
                </c:pt>
                <c:pt idx="5640">
                  <c:v>64146.675000000003</c:v>
                </c:pt>
                <c:pt idx="5641">
                  <c:v>64158.364999999998</c:v>
                </c:pt>
                <c:pt idx="5642">
                  <c:v>64170.080000000002</c:v>
                </c:pt>
                <c:pt idx="5643">
                  <c:v>64181.82</c:v>
                </c:pt>
                <c:pt idx="5644">
                  <c:v>64193.56</c:v>
                </c:pt>
                <c:pt idx="5645">
                  <c:v>64205.404999999999</c:v>
                </c:pt>
                <c:pt idx="5646">
                  <c:v>64217.21</c:v>
                </c:pt>
                <c:pt idx="5647">
                  <c:v>64228.74</c:v>
                </c:pt>
                <c:pt idx="5648">
                  <c:v>64240.34</c:v>
                </c:pt>
                <c:pt idx="5649">
                  <c:v>64252</c:v>
                </c:pt>
                <c:pt idx="5650">
                  <c:v>64263.675000000003</c:v>
                </c:pt>
                <c:pt idx="5651">
                  <c:v>64275.404999999999</c:v>
                </c:pt>
                <c:pt idx="5652">
                  <c:v>64287.03</c:v>
                </c:pt>
                <c:pt idx="5653">
                  <c:v>64298.745000000003</c:v>
                </c:pt>
                <c:pt idx="5654">
                  <c:v>64309.925000000003</c:v>
                </c:pt>
                <c:pt idx="5655">
                  <c:v>64321.285000000003</c:v>
                </c:pt>
                <c:pt idx="5656">
                  <c:v>64332.915000000001</c:v>
                </c:pt>
                <c:pt idx="5657">
                  <c:v>64344.54</c:v>
                </c:pt>
                <c:pt idx="5658">
                  <c:v>64356.18</c:v>
                </c:pt>
                <c:pt idx="5659">
                  <c:v>64367.754999999997</c:v>
                </c:pt>
                <c:pt idx="5660">
                  <c:v>64379.434999999998</c:v>
                </c:pt>
                <c:pt idx="5661">
                  <c:v>64391.165000000001</c:v>
                </c:pt>
                <c:pt idx="5662">
                  <c:v>64402.879999999997</c:v>
                </c:pt>
                <c:pt idx="5663">
                  <c:v>64414.63</c:v>
                </c:pt>
                <c:pt idx="5664">
                  <c:v>64426.3</c:v>
                </c:pt>
                <c:pt idx="5665">
                  <c:v>64438.004999999997</c:v>
                </c:pt>
                <c:pt idx="5666">
                  <c:v>64449.69</c:v>
                </c:pt>
                <c:pt idx="5667">
                  <c:v>64461.42</c:v>
                </c:pt>
                <c:pt idx="5668">
                  <c:v>64473.154999999999</c:v>
                </c:pt>
                <c:pt idx="5669">
                  <c:v>64484.824999999997</c:v>
                </c:pt>
                <c:pt idx="5670">
                  <c:v>64496.495000000003</c:v>
                </c:pt>
                <c:pt idx="5671">
                  <c:v>64508.144999999997</c:v>
                </c:pt>
                <c:pt idx="5672">
                  <c:v>64519.71</c:v>
                </c:pt>
                <c:pt idx="5673">
                  <c:v>64531.27</c:v>
                </c:pt>
                <c:pt idx="5674">
                  <c:v>64542.925000000003</c:v>
                </c:pt>
                <c:pt idx="5675">
                  <c:v>64554.584999999999</c:v>
                </c:pt>
                <c:pt idx="5676">
                  <c:v>64566.264999999999</c:v>
                </c:pt>
                <c:pt idx="5677">
                  <c:v>64577.83</c:v>
                </c:pt>
                <c:pt idx="5678">
                  <c:v>64589.41</c:v>
                </c:pt>
                <c:pt idx="5679">
                  <c:v>64600.99</c:v>
                </c:pt>
                <c:pt idx="5680">
                  <c:v>64612.535000000003</c:v>
                </c:pt>
                <c:pt idx="5681">
                  <c:v>64624.06</c:v>
                </c:pt>
                <c:pt idx="5682">
                  <c:v>64635.68</c:v>
                </c:pt>
                <c:pt idx="5683">
                  <c:v>64642.065000000002</c:v>
                </c:pt>
                <c:pt idx="5684">
                  <c:v>64644.92</c:v>
                </c:pt>
                <c:pt idx="5685">
                  <c:v>64647.23</c:v>
                </c:pt>
                <c:pt idx="5686">
                  <c:v>64658.754999999997</c:v>
                </c:pt>
                <c:pt idx="5687">
                  <c:v>64670.425000000003</c:v>
                </c:pt>
                <c:pt idx="5688">
                  <c:v>64682.04</c:v>
                </c:pt>
                <c:pt idx="5689">
                  <c:v>64693.63</c:v>
                </c:pt>
                <c:pt idx="5690">
                  <c:v>64705.18</c:v>
                </c:pt>
                <c:pt idx="5691">
                  <c:v>64716.834999999999</c:v>
                </c:pt>
                <c:pt idx="5692">
                  <c:v>64728.224999999999</c:v>
                </c:pt>
                <c:pt idx="5693">
                  <c:v>64739.89</c:v>
                </c:pt>
                <c:pt idx="5694">
                  <c:v>64751.54</c:v>
                </c:pt>
                <c:pt idx="5695">
                  <c:v>64763.224999999999</c:v>
                </c:pt>
                <c:pt idx="5696">
                  <c:v>64774.864999999998</c:v>
                </c:pt>
                <c:pt idx="5697">
                  <c:v>64786.47</c:v>
                </c:pt>
                <c:pt idx="5698">
                  <c:v>64798.095000000001</c:v>
                </c:pt>
                <c:pt idx="5699">
                  <c:v>64809.74</c:v>
                </c:pt>
                <c:pt idx="5700">
                  <c:v>64821.355000000003</c:v>
                </c:pt>
                <c:pt idx="5701">
                  <c:v>64832.7</c:v>
                </c:pt>
                <c:pt idx="5702">
                  <c:v>64844.305</c:v>
                </c:pt>
                <c:pt idx="5703">
                  <c:v>64855.385000000002</c:v>
                </c:pt>
                <c:pt idx="5704">
                  <c:v>64866.985000000001</c:v>
                </c:pt>
                <c:pt idx="5705">
                  <c:v>64878.625</c:v>
                </c:pt>
                <c:pt idx="5706">
                  <c:v>64890.27</c:v>
                </c:pt>
                <c:pt idx="5707">
                  <c:v>64901.915000000001</c:v>
                </c:pt>
                <c:pt idx="5708">
                  <c:v>64913.574999999997</c:v>
                </c:pt>
                <c:pt idx="5709">
                  <c:v>64925.235000000001</c:v>
                </c:pt>
                <c:pt idx="5710">
                  <c:v>64936.824999999997</c:v>
                </c:pt>
                <c:pt idx="5711">
                  <c:v>64947.45</c:v>
                </c:pt>
                <c:pt idx="5712">
                  <c:v>64959.095000000001</c:v>
                </c:pt>
                <c:pt idx="5713">
                  <c:v>64970.714999999997</c:v>
                </c:pt>
                <c:pt idx="5714">
                  <c:v>64982.37</c:v>
                </c:pt>
                <c:pt idx="5715">
                  <c:v>64994.014999999999</c:v>
                </c:pt>
                <c:pt idx="5716">
                  <c:v>65005.66</c:v>
                </c:pt>
                <c:pt idx="5717">
                  <c:v>65017.3</c:v>
                </c:pt>
                <c:pt idx="5718">
                  <c:v>65028.87</c:v>
                </c:pt>
                <c:pt idx="5719">
                  <c:v>65040.53</c:v>
                </c:pt>
                <c:pt idx="5720">
                  <c:v>65052.14</c:v>
                </c:pt>
                <c:pt idx="5721">
                  <c:v>65063.754999999997</c:v>
                </c:pt>
                <c:pt idx="5722">
                  <c:v>65075.41</c:v>
                </c:pt>
                <c:pt idx="5723">
                  <c:v>65087.040000000001</c:v>
                </c:pt>
                <c:pt idx="5724">
                  <c:v>65098.71</c:v>
                </c:pt>
                <c:pt idx="5725">
                  <c:v>65110.3</c:v>
                </c:pt>
                <c:pt idx="5726">
                  <c:v>65121.915000000001</c:v>
                </c:pt>
                <c:pt idx="5727">
                  <c:v>65133.584999999999</c:v>
                </c:pt>
                <c:pt idx="5728">
                  <c:v>65145.21</c:v>
                </c:pt>
                <c:pt idx="5729">
                  <c:v>65156.81</c:v>
                </c:pt>
                <c:pt idx="5730">
                  <c:v>65168.415000000001</c:v>
                </c:pt>
                <c:pt idx="5731">
                  <c:v>65180.074999999997</c:v>
                </c:pt>
                <c:pt idx="5732">
                  <c:v>65191.74</c:v>
                </c:pt>
                <c:pt idx="5733">
                  <c:v>65203.404999999999</c:v>
                </c:pt>
                <c:pt idx="5734">
                  <c:v>65215.035000000003</c:v>
                </c:pt>
                <c:pt idx="5735">
                  <c:v>65226.65</c:v>
                </c:pt>
                <c:pt idx="5736">
                  <c:v>65238.305</c:v>
                </c:pt>
                <c:pt idx="5737">
                  <c:v>65249.96</c:v>
                </c:pt>
                <c:pt idx="5738">
                  <c:v>65261.324999999997</c:v>
                </c:pt>
                <c:pt idx="5739">
                  <c:v>65272.964999999997</c:v>
                </c:pt>
                <c:pt idx="5740">
                  <c:v>65284.480000000003</c:v>
                </c:pt>
                <c:pt idx="5741">
                  <c:v>65296.144999999997</c:v>
                </c:pt>
                <c:pt idx="5742">
                  <c:v>65307.41</c:v>
                </c:pt>
                <c:pt idx="5743">
                  <c:v>65319.035000000003</c:v>
                </c:pt>
                <c:pt idx="5744">
                  <c:v>65330.525000000001</c:v>
                </c:pt>
                <c:pt idx="5745">
                  <c:v>65341.625</c:v>
                </c:pt>
                <c:pt idx="5746">
                  <c:v>65353.18</c:v>
                </c:pt>
                <c:pt idx="5747">
                  <c:v>65364.824999999997</c:v>
                </c:pt>
                <c:pt idx="5748">
                  <c:v>65376.45</c:v>
                </c:pt>
                <c:pt idx="5749">
                  <c:v>65388.105000000003</c:v>
                </c:pt>
                <c:pt idx="5750">
                  <c:v>65399.7</c:v>
                </c:pt>
                <c:pt idx="5751">
                  <c:v>65411.31</c:v>
                </c:pt>
                <c:pt idx="5752">
                  <c:v>65422.18</c:v>
                </c:pt>
                <c:pt idx="5753">
                  <c:v>65432.480000000003</c:v>
                </c:pt>
                <c:pt idx="5754">
                  <c:v>65444.06</c:v>
                </c:pt>
                <c:pt idx="5755">
                  <c:v>65455.71</c:v>
                </c:pt>
                <c:pt idx="5756">
                  <c:v>65467.34</c:v>
                </c:pt>
                <c:pt idx="5757">
                  <c:v>65478.785000000003</c:v>
                </c:pt>
                <c:pt idx="5758">
                  <c:v>65490.285000000003</c:v>
                </c:pt>
                <c:pt idx="5759">
                  <c:v>65501.945</c:v>
                </c:pt>
                <c:pt idx="5760">
                  <c:v>65513.565000000002</c:v>
                </c:pt>
                <c:pt idx="5761">
                  <c:v>65525.17</c:v>
                </c:pt>
                <c:pt idx="5762">
                  <c:v>65536.744999999995</c:v>
                </c:pt>
                <c:pt idx="5763">
                  <c:v>65548.39</c:v>
                </c:pt>
                <c:pt idx="5764">
                  <c:v>65559.945000000007</c:v>
                </c:pt>
                <c:pt idx="5765">
                  <c:v>65571.475000000006</c:v>
                </c:pt>
                <c:pt idx="5766">
                  <c:v>65583.14</c:v>
                </c:pt>
                <c:pt idx="5767">
                  <c:v>65594.740000000005</c:v>
                </c:pt>
                <c:pt idx="5768">
                  <c:v>65606.38</c:v>
                </c:pt>
                <c:pt idx="5769">
                  <c:v>65617.425000000003</c:v>
                </c:pt>
                <c:pt idx="5770">
                  <c:v>65629.070000000007</c:v>
                </c:pt>
                <c:pt idx="5771">
                  <c:v>65640.25</c:v>
                </c:pt>
                <c:pt idx="5772">
                  <c:v>65651.88</c:v>
                </c:pt>
                <c:pt idx="5773">
                  <c:v>65663.524999999994</c:v>
                </c:pt>
                <c:pt idx="5774">
                  <c:v>65675.17</c:v>
                </c:pt>
                <c:pt idx="5775">
                  <c:v>65685.990000000005</c:v>
                </c:pt>
                <c:pt idx="5776">
                  <c:v>65697.649999999994</c:v>
                </c:pt>
                <c:pt idx="5777">
                  <c:v>65709.225000000006</c:v>
                </c:pt>
                <c:pt idx="5778">
                  <c:v>65720.73</c:v>
                </c:pt>
                <c:pt idx="5779">
                  <c:v>65731.774999999994</c:v>
                </c:pt>
                <c:pt idx="5780">
                  <c:v>65743.34</c:v>
                </c:pt>
                <c:pt idx="5781">
                  <c:v>65754.985000000001</c:v>
                </c:pt>
                <c:pt idx="5782">
                  <c:v>65766.61</c:v>
                </c:pt>
                <c:pt idx="5783">
                  <c:v>65777.854999999996</c:v>
                </c:pt>
                <c:pt idx="5784">
                  <c:v>65788.88</c:v>
                </c:pt>
                <c:pt idx="5785">
                  <c:v>65793.52</c:v>
                </c:pt>
                <c:pt idx="5786">
                  <c:v>65804.375</c:v>
                </c:pt>
                <c:pt idx="5787">
                  <c:v>65816.024999999994</c:v>
                </c:pt>
                <c:pt idx="5788">
                  <c:v>65827.414999999994</c:v>
                </c:pt>
                <c:pt idx="5789">
                  <c:v>65830.95</c:v>
                </c:pt>
                <c:pt idx="5790">
                  <c:v>65841.755000000005</c:v>
                </c:pt>
                <c:pt idx="5791">
                  <c:v>65846.994999999995</c:v>
                </c:pt>
                <c:pt idx="5792">
                  <c:v>65852.5</c:v>
                </c:pt>
                <c:pt idx="5793">
                  <c:v>65864.125</c:v>
                </c:pt>
                <c:pt idx="5794">
                  <c:v>65868.785000000003</c:v>
                </c:pt>
                <c:pt idx="5795">
                  <c:v>65880.445000000007</c:v>
                </c:pt>
                <c:pt idx="5796">
                  <c:v>65891.604999999996</c:v>
                </c:pt>
                <c:pt idx="5797">
                  <c:v>65901.95</c:v>
                </c:pt>
                <c:pt idx="5798">
                  <c:v>65913.56</c:v>
                </c:pt>
                <c:pt idx="5799">
                  <c:v>65918.554999999993</c:v>
                </c:pt>
                <c:pt idx="5800">
                  <c:v>65930.195000000007</c:v>
                </c:pt>
                <c:pt idx="5801">
                  <c:v>65941.835000000006</c:v>
                </c:pt>
                <c:pt idx="5802">
                  <c:v>65953.39</c:v>
                </c:pt>
                <c:pt idx="5803">
                  <c:v>65964.544999999998</c:v>
                </c:pt>
                <c:pt idx="5804">
                  <c:v>65976.184999999998</c:v>
                </c:pt>
                <c:pt idx="5805">
                  <c:v>65987.824999999997</c:v>
                </c:pt>
                <c:pt idx="5806">
                  <c:v>65999.445000000007</c:v>
                </c:pt>
                <c:pt idx="5807">
                  <c:v>66011.074999999997</c:v>
                </c:pt>
                <c:pt idx="5808">
                  <c:v>66022.164999999994</c:v>
                </c:pt>
                <c:pt idx="5809">
                  <c:v>66033.774999999994</c:v>
                </c:pt>
                <c:pt idx="5810">
                  <c:v>66045.054999999993</c:v>
                </c:pt>
                <c:pt idx="5811">
                  <c:v>66056.675000000003</c:v>
                </c:pt>
                <c:pt idx="5812">
                  <c:v>66068.395000000004</c:v>
                </c:pt>
                <c:pt idx="5813">
                  <c:v>66079.565000000002</c:v>
                </c:pt>
                <c:pt idx="5814">
                  <c:v>66091.179999999993</c:v>
                </c:pt>
                <c:pt idx="5815">
                  <c:v>66102.789999999994</c:v>
                </c:pt>
                <c:pt idx="5816">
                  <c:v>66113.42</c:v>
                </c:pt>
                <c:pt idx="5817">
                  <c:v>66125.05</c:v>
                </c:pt>
                <c:pt idx="5818">
                  <c:v>66136.81</c:v>
                </c:pt>
                <c:pt idx="5819">
                  <c:v>66148.25</c:v>
                </c:pt>
                <c:pt idx="5820">
                  <c:v>66160.035000000003</c:v>
                </c:pt>
                <c:pt idx="5821">
                  <c:v>66171.58</c:v>
                </c:pt>
                <c:pt idx="5822">
                  <c:v>66182.675000000003</c:v>
                </c:pt>
                <c:pt idx="5823">
                  <c:v>66193.285000000003</c:v>
                </c:pt>
                <c:pt idx="5824">
                  <c:v>66204.904999999999</c:v>
                </c:pt>
                <c:pt idx="5825">
                  <c:v>66216.585000000006</c:v>
                </c:pt>
                <c:pt idx="5826">
                  <c:v>66228.08</c:v>
                </c:pt>
                <c:pt idx="5827">
                  <c:v>66239.600000000006</c:v>
                </c:pt>
                <c:pt idx="5828">
                  <c:v>66251.27</c:v>
                </c:pt>
                <c:pt idx="5829">
                  <c:v>66262.925000000003</c:v>
                </c:pt>
                <c:pt idx="5830">
                  <c:v>66274.58</c:v>
                </c:pt>
                <c:pt idx="5831">
                  <c:v>66286.104999999996</c:v>
                </c:pt>
                <c:pt idx="5832">
                  <c:v>66297.759999999995</c:v>
                </c:pt>
                <c:pt idx="5833">
                  <c:v>66309.425000000003</c:v>
                </c:pt>
                <c:pt idx="5834">
                  <c:v>66321.065000000002</c:v>
                </c:pt>
                <c:pt idx="5835">
                  <c:v>66332.684999999998</c:v>
                </c:pt>
                <c:pt idx="5836">
                  <c:v>66344.365000000005</c:v>
                </c:pt>
                <c:pt idx="5837">
                  <c:v>66355.97</c:v>
                </c:pt>
                <c:pt idx="5838">
                  <c:v>66367.585000000006</c:v>
                </c:pt>
                <c:pt idx="5839">
                  <c:v>66379.240000000005</c:v>
                </c:pt>
                <c:pt idx="5840">
                  <c:v>66390.865000000005</c:v>
                </c:pt>
                <c:pt idx="5841">
                  <c:v>66402.475000000006</c:v>
                </c:pt>
                <c:pt idx="5842">
                  <c:v>66414.23</c:v>
                </c:pt>
                <c:pt idx="5843">
                  <c:v>66425.964999999997</c:v>
                </c:pt>
                <c:pt idx="5844">
                  <c:v>66437.615000000005</c:v>
                </c:pt>
                <c:pt idx="5845">
                  <c:v>66449.244999999995</c:v>
                </c:pt>
                <c:pt idx="5846">
                  <c:v>66460.914999999994</c:v>
                </c:pt>
                <c:pt idx="5847">
                  <c:v>66472.509999999995</c:v>
                </c:pt>
                <c:pt idx="5848">
                  <c:v>66484.160000000003</c:v>
                </c:pt>
                <c:pt idx="5849">
                  <c:v>66495.735000000001</c:v>
                </c:pt>
                <c:pt idx="5850">
                  <c:v>66507.259999999995</c:v>
                </c:pt>
                <c:pt idx="5851">
                  <c:v>66518.899999999994</c:v>
                </c:pt>
                <c:pt idx="5852">
                  <c:v>66530.460000000006</c:v>
                </c:pt>
                <c:pt idx="5853">
                  <c:v>66541.904999999999</c:v>
                </c:pt>
                <c:pt idx="5854">
                  <c:v>66546.705000000002</c:v>
                </c:pt>
                <c:pt idx="5855">
                  <c:v>66558.37</c:v>
                </c:pt>
                <c:pt idx="5856">
                  <c:v>66562.97</c:v>
                </c:pt>
                <c:pt idx="5857">
                  <c:v>66574.634999999995</c:v>
                </c:pt>
                <c:pt idx="5858">
                  <c:v>66586.345000000001</c:v>
                </c:pt>
                <c:pt idx="5859">
                  <c:v>66588.585000000006</c:v>
                </c:pt>
                <c:pt idx="5860">
                  <c:v>66593.289999999994</c:v>
                </c:pt>
                <c:pt idx="5861">
                  <c:v>66595.429999999993</c:v>
                </c:pt>
                <c:pt idx="5862">
                  <c:v>66607.100000000006</c:v>
                </c:pt>
                <c:pt idx="5863">
                  <c:v>66608.95</c:v>
                </c:pt>
                <c:pt idx="5864">
                  <c:v>66613.714999999997</c:v>
                </c:pt>
                <c:pt idx="5865">
                  <c:v>66618.524999999994</c:v>
                </c:pt>
                <c:pt idx="5866">
                  <c:v>66630.085000000006</c:v>
                </c:pt>
                <c:pt idx="5867">
                  <c:v>66639.365000000005</c:v>
                </c:pt>
                <c:pt idx="5868">
                  <c:v>66643.934999999998</c:v>
                </c:pt>
                <c:pt idx="5869">
                  <c:v>66645.235000000001</c:v>
                </c:pt>
                <c:pt idx="5870">
                  <c:v>66648.759999999995</c:v>
                </c:pt>
                <c:pt idx="5871">
                  <c:v>66649.009999999995</c:v>
                </c:pt>
                <c:pt idx="5872">
                  <c:v>66652.53</c:v>
                </c:pt>
                <c:pt idx="5873">
                  <c:v>66658.039999999994</c:v>
                </c:pt>
                <c:pt idx="5874">
                  <c:v>66659.085000000006</c:v>
                </c:pt>
                <c:pt idx="5875">
                  <c:v>66661.17</c:v>
                </c:pt>
                <c:pt idx="5876">
                  <c:v>66662.16</c:v>
                </c:pt>
                <c:pt idx="5877">
                  <c:v>66667.654999999999</c:v>
                </c:pt>
                <c:pt idx="5878">
                  <c:v>66671.214999999997</c:v>
                </c:pt>
                <c:pt idx="5879">
                  <c:v>66671.48</c:v>
                </c:pt>
                <c:pt idx="5880">
                  <c:v>66675.039999999994</c:v>
                </c:pt>
                <c:pt idx="5881">
                  <c:v>66676.320000000007</c:v>
                </c:pt>
                <c:pt idx="5882">
                  <c:v>66676.585000000006</c:v>
                </c:pt>
                <c:pt idx="5883">
                  <c:v>66681.225000000006</c:v>
                </c:pt>
                <c:pt idx="5884">
                  <c:v>66681.475000000006</c:v>
                </c:pt>
                <c:pt idx="5885">
                  <c:v>66688.544999999998</c:v>
                </c:pt>
                <c:pt idx="5886">
                  <c:v>66700.320000000007</c:v>
                </c:pt>
                <c:pt idx="5887">
                  <c:v>66706.524999999994</c:v>
                </c:pt>
                <c:pt idx="5888">
                  <c:v>66706.785000000003</c:v>
                </c:pt>
                <c:pt idx="5889">
                  <c:v>66711.48</c:v>
                </c:pt>
                <c:pt idx="5890">
                  <c:v>66711.740000000005</c:v>
                </c:pt>
                <c:pt idx="5891">
                  <c:v>66721.25</c:v>
                </c:pt>
                <c:pt idx="5892">
                  <c:v>66726.86</c:v>
                </c:pt>
                <c:pt idx="5893">
                  <c:v>66727.12</c:v>
                </c:pt>
                <c:pt idx="5894">
                  <c:v>66731.759999999995</c:v>
                </c:pt>
                <c:pt idx="5895">
                  <c:v>66732.03</c:v>
                </c:pt>
                <c:pt idx="5896">
                  <c:v>66741.570000000007</c:v>
                </c:pt>
                <c:pt idx="5897">
                  <c:v>66753.184999999998</c:v>
                </c:pt>
                <c:pt idx="5898">
                  <c:v>66757.304999999993</c:v>
                </c:pt>
                <c:pt idx="5899">
                  <c:v>66761.964999999997</c:v>
                </c:pt>
                <c:pt idx="5900">
                  <c:v>66773.714999999997</c:v>
                </c:pt>
                <c:pt idx="5901">
                  <c:v>66774.62</c:v>
                </c:pt>
                <c:pt idx="5902">
                  <c:v>66786.36</c:v>
                </c:pt>
                <c:pt idx="5903">
                  <c:v>66798.13</c:v>
                </c:pt>
                <c:pt idx="5904">
                  <c:v>66809.895000000004</c:v>
                </c:pt>
                <c:pt idx="5905">
                  <c:v>66821.59</c:v>
                </c:pt>
                <c:pt idx="5906">
                  <c:v>66833.14</c:v>
                </c:pt>
                <c:pt idx="5907">
                  <c:v>66844.764999999999</c:v>
                </c:pt>
                <c:pt idx="5908">
                  <c:v>66856.445000000007</c:v>
                </c:pt>
                <c:pt idx="5909">
                  <c:v>66868.085000000006</c:v>
                </c:pt>
                <c:pt idx="5910">
                  <c:v>66879.8</c:v>
                </c:pt>
                <c:pt idx="5911">
                  <c:v>66891.475000000006</c:v>
                </c:pt>
                <c:pt idx="5912">
                  <c:v>66903.154999999999</c:v>
                </c:pt>
                <c:pt idx="5913">
                  <c:v>66914.854999999996</c:v>
                </c:pt>
                <c:pt idx="5914">
                  <c:v>66926.414999999994</c:v>
                </c:pt>
                <c:pt idx="5915">
                  <c:v>66938.195000000007</c:v>
                </c:pt>
                <c:pt idx="5916">
                  <c:v>66949.820000000007</c:v>
                </c:pt>
                <c:pt idx="5917">
                  <c:v>66961.375</c:v>
                </c:pt>
                <c:pt idx="5918">
                  <c:v>66972.205000000002</c:v>
                </c:pt>
                <c:pt idx="5919">
                  <c:v>66983.94</c:v>
                </c:pt>
                <c:pt idx="5920">
                  <c:v>66995.12</c:v>
                </c:pt>
                <c:pt idx="5921">
                  <c:v>67006.115000000005</c:v>
                </c:pt>
                <c:pt idx="5922">
                  <c:v>67017.039999999994</c:v>
                </c:pt>
                <c:pt idx="5923">
                  <c:v>67028.429999999993</c:v>
                </c:pt>
                <c:pt idx="5924">
                  <c:v>67040.005000000005</c:v>
                </c:pt>
                <c:pt idx="5925">
                  <c:v>67051.425000000003</c:v>
                </c:pt>
                <c:pt idx="5926">
                  <c:v>67062.794999999998</c:v>
                </c:pt>
                <c:pt idx="5927">
                  <c:v>67074.44</c:v>
                </c:pt>
                <c:pt idx="5928">
                  <c:v>67085.440000000002</c:v>
                </c:pt>
                <c:pt idx="5929">
                  <c:v>67096.565000000002</c:v>
                </c:pt>
                <c:pt idx="5930">
                  <c:v>67108.175000000003</c:v>
                </c:pt>
                <c:pt idx="5931">
                  <c:v>67119.774999999994</c:v>
                </c:pt>
                <c:pt idx="5932">
                  <c:v>67131.554999999993</c:v>
                </c:pt>
                <c:pt idx="5933">
                  <c:v>67143.31</c:v>
                </c:pt>
                <c:pt idx="5934">
                  <c:v>67155.065000000002</c:v>
                </c:pt>
                <c:pt idx="5935">
                  <c:v>67166.8</c:v>
                </c:pt>
                <c:pt idx="5936">
                  <c:v>67178.5</c:v>
                </c:pt>
                <c:pt idx="5937">
                  <c:v>67190.244999999995</c:v>
                </c:pt>
                <c:pt idx="5938">
                  <c:v>67201.934999999998</c:v>
                </c:pt>
                <c:pt idx="5939">
                  <c:v>67213.63</c:v>
                </c:pt>
                <c:pt idx="5940">
                  <c:v>67225.3</c:v>
                </c:pt>
                <c:pt idx="5941">
                  <c:v>67236.964999999997</c:v>
                </c:pt>
                <c:pt idx="5942">
                  <c:v>67248.554999999993</c:v>
                </c:pt>
                <c:pt idx="5943">
                  <c:v>67260.33</c:v>
                </c:pt>
                <c:pt idx="5944">
                  <c:v>67272.035000000003</c:v>
                </c:pt>
                <c:pt idx="5945">
                  <c:v>67283.56</c:v>
                </c:pt>
                <c:pt idx="5946">
                  <c:v>67295.324999999997</c:v>
                </c:pt>
                <c:pt idx="5947">
                  <c:v>67306.804999999993</c:v>
                </c:pt>
                <c:pt idx="5948">
                  <c:v>67318.354999999996</c:v>
                </c:pt>
                <c:pt idx="5949">
                  <c:v>67330.03</c:v>
                </c:pt>
                <c:pt idx="5950">
                  <c:v>67341.72</c:v>
                </c:pt>
                <c:pt idx="5951">
                  <c:v>67353.475000000006</c:v>
                </c:pt>
                <c:pt idx="5952">
                  <c:v>67365.070000000007</c:v>
                </c:pt>
                <c:pt idx="5953">
                  <c:v>67376.684999999998</c:v>
                </c:pt>
                <c:pt idx="5954">
                  <c:v>67388.304999999993</c:v>
                </c:pt>
                <c:pt idx="5955">
                  <c:v>67400</c:v>
                </c:pt>
                <c:pt idx="5956">
                  <c:v>67411.684999999998</c:v>
                </c:pt>
                <c:pt idx="5957">
                  <c:v>67423.42</c:v>
                </c:pt>
                <c:pt idx="5958">
                  <c:v>67435.054999999993</c:v>
                </c:pt>
                <c:pt idx="5959">
                  <c:v>67446.664999999994</c:v>
                </c:pt>
                <c:pt idx="5960">
                  <c:v>67458.320000000007</c:v>
                </c:pt>
                <c:pt idx="5961">
                  <c:v>67469.964999999997</c:v>
                </c:pt>
                <c:pt idx="5962">
                  <c:v>67481.5</c:v>
                </c:pt>
                <c:pt idx="5963">
                  <c:v>67493.039999999994</c:v>
                </c:pt>
                <c:pt idx="5964">
                  <c:v>67504.55</c:v>
                </c:pt>
                <c:pt idx="5965">
                  <c:v>67516.145000000004</c:v>
                </c:pt>
                <c:pt idx="5966">
                  <c:v>67527.509999999995</c:v>
                </c:pt>
                <c:pt idx="5967">
                  <c:v>67539.11</c:v>
                </c:pt>
                <c:pt idx="5968">
                  <c:v>67550.850000000006</c:v>
                </c:pt>
                <c:pt idx="5969">
                  <c:v>67562.570000000007</c:v>
                </c:pt>
                <c:pt idx="5970">
                  <c:v>67574.23</c:v>
                </c:pt>
                <c:pt idx="5971">
                  <c:v>67585.895000000004</c:v>
                </c:pt>
                <c:pt idx="5972">
                  <c:v>67597.475000000006</c:v>
                </c:pt>
                <c:pt idx="5973">
                  <c:v>67609.145000000004</c:v>
                </c:pt>
                <c:pt idx="5974">
                  <c:v>67620.83</c:v>
                </c:pt>
                <c:pt idx="5975">
                  <c:v>67632.494999999995</c:v>
                </c:pt>
                <c:pt idx="5976">
                  <c:v>67644.184999999998</c:v>
                </c:pt>
                <c:pt idx="5977">
                  <c:v>67655.884999999995</c:v>
                </c:pt>
                <c:pt idx="5978">
                  <c:v>67667.514999999999</c:v>
                </c:pt>
                <c:pt idx="5979">
                  <c:v>67679.115000000005</c:v>
                </c:pt>
                <c:pt idx="5980">
                  <c:v>67690.740000000005</c:v>
                </c:pt>
                <c:pt idx="5981">
                  <c:v>67702.28</c:v>
                </c:pt>
                <c:pt idx="5982">
                  <c:v>67713.934999999998</c:v>
                </c:pt>
                <c:pt idx="5983">
                  <c:v>67725.570000000007</c:v>
                </c:pt>
                <c:pt idx="5984">
                  <c:v>67737.285000000003</c:v>
                </c:pt>
                <c:pt idx="5985">
                  <c:v>67749.02</c:v>
                </c:pt>
                <c:pt idx="5986">
                  <c:v>67760.61</c:v>
                </c:pt>
                <c:pt idx="5987">
                  <c:v>67772.195000000007</c:v>
                </c:pt>
                <c:pt idx="5988">
                  <c:v>67783.774999999994</c:v>
                </c:pt>
                <c:pt idx="5989">
                  <c:v>67788.085000000006</c:v>
                </c:pt>
                <c:pt idx="5990">
                  <c:v>67795.794999999998</c:v>
                </c:pt>
                <c:pt idx="5991">
                  <c:v>67807.425000000003</c:v>
                </c:pt>
                <c:pt idx="5992">
                  <c:v>67819.104999999996</c:v>
                </c:pt>
                <c:pt idx="5993">
                  <c:v>67830.8</c:v>
                </c:pt>
                <c:pt idx="5994">
                  <c:v>67842.429999999993</c:v>
                </c:pt>
                <c:pt idx="5995">
                  <c:v>67854.13</c:v>
                </c:pt>
                <c:pt idx="5996">
                  <c:v>67865.714999999997</c:v>
                </c:pt>
                <c:pt idx="5997">
                  <c:v>67877.354999999996</c:v>
                </c:pt>
                <c:pt idx="5998">
                  <c:v>67888.895000000004</c:v>
                </c:pt>
                <c:pt idx="5999">
                  <c:v>67900.52</c:v>
                </c:pt>
                <c:pt idx="6000">
                  <c:v>67912.149999999994</c:v>
                </c:pt>
                <c:pt idx="6001">
                  <c:v>67923.854999999996</c:v>
                </c:pt>
                <c:pt idx="6002">
                  <c:v>67935.354999999996</c:v>
                </c:pt>
                <c:pt idx="6003">
                  <c:v>67946.895000000004</c:v>
                </c:pt>
                <c:pt idx="6004">
                  <c:v>67957.899999999994</c:v>
                </c:pt>
                <c:pt idx="6005">
                  <c:v>67969.56</c:v>
                </c:pt>
                <c:pt idx="6006">
                  <c:v>67981.225000000006</c:v>
                </c:pt>
                <c:pt idx="6007">
                  <c:v>67992.875</c:v>
                </c:pt>
                <c:pt idx="6008">
                  <c:v>68004.595000000001</c:v>
                </c:pt>
                <c:pt idx="6009">
                  <c:v>68016.240000000005</c:v>
                </c:pt>
                <c:pt idx="6010">
                  <c:v>68027.945000000007</c:v>
                </c:pt>
                <c:pt idx="6011">
                  <c:v>68039.63</c:v>
                </c:pt>
                <c:pt idx="6012">
                  <c:v>68051.27</c:v>
                </c:pt>
                <c:pt idx="6013">
                  <c:v>68062.804999999993</c:v>
                </c:pt>
                <c:pt idx="6014">
                  <c:v>68074.395000000004</c:v>
                </c:pt>
                <c:pt idx="6015">
                  <c:v>68086.035000000003</c:v>
                </c:pt>
                <c:pt idx="6016">
                  <c:v>68097.649999999994</c:v>
                </c:pt>
                <c:pt idx="6017">
                  <c:v>68109.16</c:v>
                </c:pt>
                <c:pt idx="6018">
                  <c:v>68120.794999999998</c:v>
                </c:pt>
                <c:pt idx="6019">
                  <c:v>68132.12</c:v>
                </c:pt>
                <c:pt idx="6020">
                  <c:v>68143.755000000005</c:v>
                </c:pt>
                <c:pt idx="6021">
                  <c:v>68155.455000000002</c:v>
                </c:pt>
                <c:pt idx="6022">
                  <c:v>68167.154999999999</c:v>
                </c:pt>
                <c:pt idx="6023">
                  <c:v>68178.494999999995</c:v>
                </c:pt>
                <c:pt idx="6024">
                  <c:v>68190.145000000004</c:v>
                </c:pt>
                <c:pt idx="6025">
                  <c:v>68201.794999999998</c:v>
                </c:pt>
                <c:pt idx="6026">
                  <c:v>68213.539999999994</c:v>
                </c:pt>
                <c:pt idx="6027">
                  <c:v>68225.164999999994</c:v>
                </c:pt>
                <c:pt idx="6028">
                  <c:v>68236.804999999993</c:v>
                </c:pt>
                <c:pt idx="6029">
                  <c:v>68248.320000000007</c:v>
                </c:pt>
                <c:pt idx="6030">
                  <c:v>68259.98</c:v>
                </c:pt>
                <c:pt idx="6031">
                  <c:v>68271.08</c:v>
                </c:pt>
                <c:pt idx="6032">
                  <c:v>68281.899999999994</c:v>
                </c:pt>
                <c:pt idx="6033">
                  <c:v>68293.164999999994</c:v>
                </c:pt>
                <c:pt idx="6034">
                  <c:v>68304.085000000006</c:v>
                </c:pt>
                <c:pt idx="6035">
                  <c:v>68315.365000000005</c:v>
                </c:pt>
                <c:pt idx="6036">
                  <c:v>68326.89</c:v>
                </c:pt>
                <c:pt idx="6037">
                  <c:v>68338.55</c:v>
                </c:pt>
                <c:pt idx="6038">
                  <c:v>68350.16</c:v>
                </c:pt>
                <c:pt idx="6039">
                  <c:v>68361.75</c:v>
                </c:pt>
                <c:pt idx="6040">
                  <c:v>68373.384999999995</c:v>
                </c:pt>
                <c:pt idx="6041">
                  <c:v>68384.44</c:v>
                </c:pt>
                <c:pt idx="6042">
                  <c:v>68395.47</c:v>
                </c:pt>
                <c:pt idx="6043">
                  <c:v>68406.654999999999</c:v>
                </c:pt>
                <c:pt idx="6044">
                  <c:v>68408.264999999999</c:v>
                </c:pt>
                <c:pt idx="6045">
                  <c:v>68419.98</c:v>
                </c:pt>
                <c:pt idx="6046">
                  <c:v>68431.505000000005</c:v>
                </c:pt>
                <c:pt idx="6047">
                  <c:v>68443.074999999997</c:v>
                </c:pt>
                <c:pt idx="6048">
                  <c:v>68454.645000000004</c:v>
                </c:pt>
                <c:pt idx="6049">
                  <c:v>68466.264999999999</c:v>
                </c:pt>
                <c:pt idx="6050">
                  <c:v>68477.264999999999</c:v>
                </c:pt>
                <c:pt idx="6051">
                  <c:v>68488.23</c:v>
                </c:pt>
                <c:pt idx="6052">
                  <c:v>68499.399999999994</c:v>
                </c:pt>
                <c:pt idx="6053">
                  <c:v>68510.585000000006</c:v>
                </c:pt>
                <c:pt idx="6054">
                  <c:v>68521.875</c:v>
                </c:pt>
                <c:pt idx="6055">
                  <c:v>68532.975000000006</c:v>
                </c:pt>
                <c:pt idx="6056">
                  <c:v>68543.81</c:v>
                </c:pt>
                <c:pt idx="6057">
                  <c:v>68554.899999999994</c:v>
                </c:pt>
                <c:pt idx="6058">
                  <c:v>68566.164999999994</c:v>
                </c:pt>
                <c:pt idx="6059">
                  <c:v>68577.365000000005</c:v>
                </c:pt>
                <c:pt idx="6060">
                  <c:v>68588.595000000001</c:v>
                </c:pt>
                <c:pt idx="6061">
                  <c:v>68599.744999999995</c:v>
                </c:pt>
                <c:pt idx="6062">
                  <c:v>68610.929999999993</c:v>
                </c:pt>
                <c:pt idx="6063">
                  <c:v>68621.884999999995</c:v>
                </c:pt>
                <c:pt idx="6064">
                  <c:v>68632.725000000006</c:v>
                </c:pt>
                <c:pt idx="6065">
                  <c:v>68643.764999999999</c:v>
                </c:pt>
                <c:pt idx="6066">
                  <c:v>68654.985000000001</c:v>
                </c:pt>
                <c:pt idx="6067">
                  <c:v>68665.934999999998</c:v>
                </c:pt>
                <c:pt idx="6068">
                  <c:v>68677.56</c:v>
                </c:pt>
                <c:pt idx="6069">
                  <c:v>68688.354999999996</c:v>
                </c:pt>
                <c:pt idx="6070">
                  <c:v>68699.7</c:v>
                </c:pt>
                <c:pt idx="6071">
                  <c:v>68710.845000000001</c:v>
                </c:pt>
                <c:pt idx="6072">
                  <c:v>68722.104999999996</c:v>
                </c:pt>
                <c:pt idx="6073">
                  <c:v>68733.33</c:v>
                </c:pt>
                <c:pt idx="6074">
                  <c:v>68744.649999999994</c:v>
                </c:pt>
                <c:pt idx="6075">
                  <c:v>68755.759999999995</c:v>
                </c:pt>
                <c:pt idx="6076">
                  <c:v>68766.955000000002</c:v>
                </c:pt>
                <c:pt idx="6077">
                  <c:v>68778.255000000005</c:v>
                </c:pt>
                <c:pt idx="6078">
                  <c:v>68789.244999999995</c:v>
                </c:pt>
                <c:pt idx="6079">
                  <c:v>68800.845000000001</c:v>
                </c:pt>
                <c:pt idx="6080">
                  <c:v>68812.039999999994</c:v>
                </c:pt>
                <c:pt idx="6081">
                  <c:v>68823.289999999994</c:v>
                </c:pt>
                <c:pt idx="6082">
                  <c:v>68834.404999999999</c:v>
                </c:pt>
                <c:pt idx="6083">
                  <c:v>68846.085000000006</c:v>
                </c:pt>
                <c:pt idx="6084">
                  <c:v>68857.684999999998</c:v>
                </c:pt>
                <c:pt idx="6085">
                  <c:v>68869.34</c:v>
                </c:pt>
                <c:pt idx="6086">
                  <c:v>68880.884999999995</c:v>
                </c:pt>
                <c:pt idx="6087">
                  <c:v>68892.475000000006</c:v>
                </c:pt>
                <c:pt idx="6088">
                  <c:v>68904.074999999997</c:v>
                </c:pt>
                <c:pt idx="6089">
                  <c:v>68915.63</c:v>
                </c:pt>
                <c:pt idx="6090">
                  <c:v>68927.274999999994</c:v>
                </c:pt>
                <c:pt idx="6091">
                  <c:v>68938.914999999994</c:v>
                </c:pt>
                <c:pt idx="6092">
                  <c:v>68950.539999999994</c:v>
                </c:pt>
                <c:pt idx="6093">
                  <c:v>68962.054999999993</c:v>
                </c:pt>
                <c:pt idx="6094">
                  <c:v>68973.725000000006</c:v>
                </c:pt>
                <c:pt idx="6095">
                  <c:v>68985.464999999997</c:v>
                </c:pt>
                <c:pt idx="6096">
                  <c:v>68997.195000000007</c:v>
                </c:pt>
                <c:pt idx="6097">
                  <c:v>69008.84</c:v>
                </c:pt>
                <c:pt idx="6098">
                  <c:v>69020.315000000002</c:v>
                </c:pt>
                <c:pt idx="6099">
                  <c:v>69032.065000000002</c:v>
                </c:pt>
                <c:pt idx="6100">
                  <c:v>69043.815000000002</c:v>
                </c:pt>
                <c:pt idx="6101">
                  <c:v>69055.539999999994</c:v>
                </c:pt>
                <c:pt idx="6102">
                  <c:v>69067.214999999997</c:v>
                </c:pt>
                <c:pt idx="6103">
                  <c:v>69078.375</c:v>
                </c:pt>
                <c:pt idx="6104">
                  <c:v>69089.774999999994</c:v>
                </c:pt>
                <c:pt idx="6105">
                  <c:v>69101.464999999997</c:v>
                </c:pt>
                <c:pt idx="6106">
                  <c:v>69111.91</c:v>
                </c:pt>
                <c:pt idx="6107">
                  <c:v>69123.149999999994</c:v>
                </c:pt>
                <c:pt idx="6108">
                  <c:v>69134.81</c:v>
                </c:pt>
                <c:pt idx="6109">
                  <c:v>69146.494999999995</c:v>
                </c:pt>
                <c:pt idx="6110">
                  <c:v>69158.175000000003</c:v>
                </c:pt>
                <c:pt idx="6111">
                  <c:v>69169.815000000002</c:v>
                </c:pt>
                <c:pt idx="6112">
                  <c:v>69181.395000000004</c:v>
                </c:pt>
                <c:pt idx="6113">
                  <c:v>69192.929999999993</c:v>
                </c:pt>
                <c:pt idx="6114">
                  <c:v>69204.53</c:v>
                </c:pt>
                <c:pt idx="6115">
                  <c:v>69216.17</c:v>
                </c:pt>
                <c:pt idx="6116">
                  <c:v>69227.77</c:v>
                </c:pt>
                <c:pt idx="6117">
                  <c:v>69239.434999999998</c:v>
                </c:pt>
                <c:pt idx="6118">
                  <c:v>69251.184999999998</c:v>
                </c:pt>
                <c:pt idx="6119">
                  <c:v>69262.95</c:v>
                </c:pt>
                <c:pt idx="6120">
                  <c:v>69274.720000000001</c:v>
                </c:pt>
                <c:pt idx="6121">
                  <c:v>69286.285000000003</c:v>
                </c:pt>
                <c:pt idx="6122">
                  <c:v>69297.73</c:v>
                </c:pt>
                <c:pt idx="6123">
                  <c:v>69309.345000000001</c:v>
                </c:pt>
                <c:pt idx="6124">
                  <c:v>69321.054999999993</c:v>
                </c:pt>
                <c:pt idx="6125">
                  <c:v>69332.615000000005</c:v>
                </c:pt>
                <c:pt idx="6126">
                  <c:v>69344.255000000005</c:v>
                </c:pt>
                <c:pt idx="6127">
                  <c:v>69355.94</c:v>
                </c:pt>
                <c:pt idx="6128">
                  <c:v>69367.524999999994</c:v>
                </c:pt>
                <c:pt idx="6129">
                  <c:v>69379.259999999995</c:v>
                </c:pt>
                <c:pt idx="6130">
                  <c:v>69390.815000000002</c:v>
                </c:pt>
                <c:pt idx="6131">
                  <c:v>69402.434999999998</c:v>
                </c:pt>
                <c:pt idx="6132">
                  <c:v>69414.054999999993</c:v>
                </c:pt>
                <c:pt idx="6133">
                  <c:v>69425.695000000007</c:v>
                </c:pt>
                <c:pt idx="6134">
                  <c:v>69437.175000000003</c:v>
                </c:pt>
                <c:pt idx="6135">
                  <c:v>69448.84</c:v>
                </c:pt>
                <c:pt idx="6136">
                  <c:v>69460.475000000006</c:v>
                </c:pt>
                <c:pt idx="6137">
                  <c:v>69472.115000000005</c:v>
                </c:pt>
                <c:pt idx="6138">
                  <c:v>69483.735000000001</c:v>
                </c:pt>
                <c:pt idx="6139">
                  <c:v>69495.384999999995</c:v>
                </c:pt>
                <c:pt idx="6140">
                  <c:v>69507.115000000005</c:v>
                </c:pt>
                <c:pt idx="6141">
                  <c:v>69518.735000000001</c:v>
                </c:pt>
                <c:pt idx="6142">
                  <c:v>69529.975000000006</c:v>
                </c:pt>
                <c:pt idx="6143">
                  <c:v>69541.705000000002</c:v>
                </c:pt>
                <c:pt idx="6144">
                  <c:v>69553.414999999994</c:v>
                </c:pt>
                <c:pt idx="6145">
                  <c:v>69565.044999999998</c:v>
                </c:pt>
                <c:pt idx="6146">
                  <c:v>69576.705000000002</c:v>
                </c:pt>
                <c:pt idx="6147">
                  <c:v>69588.324999999997</c:v>
                </c:pt>
                <c:pt idx="6148">
                  <c:v>69599.97</c:v>
                </c:pt>
                <c:pt idx="6149">
                  <c:v>69611.654999999999</c:v>
                </c:pt>
                <c:pt idx="6150">
                  <c:v>69623.41</c:v>
                </c:pt>
                <c:pt idx="6151">
                  <c:v>69635.044999999998</c:v>
                </c:pt>
                <c:pt idx="6152">
                  <c:v>69646.679999999993</c:v>
                </c:pt>
                <c:pt idx="6153">
                  <c:v>69658.37</c:v>
                </c:pt>
                <c:pt idx="6154">
                  <c:v>69669.919999999998</c:v>
                </c:pt>
                <c:pt idx="6155">
                  <c:v>69681.595000000001</c:v>
                </c:pt>
                <c:pt idx="6156">
                  <c:v>69693.240000000005</c:v>
                </c:pt>
                <c:pt idx="6157">
                  <c:v>69704.815000000002</c:v>
                </c:pt>
                <c:pt idx="6158">
                  <c:v>69715.985000000001</c:v>
                </c:pt>
                <c:pt idx="6159">
                  <c:v>69727.475000000006</c:v>
                </c:pt>
                <c:pt idx="6160">
                  <c:v>69739.125</c:v>
                </c:pt>
                <c:pt idx="6161">
                  <c:v>69750.78</c:v>
                </c:pt>
                <c:pt idx="6162">
                  <c:v>69762.485000000001</c:v>
                </c:pt>
                <c:pt idx="6163">
                  <c:v>69774.149999999994</c:v>
                </c:pt>
                <c:pt idx="6164">
                  <c:v>69785.509999999995</c:v>
                </c:pt>
                <c:pt idx="6165">
                  <c:v>69797.175000000003</c:v>
                </c:pt>
                <c:pt idx="6166">
                  <c:v>69808.91</c:v>
                </c:pt>
                <c:pt idx="6167">
                  <c:v>69819.63</c:v>
                </c:pt>
                <c:pt idx="6168">
                  <c:v>69831.360000000001</c:v>
                </c:pt>
                <c:pt idx="6169">
                  <c:v>69843.070000000007</c:v>
                </c:pt>
                <c:pt idx="6170">
                  <c:v>69854.705000000002</c:v>
                </c:pt>
                <c:pt idx="6171">
                  <c:v>69866.38</c:v>
                </c:pt>
                <c:pt idx="6172">
                  <c:v>69878.03</c:v>
                </c:pt>
                <c:pt idx="6173">
                  <c:v>69889.514999999999</c:v>
                </c:pt>
                <c:pt idx="6174">
                  <c:v>69901.210000000006</c:v>
                </c:pt>
                <c:pt idx="6175">
                  <c:v>69912.315000000002</c:v>
                </c:pt>
                <c:pt idx="6176">
                  <c:v>69923.83</c:v>
                </c:pt>
                <c:pt idx="6177">
                  <c:v>69935.460000000006</c:v>
                </c:pt>
                <c:pt idx="6178">
                  <c:v>69947.05</c:v>
                </c:pt>
                <c:pt idx="6179">
                  <c:v>69958.804999999993</c:v>
                </c:pt>
                <c:pt idx="6180">
                  <c:v>69970.324999999997</c:v>
                </c:pt>
                <c:pt idx="6181">
                  <c:v>69982.035000000003</c:v>
                </c:pt>
                <c:pt idx="6182">
                  <c:v>69993.649999999994</c:v>
                </c:pt>
                <c:pt idx="6183">
                  <c:v>70005.274999999994</c:v>
                </c:pt>
                <c:pt idx="6184">
                  <c:v>70016.97</c:v>
                </c:pt>
                <c:pt idx="6185">
                  <c:v>70028.59</c:v>
                </c:pt>
                <c:pt idx="6186">
                  <c:v>70040.225000000006</c:v>
                </c:pt>
                <c:pt idx="6187">
                  <c:v>70051.875</c:v>
                </c:pt>
                <c:pt idx="6188">
                  <c:v>70063.494999999995</c:v>
                </c:pt>
                <c:pt idx="6189">
                  <c:v>70075.11</c:v>
                </c:pt>
                <c:pt idx="6190">
                  <c:v>70086.67</c:v>
                </c:pt>
                <c:pt idx="6191">
                  <c:v>70098.25</c:v>
                </c:pt>
                <c:pt idx="6192">
                  <c:v>70109.794999999998</c:v>
                </c:pt>
                <c:pt idx="6193">
                  <c:v>70121.425000000003</c:v>
                </c:pt>
                <c:pt idx="6194">
                  <c:v>70132.91</c:v>
                </c:pt>
                <c:pt idx="6195">
                  <c:v>70144.535000000003</c:v>
                </c:pt>
                <c:pt idx="6196">
                  <c:v>70156.184999999998</c:v>
                </c:pt>
                <c:pt idx="6197">
                  <c:v>70167.895000000004</c:v>
                </c:pt>
                <c:pt idx="6198">
                  <c:v>70179.634999999995</c:v>
                </c:pt>
                <c:pt idx="6199">
                  <c:v>70190.994999999995</c:v>
                </c:pt>
                <c:pt idx="6200">
                  <c:v>70202.675000000003</c:v>
                </c:pt>
                <c:pt idx="6201">
                  <c:v>70214.315000000002</c:v>
                </c:pt>
                <c:pt idx="6202">
                  <c:v>70226.09</c:v>
                </c:pt>
                <c:pt idx="6203">
                  <c:v>70237.75</c:v>
                </c:pt>
                <c:pt idx="6204">
                  <c:v>70249.31</c:v>
                </c:pt>
                <c:pt idx="6205">
                  <c:v>70260.735000000001</c:v>
                </c:pt>
                <c:pt idx="6206">
                  <c:v>70272.304999999993</c:v>
                </c:pt>
                <c:pt idx="6207">
                  <c:v>70283.87</c:v>
                </c:pt>
                <c:pt idx="6208">
                  <c:v>70295.59</c:v>
                </c:pt>
                <c:pt idx="6209">
                  <c:v>70307.13</c:v>
                </c:pt>
                <c:pt idx="6210">
                  <c:v>70318.294999999998</c:v>
                </c:pt>
                <c:pt idx="6211">
                  <c:v>70329.945000000007</c:v>
                </c:pt>
                <c:pt idx="6212">
                  <c:v>70341.585000000006</c:v>
                </c:pt>
                <c:pt idx="6213">
                  <c:v>70353.205000000002</c:v>
                </c:pt>
                <c:pt idx="6214">
                  <c:v>70364.835000000006</c:v>
                </c:pt>
                <c:pt idx="6215">
                  <c:v>70376.3</c:v>
                </c:pt>
                <c:pt idx="6216">
                  <c:v>70387.595000000001</c:v>
                </c:pt>
                <c:pt idx="6217">
                  <c:v>70399.23</c:v>
                </c:pt>
                <c:pt idx="6218">
                  <c:v>70409.460000000006</c:v>
                </c:pt>
                <c:pt idx="6219">
                  <c:v>70420.89</c:v>
                </c:pt>
                <c:pt idx="6220">
                  <c:v>70432.490000000005</c:v>
                </c:pt>
                <c:pt idx="6221">
                  <c:v>70444.12</c:v>
                </c:pt>
                <c:pt idx="6222">
                  <c:v>70455.774999999994</c:v>
                </c:pt>
                <c:pt idx="6223">
                  <c:v>70464.865000000005</c:v>
                </c:pt>
                <c:pt idx="6224">
                  <c:v>70476.59</c:v>
                </c:pt>
                <c:pt idx="6225">
                  <c:v>70488.384999999995</c:v>
                </c:pt>
                <c:pt idx="6226">
                  <c:v>70500.070000000007</c:v>
                </c:pt>
                <c:pt idx="6227">
                  <c:v>70511.735000000001</c:v>
                </c:pt>
                <c:pt idx="6228">
                  <c:v>70522.455000000002</c:v>
                </c:pt>
                <c:pt idx="6229">
                  <c:v>70524.09</c:v>
                </c:pt>
                <c:pt idx="6230">
                  <c:v>70535.7</c:v>
                </c:pt>
                <c:pt idx="6231">
                  <c:v>70547.37</c:v>
                </c:pt>
                <c:pt idx="6232">
                  <c:v>70559.035000000003</c:v>
                </c:pt>
                <c:pt idx="6233">
                  <c:v>70570.73</c:v>
                </c:pt>
                <c:pt idx="6234">
                  <c:v>70582.48</c:v>
                </c:pt>
                <c:pt idx="6235">
                  <c:v>70594.17</c:v>
                </c:pt>
                <c:pt idx="6236">
                  <c:v>70605.945000000007</c:v>
                </c:pt>
                <c:pt idx="6237">
                  <c:v>70617.304999999993</c:v>
                </c:pt>
                <c:pt idx="6238">
                  <c:v>70628.865000000005</c:v>
                </c:pt>
                <c:pt idx="6239">
                  <c:v>70640.535000000003</c:v>
                </c:pt>
                <c:pt idx="6240">
                  <c:v>70652.12</c:v>
                </c:pt>
                <c:pt idx="6241">
                  <c:v>70663.744999999995</c:v>
                </c:pt>
                <c:pt idx="6242">
                  <c:v>70675.345000000001</c:v>
                </c:pt>
                <c:pt idx="6243">
                  <c:v>70687.005000000005</c:v>
                </c:pt>
                <c:pt idx="6244">
                  <c:v>70698.710000000006</c:v>
                </c:pt>
                <c:pt idx="6245">
                  <c:v>70710.13</c:v>
                </c:pt>
                <c:pt idx="6246">
                  <c:v>70721.865000000005</c:v>
                </c:pt>
                <c:pt idx="6247">
                  <c:v>70733.574999999997</c:v>
                </c:pt>
                <c:pt idx="6248">
                  <c:v>70745.255000000005</c:v>
                </c:pt>
                <c:pt idx="6249">
                  <c:v>70756.964999999997</c:v>
                </c:pt>
                <c:pt idx="6250">
                  <c:v>70768.464999999997</c:v>
                </c:pt>
                <c:pt idx="6251">
                  <c:v>70780.205000000002</c:v>
                </c:pt>
                <c:pt idx="6252">
                  <c:v>70791.945000000007</c:v>
                </c:pt>
                <c:pt idx="6253">
                  <c:v>70803.61</c:v>
                </c:pt>
                <c:pt idx="6254">
                  <c:v>70815.324999999997</c:v>
                </c:pt>
                <c:pt idx="6255">
                  <c:v>70827.03</c:v>
                </c:pt>
                <c:pt idx="6256">
                  <c:v>70838.735000000001</c:v>
                </c:pt>
                <c:pt idx="6257">
                  <c:v>70850.425000000003</c:v>
                </c:pt>
                <c:pt idx="6258">
                  <c:v>70860.27</c:v>
                </c:pt>
                <c:pt idx="6259">
                  <c:v>70872.024999999994</c:v>
                </c:pt>
                <c:pt idx="6260">
                  <c:v>70883.759999999995</c:v>
                </c:pt>
                <c:pt idx="6261">
                  <c:v>70893.929999999993</c:v>
                </c:pt>
                <c:pt idx="6262">
                  <c:v>70903.839999999997</c:v>
                </c:pt>
                <c:pt idx="6263">
                  <c:v>70915.544999999998</c:v>
                </c:pt>
                <c:pt idx="6264">
                  <c:v>70927.214999999997</c:v>
                </c:pt>
                <c:pt idx="6265">
                  <c:v>70938.845000000001</c:v>
                </c:pt>
                <c:pt idx="6266">
                  <c:v>70950.554999999993</c:v>
                </c:pt>
                <c:pt idx="6267">
                  <c:v>70962.324999999997</c:v>
                </c:pt>
                <c:pt idx="6268">
                  <c:v>70974.054999999993</c:v>
                </c:pt>
                <c:pt idx="6269">
                  <c:v>70985.820000000007</c:v>
                </c:pt>
                <c:pt idx="6270">
                  <c:v>70997.304999999993</c:v>
                </c:pt>
                <c:pt idx="6271">
                  <c:v>71008.574999999997</c:v>
                </c:pt>
                <c:pt idx="6272">
                  <c:v>71020.154999999999</c:v>
                </c:pt>
                <c:pt idx="6273">
                  <c:v>71031.789999999994</c:v>
                </c:pt>
                <c:pt idx="6274">
                  <c:v>71043.3</c:v>
                </c:pt>
                <c:pt idx="6275">
                  <c:v>71055.070000000007</c:v>
                </c:pt>
                <c:pt idx="6276">
                  <c:v>71066.804999999993</c:v>
                </c:pt>
                <c:pt idx="6277">
                  <c:v>71078.544999999998</c:v>
                </c:pt>
                <c:pt idx="6278">
                  <c:v>71090.095000000001</c:v>
                </c:pt>
                <c:pt idx="6279">
                  <c:v>71101.854999999996</c:v>
                </c:pt>
                <c:pt idx="6280">
                  <c:v>71112.604999999996</c:v>
                </c:pt>
                <c:pt idx="6281">
                  <c:v>71124.350000000006</c:v>
                </c:pt>
                <c:pt idx="6282">
                  <c:v>71136.100000000006</c:v>
                </c:pt>
                <c:pt idx="6283">
                  <c:v>71147.820000000007</c:v>
                </c:pt>
                <c:pt idx="6284">
                  <c:v>71158.16</c:v>
                </c:pt>
                <c:pt idx="6285">
                  <c:v>71169.684999999998</c:v>
                </c:pt>
                <c:pt idx="6286">
                  <c:v>71181.455000000002</c:v>
                </c:pt>
                <c:pt idx="6287">
                  <c:v>71193.145000000004</c:v>
                </c:pt>
                <c:pt idx="6288">
                  <c:v>71204.88</c:v>
                </c:pt>
                <c:pt idx="6289">
                  <c:v>71216.544999999998</c:v>
                </c:pt>
                <c:pt idx="6290">
                  <c:v>71228.125</c:v>
                </c:pt>
                <c:pt idx="6291">
                  <c:v>71239.56</c:v>
                </c:pt>
                <c:pt idx="6292">
                  <c:v>71251.244999999995</c:v>
                </c:pt>
                <c:pt idx="6293">
                  <c:v>71262.89</c:v>
                </c:pt>
                <c:pt idx="6294">
                  <c:v>71274.414999999994</c:v>
                </c:pt>
                <c:pt idx="6295">
                  <c:v>71285.975000000006</c:v>
                </c:pt>
                <c:pt idx="6296">
                  <c:v>71297.710000000006</c:v>
                </c:pt>
                <c:pt idx="6297">
                  <c:v>71309.434999999998</c:v>
                </c:pt>
                <c:pt idx="6298">
                  <c:v>71321.035000000003</c:v>
                </c:pt>
                <c:pt idx="6299">
                  <c:v>71332.634999999995</c:v>
                </c:pt>
                <c:pt idx="6300">
                  <c:v>71344.184999999998</c:v>
                </c:pt>
                <c:pt idx="6301">
                  <c:v>71355.854999999996</c:v>
                </c:pt>
                <c:pt idx="6302">
                  <c:v>71367.39</c:v>
                </c:pt>
                <c:pt idx="6303">
                  <c:v>71378.865000000005</c:v>
                </c:pt>
                <c:pt idx="6304">
                  <c:v>71390.425000000003</c:v>
                </c:pt>
                <c:pt idx="6305">
                  <c:v>71402.044999999998</c:v>
                </c:pt>
                <c:pt idx="6306">
                  <c:v>71413.645000000004</c:v>
                </c:pt>
                <c:pt idx="6307">
                  <c:v>71425.035000000003</c:v>
                </c:pt>
                <c:pt idx="6308">
                  <c:v>71436.744999999995</c:v>
                </c:pt>
                <c:pt idx="6309">
                  <c:v>71448.375</c:v>
                </c:pt>
                <c:pt idx="6310">
                  <c:v>71459.955000000002</c:v>
                </c:pt>
                <c:pt idx="6311">
                  <c:v>71471.38</c:v>
                </c:pt>
                <c:pt idx="6312">
                  <c:v>71482.8</c:v>
                </c:pt>
                <c:pt idx="6313">
                  <c:v>71494.429999999993</c:v>
                </c:pt>
                <c:pt idx="6314">
                  <c:v>71506.09</c:v>
                </c:pt>
                <c:pt idx="6315">
                  <c:v>71517.72</c:v>
                </c:pt>
                <c:pt idx="6316">
                  <c:v>71529.384999999995</c:v>
                </c:pt>
                <c:pt idx="6317">
                  <c:v>71541.035000000003</c:v>
                </c:pt>
                <c:pt idx="6318">
                  <c:v>71552.61</c:v>
                </c:pt>
                <c:pt idx="6319">
                  <c:v>71564.210000000006</c:v>
                </c:pt>
                <c:pt idx="6320">
                  <c:v>71575.865000000005</c:v>
                </c:pt>
                <c:pt idx="6321">
                  <c:v>71586.345000000001</c:v>
                </c:pt>
                <c:pt idx="6322">
                  <c:v>71597.789999999994</c:v>
                </c:pt>
                <c:pt idx="6323">
                  <c:v>71609.345000000001</c:v>
                </c:pt>
                <c:pt idx="6324">
                  <c:v>71620.934999999998</c:v>
                </c:pt>
                <c:pt idx="6325">
                  <c:v>71632.63</c:v>
                </c:pt>
                <c:pt idx="6326">
                  <c:v>71643.77</c:v>
                </c:pt>
                <c:pt idx="6327">
                  <c:v>71655.494999999995</c:v>
                </c:pt>
                <c:pt idx="6328">
                  <c:v>71659.235000000001</c:v>
                </c:pt>
                <c:pt idx="6329">
                  <c:v>71670.975000000006</c:v>
                </c:pt>
                <c:pt idx="6330">
                  <c:v>71682.55</c:v>
                </c:pt>
                <c:pt idx="6331">
                  <c:v>71694.19</c:v>
                </c:pt>
                <c:pt idx="6332">
                  <c:v>71705.414999999994</c:v>
                </c:pt>
                <c:pt idx="6333">
                  <c:v>71717.024999999994</c:v>
                </c:pt>
                <c:pt idx="6334">
                  <c:v>71728.58</c:v>
                </c:pt>
                <c:pt idx="6335">
                  <c:v>71740.285000000003</c:v>
                </c:pt>
                <c:pt idx="6336">
                  <c:v>71751.64</c:v>
                </c:pt>
                <c:pt idx="6337">
                  <c:v>71763.054999999993</c:v>
                </c:pt>
                <c:pt idx="6338">
                  <c:v>71774.675000000003</c:v>
                </c:pt>
                <c:pt idx="6339">
                  <c:v>71786.074999999997</c:v>
                </c:pt>
                <c:pt idx="6340">
                  <c:v>71797.285000000003</c:v>
                </c:pt>
                <c:pt idx="6341">
                  <c:v>71808.934999999998</c:v>
                </c:pt>
                <c:pt idx="6342">
                  <c:v>71820.554999999993</c:v>
                </c:pt>
                <c:pt idx="6343">
                  <c:v>71832.17</c:v>
                </c:pt>
                <c:pt idx="6344">
                  <c:v>71843.22</c:v>
                </c:pt>
                <c:pt idx="6345">
                  <c:v>71854.850000000006</c:v>
                </c:pt>
                <c:pt idx="6346">
                  <c:v>71866.460000000006</c:v>
                </c:pt>
                <c:pt idx="6347">
                  <c:v>71878.054999999993</c:v>
                </c:pt>
                <c:pt idx="6348">
                  <c:v>71889.73</c:v>
                </c:pt>
                <c:pt idx="6349">
                  <c:v>71901.365000000005</c:v>
                </c:pt>
                <c:pt idx="6350">
                  <c:v>71912.98</c:v>
                </c:pt>
                <c:pt idx="6351">
                  <c:v>71924.354999999996</c:v>
                </c:pt>
                <c:pt idx="6352">
                  <c:v>71935.960000000006</c:v>
                </c:pt>
                <c:pt idx="6353">
                  <c:v>71947.574999999997</c:v>
                </c:pt>
                <c:pt idx="6354">
                  <c:v>71959.199999999997</c:v>
                </c:pt>
                <c:pt idx="6355">
                  <c:v>71970.824999999997</c:v>
                </c:pt>
                <c:pt idx="6356">
                  <c:v>71982.494999999995</c:v>
                </c:pt>
                <c:pt idx="6357">
                  <c:v>71994.05</c:v>
                </c:pt>
                <c:pt idx="6358">
                  <c:v>72004.804999999993</c:v>
                </c:pt>
                <c:pt idx="6359">
                  <c:v>72016.460000000006</c:v>
                </c:pt>
                <c:pt idx="6360">
                  <c:v>72028.104999999996</c:v>
                </c:pt>
                <c:pt idx="6361">
                  <c:v>72039.235000000001</c:v>
                </c:pt>
                <c:pt idx="6362">
                  <c:v>72050.86</c:v>
                </c:pt>
                <c:pt idx="6363">
                  <c:v>72062.47</c:v>
                </c:pt>
                <c:pt idx="6364">
                  <c:v>72074.115000000005</c:v>
                </c:pt>
                <c:pt idx="6365">
                  <c:v>72085.600000000006</c:v>
                </c:pt>
                <c:pt idx="6366">
                  <c:v>72097.225000000006</c:v>
                </c:pt>
                <c:pt idx="6367">
                  <c:v>72108.865000000005</c:v>
                </c:pt>
                <c:pt idx="6368">
                  <c:v>72120.3</c:v>
                </c:pt>
                <c:pt idx="6369">
                  <c:v>72131.895000000004</c:v>
                </c:pt>
                <c:pt idx="6370">
                  <c:v>72143.48</c:v>
                </c:pt>
                <c:pt idx="6371">
                  <c:v>72155.095000000001</c:v>
                </c:pt>
                <c:pt idx="6372">
                  <c:v>72166.59</c:v>
                </c:pt>
                <c:pt idx="6373">
                  <c:v>72178.05</c:v>
                </c:pt>
                <c:pt idx="6374">
                  <c:v>72189.625</c:v>
                </c:pt>
                <c:pt idx="6375">
                  <c:v>72201.25</c:v>
                </c:pt>
                <c:pt idx="6376">
                  <c:v>72212.755000000005</c:v>
                </c:pt>
                <c:pt idx="6377">
                  <c:v>72224.36</c:v>
                </c:pt>
                <c:pt idx="6378">
                  <c:v>72235.98</c:v>
                </c:pt>
                <c:pt idx="6379">
                  <c:v>72247.304999999993</c:v>
                </c:pt>
                <c:pt idx="6380">
                  <c:v>72258.925000000003</c:v>
                </c:pt>
                <c:pt idx="6381">
                  <c:v>72270.59</c:v>
                </c:pt>
                <c:pt idx="6382">
                  <c:v>72282.22</c:v>
                </c:pt>
                <c:pt idx="6383">
                  <c:v>72293.84</c:v>
                </c:pt>
                <c:pt idx="6384">
                  <c:v>72304.44</c:v>
                </c:pt>
                <c:pt idx="6385">
                  <c:v>72316.100000000006</c:v>
                </c:pt>
                <c:pt idx="6386">
                  <c:v>72327.695000000007</c:v>
                </c:pt>
                <c:pt idx="6387">
                  <c:v>72339.294999999998</c:v>
                </c:pt>
                <c:pt idx="6388">
                  <c:v>72350.945000000007</c:v>
                </c:pt>
                <c:pt idx="6389">
                  <c:v>72362.494999999995</c:v>
                </c:pt>
                <c:pt idx="6390">
                  <c:v>72374.104999999996</c:v>
                </c:pt>
                <c:pt idx="6391">
                  <c:v>72385.41</c:v>
                </c:pt>
                <c:pt idx="6392">
                  <c:v>72396.285000000003</c:v>
                </c:pt>
                <c:pt idx="6393">
                  <c:v>72407.89</c:v>
                </c:pt>
                <c:pt idx="6394">
                  <c:v>72419.520000000004</c:v>
                </c:pt>
                <c:pt idx="6395">
                  <c:v>72431.184999999998</c:v>
                </c:pt>
                <c:pt idx="6396">
                  <c:v>72442.785000000003</c:v>
                </c:pt>
                <c:pt idx="6397">
                  <c:v>72454.425000000003</c:v>
                </c:pt>
                <c:pt idx="6398">
                  <c:v>72466.074999999997</c:v>
                </c:pt>
                <c:pt idx="6399">
                  <c:v>72477.645000000004</c:v>
                </c:pt>
                <c:pt idx="6400">
                  <c:v>72489.264999999999</c:v>
                </c:pt>
                <c:pt idx="6401">
                  <c:v>72500.985000000001</c:v>
                </c:pt>
                <c:pt idx="6402">
                  <c:v>72512.600000000006</c:v>
                </c:pt>
                <c:pt idx="6403">
                  <c:v>72524.2</c:v>
                </c:pt>
                <c:pt idx="6404">
                  <c:v>72535.774999999994</c:v>
                </c:pt>
                <c:pt idx="6405">
                  <c:v>72547.595000000001</c:v>
                </c:pt>
                <c:pt idx="6406">
                  <c:v>72559.195000000007</c:v>
                </c:pt>
                <c:pt idx="6407">
                  <c:v>72570.815000000002</c:v>
                </c:pt>
                <c:pt idx="6408">
                  <c:v>72582.345000000001</c:v>
                </c:pt>
                <c:pt idx="6409">
                  <c:v>72594.11</c:v>
                </c:pt>
                <c:pt idx="6410">
                  <c:v>72605.904999999999</c:v>
                </c:pt>
                <c:pt idx="6411">
                  <c:v>72617.53</c:v>
                </c:pt>
                <c:pt idx="6412">
                  <c:v>72622.539999999994</c:v>
                </c:pt>
                <c:pt idx="6413">
                  <c:v>72634.274999999994</c:v>
                </c:pt>
                <c:pt idx="6414">
                  <c:v>72645.895000000004</c:v>
                </c:pt>
                <c:pt idx="6415">
                  <c:v>72657.535000000003</c:v>
                </c:pt>
                <c:pt idx="6416">
                  <c:v>72669.210000000006</c:v>
                </c:pt>
                <c:pt idx="6417">
                  <c:v>72680.929999999993</c:v>
                </c:pt>
                <c:pt idx="6418">
                  <c:v>72692.574999999997</c:v>
                </c:pt>
                <c:pt idx="6419">
                  <c:v>72703.7</c:v>
                </c:pt>
                <c:pt idx="6420">
                  <c:v>72715.434999999998</c:v>
                </c:pt>
                <c:pt idx="6421">
                  <c:v>72727.044999999998</c:v>
                </c:pt>
                <c:pt idx="6422">
                  <c:v>72738.78</c:v>
                </c:pt>
                <c:pt idx="6423">
                  <c:v>72750.345000000001</c:v>
                </c:pt>
                <c:pt idx="6424">
                  <c:v>72761.955000000002</c:v>
                </c:pt>
                <c:pt idx="6425">
                  <c:v>72773.565000000002</c:v>
                </c:pt>
                <c:pt idx="6426">
                  <c:v>72785.2</c:v>
                </c:pt>
                <c:pt idx="6427">
                  <c:v>72796.964999999997</c:v>
                </c:pt>
                <c:pt idx="6428">
                  <c:v>72808.595000000001</c:v>
                </c:pt>
                <c:pt idx="6429">
                  <c:v>72820.365000000005</c:v>
                </c:pt>
                <c:pt idx="6430">
                  <c:v>72831.945000000007</c:v>
                </c:pt>
                <c:pt idx="6431">
                  <c:v>72843.544999999998</c:v>
                </c:pt>
                <c:pt idx="6432">
                  <c:v>72855.039999999994</c:v>
                </c:pt>
                <c:pt idx="6433">
                  <c:v>72866.679999999993</c:v>
                </c:pt>
                <c:pt idx="6434">
                  <c:v>72878.3</c:v>
                </c:pt>
                <c:pt idx="6435">
                  <c:v>72889.964999999997</c:v>
                </c:pt>
                <c:pt idx="6436">
                  <c:v>72901.399999999994</c:v>
                </c:pt>
                <c:pt idx="6437">
                  <c:v>72913.005000000005</c:v>
                </c:pt>
                <c:pt idx="6438">
                  <c:v>72924.63</c:v>
                </c:pt>
                <c:pt idx="6439">
                  <c:v>72936.13</c:v>
                </c:pt>
                <c:pt idx="6440">
                  <c:v>72947.695000000007</c:v>
                </c:pt>
                <c:pt idx="6441">
                  <c:v>72959.33</c:v>
                </c:pt>
                <c:pt idx="6442">
                  <c:v>72970.994999999995</c:v>
                </c:pt>
                <c:pt idx="6443">
                  <c:v>72982.64</c:v>
                </c:pt>
                <c:pt idx="6444">
                  <c:v>72994.259999999995</c:v>
                </c:pt>
                <c:pt idx="6445">
                  <c:v>73005.77</c:v>
                </c:pt>
                <c:pt idx="6446">
                  <c:v>73017.395000000004</c:v>
                </c:pt>
                <c:pt idx="6447">
                  <c:v>73029.009999999995</c:v>
                </c:pt>
                <c:pt idx="6448">
                  <c:v>73040.125</c:v>
                </c:pt>
                <c:pt idx="6449">
                  <c:v>73051.664999999994</c:v>
                </c:pt>
                <c:pt idx="6450">
                  <c:v>73063.274999999994</c:v>
                </c:pt>
                <c:pt idx="6451">
                  <c:v>73074.914999999994</c:v>
                </c:pt>
                <c:pt idx="6452">
                  <c:v>73086.535000000003</c:v>
                </c:pt>
                <c:pt idx="6453">
                  <c:v>73098.13</c:v>
                </c:pt>
                <c:pt idx="6454">
                  <c:v>73109.785000000003</c:v>
                </c:pt>
                <c:pt idx="6455">
                  <c:v>73121.48</c:v>
                </c:pt>
                <c:pt idx="6456">
                  <c:v>73132.654999999999</c:v>
                </c:pt>
                <c:pt idx="6457">
                  <c:v>73144.184999999998</c:v>
                </c:pt>
                <c:pt idx="6458">
                  <c:v>73155.804999999993</c:v>
                </c:pt>
                <c:pt idx="6459">
                  <c:v>73167.445000000007</c:v>
                </c:pt>
                <c:pt idx="6460">
                  <c:v>73178.45</c:v>
                </c:pt>
                <c:pt idx="6461">
                  <c:v>73190.080000000002</c:v>
                </c:pt>
                <c:pt idx="6462">
                  <c:v>73201.73</c:v>
                </c:pt>
                <c:pt idx="6463">
                  <c:v>73213.36</c:v>
                </c:pt>
                <c:pt idx="6464">
                  <c:v>73224.925000000003</c:v>
                </c:pt>
                <c:pt idx="6465">
                  <c:v>73236.565000000002</c:v>
                </c:pt>
                <c:pt idx="6466">
                  <c:v>73248.14</c:v>
                </c:pt>
                <c:pt idx="6467">
                  <c:v>73259.735000000001</c:v>
                </c:pt>
                <c:pt idx="6468">
                  <c:v>73271.225000000006</c:v>
                </c:pt>
                <c:pt idx="6469">
                  <c:v>73282.865000000005</c:v>
                </c:pt>
                <c:pt idx="6470">
                  <c:v>73294.240000000005</c:v>
                </c:pt>
                <c:pt idx="6471">
                  <c:v>73305.304999999993</c:v>
                </c:pt>
                <c:pt idx="6472">
                  <c:v>73316.929999999993</c:v>
                </c:pt>
                <c:pt idx="6473">
                  <c:v>73328.604999999996</c:v>
                </c:pt>
                <c:pt idx="6474">
                  <c:v>73340.28</c:v>
                </c:pt>
                <c:pt idx="6475">
                  <c:v>73352.054999999993</c:v>
                </c:pt>
                <c:pt idx="6476">
                  <c:v>73363.695000000007</c:v>
                </c:pt>
                <c:pt idx="6477">
                  <c:v>73375.205000000002</c:v>
                </c:pt>
                <c:pt idx="6478">
                  <c:v>73386.850000000006</c:v>
                </c:pt>
                <c:pt idx="6479">
                  <c:v>73390.17</c:v>
                </c:pt>
                <c:pt idx="6480">
                  <c:v>73401.62</c:v>
                </c:pt>
                <c:pt idx="6481">
                  <c:v>73412.324999999997</c:v>
                </c:pt>
                <c:pt idx="6482">
                  <c:v>73423.960000000006</c:v>
                </c:pt>
                <c:pt idx="6483">
                  <c:v>73435.574999999997</c:v>
                </c:pt>
                <c:pt idx="6484">
                  <c:v>73447.115000000005</c:v>
                </c:pt>
                <c:pt idx="6485">
                  <c:v>73458.75</c:v>
                </c:pt>
                <c:pt idx="6486">
                  <c:v>73470.36</c:v>
                </c:pt>
                <c:pt idx="6487">
                  <c:v>73481.86</c:v>
                </c:pt>
                <c:pt idx="6488">
                  <c:v>73493.434999999998</c:v>
                </c:pt>
                <c:pt idx="6489">
                  <c:v>73505.054999999993</c:v>
                </c:pt>
                <c:pt idx="6490">
                  <c:v>73516.664999999994</c:v>
                </c:pt>
                <c:pt idx="6491">
                  <c:v>73528.289999999994</c:v>
                </c:pt>
                <c:pt idx="6492">
                  <c:v>73539.925000000003</c:v>
                </c:pt>
                <c:pt idx="6493">
                  <c:v>73551.56</c:v>
                </c:pt>
                <c:pt idx="6494">
                  <c:v>73563.179999999993</c:v>
                </c:pt>
                <c:pt idx="6495">
                  <c:v>73574.804999999993</c:v>
                </c:pt>
                <c:pt idx="6496">
                  <c:v>73586.304999999993</c:v>
                </c:pt>
                <c:pt idx="6497">
                  <c:v>73597.964999999997</c:v>
                </c:pt>
                <c:pt idx="6498">
                  <c:v>73609.53</c:v>
                </c:pt>
                <c:pt idx="6499">
                  <c:v>73621.17</c:v>
                </c:pt>
                <c:pt idx="6500">
                  <c:v>73632.785000000003</c:v>
                </c:pt>
                <c:pt idx="6501">
                  <c:v>73643.929999999993</c:v>
                </c:pt>
                <c:pt idx="6502">
                  <c:v>73655.544999999998</c:v>
                </c:pt>
                <c:pt idx="6503">
                  <c:v>73667.145000000004</c:v>
                </c:pt>
                <c:pt idx="6504">
                  <c:v>73678.789999999994</c:v>
                </c:pt>
                <c:pt idx="6505">
                  <c:v>73690.035000000003</c:v>
                </c:pt>
                <c:pt idx="6506">
                  <c:v>73700.960000000006</c:v>
                </c:pt>
                <c:pt idx="6507">
                  <c:v>73712.544999999998</c:v>
                </c:pt>
                <c:pt idx="6508">
                  <c:v>73724.164999999994</c:v>
                </c:pt>
                <c:pt idx="6509">
                  <c:v>73735.875</c:v>
                </c:pt>
                <c:pt idx="6510">
                  <c:v>73747.494999999995</c:v>
                </c:pt>
                <c:pt idx="6511">
                  <c:v>73759.14</c:v>
                </c:pt>
                <c:pt idx="6512">
                  <c:v>73770.354999999996</c:v>
                </c:pt>
                <c:pt idx="6513">
                  <c:v>73781.925000000003</c:v>
                </c:pt>
                <c:pt idx="6514">
                  <c:v>73793.565000000002</c:v>
                </c:pt>
                <c:pt idx="6515">
                  <c:v>73805.09</c:v>
                </c:pt>
                <c:pt idx="6516">
                  <c:v>73816.645000000004</c:v>
                </c:pt>
                <c:pt idx="6517">
                  <c:v>73828.274999999994</c:v>
                </c:pt>
                <c:pt idx="6518">
                  <c:v>73839.615000000005</c:v>
                </c:pt>
                <c:pt idx="6519">
                  <c:v>73851.23</c:v>
                </c:pt>
                <c:pt idx="6520">
                  <c:v>73862.845000000001</c:v>
                </c:pt>
                <c:pt idx="6521">
                  <c:v>73873.865000000005</c:v>
                </c:pt>
                <c:pt idx="6522">
                  <c:v>73885.505000000005</c:v>
                </c:pt>
                <c:pt idx="6523">
                  <c:v>73897.035000000003</c:v>
                </c:pt>
                <c:pt idx="6524">
                  <c:v>73908.675000000003</c:v>
                </c:pt>
                <c:pt idx="6525">
                  <c:v>73920.31</c:v>
                </c:pt>
                <c:pt idx="6526">
                  <c:v>73931.774999999994</c:v>
                </c:pt>
                <c:pt idx="6527">
                  <c:v>73943.365000000005</c:v>
                </c:pt>
                <c:pt idx="6528">
                  <c:v>73954.990000000005</c:v>
                </c:pt>
                <c:pt idx="6529">
                  <c:v>73966.595000000001</c:v>
                </c:pt>
                <c:pt idx="6530">
                  <c:v>73978.25</c:v>
                </c:pt>
                <c:pt idx="6531">
                  <c:v>73989.524999999994</c:v>
                </c:pt>
                <c:pt idx="6532">
                  <c:v>74001.05</c:v>
                </c:pt>
                <c:pt idx="6533">
                  <c:v>74012.63</c:v>
                </c:pt>
                <c:pt idx="6534">
                  <c:v>74024.23</c:v>
                </c:pt>
                <c:pt idx="6535">
                  <c:v>74035.520000000004</c:v>
                </c:pt>
                <c:pt idx="6536">
                  <c:v>74046.994999999995</c:v>
                </c:pt>
                <c:pt idx="6537">
                  <c:v>74058.559999999998</c:v>
                </c:pt>
                <c:pt idx="6538">
                  <c:v>74070.289999999994</c:v>
                </c:pt>
                <c:pt idx="6539">
                  <c:v>74081.919999999998</c:v>
                </c:pt>
                <c:pt idx="6540">
                  <c:v>74093.48</c:v>
                </c:pt>
                <c:pt idx="6541">
                  <c:v>74105.19</c:v>
                </c:pt>
                <c:pt idx="6542">
                  <c:v>74116.86</c:v>
                </c:pt>
                <c:pt idx="6543">
                  <c:v>74128.645000000004</c:v>
                </c:pt>
                <c:pt idx="6544">
                  <c:v>74140.320000000007</c:v>
                </c:pt>
                <c:pt idx="6545">
                  <c:v>74151.97</c:v>
                </c:pt>
                <c:pt idx="6546">
                  <c:v>74163.544999999998</c:v>
                </c:pt>
                <c:pt idx="6547">
                  <c:v>74175.175000000003</c:v>
                </c:pt>
                <c:pt idx="6548">
                  <c:v>74186.81</c:v>
                </c:pt>
                <c:pt idx="6549">
                  <c:v>74198.039999999994</c:v>
                </c:pt>
                <c:pt idx="6550">
                  <c:v>74209.824999999997</c:v>
                </c:pt>
                <c:pt idx="6551">
                  <c:v>74221.535000000003</c:v>
                </c:pt>
                <c:pt idx="6552">
                  <c:v>74233.184999999998</c:v>
                </c:pt>
                <c:pt idx="6553">
                  <c:v>74244.804999999993</c:v>
                </c:pt>
                <c:pt idx="6554">
                  <c:v>74255.929999999993</c:v>
                </c:pt>
                <c:pt idx="6555">
                  <c:v>74267.570000000007</c:v>
                </c:pt>
                <c:pt idx="6556">
                  <c:v>74279.19</c:v>
                </c:pt>
                <c:pt idx="6557">
                  <c:v>74290.679999999993</c:v>
                </c:pt>
                <c:pt idx="6558">
                  <c:v>74302.19</c:v>
                </c:pt>
                <c:pt idx="6559">
                  <c:v>74313.83</c:v>
                </c:pt>
                <c:pt idx="6560">
                  <c:v>74325.48</c:v>
                </c:pt>
                <c:pt idx="6561">
                  <c:v>74336.960000000006</c:v>
                </c:pt>
                <c:pt idx="6562">
                  <c:v>74348.070000000007</c:v>
                </c:pt>
                <c:pt idx="6563">
                  <c:v>74359.710000000006</c:v>
                </c:pt>
                <c:pt idx="6564">
                  <c:v>74371.354999999996</c:v>
                </c:pt>
                <c:pt idx="6565">
                  <c:v>74382.985000000001</c:v>
                </c:pt>
                <c:pt idx="6566">
                  <c:v>74394.64</c:v>
                </c:pt>
                <c:pt idx="6567">
                  <c:v>74405.740000000005</c:v>
                </c:pt>
                <c:pt idx="6568">
                  <c:v>74417.184999999998</c:v>
                </c:pt>
                <c:pt idx="6569">
                  <c:v>74428.375</c:v>
                </c:pt>
                <c:pt idx="6570">
                  <c:v>74440.035000000003</c:v>
                </c:pt>
                <c:pt idx="6571">
                  <c:v>74451.63</c:v>
                </c:pt>
                <c:pt idx="6572">
                  <c:v>74463.23</c:v>
                </c:pt>
                <c:pt idx="6573">
                  <c:v>74474.824999999997</c:v>
                </c:pt>
                <c:pt idx="6574">
                  <c:v>74486.375</c:v>
                </c:pt>
                <c:pt idx="6575">
                  <c:v>74497.884999999995</c:v>
                </c:pt>
                <c:pt idx="6576">
                  <c:v>74509.509999999995</c:v>
                </c:pt>
                <c:pt idx="6577">
                  <c:v>74521.119999999995</c:v>
                </c:pt>
                <c:pt idx="6578">
                  <c:v>74532.679999999993</c:v>
                </c:pt>
                <c:pt idx="6579">
                  <c:v>74544.25</c:v>
                </c:pt>
                <c:pt idx="6580">
                  <c:v>74555.904999999999</c:v>
                </c:pt>
                <c:pt idx="6581">
                  <c:v>74567.350000000006</c:v>
                </c:pt>
                <c:pt idx="6582">
                  <c:v>74578.925000000003</c:v>
                </c:pt>
                <c:pt idx="6583">
                  <c:v>74590.574999999997</c:v>
                </c:pt>
                <c:pt idx="6584">
                  <c:v>74602.205000000002</c:v>
                </c:pt>
                <c:pt idx="6585">
                  <c:v>74613.8</c:v>
                </c:pt>
                <c:pt idx="6586">
                  <c:v>74625.414999999994</c:v>
                </c:pt>
                <c:pt idx="6587">
                  <c:v>74637.06</c:v>
                </c:pt>
                <c:pt idx="6588">
                  <c:v>74648.675000000003</c:v>
                </c:pt>
                <c:pt idx="6589">
                  <c:v>74660.425000000003</c:v>
                </c:pt>
                <c:pt idx="6590">
                  <c:v>74672.115000000005</c:v>
                </c:pt>
                <c:pt idx="6591">
                  <c:v>74683.89</c:v>
                </c:pt>
                <c:pt idx="6592">
                  <c:v>74695.600000000006</c:v>
                </c:pt>
                <c:pt idx="6593">
                  <c:v>74707.315000000002</c:v>
                </c:pt>
                <c:pt idx="6594">
                  <c:v>74718.97</c:v>
                </c:pt>
                <c:pt idx="6595">
                  <c:v>74730.684999999998</c:v>
                </c:pt>
                <c:pt idx="6596">
                  <c:v>74742.41</c:v>
                </c:pt>
                <c:pt idx="6597">
                  <c:v>74753.899999999994</c:v>
                </c:pt>
                <c:pt idx="6598">
                  <c:v>74765.585000000006</c:v>
                </c:pt>
                <c:pt idx="6599">
                  <c:v>74777</c:v>
                </c:pt>
                <c:pt idx="6600">
                  <c:v>74788.69</c:v>
                </c:pt>
                <c:pt idx="6601">
                  <c:v>74800.31</c:v>
                </c:pt>
                <c:pt idx="6602">
                  <c:v>74812.054999999993</c:v>
                </c:pt>
                <c:pt idx="6603">
                  <c:v>74823.554999999993</c:v>
                </c:pt>
                <c:pt idx="6604">
                  <c:v>74835.19</c:v>
                </c:pt>
                <c:pt idx="6605">
                  <c:v>74846.7</c:v>
                </c:pt>
                <c:pt idx="6606">
                  <c:v>74858.38</c:v>
                </c:pt>
                <c:pt idx="6607">
                  <c:v>74870.06</c:v>
                </c:pt>
                <c:pt idx="6608">
                  <c:v>74881.744999999995</c:v>
                </c:pt>
                <c:pt idx="6609">
                  <c:v>74893.494999999995</c:v>
                </c:pt>
                <c:pt idx="6610">
                  <c:v>74905.179999999993</c:v>
                </c:pt>
                <c:pt idx="6611">
                  <c:v>74916.854999999996</c:v>
                </c:pt>
                <c:pt idx="6612">
                  <c:v>74928.425000000003</c:v>
                </c:pt>
                <c:pt idx="6613">
                  <c:v>74939.264999999999</c:v>
                </c:pt>
                <c:pt idx="6614">
                  <c:v>74944.460000000006</c:v>
                </c:pt>
                <c:pt idx="6615">
                  <c:v>74956.134999999995</c:v>
                </c:pt>
                <c:pt idx="6616">
                  <c:v>74967.725000000006</c:v>
                </c:pt>
                <c:pt idx="6617">
                  <c:v>74979.460000000006</c:v>
                </c:pt>
                <c:pt idx="6618">
                  <c:v>74991.175000000003</c:v>
                </c:pt>
                <c:pt idx="6619">
                  <c:v>75002.89</c:v>
                </c:pt>
                <c:pt idx="6620">
                  <c:v>75014.595000000001</c:v>
                </c:pt>
                <c:pt idx="6621">
                  <c:v>75026.36</c:v>
                </c:pt>
                <c:pt idx="6622">
                  <c:v>75038.03</c:v>
                </c:pt>
                <c:pt idx="6623">
                  <c:v>75049.345000000001</c:v>
                </c:pt>
                <c:pt idx="6624">
                  <c:v>75060.675000000003</c:v>
                </c:pt>
                <c:pt idx="6625">
                  <c:v>75072.225000000006</c:v>
                </c:pt>
                <c:pt idx="6626">
                  <c:v>75083.914999999994</c:v>
                </c:pt>
                <c:pt idx="6627">
                  <c:v>75095.125</c:v>
                </c:pt>
                <c:pt idx="6628">
                  <c:v>75106.789999999994</c:v>
                </c:pt>
                <c:pt idx="6629">
                  <c:v>75118.414999999994</c:v>
                </c:pt>
                <c:pt idx="6630">
                  <c:v>75129.919999999998</c:v>
                </c:pt>
                <c:pt idx="6631">
                  <c:v>75141.485000000001</c:v>
                </c:pt>
                <c:pt idx="6632">
                  <c:v>75153.11</c:v>
                </c:pt>
                <c:pt idx="6633">
                  <c:v>75164.73</c:v>
                </c:pt>
                <c:pt idx="6634">
                  <c:v>75176.240000000005</c:v>
                </c:pt>
                <c:pt idx="6635">
                  <c:v>75187.88</c:v>
                </c:pt>
                <c:pt idx="6636">
                  <c:v>75199.085000000006</c:v>
                </c:pt>
                <c:pt idx="6637">
                  <c:v>75210.455000000002</c:v>
                </c:pt>
                <c:pt idx="6638">
                  <c:v>75221.964999999997</c:v>
                </c:pt>
                <c:pt idx="6639">
                  <c:v>75233.59</c:v>
                </c:pt>
                <c:pt idx="6640">
                  <c:v>75244.88</c:v>
                </c:pt>
                <c:pt idx="6641">
                  <c:v>75256.58</c:v>
                </c:pt>
                <c:pt idx="6642">
                  <c:v>75268.195000000007</c:v>
                </c:pt>
                <c:pt idx="6643">
                  <c:v>75279.929999999993</c:v>
                </c:pt>
                <c:pt idx="6644">
                  <c:v>75291.574999999997</c:v>
                </c:pt>
                <c:pt idx="6645">
                  <c:v>75303.22</c:v>
                </c:pt>
                <c:pt idx="6646">
                  <c:v>75314.875</c:v>
                </c:pt>
                <c:pt idx="6647">
                  <c:v>75326.45</c:v>
                </c:pt>
                <c:pt idx="6648">
                  <c:v>75338.06</c:v>
                </c:pt>
                <c:pt idx="6649">
                  <c:v>75349.714999999997</c:v>
                </c:pt>
                <c:pt idx="6650">
                  <c:v>75361.395000000004</c:v>
                </c:pt>
                <c:pt idx="6651">
                  <c:v>75373.085000000006</c:v>
                </c:pt>
                <c:pt idx="6652">
                  <c:v>75384.764999999999</c:v>
                </c:pt>
                <c:pt idx="6653">
                  <c:v>75396.505000000005</c:v>
                </c:pt>
                <c:pt idx="6654">
                  <c:v>75408.23</c:v>
                </c:pt>
                <c:pt idx="6655">
                  <c:v>75419.94</c:v>
                </c:pt>
                <c:pt idx="6656">
                  <c:v>75430.895000000004</c:v>
                </c:pt>
                <c:pt idx="6657">
                  <c:v>75442.47</c:v>
                </c:pt>
                <c:pt idx="6658">
                  <c:v>75454.024999999994</c:v>
                </c:pt>
                <c:pt idx="6659">
                  <c:v>75465.625</c:v>
                </c:pt>
                <c:pt idx="6660">
                  <c:v>75477.27</c:v>
                </c:pt>
                <c:pt idx="6661">
                  <c:v>75488.89</c:v>
                </c:pt>
                <c:pt idx="6662">
                  <c:v>75500.585000000006</c:v>
                </c:pt>
                <c:pt idx="6663">
                  <c:v>75512.365000000005</c:v>
                </c:pt>
                <c:pt idx="6664">
                  <c:v>75523.985000000001</c:v>
                </c:pt>
                <c:pt idx="6665">
                  <c:v>75535.095000000001</c:v>
                </c:pt>
                <c:pt idx="6666">
                  <c:v>75546.73</c:v>
                </c:pt>
                <c:pt idx="6667">
                  <c:v>75558.02</c:v>
                </c:pt>
                <c:pt idx="6668">
                  <c:v>75569.69</c:v>
                </c:pt>
                <c:pt idx="6669">
                  <c:v>75581.384999999995</c:v>
                </c:pt>
                <c:pt idx="6670">
                  <c:v>75593.070000000007</c:v>
                </c:pt>
                <c:pt idx="6671">
                  <c:v>75604.675000000003</c:v>
                </c:pt>
                <c:pt idx="6672">
                  <c:v>75616.31</c:v>
                </c:pt>
                <c:pt idx="6673">
                  <c:v>75627.934999999998</c:v>
                </c:pt>
                <c:pt idx="6674">
                  <c:v>75639.705000000002</c:v>
                </c:pt>
                <c:pt idx="6675">
                  <c:v>75651.255000000005</c:v>
                </c:pt>
                <c:pt idx="6676">
                  <c:v>75662.964999999997</c:v>
                </c:pt>
                <c:pt idx="6677">
                  <c:v>75674.725000000006</c:v>
                </c:pt>
                <c:pt idx="6678">
                  <c:v>75686.445000000007</c:v>
                </c:pt>
                <c:pt idx="6679">
                  <c:v>75698.06</c:v>
                </c:pt>
                <c:pt idx="6680">
                  <c:v>75709.794999999998</c:v>
                </c:pt>
                <c:pt idx="6681">
                  <c:v>75721.524999999994</c:v>
                </c:pt>
                <c:pt idx="6682">
                  <c:v>75733.175000000003</c:v>
                </c:pt>
                <c:pt idx="6683">
                  <c:v>75744.865000000005</c:v>
                </c:pt>
                <c:pt idx="6684">
                  <c:v>75756.565000000002</c:v>
                </c:pt>
                <c:pt idx="6685">
                  <c:v>75768.175000000003</c:v>
                </c:pt>
                <c:pt idx="6686">
                  <c:v>75779.785000000003</c:v>
                </c:pt>
                <c:pt idx="6687">
                  <c:v>75791.399999999994</c:v>
                </c:pt>
                <c:pt idx="6688">
                  <c:v>75803.13</c:v>
                </c:pt>
                <c:pt idx="6689">
                  <c:v>75814.705000000002</c:v>
                </c:pt>
                <c:pt idx="6690">
                  <c:v>75826.315000000002</c:v>
                </c:pt>
                <c:pt idx="6691">
                  <c:v>75837.815000000002</c:v>
                </c:pt>
                <c:pt idx="6692">
                  <c:v>75849.59</c:v>
                </c:pt>
                <c:pt idx="6693">
                  <c:v>75861.395000000004</c:v>
                </c:pt>
                <c:pt idx="6694">
                  <c:v>75873.044999999998</c:v>
                </c:pt>
                <c:pt idx="6695">
                  <c:v>75884.679999999993</c:v>
                </c:pt>
                <c:pt idx="6696">
                  <c:v>75896.315000000002</c:v>
                </c:pt>
                <c:pt idx="6697">
                  <c:v>75907.815000000002</c:v>
                </c:pt>
                <c:pt idx="6698">
                  <c:v>75919.574999999997</c:v>
                </c:pt>
                <c:pt idx="6699">
                  <c:v>75931.205000000002</c:v>
                </c:pt>
                <c:pt idx="6700">
                  <c:v>75942.955000000002</c:v>
                </c:pt>
                <c:pt idx="6701">
                  <c:v>75954.654999999999</c:v>
                </c:pt>
                <c:pt idx="6702">
                  <c:v>75966.425000000003</c:v>
                </c:pt>
                <c:pt idx="6703">
                  <c:v>75978.164999999994</c:v>
                </c:pt>
                <c:pt idx="6704">
                  <c:v>75989.78</c:v>
                </c:pt>
                <c:pt idx="6705">
                  <c:v>76001.440000000002</c:v>
                </c:pt>
                <c:pt idx="6706">
                  <c:v>76013.11</c:v>
                </c:pt>
                <c:pt idx="6707">
                  <c:v>76024.66</c:v>
                </c:pt>
                <c:pt idx="6708">
                  <c:v>76032.929999999993</c:v>
                </c:pt>
                <c:pt idx="6709">
                  <c:v>76044.63</c:v>
                </c:pt>
                <c:pt idx="6710">
                  <c:v>76056.324999999997</c:v>
                </c:pt>
                <c:pt idx="6711">
                  <c:v>76068.070000000007</c:v>
                </c:pt>
                <c:pt idx="6712">
                  <c:v>76079.845000000001</c:v>
                </c:pt>
                <c:pt idx="6713">
                  <c:v>76091.445000000007</c:v>
                </c:pt>
                <c:pt idx="6714">
                  <c:v>76103.09</c:v>
                </c:pt>
                <c:pt idx="6715">
                  <c:v>76114.679999999993</c:v>
                </c:pt>
                <c:pt idx="6716">
                  <c:v>76124.035000000003</c:v>
                </c:pt>
                <c:pt idx="6717">
                  <c:v>76135.789999999994</c:v>
                </c:pt>
                <c:pt idx="6718">
                  <c:v>76147.554999999993</c:v>
                </c:pt>
                <c:pt idx="6719">
                  <c:v>76159.195000000007</c:v>
                </c:pt>
                <c:pt idx="6720">
                  <c:v>76170.87</c:v>
                </c:pt>
                <c:pt idx="6721">
                  <c:v>76182.565000000002</c:v>
                </c:pt>
                <c:pt idx="6722">
                  <c:v>76194.23</c:v>
                </c:pt>
                <c:pt idx="6723">
                  <c:v>76205.845000000001</c:v>
                </c:pt>
                <c:pt idx="6724">
                  <c:v>76217.45</c:v>
                </c:pt>
                <c:pt idx="6725">
                  <c:v>76229.070000000007</c:v>
                </c:pt>
                <c:pt idx="6726">
                  <c:v>76240.804999999993</c:v>
                </c:pt>
                <c:pt idx="6727">
                  <c:v>76250.64</c:v>
                </c:pt>
                <c:pt idx="6728">
                  <c:v>76262.214999999997</c:v>
                </c:pt>
                <c:pt idx="6729">
                  <c:v>76273.990000000005</c:v>
                </c:pt>
                <c:pt idx="6730">
                  <c:v>76285.53</c:v>
                </c:pt>
                <c:pt idx="6731">
                  <c:v>76297.175000000003</c:v>
                </c:pt>
                <c:pt idx="6732">
                  <c:v>76308.304999999993</c:v>
                </c:pt>
                <c:pt idx="6733">
                  <c:v>76319.960000000006</c:v>
                </c:pt>
                <c:pt idx="6734">
                  <c:v>76331.56</c:v>
                </c:pt>
                <c:pt idx="6735">
                  <c:v>76342.83</c:v>
                </c:pt>
                <c:pt idx="6736">
                  <c:v>76354.365000000005</c:v>
                </c:pt>
                <c:pt idx="6737">
                  <c:v>76365.895000000004</c:v>
                </c:pt>
                <c:pt idx="6738">
                  <c:v>76377.514999999999</c:v>
                </c:pt>
                <c:pt idx="6739">
                  <c:v>76389.065000000002</c:v>
                </c:pt>
                <c:pt idx="6740">
                  <c:v>76400.710000000006</c:v>
                </c:pt>
                <c:pt idx="6741">
                  <c:v>76412.34</c:v>
                </c:pt>
                <c:pt idx="6742">
                  <c:v>76423.395000000004</c:v>
                </c:pt>
                <c:pt idx="6743">
                  <c:v>76435.02</c:v>
                </c:pt>
                <c:pt idx="6744">
                  <c:v>76446.615000000005</c:v>
                </c:pt>
                <c:pt idx="6745">
                  <c:v>76458.259999999995</c:v>
                </c:pt>
                <c:pt idx="6746">
                  <c:v>76469.865000000005</c:v>
                </c:pt>
                <c:pt idx="6747">
                  <c:v>76481.440000000002</c:v>
                </c:pt>
                <c:pt idx="6748">
                  <c:v>76493.085000000006</c:v>
                </c:pt>
                <c:pt idx="6749">
                  <c:v>76504.725000000006</c:v>
                </c:pt>
                <c:pt idx="6750">
                  <c:v>76516.274999999994</c:v>
                </c:pt>
                <c:pt idx="6751">
                  <c:v>76527.725000000006</c:v>
                </c:pt>
                <c:pt idx="6752">
                  <c:v>76539.294999999998</c:v>
                </c:pt>
                <c:pt idx="6753">
                  <c:v>76550.91</c:v>
                </c:pt>
                <c:pt idx="6754">
                  <c:v>76562.559999999998</c:v>
                </c:pt>
                <c:pt idx="6755">
                  <c:v>76573.955000000002</c:v>
                </c:pt>
                <c:pt idx="6756">
                  <c:v>76585.485000000001</c:v>
                </c:pt>
                <c:pt idx="6757">
                  <c:v>76597.145000000004</c:v>
                </c:pt>
                <c:pt idx="6758">
                  <c:v>76608.125</c:v>
                </c:pt>
                <c:pt idx="6759">
                  <c:v>76619.735000000001</c:v>
                </c:pt>
                <c:pt idx="6760">
                  <c:v>76631.354999999996</c:v>
                </c:pt>
                <c:pt idx="6761">
                  <c:v>76642.994999999995</c:v>
                </c:pt>
                <c:pt idx="6762">
                  <c:v>76654.645000000004</c:v>
                </c:pt>
                <c:pt idx="6763">
                  <c:v>76666.304999999993</c:v>
                </c:pt>
                <c:pt idx="6764">
                  <c:v>76677.759999999995</c:v>
                </c:pt>
                <c:pt idx="6765">
                  <c:v>76688.75</c:v>
                </c:pt>
                <c:pt idx="6766">
                  <c:v>76700.324999999997</c:v>
                </c:pt>
                <c:pt idx="6767">
                  <c:v>76711.914999999994</c:v>
                </c:pt>
                <c:pt idx="6768">
                  <c:v>76723.485000000001</c:v>
                </c:pt>
                <c:pt idx="6769">
                  <c:v>76735.06</c:v>
                </c:pt>
                <c:pt idx="6770">
                  <c:v>76746.675000000003</c:v>
                </c:pt>
                <c:pt idx="6771">
                  <c:v>76758.154999999999</c:v>
                </c:pt>
                <c:pt idx="6772">
                  <c:v>76769.815000000002</c:v>
                </c:pt>
                <c:pt idx="6773">
                  <c:v>76781.425000000003</c:v>
                </c:pt>
                <c:pt idx="6774">
                  <c:v>76793.044999999998</c:v>
                </c:pt>
                <c:pt idx="6775">
                  <c:v>76804.375</c:v>
                </c:pt>
                <c:pt idx="6776">
                  <c:v>76815.914999999994</c:v>
                </c:pt>
                <c:pt idx="6777">
                  <c:v>76825.72</c:v>
                </c:pt>
                <c:pt idx="6778">
                  <c:v>76827.354999999996</c:v>
                </c:pt>
                <c:pt idx="6779">
                  <c:v>76839.024999999994</c:v>
                </c:pt>
                <c:pt idx="6780">
                  <c:v>76850.645000000004</c:v>
                </c:pt>
                <c:pt idx="6781">
                  <c:v>76860.955000000002</c:v>
                </c:pt>
                <c:pt idx="6782">
                  <c:v>76871.3</c:v>
                </c:pt>
                <c:pt idx="6783">
                  <c:v>76882.875</c:v>
                </c:pt>
                <c:pt idx="6784">
                  <c:v>76894.445000000007</c:v>
                </c:pt>
                <c:pt idx="6785">
                  <c:v>76906.11</c:v>
                </c:pt>
                <c:pt idx="6786">
                  <c:v>76917.535000000003</c:v>
                </c:pt>
                <c:pt idx="6787">
                  <c:v>76929.145000000004</c:v>
                </c:pt>
                <c:pt idx="6788">
                  <c:v>76940.800000000003</c:v>
                </c:pt>
                <c:pt idx="6789">
                  <c:v>76952.434999999998</c:v>
                </c:pt>
                <c:pt idx="6790">
                  <c:v>76964.009999999995</c:v>
                </c:pt>
                <c:pt idx="6791">
                  <c:v>76975.58</c:v>
                </c:pt>
                <c:pt idx="6792">
                  <c:v>76987.154999999999</c:v>
                </c:pt>
                <c:pt idx="6793">
                  <c:v>76998.645000000004</c:v>
                </c:pt>
                <c:pt idx="6794">
                  <c:v>77010.294999999998</c:v>
                </c:pt>
                <c:pt idx="6795">
                  <c:v>77021.78</c:v>
                </c:pt>
                <c:pt idx="6796">
                  <c:v>77033.38</c:v>
                </c:pt>
                <c:pt idx="6797">
                  <c:v>77045.024999999994</c:v>
                </c:pt>
                <c:pt idx="6798">
                  <c:v>77056.604999999996</c:v>
                </c:pt>
                <c:pt idx="6799">
                  <c:v>77068.22</c:v>
                </c:pt>
                <c:pt idx="6800">
                  <c:v>77079.98</c:v>
                </c:pt>
                <c:pt idx="6801">
                  <c:v>77091.675000000003</c:v>
                </c:pt>
                <c:pt idx="6802">
                  <c:v>77103.145000000004</c:v>
                </c:pt>
                <c:pt idx="6803">
                  <c:v>77114.744999999995</c:v>
                </c:pt>
                <c:pt idx="6804">
                  <c:v>77126.455000000002</c:v>
                </c:pt>
                <c:pt idx="6805">
                  <c:v>77138.195000000007</c:v>
                </c:pt>
                <c:pt idx="6806">
                  <c:v>77149.925000000003</c:v>
                </c:pt>
                <c:pt idx="6807">
                  <c:v>77161.565000000002</c:v>
                </c:pt>
                <c:pt idx="6808">
                  <c:v>77173.22</c:v>
                </c:pt>
                <c:pt idx="6809">
                  <c:v>77184.895000000004</c:v>
                </c:pt>
                <c:pt idx="6810">
                  <c:v>77196.634999999995</c:v>
                </c:pt>
                <c:pt idx="6811">
                  <c:v>77208.225000000006</c:v>
                </c:pt>
                <c:pt idx="6812">
                  <c:v>77219.824999999997</c:v>
                </c:pt>
                <c:pt idx="6813">
                  <c:v>77231.42</c:v>
                </c:pt>
                <c:pt idx="6814">
                  <c:v>77243.009999999995</c:v>
                </c:pt>
                <c:pt idx="6815">
                  <c:v>77254.625</c:v>
                </c:pt>
                <c:pt idx="6816">
                  <c:v>77266.3</c:v>
                </c:pt>
                <c:pt idx="6817">
                  <c:v>77278.014999999999</c:v>
                </c:pt>
                <c:pt idx="6818">
                  <c:v>77289.625</c:v>
                </c:pt>
                <c:pt idx="6819">
                  <c:v>77301.3</c:v>
                </c:pt>
                <c:pt idx="6820">
                  <c:v>77312.854999999996</c:v>
                </c:pt>
                <c:pt idx="6821">
                  <c:v>77324.434999999998</c:v>
                </c:pt>
                <c:pt idx="6822">
                  <c:v>77336.100000000006</c:v>
                </c:pt>
                <c:pt idx="6823">
                  <c:v>77347.820000000007</c:v>
                </c:pt>
                <c:pt idx="6824">
                  <c:v>77359.509999999995</c:v>
                </c:pt>
                <c:pt idx="6825">
                  <c:v>77371.264999999999</c:v>
                </c:pt>
                <c:pt idx="6826">
                  <c:v>77382.67</c:v>
                </c:pt>
                <c:pt idx="6827">
                  <c:v>77394.395000000004</c:v>
                </c:pt>
                <c:pt idx="6828">
                  <c:v>77406.024999999994</c:v>
                </c:pt>
                <c:pt idx="6829">
                  <c:v>77417.8</c:v>
                </c:pt>
                <c:pt idx="6830">
                  <c:v>77429.505000000005</c:v>
                </c:pt>
                <c:pt idx="6831">
                  <c:v>77441.074999999997</c:v>
                </c:pt>
                <c:pt idx="6832">
                  <c:v>77452.755000000005</c:v>
                </c:pt>
                <c:pt idx="6833">
                  <c:v>77464.485000000001</c:v>
                </c:pt>
                <c:pt idx="6834">
                  <c:v>77474.625</c:v>
                </c:pt>
                <c:pt idx="6835">
                  <c:v>77486.34</c:v>
                </c:pt>
                <c:pt idx="6836">
                  <c:v>77498.095000000001</c:v>
                </c:pt>
                <c:pt idx="6837">
                  <c:v>77509.725000000006</c:v>
                </c:pt>
                <c:pt idx="6838">
                  <c:v>77521.225000000006</c:v>
                </c:pt>
                <c:pt idx="6839">
                  <c:v>77532.95</c:v>
                </c:pt>
                <c:pt idx="6840">
                  <c:v>77543.095000000001</c:v>
                </c:pt>
                <c:pt idx="6841">
                  <c:v>77554.414999999994</c:v>
                </c:pt>
                <c:pt idx="6842">
                  <c:v>77566.13</c:v>
                </c:pt>
                <c:pt idx="6843">
                  <c:v>77577.735000000001</c:v>
                </c:pt>
                <c:pt idx="6844">
                  <c:v>77589.460000000006</c:v>
                </c:pt>
                <c:pt idx="6845">
                  <c:v>77601.134999999995</c:v>
                </c:pt>
                <c:pt idx="6846">
                  <c:v>77612.895000000004</c:v>
                </c:pt>
                <c:pt idx="6847">
                  <c:v>77624.61</c:v>
                </c:pt>
                <c:pt idx="6848">
                  <c:v>77636.33</c:v>
                </c:pt>
                <c:pt idx="6849">
                  <c:v>77648.06</c:v>
                </c:pt>
                <c:pt idx="6850">
                  <c:v>77658.524999999994</c:v>
                </c:pt>
                <c:pt idx="6851">
                  <c:v>77670.3</c:v>
                </c:pt>
                <c:pt idx="6852">
                  <c:v>77682.054999999993</c:v>
                </c:pt>
                <c:pt idx="6853">
                  <c:v>77693.695000000007</c:v>
                </c:pt>
                <c:pt idx="6854">
                  <c:v>77705.440000000002</c:v>
                </c:pt>
                <c:pt idx="6855">
                  <c:v>77717.184999999998</c:v>
                </c:pt>
                <c:pt idx="6856">
                  <c:v>77728.925000000003</c:v>
                </c:pt>
                <c:pt idx="6857">
                  <c:v>77740.56</c:v>
                </c:pt>
                <c:pt idx="6858">
                  <c:v>77752.184999999998</c:v>
                </c:pt>
                <c:pt idx="6859">
                  <c:v>77763.75</c:v>
                </c:pt>
                <c:pt idx="6860">
                  <c:v>77775.45</c:v>
                </c:pt>
                <c:pt idx="6861">
                  <c:v>77787.095000000001</c:v>
                </c:pt>
                <c:pt idx="6862">
                  <c:v>77798.820000000007</c:v>
                </c:pt>
                <c:pt idx="6863">
                  <c:v>77810.544999999998</c:v>
                </c:pt>
                <c:pt idx="6864">
                  <c:v>77821.514999999999</c:v>
                </c:pt>
                <c:pt idx="6865">
                  <c:v>77833.244999999995</c:v>
                </c:pt>
                <c:pt idx="6866">
                  <c:v>77844.89</c:v>
                </c:pt>
                <c:pt idx="6867">
                  <c:v>77856.539999999994</c:v>
                </c:pt>
                <c:pt idx="6868">
                  <c:v>77868.125</c:v>
                </c:pt>
                <c:pt idx="6869">
                  <c:v>77879.714999999997</c:v>
                </c:pt>
                <c:pt idx="6870">
                  <c:v>77891.434999999998</c:v>
                </c:pt>
                <c:pt idx="6871">
                  <c:v>77903.134999999995</c:v>
                </c:pt>
                <c:pt idx="6872">
                  <c:v>77914.794999999998</c:v>
                </c:pt>
                <c:pt idx="6873">
                  <c:v>77925.875</c:v>
                </c:pt>
                <c:pt idx="6874">
                  <c:v>77937.475000000006</c:v>
                </c:pt>
                <c:pt idx="6875">
                  <c:v>77949.115000000005</c:v>
                </c:pt>
                <c:pt idx="6876">
                  <c:v>77960.755000000005</c:v>
                </c:pt>
                <c:pt idx="6877">
                  <c:v>77972.350000000006</c:v>
                </c:pt>
                <c:pt idx="6878">
                  <c:v>77983.87</c:v>
                </c:pt>
                <c:pt idx="6879">
                  <c:v>77995.485000000001</c:v>
                </c:pt>
                <c:pt idx="6880">
                  <c:v>78007.095000000001</c:v>
                </c:pt>
                <c:pt idx="6881">
                  <c:v>78018.83</c:v>
                </c:pt>
                <c:pt idx="6882">
                  <c:v>78030.505000000005</c:v>
                </c:pt>
                <c:pt idx="6883">
                  <c:v>78042.205000000002</c:v>
                </c:pt>
                <c:pt idx="6884">
                  <c:v>78053.645000000004</c:v>
                </c:pt>
                <c:pt idx="6885">
                  <c:v>78065.294999999998</c:v>
                </c:pt>
                <c:pt idx="6886">
                  <c:v>78076.86</c:v>
                </c:pt>
                <c:pt idx="6887">
                  <c:v>78088.490000000005</c:v>
                </c:pt>
                <c:pt idx="6888">
                  <c:v>78099.990000000005</c:v>
                </c:pt>
                <c:pt idx="6889">
                  <c:v>78111.63</c:v>
                </c:pt>
                <c:pt idx="6890">
                  <c:v>78123.28</c:v>
                </c:pt>
                <c:pt idx="6891">
                  <c:v>78134.94</c:v>
                </c:pt>
                <c:pt idx="6892">
                  <c:v>78146.559999999998</c:v>
                </c:pt>
                <c:pt idx="6893">
                  <c:v>78157.850000000006</c:v>
                </c:pt>
                <c:pt idx="6894">
                  <c:v>78169.514999999999</c:v>
                </c:pt>
                <c:pt idx="6895">
                  <c:v>78181.195000000007</c:v>
                </c:pt>
                <c:pt idx="6896">
                  <c:v>78192.875</c:v>
                </c:pt>
                <c:pt idx="6897">
                  <c:v>78204.054999999993</c:v>
                </c:pt>
                <c:pt idx="6898">
                  <c:v>78215.83</c:v>
                </c:pt>
                <c:pt idx="6899">
                  <c:v>78227.395000000004</c:v>
                </c:pt>
                <c:pt idx="6900">
                  <c:v>78239.115000000005</c:v>
                </c:pt>
                <c:pt idx="6901">
                  <c:v>78250.835000000006</c:v>
                </c:pt>
                <c:pt idx="6902">
                  <c:v>78262.505000000005</c:v>
                </c:pt>
                <c:pt idx="6903">
                  <c:v>78274.14</c:v>
                </c:pt>
                <c:pt idx="6904">
                  <c:v>78285.675000000003</c:v>
                </c:pt>
                <c:pt idx="6905">
                  <c:v>78297.34</c:v>
                </c:pt>
                <c:pt idx="6906">
                  <c:v>78309.085000000006</c:v>
                </c:pt>
                <c:pt idx="6907">
                  <c:v>78320.72</c:v>
                </c:pt>
                <c:pt idx="6908">
                  <c:v>78332.28</c:v>
                </c:pt>
                <c:pt idx="6909">
                  <c:v>78343.929999999993</c:v>
                </c:pt>
                <c:pt idx="6910">
                  <c:v>78355.014999999999</c:v>
                </c:pt>
                <c:pt idx="6911">
                  <c:v>78366.755000000005</c:v>
                </c:pt>
                <c:pt idx="6912">
                  <c:v>78378.384999999995</c:v>
                </c:pt>
                <c:pt idx="6913">
                  <c:v>78389.884999999995</c:v>
                </c:pt>
                <c:pt idx="6914">
                  <c:v>78401.539999999994</c:v>
                </c:pt>
                <c:pt idx="6915">
                  <c:v>78413.240000000005</c:v>
                </c:pt>
                <c:pt idx="6916">
                  <c:v>78424.895000000004</c:v>
                </c:pt>
                <c:pt idx="6917">
                  <c:v>78436.414999999994</c:v>
                </c:pt>
                <c:pt idx="6918">
                  <c:v>78448.19</c:v>
                </c:pt>
                <c:pt idx="6919">
                  <c:v>78459.925000000003</c:v>
                </c:pt>
                <c:pt idx="6920">
                  <c:v>78471.524999999994</c:v>
                </c:pt>
                <c:pt idx="6921">
                  <c:v>78483.145000000004</c:v>
                </c:pt>
                <c:pt idx="6922">
                  <c:v>78494.255000000005</c:v>
                </c:pt>
                <c:pt idx="6923">
                  <c:v>78505.895000000004</c:v>
                </c:pt>
                <c:pt idx="6924">
                  <c:v>78517.554999999993</c:v>
                </c:pt>
                <c:pt idx="6925">
                  <c:v>78529.274999999994</c:v>
                </c:pt>
                <c:pt idx="6926">
                  <c:v>78541.014999999999</c:v>
                </c:pt>
                <c:pt idx="6927">
                  <c:v>78552.649999999994</c:v>
                </c:pt>
                <c:pt idx="6928">
                  <c:v>78564.294999999998</c:v>
                </c:pt>
                <c:pt idx="6929">
                  <c:v>78575.990000000005</c:v>
                </c:pt>
                <c:pt idx="6930">
                  <c:v>78587.55</c:v>
                </c:pt>
                <c:pt idx="6931">
                  <c:v>78599.115000000005</c:v>
                </c:pt>
                <c:pt idx="6932">
                  <c:v>78610.81</c:v>
                </c:pt>
                <c:pt idx="6933">
                  <c:v>78622.445000000007</c:v>
                </c:pt>
                <c:pt idx="6934">
                  <c:v>78634.035000000003</c:v>
                </c:pt>
                <c:pt idx="6935">
                  <c:v>78635.725000000006</c:v>
                </c:pt>
                <c:pt idx="6936">
                  <c:v>78646.17</c:v>
                </c:pt>
                <c:pt idx="6937">
                  <c:v>78657.759999999995</c:v>
                </c:pt>
                <c:pt idx="6938">
                  <c:v>78669.460000000006</c:v>
                </c:pt>
                <c:pt idx="6939">
                  <c:v>78681.115000000005</c:v>
                </c:pt>
                <c:pt idx="6940">
                  <c:v>78692.800000000003</c:v>
                </c:pt>
                <c:pt idx="6941">
                  <c:v>78704.455000000002</c:v>
                </c:pt>
                <c:pt idx="6942">
                  <c:v>78716.039999999994</c:v>
                </c:pt>
                <c:pt idx="6943">
                  <c:v>78722.235000000001</c:v>
                </c:pt>
                <c:pt idx="6944">
                  <c:v>78733.38</c:v>
                </c:pt>
                <c:pt idx="6945">
                  <c:v>78744.62</c:v>
                </c:pt>
                <c:pt idx="6946">
                  <c:v>78756.005000000005</c:v>
                </c:pt>
                <c:pt idx="6947">
                  <c:v>78761.460000000006</c:v>
                </c:pt>
                <c:pt idx="6948">
                  <c:v>78773.08</c:v>
                </c:pt>
                <c:pt idx="6949">
                  <c:v>78784.464999999997</c:v>
                </c:pt>
                <c:pt idx="6950">
                  <c:v>78796.14</c:v>
                </c:pt>
                <c:pt idx="6951">
                  <c:v>78807.45</c:v>
                </c:pt>
                <c:pt idx="6952">
                  <c:v>78819.074999999997</c:v>
                </c:pt>
                <c:pt idx="6953">
                  <c:v>78830.34</c:v>
                </c:pt>
                <c:pt idx="6954">
                  <c:v>78841.934999999998</c:v>
                </c:pt>
                <c:pt idx="6955">
                  <c:v>78853.535000000003</c:v>
                </c:pt>
                <c:pt idx="6956">
                  <c:v>78864.994999999995</c:v>
                </c:pt>
                <c:pt idx="6957">
                  <c:v>78876.63</c:v>
                </c:pt>
                <c:pt idx="6958">
                  <c:v>78888.33</c:v>
                </c:pt>
                <c:pt idx="6959">
                  <c:v>78899.985000000001</c:v>
                </c:pt>
                <c:pt idx="6960">
                  <c:v>78911.654999999999</c:v>
                </c:pt>
                <c:pt idx="6961">
                  <c:v>78923.395000000004</c:v>
                </c:pt>
                <c:pt idx="6962">
                  <c:v>78934.725000000006</c:v>
                </c:pt>
                <c:pt idx="6963">
                  <c:v>78946.41</c:v>
                </c:pt>
                <c:pt idx="6964">
                  <c:v>78958.149999999994</c:v>
                </c:pt>
                <c:pt idx="6965">
                  <c:v>78968.184999999998</c:v>
                </c:pt>
                <c:pt idx="6966">
                  <c:v>78979.514999999999</c:v>
                </c:pt>
                <c:pt idx="6967">
                  <c:v>78991.210000000006</c:v>
                </c:pt>
                <c:pt idx="6968">
                  <c:v>79002.115000000005</c:v>
                </c:pt>
                <c:pt idx="6969">
                  <c:v>79013.645000000004</c:v>
                </c:pt>
                <c:pt idx="6970">
                  <c:v>79025.3</c:v>
                </c:pt>
                <c:pt idx="6971">
                  <c:v>79037</c:v>
                </c:pt>
                <c:pt idx="6972">
                  <c:v>79048.634999999995</c:v>
                </c:pt>
                <c:pt idx="6973">
                  <c:v>79060.264999999999</c:v>
                </c:pt>
                <c:pt idx="6974">
                  <c:v>79071.994999999995</c:v>
                </c:pt>
                <c:pt idx="6975">
                  <c:v>79083.625</c:v>
                </c:pt>
                <c:pt idx="6976">
                  <c:v>79095.320000000007</c:v>
                </c:pt>
                <c:pt idx="6977">
                  <c:v>79107.035000000003</c:v>
                </c:pt>
                <c:pt idx="6978">
                  <c:v>79118.695000000007</c:v>
                </c:pt>
                <c:pt idx="6979">
                  <c:v>79130.425000000003</c:v>
                </c:pt>
                <c:pt idx="6980">
                  <c:v>79142.154999999999</c:v>
                </c:pt>
                <c:pt idx="6981">
                  <c:v>79153.925000000003</c:v>
                </c:pt>
                <c:pt idx="6982">
                  <c:v>79165.684999999998</c:v>
                </c:pt>
                <c:pt idx="6983">
                  <c:v>79177.399999999994</c:v>
                </c:pt>
                <c:pt idx="6984">
                  <c:v>79189.095000000001</c:v>
                </c:pt>
                <c:pt idx="6985">
                  <c:v>79200.83</c:v>
                </c:pt>
                <c:pt idx="6986">
                  <c:v>79212.315000000002</c:v>
                </c:pt>
                <c:pt idx="6987">
                  <c:v>79223.990000000005</c:v>
                </c:pt>
                <c:pt idx="6988">
                  <c:v>79235.7</c:v>
                </c:pt>
                <c:pt idx="6989">
                  <c:v>79247.404999999999</c:v>
                </c:pt>
                <c:pt idx="6990">
                  <c:v>79259.085000000006</c:v>
                </c:pt>
                <c:pt idx="6991">
                  <c:v>79270.794999999998</c:v>
                </c:pt>
                <c:pt idx="6992">
                  <c:v>79282.425000000003</c:v>
                </c:pt>
                <c:pt idx="6993">
                  <c:v>79294.044999999998</c:v>
                </c:pt>
                <c:pt idx="6994">
                  <c:v>79305.36</c:v>
                </c:pt>
                <c:pt idx="6995">
                  <c:v>79317.070000000007</c:v>
                </c:pt>
                <c:pt idx="6996">
                  <c:v>79328.759999999995</c:v>
                </c:pt>
                <c:pt idx="6997">
                  <c:v>79340.490000000005</c:v>
                </c:pt>
                <c:pt idx="6998">
                  <c:v>79352.134999999995</c:v>
                </c:pt>
                <c:pt idx="6999">
                  <c:v>79363.854999999996</c:v>
                </c:pt>
                <c:pt idx="7000">
                  <c:v>79375.574999999997</c:v>
                </c:pt>
                <c:pt idx="7001">
                  <c:v>79387.304999999993</c:v>
                </c:pt>
                <c:pt idx="7002">
                  <c:v>79398.95</c:v>
                </c:pt>
                <c:pt idx="7003">
                  <c:v>79410.63</c:v>
                </c:pt>
                <c:pt idx="7004">
                  <c:v>79422.38</c:v>
                </c:pt>
                <c:pt idx="7005">
                  <c:v>79434.039999999994</c:v>
                </c:pt>
                <c:pt idx="7006">
                  <c:v>79445.72</c:v>
                </c:pt>
                <c:pt idx="7007">
                  <c:v>79457.399999999994</c:v>
                </c:pt>
                <c:pt idx="7008">
                  <c:v>79469.205000000002</c:v>
                </c:pt>
                <c:pt idx="7009">
                  <c:v>79480.925000000003</c:v>
                </c:pt>
                <c:pt idx="7010">
                  <c:v>79492.479999999996</c:v>
                </c:pt>
                <c:pt idx="7011">
                  <c:v>79503.884999999995</c:v>
                </c:pt>
                <c:pt idx="7012">
                  <c:v>79515.544999999998</c:v>
                </c:pt>
                <c:pt idx="7013">
                  <c:v>79527.294999999998</c:v>
                </c:pt>
                <c:pt idx="7014">
                  <c:v>79538.875</c:v>
                </c:pt>
                <c:pt idx="7015">
                  <c:v>79550.565000000002</c:v>
                </c:pt>
                <c:pt idx="7016">
                  <c:v>79562.070000000007</c:v>
                </c:pt>
                <c:pt idx="7017">
                  <c:v>79573.73</c:v>
                </c:pt>
                <c:pt idx="7018">
                  <c:v>79585.384999999995</c:v>
                </c:pt>
                <c:pt idx="7019">
                  <c:v>79597.044999999998</c:v>
                </c:pt>
                <c:pt idx="7020">
                  <c:v>79608.63</c:v>
                </c:pt>
                <c:pt idx="7021">
                  <c:v>79619.58</c:v>
                </c:pt>
                <c:pt idx="7022">
                  <c:v>79630.815000000002</c:v>
                </c:pt>
                <c:pt idx="7023">
                  <c:v>79642.445000000007</c:v>
                </c:pt>
                <c:pt idx="7024">
                  <c:v>79653.975000000006</c:v>
                </c:pt>
                <c:pt idx="7025">
                  <c:v>79665.63</c:v>
                </c:pt>
                <c:pt idx="7026">
                  <c:v>79677.31</c:v>
                </c:pt>
                <c:pt idx="7027">
                  <c:v>79688.895000000004</c:v>
                </c:pt>
                <c:pt idx="7028">
                  <c:v>79700.595000000001</c:v>
                </c:pt>
                <c:pt idx="7029">
                  <c:v>79712.2</c:v>
                </c:pt>
                <c:pt idx="7030">
                  <c:v>79723.8</c:v>
                </c:pt>
                <c:pt idx="7031">
                  <c:v>79735.445000000007</c:v>
                </c:pt>
                <c:pt idx="7032">
                  <c:v>79746.63</c:v>
                </c:pt>
                <c:pt idx="7033">
                  <c:v>79758.264999999999</c:v>
                </c:pt>
                <c:pt idx="7034">
                  <c:v>79769.875</c:v>
                </c:pt>
                <c:pt idx="7035">
                  <c:v>79781.404999999999</c:v>
                </c:pt>
                <c:pt idx="7036">
                  <c:v>79793.024999999994</c:v>
                </c:pt>
                <c:pt idx="7037">
                  <c:v>79804.654999999999</c:v>
                </c:pt>
                <c:pt idx="7038">
                  <c:v>79816.294999999998</c:v>
                </c:pt>
                <c:pt idx="7039">
                  <c:v>79827.960000000006</c:v>
                </c:pt>
                <c:pt idx="7040">
                  <c:v>79839.554999999993</c:v>
                </c:pt>
                <c:pt idx="7041">
                  <c:v>79851.210000000006</c:v>
                </c:pt>
                <c:pt idx="7042">
                  <c:v>79862.865000000005</c:v>
                </c:pt>
                <c:pt idx="7043">
                  <c:v>79874.524999999994</c:v>
                </c:pt>
                <c:pt idx="7044">
                  <c:v>79886.17</c:v>
                </c:pt>
                <c:pt idx="7045">
                  <c:v>79897.73</c:v>
                </c:pt>
                <c:pt idx="7046">
                  <c:v>79909.345000000001</c:v>
                </c:pt>
                <c:pt idx="7047">
                  <c:v>79920.914999999994</c:v>
                </c:pt>
                <c:pt idx="7048">
                  <c:v>79932.45</c:v>
                </c:pt>
                <c:pt idx="7049">
                  <c:v>79944.115000000005</c:v>
                </c:pt>
                <c:pt idx="7050">
                  <c:v>79955.625</c:v>
                </c:pt>
                <c:pt idx="7051">
                  <c:v>79967.175000000003</c:v>
                </c:pt>
                <c:pt idx="7052">
                  <c:v>79978.759999999995</c:v>
                </c:pt>
                <c:pt idx="7053">
                  <c:v>79990.41</c:v>
                </c:pt>
                <c:pt idx="7054">
                  <c:v>80001.960000000006</c:v>
                </c:pt>
                <c:pt idx="7055">
                  <c:v>80013.485000000001</c:v>
                </c:pt>
                <c:pt idx="7056">
                  <c:v>80025.035000000003</c:v>
                </c:pt>
                <c:pt idx="7057">
                  <c:v>80036.664999999994</c:v>
                </c:pt>
                <c:pt idx="7058">
                  <c:v>80048.235000000001</c:v>
                </c:pt>
                <c:pt idx="7059">
                  <c:v>80059.865000000005</c:v>
                </c:pt>
                <c:pt idx="7060">
                  <c:v>80071.475000000006</c:v>
                </c:pt>
                <c:pt idx="7061">
                  <c:v>80083.134999999995</c:v>
                </c:pt>
                <c:pt idx="7062">
                  <c:v>80094.73</c:v>
                </c:pt>
                <c:pt idx="7063">
                  <c:v>80106.294999999998</c:v>
                </c:pt>
                <c:pt idx="7064">
                  <c:v>80117.824999999997</c:v>
                </c:pt>
                <c:pt idx="7065">
                  <c:v>80129.5</c:v>
                </c:pt>
                <c:pt idx="7066">
                  <c:v>80141.08</c:v>
                </c:pt>
                <c:pt idx="7067">
                  <c:v>80152.735000000001</c:v>
                </c:pt>
                <c:pt idx="7068">
                  <c:v>80164.28</c:v>
                </c:pt>
                <c:pt idx="7069">
                  <c:v>80175.354999999996</c:v>
                </c:pt>
                <c:pt idx="7070">
                  <c:v>80187.009999999995</c:v>
                </c:pt>
                <c:pt idx="7071">
                  <c:v>80198.675000000003</c:v>
                </c:pt>
                <c:pt idx="7072">
                  <c:v>80210.320000000007</c:v>
                </c:pt>
                <c:pt idx="7073">
                  <c:v>80221.934999999998</c:v>
                </c:pt>
                <c:pt idx="7074">
                  <c:v>80233.544999999998</c:v>
                </c:pt>
                <c:pt idx="7075">
                  <c:v>80244.63</c:v>
                </c:pt>
                <c:pt idx="7076">
                  <c:v>80256.225000000006</c:v>
                </c:pt>
                <c:pt idx="7077">
                  <c:v>80267.824999999997</c:v>
                </c:pt>
                <c:pt idx="7078">
                  <c:v>80279.25</c:v>
                </c:pt>
                <c:pt idx="7079">
                  <c:v>80290.87</c:v>
                </c:pt>
                <c:pt idx="7080">
                  <c:v>80302.395000000004</c:v>
                </c:pt>
                <c:pt idx="7081">
                  <c:v>80314.085000000006</c:v>
                </c:pt>
                <c:pt idx="7082">
                  <c:v>80325.664999999994</c:v>
                </c:pt>
                <c:pt idx="7083">
                  <c:v>80337.145000000004</c:v>
                </c:pt>
                <c:pt idx="7084">
                  <c:v>80348.789999999994</c:v>
                </c:pt>
                <c:pt idx="7085">
                  <c:v>80360.39</c:v>
                </c:pt>
                <c:pt idx="7086">
                  <c:v>80371.764999999999</c:v>
                </c:pt>
                <c:pt idx="7087">
                  <c:v>80383.37</c:v>
                </c:pt>
                <c:pt idx="7088">
                  <c:v>80394.904999999999</c:v>
                </c:pt>
                <c:pt idx="7089">
                  <c:v>80406.460000000006</c:v>
                </c:pt>
                <c:pt idx="7090">
                  <c:v>80418.044999999998</c:v>
                </c:pt>
                <c:pt idx="7091">
                  <c:v>80429.595000000001</c:v>
                </c:pt>
                <c:pt idx="7092">
                  <c:v>80441.244999999995</c:v>
                </c:pt>
                <c:pt idx="7093">
                  <c:v>80452.81</c:v>
                </c:pt>
                <c:pt idx="7094">
                  <c:v>80464.42</c:v>
                </c:pt>
                <c:pt idx="7095">
                  <c:v>80476.035000000003</c:v>
                </c:pt>
                <c:pt idx="7096">
                  <c:v>80487.684999999998</c:v>
                </c:pt>
                <c:pt idx="7097">
                  <c:v>80499.259999999995</c:v>
                </c:pt>
                <c:pt idx="7098">
                  <c:v>80510.845000000001</c:v>
                </c:pt>
                <c:pt idx="7099">
                  <c:v>80522.335000000006</c:v>
                </c:pt>
                <c:pt idx="7100">
                  <c:v>80533.945000000007</c:v>
                </c:pt>
                <c:pt idx="7101">
                  <c:v>80545.33</c:v>
                </c:pt>
                <c:pt idx="7102">
                  <c:v>80556.94</c:v>
                </c:pt>
                <c:pt idx="7103">
                  <c:v>80568.485000000001</c:v>
                </c:pt>
                <c:pt idx="7104">
                  <c:v>80580.065000000002</c:v>
                </c:pt>
                <c:pt idx="7105">
                  <c:v>80591.679999999993</c:v>
                </c:pt>
                <c:pt idx="7106">
                  <c:v>80603.28</c:v>
                </c:pt>
                <c:pt idx="7107">
                  <c:v>80614.990000000005</c:v>
                </c:pt>
                <c:pt idx="7108">
                  <c:v>80626.75</c:v>
                </c:pt>
                <c:pt idx="7109">
                  <c:v>80638.455000000002</c:v>
                </c:pt>
                <c:pt idx="7110">
                  <c:v>80650.104999999996</c:v>
                </c:pt>
                <c:pt idx="7111">
                  <c:v>80661.679999999993</c:v>
                </c:pt>
                <c:pt idx="7112">
                  <c:v>80673.285000000003</c:v>
                </c:pt>
                <c:pt idx="7113">
                  <c:v>80684.985000000001</c:v>
                </c:pt>
                <c:pt idx="7114">
                  <c:v>80696.654999999999</c:v>
                </c:pt>
                <c:pt idx="7115">
                  <c:v>80708.395000000004</c:v>
                </c:pt>
                <c:pt idx="7116">
                  <c:v>80720.125</c:v>
                </c:pt>
                <c:pt idx="7117">
                  <c:v>80731.404999999999</c:v>
                </c:pt>
                <c:pt idx="7118">
                  <c:v>80743.085000000006</c:v>
                </c:pt>
                <c:pt idx="7119">
                  <c:v>80754.84</c:v>
                </c:pt>
                <c:pt idx="7120">
                  <c:v>80766.514999999999</c:v>
                </c:pt>
                <c:pt idx="7121">
                  <c:v>80778.17</c:v>
                </c:pt>
                <c:pt idx="7122">
                  <c:v>80789.66</c:v>
                </c:pt>
                <c:pt idx="7123">
                  <c:v>80801.384999999995</c:v>
                </c:pt>
                <c:pt idx="7124">
                  <c:v>80812.72</c:v>
                </c:pt>
                <c:pt idx="7125">
                  <c:v>80824.36</c:v>
                </c:pt>
                <c:pt idx="7126">
                  <c:v>80835.945000000007</c:v>
                </c:pt>
                <c:pt idx="7127">
                  <c:v>80847.570000000007</c:v>
                </c:pt>
                <c:pt idx="7128">
                  <c:v>80859.259999999995</c:v>
                </c:pt>
                <c:pt idx="7129">
                  <c:v>80870.955000000002</c:v>
                </c:pt>
                <c:pt idx="7130">
                  <c:v>80882.494999999995</c:v>
                </c:pt>
                <c:pt idx="7131">
                  <c:v>80894.240000000005</c:v>
                </c:pt>
                <c:pt idx="7132">
                  <c:v>80906</c:v>
                </c:pt>
                <c:pt idx="7133">
                  <c:v>80917.684999999998</c:v>
                </c:pt>
                <c:pt idx="7134">
                  <c:v>80929.354999999996</c:v>
                </c:pt>
                <c:pt idx="7135">
                  <c:v>80941.005000000005</c:v>
                </c:pt>
                <c:pt idx="7136">
                  <c:v>80952.63</c:v>
                </c:pt>
                <c:pt idx="7137">
                  <c:v>80964.255000000005</c:v>
                </c:pt>
                <c:pt idx="7138">
                  <c:v>80975.839999999997</c:v>
                </c:pt>
                <c:pt idx="7139">
                  <c:v>80987.434999999998</c:v>
                </c:pt>
                <c:pt idx="7140">
                  <c:v>80998.964999999997</c:v>
                </c:pt>
                <c:pt idx="7141">
                  <c:v>81010.494999999995</c:v>
                </c:pt>
                <c:pt idx="7142">
                  <c:v>81022.065000000002</c:v>
                </c:pt>
                <c:pt idx="7143">
                  <c:v>81033.675000000003</c:v>
                </c:pt>
                <c:pt idx="7144">
                  <c:v>81044.914999999994</c:v>
                </c:pt>
                <c:pt idx="7145">
                  <c:v>81056.104999999996</c:v>
                </c:pt>
                <c:pt idx="7146">
                  <c:v>81067.75</c:v>
                </c:pt>
                <c:pt idx="7147">
                  <c:v>81079.39</c:v>
                </c:pt>
                <c:pt idx="7148">
                  <c:v>81091.02</c:v>
                </c:pt>
                <c:pt idx="7149">
                  <c:v>81102.654999999999</c:v>
                </c:pt>
                <c:pt idx="7150">
                  <c:v>81114.255000000005</c:v>
                </c:pt>
                <c:pt idx="7151">
                  <c:v>81125.854999999996</c:v>
                </c:pt>
                <c:pt idx="7152">
                  <c:v>81136.929999999993</c:v>
                </c:pt>
                <c:pt idx="7153">
                  <c:v>81148.17</c:v>
                </c:pt>
                <c:pt idx="7154">
                  <c:v>81159.574999999997</c:v>
                </c:pt>
                <c:pt idx="7155">
                  <c:v>81171.014999999999</c:v>
                </c:pt>
                <c:pt idx="7156">
                  <c:v>81182.445000000007</c:v>
                </c:pt>
                <c:pt idx="7157">
                  <c:v>81194.05</c:v>
                </c:pt>
                <c:pt idx="7158">
                  <c:v>81205.649999999994</c:v>
                </c:pt>
                <c:pt idx="7159">
                  <c:v>81216.634999999995</c:v>
                </c:pt>
                <c:pt idx="7160">
                  <c:v>81227.535000000003</c:v>
                </c:pt>
                <c:pt idx="7161">
                  <c:v>81239.17</c:v>
                </c:pt>
                <c:pt idx="7162">
                  <c:v>81250.820000000007</c:v>
                </c:pt>
                <c:pt idx="7163">
                  <c:v>81262.455000000002</c:v>
                </c:pt>
                <c:pt idx="7164">
                  <c:v>81274.195000000007</c:v>
                </c:pt>
                <c:pt idx="7165">
                  <c:v>81285.945000000007</c:v>
                </c:pt>
                <c:pt idx="7166">
                  <c:v>81297.684999999998</c:v>
                </c:pt>
                <c:pt idx="7167">
                  <c:v>81309.384999999995</c:v>
                </c:pt>
                <c:pt idx="7168">
                  <c:v>81321.065000000002</c:v>
                </c:pt>
                <c:pt idx="7169">
                  <c:v>81332.77</c:v>
                </c:pt>
                <c:pt idx="7170">
                  <c:v>81344.475000000006</c:v>
                </c:pt>
                <c:pt idx="7171">
                  <c:v>81356.024999999994</c:v>
                </c:pt>
                <c:pt idx="7172">
                  <c:v>81367.77</c:v>
                </c:pt>
                <c:pt idx="7173">
                  <c:v>81379.054999999993</c:v>
                </c:pt>
                <c:pt idx="7174">
                  <c:v>81390.84</c:v>
                </c:pt>
                <c:pt idx="7175">
                  <c:v>81402.544999999998</c:v>
                </c:pt>
                <c:pt idx="7176">
                  <c:v>81414.240000000005</c:v>
                </c:pt>
                <c:pt idx="7177">
                  <c:v>81425.925000000003</c:v>
                </c:pt>
                <c:pt idx="7178">
                  <c:v>81437.585000000006</c:v>
                </c:pt>
                <c:pt idx="7179">
                  <c:v>81449.255000000005</c:v>
                </c:pt>
                <c:pt idx="7180">
                  <c:v>81460.95</c:v>
                </c:pt>
                <c:pt idx="7181">
                  <c:v>81472.705000000002</c:v>
                </c:pt>
                <c:pt idx="7182">
                  <c:v>81483.945000000007</c:v>
                </c:pt>
                <c:pt idx="7183">
                  <c:v>81495.675000000003</c:v>
                </c:pt>
                <c:pt idx="7184">
                  <c:v>81507.434999999998</c:v>
                </c:pt>
                <c:pt idx="7185">
                  <c:v>81519.134999999995</c:v>
                </c:pt>
                <c:pt idx="7186">
                  <c:v>81530.600000000006</c:v>
                </c:pt>
                <c:pt idx="7187">
                  <c:v>81542.175000000003</c:v>
                </c:pt>
                <c:pt idx="7188">
                  <c:v>81553.47</c:v>
                </c:pt>
                <c:pt idx="7189">
                  <c:v>81565.16</c:v>
                </c:pt>
                <c:pt idx="7190">
                  <c:v>81576.865000000005</c:v>
                </c:pt>
                <c:pt idx="7191">
                  <c:v>81588.544999999998</c:v>
                </c:pt>
                <c:pt idx="7192">
                  <c:v>81600.225000000006</c:v>
                </c:pt>
                <c:pt idx="7193">
                  <c:v>81611.960000000006</c:v>
                </c:pt>
                <c:pt idx="7194">
                  <c:v>81623.679999999993</c:v>
                </c:pt>
                <c:pt idx="7195">
                  <c:v>81635.324999999997</c:v>
                </c:pt>
                <c:pt idx="7196">
                  <c:v>81646.574999999997</c:v>
                </c:pt>
                <c:pt idx="7197">
                  <c:v>81658.235000000001</c:v>
                </c:pt>
                <c:pt idx="7198">
                  <c:v>81669.83</c:v>
                </c:pt>
                <c:pt idx="7199">
                  <c:v>81681.384999999995</c:v>
                </c:pt>
                <c:pt idx="7200">
                  <c:v>81692.854999999996</c:v>
                </c:pt>
                <c:pt idx="7201">
                  <c:v>81704.505000000005</c:v>
                </c:pt>
                <c:pt idx="7202">
                  <c:v>81716.104999999996</c:v>
                </c:pt>
                <c:pt idx="7203">
                  <c:v>81727.83</c:v>
                </c:pt>
                <c:pt idx="7204">
                  <c:v>81739.5</c:v>
                </c:pt>
                <c:pt idx="7205">
                  <c:v>81751.22</c:v>
                </c:pt>
                <c:pt idx="7206">
                  <c:v>81762.835000000006</c:v>
                </c:pt>
                <c:pt idx="7207">
                  <c:v>81774.414999999994</c:v>
                </c:pt>
                <c:pt idx="7208">
                  <c:v>81786.035000000003</c:v>
                </c:pt>
                <c:pt idx="7209">
                  <c:v>81797.735000000001</c:v>
                </c:pt>
                <c:pt idx="7210">
                  <c:v>81809.414999999994</c:v>
                </c:pt>
                <c:pt idx="7211">
                  <c:v>81821.100000000006</c:v>
                </c:pt>
                <c:pt idx="7212">
                  <c:v>81831.585000000006</c:v>
                </c:pt>
                <c:pt idx="7213">
                  <c:v>81842.815000000002</c:v>
                </c:pt>
                <c:pt idx="7214">
                  <c:v>81854.425000000003</c:v>
                </c:pt>
                <c:pt idx="7215">
                  <c:v>81866.19</c:v>
                </c:pt>
                <c:pt idx="7216">
                  <c:v>81877.854999999996</c:v>
                </c:pt>
                <c:pt idx="7217">
                  <c:v>81889.47</c:v>
                </c:pt>
                <c:pt idx="7218">
                  <c:v>81901.104999999996</c:v>
                </c:pt>
                <c:pt idx="7219">
                  <c:v>81912.645000000004</c:v>
                </c:pt>
                <c:pt idx="7220">
                  <c:v>81923.350000000006</c:v>
                </c:pt>
                <c:pt idx="7221">
                  <c:v>81935.085000000006</c:v>
                </c:pt>
                <c:pt idx="7222">
                  <c:v>81946.725000000006</c:v>
                </c:pt>
                <c:pt idx="7223">
                  <c:v>81958.235000000001</c:v>
                </c:pt>
                <c:pt idx="7224">
                  <c:v>81969.72</c:v>
                </c:pt>
                <c:pt idx="7225">
                  <c:v>81981.294999999998</c:v>
                </c:pt>
                <c:pt idx="7226">
                  <c:v>81992.945000000007</c:v>
                </c:pt>
                <c:pt idx="7227">
                  <c:v>82004.544999999998</c:v>
                </c:pt>
                <c:pt idx="7228">
                  <c:v>82016.134999999995</c:v>
                </c:pt>
                <c:pt idx="7229">
                  <c:v>82027.55</c:v>
                </c:pt>
                <c:pt idx="7230">
                  <c:v>82039.255000000005</c:v>
                </c:pt>
                <c:pt idx="7231">
                  <c:v>82050.92</c:v>
                </c:pt>
                <c:pt idx="7232">
                  <c:v>82062.434999999998</c:v>
                </c:pt>
                <c:pt idx="7233">
                  <c:v>82074.149999999994</c:v>
                </c:pt>
                <c:pt idx="7234">
                  <c:v>82085.78</c:v>
                </c:pt>
                <c:pt idx="7235">
                  <c:v>82097.524999999994</c:v>
                </c:pt>
                <c:pt idx="7236">
                  <c:v>82109.259999999995</c:v>
                </c:pt>
                <c:pt idx="7237">
                  <c:v>82120.934999999998</c:v>
                </c:pt>
                <c:pt idx="7238">
                  <c:v>82132.675000000003</c:v>
                </c:pt>
                <c:pt idx="7239">
                  <c:v>82144.365000000005</c:v>
                </c:pt>
                <c:pt idx="7240">
                  <c:v>82156.035000000003</c:v>
                </c:pt>
                <c:pt idx="7241">
                  <c:v>82167.759999999995</c:v>
                </c:pt>
                <c:pt idx="7242">
                  <c:v>82179.41</c:v>
                </c:pt>
                <c:pt idx="7243">
                  <c:v>82191.05</c:v>
                </c:pt>
                <c:pt idx="7244">
                  <c:v>82202.8</c:v>
                </c:pt>
                <c:pt idx="7245">
                  <c:v>82214.559999999998</c:v>
                </c:pt>
                <c:pt idx="7246">
                  <c:v>82226.255000000005</c:v>
                </c:pt>
                <c:pt idx="7247">
                  <c:v>82237.695000000007</c:v>
                </c:pt>
                <c:pt idx="7248">
                  <c:v>82249.235000000001</c:v>
                </c:pt>
                <c:pt idx="7249">
                  <c:v>82260.884999999995</c:v>
                </c:pt>
                <c:pt idx="7250">
                  <c:v>82272.554999999993</c:v>
                </c:pt>
                <c:pt idx="7251">
                  <c:v>82284.315000000002</c:v>
                </c:pt>
                <c:pt idx="7252">
                  <c:v>82296</c:v>
                </c:pt>
                <c:pt idx="7253">
                  <c:v>82307.77</c:v>
                </c:pt>
                <c:pt idx="7254">
                  <c:v>82319.514999999999</c:v>
                </c:pt>
                <c:pt idx="7255">
                  <c:v>82331.16</c:v>
                </c:pt>
                <c:pt idx="7256">
                  <c:v>82340.22</c:v>
                </c:pt>
                <c:pt idx="7257">
                  <c:v>82351.820000000007</c:v>
                </c:pt>
                <c:pt idx="7258">
                  <c:v>82363.5</c:v>
                </c:pt>
                <c:pt idx="7259">
                  <c:v>82375.005000000005</c:v>
                </c:pt>
                <c:pt idx="7260">
                  <c:v>82386.154999999999</c:v>
                </c:pt>
                <c:pt idx="7261">
                  <c:v>82397.845000000001</c:v>
                </c:pt>
                <c:pt idx="7262">
                  <c:v>82409.544999999998</c:v>
                </c:pt>
                <c:pt idx="7263">
                  <c:v>82421.145000000004</c:v>
                </c:pt>
                <c:pt idx="7264">
                  <c:v>82432.634999999995</c:v>
                </c:pt>
                <c:pt idx="7265">
                  <c:v>82444.345000000001</c:v>
                </c:pt>
                <c:pt idx="7266">
                  <c:v>82456.13</c:v>
                </c:pt>
                <c:pt idx="7267">
                  <c:v>82467.835000000006</c:v>
                </c:pt>
                <c:pt idx="7268">
                  <c:v>82479.600000000006</c:v>
                </c:pt>
                <c:pt idx="7269">
                  <c:v>82491.264999999999</c:v>
                </c:pt>
                <c:pt idx="7270">
                  <c:v>82503.035000000003</c:v>
                </c:pt>
                <c:pt idx="7271">
                  <c:v>82514.845000000001</c:v>
                </c:pt>
                <c:pt idx="7272">
                  <c:v>82526.475000000006</c:v>
                </c:pt>
                <c:pt idx="7273">
                  <c:v>82538.054999999993</c:v>
                </c:pt>
                <c:pt idx="7274">
                  <c:v>82549.7</c:v>
                </c:pt>
                <c:pt idx="7275">
                  <c:v>82561.464999999997</c:v>
                </c:pt>
                <c:pt idx="7276">
                  <c:v>82573.240000000005</c:v>
                </c:pt>
                <c:pt idx="7277">
                  <c:v>82584.990000000005</c:v>
                </c:pt>
                <c:pt idx="7278">
                  <c:v>82596.684999999998</c:v>
                </c:pt>
                <c:pt idx="7279">
                  <c:v>82608.354999999996</c:v>
                </c:pt>
                <c:pt idx="7280">
                  <c:v>82620.085000000006</c:v>
                </c:pt>
                <c:pt idx="7281">
                  <c:v>82631.804999999993</c:v>
                </c:pt>
                <c:pt idx="7282">
                  <c:v>82643.48</c:v>
                </c:pt>
                <c:pt idx="7283">
                  <c:v>82655.134999999995</c:v>
                </c:pt>
                <c:pt idx="7284">
                  <c:v>82666.89</c:v>
                </c:pt>
                <c:pt idx="7285">
                  <c:v>82678.445000000007</c:v>
                </c:pt>
                <c:pt idx="7286">
                  <c:v>82690.115000000005</c:v>
                </c:pt>
                <c:pt idx="7287">
                  <c:v>82701.865000000005</c:v>
                </c:pt>
                <c:pt idx="7288">
                  <c:v>82713.574999999997</c:v>
                </c:pt>
                <c:pt idx="7289">
                  <c:v>82725.115000000005</c:v>
                </c:pt>
                <c:pt idx="7290">
                  <c:v>82736.789999999994</c:v>
                </c:pt>
                <c:pt idx="7291">
                  <c:v>82748.539999999994</c:v>
                </c:pt>
                <c:pt idx="7292">
                  <c:v>82760.244999999995</c:v>
                </c:pt>
                <c:pt idx="7293">
                  <c:v>82772.03</c:v>
                </c:pt>
                <c:pt idx="7294">
                  <c:v>82783.66</c:v>
                </c:pt>
                <c:pt idx="7295">
                  <c:v>82795.210000000006</c:v>
                </c:pt>
                <c:pt idx="7296">
                  <c:v>82806.91</c:v>
                </c:pt>
                <c:pt idx="7297">
                  <c:v>82818.505000000005</c:v>
                </c:pt>
                <c:pt idx="7298">
                  <c:v>82830.12</c:v>
                </c:pt>
                <c:pt idx="7299">
                  <c:v>82841.895000000004</c:v>
                </c:pt>
                <c:pt idx="7300">
                  <c:v>82853.490000000005</c:v>
                </c:pt>
                <c:pt idx="7301">
                  <c:v>82865.19</c:v>
                </c:pt>
                <c:pt idx="7302">
                  <c:v>82876.934999999998</c:v>
                </c:pt>
                <c:pt idx="7303">
                  <c:v>82888.634999999995</c:v>
                </c:pt>
                <c:pt idx="7304">
                  <c:v>82900.404999999999</c:v>
                </c:pt>
                <c:pt idx="7305">
                  <c:v>82911.945000000007</c:v>
                </c:pt>
                <c:pt idx="7306">
                  <c:v>82923.67</c:v>
                </c:pt>
                <c:pt idx="7307">
                  <c:v>82935.054999999993</c:v>
                </c:pt>
                <c:pt idx="7308">
                  <c:v>82946.66</c:v>
                </c:pt>
                <c:pt idx="7309">
                  <c:v>82958.365000000005</c:v>
                </c:pt>
                <c:pt idx="7310">
                  <c:v>82970.095000000001</c:v>
                </c:pt>
                <c:pt idx="7311">
                  <c:v>82981.774999999994</c:v>
                </c:pt>
                <c:pt idx="7312">
                  <c:v>82993.570000000007</c:v>
                </c:pt>
                <c:pt idx="7313">
                  <c:v>83005.27</c:v>
                </c:pt>
                <c:pt idx="7314">
                  <c:v>83016.975000000006</c:v>
                </c:pt>
                <c:pt idx="7315">
                  <c:v>83028.259999999995</c:v>
                </c:pt>
                <c:pt idx="7316">
                  <c:v>83040</c:v>
                </c:pt>
                <c:pt idx="7317">
                  <c:v>83051.695000000007</c:v>
                </c:pt>
                <c:pt idx="7318">
                  <c:v>83063.324999999997</c:v>
                </c:pt>
                <c:pt idx="7319">
                  <c:v>83074.875</c:v>
                </c:pt>
                <c:pt idx="7320">
                  <c:v>83086.615000000005</c:v>
                </c:pt>
                <c:pt idx="7321">
                  <c:v>83098.375</c:v>
                </c:pt>
                <c:pt idx="7322">
                  <c:v>83110.024999999994</c:v>
                </c:pt>
                <c:pt idx="7323">
                  <c:v>83121.66</c:v>
                </c:pt>
                <c:pt idx="7324">
                  <c:v>83133.289999999994</c:v>
                </c:pt>
                <c:pt idx="7325">
                  <c:v>83145.05</c:v>
                </c:pt>
                <c:pt idx="7326">
                  <c:v>83156.774999999994</c:v>
                </c:pt>
                <c:pt idx="7327">
                  <c:v>83168.240000000005</c:v>
                </c:pt>
                <c:pt idx="7328">
                  <c:v>83179.899999999994</c:v>
                </c:pt>
                <c:pt idx="7329">
                  <c:v>83191.384999999995</c:v>
                </c:pt>
                <c:pt idx="7330">
                  <c:v>83202.929999999993</c:v>
                </c:pt>
                <c:pt idx="7331">
                  <c:v>83214.684999999998</c:v>
                </c:pt>
                <c:pt idx="7332">
                  <c:v>83225.7</c:v>
                </c:pt>
                <c:pt idx="7333">
                  <c:v>83237.315000000002</c:v>
                </c:pt>
                <c:pt idx="7334">
                  <c:v>83248.985000000001</c:v>
                </c:pt>
                <c:pt idx="7335">
                  <c:v>83260.654999999999</c:v>
                </c:pt>
                <c:pt idx="7336">
                  <c:v>83272.27</c:v>
                </c:pt>
                <c:pt idx="7337">
                  <c:v>83283.985000000001</c:v>
                </c:pt>
                <c:pt idx="7338">
                  <c:v>83295.585000000006</c:v>
                </c:pt>
                <c:pt idx="7339">
                  <c:v>83307.22</c:v>
                </c:pt>
                <c:pt idx="7340">
                  <c:v>83318.83</c:v>
                </c:pt>
                <c:pt idx="7341">
                  <c:v>83330.514999999999</c:v>
                </c:pt>
                <c:pt idx="7342">
                  <c:v>83342.205000000002</c:v>
                </c:pt>
                <c:pt idx="7343">
                  <c:v>83353.945000000007</c:v>
                </c:pt>
                <c:pt idx="7344">
                  <c:v>83365.574999999997</c:v>
                </c:pt>
                <c:pt idx="7345">
                  <c:v>83377.2</c:v>
                </c:pt>
                <c:pt idx="7346">
                  <c:v>83388.744999999995</c:v>
                </c:pt>
                <c:pt idx="7347">
                  <c:v>83400.345000000001</c:v>
                </c:pt>
                <c:pt idx="7348">
                  <c:v>83411.7</c:v>
                </c:pt>
                <c:pt idx="7349">
                  <c:v>83423.414999999994</c:v>
                </c:pt>
                <c:pt idx="7350">
                  <c:v>83435.19</c:v>
                </c:pt>
                <c:pt idx="7351">
                  <c:v>83446.945000000007</c:v>
                </c:pt>
                <c:pt idx="7352">
                  <c:v>83458.62</c:v>
                </c:pt>
                <c:pt idx="7353">
                  <c:v>83470.285000000003</c:v>
                </c:pt>
                <c:pt idx="7354">
                  <c:v>83482.054999999993</c:v>
                </c:pt>
                <c:pt idx="7355">
                  <c:v>83493.759999999995</c:v>
                </c:pt>
                <c:pt idx="7356">
                  <c:v>83505.434999999998</c:v>
                </c:pt>
                <c:pt idx="7357">
                  <c:v>83516.990000000005</c:v>
                </c:pt>
                <c:pt idx="7358">
                  <c:v>83528.66</c:v>
                </c:pt>
                <c:pt idx="7359">
                  <c:v>83540.365000000005</c:v>
                </c:pt>
                <c:pt idx="7360">
                  <c:v>83552.044999999998</c:v>
                </c:pt>
                <c:pt idx="7361">
                  <c:v>83563.679999999993</c:v>
                </c:pt>
                <c:pt idx="7362">
                  <c:v>83575.38</c:v>
                </c:pt>
                <c:pt idx="7363">
                  <c:v>83587.095000000001</c:v>
                </c:pt>
                <c:pt idx="7364">
                  <c:v>83598.514999999999</c:v>
                </c:pt>
                <c:pt idx="7365">
                  <c:v>83610.195000000007</c:v>
                </c:pt>
                <c:pt idx="7366">
                  <c:v>83621.914999999994</c:v>
                </c:pt>
                <c:pt idx="7367">
                  <c:v>83633.595000000001</c:v>
                </c:pt>
                <c:pt idx="7368">
                  <c:v>83645.315000000002</c:v>
                </c:pt>
                <c:pt idx="7369">
                  <c:v>83657.005000000005</c:v>
                </c:pt>
                <c:pt idx="7370">
                  <c:v>83668.755000000005</c:v>
                </c:pt>
                <c:pt idx="7371">
                  <c:v>83679.914999999994</c:v>
                </c:pt>
                <c:pt idx="7372">
                  <c:v>83691.570000000007</c:v>
                </c:pt>
                <c:pt idx="7373">
                  <c:v>83703.25</c:v>
                </c:pt>
                <c:pt idx="7374">
                  <c:v>83714.960000000006</c:v>
                </c:pt>
                <c:pt idx="7375">
                  <c:v>83726.62</c:v>
                </c:pt>
                <c:pt idx="7376">
                  <c:v>83738.315000000002</c:v>
                </c:pt>
                <c:pt idx="7377">
                  <c:v>83750.03</c:v>
                </c:pt>
                <c:pt idx="7378">
                  <c:v>83761.73</c:v>
                </c:pt>
                <c:pt idx="7379">
                  <c:v>83773.095000000001</c:v>
                </c:pt>
                <c:pt idx="7380">
                  <c:v>83784.735000000001</c:v>
                </c:pt>
                <c:pt idx="7381">
                  <c:v>83795.86</c:v>
                </c:pt>
                <c:pt idx="7382">
                  <c:v>83807.514999999999</c:v>
                </c:pt>
                <c:pt idx="7383">
                  <c:v>83819.175000000003</c:v>
                </c:pt>
                <c:pt idx="7384">
                  <c:v>83830.955000000002</c:v>
                </c:pt>
                <c:pt idx="7385">
                  <c:v>83842.695000000007</c:v>
                </c:pt>
                <c:pt idx="7386">
                  <c:v>83854.455000000002</c:v>
                </c:pt>
                <c:pt idx="7387">
                  <c:v>83866.085000000006</c:v>
                </c:pt>
                <c:pt idx="7388">
                  <c:v>83877.009999999995</c:v>
                </c:pt>
                <c:pt idx="7389">
                  <c:v>83888.69</c:v>
                </c:pt>
                <c:pt idx="7390">
                  <c:v>83900.335000000006</c:v>
                </c:pt>
                <c:pt idx="7391">
                  <c:v>83912.11</c:v>
                </c:pt>
                <c:pt idx="7392">
                  <c:v>83923.914999999994</c:v>
                </c:pt>
                <c:pt idx="7393">
                  <c:v>83935.66</c:v>
                </c:pt>
                <c:pt idx="7394">
                  <c:v>83947.1</c:v>
                </c:pt>
                <c:pt idx="7395">
                  <c:v>83958.824999999997</c:v>
                </c:pt>
                <c:pt idx="7396">
                  <c:v>83970.514999999999</c:v>
                </c:pt>
                <c:pt idx="7397">
                  <c:v>83982.14</c:v>
                </c:pt>
                <c:pt idx="7398">
                  <c:v>83993.74</c:v>
                </c:pt>
                <c:pt idx="7399">
                  <c:v>84005.044999999998</c:v>
                </c:pt>
                <c:pt idx="7400">
                  <c:v>84007.35</c:v>
                </c:pt>
                <c:pt idx="7401">
                  <c:v>84017.214999999997</c:v>
                </c:pt>
                <c:pt idx="7402">
                  <c:v>84028.86</c:v>
                </c:pt>
                <c:pt idx="7403">
                  <c:v>84040.56</c:v>
                </c:pt>
                <c:pt idx="7404">
                  <c:v>84052.34</c:v>
                </c:pt>
                <c:pt idx="7405">
                  <c:v>84064.085000000006</c:v>
                </c:pt>
                <c:pt idx="7406">
                  <c:v>84075.625</c:v>
                </c:pt>
                <c:pt idx="7407">
                  <c:v>84087.264999999999</c:v>
                </c:pt>
                <c:pt idx="7408">
                  <c:v>84099.054999999993</c:v>
                </c:pt>
                <c:pt idx="7409">
                  <c:v>84110.53</c:v>
                </c:pt>
                <c:pt idx="7410">
                  <c:v>84122.304999999993</c:v>
                </c:pt>
                <c:pt idx="7411">
                  <c:v>84133.854999999996</c:v>
                </c:pt>
                <c:pt idx="7412">
                  <c:v>84144.994999999995</c:v>
                </c:pt>
                <c:pt idx="7413">
                  <c:v>84156.705000000002</c:v>
                </c:pt>
                <c:pt idx="7414">
                  <c:v>84168.475000000006</c:v>
                </c:pt>
                <c:pt idx="7415">
                  <c:v>84178.205000000002</c:v>
                </c:pt>
                <c:pt idx="7416">
                  <c:v>84189.854999999996</c:v>
                </c:pt>
                <c:pt idx="7417">
                  <c:v>84201.425000000003</c:v>
                </c:pt>
                <c:pt idx="7418">
                  <c:v>84213.02</c:v>
                </c:pt>
                <c:pt idx="7419">
                  <c:v>84224.63</c:v>
                </c:pt>
                <c:pt idx="7420">
                  <c:v>84236.184999999998</c:v>
                </c:pt>
                <c:pt idx="7421">
                  <c:v>84247.514999999999</c:v>
                </c:pt>
                <c:pt idx="7422">
                  <c:v>84259.244999999995</c:v>
                </c:pt>
                <c:pt idx="7423">
                  <c:v>84270.994999999995</c:v>
                </c:pt>
                <c:pt idx="7424">
                  <c:v>84282.195000000007</c:v>
                </c:pt>
                <c:pt idx="7425">
                  <c:v>84293.65</c:v>
                </c:pt>
                <c:pt idx="7426">
                  <c:v>84305.214999999997</c:v>
                </c:pt>
                <c:pt idx="7427">
                  <c:v>84316.28</c:v>
                </c:pt>
                <c:pt idx="7428">
                  <c:v>84327.845000000001</c:v>
                </c:pt>
                <c:pt idx="7429">
                  <c:v>84339.425000000003</c:v>
                </c:pt>
                <c:pt idx="7430">
                  <c:v>84350.76</c:v>
                </c:pt>
                <c:pt idx="7431">
                  <c:v>84362.41</c:v>
                </c:pt>
                <c:pt idx="7432">
                  <c:v>84374.06</c:v>
                </c:pt>
                <c:pt idx="7433">
                  <c:v>84385.65</c:v>
                </c:pt>
                <c:pt idx="7434">
                  <c:v>84397.294999999998</c:v>
                </c:pt>
                <c:pt idx="7435">
                  <c:v>84408.91</c:v>
                </c:pt>
                <c:pt idx="7436">
                  <c:v>84420.55</c:v>
                </c:pt>
                <c:pt idx="7437">
                  <c:v>84432.184999999998</c:v>
                </c:pt>
                <c:pt idx="7438">
                  <c:v>84443.83</c:v>
                </c:pt>
                <c:pt idx="7439">
                  <c:v>84455.43</c:v>
                </c:pt>
                <c:pt idx="7440">
                  <c:v>84467.054999999993</c:v>
                </c:pt>
                <c:pt idx="7441">
                  <c:v>84478.69</c:v>
                </c:pt>
                <c:pt idx="7442">
                  <c:v>84490.335000000006</c:v>
                </c:pt>
                <c:pt idx="7443">
                  <c:v>84501.93</c:v>
                </c:pt>
                <c:pt idx="7444">
                  <c:v>84513.514999999999</c:v>
                </c:pt>
                <c:pt idx="7445">
                  <c:v>84525.145000000004</c:v>
                </c:pt>
                <c:pt idx="7446">
                  <c:v>84536.804999999993</c:v>
                </c:pt>
                <c:pt idx="7447">
                  <c:v>84548.535000000003</c:v>
                </c:pt>
                <c:pt idx="7448">
                  <c:v>84560.214999999997</c:v>
                </c:pt>
                <c:pt idx="7449">
                  <c:v>84571.725000000006</c:v>
                </c:pt>
                <c:pt idx="7450">
                  <c:v>84583.34</c:v>
                </c:pt>
                <c:pt idx="7451">
                  <c:v>84594.875</c:v>
                </c:pt>
                <c:pt idx="7452">
                  <c:v>84606.244999999995</c:v>
                </c:pt>
                <c:pt idx="7453">
                  <c:v>84617.865000000005</c:v>
                </c:pt>
                <c:pt idx="7454">
                  <c:v>84629.514999999999</c:v>
                </c:pt>
                <c:pt idx="7455">
                  <c:v>84641.195000000007</c:v>
                </c:pt>
                <c:pt idx="7456">
                  <c:v>84652.95</c:v>
                </c:pt>
                <c:pt idx="7457">
                  <c:v>84664.675000000003</c:v>
                </c:pt>
                <c:pt idx="7458">
                  <c:v>84676.34</c:v>
                </c:pt>
                <c:pt idx="7459">
                  <c:v>84687.904999999999</c:v>
                </c:pt>
                <c:pt idx="7460">
                  <c:v>84699.66</c:v>
                </c:pt>
                <c:pt idx="7461">
                  <c:v>84711.21</c:v>
                </c:pt>
                <c:pt idx="7462">
                  <c:v>84722.73</c:v>
                </c:pt>
                <c:pt idx="7463">
                  <c:v>84734.05</c:v>
                </c:pt>
                <c:pt idx="7464">
                  <c:v>84745.764999999999</c:v>
                </c:pt>
                <c:pt idx="7465">
                  <c:v>84757.475000000006</c:v>
                </c:pt>
                <c:pt idx="7466">
                  <c:v>84769.205000000002</c:v>
                </c:pt>
                <c:pt idx="7467">
                  <c:v>84780.994999999995</c:v>
                </c:pt>
                <c:pt idx="7468">
                  <c:v>84792.73</c:v>
                </c:pt>
                <c:pt idx="7469">
                  <c:v>84804.494999999995</c:v>
                </c:pt>
                <c:pt idx="7470">
                  <c:v>84816.035000000003</c:v>
                </c:pt>
                <c:pt idx="7471">
                  <c:v>84827.604999999996</c:v>
                </c:pt>
                <c:pt idx="7472">
                  <c:v>84839.225000000006</c:v>
                </c:pt>
                <c:pt idx="7473">
                  <c:v>84850.9</c:v>
                </c:pt>
                <c:pt idx="7474">
                  <c:v>84862.625</c:v>
                </c:pt>
                <c:pt idx="7475">
                  <c:v>84874.315000000002</c:v>
                </c:pt>
                <c:pt idx="7476">
                  <c:v>84886.035000000003</c:v>
                </c:pt>
                <c:pt idx="7477">
                  <c:v>84897.66</c:v>
                </c:pt>
                <c:pt idx="7478">
                  <c:v>84909.25</c:v>
                </c:pt>
                <c:pt idx="7479">
                  <c:v>84920.975000000006</c:v>
                </c:pt>
                <c:pt idx="7480">
                  <c:v>84932.404999999999</c:v>
                </c:pt>
                <c:pt idx="7481">
                  <c:v>84944.15</c:v>
                </c:pt>
                <c:pt idx="7482">
                  <c:v>84955.755000000005</c:v>
                </c:pt>
                <c:pt idx="7483">
                  <c:v>84967.5</c:v>
                </c:pt>
                <c:pt idx="7484">
                  <c:v>84979.145000000004</c:v>
                </c:pt>
                <c:pt idx="7485">
                  <c:v>84990.785000000003</c:v>
                </c:pt>
                <c:pt idx="7486">
                  <c:v>85002.18</c:v>
                </c:pt>
                <c:pt idx="7487">
                  <c:v>85013.8</c:v>
                </c:pt>
                <c:pt idx="7488">
                  <c:v>85025.514999999999</c:v>
                </c:pt>
                <c:pt idx="7489">
                  <c:v>85037.264999999999</c:v>
                </c:pt>
                <c:pt idx="7490">
                  <c:v>85048.83</c:v>
                </c:pt>
                <c:pt idx="7491">
                  <c:v>85060.535000000003</c:v>
                </c:pt>
                <c:pt idx="7492">
                  <c:v>85072.175000000003</c:v>
                </c:pt>
                <c:pt idx="7493">
                  <c:v>85083.83</c:v>
                </c:pt>
                <c:pt idx="7494">
                  <c:v>85095.45</c:v>
                </c:pt>
                <c:pt idx="7495">
                  <c:v>85107.065000000002</c:v>
                </c:pt>
                <c:pt idx="7496">
                  <c:v>85118.7</c:v>
                </c:pt>
                <c:pt idx="7497">
                  <c:v>85130.214999999997</c:v>
                </c:pt>
                <c:pt idx="7498">
                  <c:v>85141.884999999995</c:v>
                </c:pt>
                <c:pt idx="7499">
                  <c:v>85153.475000000006</c:v>
                </c:pt>
                <c:pt idx="7500">
                  <c:v>85165.1</c:v>
                </c:pt>
                <c:pt idx="7501">
                  <c:v>85176.785000000003</c:v>
                </c:pt>
                <c:pt idx="7502">
                  <c:v>85188.445000000007</c:v>
                </c:pt>
                <c:pt idx="7503">
                  <c:v>85200.035000000003</c:v>
                </c:pt>
                <c:pt idx="7504">
                  <c:v>85211.69</c:v>
                </c:pt>
                <c:pt idx="7505">
                  <c:v>85223.315000000002</c:v>
                </c:pt>
                <c:pt idx="7506">
                  <c:v>85234.985000000001</c:v>
                </c:pt>
                <c:pt idx="7507">
                  <c:v>85246.044999999998</c:v>
                </c:pt>
                <c:pt idx="7508">
                  <c:v>85257.7</c:v>
                </c:pt>
                <c:pt idx="7509">
                  <c:v>85269.304999999993</c:v>
                </c:pt>
                <c:pt idx="7510">
                  <c:v>85280.98</c:v>
                </c:pt>
                <c:pt idx="7511">
                  <c:v>85292.52</c:v>
                </c:pt>
                <c:pt idx="7512">
                  <c:v>85303.884999999995</c:v>
                </c:pt>
                <c:pt idx="7513">
                  <c:v>85315.535000000003</c:v>
                </c:pt>
                <c:pt idx="7514">
                  <c:v>85327.17</c:v>
                </c:pt>
                <c:pt idx="7515">
                  <c:v>85338.85</c:v>
                </c:pt>
                <c:pt idx="7516">
                  <c:v>85350.375</c:v>
                </c:pt>
                <c:pt idx="7517">
                  <c:v>85361.43</c:v>
                </c:pt>
                <c:pt idx="7518">
                  <c:v>85370.684999999998</c:v>
                </c:pt>
                <c:pt idx="7519">
                  <c:v>85382.31</c:v>
                </c:pt>
                <c:pt idx="7520">
                  <c:v>85387.074999999997</c:v>
                </c:pt>
                <c:pt idx="7521">
                  <c:v>85388.34</c:v>
                </c:pt>
                <c:pt idx="7522">
                  <c:v>85399.925000000003</c:v>
                </c:pt>
                <c:pt idx="7523">
                  <c:v>85411.475000000006</c:v>
                </c:pt>
                <c:pt idx="7524">
                  <c:v>85416.26</c:v>
                </c:pt>
                <c:pt idx="7525">
                  <c:v>85419.88</c:v>
                </c:pt>
                <c:pt idx="7526">
                  <c:v>85423.494999999995</c:v>
                </c:pt>
                <c:pt idx="7527">
                  <c:v>85432.164999999994</c:v>
                </c:pt>
                <c:pt idx="7528">
                  <c:v>85433.485000000001</c:v>
                </c:pt>
                <c:pt idx="7529">
                  <c:v>85434.475000000006</c:v>
                </c:pt>
                <c:pt idx="7530">
                  <c:v>85436.19</c:v>
                </c:pt>
              </c:numCache>
            </c:numRef>
          </c:xVal>
          <c:yVal>
            <c:numRef>
              <c:f>'Объекты трубопровода'!$M$2:$M$10518</c:f>
              <c:numCache>
                <c:formatCode>0.0</c:formatCode>
                <c:ptCount val="10517"/>
                <c:pt idx="0">
                  <c:v>49.4</c:v>
                </c:pt>
                <c:pt idx="1">
                  <c:v>49.4</c:v>
                </c:pt>
                <c:pt idx="2">
                  <c:v>49.4</c:v>
                </c:pt>
                <c:pt idx="3">
                  <c:v>49.4</c:v>
                </c:pt>
                <c:pt idx="4">
                  <c:v>49.4</c:v>
                </c:pt>
                <c:pt idx="5">
                  <c:v>49.3</c:v>
                </c:pt>
                <c:pt idx="6">
                  <c:v>49.3</c:v>
                </c:pt>
                <c:pt idx="7">
                  <c:v>49.1</c:v>
                </c:pt>
                <c:pt idx="8">
                  <c:v>49</c:v>
                </c:pt>
                <c:pt idx="9">
                  <c:v>49</c:v>
                </c:pt>
                <c:pt idx="10">
                  <c:v>48.7</c:v>
                </c:pt>
                <c:pt idx="11">
                  <c:v>48.7</c:v>
                </c:pt>
                <c:pt idx="12">
                  <c:v>47.9</c:v>
                </c:pt>
                <c:pt idx="13">
                  <c:v>47.2</c:v>
                </c:pt>
                <c:pt idx="14">
                  <c:v>46.7</c:v>
                </c:pt>
                <c:pt idx="15">
                  <c:v>46.3</c:v>
                </c:pt>
                <c:pt idx="16">
                  <c:v>46.3</c:v>
                </c:pt>
                <c:pt idx="17">
                  <c:v>46.2</c:v>
                </c:pt>
                <c:pt idx="18">
                  <c:v>46.2</c:v>
                </c:pt>
                <c:pt idx="19">
                  <c:v>46.5</c:v>
                </c:pt>
                <c:pt idx="20">
                  <c:v>47</c:v>
                </c:pt>
                <c:pt idx="21">
                  <c:v>47.4</c:v>
                </c:pt>
                <c:pt idx="22">
                  <c:v>47.7</c:v>
                </c:pt>
                <c:pt idx="23">
                  <c:v>48.2</c:v>
                </c:pt>
                <c:pt idx="24">
                  <c:v>48.6</c:v>
                </c:pt>
                <c:pt idx="25">
                  <c:v>49.1</c:v>
                </c:pt>
                <c:pt idx="26">
                  <c:v>49.6</c:v>
                </c:pt>
                <c:pt idx="27">
                  <c:v>50.1</c:v>
                </c:pt>
                <c:pt idx="28">
                  <c:v>50.3</c:v>
                </c:pt>
                <c:pt idx="29">
                  <c:v>50.4</c:v>
                </c:pt>
                <c:pt idx="30">
                  <c:v>50.5</c:v>
                </c:pt>
                <c:pt idx="31">
                  <c:v>50.6</c:v>
                </c:pt>
                <c:pt idx="32">
                  <c:v>50.6</c:v>
                </c:pt>
                <c:pt idx="33">
                  <c:v>50.7</c:v>
                </c:pt>
                <c:pt idx="34">
                  <c:v>50.8</c:v>
                </c:pt>
                <c:pt idx="35">
                  <c:v>50.9</c:v>
                </c:pt>
                <c:pt idx="36">
                  <c:v>51</c:v>
                </c:pt>
                <c:pt idx="37">
                  <c:v>50.7</c:v>
                </c:pt>
                <c:pt idx="38">
                  <c:v>50.5</c:v>
                </c:pt>
                <c:pt idx="39">
                  <c:v>50.7</c:v>
                </c:pt>
                <c:pt idx="40">
                  <c:v>51.2</c:v>
                </c:pt>
                <c:pt idx="41">
                  <c:v>51.3</c:v>
                </c:pt>
                <c:pt idx="42">
                  <c:v>51.2</c:v>
                </c:pt>
                <c:pt idx="43">
                  <c:v>51.1</c:v>
                </c:pt>
                <c:pt idx="44">
                  <c:v>51</c:v>
                </c:pt>
                <c:pt idx="45">
                  <c:v>50.8</c:v>
                </c:pt>
                <c:pt idx="46">
                  <c:v>50.8</c:v>
                </c:pt>
                <c:pt idx="47">
                  <c:v>50.8</c:v>
                </c:pt>
                <c:pt idx="48">
                  <c:v>50.8</c:v>
                </c:pt>
                <c:pt idx="49">
                  <c:v>50.8</c:v>
                </c:pt>
                <c:pt idx="50">
                  <c:v>50.7</c:v>
                </c:pt>
                <c:pt idx="51">
                  <c:v>50.7</c:v>
                </c:pt>
                <c:pt idx="52">
                  <c:v>50.7</c:v>
                </c:pt>
                <c:pt idx="53">
                  <c:v>50.7</c:v>
                </c:pt>
                <c:pt idx="54">
                  <c:v>50.6</c:v>
                </c:pt>
                <c:pt idx="55">
                  <c:v>50.5</c:v>
                </c:pt>
                <c:pt idx="56">
                  <c:v>50.5</c:v>
                </c:pt>
                <c:pt idx="57">
                  <c:v>50.6</c:v>
                </c:pt>
                <c:pt idx="58">
                  <c:v>50.8</c:v>
                </c:pt>
                <c:pt idx="59">
                  <c:v>50.5</c:v>
                </c:pt>
                <c:pt idx="60">
                  <c:v>49.9</c:v>
                </c:pt>
                <c:pt idx="61">
                  <c:v>49.6</c:v>
                </c:pt>
                <c:pt idx="62">
                  <c:v>49.7</c:v>
                </c:pt>
                <c:pt idx="63">
                  <c:v>49.8</c:v>
                </c:pt>
                <c:pt idx="64">
                  <c:v>49.7</c:v>
                </c:pt>
                <c:pt idx="65">
                  <c:v>49.6</c:v>
                </c:pt>
                <c:pt idx="66">
                  <c:v>49.4</c:v>
                </c:pt>
                <c:pt idx="67">
                  <c:v>49</c:v>
                </c:pt>
                <c:pt idx="68">
                  <c:v>48.8</c:v>
                </c:pt>
                <c:pt idx="69">
                  <c:v>48.7</c:v>
                </c:pt>
                <c:pt idx="70">
                  <c:v>48.7</c:v>
                </c:pt>
                <c:pt idx="71">
                  <c:v>48.4</c:v>
                </c:pt>
                <c:pt idx="72">
                  <c:v>48</c:v>
                </c:pt>
                <c:pt idx="73">
                  <c:v>47.9</c:v>
                </c:pt>
                <c:pt idx="74">
                  <c:v>48.1</c:v>
                </c:pt>
                <c:pt idx="75">
                  <c:v>48.2</c:v>
                </c:pt>
                <c:pt idx="76">
                  <c:v>48.1</c:v>
                </c:pt>
                <c:pt idx="77">
                  <c:v>48.1</c:v>
                </c:pt>
                <c:pt idx="78">
                  <c:v>48</c:v>
                </c:pt>
                <c:pt idx="79">
                  <c:v>48.1</c:v>
                </c:pt>
                <c:pt idx="80">
                  <c:v>48.2</c:v>
                </c:pt>
                <c:pt idx="81">
                  <c:v>48.2</c:v>
                </c:pt>
                <c:pt idx="82">
                  <c:v>48.3</c:v>
                </c:pt>
                <c:pt idx="83">
                  <c:v>48.7</c:v>
                </c:pt>
                <c:pt idx="84">
                  <c:v>49</c:v>
                </c:pt>
                <c:pt idx="85">
                  <c:v>49.3</c:v>
                </c:pt>
                <c:pt idx="86">
                  <c:v>49.3</c:v>
                </c:pt>
                <c:pt idx="87">
                  <c:v>49.4</c:v>
                </c:pt>
                <c:pt idx="88">
                  <c:v>49.6</c:v>
                </c:pt>
                <c:pt idx="89">
                  <c:v>49.9</c:v>
                </c:pt>
                <c:pt idx="90">
                  <c:v>49.9</c:v>
                </c:pt>
                <c:pt idx="91">
                  <c:v>50</c:v>
                </c:pt>
                <c:pt idx="92">
                  <c:v>50</c:v>
                </c:pt>
                <c:pt idx="93">
                  <c:v>49.9</c:v>
                </c:pt>
                <c:pt idx="94">
                  <c:v>49.8</c:v>
                </c:pt>
                <c:pt idx="95">
                  <c:v>49.7</c:v>
                </c:pt>
                <c:pt idx="96">
                  <c:v>49.5</c:v>
                </c:pt>
                <c:pt idx="97">
                  <c:v>49.3</c:v>
                </c:pt>
                <c:pt idx="98">
                  <c:v>49.2</c:v>
                </c:pt>
                <c:pt idx="99">
                  <c:v>49.3</c:v>
                </c:pt>
                <c:pt idx="100">
                  <c:v>49.4</c:v>
                </c:pt>
                <c:pt idx="101">
                  <c:v>49.6</c:v>
                </c:pt>
                <c:pt idx="102">
                  <c:v>49.7</c:v>
                </c:pt>
                <c:pt idx="103">
                  <c:v>49.8</c:v>
                </c:pt>
                <c:pt idx="104">
                  <c:v>49.8</c:v>
                </c:pt>
                <c:pt idx="105">
                  <c:v>49.7</c:v>
                </c:pt>
                <c:pt idx="106">
                  <c:v>49.6</c:v>
                </c:pt>
                <c:pt idx="107">
                  <c:v>49.5</c:v>
                </c:pt>
                <c:pt idx="108">
                  <c:v>49.6</c:v>
                </c:pt>
                <c:pt idx="109">
                  <c:v>49.6</c:v>
                </c:pt>
                <c:pt idx="110">
                  <c:v>49.4</c:v>
                </c:pt>
                <c:pt idx="111">
                  <c:v>49.3</c:v>
                </c:pt>
                <c:pt idx="112">
                  <c:v>49.2</c:v>
                </c:pt>
                <c:pt idx="113">
                  <c:v>49.2</c:v>
                </c:pt>
                <c:pt idx="114">
                  <c:v>49.2</c:v>
                </c:pt>
                <c:pt idx="115">
                  <c:v>49.2</c:v>
                </c:pt>
                <c:pt idx="116">
                  <c:v>49.1</c:v>
                </c:pt>
                <c:pt idx="117">
                  <c:v>49.3</c:v>
                </c:pt>
                <c:pt idx="118">
                  <c:v>49</c:v>
                </c:pt>
                <c:pt idx="119">
                  <c:v>48.5</c:v>
                </c:pt>
                <c:pt idx="120">
                  <c:v>48.7</c:v>
                </c:pt>
                <c:pt idx="121">
                  <c:v>49</c:v>
                </c:pt>
                <c:pt idx="122">
                  <c:v>49.2</c:v>
                </c:pt>
                <c:pt idx="123">
                  <c:v>49.3</c:v>
                </c:pt>
                <c:pt idx="124">
                  <c:v>49.4</c:v>
                </c:pt>
                <c:pt idx="125">
                  <c:v>49.1</c:v>
                </c:pt>
                <c:pt idx="126">
                  <c:v>48.8</c:v>
                </c:pt>
                <c:pt idx="127">
                  <c:v>48.9</c:v>
                </c:pt>
                <c:pt idx="128">
                  <c:v>48.9</c:v>
                </c:pt>
                <c:pt idx="129">
                  <c:v>48.8</c:v>
                </c:pt>
                <c:pt idx="130">
                  <c:v>48.7</c:v>
                </c:pt>
                <c:pt idx="131">
                  <c:v>48.8</c:v>
                </c:pt>
                <c:pt idx="132">
                  <c:v>49</c:v>
                </c:pt>
                <c:pt idx="133">
                  <c:v>49.2</c:v>
                </c:pt>
                <c:pt idx="134">
                  <c:v>49.4</c:v>
                </c:pt>
                <c:pt idx="135">
                  <c:v>49.4</c:v>
                </c:pt>
                <c:pt idx="136">
                  <c:v>49.4</c:v>
                </c:pt>
                <c:pt idx="137">
                  <c:v>49.6</c:v>
                </c:pt>
                <c:pt idx="138">
                  <c:v>49.4</c:v>
                </c:pt>
                <c:pt idx="139">
                  <c:v>48.9</c:v>
                </c:pt>
                <c:pt idx="140">
                  <c:v>48.9</c:v>
                </c:pt>
                <c:pt idx="141">
                  <c:v>49.4</c:v>
                </c:pt>
                <c:pt idx="142">
                  <c:v>49.3</c:v>
                </c:pt>
                <c:pt idx="143">
                  <c:v>49.1</c:v>
                </c:pt>
                <c:pt idx="144">
                  <c:v>49</c:v>
                </c:pt>
                <c:pt idx="145">
                  <c:v>49</c:v>
                </c:pt>
                <c:pt idx="146">
                  <c:v>49</c:v>
                </c:pt>
                <c:pt idx="147">
                  <c:v>49</c:v>
                </c:pt>
                <c:pt idx="148">
                  <c:v>49.1</c:v>
                </c:pt>
                <c:pt idx="149">
                  <c:v>49.1</c:v>
                </c:pt>
                <c:pt idx="150">
                  <c:v>49</c:v>
                </c:pt>
                <c:pt idx="151">
                  <c:v>49</c:v>
                </c:pt>
                <c:pt idx="152">
                  <c:v>49.1</c:v>
                </c:pt>
                <c:pt idx="153">
                  <c:v>49.1</c:v>
                </c:pt>
                <c:pt idx="154">
                  <c:v>49</c:v>
                </c:pt>
                <c:pt idx="155">
                  <c:v>48.8</c:v>
                </c:pt>
                <c:pt idx="156">
                  <c:v>48.7</c:v>
                </c:pt>
                <c:pt idx="157">
                  <c:v>48.7</c:v>
                </c:pt>
                <c:pt idx="158">
                  <c:v>48.8</c:v>
                </c:pt>
                <c:pt idx="159">
                  <c:v>48.8</c:v>
                </c:pt>
                <c:pt idx="160">
                  <c:v>48.7</c:v>
                </c:pt>
                <c:pt idx="161">
                  <c:v>48.6</c:v>
                </c:pt>
                <c:pt idx="162">
                  <c:v>48.6</c:v>
                </c:pt>
                <c:pt idx="163">
                  <c:v>48.6</c:v>
                </c:pt>
                <c:pt idx="164">
                  <c:v>48.4</c:v>
                </c:pt>
                <c:pt idx="165">
                  <c:v>48.1</c:v>
                </c:pt>
                <c:pt idx="166">
                  <c:v>48</c:v>
                </c:pt>
                <c:pt idx="167">
                  <c:v>48</c:v>
                </c:pt>
                <c:pt idx="168">
                  <c:v>47.9</c:v>
                </c:pt>
                <c:pt idx="169">
                  <c:v>48</c:v>
                </c:pt>
                <c:pt idx="170">
                  <c:v>48.1</c:v>
                </c:pt>
                <c:pt idx="171">
                  <c:v>48.1</c:v>
                </c:pt>
                <c:pt idx="172">
                  <c:v>48</c:v>
                </c:pt>
                <c:pt idx="173">
                  <c:v>48</c:v>
                </c:pt>
                <c:pt idx="174">
                  <c:v>48.1</c:v>
                </c:pt>
                <c:pt idx="175">
                  <c:v>48</c:v>
                </c:pt>
                <c:pt idx="176">
                  <c:v>47.9</c:v>
                </c:pt>
                <c:pt idx="177">
                  <c:v>48.1</c:v>
                </c:pt>
                <c:pt idx="178">
                  <c:v>48.2</c:v>
                </c:pt>
                <c:pt idx="179">
                  <c:v>48.2</c:v>
                </c:pt>
                <c:pt idx="180">
                  <c:v>48.4</c:v>
                </c:pt>
                <c:pt idx="181">
                  <c:v>48.1</c:v>
                </c:pt>
                <c:pt idx="182">
                  <c:v>47.8</c:v>
                </c:pt>
                <c:pt idx="183">
                  <c:v>47.6</c:v>
                </c:pt>
                <c:pt idx="184">
                  <c:v>47.3</c:v>
                </c:pt>
                <c:pt idx="185">
                  <c:v>47.5</c:v>
                </c:pt>
                <c:pt idx="186">
                  <c:v>47.9</c:v>
                </c:pt>
                <c:pt idx="187">
                  <c:v>47.8</c:v>
                </c:pt>
                <c:pt idx="188">
                  <c:v>47.9</c:v>
                </c:pt>
                <c:pt idx="189">
                  <c:v>48.3</c:v>
                </c:pt>
                <c:pt idx="190">
                  <c:v>47.9</c:v>
                </c:pt>
                <c:pt idx="191">
                  <c:v>47.4</c:v>
                </c:pt>
                <c:pt idx="192">
                  <c:v>47.2</c:v>
                </c:pt>
                <c:pt idx="193">
                  <c:v>47.2</c:v>
                </c:pt>
                <c:pt idx="194">
                  <c:v>47.4</c:v>
                </c:pt>
                <c:pt idx="195">
                  <c:v>47.6</c:v>
                </c:pt>
                <c:pt idx="196">
                  <c:v>47.4</c:v>
                </c:pt>
                <c:pt idx="197">
                  <c:v>47.1</c:v>
                </c:pt>
                <c:pt idx="198">
                  <c:v>47.3</c:v>
                </c:pt>
                <c:pt idx="199">
                  <c:v>47.4</c:v>
                </c:pt>
                <c:pt idx="200">
                  <c:v>47.1</c:v>
                </c:pt>
                <c:pt idx="201">
                  <c:v>46.9</c:v>
                </c:pt>
                <c:pt idx="202">
                  <c:v>47.1</c:v>
                </c:pt>
                <c:pt idx="203">
                  <c:v>47.2</c:v>
                </c:pt>
                <c:pt idx="204">
                  <c:v>47.3</c:v>
                </c:pt>
                <c:pt idx="205">
                  <c:v>47.4</c:v>
                </c:pt>
                <c:pt idx="206">
                  <c:v>47.5</c:v>
                </c:pt>
                <c:pt idx="207">
                  <c:v>47.6</c:v>
                </c:pt>
                <c:pt idx="208">
                  <c:v>47.6</c:v>
                </c:pt>
                <c:pt idx="209">
                  <c:v>47.6</c:v>
                </c:pt>
                <c:pt idx="210">
                  <c:v>47.6</c:v>
                </c:pt>
                <c:pt idx="211">
                  <c:v>47.8</c:v>
                </c:pt>
                <c:pt idx="212">
                  <c:v>47.8</c:v>
                </c:pt>
                <c:pt idx="213">
                  <c:v>47.8</c:v>
                </c:pt>
                <c:pt idx="214">
                  <c:v>47.7</c:v>
                </c:pt>
                <c:pt idx="215">
                  <c:v>47.6</c:v>
                </c:pt>
                <c:pt idx="216">
                  <c:v>47.5</c:v>
                </c:pt>
                <c:pt idx="217">
                  <c:v>47.4</c:v>
                </c:pt>
                <c:pt idx="218">
                  <c:v>47.3</c:v>
                </c:pt>
                <c:pt idx="219">
                  <c:v>47.3</c:v>
                </c:pt>
                <c:pt idx="220">
                  <c:v>47.5</c:v>
                </c:pt>
                <c:pt idx="221">
                  <c:v>47.8</c:v>
                </c:pt>
                <c:pt idx="222">
                  <c:v>48</c:v>
                </c:pt>
                <c:pt idx="223">
                  <c:v>48</c:v>
                </c:pt>
                <c:pt idx="224">
                  <c:v>48</c:v>
                </c:pt>
                <c:pt idx="225">
                  <c:v>48.1</c:v>
                </c:pt>
                <c:pt idx="226">
                  <c:v>48.1</c:v>
                </c:pt>
                <c:pt idx="227">
                  <c:v>48.1</c:v>
                </c:pt>
                <c:pt idx="228">
                  <c:v>48.3</c:v>
                </c:pt>
                <c:pt idx="229">
                  <c:v>48.4</c:v>
                </c:pt>
                <c:pt idx="230">
                  <c:v>48.3</c:v>
                </c:pt>
                <c:pt idx="231">
                  <c:v>48.2</c:v>
                </c:pt>
                <c:pt idx="232">
                  <c:v>48.2</c:v>
                </c:pt>
                <c:pt idx="233">
                  <c:v>48.2</c:v>
                </c:pt>
                <c:pt idx="234">
                  <c:v>48.2</c:v>
                </c:pt>
                <c:pt idx="235">
                  <c:v>48.2</c:v>
                </c:pt>
                <c:pt idx="236">
                  <c:v>48.2</c:v>
                </c:pt>
                <c:pt idx="237">
                  <c:v>48.1</c:v>
                </c:pt>
                <c:pt idx="238">
                  <c:v>48.1</c:v>
                </c:pt>
                <c:pt idx="239">
                  <c:v>48.2</c:v>
                </c:pt>
                <c:pt idx="240">
                  <c:v>48.2</c:v>
                </c:pt>
                <c:pt idx="241">
                  <c:v>48.3</c:v>
                </c:pt>
                <c:pt idx="242">
                  <c:v>48.4</c:v>
                </c:pt>
                <c:pt idx="243">
                  <c:v>48.5</c:v>
                </c:pt>
                <c:pt idx="244">
                  <c:v>48.6</c:v>
                </c:pt>
                <c:pt idx="245">
                  <c:v>48.8</c:v>
                </c:pt>
                <c:pt idx="246">
                  <c:v>49</c:v>
                </c:pt>
                <c:pt idx="247">
                  <c:v>48.8</c:v>
                </c:pt>
                <c:pt idx="248">
                  <c:v>48.5</c:v>
                </c:pt>
                <c:pt idx="249">
                  <c:v>48.6</c:v>
                </c:pt>
                <c:pt idx="250">
                  <c:v>48.6</c:v>
                </c:pt>
                <c:pt idx="251">
                  <c:v>48.5</c:v>
                </c:pt>
                <c:pt idx="252">
                  <c:v>48.6</c:v>
                </c:pt>
                <c:pt idx="253">
                  <c:v>48.7</c:v>
                </c:pt>
                <c:pt idx="254">
                  <c:v>48.8</c:v>
                </c:pt>
                <c:pt idx="255">
                  <c:v>48.8</c:v>
                </c:pt>
                <c:pt idx="256">
                  <c:v>48.5</c:v>
                </c:pt>
                <c:pt idx="257">
                  <c:v>48.4</c:v>
                </c:pt>
                <c:pt idx="258">
                  <c:v>48.6</c:v>
                </c:pt>
                <c:pt idx="259">
                  <c:v>48.7</c:v>
                </c:pt>
                <c:pt idx="260">
                  <c:v>48.8</c:v>
                </c:pt>
                <c:pt idx="261">
                  <c:v>49.3</c:v>
                </c:pt>
                <c:pt idx="262">
                  <c:v>49.8</c:v>
                </c:pt>
                <c:pt idx="263">
                  <c:v>49.5</c:v>
                </c:pt>
                <c:pt idx="264">
                  <c:v>49.1</c:v>
                </c:pt>
                <c:pt idx="265">
                  <c:v>49.1</c:v>
                </c:pt>
                <c:pt idx="266">
                  <c:v>49.1</c:v>
                </c:pt>
                <c:pt idx="267">
                  <c:v>49.1</c:v>
                </c:pt>
                <c:pt idx="268">
                  <c:v>49</c:v>
                </c:pt>
                <c:pt idx="269">
                  <c:v>48.8</c:v>
                </c:pt>
                <c:pt idx="270">
                  <c:v>48.8</c:v>
                </c:pt>
                <c:pt idx="271">
                  <c:v>48.8</c:v>
                </c:pt>
                <c:pt idx="272">
                  <c:v>48.7</c:v>
                </c:pt>
                <c:pt idx="273">
                  <c:v>48.4</c:v>
                </c:pt>
                <c:pt idx="274">
                  <c:v>48.2</c:v>
                </c:pt>
                <c:pt idx="275">
                  <c:v>48.2</c:v>
                </c:pt>
                <c:pt idx="276">
                  <c:v>48.1</c:v>
                </c:pt>
                <c:pt idx="277">
                  <c:v>47.7</c:v>
                </c:pt>
                <c:pt idx="278">
                  <c:v>47.6</c:v>
                </c:pt>
                <c:pt idx="279">
                  <c:v>47.5</c:v>
                </c:pt>
                <c:pt idx="280">
                  <c:v>47.2</c:v>
                </c:pt>
                <c:pt idx="281">
                  <c:v>46.8</c:v>
                </c:pt>
                <c:pt idx="282">
                  <c:v>46.3</c:v>
                </c:pt>
                <c:pt idx="283">
                  <c:v>45.9</c:v>
                </c:pt>
                <c:pt idx="284">
                  <c:v>45.7</c:v>
                </c:pt>
                <c:pt idx="285">
                  <c:v>45.5</c:v>
                </c:pt>
                <c:pt idx="286">
                  <c:v>45.1</c:v>
                </c:pt>
                <c:pt idx="287">
                  <c:v>44.8</c:v>
                </c:pt>
                <c:pt idx="288">
                  <c:v>44.7</c:v>
                </c:pt>
                <c:pt idx="289">
                  <c:v>44.3</c:v>
                </c:pt>
                <c:pt idx="290">
                  <c:v>44.1</c:v>
                </c:pt>
                <c:pt idx="291">
                  <c:v>43.8</c:v>
                </c:pt>
                <c:pt idx="292">
                  <c:v>43.5</c:v>
                </c:pt>
                <c:pt idx="293">
                  <c:v>43.2</c:v>
                </c:pt>
                <c:pt idx="294">
                  <c:v>42.8</c:v>
                </c:pt>
                <c:pt idx="295">
                  <c:v>42</c:v>
                </c:pt>
                <c:pt idx="296">
                  <c:v>41.6</c:v>
                </c:pt>
                <c:pt idx="297">
                  <c:v>41.8</c:v>
                </c:pt>
                <c:pt idx="298">
                  <c:v>41.8</c:v>
                </c:pt>
                <c:pt idx="299">
                  <c:v>41.8</c:v>
                </c:pt>
                <c:pt idx="300">
                  <c:v>41.8</c:v>
                </c:pt>
                <c:pt idx="301">
                  <c:v>41.7</c:v>
                </c:pt>
                <c:pt idx="302">
                  <c:v>41.5</c:v>
                </c:pt>
                <c:pt idx="303">
                  <c:v>41.4</c:v>
                </c:pt>
                <c:pt idx="304">
                  <c:v>41.4</c:v>
                </c:pt>
                <c:pt idx="305">
                  <c:v>41.3</c:v>
                </c:pt>
                <c:pt idx="306">
                  <c:v>41.3</c:v>
                </c:pt>
                <c:pt idx="307">
                  <c:v>41.3</c:v>
                </c:pt>
                <c:pt idx="308">
                  <c:v>41.2</c:v>
                </c:pt>
                <c:pt idx="309">
                  <c:v>41.2</c:v>
                </c:pt>
                <c:pt idx="310">
                  <c:v>41.2</c:v>
                </c:pt>
                <c:pt idx="311">
                  <c:v>41.3</c:v>
                </c:pt>
                <c:pt idx="312">
                  <c:v>41.2</c:v>
                </c:pt>
                <c:pt idx="313">
                  <c:v>40.9</c:v>
                </c:pt>
                <c:pt idx="314">
                  <c:v>40.5</c:v>
                </c:pt>
                <c:pt idx="315">
                  <c:v>39.9</c:v>
                </c:pt>
                <c:pt idx="316">
                  <c:v>39.299999999999997</c:v>
                </c:pt>
                <c:pt idx="317">
                  <c:v>39</c:v>
                </c:pt>
                <c:pt idx="318">
                  <c:v>39.200000000000003</c:v>
                </c:pt>
                <c:pt idx="319">
                  <c:v>39.700000000000003</c:v>
                </c:pt>
                <c:pt idx="320">
                  <c:v>40.200000000000003</c:v>
                </c:pt>
                <c:pt idx="321">
                  <c:v>40.6</c:v>
                </c:pt>
                <c:pt idx="322">
                  <c:v>40.700000000000003</c:v>
                </c:pt>
                <c:pt idx="323">
                  <c:v>40.700000000000003</c:v>
                </c:pt>
                <c:pt idx="324">
                  <c:v>40.6</c:v>
                </c:pt>
                <c:pt idx="325">
                  <c:v>40.5</c:v>
                </c:pt>
                <c:pt idx="326">
                  <c:v>40.4</c:v>
                </c:pt>
                <c:pt idx="327">
                  <c:v>40.200000000000003</c:v>
                </c:pt>
                <c:pt idx="328">
                  <c:v>40.1</c:v>
                </c:pt>
                <c:pt idx="329">
                  <c:v>39.9</c:v>
                </c:pt>
                <c:pt idx="330">
                  <c:v>39.799999999999997</c:v>
                </c:pt>
                <c:pt idx="331">
                  <c:v>39.700000000000003</c:v>
                </c:pt>
                <c:pt idx="332">
                  <c:v>39.700000000000003</c:v>
                </c:pt>
                <c:pt idx="333">
                  <c:v>39.6</c:v>
                </c:pt>
                <c:pt idx="334">
                  <c:v>39.4</c:v>
                </c:pt>
                <c:pt idx="335">
                  <c:v>39.4</c:v>
                </c:pt>
                <c:pt idx="336">
                  <c:v>39.4</c:v>
                </c:pt>
                <c:pt idx="337">
                  <c:v>39.299999999999997</c:v>
                </c:pt>
                <c:pt idx="338">
                  <c:v>38.9</c:v>
                </c:pt>
                <c:pt idx="339">
                  <c:v>38.6</c:v>
                </c:pt>
                <c:pt idx="340">
                  <c:v>38.700000000000003</c:v>
                </c:pt>
                <c:pt idx="341">
                  <c:v>38.9</c:v>
                </c:pt>
                <c:pt idx="342">
                  <c:v>39.4</c:v>
                </c:pt>
                <c:pt idx="343">
                  <c:v>40.200000000000003</c:v>
                </c:pt>
                <c:pt idx="344">
                  <c:v>40.799999999999997</c:v>
                </c:pt>
                <c:pt idx="345">
                  <c:v>41.2</c:v>
                </c:pt>
                <c:pt idx="346">
                  <c:v>41.3</c:v>
                </c:pt>
                <c:pt idx="347">
                  <c:v>41</c:v>
                </c:pt>
                <c:pt idx="348">
                  <c:v>40.700000000000003</c:v>
                </c:pt>
                <c:pt idx="349">
                  <c:v>40.6</c:v>
                </c:pt>
                <c:pt idx="350">
                  <c:v>40.1</c:v>
                </c:pt>
                <c:pt idx="351">
                  <c:v>39.200000000000003</c:v>
                </c:pt>
                <c:pt idx="352">
                  <c:v>38.700000000000003</c:v>
                </c:pt>
                <c:pt idx="353">
                  <c:v>38.799999999999997</c:v>
                </c:pt>
                <c:pt idx="354">
                  <c:v>39.4</c:v>
                </c:pt>
                <c:pt idx="355">
                  <c:v>40.200000000000003</c:v>
                </c:pt>
                <c:pt idx="356">
                  <c:v>40.9</c:v>
                </c:pt>
                <c:pt idx="357">
                  <c:v>41.3</c:v>
                </c:pt>
                <c:pt idx="358">
                  <c:v>41.2</c:v>
                </c:pt>
                <c:pt idx="359">
                  <c:v>41</c:v>
                </c:pt>
                <c:pt idx="360">
                  <c:v>40.9</c:v>
                </c:pt>
                <c:pt idx="361">
                  <c:v>40.700000000000003</c:v>
                </c:pt>
                <c:pt idx="362">
                  <c:v>40.799999999999997</c:v>
                </c:pt>
                <c:pt idx="363">
                  <c:v>40.799999999999997</c:v>
                </c:pt>
                <c:pt idx="364">
                  <c:v>41.1</c:v>
                </c:pt>
                <c:pt idx="365">
                  <c:v>41.4</c:v>
                </c:pt>
                <c:pt idx="366">
                  <c:v>41.8</c:v>
                </c:pt>
                <c:pt idx="367">
                  <c:v>42.1</c:v>
                </c:pt>
                <c:pt idx="368">
                  <c:v>41.8</c:v>
                </c:pt>
                <c:pt idx="369">
                  <c:v>41.6</c:v>
                </c:pt>
                <c:pt idx="370">
                  <c:v>41.5</c:v>
                </c:pt>
                <c:pt idx="371">
                  <c:v>41.2</c:v>
                </c:pt>
                <c:pt idx="372">
                  <c:v>40.9</c:v>
                </c:pt>
                <c:pt idx="373">
                  <c:v>40.9</c:v>
                </c:pt>
                <c:pt idx="374">
                  <c:v>41.2</c:v>
                </c:pt>
                <c:pt idx="375">
                  <c:v>41.6</c:v>
                </c:pt>
                <c:pt idx="376">
                  <c:v>41.8</c:v>
                </c:pt>
                <c:pt idx="377">
                  <c:v>41.9</c:v>
                </c:pt>
                <c:pt idx="378">
                  <c:v>41.6</c:v>
                </c:pt>
                <c:pt idx="379">
                  <c:v>41.3</c:v>
                </c:pt>
                <c:pt idx="380">
                  <c:v>41.1</c:v>
                </c:pt>
                <c:pt idx="381">
                  <c:v>41.4</c:v>
                </c:pt>
                <c:pt idx="382">
                  <c:v>41.9</c:v>
                </c:pt>
                <c:pt idx="383">
                  <c:v>42.1</c:v>
                </c:pt>
                <c:pt idx="384">
                  <c:v>42.1</c:v>
                </c:pt>
                <c:pt idx="385">
                  <c:v>42.1</c:v>
                </c:pt>
                <c:pt idx="386">
                  <c:v>42.1</c:v>
                </c:pt>
                <c:pt idx="387">
                  <c:v>42.7</c:v>
                </c:pt>
                <c:pt idx="388">
                  <c:v>43.3</c:v>
                </c:pt>
                <c:pt idx="389">
                  <c:v>43.6</c:v>
                </c:pt>
                <c:pt idx="390">
                  <c:v>43.8</c:v>
                </c:pt>
                <c:pt idx="391">
                  <c:v>44.1</c:v>
                </c:pt>
                <c:pt idx="392">
                  <c:v>44.1</c:v>
                </c:pt>
                <c:pt idx="393">
                  <c:v>43.7</c:v>
                </c:pt>
                <c:pt idx="394">
                  <c:v>43.2</c:v>
                </c:pt>
                <c:pt idx="395">
                  <c:v>43.1</c:v>
                </c:pt>
                <c:pt idx="396">
                  <c:v>43.7</c:v>
                </c:pt>
                <c:pt idx="397">
                  <c:v>44.3</c:v>
                </c:pt>
                <c:pt idx="398">
                  <c:v>44.7</c:v>
                </c:pt>
                <c:pt idx="399">
                  <c:v>44.9</c:v>
                </c:pt>
                <c:pt idx="400">
                  <c:v>44.7</c:v>
                </c:pt>
                <c:pt idx="401">
                  <c:v>44.3</c:v>
                </c:pt>
                <c:pt idx="402">
                  <c:v>44.2</c:v>
                </c:pt>
                <c:pt idx="403">
                  <c:v>44.3</c:v>
                </c:pt>
                <c:pt idx="404">
                  <c:v>44.5</c:v>
                </c:pt>
                <c:pt idx="405">
                  <c:v>44.7</c:v>
                </c:pt>
                <c:pt idx="406">
                  <c:v>44.8</c:v>
                </c:pt>
                <c:pt idx="407">
                  <c:v>44.8</c:v>
                </c:pt>
                <c:pt idx="408">
                  <c:v>44.9</c:v>
                </c:pt>
                <c:pt idx="409">
                  <c:v>45</c:v>
                </c:pt>
                <c:pt idx="410">
                  <c:v>45</c:v>
                </c:pt>
                <c:pt idx="411">
                  <c:v>44.9</c:v>
                </c:pt>
                <c:pt idx="412">
                  <c:v>44.6</c:v>
                </c:pt>
                <c:pt idx="413">
                  <c:v>44.3</c:v>
                </c:pt>
                <c:pt idx="414">
                  <c:v>44.2</c:v>
                </c:pt>
                <c:pt idx="415">
                  <c:v>44</c:v>
                </c:pt>
                <c:pt idx="416">
                  <c:v>44</c:v>
                </c:pt>
                <c:pt idx="417">
                  <c:v>44</c:v>
                </c:pt>
                <c:pt idx="418">
                  <c:v>44.2</c:v>
                </c:pt>
                <c:pt idx="419">
                  <c:v>44.2</c:v>
                </c:pt>
                <c:pt idx="420">
                  <c:v>44.2</c:v>
                </c:pt>
                <c:pt idx="421">
                  <c:v>44.2</c:v>
                </c:pt>
                <c:pt idx="422">
                  <c:v>44.2</c:v>
                </c:pt>
                <c:pt idx="423">
                  <c:v>44.3</c:v>
                </c:pt>
                <c:pt idx="424">
                  <c:v>44.5</c:v>
                </c:pt>
                <c:pt idx="425">
                  <c:v>44.7</c:v>
                </c:pt>
                <c:pt idx="426">
                  <c:v>44.3</c:v>
                </c:pt>
                <c:pt idx="427">
                  <c:v>44.1</c:v>
                </c:pt>
                <c:pt idx="428">
                  <c:v>44.9</c:v>
                </c:pt>
                <c:pt idx="429">
                  <c:v>45.3</c:v>
                </c:pt>
                <c:pt idx="430">
                  <c:v>45</c:v>
                </c:pt>
                <c:pt idx="431">
                  <c:v>44.9</c:v>
                </c:pt>
                <c:pt idx="432">
                  <c:v>44.8</c:v>
                </c:pt>
                <c:pt idx="433">
                  <c:v>44.4</c:v>
                </c:pt>
                <c:pt idx="434">
                  <c:v>44.2</c:v>
                </c:pt>
                <c:pt idx="435">
                  <c:v>44.1</c:v>
                </c:pt>
                <c:pt idx="436">
                  <c:v>44.3</c:v>
                </c:pt>
                <c:pt idx="437">
                  <c:v>44</c:v>
                </c:pt>
                <c:pt idx="438">
                  <c:v>43</c:v>
                </c:pt>
                <c:pt idx="439">
                  <c:v>42.5</c:v>
                </c:pt>
                <c:pt idx="440">
                  <c:v>43</c:v>
                </c:pt>
                <c:pt idx="441">
                  <c:v>43.4</c:v>
                </c:pt>
                <c:pt idx="442">
                  <c:v>43.9</c:v>
                </c:pt>
                <c:pt idx="443">
                  <c:v>43.9</c:v>
                </c:pt>
                <c:pt idx="444">
                  <c:v>43.7</c:v>
                </c:pt>
                <c:pt idx="445">
                  <c:v>43.7</c:v>
                </c:pt>
                <c:pt idx="446">
                  <c:v>43.7</c:v>
                </c:pt>
                <c:pt idx="447">
                  <c:v>43.7</c:v>
                </c:pt>
                <c:pt idx="448">
                  <c:v>43.8</c:v>
                </c:pt>
                <c:pt idx="449">
                  <c:v>44</c:v>
                </c:pt>
                <c:pt idx="450">
                  <c:v>44</c:v>
                </c:pt>
                <c:pt idx="451">
                  <c:v>43.3</c:v>
                </c:pt>
                <c:pt idx="452">
                  <c:v>43</c:v>
                </c:pt>
                <c:pt idx="453">
                  <c:v>43.4</c:v>
                </c:pt>
                <c:pt idx="454">
                  <c:v>44</c:v>
                </c:pt>
                <c:pt idx="455">
                  <c:v>44.3</c:v>
                </c:pt>
                <c:pt idx="456">
                  <c:v>44.4</c:v>
                </c:pt>
                <c:pt idx="457">
                  <c:v>44.7</c:v>
                </c:pt>
                <c:pt idx="458">
                  <c:v>44.9</c:v>
                </c:pt>
                <c:pt idx="459">
                  <c:v>44.7</c:v>
                </c:pt>
                <c:pt idx="460">
                  <c:v>44.3</c:v>
                </c:pt>
                <c:pt idx="461">
                  <c:v>44.5</c:v>
                </c:pt>
                <c:pt idx="462">
                  <c:v>44.8</c:v>
                </c:pt>
                <c:pt idx="463">
                  <c:v>44.4</c:v>
                </c:pt>
                <c:pt idx="464">
                  <c:v>43.6</c:v>
                </c:pt>
                <c:pt idx="465">
                  <c:v>43.3</c:v>
                </c:pt>
                <c:pt idx="466">
                  <c:v>43.8</c:v>
                </c:pt>
                <c:pt idx="467">
                  <c:v>44.3</c:v>
                </c:pt>
                <c:pt idx="468">
                  <c:v>43.9</c:v>
                </c:pt>
                <c:pt idx="469">
                  <c:v>43.1</c:v>
                </c:pt>
                <c:pt idx="470">
                  <c:v>43</c:v>
                </c:pt>
                <c:pt idx="471">
                  <c:v>43.6</c:v>
                </c:pt>
                <c:pt idx="472">
                  <c:v>43.7</c:v>
                </c:pt>
                <c:pt idx="473">
                  <c:v>43.4</c:v>
                </c:pt>
                <c:pt idx="474">
                  <c:v>43.3</c:v>
                </c:pt>
                <c:pt idx="475">
                  <c:v>43.4</c:v>
                </c:pt>
                <c:pt idx="476">
                  <c:v>43.2</c:v>
                </c:pt>
                <c:pt idx="477">
                  <c:v>43</c:v>
                </c:pt>
                <c:pt idx="478">
                  <c:v>42.9</c:v>
                </c:pt>
                <c:pt idx="479">
                  <c:v>43.2</c:v>
                </c:pt>
                <c:pt idx="480">
                  <c:v>43.2</c:v>
                </c:pt>
                <c:pt idx="481">
                  <c:v>43.2</c:v>
                </c:pt>
                <c:pt idx="482">
                  <c:v>43.6</c:v>
                </c:pt>
                <c:pt idx="483">
                  <c:v>44</c:v>
                </c:pt>
                <c:pt idx="484">
                  <c:v>43.5</c:v>
                </c:pt>
                <c:pt idx="485">
                  <c:v>42.9</c:v>
                </c:pt>
                <c:pt idx="486">
                  <c:v>43.1</c:v>
                </c:pt>
                <c:pt idx="487">
                  <c:v>43.2</c:v>
                </c:pt>
                <c:pt idx="488">
                  <c:v>43.3</c:v>
                </c:pt>
                <c:pt idx="489">
                  <c:v>43.4</c:v>
                </c:pt>
                <c:pt idx="490">
                  <c:v>43.2</c:v>
                </c:pt>
                <c:pt idx="491">
                  <c:v>43.2</c:v>
                </c:pt>
                <c:pt idx="492">
                  <c:v>43.1</c:v>
                </c:pt>
                <c:pt idx="493">
                  <c:v>42.6</c:v>
                </c:pt>
                <c:pt idx="494">
                  <c:v>42.3</c:v>
                </c:pt>
                <c:pt idx="495">
                  <c:v>42.3</c:v>
                </c:pt>
                <c:pt idx="496">
                  <c:v>42</c:v>
                </c:pt>
                <c:pt idx="497">
                  <c:v>41.8</c:v>
                </c:pt>
                <c:pt idx="498">
                  <c:v>42.2</c:v>
                </c:pt>
                <c:pt idx="499">
                  <c:v>42.5</c:v>
                </c:pt>
                <c:pt idx="500">
                  <c:v>41.9</c:v>
                </c:pt>
                <c:pt idx="501">
                  <c:v>41.6</c:v>
                </c:pt>
                <c:pt idx="502">
                  <c:v>41.5</c:v>
                </c:pt>
                <c:pt idx="503">
                  <c:v>41.3</c:v>
                </c:pt>
                <c:pt idx="504">
                  <c:v>41.3</c:v>
                </c:pt>
                <c:pt idx="505">
                  <c:v>41.6</c:v>
                </c:pt>
                <c:pt idx="506">
                  <c:v>41.1</c:v>
                </c:pt>
                <c:pt idx="507">
                  <c:v>40.4</c:v>
                </c:pt>
                <c:pt idx="508">
                  <c:v>41.1</c:v>
                </c:pt>
                <c:pt idx="509">
                  <c:v>42</c:v>
                </c:pt>
                <c:pt idx="510">
                  <c:v>41.7</c:v>
                </c:pt>
                <c:pt idx="511">
                  <c:v>41.2</c:v>
                </c:pt>
                <c:pt idx="512">
                  <c:v>41</c:v>
                </c:pt>
                <c:pt idx="513">
                  <c:v>41</c:v>
                </c:pt>
                <c:pt idx="514">
                  <c:v>41</c:v>
                </c:pt>
                <c:pt idx="515">
                  <c:v>40.9</c:v>
                </c:pt>
                <c:pt idx="516">
                  <c:v>41</c:v>
                </c:pt>
                <c:pt idx="517">
                  <c:v>41.1</c:v>
                </c:pt>
                <c:pt idx="518">
                  <c:v>41.1</c:v>
                </c:pt>
                <c:pt idx="519">
                  <c:v>41.1</c:v>
                </c:pt>
                <c:pt idx="520">
                  <c:v>41</c:v>
                </c:pt>
                <c:pt idx="521">
                  <c:v>41.2</c:v>
                </c:pt>
                <c:pt idx="522">
                  <c:v>41.5</c:v>
                </c:pt>
                <c:pt idx="523">
                  <c:v>41.2</c:v>
                </c:pt>
                <c:pt idx="524">
                  <c:v>39.9</c:v>
                </c:pt>
                <c:pt idx="525">
                  <c:v>39.4</c:v>
                </c:pt>
                <c:pt idx="526">
                  <c:v>39.9</c:v>
                </c:pt>
                <c:pt idx="527">
                  <c:v>40.5</c:v>
                </c:pt>
                <c:pt idx="528">
                  <c:v>40.9</c:v>
                </c:pt>
                <c:pt idx="529">
                  <c:v>41.1</c:v>
                </c:pt>
                <c:pt idx="530">
                  <c:v>41.1</c:v>
                </c:pt>
                <c:pt idx="531">
                  <c:v>41.3</c:v>
                </c:pt>
                <c:pt idx="532">
                  <c:v>41.2</c:v>
                </c:pt>
                <c:pt idx="533">
                  <c:v>40.799999999999997</c:v>
                </c:pt>
                <c:pt idx="534">
                  <c:v>40.1</c:v>
                </c:pt>
                <c:pt idx="535">
                  <c:v>39.4</c:v>
                </c:pt>
                <c:pt idx="536">
                  <c:v>40.4</c:v>
                </c:pt>
                <c:pt idx="537">
                  <c:v>40.9</c:v>
                </c:pt>
                <c:pt idx="538">
                  <c:v>40.6</c:v>
                </c:pt>
                <c:pt idx="539">
                  <c:v>40.5</c:v>
                </c:pt>
                <c:pt idx="540">
                  <c:v>40.6</c:v>
                </c:pt>
                <c:pt idx="541">
                  <c:v>40.799999999999997</c:v>
                </c:pt>
                <c:pt idx="542">
                  <c:v>40.9</c:v>
                </c:pt>
                <c:pt idx="543">
                  <c:v>41.1</c:v>
                </c:pt>
                <c:pt idx="544">
                  <c:v>41.1</c:v>
                </c:pt>
                <c:pt idx="545">
                  <c:v>40.700000000000003</c:v>
                </c:pt>
                <c:pt idx="546">
                  <c:v>40.299999999999997</c:v>
                </c:pt>
                <c:pt idx="547">
                  <c:v>40.299999999999997</c:v>
                </c:pt>
                <c:pt idx="548">
                  <c:v>40.9</c:v>
                </c:pt>
                <c:pt idx="549">
                  <c:v>41.5</c:v>
                </c:pt>
                <c:pt idx="550">
                  <c:v>41.6</c:v>
                </c:pt>
                <c:pt idx="551">
                  <c:v>41.4</c:v>
                </c:pt>
                <c:pt idx="552">
                  <c:v>40.6</c:v>
                </c:pt>
                <c:pt idx="553">
                  <c:v>40.200000000000003</c:v>
                </c:pt>
                <c:pt idx="554">
                  <c:v>40.4</c:v>
                </c:pt>
                <c:pt idx="555">
                  <c:v>40.9</c:v>
                </c:pt>
                <c:pt idx="556">
                  <c:v>41.3</c:v>
                </c:pt>
                <c:pt idx="557">
                  <c:v>41.2</c:v>
                </c:pt>
                <c:pt idx="558">
                  <c:v>40.9</c:v>
                </c:pt>
                <c:pt idx="559">
                  <c:v>40.700000000000003</c:v>
                </c:pt>
                <c:pt idx="560">
                  <c:v>40.700000000000003</c:v>
                </c:pt>
                <c:pt idx="561">
                  <c:v>40.6</c:v>
                </c:pt>
                <c:pt idx="562">
                  <c:v>40.5</c:v>
                </c:pt>
                <c:pt idx="563">
                  <c:v>40.4</c:v>
                </c:pt>
                <c:pt idx="564">
                  <c:v>40.299999999999997</c:v>
                </c:pt>
                <c:pt idx="565">
                  <c:v>39.799999999999997</c:v>
                </c:pt>
                <c:pt idx="566">
                  <c:v>39.1</c:v>
                </c:pt>
                <c:pt idx="567">
                  <c:v>38.700000000000003</c:v>
                </c:pt>
                <c:pt idx="568">
                  <c:v>38.9</c:v>
                </c:pt>
                <c:pt idx="569">
                  <c:v>39.200000000000003</c:v>
                </c:pt>
                <c:pt idx="570">
                  <c:v>39.299999999999997</c:v>
                </c:pt>
                <c:pt idx="571">
                  <c:v>39.299999999999997</c:v>
                </c:pt>
                <c:pt idx="572">
                  <c:v>39.299999999999997</c:v>
                </c:pt>
                <c:pt idx="573">
                  <c:v>39</c:v>
                </c:pt>
                <c:pt idx="574">
                  <c:v>39</c:v>
                </c:pt>
                <c:pt idx="575">
                  <c:v>39.299999999999997</c:v>
                </c:pt>
                <c:pt idx="576">
                  <c:v>39.6</c:v>
                </c:pt>
                <c:pt idx="577">
                  <c:v>39.799999999999997</c:v>
                </c:pt>
                <c:pt idx="578">
                  <c:v>39.700000000000003</c:v>
                </c:pt>
                <c:pt idx="579">
                  <c:v>40.1</c:v>
                </c:pt>
                <c:pt idx="580">
                  <c:v>40.799999999999997</c:v>
                </c:pt>
                <c:pt idx="581">
                  <c:v>41.2</c:v>
                </c:pt>
                <c:pt idx="582">
                  <c:v>41.3</c:v>
                </c:pt>
                <c:pt idx="583">
                  <c:v>41.2</c:v>
                </c:pt>
                <c:pt idx="584">
                  <c:v>41</c:v>
                </c:pt>
                <c:pt idx="585">
                  <c:v>40.799999999999997</c:v>
                </c:pt>
                <c:pt idx="586">
                  <c:v>40.9</c:v>
                </c:pt>
                <c:pt idx="587">
                  <c:v>41.4</c:v>
                </c:pt>
                <c:pt idx="588">
                  <c:v>41.9</c:v>
                </c:pt>
                <c:pt idx="589">
                  <c:v>42.1</c:v>
                </c:pt>
                <c:pt idx="590">
                  <c:v>41.9</c:v>
                </c:pt>
                <c:pt idx="591">
                  <c:v>41.3</c:v>
                </c:pt>
                <c:pt idx="592">
                  <c:v>40.9</c:v>
                </c:pt>
                <c:pt idx="593">
                  <c:v>41.1</c:v>
                </c:pt>
                <c:pt idx="594">
                  <c:v>41.1</c:v>
                </c:pt>
                <c:pt idx="595">
                  <c:v>41.3</c:v>
                </c:pt>
                <c:pt idx="596">
                  <c:v>41.7</c:v>
                </c:pt>
                <c:pt idx="597">
                  <c:v>41.9</c:v>
                </c:pt>
                <c:pt idx="598">
                  <c:v>42</c:v>
                </c:pt>
                <c:pt idx="599">
                  <c:v>42.2</c:v>
                </c:pt>
                <c:pt idx="600">
                  <c:v>42.2</c:v>
                </c:pt>
                <c:pt idx="601">
                  <c:v>42.2</c:v>
                </c:pt>
                <c:pt idx="602">
                  <c:v>42.3</c:v>
                </c:pt>
                <c:pt idx="603">
                  <c:v>42.4</c:v>
                </c:pt>
                <c:pt idx="604">
                  <c:v>42.6</c:v>
                </c:pt>
                <c:pt idx="605">
                  <c:v>42.8</c:v>
                </c:pt>
                <c:pt idx="606">
                  <c:v>42.9</c:v>
                </c:pt>
                <c:pt idx="607">
                  <c:v>43</c:v>
                </c:pt>
                <c:pt idx="608">
                  <c:v>43.1</c:v>
                </c:pt>
                <c:pt idx="609">
                  <c:v>43.3</c:v>
                </c:pt>
                <c:pt idx="610">
                  <c:v>43.3</c:v>
                </c:pt>
                <c:pt idx="611">
                  <c:v>43.1</c:v>
                </c:pt>
                <c:pt idx="612">
                  <c:v>43.3</c:v>
                </c:pt>
                <c:pt idx="613">
                  <c:v>43.5</c:v>
                </c:pt>
                <c:pt idx="614">
                  <c:v>43.3</c:v>
                </c:pt>
                <c:pt idx="615">
                  <c:v>43.4</c:v>
                </c:pt>
                <c:pt idx="616">
                  <c:v>43.5</c:v>
                </c:pt>
                <c:pt idx="617">
                  <c:v>43.2</c:v>
                </c:pt>
                <c:pt idx="618">
                  <c:v>43.1</c:v>
                </c:pt>
                <c:pt idx="619">
                  <c:v>43</c:v>
                </c:pt>
                <c:pt idx="620">
                  <c:v>42.7</c:v>
                </c:pt>
                <c:pt idx="621">
                  <c:v>42.9</c:v>
                </c:pt>
                <c:pt idx="622">
                  <c:v>42.7</c:v>
                </c:pt>
                <c:pt idx="623">
                  <c:v>42.3</c:v>
                </c:pt>
                <c:pt idx="624">
                  <c:v>42.1</c:v>
                </c:pt>
                <c:pt idx="625">
                  <c:v>42.2</c:v>
                </c:pt>
                <c:pt idx="626">
                  <c:v>42</c:v>
                </c:pt>
                <c:pt idx="627">
                  <c:v>42</c:v>
                </c:pt>
                <c:pt idx="628">
                  <c:v>41.9</c:v>
                </c:pt>
                <c:pt idx="629">
                  <c:v>41.9</c:v>
                </c:pt>
                <c:pt idx="630">
                  <c:v>42.1</c:v>
                </c:pt>
                <c:pt idx="631">
                  <c:v>42.2</c:v>
                </c:pt>
                <c:pt idx="632">
                  <c:v>42.1</c:v>
                </c:pt>
                <c:pt idx="633">
                  <c:v>42</c:v>
                </c:pt>
                <c:pt idx="634">
                  <c:v>42.2</c:v>
                </c:pt>
                <c:pt idx="635">
                  <c:v>42.4</c:v>
                </c:pt>
                <c:pt idx="636">
                  <c:v>42.3</c:v>
                </c:pt>
                <c:pt idx="637">
                  <c:v>41.9</c:v>
                </c:pt>
                <c:pt idx="638">
                  <c:v>41.8</c:v>
                </c:pt>
                <c:pt idx="639">
                  <c:v>41.7</c:v>
                </c:pt>
                <c:pt idx="640">
                  <c:v>41.5</c:v>
                </c:pt>
                <c:pt idx="641">
                  <c:v>41.3</c:v>
                </c:pt>
                <c:pt idx="642">
                  <c:v>41.4</c:v>
                </c:pt>
                <c:pt idx="643">
                  <c:v>41.5</c:v>
                </c:pt>
                <c:pt idx="644">
                  <c:v>41.4</c:v>
                </c:pt>
                <c:pt idx="645">
                  <c:v>41.1</c:v>
                </c:pt>
                <c:pt idx="646">
                  <c:v>41.1</c:v>
                </c:pt>
                <c:pt idx="647">
                  <c:v>41.4</c:v>
                </c:pt>
                <c:pt idx="648">
                  <c:v>41.3</c:v>
                </c:pt>
                <c:pt idx="649">
                  <c:v>41.3</c:v>
                </c:pt>
                <c:pt idx="650">
                  <c:v>41.6</c:v>
                </c:pt>
                <c:pt idx="651">
                  <c:v>41.6</c:v>
                </c:pt>
                <c:pt idx="652">
                  <c:v>41.4</c:v>
                </c:pt>
                <c:pt idx="653">
                  <c:v>41.2</c:v>
                </c:pt>
                <c:pt idx="654">
                  <c:v>40.9</c:v>
                </c:pt>
                <c:pt idx="655">
                  <c:v>41.2</c:v>
                </c:pt>
                <c:pt idx="656">
                  <c:v>41.6</c:v>
                </c:pt>
                <c:pt idx="657">
                  <c:v>41.3</c:v>
                </c:pt>
                <c:pt idx="658">
                  <c:v>41.1</c:v>
                </c:pt>
                <c:pt idx="659">
                  <c:v>41.1</c:v>
                </c:pt>
                <c:pt idx="660">
                  <c:v>41.1</c:v>
                </c:pt>
                <c:pt idx="661">
                  <c:v>40.9</c:v>
                </c:pt>
                <c:pt idx="662">
                  <c:v>40.799999999999997</c:v>
                </c:pt>
                <c:pt idx="663">
                  <c:v>40.5</c:v>
                </c:pt>
                <c:pt idx="664">
                  <c:v>40.5</c:v>
                </c:pt>
                <c:pt idx="665">
                  <c:v>40.9</c:v>
                </c:pt>
                <c:pt idx="666">
                  <c:v>41.1</c:v>
                </c:pt>
                <c:pt idx="667">
                  <c:v>41</c:v>
                </c:pt>
                <c:pt idx="668">
                  <c:v>41.2</c:v>
                </c:pt>
                <c:pt idx="669">
                  <c:v>41.5</c:v>
                </c:pt>
                <c:pt idx="670">
                  <c:v>41.8</c:v>
                </c:pt>
                <c:pt idx="671">
                  <c:v>41.9</c:v>
                </c:pt>
                <c:pt idx="672">
                  <c:v>42.1</c:v>
                </c:pt>
                <c:pt idx="673">
                  <c:v>42.2</c:v>
                </c:pt>
                <c:pt idx="674">
                  <c:v>42.2</c:v>
                </c:pt>
                <c:pt idx="675">
                  <c:v>42.1</c:v>
                </c:pt>
                <c:pt idx="676">
                  <c:v>42.1</c:v>
                </c:pt>
                <c:pt idx="677">
                  <c:v>42.1</c:v>
                </c:pt>
                <c:pt idx="678">
                  <c:v>41.9</c:v>
                </c:pt>
                <c:pt idx="679">
                  <c:v>41.5</c:v>
                </c:pt>
                <c:pt idx="680">
                  <c:v>41.5</c:v>
                </c:pt>
                <c:pt idx="681">
                  <c:v>42.1</c:v>
                </c:pt>
                <c:pt idx="682">
                  <c:v>42.6</c:v>
                </c:pt>
                <c:pt idx="683">
                  <c:v>42.5</c:v>
                </c:pt>
                <c:pt idx="684">
                  <c:v>42.5</c:v>
                </c:pt>
                <c:pt idx="685">
                  <c:v>42.8</c:v>
                </c:pt>
                <c:pt idx="686">
                  <c:v>42.8</c:v>
                </c:pt>
                <c:pt idx="687">
                  <c:v>42.7</c:v>
                </c:pt>
                <c:pt idx="688">
                  <c:v>43</c:v>
                </c:pt>
                <c:pt idx="689">
                  <c:v>43</c:v>
                </c:pt>
                <c:pt idx="690">
                  <c:v>42.7</c:v>
                </c:pt>
                <c:pt idx="691">
                  <c:v>42.7</c:v>
                </c:pt>
                <c:pt idx="692">
                  <c:v>43</c:v>
                </c:pt>
                <c:pt idx="693">
                  <c:v>43.4</c:v>
                </c:pt>
                <c:pt idx="694">
                  <c:v>43.9</c:v>
                </c:pt>
                <c:pt idx="695">
                  <c:v>44.1</c:v>
                </c:pt>
                <c:pt idx="696">
                  <c:v>43.9</c:v>
                </c:pt>
                <c:pt idx="697">
                  <c:v>43.8</c:v>
                </c:pt>
                <c:pt idx="698">
                  <c:v>43.7</c:v>
                </c:pt>
                <c:pt idx="699">
                  <c:v>43.6</c:v>
                </c:pt>
                <c:pt idx="700">
                  <c:v>43.6</c:v>
                </c:pt>
                <c:pt idx="701">
                  <c:v>43.9</c:v>
                </c:pt>
                <c:pt idx="702">
                  <c:v>44.2</c:v>
                </c:pt>
                <c:pt idx="703">
                  <c:v>44</c:v>
                </c:pt>
                <c:pt idx="704">
                  <c:v>43.8</c:v>
                </c:pt>
                <c:pt idx="705">
                  <c:v>43.9</c:v>
                </c:pt>
                <c:pt idx="706">
                  <c:v>44</c:v>
                </c:pt>
                <c:pt idx="707">
                  <c:v>44</c:v>
                </c:pt>
                <c:pt idx="708">
                  <c:v>43.7</c:v>
                </c:pt>
                <c:pt idx="709">
                  <c:v>43.4</c:v>
                </c:pt>
                <c:pt idx="710">
                  <c:v>43.2</c:v>
                </c:pt>
                <c:pt idx="711">
                  <c:v>43.1</c:v>
                </c:pt>
                <c:pt idx="712">
                  <c:v>43.3</c:v>
                </c:pt>
                <c:pt idx="713">
                  <c:v>43.3</c:v>
                </c:pt>
                <c:pt idx="714">
                  <c:v>42.8</c:v>
                </c:pt>
                <c:pt idx="715">
                  <c:v>42.2</c:v>
                </c:pt>
                <c:pt idx="716">
                  <c:v>42.2</c:v>
                </c:pt>
                <c:pt idx="717">
                  <c:v>42.5</c:v>
                </c:pt>
                <c:pt idx="718">
                  <c:v>42.7</c:v>
                </c:pt>
                <c:pt idx="719">
                  <c:v>42.8</c:v>
                </c:pt>
                <c:pt idx="720">
                  <c:v>42.7</c:v>
                </c:pt>
                <c:pt idx="721">
                  <c:v>42.5</c:v>
                </c:pt>
                <c:pt idx="722">
                  <c:v>42.2</c:v>
                </c:pt>
                <c:pt idx="723">
                  <c:v>42.4</c:v>
                </c:pt>
                <c:pt idx="724">
                  <c:v>42.5</c:v>
                </c:pt>
                <c:pt idx="725">
                  <c:v>42.4</c:v>
                </c:pt>
                <c:pt idx="726">
                  <c:v>42.3</c:v>
                </c:pt>
                <c:pt idx="727">
                  <c:v>42.1</c:v>
                </c:pt>
                <c:pt idx="728">
                  <c:v>41.9</c:v>
                </c:pt>
                <c:pt idx="729">
                  <c:v>41.7</c:v>
                </c:pt>
                <c:pt idx="730">
                  <c:v>41.7</c:v>
                </c:pt>
                <c:pt idx="731">
                  <c:v>41.6</c:v>
                </c:pt>
                <c:pt idx="732">
                  <c:v>41.5</c:v>
                </c:pt>
                <c:pt idx="733">
                  <c:v>41.5</c:v>
                </c:pt>
                <c:pt idx="734">
                  <c:v>41.4</c:v>
                </c:pt>
                <c:pt idx="735">
                  <c:v>41.6</c:v>
                </c:pt>
                <c:pt idx="736">
                  <c:v>41.6</c:v>
                </c:pt>
                <c:pt idx="737">
                  <c:v>41.6</c:v>
                </c:pt>
                <c:pt idx="738">
                  <c:v>41.6</c:v>
                </c:pt>
                <c:pt idx="739">
                  <c:v>41.6</c:v>
                </c:pt>
                <c:pt idx="740">
                  <c:v>41.7</c:v>
                </c:pt>
                <c:pt idx="741">
                  <c:v>41.7</c:v>
                </c:pt>
                <c:pt idx="742">
                  <c:v>41.6</c:v>
                </c:pt>
                <c:pt idx="743">
                  <c:v>41.4</c:v>
                </c:pt>
                <c:pt idx="744">
                  <c:v>41.3</c:v>
                </c:pt>
                <c:pt idx="745">
                  <c:v>41.5</c:v>
                </c:pt>
                <c:pt idx="746">
                  <c:v>41.9</c:v>
                </c:pt>
                <c:pt idx="747">
                  <c:v>42.6</c:v>
                </c:pt>
                <c:pt idx="748">
                  <c:v>43.1</c:v>
                </c:pt>
                <c:pt idx="749">
                  <c:v>43.3</c:v>
                </c:pt>
                <c:pt idx="750">
                  <c:v>43.2</c:v>
                </c:pt>
                <c:pt idx="751">
                  <c:v>43</c:v>
                </c:pt>
                <c:pt idx="752">
                  <c:v>42.7</c:v>
                </c:pt>
                <c:pt idx="753">
                  <c:v>42.5</c:v>
                </c:pt>
                <c:pt idx="754">
                  <c:v>42.4</c:v>
                </c:pt>
                <c:pt idx="755">
                  <c:v>42.3</c:v>
                </c:pt>
                <c:pt idx="756">
                  <c:v>41.9</c:v>
                </c:pt>
                <c:pt idx="757">
                  <c:v>42.2</c:v>
                </c:pt>
                <c:pt idx="758">
                  <c:v>43.2</c:v>
                </c:pt>
                <c:pt idx="759">
                  <c:v>44</c:v>
                </c:pt>
                <c:pt idx="760">
                  <c:v>44.5</c:v>
                </c:pt>
                <c:pt idx="761">
                  <c:v>44.4</c:v>
                </c:pt>
                <c:pt idx="762">
                  <c:v>44.3</c:v>
                </c:pt>
                <c:pt idx="763">
                  <c:v>44</c:v>
                </c:pt>
                <c:pt idx="764">
                  <c:v>43.5</c:v>
                </c:pt>
                <c:pt idx="765">
                  <c:v>42.9</c:v>
                </c:pt>
                <c:pt idx="766">
                  <c:v>42.6</c:v>
                </c:pt>
                <c:pt idx="767">
                  <c:v>42.5</c:v>
                </c:pt>
                <c:pt idx="768">
                  <c:v>42.4</c:v>
                </c:pt>
                <c:pt idx="769">
                  <c:v>42.4</c:v>
                </c:pt>
                <c:pt idx="770">
                  <c:v>42.1</c:v>
                </c:pt>
                <c:pt idx="771">
                  <c:v>42.2</c:v>
                </c:pt>
                <c:pt idx="772">
                  <c:v>42.5</c:v>
                </c:pt>
                <c:pt idx="773">
                  <c:v>42.8</c:v>
                </c:pt>
                <c:pt idx="774">
                  <c:v>43</c:v>
                </c:pt>
                <c:pt idx="775">
                  <c:v>42.8</c:v>
                </c:pt>
                <c:pt idx="776">
                  <c:v>42.5</c:v>
                </c:pt>
                <c:pt idx="777">
                  <c:v>42.6</c:v>
                </c:pt>
                <c:pt idx="778">
                  <c:v>42.6</c:v>
                </c:pt>
                <c:pt idx="779">
                  <c:v>42.7</c:v>
                </c:pt>
                <c:pt idx="780">
                  <c:v>42.4</c:v>
                </c:pt>
                <c:pt idx="781">
                  <c:v>41.5</c:v>
                </c:pt>
                <c:pt idx="782">
                  <c:v>41.2</c:v>
                </c:pt>
                <c:pt idx="783">
                  <c:v>41.6</c:v>
                </c:pt>
                <c:pt idx="784">
                  <c:v>42.4</c:v>
                </c:pt>
                <c:pt idx="785">
                  <c:v>42.8</c:v>
                </c:pt>
                <c:pt idx="786">
                  <c:v>42.3</c:v>
                </c:pt>
                <c:pt idx="787">
                  <c:v>42.4</c:v>
                </c:pt>
                <c:pt idx="788">
                  <c:v>42.9</c:v>
                </c:pt>
                <c:pt idx="789">
                  <c:v>42.9</c:v>
                </c:pt>
                <c:pt idx="790">
                  <c:v>42.8</c:v>
                </c:pt>
                <c:pt idx="791">
                  <c:v>42.7</c:v>
                </c:pt>
                <c:pt idx="792">
                  <c:v>42.7</c:v>
                </c:pt>
                <c:pt idx="793">
                  <c:v>42.6</c:v>
                </c:pt>
                <c:pt idx="794">
                  <c:v>42.4</c:v>
                </c:pt>
                <c:pt idx="795">
                  <c:v>42.5</c:v>
                </c:pt>
                <c:pt idx="796">
                  <c:v>42.8</c:v>
                </c:pt>
                <c:pt idx="797">
                  <c:v>42.6</c:v>
                </c:pt>
                <c:pt idx="798">
                  <c:v>42.1</c:v>
                </c:pt>
                <c:pt idx="799">
                  <c:v>41.9</c:v>
                </c:pt>
                <c:pt idx="800">
                  <c:v>42</c:v>
                </c:pt>
                <c:pt idx="801">
                  <c:v>42.1</c:v>
                </c:pt>
                <c:pt idx="802">
                  <c:v>41.9</c:v>
                </c:pt>
                <c:pt idx="803">
                  <c:v>41.8</c:v>
                </c:pt>
                <c:pt idx="804">
                  <c:v>41.9</c:v>
                </c:pt>
                <c:pt idx="805">
                  <c:v>41.8</c:v>
                </c:pt>
                <c:pt idx="806">
                  <c:v>41.7</c:v>
                </c:pt>
                <c:pt idx="807">
                  <c:v>41.7</c:v>
                </c:pt>
                <c:pt idx="808">
                  <c:v>42.1</c:v>
                </c:pt>
                <c:pt idx="809">
                  <c:v>42.3</c:v>
                </c:pt>
                <c:pt idx="810">
                  <c:v>42.5</c:v>
                </c:pt>
                <c:pt idx="811">
                  <c:v>42.7</c:v>
                </c:pt>
                <c:pt idx="812">
                  <c:v>42.8</c:v>
                </c:pt>
                <c:pt idx="813">
                  <c:v>42.8</c:v>
                </c:pt>
                <c:pt idx="814">
                  <c:v>42.7</c:v>
                </c:pt>
                <c:pt idx="815">
                  <c:v>42.8</c:v>
                </c:pt>
                <c:pt idx="816">
                  <c:v>43</c:v>
                </c:pt>
                <c:pt idx="817">
                  <c:v>42.8</c:v>
                </c:pt>
                <c:pt idx="818">
                  <c:v>42.5</c:v>
                </c:pt>
                <c:pt idx="819">
                  <c:v>42.8</c:v>
                </c:pt>
                <c:pt idx="820">
                  <c:v>43.1</c:v>
                </c:pt>
                <c:pt idx="821">
                  <c:v>43.2</c:v>
                </c:pt>
                <c:pt idx="822">
                  <c:v>43</c:v>
                </c:pt>
                <c:pt idx="823">
                  <c:v>42.8</c:v>
                </c:pt>
                <c:pt idx="824">
                  <c:v>42.8</c:v>
                </c:pt>
                <c:pt idx="825">
                  <c:v>42.9</c:v>
                </c:pt>
                <c:pt idx="826">
                  <c:v>42.4</c:v>
                </c:pt>
                <c:pt idx="827">
                  <c:v>42.2</c:v>
                </c:pt>
                <c:pt idx="828">
                  <c:v>42.6</c:v>
                </c:pt>
                <c:pt idx="829">
                  <c:v>43</c:v>
                </c:pt>
                <c:pt idx="830">
                  <c:v>43</c:v>
                </c:pt>
                <c:pt idx="831">
                  <c:v>42.7</c:v>
                </c:pt>
                <c:pt idx="832">
                  <c:v>42.4</c:v>
                </c:pt>
                <c:pt idx="833">
                  <c:v>42.3</c:v>
                </c:pt>
                <c:pt idx="834">
                  <c:v>42.5</c:v>
                </c:pt>
                <c:pt idx="835">
                  <c:v>43.1</c:v>
                </c:pt>
                <c:pt idx="836">
                  <c:v>43.4</c:v>
                </c:pt>
                <c:pt idx="837">
                  <c:v>43</c:v>
                </c:pt>
                <c:pt idx="838">
                  <c:v>42.8</c:v>
                </c:pt>
                <c:pt idx="839">
                  <c:v>42.7</c:v>
                </c:pt>
                <c:pt idx="840">
                  <c:v>43.1</c:v>
                </c:pt>
                <c:pt idx="841">
                  <c:v>43.8</c:v>
                </c:pt>
                <c:pt idx="842">
                  <c:v>43.7</c:v>
                </c:pt>
                <c:pt idx="843">
                  <c:v>43.3</c:v>
                </c:pt>
                <c:pt idx="844">
                  <c:v>43.4</c:v>
                </c:pt>
                <c:pt idx="845">
                  <c:v>43.6</c:v>
                </c:pt>
                <c:pt idx="846">
                  <c:v>43.6</c:v>
                </c:pt>
                <c:pt idx="847">
                  <c:v>43.5</c:v>
                </c:pt>
                <c:pt idx="848">
                  <c:v>43.2</c:v>
                </c:pt>
                <c:pt idx="849">
                  <c:v>43.2</c:v>
                </c:pt>
                <c:pt idx="850">
                  <c:v>43.4</c:v>
                </c:pt>
                <c:pt idx="851">
                  <c:v>43.7</c:v>
                </c:pt>
                <c:pt idx="852">
                  <c:v>43.7</c:v>
                </c:pt>
                <c:pt idx="853">
                  <c:v>43.5</c:v>
                </c:pt>
                <c:pt idx="854">
                  <c:v>43.6</c:v>
                </c:pt>
                <c:pt idx="855">
                  <c:v>43.8</c:v>
                </c:pt>
                <c:pt idx="856">
                  <c:v>43.5</c:v>
                </c:pt>
                <c:pt idx="857">
                  <c:v>43.2</c:v>
                </c:pt>
                <c:pt idx="858">
                  <c:v>43.3</c:v>
                </c:pt>
                <c:pt idx="859">
                  <c:v>43.1</c:v>
                </c:pt>
                <c:pt idx="860">
                  <c:v>42.9</c:v>
                </c:pt>
                <c:pt idx="861">
                  <c:v>43.1</c:v>
                </c:pt>
                <c:pt idx="862">
                  <c:v>43.1</c:v>
                </c:pt>
                <c:pt idx="863">
                  <c:v>42.9</c:v>
                </c:pt>
                <c:pt idx="864">
                  <c:v>42.6</c:v>
                </c:pt>
                <c:pt idx="865">
                  <c:v>42.5</c:v>
                </c:pt>
                <c:pt idx="866">
                  <c:v>42.3</c:v>
                </c:pt>
                <c:pt idx="867">
                  <c:v>42.1</c:v>
                </c:pt>
                <c:pt idx="868">
                  <c:v>42.2</c:v>
                </c:pt>
                <c:pt idx="869">
                  <c:v>42.5</c:v>
                </c:pt>
                <c:pt idx="870">
                  <c:v>42.1</c:v>
                </c:pt>
                <c:pt idx="871">
                  <c:v>41.6</c:v>
                </c:pt>
                <c:pt idx="872">
                  <c:v>41.7</c:v>
                </c:pt>
                <c:pt idx="873">
                  <c:v>42.2</c:v>
                </c:pt>
                <c:pt idx="874">
                  <c:v>42.6</c:v>
                </c:pt>
                <c:pt idx="875">
                  <c:v>42.6</c:v>
                </c:pt>
                <c:pt idx="876">
                  <c:v>42.4</c:v>
                </c:pt>
                <c:pt idx="877">
                  <c:v>42.2</c:v>
                </c:pt>
                <c:pt idx="878">
                  <c:v>42.2</c:v>
                </c:pt>
                <c:pt idx="879">
                  <c:v>42.5</c:v>
                </c:pt>
                <c:pt idx="880">
                  <c:v>42.7</c:v>
                </c:pt>
                <c:pt idx="881">
                  <c:v>43.1</c:v>
                </c:pt>
                <c:pt idx="882">
                  <c:v>43.4</c:v>
                </c:pt>
                <c:pt idx="883">
                  <c:v>43.4</c:v>
                </c:pt>
                <c:pt idx="884">
                  <c:v>43.6</c:v>
                </c:pt>
                <c:pt idx="885">
                  <c:v>43.6</c:v>
                </c:pt>
                <c:pt idx="886">
                  <c:v>43.5</c:v>
                </c:pt>
                <c:pt idx="887">
                  <c:v>43.3</c:v>
                </c:pt>
                <c:pt idx="888">
                  <c:v>43</c:v>
                </c:pt>
                <c:pt idx="889">
                  <c:v>42.8</c:v>
                </c:pt>
                <c:pt idx="890">
                  <c:v>42.7</c:v>
                </c:pt>
                <c:pt idx="891">
                  <c:v>42.4</c:v>
                </c:pt>
                <c:pt idx="892">
                  <c:v>42.1</c:v>
                </c:pt>
                <c:pt idx="893">
                  <c:v>42</c:v>
                </c:pt>
                <c:pt idx="894">
                  <c:v>42.2</c:v>
                </c:pt>
                <c:pt idx="895">
                  <c:v>42.3</c:v>
                </c:pt>
                <c:pt idx="896">
                  <c:v>42.1</c:v>
                </c:pt>
                <c:pt idx="897">
                  <c:v>41.7</c:v>
                </c:pt>
                <c:pt idx="898">
                  <c:v>41.6</c:v>
                </c:pt>
                <c:pt idx="899">
                  <c:v>41.8</c:v>
                </c:pt>
                <c:pt idx="900">
                  <c:v>42</c:v>
                </c:pt>
                <c:pt idx="901">
                  <c:v>42.2</c:v>
                </c:pt>
                <c:pt idx="902">
                  <c:v>42.7</c:v>
                </c:pt>
                <c:pt idx="903">
                  <c:v>43.2</c:v>
                </c:pt>
                <c:pt idx="904">
                  <c:v>43.7</c:v>
                </c:pt>
                <c:pt idx="905">
                  <c:v>43.6</c:v>
                </c:pt>
                <c:pt idx="906">
                  <c:v>43.2</c:v>
                </c:pt>
                <c:pt idx="907">
                  <c:v>43.2</c:v>
                </c:pt>
                <c:pt idx="908">
                  <c:v>43.6</c:v>
                </c:pt>
                <c:pt idx="909">
                  <c:v>43.9</c:v>
                </c:pt>
                <c:pt idx="910">
                  <c:v>44.2</c:v>
                </c:pt>
                <c:pt idx="911">
                  <c:v>44.3</c:v>
                </c:pt>
                <c:pt idx="912">
                  <c:v>44.3</c:v>
                </c:pt>
                <c:pt idx="913">
                  <c:v>44.5</c:v>
                </c:pt>
                <c:pt idx="914">
                  <c:v>44.6</c:v>
                </c:pt>
                <c:pt idx="915">
                  <c:v>44.7</c:v>
                </c:pt>
                <c:pt idx="916">
                  <c:v>44.8</c:v>
                </c:pt>
                <c:pt idx="917">
                  <c:v>44.8</c:v>
                </c:pt>
                <c:pt idx="918">
                  <c:v>44.8</c:v>
                </c:pt>
                <c:pt idx="919">
                  <c:v>45.2</c:v>
                </c:pt>
                <c:pt idx="920">
                  <c:v>45.5</c:v>
                </c:pt>
                <c:pt idx="921">
                  <c:v>45.1</c:v>
                </c:pt>
                <c:pt idx="922">
                  <c:v>44.5</c:v>
                </c:pt>
                <c:pt idx="923">
                  <c:v>44.3</c:v>
                </c:pt>
                <c:pt idx="924">
                  <c:v>44.2</c:v>
                </c:pt>
                <c:pt idx="925">
                  <c:v>44</c:v>
                </c:pt>
                <c:pt idx="926">
                  <c:v>43.7</c:v>
                </c:pt>
                <c:pt idx="927">
                  <c:v>43.4</c:v>
                </c:pt>
                <c:pt idx="928">
                  <c:v>43.1</c:v>
                </c:pt>
                <c:pt idx="929">
                  <c:v>42.8</c:v>
                </c:pt>
                <c:pt idx="930">
                  <c:v>42.4</c:v>
                </c:pt>
                <c:pt idx="931">
                  <c:v>42.1</c:v>
                </c:pt>
                <c:pt idx="932">
                  <c:v>42.2</c:v>
                </c:pt>
                <c:pt idx="933">
                  <c:v>42.5</c:v>
                </c:pt>
                <c:pt idx="934">
                  <c:v>42.7</c:v>
                </c:pt>
                <c:pt idx="935">
                  <c:v>42.8</c:v>
                </c:pt>
                <c:pt idx="936">
                  <c:v>42.8</c:v>
                </c:pt>
                <c:pt idx="937">
                  <c:v>42.9</c:v>
                </c:pt>
                <c:pt idx="938">
                  <c:v>43</c:v>
                </c:pt>
                <c:pt idx="939">
                  <c:v>43</c:v>
                </c:pt>
                <c:pt idx="940">
                  <c:v>42.8</c:v>
                </c:pt>
                <c:pt idx="941">
                  <c:v>42.2</c:v>
                </c:pt>
                <c:pt idx="942">
                  <c:v>41.8</c:v>
                </c:pt>
                <c:pt idx="943">
                  <c:v>42.2</c:v>
                </c:pt>
                <c:pt idx="944">
                  <c:v>42.8</c:v>
                </c:pt>
                <c:pt idx="945">
                  <c:v>42.9</c:v>
                </c:pt>
                <c:pt idx="946">
                  <c:v>42.8</c:v>
                </c:pt>
                <c:pt idx="947">
                  <c:v>42.6</c:v>
                </c:pt>
                <c:pt idx="948">
                  <c:v>42.4</c:v>
                </c:pt>
                <c:pt idx="949">
                  <c:v>42.1</c:v>
                </c:pt>
                <c:pt idx="950">
                  <c:v>41.9</c:v>
                </c:pt>
                <c:pt idx="951">
                  <c:v>42</c:v>
                </c:pt>
                <c:pt idx="952">
                  <c:v>42</c:v>
                </c:pt>
                <c:pt idx="953">
                  <c:v>42</c:v>
                </c:pt>
                <c:pt idx="954">
                  <c:v>42.3</c:v>
                </c:pt>
                <c:pt idx="955">
                  <c:v>42.6</c:v>
                </c:pt>
                <c:pt idx="956">
                  <c:v>42.7</c:v>
                </c:pt>
                <c:pt idx="957">
                  <c:v>42.6</c:v>
                </c:pt>
                <c:pt idx="958">
                  <c:v>42.6</c:v>
                </c:pt>
                <c:pt idx="959">
                  <c:v>42.5</c:v>
                </c:pt>
                <c:pt idx="960">
                  <c:v>42.5</c:v>
                </c:pt>
                <c:pt idx="961">
                  <c:v>42.6</c:v>
                </c:pt>
                <c:pt idx="962">
                  <c:v>42.8</c:v>
                </c:pt>
                <c:pt idx="963">
                  <c:v>43</c:v>
                </c:pt>
                <c:pt idx="964">
                  <c:v>43.1</c:v>
                </c:pt>
                <c:pt idx="965">
                  <c:v>43.1</c:v>
                </c:pt>
                <c:pt idx="966">
                  <c:v>42.9</c:v>
                </c:pt>
                <c:pt idx="967">
                  <c:v>42.6</c:v>
                </c:pt>
                <c:pt idx="968">
                  <c:v>42.7</c:v>
                </c:pt>
                <c:pt idx="969">
                  <c:v>43.5</c:v>
                </c:pt>
                <c:pt idx="970">
                  <c:v>44.3</c:v>
                </c:pt>
                <c:pt idx="971">
                  <c:v>44.5</c:v>
                </c:pt>
                <c:pt idx="972">
                  <c:v>43.9</c:v>
                </c:pt>
                <c:pt idx="973">
                  <c:v>43.3</c:v>
                </c:pt>
                <c:pt idx="977">
                  <c:v>43.2</c:v>
                </c:pt>
                <c:pt idx="978">
                  <c:v>43.1</c:v>
                </c:pt>
                <c:pt idx="979">
                  <c:v>43.2</c:v>
                </c:pt>
                <c:pt idx="980">
                  <c:v>43.1</c:v>
                </c:pt>
                <c:pt idx="981">
                  <c:v>42.7</c:v>
                </c:pt>
                <c:pt idx="982">
                  <c:v>42.7</c:v>
                </c:pt>
                <c:pt idx="983">
                  <c:v>43.1</c:v>
                </c:pt>
                <c:pt idx="984">
                  <c:v>43.3</c:v>
                </c:pt>
                <c:pt idx="985">
                  <c:v>43.4</c:v>
                </c:pt>
                <c:pt idx="986">
                  <c:v>43.3</c:v>
                </c:pt>
                <c:pt idx="987">
                  <c:v>42.9</c:v>
                </c:pt>
                <c:pt idx="988">
                  <c:v>42.6</c:v>
                </c:pt>
                <c:pt idx="989">
                  <c:v>42.4</c:v>
                </c:pt>
                <c:pt idx="990">
                  <c:v>42.5</c:v>
                </c:pt>
                <c:pt idx="991">
                  <c:v>42.6</c:v>
                </c:pt>
                <c:pt idx="992">
                  <c:v>42.5</c:v>
                </c:pt>
                <c:pt idx="993">
                  <c:v>42.3</c:v>
                </c:pt>
                <c:pt idx="994">
                  <c:v>41.9</c:v>
                </c:pt>
                <c:pt idx="995">
                  <c:v>41</c:v>
                </c:pt>
                <c:pt idx="996">
                  <c:v>40.5</c:v>
                </c:pt>
                <c:pt idx="997">
                  <c:v>40.700000000000003</c:v>
                </c:pt>
                <c:pt idx="998">
                  <c:v>41.2</c:v>
                </c:pt>
                <c:pt idx="999">
                  <c:v>42</c:v>
                </c:pt>
                <c:pt idx="1000">
                  <c:v>42.8</c:v>
                </c:pt>
                <c:pt idx="1001">
                  <c:v>43.1</c:v>
                </c:pt>
                <c:pt idx="1002">
                  <c:v>43.1</c:v>
                </c:pt>
                <c:pt idx="1003">
                  <c:v>43</c:v>
                </c:pt>
                <c:pt idx="1004">
                  <c:v>43</c:v>
                </c:pt>
                <c:pt idx="1005">
                  <c:v>43</c:v>
                </c:pt>
                <c:pt idx="1006">
                  <c:v>42.8</c:v>
                </c:pt>
                <c:pt idx="1007">
                  <c:v>42.3</c:v>
                </c:pt>
                <c:pt idx="1008">
                  <c:v>41.6</c:v>
                </c:pt>
                <c:pt idx="1009">
                  <c:v>41.2</c:v>
                </c:pt>
                <c:pt idx="1010">
                  <c:v>41.4</c:v>
                </c:pt>
                <c:pt idx="1011">
                  <c:v>41.5</c:v>
                </c:pt>
                <c:pt idx="1012">
                  <c:v>41.6</c:v>
                </c:pt>
                <c:pt idx="1013">
                  <c:v>41.7</c:v>
                </c:pt>
                <c:pt idx="1014">
                  <c:v>41.4</c:v>
                </c:pt>
                <c:pt idx="1015">
                  <c:v>40.9</c:v>
                </c:pt>
                <c:pt idx="1016">
                  <c:v>40.700000000000003</c:v>
                </c:pt>
                <c:pt idx="1017">
                  <c:v>40.5</c:v>
                </c:pt>
                <c:pt idx="1018">
                  <c:v>40</c:v>
                </c:pt>
                <c:pt idx="1019">
                  <c:v>39.5</c:v>
                </c:pt>
                <c:pt idx="1020">
                  <c:v>39.6</c:v>
                </c:pt>
                <c:pt idx="1021">
                  <c:v>40</c:v>
                </c:pt>
                <c:pt idx="1022">
                  <c:v>40.200000000000003</c:v>
                </c:pt>
                <c:pt idx="1023">
                  <c:v>40.200000000000003</c:v>
                </c:pt>
                <c:pt idx="1024">
                  <c:v>40.200000000000003</c:v>
                </c:pt>
                <c:pt idx="1025">
                  <c:v>40.4</c:v>
                </c:pt>
                <c:pt idx="1026">
                  <c:v>40.9</c:v>
                </c:pt>
                <c:pt idx="1027">
                  <c:v>41.3</c:v>
                </c:pt>
                <c:pt idx="1028">
                  <c:v>41.4</c:v>
                </c:pt>
                <c:pt idx="1029">
                  <c:v>41.4</c:v>
                </c:pt>
                <c:pt idx="1030">
                  <c:v>41.2</c:v>
                </c:pt>
                <c:pt idx="1031">
                  <c:v>40.799999999999997</c:v>
                </c:pt>
                <c:pt idx="1032">
                  <c:v>40.700000000000003</c:v>
                </c:pt>
                <c:pt idx="1033">
                  <c:v>40.9</c:v>
                </c:pt>
                <c:pt idx="1034">
                  <c:v>41.3</c:v>
                </c:pt>
                <c:pt idx="1035">
                  <c:v>41.6</c:v>
                </c:pt>
                <c:pt idx="1036">
                  <c:v>42.1</c:v>
                </c:pt>
                <c:pt idx="1037">
                  <c:v>42.5</c:v>
                </c:pt>
                <c:pt idx="1038">
                  <c:v>42.7</c:v>
                </c:pt>
                <c:pt idx="1039">
                  <c:v>42.9</c:v>
                </c:pt>
                <c:pt idx="1040">
                  <c:v>42.7</c:v>
                </c:pt>
                <c:pt idx="1041">
                  <c:v>42.1</c:v>
                </c:pt>
                <c:pt idx="1042">
                  <c:v>41.7</c:v>
                </c:pt>
                <c:pt idx="1043">
                  <c:v>41.7</c:v>
                </c:pt>
                <c:pt idx="1044">
                  <c:v>42</c:v>
                </c:pt>
                <c:pt idx="1045">
                  <c:v>42.4</c:v>
                </c:pt>
                <c:pt idx="1046">
                  <c:v>42.9</c:v>
                </c:pt>
                <c:pt idx="1047">
                  <c:v>43.3</c:v>
                </c:pt>
                <c:pt idx="1048">
                  <c:v>43.9</c:v>
                </c:pt>
                <c:pt idx="1049">
                  <c:v>44</c:v>
                </c:pt>
                <c:pt idx="1050">
                  <c:v>43.8</c:v>
                </c:pt>
                <c:pt idx="1051">
                  <c:v>43.5</c:v>
                </c:pt>
                <c:pt idx="1052">
                  <c:v>43.3</c:v>
                </c:pt>
                <c:pt idx="1053">
                  <c:v>43.1</c:v>
                </c:pt>
                <c:pt idx="1054">
                  <c:v>43.1</c:v>
                </c:pt>
                <c:pt idx="1055">
                  <c:v>43.4</c:v>
                </c:pt>
                <c:pt idx="1056">
                  <c:v>43.6</c:v>
                </c:pt>
                <c:pt idx="1057">
                  <c:v>43.1</c:v>
                </c:pt>
                <c:pt idx="1058">
                  <c:v>42.5</c:v>
                </c:pt>
                <c:pt idx="1059">
                  <c:v>42.5</c:v>
                </c:pt>
                <c:pt idx="1060">
                  <c:v>43.1</c:v>
                </c:pt>
                <c:pt idx="1061">
                  <c:v>43.5</c:v>
                </c:pt>
                <c:pt idx="1062">
                  <c:v>43.6</c:v>
                </c:pt>
                <c:pt idx="1063">
                  <c:v>43.5</c:v>
                </c:pt>
                <c:pt idx="1064">
                  <c:v>43.5</c:v>
                </c:pt>
                <c:pt idx="1065">
                  <c:v>43.5</c:v>
                </c:pt>
                <c:pt idx="1066">
                  <c:v>43.2</c:v>
                </c:pt>
                <c:pt idx="1067">
                  <c:v>43</c:v>
                </c:pt>
                <c:pt idx="1068">
                  <c:v>43.3</c:v>
                </c:pt>
                <c:pt idx="1069">
                  <c:v>43.4</c:v>
                </c:pt>
                <c:pt idx="1070">
                  <c:v>43.1</c:v>
                </c:pt>
                <c:pt idx="1071">
                  <c:v>42.8</c:v>
                </c:pt>
                <c:pt idx="1072">
                  <c:v>42.9</c:v>
                </c:pt>
                <c:pt idx="1073">
                  <c:v>43.1</c:v>
                </c:pt>
                <c:pt idx="1074">
                  <c:v>43.4</c:v>
                </c:pt>
                <c:pt idx="1075">
                  <c:v>43.4</c:v>
                </c:pt>
                <c:pt idx="1076">
                  <c:v>43.1</c:v>
                </c:pt>
                <c:pt idx="1077">
                  <c:v>42.8</c:v>
                </c:pt>
                <c:pt idx="1078">
                  <c:v>42.5</c:v>
                </c:pt>
                <c:pt idx="1079">
                  <c:v>42.4</c:v>
                </c:pt>
                <c:pt idx="1080">
                  <c:v>42.3</c:v>
                </c:pt>
                <c:pt idx="1081">
                  <c:v>42.4</c:v>
                </c:pt>
                <c:pt idx="1082">
                  <c:v>42.6</c:v>
                </c:pt>
                <c:pt idx="1083">
                  <c:v>42.5</c:v>
                </c:pt>
                <c:pt idx="1084">
                  <c:v>42.3</c:v>
                </c:pt>
                <c:pt idx="1085">
                  <c:v>42.4</c:v>
                </c:pt>
                <c:pt idx="1086">
                  <c:v>42.7</c:v>
                </c:pt>
                <c:pt idx="1087">
                  <c:v>42.9</c:v>
                </c:pt>
                <c:pt idx="1088">
                  <c:v>43.1</c:v>
                </c:pt>
                <c:pt idx="1089">
                  <c:v>43.3</c:v>
                </c:pt>
                <c:pt idx="1090">
                  <c:v>43.8</c:v>
                </c:pt>
                <c:pt idx="1091">
                  <c:v>43.6</c:v>
                </c:pt>
                <c:pt idx="1092">
                  <c:v>43.3</c:v>
                </c:pt>
                <c:pt idx="1093">
                  <c:v>44.3</c:v>
                </c:pt>
                <c:pt idx="1094">
                  <c:v>45</c:v>
                </c:pt>
                <c:pt idx="1095">
                  <c:v>44.5</c:v>
                </c:pt>
                <c:pt idx="1096">
                  <c:v>44.1</c:v>
                </c:pt>
                <c:pt idx="1097">
                  <c:v>44.2</c:v>
                </c:pt>
                <c:pt idx="1098">
                  <c:v>44.3</c:v>
                </c:pt>
                <c:pt idx="1099">
                  <c:v>44.2</c:v>
                </c:pt>
                <c:pt idx="1100">
                  <c:v>43.9</c:v>
                </c:pt>
                <c:pt idx="1101">
                  <c:v>43.5</c:v>
                </c:pt>
                <c:pt idx="1102">
                  <c:v>43.3</c:v>
                </c:pt>
                <c:pt idx="1103">
                  <c:v>43.3</c:v>
                </c:pt>
                <c:pt idx="1104">
                  <c:v>43.2</c:v>
                </c:pt>
                <c:pt idx="1105">
                  <c:v>43</c:v>
                </c:pt>
                <c:pt idx="1106">
                  <c:v>43</c:v>
                </c:pt>
                <c:pt idx="1107">
                  <c:v>42.9</c:v>
                </c:pt>
                <c:pt idx="1108">
                  <c:v>42.6</c:v>
                </c:pt>
                <c:pt idx="1109">
                  <c:v>42.8</c:v>
                </c:pt>
                <c:pt idx="1110">
                  <c:v>42.9</c:v>
                </c:pt>
                <c:pt idx="1111">
                  <c:v>42.8</c:v>
                </c:pt>
                <c:pt idx="1112">
                  <c:v>42.6</c:v>
                </c:pt>
                <c:pt idx="1113">
                  <c:v>42.4</c:v>
                </c:pt>
                <c:pt idx="1114">
                  <c:v>42.6</c:v>
                </c:pt>
                <c:pt idx="1115">
                  <c:v>42.8</c:v>
                </c:pt>
                <c:pt idx="1116">
                  <c:v>42.8</c:v>
                </c:pt>
                <c:pt idx="1117">
                  <c:v>42.6</c:v>
                </c:pt>
                <c:pt idx="1118">
                  <c:v>42.5</c:v>
                </c:pt>
                <c:pt idx="1119">
                  <c:v>42.6</c:v>
                </c:pt>
                <c:pt idx="1120">
                  <c:v>42.8</c:v>
                </c:pt>
                <c:pt idx="1121">
                  <c:v>42.8</c:v>
                </c:pt>
                <c:pt idx="1122">
                  <c:v>42.5</c:v>
                </c:pt>
                <c:pt idx="1123">
                  <c:v>42.1</c:v>
                </c:pt>
                <c:pt idx="1124">
                  <c:v>41.9</c:v>
                </c:pt>
                <c:pt idx="1125">
                  <c:v>42.3</c:v>
                </c:pt>
                <c:pt idx="1126">
                  <c:v>42.6</c:v>
                </c:pt>
                <c:pt idx="1127">
                  <c:v>42.6</c:v>
                </c:pt>
                <c:pt idx="1128">
                  <c:v>42.6</c:v>
                </c:pt>
                <c:pt idx="1129">
                  <c:v>42.6</c:v>
                </c:pt>
                <c:pt idx="1130">
                  <c:v>42.6</c:v>
                </c:pt>
                <c:pt idx="1131">
                  <c:v>42.4</c:v>
                </c:pt>
                <c:pt idx="1132">
                  <c:v>42.2</c:v>
                </c:pt>
                <c:pt idx="1133">
                  <c:v>42.1</c:v>
                </c:pt>
                <c:pt idx="1134">
                  <c:v>42</c:v>
                </c:pt>
                <c:pt idx="1135">
                  <c:v>42</c:v>
                </c:pt>
                <c:pt idx="1136">
                  <c:v>41.8</c:v>
                </c:pt>
                <c:pt idx="1137">
                  <c:v>41.6</c:v>
                </c:pt>
                <c:pt idx="1138">
                  <c:v>41.8</c:v>
                </c:pt>
                <c:pt idx="1139">
                  <c:v>42</c:v>
                </c:pt>
                <c:pt idx="1140">
                  <c:v>42</c:v>
                </c:pt>
                <c:pt idx="1141">
                  <c:v>42</c:v>
                </c:pt>
                <c:pt idx="1142">
                  <c:v>41.9</c:v>
                </c:pt>
                <c:pt idx="1143">
                  <c:v>41.7</c:v>
                </c:pt>
                <c:pt idx="1144">
                  <c:v>41.6</c:v>
                </c:pt>
                <c:pt idx="1145">
                  <c:v>41.5</c:v>
                </c:pt>
                <c:pt idx="1146">
                  <c:v>41.4</c:v>
                </c:pt>
                <c:pt idx="1147">
                  <c:v>41.3</c:v>
                </c:pt>
                <c:pt idx="1148">
                  <c:v>40.9</c:v>
                </c:pt>
                <c:pt idx="1149">
                  <c:v>40.4</c:v>
                </c:pt>
                <c:pt idx="1150">
                  <c:v>40</c:v>
                </c:pt>
                <c:pt idx="1151">
                  <c:v>40</c:v>
                </c:pt>
                <c:pt idx="1152">
                  <c:v>40.299999999999997</c:v>
                </c:pt>
                <c:pt idx="1153">
                  <c:v>40.6</c:v>
                </c:pt>
                <c:pt idx="1154">
                  <c:v>40.700000000000003</c:v>
                </c:pt>
                <c:pt idx="1155">
                  <c:v>40.6</c:v>
                </c:pt>
                <c:pt idx="1156">
                  <c:v>40.700000000000003</c:v>
                </c:pt>
                <c:pt idx="1157">
                  <c:v>40.799999999999997</c:v>
                </c:pt>
                <c:pt idx="1158">
                  <c:v>40.799999999999997</c:v>
                </c:pt>
                <c:pt idx="1159">
                  <c:v>40.6</c:v>
                </c:pt>
                <c:pt idx="1160">
                  <c:v>40.200000000000003</c:v>
                </c:pt>
                <c:pt idx="1161">
                  <c:v>40</c:v>
                </c:pt>
                <c:pt idx="1162">
                  <c:v>40</c:v>
                </c:pt>
                <c:pt idx="1163">
                  <c:v>39.9</c:v>
                </c:pt>
                <c:pt idx="1164">
                  <c:v>39.700000000000003</c:v>
                </c:pt>
                <c:pt idx="1165">
                  <c:v>39.4</c:v>
                </c:pt>
                <c:pt idx="1166">
                  <c:v>39.4</c:v>
                </c:pt>
                <c:pt idx="1167">
                  <c:v>39.700000000000003</c:v>
                </c:pt>
                <c:pt idx="1168">
                  <c:v>39.9</c:v>
                </c:pt>
                <c:pt idx="1169">
                  <c:v>40</c:v>
                </c:pt>
                <c:pt idx="1170">
                  <c:v>39.9</c:v>
                </c:pt>
                <c:pt idx="1171">
                  <c:v>39.9</c:v>
                </c:pt>
                <c:pt idx="1172">
                  <c:v>39.700000000000003</c:v>
                </c:pt>
                <c:pt idx="1173">
                  <c:v>39.4</c:v>
                </c:pt>
                <c:pt idx="1174">
                  <c:v>39.1</c:v>
                </c:pt>
                <c:pt idx="1175">
                  <c:v>39.1</c:v>
                </c:pt>
                <c:pt idx="1176">
                  <c:v>39.1</c:v>
                </c:pt>
                <c:pt idx="1177">
                  <c:v>39</c:v>
                </c:pt>
                <c:pt idx="1178">
                  <c:v>38.799999999999997</c:v>
                </c:pt>
                <c:pt idx="1179">
                  <c:v>38.9</c:v>
                </c:pt>
                <c:pt idx="1180">
                  <c:v>39</c:v>
                </c:pt>
                <c:pt idx="1181">
                  <c:v>39.1</c:v>
                </c:pt>
                <c:pt idx="1182">
                  <c:v>39.6</c:v>
                </c:pt>
                <c:pt idx="1183">
                  <c:v>40.1</c:v>
                </c:pt>
                <c:pt idx="1184">
                  <c:v>40.200000000000003</c:v>
                </c:pt>
                <c:pt idx="1185">
                  <c:v>40</c:v>
                </c:pt>
                <c:pt idx="1186">
                  <c:v>39.9</c:v>
                </c:pt>
                <c:pt idx="1187">
                  <c:v>40</c:v>
                </c:pt>
                <c:pt idx="1188">
                  <c:v>40.299999999999997</c:v>
                </c:pt>
                <c:pt idx="1189">
                  <c:v>40.5</c:v>
                </c:pt>
                <c:pt idx="1190">
                  <c:v>40.5</c:v>
                </c:pt>
                <c:pt idx="1191">
                  <c:v>40.5</c:v>
                </c:pt>
                <c:pt idx="1192">
                  <c:v>40.299999999999997</c:v>
                </c:pt>
                <c:pt idx="1193">
                  <c:v>40</c:v>
                </c:pt>
                <c:pt idx="1194">
                  <c:v>39.9</c:v>
                </c:pt>
                <c:pt idx="1195">
                  <c:v>40</c:v>
                </c:pt>
                <c:pt idx="1196">
                  <c:v>39.9</c:v>
                </c:pt>
                <c:pt idx="1197">
                  <c:v>39.4</c:v>
                </c:pt>
                <c:pt idx="1198">
                  <c:v>39.1</c:v>
                </c:pt>
                <c:pt idx="1199">
                  <c:v>39.4</c:v>
                </c:pt>
                <c:pt idx="1200">
                  <c:v>39.700000000000003</c:v>
                </c:pt>
                <c:pt idx="1201">
                  <c:v>39.799999999999997</c:v>
                </c:pt>
                <c:pt idx="1202">
                  <c:v>39.700000000000003</c:v>
                </c:pt>
                <c:pt idx="1203">
                  <c:v>39.700000000000003</c:v>
                </c:pt>
                <c:pt idx="1204">
                  <c:v>39.9</c:v>
                </c:pt>
                <c:pt idx="1205">
                  <c:v>40</c:v>
                </c:pt>
                <c:pt idx="1206">
                  <c:v>40.1</c:v>
                </c:pt>
                <c:pt idx="1207">
                  <c:v>40</c:v>
                </c:pt>
                <c:pt idx="1208">
                  <c:v>39.9</c:v>
                </c:pt>
                <c:pt idx="1209">
                  <c:v>39.9</c:v>
                </c:pt>
                <c:pt idx="1210">
                  <c:v>40</c:v>
                </c:pt>
                <c:pt idx="1211">
                  <c:v>39.799999999999997</c:v>
                </c:pt>
                <c:pt idx="1212">
                  <c:v>39.799999999999997</c:v>
                </c:pt>
                <c:pt idx="1213">
                  <c:v>40.200000000000003</c:v>
                </c:pt>
                <c:pt idx="1214">
                  <c:v>40.299999999999997</c:v>
                </c:pt>
                <c:pt idx="1215">
                  <c:v>40</c:v>
                </c:pt>
                <c:pt idx="1216">
                  <c:v>40</c:v>
                </c:pt>
                <c:pt idx="1217">
                  <c:v>40.4</c:v>
                </c:pt>
                <c:pt idx="1218">
                  <c:v>40.700000000000003</c:v>
                </c:pt>
                <c:pt idx="1219">
                  <c:v>40.700000000000003</c:v>
                </c:pt>
                <c:pt idx="1220">
                  <c:v>40.4</c:v>
                </c:pt>
                <c:pt idx="1221">
                  <c:v>39.6</c:v>
                </c:pt>
                <c:pt idx="1222">
                  <c:v>39</c:v>
                </c:pt>
                <c:pt idx="1223">
                  <c:v>39.299999999999997</c:v>
                </c:pt>
                <c:pt idx="1224">
                  <c:v>39.799999999999997</c:v>
                </c:pt>
                <c:pt idx="1225">
                  <c:v>40.200000000000003</c:v>
                </c:pt>
                <c:pt idx="1226">
                  <c:v>40</c:v>
                </c:pt>
                <c:pt idx="1227">
                  <c:v>39.799999999999997</c:v>
                </c:pt>
                <c:pt idx="1228">
                  <c:v>40.299999999999997</c:v>
                </c:pt>
                <c:pt idx="1229">
                  <c:v>41.4</c:v>
                </c:pt>
                <c:pt idx="1230">
                  <c:v>42.3</c:v>
                </c:pt>
                <c:pt idx="1231">
                  <c:v>42.8</c:v>
                </c:pt>
                <c:pt idx="1232">
                  <c:v>43</c:v>
                </c:pt>
                <c:pt idx="1233">
                  <c:v>43.1</c:v>
                </c:pt>
                <c:pt idx="1234">
                  <c:v>43.1</c:v>
                </c:pt>
                <c:pt idx="1235">
                  <c:v>43.1</c:v>
                </c:pt>
                <c:pt idx="1236">
                  <c:v>43.3</c:v>
                </c:pt>
                <c:pt idx="1237">
                  <c:v>43.5</c:v>
                </c:pt>
                <c:pt idx="1238">
                  <c:v>43.5</c:v>
                </c:pt>
                <c:pt idx="1239">
                  <c:v>43.2</c:v>
                </c:pt>
                <c:pt idx="1240">
                  <c:v>42.6</c:v>
                </c:pt>
                <c:pt idx="1241">
                  <c:v>42</c:v>
                </c:pt>
                <c:pt idx="1242">
                  <c:v>41.6</c:v>
                </c:pt>
                <c:pt idx="1243">
                  <c:v>41.2</c:v>
                </c:pt>
                <c:pt idx="1244">
                  <c:v>40.6</c:v>
                </c:pt>
                <c:pt idx="1245">
                  <c:v>40.299999999999997</c:v>
                </c:pt>
                <c:pt idx="1246">
                  <c:v>40.6</c:v>
                </c:pt>
                <c:pt idx="1247">
                  <c:v>40.799999999999997</c:v>
                </c:pt>
                <c:pt idx="1248">
                  <c:v>40.799999999999997</c:v>
                </c:pt>
                <c:pt idx="1249">
                  <c:v>40.6</c:v>
                </c:pt>
                <c:pt idx="1250">
                  <c:v>40.4</c:v>
                </c:pt>
                <c:pt idx="1251">
                  <c:v>40.4</c:v>
                </c:pt>
                <c:pt idx="1252">
                  <c:v>40.4</c:v>
                </c:pt>
                <c:pt idx="1253">
                  <c:v>40.200000000000003</c:v>
                </c:pt>
                <c:pt idx="1254">
                  <c:v>40</c:v>
                </c:pt>
                <c:pt idx="1255">
                  <c:v>39.9</c:v>
                </c:pt>
                <c:pt idx="1256">
                  <c:v>39.4</c:v>
                </c:pt>
                <c:pt idx="1257">
                  <c:v>38.799999999999997</c:v>
                </c:pt>
                <c:pt idx="1258">
                  <c:v>38.6</c:v>
                </c:pt>
                <c:pt idx="1259">
                  <c:v>39</c:v>
                </c:pt>
                <c:pt idx="1260">
                  <c:v>39.299999999999997</c:v>
                </c:pt>
                <c:pt idx="1261">
                  <c:v>39.5</c:v>
                </c:pt>
                <c:pt idx="1262">
                  <c:v>39.9</c:v>
                </c:pt>
                <c:pt idx="1263">
                  <c:v>39.9</c:v>
                </c:pt>
                <c:pt idx="1264">
                  <c:v>39.5</c:v>
                </c:pt>
                <c:pt idx="1265">
                  <c:v>39.5</c:v>
                </c:pt>
                <c:pt idx="1266">
                  <c:v>39.9</c:v>
                </c:pt>
                <c:pt idx="1267">
                  <c:v>40.4</c:v>
                </c:pt>
                <c:pt idx="1268">
                  <c:v>40.5</c:v>
                </c:pt>
                <c:pt idx="1269">
                  <c:v>40.6</c:v>
                </c:pt>
                <c:pt idx="1270">
                  <c:v>40.5</c:v>
                </c:pt>
                <c:pt idx="1271">
                  <c:v>40.4</c:v>
                </c:pt>
                <c:pt idx="1272">
                  <c:v>40.200000000000003</c:v>
                </c:pt>
                <c:pt idx="1273">
                  <c:v>40.1</c:v>
                </c:pt>
                <c:pt idx="1274">
                  <c:v>40</c:v>
                </c:pt>
                <c:pt idx="1275">
                  <c:v>40</c:v>
                </c:pt>
                <c:pt idx="1276">
                  <c:v>40.200000000000003</c:v>
                </c:pt>
                <c:pt idx="1277">
                  <c:v>40.1</c:v>
                </c:pt>
                <c:pt idx="1278">
                  <c:v>39.5</c:v>
                </c:pt>
                <c:pt idx="1279">
                  <c:v>38.6</c:v>
                </c:pt>
                <c:pt idx="1280">
                  <c:v>38.200000000000003</c:v>
                </c:pt>
                <c:pt idx="1281">
                  <c:v>39</c:v>
                </c:pt>
                <c:pt idx="1282">
                  <c:v>40</c:v>
                </c:pt>
                <c:pt idx="1283">
                  <c:v>40.5</c:v>
                </c:pt>
                <c:pt idx="1284">
                  <c:v>40.6</c:v>
                </c:pt>
                <c:pt idx="1285">
                  <c:v>40.6</c:v>
                </c:pt>
                <c:pt idx="1286">
                  <c:v>40.6</c:v>
                </c:pt>
                <c:pt idx="1287">
                  <c:v>40.6</c:v>
                </c:pt>
                <c:pt idx="1288">
                  <c:v>40.700000000000003</c:v>
                </c:pt>
                <c:pt idx="1289">
                  <c:v>40.799999999999997</c:v>
                </c:pt>
                <c:pt idx="1290">
                  <c:v>40.6</c:v>
                </c:pt>
                <c:pt idx="1291">
                  <c:v>40.200000000000003</c:v>
                </c:pt>
                <c:pt idx="1292">
                  <c:v>39.6</c:v>
                </c:pt>
                <c:pt idx="1293">
                  <c:v>38.9</c:v>
                </c:pt>
                <c:pt idx="1294">
                  <c:v>38.4</c:v>
                </c:pt>
                <c:pt idx="1295">
                  <c:v>38.200000000000003</c:v>
                </c:pt>
                <c:pt idx="1296">
                  <c:v>38.200000000000003</c:v>
                </c:pt>
                <c:pt idx="1297">
                  <c:v>38</c:v>
                </c:pt>
                <c:pt idx="1298">
                  <c:v>37.299999999999997</c:v>
                </c:pt>
                <c:pt idx="1299">
                  <c:v>36.1</c:v>
                </c:pt>
                <c:pt idx="1300">
                  <c:v>35.200000000000003</c:v>
                </c:pt>
                <c:pt idx="1301">
                  <c:v>35.1</c:v>
                </c:pt>
                <c:pt idx="1302">
                  <c:v>35.9</c:v>
                </c:pt>
                <c:pt idx="1303">
                  <c:v>36.9</c:v>
                </c:pt>
                <c:pt idx="1304">
                  <c:v>37.4</c:v>
                </c:pt>
                <c:pt idx="1305">
                  <c:v>37.6</c:v>
                </c:pt>
                <c:pt idx="1306">
                  <c:v>37.4</c:v>
                </c:pt>
                <c:pt idx="1307">
                  <c:v>37</c:v>
                </c:pt>
                <c:pt idx="1308">
                  <c:v>36.6</c:v>
                </c:pt>
                <c:pt idx="1309">
                  <c:v>36.200000000000003</c:v>
                </c:pt>
                <c:pt idx="1310">
                  <c:v>35.799999999999997</c:v>
                </c:pt>
                <c:pt idx="1311">
                  <c:v>35.4</c:v>
                </c:pt>
                <c:pt idx="1312">
                  <c:v>35.9</c:v>
                </c:pt>
                <c:pt idx="1313">
                  <c:v>36.799999999999997</c:v>
                </c:pt>
                <c:pt idx="1314">
                  <c:v>37.200000000000003</c:v>
                </c:pt>
                <c:pt idx="1315">
                  <c:v>37.200000000000003</c:v>
                </c:pt>
                <c:pt idx="1316">
                  <c:v>37.1</c:v>
                </c:pt>
                <c:pt idx="1317">
                  <c:v>36.9</c:v>
                </c:pt>
                <c:pt idx="1318">
                  <c:v>36.799999999999997</c:v>
                </c:pt>
                <c:pt idx="1319">
                  <c:v>36.6</c:v>
                </c:pt>
                <c:pt idx="1320">
                  <c:v>36.200000000000003</c:v>
                </c:pt>
                <c:pt idx="1321">
                  <c:v>35.799999999999997</c:v>
                </c:pt>
                <c:pt idx="1322">
                  <c:v>35.700000000000003</c:v>
                </c:pt>
                <c:pt idx="1323">
                  <c:v>35.700000000000003</c:v>
                </c:pt>
                <c:pt idx="1324">
                  <c:v>35.799999999999997</c:v>
                </c:pt>
                <c:pt idx="1325">
                  <c:v>36.1</c:v>
                </c:pt>
                <c:pt idx="1326">
                  <c:v>36.4</c:v>
                </c:pt>
                <c:pt idx="1327">
                  <c:v>36.5</c:v>
                </c:pt>
                <c:pt idx="1328">
                  <c:v>36.5</c:v>
                </c:pt>
                <c:pt idx="1329">
                  <c:v>36.700000000000003</c:v>
                </c:pt>
                <c:pt idx="1330">
                  <c:v>37</c:v>
                </c:pt>
                <c:pt idx="1331">
                  <c:v>37.1</c:v>
                </c:pt>
                <c:pt idx="1332">
                  <c:v>37.1</c:v>
                </c:pt>
                <c:pt idx="1333">
                  <c:v>37</c:v>
                </c:pt>
                <c:pt idx="1334">
                  <c:v>36.700000000000003</c:v>
                </c:pt>
                <c:pt idx="1335">
                  <c:v>36.4</c:v>
                </c:pt>
                <c:pt idx="1336">
                  <c:v>36.4</c:v>
                </c:pt>
                <c:pt idx="1337">
                  <c:v>36.4</c:v>
                </c:pt>
                <c:pt idx="1338">
                  <c:v>36.5</c:v>
                </c:pt>
                <c:pt idx="1339">
                  <c:v>36.6</c:v>
                </c:pt>
                <c:pt idx="1340">
                  <c:v>36.6</c:v>
                </c:pt>
                <c:pt idx="1341">
                  <c:v>36.5</c:v>
                </c:pt>
                <c:pt idx="1342">
                  <c:v>36.6</c:v>
                </c:pt>
                <c:pt idx="1343">
                  <c:v>36.700000000000003</c:v>
                </c:pt>
                <c:pt idx="1344">
                  <c:v>36.799999999999997</c:v>
                </c:pt>
                <c:pt idx="1345">
                  <c:v>37</c:v>
                </c:pt>
                <c:pt idx="1346">
                  <c:v>37</c:v>
                </c:pt>
                <c:pt idx="1347">
                  <c:v>37</c:v>
                </c:pt>
                <c:pt idx="1348">
                  <c:v>36.9</c:v>
                </c:pt>
                <c:pt idx="1349">
                  <c:v>36.700000000000003</c:v>
                </c:pt>
                <c:pt idx="1350">
                  <c:v>36.200000000000003</c:v>
                </c:pt>
                <c:pt idx="1351">
                  <c:v>35.9</c:v>
                </c:pt>
                <c:pt idx="1352">
                  <c:v>35.799999999999997</c:v>
                </c:pt>
                <c:pt idx="1353">
                  <c:v>35.799999999999997</c:v>
                </c:pt>
                <c:pt idx="1354">
                  <c:v>36.1</c:v>
                </c:pt>
                <c:pt idx="1355">
                  <c:v>36.4</c:v>
                </c:pt>
                <c:pt idx="1356">
                  <c:v>36.299999999999997</c:v>
                </c:pt>
                <c:pt idx="1357">
                  <c:v>36.4</c:v>
                </c:pt>
                <c:pt idx="1358">
                  <c:v>36.5</c:v>
                </c:pt>
                <c:pt idx="1359">
                  <c:v>36.5</c:v>
                </c:pt>
                <c:pt idx="1360">
                  <c:v>36.1</c:v>
                </c:pt>
                <c:pt idx="1361">
                  <c:v>35.700000000000003</c:v>
                </c:pt>
                <c:pt idx="1362">
                  <c:v>35.5</c:v>
                </c:pt>
                <c:pt idx="1363">
                  <c:v>35.5</c:v>
                </c:pt>
                <c:pt idx="1364">
                  <c:v>35.4</c:v>
                </c:pt>
                <c:pt idx="1365">
                  <c:v>35.6</c:v>
                </c:pt>
                <c:pt idx="1366">
                  <c:v>35.700000000000003</c:v>
                </c:pt>
                <c:pt idx="1367">
                  <c:v>35.4</c:v>
                </c:pt>
                <c:pt idx="1368">
                  <c:v>35.299999999999997</c:v>
                </c:pt>
                <c:pt idx="1369">
                  <c:v>35.299999999999997</c:v>
                </c:pt>
                <c:pt idx="1370">
                  <c:v>35.1</c:v>
                </c:pt>
                <c:pt idx="1371">
                  <c:v>35</c:v>
                </c:pt>
                <c:pt idx="1372">
                  <c:v>35.1</c:v>
                </c:pt>
                <c:pt idx="1373">
                  <c:v>34.799999999999997</c:v>
                </c:pt>
                <c:pt idx="1374">
                  <c:v>34.299999999999997</c:v>
                </c:pt>
                <c:pt idx="1375">
                  <c:v>34.200000000000003</c:v>
                </c:pt>
                <c:pt idx="1376">
                  <c:v>34.1</c:v>
                </c:pt>
                <c:pt idx="1377">
                  <c:v>33.9</c:v>
                </c:pt>
                <c:pt idx="1378">
                  <c:v>33.799999999999997</c:v>
                </c:pt>
                <c:pt idx="1379">
                  <c:v>34</c:v>
                </c:pt>
                <c:pt idx="1380">
                  <c:v>34.1</c:v>
                </c:pt>
                <c:pt idx="1381">
                  <c:v>33.9</c:v>
                </c:pt>
                <c:pt idx="1382">
                  <c:v>33.6</c:v>
                </c:pt>
                <c:pt idx="1383">
                  <c:v>33.5</c:v>
                </c:pt>
                <c:pt idx="1384">
                  <c:v>33.6</c:v>
                </c:pt>
                <c:pt idx="1385">
                  <c:v>33.700000000000003</c:v>
                </c:pt>
                <c:pt idx="1386">
                  <c:v>33.700000000000003</c:v>
                </c:pt>
                <c:pt idx="1387">
                  <c:v>33.6</c:v>
                </c:pt>
                <c:pt idx="1388">
                  <c:v>33.6</c:v>
                </c:pt>
                <c:pt idx="1389">
                  <c:v>33.5</c:v>
                </c:pt>
                <c:pt idx="1390">
                  <c:v>33.1</c:v>
                </c:pt>
                <c:pt idx="1391">
                  <c:v>32.700000000000003</c:v>
                </c:pt>
                <c:pt idx="1392">
                  <c:v>32.299999999999997</c:v>
                </c:pt>
                <c:pt idx="1393">
                  <c:v>31.9</c:v>
                </c:pt>
                <c:pt idx="1394">
                  <c:v>32.1</c:v>
                </c:pt>
                <c:pt idx="1395">
                  <c:v>32.700000000000003</c:v>
                </c:pt>
                <c:pt idx="1396">
                  <c:v>32.799999999999997</c:v>
                </c:pt>
                <c:pt idx="1397">
                  <c:v>32.700000000000003</c:v>
                </c:pt>
                <c:pt idx="1398">
                  <c:v>32.4</c:v>
                </c:pt>
                <c:pt idx="1399">
                  <c:v>31.5</c:v>
                </c:pt>
                <c:pt idx="1400">
                  <c:v>31.1</c:v>
                </c:pt>
                <c:pt idx="1401">
                  <c:v>31.6</c:v>
                </c:pt>
                <c:pt idx="1402">
                  <c:v>32.299999999999997</c:v>
                </c:pt>
                <c:pt idx="1403">
                  <c:v>32.9</c:v>
                </c:pt>
                <c:pt idx="1404">
                  <c:v>32.9</c:v>
                </c:pt>
                <c:pt idx="1405">
                  <c:v>32.799999999999997</c:v>
                </c:pt>
                <c:pt idx="1406">
                  <c:v>32.5</c:v>
                </c:pt>
                <c:pt idx="1407">
                  <c:v>32</c:v>
                </c:pt>
                <c:pt idx="1408">
                  <c:v>31.7</c:v>
                </c:pt>
                <c:pt idx="1409">
                  <c:v>31.7</c:v>
                </c:pt>
                <c:pt idx="1410">
                  <c:v>31.8</c:v>
                </c:pt>
                <c:pt idx="1411">
                  <c:v>31.8</c:v>
                </c:pt>
                <c:pt idx="1412">
                  <c:v>31.8</c:v>
                </c:pt>
                <c:pt idx="1413">
                  <c:v>31.8</c:v>
                </c:pt>
                <c:pt idx="1414">
                  <c:v>31.8</c:v>
                </c:pt>
                <c:pt idx="1415">
                  <c:v>31.9</c:v>
                </c:pt>
                <c:pt idx="1416">
                  <c:v>31.9</c:v>
                </c:pt>
                <c:pt idx="1417">
                  <c:v>31.9</c:v>
                </c:pt>
                <c:pt idx="1418">
                  <c:v>31.9</c:v>
                </c:pt>
                <c:pt idx="1419">
                  <c:v>31.8</c:v>
                </c:pt>
                <c:pt idx="1420">
                  <c:v>31</c:v>
                </c:pt>
                <c:pt idx="1421">
                  <c:v>30.8</c:v>
                </c:pt>
                <c:pt idx="1422">
                  <c:v>31.1</c:v>
                </c:pt>
                <c:pt idx="1423">
                  <c:v>31.3</c:v>
                </c:pt>
                <c:pt idx="1424">
                  <c:v>31.1</c:v>
                </c:pt>
                <c:pt idx="1425">
                  <c:v>31.1</c:v>
                </c:pt>
                <c:pt idx="1426">
                  <c:v>31.2</c:v>
                </c:pt>
                <c:pt idx="1427">
                  <c:v>31.4</c:v>
                </c:pt>
                <c:pt idx="1428">
                  <c:v>31.4</c:v>
                </c:pt>
                <c:pt idx="1429">
                  <c:v>31.4</c:v>
                </c:pt>
                <c:pt idx="1430">
                  <c:v>31.3</c:v>
                </c:pt>
                <c:pt idx="1431">
                  <c:v>30.7</c:v>
                </c:pt>
                <c:pt idx="1432">
                  <c:v>30.4</c:v>
                </c:pt>
                <c:pt idx="1433">
                  <c:v>30.5</c:v>
                </c:pt>
                <c:pt idx="1434">
                  <c:v>30.5</c:v>
                </c:pt>
                <c:pt idx="1435">
                  <c:v>30.1</c:v>
                </c:pt>
                <c:pt idx="1436">
                  <c:v>29.6</c:v>
                </c:pt>
                <c:pt idx="1437">
                  <c:v>29.5</c:v>
                </c:pt>
                <c:pt idx="1438">
                  <c:v>29.7</c:v>
                </c:pt>
                <c:pt idx="1439">
                  <c:v>29.7</c:v>
                </c:pt>
                <c:pt idx="1440">
                  <c:v>29.5</c:v>
                </c:pt>
                <c:pt idx="1441">
                  <c:v>29.3</c:v>
                </c:pt>
                <c:pt idx="1442">
                  <c:v>29.3</c:v>
                </c:pt>
                <c:pt idx="1443">
                  <c:v>29.2</c:v>
                </c:pt>
                <c:pt idx="1444">
                  <c:v>29.2</c:v>
                </c:pt>
                <c:pt idx="1445">
                  <c:v>29.1</c:v>
                </c:pt>
                <c:pt idx="1446">
                  <c:v>29.1</c:v>
                </c:pt>
                <c:pt idx="1447">
                  <c:v>29.1</c:v>
                </c:pt>
                <c:pt idx="1448">
                  <c:v>29.1</c:v>
                </c:pt>
                <c:pt idx="1449">
                  <c:v>29.1</c:v>
                </c:pt>
                <c:pt idx="1450">
                  <c:v>29.1</c:v>
                </c:pt>
                <c:pt idx="1451">
                  <c:v>29.1</c:v>
                </c:pt>
                <c:pt idx="1452">
                  <c:v>29.1</c:v>
                </c:pt>
                <c:pt idx="1453">
                  <c:v>29.1</c:v>
                </c:pt>
                <c:pt idx="1454">
                  <c:v>29.1</c:v>
                </c:pt>
                <c:pt idx="1455">
                  <c:v>29.1</c:v>
                </c:pt>
                <c:pt idx="1456">
                  <c:v>29</c:v>
                </c:pt>
                <c:pt idx="1457">
                  <c:v>29</c:v>
                </c:pt>
                <c:pt idx="1458">
                  <c:v>29.2</c:v>
                </c:pt>
                <c:pt idx="1459">
                  <c:v>29.2</c:v>
                </c:pt>
                <c:pt idx="1460">
                  <c:v>29.2</c:v>
                </c:pt>
                <c:pt idx="1461">
                  <c:v>29.3</c:v>
                </c:pt>
                <c:pt idx="1462">
                  <c:v>29.3</c:v>
                </c:pt>
                <c:pt idx="1463">
                  <c:v>29.3</c:v>
                </c:pt>
                <c:pt idx="1464">
                  <c:v>29.4</c:v>
                </c:pt>
                <c:pt idx="1465">
                  <c:v>29.4</c:v>
                </c:pt>
                <c:pt idx="1466">
                  <c:v>29.5</c:v>
                </c:pt>
                <c:pt idx="1467">
                  <c:v>29.6</c:v>
                </c:pt>
                <c:pt idx="1468">
                  <c:v>29.5</c:v>
                </c:pt>
                <c:pt idx="1469">
                  <c:v>29.4</c:v>
                </c:pt>
                <c:pt idx="1470">
                  <c:v>29.4</c:v>
                </c:pt>
                <c:pt idx="1471">
                  <c:v>29.3</c:v>
                </c:pt>
                <c:pt idx="1472">
                  <c:v>29.3</c:v>
                </c:pt>
                <c:pt idx="1473">
                  <c:v>29.2</c:v>
                </c:pt>
                <c:pt idx="1474">
                  <c:v>29.2</c:v>
                </c:pt>
                <c:pt idx="1475">
                  <c:v>29.2</c:v>
                </c:pt>
                <c:pt idx="1476">
                  <c:v>29.1</c:v>
                </c:pt>
                <c:pt idx="1477">
                  <c:v>29</c:v>
                </c:pt>
                <c:pt idx="1478">
                  <c:v>29</c:v>
                </c:pt>
                <c:pt idx="1479">
                  <c:v>29</c:v>
                </c:pt>
                <c:pt idx="1480">
                  <c:v>29</c:v>
                </c:pt>
                <c:pt idx="1481">
                  <c:v>29</c:v>
                </c:pt>
                <c:pt idx="1482">
                  <c:v>29.1</c:v>
                </c:pt>
                <c:pt idx="1483">
                  <c:v>29</c:v>
                </c:pt>
                <c:pt idx="1484">
                  <c:v>28.8</c:v>
                </c:pt>
                <c:pt idx="1485">
                  <c:v>28.8</c:v>
                </c:pt>
                <c:pt idx="1486">
                  <c:v>28.8</c:v>
                </c:pt>
                <c:pt idx="1487">
                  <c:v>28.9</c:v>
                </c:pt>
                <c:pt idx="1488">
                  <c:v>28.9</c:v>
                </c:pt>
                <c:pt idx="1489">
                  <c:v>29</c:v>
                </c:pt>
                <c:pt idx="1490">
                  <c:v>29.1</c:v>
                </c:pt>
                <c:pt idx="1491">
                  <c:v>29.2</c:v>
                </c:pt>
                <c:pt idx="1492">
                  <c:v>29.2</c:v>
                </c:pt>
                <c:pt idx="1493">
                  <c:v>29.2</c:v>
                </c:pt>
                <c:pt idx="1494">
                  <c:v>29.2</c:v>
                </c:pt>
                <c:pt idx="1495">
                  <c:v>29.2</c:v>
                </c:pt>
                <c:pt idx="1496">
                  <c:v>29.2</c:v>
                </c:pt>
                <c:pt idx="1497">
                  <c:v>29.2</c:v>
                </c:pt>
                <c:pt idx="1498">
                  <c:v>29.3</c:v>
                </c:pt>
                <c:pt idx="1499">
                  <c:v>29.6</c:v>
                </c:pt>
                <c:pt idx="1500">
                  <c:v>29.9</c:v>
                </c:pt>
                <c:pt idx="1501">
                  <c:v>30.1</c:v>
                </c:pt>
                <c:pt idx="1502">
                  <c:v>30.2</c:v>
                </c:pt>
                <c:pt idx="1503">
                  <c:v>30.2</c:v>
                </c:pt>
                <c:pt idx="1504">
                  <c:v>30</c:v>
                </c:pt>
                <c:pt idx="1505">
                  <c:v>29.7</c:v>
                </c:pt>
                <c:pt idx="1506">
                  <c:v>29.4</c:v>
                </c:pt>
                <c:pt idx="1507">
                  <c:v>29.2</c:v>
                </c:pt>
                <c:pt idx="1508">
                  <c:v>29</c:v>
                </c:pt>
                <c:pt idx="1509">
                  <c:v>28.9</c:v>
                </c:pt>
                <c:pt idx="1510">
                  <c:v>29</c:v>
                </c:pt>
                <c:pt idx="1511">
                  <c:v>29.1</c:v>
                </c:pt>
                <c:pt idx="1512">
                  <c:v>29.2</c:v>
                </c:pt>
                <c:pt idx="1513">
                  <c:v>29.1</c:v>
                </c:pt>
                <c:pt idx="1514">
                  <c:v>29.1</c:v>
                </c:pt>
                <c:pt idx="1515">
                  <c:v>29</c:v>
                </c:pt>
                <c:pt idx="1516">
                  <c:v>29.1</c:v>
                </c:pt>
                <c:pt idx="1517">
                  <c:v>29.1</c:v>
                </c:pt>
                <c:pt idx="1518">
                  <c:v>28.8</c:v>
                </c:pt>
                <c:pt idx="1519">
                  <c:v>28.4</c:v>
                </c:pt>
                <c:pt idx="1520">
                  <c:v>28.1</c:v>
                </c:pt>
                <c:pt idx="1521">
                  <c:v>27.8</c:v>
                </c:pt>
                <c:pt idx="1522">
                  <c:v>27.7</c:v>
                </c:pt>
                <c:pt idx="1523">
                  <c:v>27.6</c:v>
                </c:pt>
                <c:pt idx="1524">
                  <c:v>27.8</c:v>
                </c:pt>
                <c:pt idx="1525">
                  <c:v>28.2</c:v>
                </c:pt>
                <c:pt idx="1526">
                  <c:v>28.7</c:v>
                </c:pt>
                <c:pt idx="1527">
                  <c:v>29.2</c:v>
                </c:pt>
                <c:pt idx="1528">
                  <c:v>29.3</c:v>
                </c:pt>
                <c:pt idx="1529">
                  <c:v>29</c:v>
                </c:pt>
                <c:pt idx="1530">
                  <c:v>28.9</c:v>
                </c:pt>
                <c:pt idx="1531">
                  <c:v>28.9</c:v>
                </c:pt>
                <c:pt idx="1532">
                  <c:v>29.1</c:v>
                </c:pt>
                <c:pt idx="1533">
                  <c:v>29.4</c:v>
                </c:pt>
                <c:pt idx="1534">
                  <c:v>29.7</c:v>
                </c:pt>
                <c:pt idx="1535">
                  <c:v>30</c:v>
                </c:pt>
                <c:pt idx="1536">
                  <c:v>30.1</c:v>
                </c:pt>
                <c:pt idx="1537">
                  <c:v>30</c:v>
                </c:pt>
                <c:pt idx="1538">
                  <c:v>29.8</c:v>
                </c:pt>
                <c:pt idx="1539">
                  <c:v>29.8</c:v>
                </c:pt>
                <c:pt idx="1540">
                  <c:v>29.8</c:v>
                </c:pt>
                <c:pt idx="1541">
                  <c:v>29.8</c:v>
                </c:pt>
                <c:pt idx="1542">
                  <c:v>29.9</c:v>
                </c:pt>
                <c:pt idx="1543">
                  <c:v>30.1</c:v>
                </c:pt>
                <c:pt idx="1544">
                  <c:v>30.1</c:v>
                </c:pt>
                <c:pt idx="1545">
                  <c:v>30.1</c:v>
                </c:pt>
                <c:pt idx="1546">
                  <c:v>29.9</c:v>
                </c:pt>
                <c:pt idx="1547">
                  <c:v>29.8</c:v>
                </c:pt>
                <c:pt idx="1548">
                  <c:v>29.8</c:v>
                </c:pt>
                <c:pt idx="1549">
                  <c:v>30</c:v>
                </c:pt>
                <c:pt idx="1550">
                  <c:v>30.2</c:v>
                </c:pt>
                <c:pt idx="1551">
                  <c:v>30.4</c:v>
                </c:pt>
                <c:pt idx="1552">
                  <c:v>30.5</c:v>
                </c:pt>
                <c:pt idx="1553">
                  <c:v>30.4</c:v>
                </c:pt>
                <c:pt idx="1554">
                  <c:v>30.3</c:v>
                </c:pt>
                <c:pt idx="1555">
                  <c:v>30.3</c:v>
                </c:pt>
                <c:pt idx="1556">
                  <c:v>30.3</c:v>
                </c:pt>
                <c:pt idx="1557">
                  <c:v>30.2</c:v>
                </c:pt>
                <c:pt idx="1558">
                  <c:v>30.1</c:v>
                </c:pt>
                <c:pt idx="1559">
                  <c:v>30.1</c:v>
                </c:pt>
                <c:pt idx="1560">
                  <c:v>30.1</c:v>
                </c:pt>
                <c:pt idx="1561">
                  <c:v>30.1</c:v>
                </c:pt>
                <c:pt idx="1562">
                  <c:v>30.1</c:v>
                </c:pt>
                <c:pt idx="1563">
                  <c:v>30.1</c:v>
                </c:pt>
                <c:pt idx="1564">
                  <c:v>30.1</c:v>
                </c:pt>
                <c:pt idx="1565">
                  <c:v>30.1</c:v>
                </c:pt>
                <c:pt idx="1566">
                  <c:v>30.2</c:v>
                </c:pt>
                <c:pt idx="1567">
                  <c:v>30.4</c:v>
                </c:pt>
                <c:pt idx="1568">
                  <c:v>30.5</c:v>
                </c:pt>
                <c:pt idx="1569">
                  <c:v>30.6</c:v>
                </c:pt>
                <c:pt idx="1570">
                  <c:v>30.5</c:v>
                </c:pt>
                <c:pt idx="1571">
                  <c:v>30.5</c:v>
                </c:pt>
                <c:pt idx="1572">
                  <c:v>30.5</c:v>
                </c:pt>
                <c:pt idx="1573">
                  <c:v>30.5</c:v>
                </c:pt>
                <c:pt idx="1574">
                  <c:v>30.3</c:v>
                </c:pt>
                <c:pt idx="1575">
                  <c:v>30.3</c:v>
                </c:pt>
                <c:pt idx="1576">
                  <c:v>30.3</c:v>
                </c:pt>
                <c:pt idx="1577">
                  <c:v>30.4</c:v>
                </c:pt>
                <c:pt idx="1578">
                  <c:v>30.5</c:v>
                </c:pt>
                <c:pt idx="1579">
                  <c:v>30.5</c:v>
                </c:pt>
                <c:pt idx="1580">
                  <c:v>30.4</c:v>
                </c:pt>
                <c:pt idx="1581">
                  <c:v>30.3</c:v>
                </c:pt>
                <c:pt idx="1582">
                  <c:v>30.5</c:v>
                </c:pt>
                <c:pt idx="1583">
                  <c:v>30.7</c:v>
                </c:pt>
                <c:pt idx="1584">
                  <c:v>30.6</c:v>
                </c:pt>
                <c:pt idx="1585">
                  <c:v>30.6</c:v>
                </c:pt>
                <c:pt idx="1586">
                  <c:v>30.6</c:v>
                </c:pt>
                <c:pt idx="1587">
                  <c:v>30.6</c:v>
                </c:pt>
                <c:pt idx="1588">
                  <c:v>30.7</c:v>
                </c:pt>
                <c:pt idx="1589">
                  <c:v>30.8</c:v>
                </c:pt>
                <c:pt idx="1590">
                  <c:v>30.8</c:v>
                </c:pt>
                <c:pt idx="1591">
                  <c:v>31</c:v>
                </c:pt>
                <c:pt idx="1592">
                  <c:v>31.1</c:v>
                </c:pt>
                <c:pt idx="1593">
                  <c:v>31.2</c:v>
                </c:pt>
                <c:pt idx="1594">
                  <c:v>31</c:v>
                </c:pt>
                <c:pt idx="1595">
                  <c:v>30.9</c:v>
                </c:pt>
                <c:pt idx="1596">
                  <c:v>31</c:v>
                </c:pt>
                <c:pt idx="1597">
                  <c:v>31.1</c:v>
                </c:pt>
                <c:pt idx="1598">
                  <c:v>31</c:v>
                </c:pt>
                <c:pt idx="1599">
                  <c:v>30.8</c:v>
                </c:pt>
                <c:pt idx="1600">
                  <c:v>30.8</c:v>
                </c:pt>
                <c:pt idx="1601">
                  <c:v>31</c:v>
                </c:pt>
                <c:pt idx="1602">
                  <c:v>30.9</c:v>
                </c:pt>
                <c:pt idx="1603">
                  <c:v>30.6</c:v>
                </c:pt>
                <c:pt idx="1604">
                  <c:v>30.5</c:v>
                </c:pt>
                <c:pt idx="1605">
                  <c:v>30.3</c:v>
                </c:pt>
                <c:pt idx="1606">
                  <c:v>30.3</c:v>
                </c:pt>
                <c:pt idx="1607">
                  <c:v>30.1</c:v>
                </c:pt>
                <c:pt idx="1608">
                  <c:v>30.2</c:v>
                </c:pt>
                <c:pt idx="1609">
                  <c:v>30.3</c:v>
                </c:pt>
                <c:pt idx="1610">
                  <c:v>30.4</c:v>
                </c:pt>
                <c:pt idx="1611">
                  <c:v>30.7</c:v>
                </c:pt>
                <c:pt idx="1612">
                  <c:v>30.8</c:v>
                </c:pt>
                <c:pt idx="1613">
                  <c:v>30.8</c:v>
                </c:pt>
                <c:pt idx="1614">
                  <c:v>30.8</c:v>
                </c:pt>
                <c:pt idx="1615">
                  <c:v>30.8</c:v>
                </c:pt>
                <c:pt idx="1616">
                  <c:v>30.9</c:v>
                </c:pt>
                <c:pt idx="1617">
                  <c:v>31</c:v>
                </c:pt>
                <c:pt idx="1618">
                  <c:v>31.1</c:v>
                </c:pt>
                <c:pt idx="1619">
                  <c:v>31.1</c:v>
                </c:pt>
                <c:pt idx="1620">
                  <c:v>31.2</c:v>
                </c:pt>
                <c:pt idx="1621">
                  <c:v>31.3</c:v>
                </c:pt>
                <c:pt idx="1622">
                  <c:v>31.4</c:v>
                </c:pt>
                <c:pt idx="1623">
                  <c:v>31.5</c:v>
                </c:pt>
                <c:pt idx="1624">
                  <c:v>31.6</c:v>
                </c:pt>
                <c:pt idx="1625">
                  <c:v>31.8</c:v>
                </c:pt>
                <c:pt idx="1626">
                  <c:v>31.9</c:v>
                </c:pt>
                <c:pt idx="1627">
                  <c:v>32</c:v>
                </c:pt>
                <c:pt idx="1628">
                  <c:v>32.1</c:v>
                </c:pt>
                <c:pt idx="1629">
                  <c:v>32.200000000000003</c:v>
                </c:pt>
                <c:pt idx="1630">
                  <c:v>32.200000000000003</c:v>
                </c:pt>
                <c:pt idx="1631">
                  <c:v>32.1</c:v>
                </c:pt>
                <c:pt idx="1632">
                  <c:v>32.1</c:v>
                </c:pt>
                <c:pt idx="1633">
                  <c:v>32</c:v>
                </c:pt>
                <c:pt idx="1634">
                  <c:v>31.5</c:v>
                </c:pt>
                <c:pt idx="1635">
                  <c:v>31</c:v>
                </c:pt>
                <c:pt idx="1636">
                  <c:v>30.7</c:v>
                </c:pt>
                <c:pt idx="1637">
                  <c:v>30.7</c:v>
                </c:pt>
                <c:pt idx="1638">
                  <c:v>30.9</c:v>
                </c:pt>
                <c:pt idx="1639">
                  <c:v>31.3</c:v>
                </c:pt>
                <c:pt idx="1640">
                  <c:v>31.9</c:v>
                </c:pt>
                <c:pt idx="1641">
                  <c:v>32.5</c:v>
                </c:pt>
                <c:pt idx="1642">
                  <c:v>32.799999999999997</c:v>
                </c:pt>
                <c:pt idx="1643">
                  <c:v>32.6</c:v>
                </c:pt>
                <c:pt idx="1644">
                  <c:v>32.1</c:v>
                </c:pt>
                <c:pt idx="1645">
                  <c:v>31.8</c:v>
                </c:pt>
                <c:pt idx="1646">
                  <c:v>31.5</c:v>
                </c:pt>
                <c:pt idx="1647">
                  <c:v>31.4</c:v>
                </c:pt>
                <c:pt idx="1648">
                  <c:v>31.4</c:v>
                </c:pt>
                <c:pt idx="1649">
                  <c:v>31.4</c:v>
                </c:pt>
                <c:pt idx="1650">
                  <c:v>31.5</c:v>
                </c:pt>
                <c:pt idx="1651">
                  <c:v>31.8</c:v>
                </c:pt>
                <c:pt idx="1652">
                  <c:v>32.200000000000003</c:v>
                </c:pt>
                <c:pt idx="1653">
                  <c:v>32.299999999999997</c:v>
                </c:pt>
                <c:pt idx="1654">
                  <c:v>32</c:v>
                </c:pt>
                <c:pt idx="1655">
                  <c:v>31.9</c:v>
                </c:pt>
                <c:pt idx="1656">
                  <c:v>32.4</c:v>
                </c:pt>
                <c:pt idx="1657">
                  <c:v>32.799999999999997</c:v>
                </c:pt>
                <c:pt idx="1658">
                  <c:v>32.799999999999997</c:v>
                </c:pt>
                <c:pt idx="1659">
                  <c:v>32.799999999999997</c:v>
                </c:pt>
                <c:pt idx="1660">
                  <c:v>33</c:v>
                </c:pt>
                <c:pt idx="1661">
                  <c:v>33.1</c:v>
                </c:pt>
                <c:pt idx="1662">
                  <c:v>33.200000000000003</c:v>
                </c:pt>
                <c:pt idx="1663">
                  <c:v>33.200000000000003</c:v>
                </c:pt>
                <c:pt idx="1664">
                  <c:v>33.299999999999997</c:v>
                </c:pt>
                <c:pt idx="1665">
                  <c:v>33.299999999999997</c:v>
                </c:pt>
                <c:pt idx="1666">
                  <c:v>33.299999999999997</c:v>
                </c:pt>
                <c:pt idx="1667">
                  <c:v>33.1</c:v>
                </c:pt>
                <c:pt idx="1668">
                  <c:v>33</c:v>
                </c:pt>
                <c:pt idx="1669">
                  <c:v>32.9</c:v>
                </c:pt>
                <c:pt idx="1670">
                  <c:v>32.799999999999997</c:v>
                </c:pt>
                <c:pt idx="1671">
                  <c:v>32.799999999999997</c:v>
                </c:pt>
                <c:pt idx="1672">
                  <c:v>32.6</c:v>
                </c:pt>
                <c:pt idx="1673">
                  <c:v>32.4</c:v>
                </c:pt>
                <c:pt idx="1674">
                  <c:v>32.5</c:v>
                </c:pt>
                <c:pt idx="1675">
                  <c:v>32.299999999999997</c:v>
                </c:pt>
                <c:pt idx="1676">
                  <c:v>31.5</c:v>
                </c:pt>
                <c:pt idx="1677">
                  <c:v>31.2</c:v>
                </c:pt>
                <c:pt idx="1678">
                  <c:v>31.4</c:v>
                </c:pt>
                <c:pt idx="1679">
                  <c:v>31.2</c:v>
                </c:pt>
                <c:pt idx="1680">
                  <c:v>31</c:v>
                </c:pt>
                <c:pt idx="1681">
                  <c:v>31</c:v>
                </c:pt>
                <c:pt idx="1682">
                  <c:v>31</c:v>
                </c:pt>
                <c:pt idx="1683">
                  <c:v>31.1</c:v>
                </c:pt>
                <c:pt idx="1684">
                  <c:v>31</c:v>
                </c:pt>
                <c:pt idx="1685">
                  <c:v>31</c:v>
                </c:pt>
                <c:pt idx="1686">
                  <c:v>31.1</c:v>
                </c:pt>
                <c:pt idx="1687">
                  <c:v>31.3</c:v>
                </c:pt>
                <c:pt idx="1688">
                  <c:v>31.4</c:v>
                </c:pt>
                <c:pt idx="1689">
                  <c:v>31.4</c:v>
                </c:pt>
                <c:pt idx="1690">
                  <c:v>31.4</c:v>
                </c:pt>
                <c:pt idx="1691">
                  <c:v>31.6</c:v>
                </c:pt>
                <c:pt idx="1692">
                  <c:v>31.7</c:v>
                </c:pt>
                <c:pt idx="1693">
                  <c:v>31.6</c:v>
                </c:pt>
                <c:pt idx="1694">
                  <c:v>31.4</c:v>
                </c:pt>
                <c:pt idx="1695">
                  <c:v>31.4</c:v>
                </c:pt>
                <c:pt idx="1696">
                  <c:v>31.5</c:v>
                </c:pt>
                <c:pt idx="1697">
                  <c:v>31.2</c:v>
                </c:pt>
                <c:pt idx="1698">
                  <c:v>30.5</c:v>
                </c:pt>
                <c:pt idx="1699">
                  <c:v>29.9</c:v>
                </c:pt>
                <c:pt idx="1700">
                  <c:v>29.8</c:v>
                </c:pt>
                <c:pt idx="1701">
                  <c:v>30.1</c:v>
                </c:pt>
                <c:pt idx="1702">
                  <c:v>30.8</c:v>
                </c:pt>
                <c:pt idx="1703">
                  <c:v>31.5</c:v>
                </c:pt>
                <c:pt idx="1704">
                  <c:v>31.6</c:v>
                </c:pt>
                <c:pt idx="1705">
                  <c:v>31.2</c:v>
                </c:pt>
                <c:pt idx="1706">
                  <c:v>30.7</c:v>
                </c:pt>
                <c:pt idx="1707">
                  <c:v>30.7</c:v>
                </c:pt>
                <c:pt idx="1708">
                  <c:v>30.9</c:v>
                </c:pt>
                <c:pt idx="1709">
                  <c:v>30.8</c:v>
                </c:pt>
                <c:pt idx="1710">
                  <c:v>30.6</c:v>
                </c:pt>
                <c:pt idx="1711">
                  <c:v>30.6</c:v>
                </c:pt>
                <c:pt idx="1712">
                  <c:v>30.8</c:v>
                </c:pt>
                <c:pt idx="1713">
                  <c:v>31.4</c:v>
                </c:pt>
                <c:pt idx="1714">
                  <c:v>31.5</c:v>
                </c:pt>
                <c:pt idx="1715">
                  <c:v>31.6</c:v>
                </c:pt>
                <c:pt idx="1716">
                  <c:v>31.7</c:v>
                </c:pt>
                <c:pt idx="1717">
                  <c:v>31.8</c:v>
                </c:pt>
                <c:pt idx="1718">
                  <c:v>31.9</c:v>
                </c:pt>
                <c:pt idx="1719">
                  <c:v>32.1</c:v>
                </c:pt>
                <c:pt idx="1720">
                  <c:v>32.299999999999997</c:v>
                </c:pt>
                <c:pt idx="1721">
                  <c:v>32.299999999999997</c:v>
                </c:pt>
                <c:pt idx="1722">
                  <c:v>32.200000000000003</c:v>
                </c:pt>
                <c:pt idx="1723">
                  <c:v>32.4</c:v>
                </c:pt>
                <c:pt idx="1724">
                  <c:v>32.4</c:v>
                </c:pt>
                <c:pt idx="1725">
                  <c:v>32.5</c:v>
                </c:pt>
                <c:pt idx="1726">
                  <c:v>32.6</c:v>
                </c:pt>
                <c:pt idx="1727">
                  <c:v>32.5</c:v>
                </c:pt>
                <c:pt idx="1728">
                  <c:v>32.799999999999997</c:v>
                </c:pt>
                <c:pt idx="1729">
                  <c:v>33</c:v>
                </c:pt>
                <c:pt idx="1730">
                  <c:v>33.1</c:v>
                </c:pt>
                <c:pt idx="1731">
                  <c:v>33</c:v>
                </c:pt>
                <c:pt idx="1732">
                  <c:v>32.799999999999997</c:v>
                </c:pt>
                <c:pt idx="1733">
                  <c:v>32.700000000000003</c:v>
                </c:pt>
                <c:pt idx="1734">
                  <c:v>32.5</c:v>
                </c:pt>
                <c:pt idx="1735">
                  <c:v>32.1</c:v>
                </c:pt>
                <c:pt idx="1736">
                  <c:v>32.1</c:v>
                </c:pt>
                <c:pt idx="1737">
                  <c:v>32.799999999999997</c:v>
                </c:pt>
                <c:pt idx="1738">
                  <c:v>33</c:v>
                </c:pt>
                <c:pt idx="1739">
                  <c:v>33</c:v>
                </c:pt>
                <c:pt idx="1740">
                  <c:v>32.5</c:v>
                </c:pt>
                <c:pt idx="1741">
                  <c:v>32.1</c:v>
                </c:pt>
                <c:pt idx="1742">
                  <c:v>32.200000000000003</c:v>
                </c:pt>
                <c:pt idx="1743">
                  <c:v>32.200000000000003</c:v>
                </c:pt>
                <c:pt idx="1744">
                  <c:v>32.5</c:v>
                </c:pt>
                <c:pt idx="1745">
                  <c:v>32.700000000000003</c:v>
                </c:pt>
                <c:pt idx="1746">
                  <c:v>32.700000000000003</c:v>
                </c:pt>
                <c:pt idx="1747">
                  <c:v>32.6</c:v>
                </c:pt>
                <c:pt idx="1748">
                  <c:v>32.6</c:v>
                </c:pt>
                <c:pt idx="1749">
                  <c:v>32.700000000000003</c:v>
                </c:pt>
                <c:pt idx="1750">
                  <c:v>32.700000000000003</c:v>
                </c:pt>
                <c:pt idx="1751">
                  <c:v>32.700000000000003</c:v>
                </c:pt>
                <c:pt idx="1752">
                  <c:v>32.299999999999997</c:v>
                </c:pt>
                <c:pt idx="1753">
                  <c:v>32.200000000000003</c:v>
                </c:pt>
                <c:pt idx="1754">
                  <c:v>32</c:v>
                </c:pt>
                <c:pt idx="1755">
                  <c:v>31.8</c:v>
                </c:pt>
                <c:pt idx="1756">
                  <c:v>32.1</c:v>
                </c:pt>
                <c:pt idx="1757">
                  <c:v>32.299999999999997</c:v>
                </c:pt>
                <c:pt idx="1758">
                  <c:v>32.6</c:v>
                </c:pt>
                <c:pt idx="1759">
                  <c:v>32.799999999999997</c:v>
                </c:pt>
                <c:pt idx="1760">
                  <c:v>32.9</c:v>
                </c:pt>
                <c:pt idx="1761">
                  <c:v>33</c:v>
                </c:pt>
                <c:pt idx="1762">
                  <c:v>32.700000000000003</c:v>
                </c:pt>
                <c:pt idx="1763">
                  <c:v>32.5</c:v>
                </c:pt>
                <c:pt idx="1764">
                  <c:v>32.700000000000003</c:v>
                </c:pt>
                <c:pt idx="1765">
                  <c:v>33</c:v>
                </c:pt>
                <c:pt idx="1766">
                  <c:v>32.9</c:v>
                </c:pt>
                <c:pt idx="1767">
                  <c:v>32.799999999999997</c:v>
                </c:pt>
                <c:pt idx="1768">
                  <c:v>32.700000000000003</c:v>
                </c:pt>
                <c:pt idx="1769">
                  <c:v>32.6</c:v>
                </c:pt>
                <c:pt idx="1770">
                  <c:v>32.4</c:v>
                </c:pt>
                <c:pt idx="1771">
                  <c:v>32.4</c:v>
                </c:pt>
                <c:pt idx="1772">
                  <c:v>32.5</c:v>
                </c:pt>
                <c:pt idx="1773">
                  <c:v>32.6</c:v>
                </c:pt>
                <c:pt idx="1774">
                  <c:v>32.5</c:v>
                </c:pt>
                <c:pt idx="1775">
                  <c:v>32.1</c:v>
                </c:pt>
                <c:pt idx="1776">
                  <c:v>32.200000000000003</c:v>
                </c:pt>
                <c:pt idx="1777">
                  <c:v>32.5</c:v>
                </c:pt>
                <c:pt idx="1778">
                  <c:v>32.9</c:v>
                </c:pt>
                <c:pt idx="1779">
                  <c:v>32.799999999999997</c:v>
                </c:pt>
                <c:pt idx="1780">
                  <c:v>32.700000000000003</c:v>
                </c:pt>
                <c:pt idx="1781">
                  <c:v>32.6</c:v>
                </c:pt>
                <c:pt idx="1782">
                  <c:v>32.6</c:v>
                </c:pt>
                <c:pt idx="1783">
                  <c:v>32.700000000000003</c:v>
                </c:pt>
                <c:pt idx="1784">
                  <c:v>32.700000000000003</c:v>
                </c:pt>
                <c:pt idx="1785">
                  <c:v>32.6</c:v>
                </c:pt>
                <c:pt idx="1786">
                  <c:v>32.4</c:v>
                </c:pt>
                <c:pt idx="1787">
                  <c:v>32.1</c:v>
                </c:pt>
                <c:pt idx="1788">
                  <c:v>32.1</c:v>
                </c:pt>
                <c:pt idx="1789">
                  <c:v>32</c:v>
                </c:pt>
                <c:pt idx="1790">
                  <c:v>31.8</c:v>
                </c:pt>
                <c:pt idx="1791">
                  <c:v>31.7</c:v>
                </c:pt>
                <c:pt idx="1792">
                  <c:v>31.5</c:v>
                </c:pt>
                <c:pt idx="1793">
                  <c:v>31.2</c:v>
                </c:pt>
                <c:pt idx="1794">
                  <c:v>31.2</c:v>
                </c:pt>
                <c:pt idx="1795">
                  <c:v>31.2</c:v>
                </c:pt>
                <c:pt idx="1796">
                  <c:v>30.8</c:v>
                </c:pt>
                <c:pt idx="1797">
                  <c:v>30.4</c:v>
                </c:pt>
                <c:pt idx="1798">
                  <c:v>30.9</c:v>
                </c:pt>
                <c:pt idx="1799">
                  <c:v>31.5</c:v>
                </c:pt>
                <c:pt idx="1800">
                  <c:v>31.4</c:v>
                </c:pt>
                <c:pt idx="1801">
                  <c:v>31.2</c:v>
                </c:pt>
                <c:pt idx="1802">
                  <c:v>31.1</c:v>
                </c:pt>
                <c:pt idx="1803">
                  <c:v>31</c:v>
                </c:pt>
                <c:pt idx="1804">
                  <c:v>30.8</c:v>
                </c:pt>
                <c:pt idx="1805">
                  <c:v>30.6</c:v>
                </c:pt>
                <c:pt idx="1806">
                  <c:v>30.5</c:v>
                </c:pt>
                <c:pt idx="1807">
                  <c:v>30.2</c:v>
                </c:pt>
                <c:pt idx="1808">
                  <c:v>29.4</c:v>
                </c:pt>
                <c:pt idx="1809">
                  <c:v>28.6</c:v>
                </c:pt>
                <c:pt idx="1810">
                  <c:v>28.6</c:v>
                </c:pt>
                <c:pt idx="1811">
                  <c:v>28.9</c:v>
                </c:pt>
                <c:pt idx="1812">
                  <c:v>29.6</c:v>
                </c:pt>
                <c:pt idx="1813">
                  <c:v>30.4</c:v>
                </c:pt>
                <c:pt idx="1814">
                  <c:v>30.7</c:v>
                </c:pt>
                <c:pt idx="1815">
                  <c:v>30.8</c:v>
                </c:pt>
                <c:pt idx="1816">
                  <c:v>30.8</c:v>
                </c:pt>
                <c:pt idx="1817">
                  <c:v>30.8</c:v>
                </c:pt>
                <c:pt idx="1818">
                  <c:v>30.8</c:v>
                </c:pt>
                <c:pt idx="1819">
                  <c:v>30.8</c:v>
                </c:pt>
                <c:pt idx="1820">
                  <c:v>30.8</c:v>
                </c:pt>
                <c:pt idx="1821">
                  <c:v>30.9</c:v>
                </c:pt>
                <c:pt idx="1822">
                  <c:v>30.8</c:v>
                </c:pt>
                <c:pt idx="1823">
                  <c:v>30.4</c:v>
                </c:pt>
                <c:pt idx="1824">
                  <c:v>30.3</c:v>
                </c:pt>
                <c:pt idx="1825">
                  <c:v>30.5</c:v>
                </c:pt>
                <c:pt idx="1826">
                  <c:v>30.3</c:v>
                </c:pt>
                <c:pt idx="1827">
                  <c:v>30.4</c:v>
                </c:pt>
                <c:pt idx="1828">
                  <c:v>31</c:v>
                </c:pt>
                <c:pt idx="1829">
                  <c:v>31.3</c:v>
                </c:pt>
                <c:pt idx="1830">
                  <c:v>31.4</c:v>
                </c:pt>
                <c:pt idx="1831">
                  <c:v>31.6</c:v>
                </c:pt>
                <c:pt idx="1832">
                  <c:v>31.7</c:v>
                </c:pt>
                <c:pt idx="1833">
                  <c:v>31.2</c:v>
                </c:pt>
                <c:pt idx="1834">
                  <c:v>30.5</c:v>
                </c:pt>
                <c:pt idx="1835">
                  <c:v>30.3</c:v>
                </c:pt>
                <c:pt idx="1836">
                  <c:v>30.3</c:v>
                </c:pt>
                <c:pt idx="1837">
                  <c:v>30.4</c:v>
                </c:pt>
                <c:pt idx="1838">
                  <c:v>30.5</c:v>
                </c:pt>
                <c:pt idx="1839">
                  <c:v>30.8</c:v>
                </c:pt>
                <c:pt idx="1840">
                  <c:v>31.2</c:v>
                </c:pt>
                <c:pt idx="1841">
                  <c:v>31.3</c:v>
                </c:pt>
                <c:pt idx="1842">
                  <c:v>31.3</c:v>
                </c:pt>
                <c:pt idx="1843">
                  <c:v>31.4</c:v>
                </c:pt>
                <c:pt idx="1844">
                  <c:v>31.5</c:v>
                </c:pt>
                <c:pt idx="1845">
                  <c:v>31.5</c:v>
                </c:pt>
                <c:pt idx="1846">
                  <c:v>31.7</c:v>
                </c:pt>
                <c:pt idx="1847">
                  <c:v>31.9</c:v>
                </c:pt>
                <c:pt idx="1848">
                  <c:v>31.6</c:v>
                </c:pt>
                <c:pt idx="1849">
                  <c:v>31.5</c:v>
                </c:pt>
                <c:pt idx="1850">
                  <c:v>31.9</c:v>
                </c:pt>
                <c:pt idx="1851">
                  <c:v>32.200000000000003</c:v>
                </c:pt>
                <c:pt idx="1852">
                  <c:v>32.200000000000003</c:v>
                </c:pt>
                <c:pt idx="1853">
                  <c:v>32.200000000000003</c:v>
                </c:pt>
                <c:pt idx="1854">
                  <c:v>32.5</c:v>
                </c:pt>
                <c:pt idx="1855">
                  <c:v>32.6</c:v>
                </c:pt>
                <c:pt idx="1856">
                  <c:v>32.6</c:v>
                </c:pt>
                <c:pt idx="1857">
                  <c:v>32.700000000000003</c:v>
                </c:pt>
                <c:pt idx="1858">
                  <c:v>32.799999999999997</c:v>
                </c:pt>
                <c:pt idx="1859">
                  <c:v>32.700000000000003</c:v>
                </c:pt>
                <c:pt idx="1860">
                  <c:v>32.4</c:v>
                </c:pt>
                <c:pt idx="1861">
                  <c:v>32.5</c:v>
                </c:pt>
                <c:pt idx="1862">
                  <c:v>32.700000000000003</c:v>
                </c:pt>
                <c:pt idx="1863">
                  <c:v>32.9</c:v>
                </c:pt>
                <c:pt idx="1864">
                  <c:v>33.1</c:v>
                </c:pt>
                <c:pt idx="1865">
                  <c:v>33.200000000000003</c:v>
                </c:pt>
                <c:pt idx="1866">
                  <c:v>33.4</c:v>
                </c:pt>
                <c:pt idx="1867">
                  <c:v>33.4</c:v>
                </c:pt>
                <c:pt idx="1868">
                  <c:v>33.6</c:v>
                </c:pt>
                <c:pt idx="1869">
                  <c:v>33.700000000000003</c:v>
                </c:pt>
                <c:pt idx="1870">
                  <c:v>33.299999999999997</c:v>
                </c:pt>
                <c:pt idx="1871">
                  <c:v>33.200000000000003</c:v>
                </c:pt>
                <c:pt idx="1872">
                  <c:v>33</c:v>
                </c:pt>
                <c:pt idx="1873">
                  <c:v>32.799999999999997</c:v>
                </c:pt>
                <c:pt idx="1874">
                  <c:v>32.9</c:v>
                </c:pt>
                <c:pt idx="1875">
                  <c:v>32.799999999999997</c:v>
                </c:pt>
                <c:pt idx="1876">
                  <c:v>32.799999999999997</c:v>
                </c:pt>
                <c:pt idx="1877">
                  <c:v>32.9</c:v>
                </c:pt>
                <c:pt idx="1878">
                  <c:v>32.700000000000003</c:v>
                </c:pt>
                <c:pt idx="1879">
                  <c:v>32</c:v>
                </c:pt>
                <c:pt idx="1880">
                  <c:v>31.4</c:v>
                </c:pt>
                <c:pt idx="1881">
                  <c:v>31.7</c:v>
                </c:pt>
                <c:pt idx="1882">
                  <c:v>32.1</c:v>
                </c:pt>
                <c:pt idx="1883">
                  <c:v>32.200000000000003</c:v>
                </c:pt>
                <c:pt idx="1884">
                  <c:v>32.1</c:v>
                </c:pt>
                <c:pt idx="1885">
                  <c:v>31.7</c:v>
                </c:pt>
                <c:pt idx="1886">
                  <c:v>31.6</c:v>
                </c:pt>
                <c:pt idx="1887">
                  <c:v>31.8</c:v>
                </c:pt>
                <c:pt idx="1888">
                  <c:v>32.200000000000003</c:v>
                </c:pt>
                <c:pt idx="1889">
                  <c:v>32.200000000000003</c:v>
                </c:pt>
                <c:pt idx="1890">
                  <c:v>32.6</c:v>
                </c:pt>
                <c:pt idx="1891">
                  <c:v>33.200000000000003</c:v>
                </c:pt>
                <c:pt idx="1892">
                  <c:v>33.200000000000003</c:v>
                </c:pt>
                <c:pt idx="1893">
                  <c:v>32.9</c:v>
                </c:pt>
                <c:pt idx="1894">
                  <c:v>32.9</c:v>
                </c:pt>
                <c:pt idx="1895">
                  <c:v>33</c:v>
                </c:pt>
                <c:pt idx="1896">
                  <c:v>33.1</c:v>
                </c:pt>
                <c:pt idx="1897">
                  <c:v>33</c:v>
                </c:pt>
                <c:pt idx="1898">
                  <c:v>32.700000000000003</c:v>
                </c:pt>
                <c:pt idx="1899">
                  <c:v>32.299999999999997</c:v>
                </c:pt>
                <c:pt idx="1900">
                  <c:v>31.9</c:v>
                </c:pt>
                <c:pt idx="1901">
                  <c:v>31.8</c:v>
                </c:pt>
                <c:pt idx="1902">
                  <c:v>31.9</c:v>
                </c:pt>
                <c:pt idx="1903">
                  <c:v>31.7</c:v>
                </c:pt>
                <c:pt idx="1904">
                  <c:v>31.3</c:v>
                </c:pt>
                <c:pt idx="1905">
                  <c:v>31</c:v>
                </c:pt>
                <c:pt idx="1906">
                  <c:v>31.4</c:v>
                </c:pt>
                <c:pt idx="1907">
                  <c:v>32.1</c:v>
                </c:pt>
                <c:pt idx="1908">
                  <c:v>32.4</c:v>
                </c:pt>
                <c:pt idx="1909">
                  <c:v>32.4</c:v>
                </c:pt>
                <c:pt idx="1910">
                  <c:v>32.4</c:v>
                </c:pt>
                <c:pt idx="1911">
                  <c:v>32.5</c:v>
                </c:pt>
                <c:pt idx="1912">
                  <c:v>32.700000000000003</c:v>
                </c:pt>
                <c:pt idx="1913">
                  <c:v>32.799999999999997</c:v>
                </c:pt>
                <c:pt idx="1914">
                  <c:v>32.799999999999997</c:v>
                </c:pt>
                <c:pt idx="1915">
                  <c:v>32.799999999999997</c:v>
                </c:pt>
                <c:pt idx="1916">
                  <c:v>32.799999999999997</c:v>
                </c:pt>
                <c:pt idx="1917">
                  <c:v>33</c:v>
                </c:pt>
                <c:pt idx="1918">
                  <c:v>33</c:v>
                </c:pt>
                <c:pt idx="1919">
                  <c:v>32.9</c:v>
                </c:pt>
                <c:pt idx="1920">
                  <c:v>32.9</c:v>
                </c:pt>
                <c:pt idx="1921">
                  <c:v>32.700000000000003</c:v>
                </c:pt>
                <c:pt idx="1922">
                  <c:v>32.5</c:v>
                </c:pt>
                <c:pt idx="1923">
                  <c:v>32.700000000000003</c:v>
                </c:pt>
                <c:pt idx="1924">
                  <c:v>33</c:v>
                </c:pt>
                <c:pt idx="1925">
                  <c:v>33.299999999999997</c:v>
                </c:pt>
                <c:pt idx="1926">
                  <c:v>33.5</c:v>
                </c:pt>
                <c:pt idx="1927">
                  <c:v>33.6</c:v>
                </c:pt>
                <c:pt idx="1928">
                  <c:v>33.700000000000003</c:v>
                </c:pt>
                <c:pt idx="1929">
                  <c:v>33.799999999999997</c:v>
                </c:pt>
                <c:pt idx="1930">
                  <c:v>33.700000000000003</c:v>
                </c:pt>
                <c:pt idx="1931">
                  <c:v>33.700000000000003</c:v>
                </c:pt>
                <c:pt idx="1932">
                  <c:v>33.700000000000003</c:v>
                </c:pt>
                <c:pt idx="1933">
                  <c:v>33.6</c:v>
                </c:pt>
                <c:pt idx="1934">
                  <c:v>33.700000000000003</c:v>
                </c:pt>
                <c:pt idx="1935">
                  <c:v>33.6</c:v>
                </c:pt>
                <c:pt idx="1936">
                  <c:v>32.799999999999997</c:v>
                </c:pt>
                <c:pt idx="1937">
                  <c:v>32.5</c:v>
                </c:pt>
                <c:pt idx="1938">
                  <c:v>32.799999999999997</c:v>
                </c:pt>
                <c:pt idx="1939">
                  <c:v>32.6</c:v>
                </c:pt>
                <c:pt idx="1940">
                  <c:v>31.9</c:v>
                </c:pt>
                <c:pt idx="1941">
                  <c:v>31.6</c:v>
                </c:pt>
                <c:pt idx="1942">
                  <c:v>31.7</c:v>
                </c:pt>
                <c:pt idx="1943">
                  <c:v>32</c:v>
                </c:pt>
                <c:pt idx="1944">
                  <c:v>32.799999999999997</c:v>
                </c:pt>
                <c:pt idx="1945">
                  <c:v>33.299999999999997</c:v>
                </c:pt>
                <c:pt idx="1946">
                  <c:v>33.299999999999997</c:v>
                </c:pt>
                <c:pt idx="1947">
                  <c:v>33.200000000000003</c:v>
                </c:pt>
                <c:pt idx="1948">
                  <c:v>33.200000000000003</c:v>
                </c:pt>
                <c:pt idx="1949">
                  <c:v>33.299999999999997</c:v>
                </c:pt>
                <c:pt idx="1950">
                  <c:v>33.299999999999997</c:v>
                </c:pt>
                <c:pt idx="1951">
                  <c:v>33.4</c:v>
                </c:pt>
                <c:pt idx="1952">
                  <c:v>33.5</c:v>
                </c:pt>
                <c:pt idx="1953">
                  <c:v>33.6</c:v>
                </c:pt>
                <c:pt idx="1954">
                  <c:v>33.6</c:v>
                </c:pt>
                <c:pt idx="1955">
                  <c:v>33.6</c:v>
                </c:pt>
                <c:pt idx="1956">
                  <c:v>33.6</c:v>
                </c:pt>
                <c:pt idx="1957">
                  <c:v>33.6</c:v>
                </c:pt>
                <c:pt idx="1958">
                  <c:v>33.700000000000003</c:v>
                </c:pt>
                <c:pt idx="1959">
                  <c:v>33.799999999999997</c:v>
                </c:pt>
                <c:pt idx="1960">
                  <c:v>33.9</c:v>
                </c:pt>
                <c:pt idx="1961">
                  <c:v>33.799999999999997</c:v>
                </c:pt>
                <c:pt idx="1962">
                  <c:v>33.799999999999997</c:v>
                </c:pt>
                <c:pt idx="1963">
                  <c:v>33.9</c:v>
                </c:pt>
                <c:pt idx="1964">
                  <c:v>33.9</c:v>
                </c:pt>
                <c:pt idx="1965">
                  <c:v>34</c:v>
                </c:pt>
                <c:pt idx="1966">
                  <c:v>34.1</c:v>
                </c:pt>
                <c:pt idx="1967">
                  <c:v>34</c:v>
                </c:pt>
                <c:pt idx="1968">
                  <c:v>33.9</c:v>
                </c:pt>
                <c:pt idx="1969">
                  <c:v>33.700000000000003</c:v>
                </c:pt>
                <c:pt idx="1970">
                  <c:v>33.6</c:v>
                </c:pt>
                <c:pt idx="1971">
                  <c:v>33.5</c:v>
                </c:pt>
                <c:pt idx="1972">
                  <c:v>33.6</c:v>
                </c:pt>
                <c:pt idx="1973">
                  <c:v>33.6</c:v>
                </c:pt>
                <c:pt idx="1974">
                  <c:v>33.5</c:v>
                </c:pt>
                <c:pt idx="1975">
                  <c:v>33.299999999999997</c:v>
                </c:pt>
                <c:pt idx="1976">
                  <c:v>32.9</c:v>
                </c:pt>
                <c:pt idx="1977">
                  <c:v>32.6</c:v>
                </c:pt>
                <c:pt idx="1978">
                  <c:v>32.9</c:v>
                </c:pt>
                <c:pt idx="1979">
                  <c:v>33.200000000000003</c:v>
                </c:pt>
                <c:pt idx="1980">
                  <c:v>32.700000000000003</c:v>
                </c:pt>
                <c:pt idx="1981">
                  <c:v>32.5</c:v>
                </c:pt>
                <c:pt idx="1982">
                  <c:v>32.5</c:v>
                </c:pt>
                <c:pt idx="1983">
                  <c:v>32.5</c:v>
                </c:pt>
                <c:pt idx="1984">
                  <c:v>32.6</c:v>
                </c:pt>
                <c:pt idx="1985">
                  <c:v>33</c:v>
                </c:pt>
                <c:pt idx="1986">
                  <c:v>33.4</c:v>
                </c:pt>
                <c:pt idx="1987">
                  <c:v>33.799999999999997</c:v>
                </c:pt>
                <c:pt idx="1988">
                  <c:v>33.6</c:v>
                </c:pt>
                <c:pt idx="1989">
                  <c:v>33.299999999999997</c:v>
                </c:pt>
                <c:pt idx="1990">
                  <c:v>33</c:v>
                </c:pt>
                <c:pt idx="1991">
                  <c:v>32.700000000000003</c:v>
                </c:pt>
                <c:pt idx="1992">
                  <c:v>32.9</c:v>
                </c:pt>
                <c:pt idx="1993">
                  <c:v>33.299999999999997</c:v>
                </c:pt>
                <c:pt idx="1994">
                  <c:v>33.299999999999997</c:v>
                </c:pt>
                <c:pt idx="1995">
                  <c:v>33.200000000000003</c:v>
                </c:pt>
                <c:pt idx="1996">
                  <c:v>33</c:v>
                </c:pt>
                <c:pt idx="1997">
                  <c:v>32.799999999999997</c:v>
                </c:pt>
                <c:pt idx="1998">
                  <c:v>32.700000000000003</c:v>
                </c:pt>
                <c:pt idx="1999">
                  <c:v>32.799999999999997</c:v>
                </c:pt>
                <c:pt idx="2000">
                  <c:v>32.700000000000003</c:v>
                </c:pt>
                <c:pt idx="2001">
                  <c:v>32.4</c:v>
                </c:pt>
                <c:pt idx="2002">
                  <c:v>32.4</c:v>
                </c:pt>
                <c:pt idx="2003">
                  <c:v>32.6</c:v>
                </c:pt>
                <c:pt idx="2004">
                  <c:v>32.799999999999997</c:v>
                </c:pt>
                <c:pt idx="2005">
                  <c:v>32.700000000000003</c:v>
                </c:pt>
                <c:pt idx="2006">
                  <c:v>32.6</c:v>
                </c:pt>
                <c:pt idx="2007">
                  <c:v>32.6</c:v>
                </c:pt>
                <c:pt idx="2008">
                  <c:v>32.6</c:v>
                </c:pt>
                <c:pt idx="2009">
                  <c:v>32.5</c:v>
                </c:pt>
                <c:pt idx="2010">
                  <c:v>32.200000000000003</c:v>
                </c:pt>
                <c:pt idx="2011">
                  <c:v>32.299999999999997</c:v>
                </c:pt>
                <c:pt idx="2012">
                  <c:v>32.5</c:v>
                </c:pt>
                <c:pt idx="2013">
                  <c:v>32.700000000000003</c:v>
                </c:pt>
                <c:pt idx="2014">
                  <c:v>32.9</c:v>
                </c:pt>
                <c:pt idx="2015">
                  <c:v>32.799999999999997</c:v>
                </c:pt>
                <c:pt idx="2016">
                  <c:v>32.700000000000003</c:v>
                </c:pt>
                <c:pt idx="2017">
                  <c:v>32.799999999999997</c:v>
                </c:pt>
                <c:pt idx="2018">
                  <c:v>33</c:v>
                </c:pt>
                <c:pt idx="2019">
                  <c:v>32.799999999999997</c:v>
                </c:pt>
                <c:pt idx="2020">
                  <c:v>32.6</c:v>
                </c:pt>
                <c:pt idx="2021">
                  <c:v>32.6</c:v>
                </c:pt>
                <c:pt idx="2022">
                  <c:v>32.6</c:v>
                </c:pt>
                <c:pt idx="2023">
                  <c:v>32.799999999999997</c:v>
                </c:pt>
                <c:pt idx="2024">
                  <c:v>32.799999999999997</c:v>
                </c:pt>
                <c:pt idx="2025">
                  <c:v>32.5</c:v>
                </c:pt>
                <c:pt idx="2026">
                  <c:v>32.1</c:v>
                </c:pt>
                <c:pt idx="2027">
                  <c:v>31.8</c:v>
                </c:pt>
                <c:pt idx="2028">
                  <c:v>31.8</c:v>
                </c:pt>
                <c:pt idx="2029">
                  <c:v>32.200000000000003</c:v>
                </c:pt>
                <c:pt idx="2030">
                  <c:v>32.299999999999997</c:v>
                </c:pt>
                <c:pt idx="2031">
                  <c:v>31.7</c:v>
                </c:pt>
                <c:pt idx="2032">
                  <c:v>31.5</c:v>
                </c:pt>
                <c:pt idx="2033">
                  <c:v>32.299999999999997</c:v>
                </c:pt>
                <c:pt idx="2034">
                  <c:v>32.799999999999997</c:v>
                </c:pt>
                <c:pt idx="2035">
                  <c:v>32.9</c:v>
                </c:pt>
                <c:pt idx="2036">
                  <c:v>33.200000000000003</c:v>
                </c:pt>
                <c:pt idx="2037">
                  <c:v>33.200000000000003</c:v>
                </c:pt>
                <c:pt idx="2038">
                  <c:v>32.799999999999997</c:v>
                </c:pt>
                <c:pt idx="2039">
                  <c:v>32.299999999999997</c:v>
                </c:pt>
                <c:pt idx="2040">
                  <c:v>32.200000000000003</c:v>
                </c:pt>
                <c:pt idx="2041">
                  <c:v>32.6</c:v>
                </c:pt>
                <c:pt idx="2042">
                  <c:v>33.4</c:v>
                </c:pt>
                <c:pt idx="2043">
                  <c:v>33.700000000000003</c:v>
                </c:pt>
                <c:pt idx="2044">
                  <c:v>33.6</c:v>
                </c:pt>
                <c:pt idx="2045">
                  <c:v>33.6</c:v>
                </c:pt>
                <c:pt idx="2046">
                  <c:v>33.6</c:v>
                </c:pt>
                <c:pt idx="2047">
                  <c:v>33.6</c:v>
                </c:pt>
                <c:pt idx="2048">
                  <c:v>33.700000000000003</c:v>
                </c:pt>
                <c:pt idx="2049">
                  <c:v>33.700000000000003</c:v>
                </c:pt>
                <c:pt idx="2050">
                  <c:v>33.4</c:v>
                </c:pt>
                <c:pt idx="2051">
                  <c:v>33.1</c:v>
                </c:pt>
                <c:pt idx="2052">
                  <c:v>33.1</c:v>
                </c:pt>
                <c:pt idx="2053">
                  <c:v>33.1</c:v>
                </c:pt>
                <c:pt idx="2054">
                  <c:v>33.1</c:v>
                </c:pt>
                <c:pt idx="2055">
                  <c:v>32.6</c:v>
                </c:pt>
                <c:pt idx="2056">
                  <c:v>32.200000000000003</c:v>
                </c:pt>
                <c:pt idx="2057">
                  <c:v>32.6</c:v>
                </c:pt>
                <c:pt idx="2058">
                  <c:v>33.299999999999997</c:v>
                </c:pt>
                <c:pt idx="2059">
                  <c:v>33.5</c:v>
                </c:pt>
                <c:pt idx="2060">
                  <c:v>33.4</c:v>
                </c:pt>
                <c:pt idx="2061">
                  <c:v>33.5</c:v>
                </c:pt>
                <c:pt idx="2062">
                  <c:v>33.5</c:v>
                </c:pt>
                <c:pt idx="2063">
                  <c:v>33.4</c:v>
                </c:pt>
                <c:pt idx="2064">
                  <c:v>33.1</c:v>
                </c:pt>
                <c:pt idx="2065">
                  <c:v>32.9</c:v>
                </c:pt>
                <c:pt idx="2066">
                  <c:v>32.799999999999997</c:v>
                </c:pt>
                <c:pt idx="2067">
                  <c:v>32.9</c:v>
                </c:pt>
                <c:pt idx="2068">
                  <c:v>32.700000000000003</c:v>
                </c:pt>
                <c:pt idx="2069">
                  <c:v>32.6</c:v>
                </c:pt>
                <c:pt idx="2070">
                  <c:v>32.6</c:v>
                </c:pt>
                <c:pt idx="2071">
                  <c:v>32.4</c:v>
                </c:pt>
                <c:pt idx="2072">
                  <c:v>32.6</c:v>
                </c:pt>
                <c:pt idx="2073">
                  <c:v>33</c:v>
                </c:pt>
                <c:pt idx="2074">
                  <c:v>33.1</c:v>
                </c:pt>
                <c:pt idx="2075">
                  <c:v>33.1</c:v>
                </c:pt>
                <c:pt idx="2076">
                  <c:v>33.1</c:v>
                </c:pt>
                <c:pt idx="2077">
                  <c:v>33.1</c:v>
                </c:pt>
                <c:pt idx="2078">
                  <c:v>33.200000000000003</c:v>
                </c:pt>
                <c:pt idx="2079">
                  <c:v>33.299999999999997</c:v>
                </c:pt>
                <c:pt idx="2080">
                  <c:v>33.299999999999997</c:v>
                </c:pt>
                <c:pt idx="2081">
                  <c:v>32.9</c:v>
                </c:pt>
                <c:pt idx="2082">
                  <c:v>32.4</c:v>
                </c:pt>
                <c:pt idx="2083">
                  <c:v>32.200000000000003</c:v>
                </c:pt>
                <c:pt idx="2084">
                  <c:v>32.200000000000003</c:v>
                </c:pt>
                <c:pt idx="2085">
                  <c:v>32.200000000000003</c:v>
                </c:pt>
                <c:pt idx="2086">
                  <c:v>32.299999999999997</c:v>
                </c:pt>
                <c:pt idx="2087">
                  <c:v>32.299999999999997</c:v>
                </c:pt>
                <c:pt idx="2088">
                  <c:v>32.4</c:v>
                </c:pt>
                <c:pt idx="2089">
                  <c:v>32.700000000000003</c:v>
                </c:pt>
                <c:pt idx="2090">
                  <c:v>33.5</c:v>
                </c:pt>
                <c:pt idx="2091">
                  <c:v>33.700000000000003</c:v>
                </c:pt>
                <c:pt idx="2092">
                  <c:v>33.700000000000003</c:v>
                </c:pt>
                <c:pt idx="2093">
                  <c:v>33.6</c:v>
                </c:pt>
                <c:pt idx="2094">
                  <c:v>33.5</c:v>
                </c:pt>
                <c:pt idx="2095">
                  <c:v>33.200000000000003</c:v>
                </c:pt>
                <c:pt idx="2096">
                  <c:v>32.9</c:v>
                </c:pt>
                <c:pt idx="2097">
                  <c:v>32.299999999999997</c:v>
                </c:pt>
                <c:pt idx="2098">
                  <c:v>32.200000000000003</c:v>
                </c:pt>
                <c:pt idx="2099">
                  <c:v>32.200000000000003</c:v>
                </c:pt>
                <c:pt idx="2100">
                  <c:v>32.299999999999997</c:v>
                </c:pt>
                <c:pt idx="2101">
                  <c:v>32.799999999999997</c:v>
                </c:pt>
                <c:pt idx="2102">
                  <c:v>33.200000000000003</c:v>
                </c:pt>
                <c:pt idx="2103">
                  <c:v>33.299999999999997</c:v>
                </c:pt>
                <c:pt idx="2104">
                  <c:v>33.299999999999997</c:v>
                </c:pt>
                <c:pt idx="2105">
                  <c:v>33.4</c:v>
                </c:pt>
                <c:pt idx="2106">
                  <c:v>33.299999999999997</c:v>
                </c:pt>
                <c:pt idx="2107">
                  <c:v>33.299999999999997</c:v>
                </c:pt>
                <c:pt idx="2108">
                  <c:v>33.200000000000003</c:v>
                </c:pt>
                <c:pt idx="2109">
                  <c:v>33.299999999999997</c:v>
                </c:pt>
                <c:pt idx="2110">
                  <c:v>33.299999999999997</c:v>
                </c:pt>
                <c:pt idx="2111">
                  <c:v>33.299999999999997</c:v>
                </c:pt>
                <c:pt idx="2112">
                  <c:v>33.299999999999997</c:v>
                </c:pt>
                <c:pt idx="2113">
                  <c:v>33.5</c:v>
                </c:pt>
                <c:pt idx="2114">
                  <c:v>33.6</c:v>
                </c:pt>
                <c:pt idx="2115">
                  <c:v>33.6</c:v>
                </c:pt>
                <c:pt idx="2116">
                  <c:v>33.6</c:v>
                </c:pt>
                <c:pt idx="2117">
                  <c:v>33.5</c:v>
                </c:pt>
                <c:pt idx="2118">
                  <c:v>33.5</c:v>
                </c:pt>
                <c:pt idx="2119">
                  <c:v>33.299999999999997</c:v>
                </c:pt>
                <c:pt idx="2120">
                  <c:v>33.1</c:v>
                </c:pt>
                <c:pt idx="2121">
                  <c:v>32.6</c:v>
                </c:pt>
                <c:pt idx="2122">
                  <c:v>32.1</c:v>
                </c:pt>
                <c:pt idx="2123">
                  <c:v>31.5</c:v>
                </c:pt>
                <c:pt idx="2124">
                  <c:v>31.1</c:v>
                </c:pt>
                <c:pt idx="2125">
                  <c:v>30.5</c:v>
                </c:pt>
                <c:pt idx="2126">
                  <c:v>30</c:v>
                </c:pt>
                <c:pt idx="2127">
                  <c:v>29.9</c:v>
                </c:pt>
                <c:pt idx="2128">
                  <c:v>29.2</c:v>
                </c:pt>
                <c:pt idx="2129">
                  <c:v>28.2</c:v>
                </c:pt>
                <c:pt idx="2130">
                  <c:v>27.3</c:v>
                </c:pt>
                <c:pt idx="2131">
                  <c:v>26.7</c:v>
                </c:pt>
                <c:pt idx="2132">
                  <c:v>26.6</c:v>
                </c:pt>
                <c:pt idx="2133">
                  <c:v>26.4</c:v>
                </c:pt>
                <c:pt idx="2134">
                  <c:v>26.2</c:v>
                </c:pt>
                <c:pt idx="2135">
                  <c:v>26.4</c:v>
                </c:pt>
                <c:pt idx="2136">
                  <c:v>26.4</c:v>
                </c:pt>
                <c:pt idx="2137">
                  <c:v>25.9</c:v>
                </c:pt>
                <c:pt idx="2138">
                  <c:v>25.7</c:v>
                </c:pt>
                <c:pt idx="2139">
                  <c:v>25.6</c:v>
                </c:pt>
                <c:pt idx="2140">
                  <c:v>25.5</c:v>
                </c:pt>
                <c:pt idx="2141">
                  <c:v>26</c:v>
                </c:pt>
                <c:pt idx="2142">
                  <c:v>26.6</c:v>
                </c:pt>
                <c:pt idx="2143">
                  <c:v>27.5</c:v>
                </c:pt>
                <c:pt idx="2144">
                  <c:v>28.4</c:v>
                </c:pt>
                <c:pt idx="2145">
                  <c:v>29.4</c:v>
                </c:pt>
                <c:pt idx="2146">
                  <c:v>30.8</c:v>
                </c:pt>
                <c:pt idx="2147">
                  <c:v>31.3</c:v>
                </c:pt>
                <c:pt idx="2148">
                  <c:v>31.1</c:v>
                </c:pt>
                <c:pt idx="2149">
                  <c:v>31.2</c:v>
                </c:pt>
                <c:pt idx="2150">
                  <c:v>31.4</c:v>
                </c:pt>
                <c:pt idx="2151">
                  <c:v>31.6</c:v>
                </c:pt>
                <c:pt idx="2152">
                  <c:v>31.6</c:v>
                </c:pt>
                <c:pt idx="2153">
                  <c:v>31.6</c:v>
                </c:pt>
                <c:pt idx="2154">
                  <c:v>31.7</c:v>
                </c:pt>
                <c:pt idx="2155">
                  <c:v>31.7</c:v>
                </c:pt>
                <c:pt idx="2156">
                  <c:v>31.7</c:v>
                </c:pt>
                <c:pt idx="2157">
                  <c:v>31.7</c:v>
                </c:pt>
                <c:pt idx="2158">
                  <c:v>31.9</c:v>
                </c:pt>
                <c:pt idx="2159">
                  <c:v>31.9</c:v>
                </c:pt>
                <c:pt idx="2160">
                  <c:v>32</c:v>
                </c:pt>
                <c:pt idx="2161">
                  <c:v>32.1</c:v>
                </c:pt>
                <c:pt idx="2162">
                  <c:v>32</c:v>
                </c:pt>
                <c:pt idx="2163">
                  <c:v>31.8</c:v>
                </c:pt>
                <c:pt idx="2164">
                  <c:v>31.4</c:v>
                </c:pt>
                <c:pt idx="2165">
                  <c:v>31.2</c:v>
                </c:pt>
                <c:pt idx="2166">
                  <c:v>30.9</c:v>
                </c:pt>
                <c:pt idx="2167">
                  <c:v>30.2</c:v>
                </c:pt>
                <c:pt idx="2168">
                  <c:v>29.8</c:v>
                </c:pt>
                <c:pt idx="2169">
                  <c:v>29.4</c:v>
                </c:pt>
                <c:pt idx="2170">
                  <c:v>28.7</c:v>
                </c:pt>
                <c:pt idx="2171">
                  <c:v>28.3</c:v>
                </c:pt>
                <c:pt idx="2172">
                  <c:v>28.6</c:v>
                </c:pt>
                <c:pt idx="2173">
                  <c:v>29.7</c:v>
                </c:pt>
                <c:pt idx="2174">
                  <c:v>31.2</c:v>
                </c:pt>
                <c:pt idx="2175">
                  <c:v>32.1</c:v>
                </c:pt>
                <c:pt idx="2176">
                  <c:v>32.299999999999997</c:v>
                </c:pt>
                <c:pt idx="2177">
                  <c:v>32.299999999999997</c:v>
                </c:pt>
                <c:pt idx="2178">
                  <c:v>32.200000000000003</c:v>
                </c:pt>
                <c:pt idx="2179">
                  <c:v>32.1</c:v>
                </c:pt>
                <c:pt idx="2180">
                  <c:v>32.1</c:v>
                </c:pt>
                <c:pt idx="2181">
                  <c:v>32</c:v>
                </c:pt>
                <c:pt idx="2182">
                  <c:v>31.9</c:v>
                </c:pt>
                <c:pt idx="2183">
                  <c:v>31.8</c:v>
                </c:pt>
                <c:pt idx="2184">
                  <c:v>31.7</c:v>
                </c:pt>
                <c:pt idx="2185">
                  <c:v>31.7</c:v>
                </c:pt>
                <c:pt idx="2186">
                  <c:v>31.4</c:v>
                </c:pt>
                <c:pt idx="2187">
                  <c:v>31.2</c:v>
                </c:pt>
                <c:pt idx="2188">
                  <c:v>31</c:v>
                </c:pt>
                <c:pt idx="2189">
                  <c:v>30.9</c:v>
                </c:pt>
                <c:pt idx="2190">
                  <c:v>30.9</c:v>
                </c:pt>
                <c:pt idx="2191">
                  <c:v>30.9</c:v>
                </c:pt>
                <c:pt idx="2192">
                  <c:v>30.9</c:v>
                </c:pt>
                <c:pt idx="2193">
                  <c:v>31</c:v>
                </c:pt>
                <c:pt idx="2194">
                  <c:v>31.1</c:v>
                </c:pt>
                <c:pt idx="2195">
                  <c:v>31.3</c:v>
                </c:pt>
                <c:pt idx="2196">
                  <c:v>31.4</c:v>
                </c:pt>
                <c:pt idx="2197">
                  <c:v>31.5</c:v>
                </c:pt>
                <c:pt idx="2198">
                  <c:v>31.4</c:v>
                </c:pt>
                <c:pt idx="2199">
                  <c:v>31.3</c:v>
                </c:pt>
                <c:pt idx="2200">
                  <c:v>31.4</c:v>
                </c:pt>
                <c:pt idx="2201">
                  <c:v>31.3</c:v>
                </c:pt>
                <c:pt idx="2202">
                  <c:v>31.1</c:v>
                </c:pt>
                <c:pt idx="2203">
                  <c:v>31.1</c:v>
                </c:pt>
                <c:pt idx="2204">
                  <c:v>31.3</c:v>
                </c:pt>
                <c:pt idx="2205">
                  <c:v>31.3</c:v>
                </c:pt>
                <c:pt idx="2206">
                  <c:v>31.5</c:v>
                </c:pt>
                <c:pt idx="2207">
                  <c:v>31.6</c:v>
                </c:pt>
                <c:pt idx="2208">
                  <c:v>31.7</c:v>
                </c:pt>
                <c:pt idx="2209">
                  <c:v>31.8</c:v>
                </c:pt>
                <c:pt idx="2210">
                  <c:v>32</c:v>
                </c:pt>
                <c:pt idx="2211">
                  <c:v>32.200000000000003</c:v>
                </c:pt>
                <c:pt idx="2212">
                  <c:v>32.4</c:v>
                </c:pt>
                <c:pt idx="2213">
                  <c:v>32.6</c:v>
                </c:pt>
                <c:pt idx="2214">
                  <c:v>32.700000000000003</c:v>
                </c:pt>
                <c:pt idx="2215">
                  <c:v>32.9</c:v>
                </c:pt>
                <c:pt idx="2216">
                  <c:v>33.1</c:v>
                </c:pt>
                <c:pt idx="2217">
                  <c:v>33.1</c:v>
                </c:pt>
                <c:pt idx="2218">
                  <c:v>33.1</c:v>
                </c:pt>
                <c:pt idx="2219">
                  <c:v>33.1</c:v>
                </c:pt>
                <c:pt idx="2220">
                  <c:v>33.1</c:v>
                </c:pt>
                <c:pt idx="2221">
                  <c:v>33.200000000000003</c:v>
                </c:pt>
                <c:pt idx="2222">
                  <c:v>33.1</c:v>
                </c:pt>
                <c:pt idx="2223">
                  <c:v>33.200000000000003</c:v>
                </c:pt>
                <c:pt idx="2224">
                  <c:v>33.200000000000003</c:v>
                </c:pt>
                <c:pt idx="2225">
                  <c:v>33.200000000000003</c:v>
                </c:pt>
                <c:pt idx="2226">
                  <c:v>33.1</c:v>
                </c:pt>
                <c:pt idx="2227">
                  <c:v>33.1</c:v>
                </c:pt>
                <c:pt idx="2228">
                  <c:v>33.1</c:v>
                </c:pt>
                <c:pt idx="2229">
                  <c:v>33.1</c:v>
                </c:pt>
                <c:pt idx="2230">
                  <c:v>33.1</c:v>
                </c:pt>
                <c:pt idx="2231">
                  <c:v>33</c:v>
                </c:pt>
                <c:pt idx="2232">
                  <c:v>32.9</c:v>
                </c:pt>
                <c:pt idx="2233">
                  <c:v>32.9</c:v>
                </c:pt>
                <c:pt idx="2234">
                  <c:v>32.9</c:v>
                </c:pt>
                <c:pt idx="2235">
                  <c:v>32.700000000000003</c:v>
                </c:pt>
                <c:pt idx="2236">
                  <c:v>32.5</c:v>
                </c:pt>
                <c:pt idx="2237">
                  <c:v>32.4</c:v>
                </c:pt>
                <c:pt idx="2238">
                  <c:v>32.1</c:v>
                </c:pt>
                <c:pt idx="2239">
                  <c:v>31.9</c:v>
                </c:pt>
                <c:pt idx="2240">
                  <c:v>31.9</c:v>
                </c:pt>
                <c:pt idx="2241">
                  <c:v>31.8</c:v>
                </c:pt>
                <c:pt idx="2242">
                  <c:v>31.7</c:v>
                </c:pt>
                <c:pt idx="2243">
                  <c:v>31.6</c:v>
                </c:pt>
                <c:pt idx="2244">
                  <c:v>31.6</c:v>
                </c:pt>
                <c:pt idx="2245">
                  <c:v>31.4</c:v>
                </c:pt>
                <c:pt idx="2246">
                  <c:v>31.3</c:v>
                </c:pt>
                <c:pt idx="2247">
                  <c:v>31.3</c:v>
                </c:pt>
                <c:pt idx="2248">
                  <c:v>31.4</c:v>
                </c:pt>
                <c:pt idx="2249">
                  <c:v>31.4</c:v>
                </c:pt>
                <c:pt idx="2250">
                  <c:v>31.4</c:v>
                </c:pt>
                <c:pt idx="2251">
                  <c:v>31.5</c:v>
                </c:pt>
                <c:pt idx="2252">
                  <c:v>31.6</c:v>
                </c:pt>
                <c:pt idx="2253">
                  <c:v>31.6</c:v>
                </c:pt>
                <c:pt idx="2254">
                  <c:v>31.6</c:v>
                </c:pt>
                <c:pt idx="2255">
                  <c:v>31.5</c:v>
                </c:pt>
                <c:pt idx="2256">
                  <c:v>31.4</c:v>
                </c:pt>
                <c:pt idx="2257">
                  <c:v>31.4</c:v>
                </c:pt>
                <c:pt idx="2258">
                  <c:v>31.5</c:v>
                </c:pt>
                <c:pt idx="2259">
                  <c:v>31.7</c:v>
                </c:pt>
                <c:pt idx="2260">
                  <c:v>31.8</c:v>
                </c:pt>
                <c:pt idx="2261">
                  <c:v>31.9</c:v>
                </c:pt>
                <c:pt idx="2262">
                  <c:v>31.9</c:v>
                </c:pt>
                <c:pt idx="2263">
                  <c:v>31.6</c:v>
                </c:pt>
                <c:pt idx="2264">
                  <c:v>31.3</c:v>
                </c:pt>
                <c:pt idx="2265">
                  <c:v>31.3</c:v>
                </c:pt>
                <c:pt idx="2266">
                  <c:v>31.5</c:v>
                </c:pt>
                <c:pt idx="2267">
                  <c:v>31.9</c:v>
                </c:pt>
                <c:pt idx="2268">
                  <c:v>32.200000000000003</c:v>
                </c:pt>
                <c:pt idx="2269">
                  <c:v>32.4</c:v>
                </c:pt>
                <c:pt idx="2270">
                  <c:v>32.5</c:v>
                </c:pt>
                <c:pt idx="2271">
                  <c:v>32.200000000000003</c:v>
                </c:pt>
                <c:pt idx="2272">
                  <c:v>31.7</c:v>
                </c:pt>
                <c:pt idx="2273">
                  <c:v>31.1</c:v>
                </c:pt>
                <c:pt idx="2274">
                  <c:v>31.3</c:v>
                </c:pt>
                <c:pt idx="2275">
                  <c:v>31.7</c:v>
                </c:pt>
                <c:pt idx="2276">
                  <c:v>31.7</c:v>
                </c:pt>
                <c:pt idx="2277">
                  <c:v>31.5</c:v>
                </c:pt>
                <c:pt idx="2278">
                  <c:v>31.3</c:v>
                </c:pt>
                <c:pt idx="2279">
                  <c:v>31.1</c:v>
                </c:pt>
                <c:pt idx="2280">
                  <c:v>31.1</c:v>
                </c:pt>
                <c:pt idx="2281">
                  <c:v>31.2</c:v>
                </c:pt>
                <c:pt idx="2282">
                  <c:v>31.3</c:v>
                </c:pt>
                <c:pt idx="2283">
                  <c:v>31.4</c:v>
                </c:pt>
                <c:pt idx="2284">
                  <c:v>31.3</c:v>
                </c:pt>
                <c:pt idx="2285">
                  <c:v>31.4</c:v>
                </c:pt>
                <c:pt idx="2286">
                  <c:v>31.4</c:v>
                </c:pt>
                <c:pt idx="2287">
                  <c:v>31.5</c:v>
                </c:pt>
                <c:pt idx="2288">
                  <c:v>31.7</c:v>
                </c:pt>
                <c:pt idx="2289">
                  <c:v>31.7</c:v>
                </c:pt>
                <c:pt idx="2290">
                  <c:v>31.7</c:v>
                </c:pt>
                <c:pt idx="2291">
                  <c:v>31.7</c:v>
                </c:pt>
                <c:pt idx="2292">
                  <c:v>31.5</c:v>
                </c:pt>
                <c:pt idx="2293">
                  <c:v>31.4</c:v>
                </c:pt>
                <c:pt idx="2294">
                  <c:v>31.4</c:v>
                </c:pt>
                <c:pt idx="2295">
                  <c:v>31.4</c:v>
                </c:pt>
                <c:pt idx="2296">
                  <c:v>31.5</c:v>
                </c:pt>
                <c:pt idx="2297">
                  <c:v>31.6</c:v>
                </c:pt>
                <c:pt idx="2298">
                  <c:v>31.8</c:v>
                </c:pt>
                <c:pt idx="2299">
                  <c:v>31.9</c:v>
                </c:pt>
                <c:pt idx="2300">
                  <c:v>31.8</c:v>
                </c:pt>
                <c:pt idx="2301">
                  <c:v>31.8</c:v>
                </c:pt>
                <c:pt idx="2302">
                  <c:v>31.5</c:v>
                </c:pt>
                <c:pt idx="2303">
                  <c:v>31.5</c:v>
                </c:pt>
                <c:pt idx="2304">
                  <c:v>31.9</c:v>
                </c:pt>
                <c:pt idx="2305">
                  <c:v>32.1</c:v>
                </c:pt>
                <c:pt idx="2306">
                  <c:v>32.1</c:v>
                </c:pt>
                <c:pt idx="2307">
                  <c:v>32.299999999999997</c:v>
                </c:pt>
                <c:pt idx="2308">
                  <c:v>32.4</c:v>
                </c:pt>
                <c:pt idx="2309">
                  <c:v>32.5</c:v>
                </c:pt>
                <c:pt idx="2310">
                  <c:v>32.6</c:v>
                </c:pt>
                <c:pt idx="2311">
                  <c:v>32.700000000000003</c:v>
                </c:pt>
                <c:pt idx="2312">
                  <c:v>32.799999999999997</c:v>
                </c:pt>
                <c:pt idx="2313">
                  <c:v>32.799999999999997</c:v>
                </c:pt>
                <c:pt idx="2314">
                  <c:v>32.700000000000003</c:v>
                </c:pt>
                <c:pt idx="2315">
                  <c:v>32.700000000000003</c:v>
                </c:pt>
                <c:pt idx="2316">
                  <c:v>32.6</c:v>
                </c:pt>
                <c:pt idx="2317">
                  <c:v>32.5</c:v>
                </c:pt>
                <c:pt idx="2318">
                  <c:v>32.5</c:v>
                </c:pt>
                <c:pt idx="2319">
                  <c:v>32.700000000000003</c:v>
                </c:pt>
                <c:pt idx="2320">
                  <c:v>33.1</c:v>
                </c:pt>
                <c:pt idx="2321">
                  <c:v>33.6</c:v>
                </c:pt>
                <c:pt idx="2322">
                  <c:v>34</c:v>
                </c:pt>
                <c:pt idx="2323">
                  <c:v>34.299999999999997</c:v>
                </c:pt>
                <c:pt idx="2324">
                  <c:v>34.6</c:v>
                </c:pt>
                <c:pt idx="2325">
                  <c:v>35</c:v>
                </c:pt>
                <c:pt idx="2326">
                  <c:v>35.4</c:v>
                </c:pt>
                <c:pt idx="2327">
                  <c:v>35.700000000000003</c:v>
                </c:pt>
                <c:pt idx="2328">
                  <c:v>36.200000000000003</c:v>
                </c:pt>
                <c:pt idx="2329">
                  <c:v>36.6</c:v>
                </c:pt>
                <c:pt idx="2330">
                  <c:v>37</c:v>
                </c:pt>
                <c:pt idx="2331">
                  <c:v>37.299999999999997</c:v>
                </c:pt>
                <c:pt idx="2332">
                  <c:v>37.6</c:v>
                </c:pt>
                <c:pt idx="2333">
                  <c:v>38</c:v>
                </c:pt>
                <c:pt idx="2334">
                  <c:v>38.4</c:v>
                </c:pt>
                <c:pt idx="2335">
                  <c:v>38.799999999999997</c:v>
                </c:pt>
                <c:pt idx="2336">
                  <c:v>39.4</c:v>
                </c:pt>
                <c:pt idx="2337">
                  <c:v>39.799999999999997</c:v>
                </c:pt>
                <c:pt idx="2338">
                  <c:v>40.1</c:v>
                </c:pt>
                <c:pt idx="2339">
                  <c:v>40.299999999999997</c:v>
                </c:pt>
                <c:pt idx="2340">
                  <c:v>40.5</c:v>
                </c:pt>
                <c:pt idx="2341">
                  <c:v>40.6</c:v>
                </c:pt>
                <c:pt idx="2342">
                  <c:v>40.799999999999997</c:v>
                </c:pt>
                <c:pt idx="2343">
                  <c:v>41</c:v>
                </c:pt>
                <c:pt idx="2344">
                  <c:v>41.1</c:v>
                </c:pt>
                <c:pt idx="2345">
                  <c:v>41.1</c:v>
                </c:pt>
                <c:pt idx="2346">
                  <c:v>41</c:v>
                </c:pt>
                <c:pt idx="2347">
                  <c:v>41</c:v>
                </c:pt>
                <c:pt idx="2348">
                  <c:v>41.1</c:v>
                </c:pt>
                <c:pt idx="2349">
                  <c:v>41.2</c:v>
                </c:pt>
                <c:pt idx="2350">
                  <c:v>41.3</c:v>
                </c:pt>
                <c:pt idx="2351">
                  <c:v>41.5</c:v>
                </c:pt>
                <c:pt idx="2352">
                  <c:v>41.6</c:v>
                </c:pt>
                <c:pt idx="2353">
                  <c:v>41.7</c:v>
                </c:pt>
                <c:pt idx="2354">
                  <c:v>41.7</c:v>
                </c:pt>
                <c:pt idx="2355">
                  <c:v>41.6</c:v>
                </c:pt>
                <c:pt idx="2356">
                  <c:v>41.6</c:v>
                </c:pt>
                <c:pt idx="2357">
                  <c:v>41.7</c:v>
                </c:pt>
                <c:pt idx="2358">
                  <c:v>41.7</c:v>
                </c:pt>
                <c:pt idx="2359">
                  <c:v>41.8</c:v>
                </c:pt>
                <c:pt idx="2360">
                  <c:v>41.9</c:v>
                </c:pt>
                <c:pt idx="2361">
                  <c:v>41.8</c:v>
                </c:pt>
                <c:pt idx="2362">
                  <c:v>41.7</c:v>
                </c:pt>
                <c:pt idx="2363">
                  <c:v>41.7</c:v>
                </c:pt>
                <c:pt idx="2364">
                  <c:v>41.7</c:v>
                </c:pt>
                <c:pt idx="2365">
                  <c:v>41.7</c:v>
                </c:pt>
                <c:pt idx="2366">
                  <c:v>41.7</c:v>
                </c:pt>
                <c:pt idx="2367">
                  <c:v>41.8</c:v>
                </c:pt>
                <c:pt idx="2368">
                  <c:v>41.9</c:v>
                </c:pt>
                <c:pt idx="2369">
                  <c:v>42.1</c:v>
                </c:pt>
                <c:pt idx="2370">
                  <c:v>42.2</c:v>
                </c:pt>
                <c:pt idx="2371">
                  <c:v>42.1</c:v>
                </c:pt>
                <c:pt idx="2372">
                  <c:v>42.1</c:v>
                </c:pt>
                <c:pt idx="2373">
                  <c:v>42.1</c:v>
                </c:pt>
                <c:pt idx="2374">
                  <c:v>42.1</c:v>
                </c:pt>
                <c:pt idx="2375">
                  <c:v>41.8</c:v>
                </c:pt>
                <c:pt idx="2376">
                  <c:v>41.6</c:v>
                </c:pt>
                <c:pt idx="2377">
                  <c:v>41.4</c:v>
                </c:pt>
                <c:pt idx="2378">
                  <c:v>41.1</c:v>
                </c:pt>
                <c:pt idx="2379">
                  <c:v>40.799999999999997</c:v>
                </c:pt>
                <c:pt idx="2380">
                  <c:v>40.4</c:v>
                </c:pt>
                <c:pt idx="2381">
                  <c:v>39.9</c:v>
                </c:pt>
                <c:pt idx="2382">
                  <c:v>39.299999999999997</c:v>
                </c:pt>
                <c:pt idx="2383">
                  <c:v>38.6</c:v>
                </c:pt>
                <c:pt idx="2384">
                  <c:v>37.9</c:v>
                </c:pt>
                <c:pt idx="2385">
                  <c:v>37.299999999999997</c:v>
                </c:pt>
                <c:pt idx="2386">
                  <c:v>36.4</c:v>
                </c:pt>
                <c:pt idx="2387">
                  <c:v>35.1</c:v>
                </c:pt>
                <c:pt idx="2388">
                  <c:v>33.9</c:v>
                </c:pt>
                <c:pt idx="2389">
                  <c:v>32.700000000000003</c:v>
                </c:pt>
                <c:pt idx="2390">
                  <c:v>32.299999999999997</c:v>
                </c:pt>
                <c:pt idx="2391">
                  <c:v>32.4</c:v>
                </c:pt>
                <c:pt idx="2392">
                  <c:v>32.1</c:v>
                </c:pt>
                <c:pt idx="2393">
                  <c:v>31.5</c:v>
                </c:pt>
                <c:pt idx="2394">
                  <c:v>31.2</c:v>
                </c:pt>
                <c:pt idx="2395">
                  <c:v>31.3</c:v>
                </c:pt>
                <c:pt idx="2396">
                  <c:v>31.6</c:v>
                </c:pt>
                <c:pt idx="2397">
                  <c:v>31.7</c:v>
                </c:pt>
                <c:pt idx="2398">
                  <c:v>31.4</c:v>
                </c:pt>
                <c:pt idx="2399">
                  <c:v>31.3</c:v>
                </c:pt>
                <c:pt idx="2400">
                  <c:v>31.7</c:v>
                </c:pt>
                <c:pt idx="2401">
                  <c:v>32.5</c:v>
                </c:pt>
                <c:pt idx="2402">
                  <c:v>33.6</c:v>
                </c:pt>
                <c:pt idx="2403">
                  <c:v>34.700000000000003</c:v>
                </c:pt>
                <c:pt idx="2404">
                  <c:v>36</c:v>
                </c:pt>
                <c:pt idx="2405">
                  <c:v>37.4</c:v>
                </c:pt>
                <c:pt idx="2406">
                  <c:v>38.700000000000003</c:v>
                </c:pt>
                <c:pt idx="2407">
                  <c:v>39.799999999999997</c:v>
                </c:pt>
                <c:pt idx="2408">
                  <c:v>40.6</c:v>
                </c:pt>
                <c:pt idx="2409">
                  <c:v>41.1</c:v>
                </c:pt>
                <c:pt idx="2410">
                  <c:v>41.1</c:v>
                </c:pt>
                <c:pt idx="2411">
                  <c:v>41.3</c:v>
                </c:pt>
                <c:pt idx="2412">
                  <c:v>41.3</c:v>
                </c:pt>
                <c:pt idx="2413">
                  <c:v>41.4</c:v>
                </c:pt>
                <c:pt idx="2414">
                  <c:v>41.5</c:v>
                </c:pt>
                <c:pt idx="2415">
                  <c:v>41.4</c:v>
                </c:pt>
                <c:pt idx="2416">
                  <c:v>41.2</c:v>
                </c:pt>
                <c:pt idx="2417">
                  <c:v>41.1</c:v>
                </c:pt>
                <c:pt idx="2418">
                  <c:v>41</c:v>
                </c:pt>
                <c:pt idx="2419">
                  <c:v>41</c:v>
                </c:pt>
                <c:pt idx="2420">
                  <c:v>41</c:v>
                </c:pt>
                <c:pt idx="2421">
                  <c:v>41</c:v>
                </c:pt>
                <c:pt idx="2422">
                  <c:v>41</c:v>
                </c:pt>
                <c:pt idx="2423">
                  <c:v>41</c:v>
                </c:pt>
                <c:pt idx="2424">
                  <c:v>41</c:v>
                </c:pt>
                <c:pt idx="2425">
                  <c:v>40.9</c:v>
                </c:pt>
                <c:pt idx="2426">
                  <c:v>40.9</c:v>
                </c:pt>
                <c:pt idx="2427">
                  <c:v>40.700000000000003</c:v>
                </c:pt>
                <c:pt idx="2428">
                  <c:v>40.4</c:v>
                </c:pt>
                <c:pt idx="2429">
                  <c:v>40</c:v>
                </c:pt>
                <c:pt idx="2430">
                  <c:v>39.6</c:v>
                </c:pt>
                <c:pt idx="2431">
                  <c:v>39.4</c:v>
                </c:pt>
                <c:pt idx="2432">
                  <c:v>39.200000000000003</c:v>
                </c:pt>
                <c:pt idx="2433">
                  <c:v>39.299999999999997</c:v>
                </c:pt>
                <c:pt idx="2434">
                  <c:v>39.5</c:v>
                </c:pt>
                <c:pt idx="2435">
                  <c:v>39.5</c:v>
                </c:pt>
                <c:pt idx="2436">
                  <c:v>39.200000000000003</c:v>
                </c:pt>
                <c:pt idx="2437">
                  <c:v>39.1</c:v>
                </c:pt>
                <c:pt idx="2438">
                  <c:v>39.4</c:v>
                </c:pt>
                <c:pt idx="2439">
                  <c:v>39.4</c:v>
                </c:pt>
                <c:pt idx="2440">
                  <c:v>39.200000000000003</c:v>
                </c:pt>
                <c:pt idx="2441">
                  <c:v>39.299999999999997</c:v>
                </c:pt>
                <c:pt idx="2442">
                  <c:v>39.299999999999997</c:v>
                </c:pt>
                <c:pt idx="2443">
                  <c:v>39.200000000000003</c:v>
                </c:pt>
                <c:pt idx="2444">
                  <c:v>39</c:v>
                </c:pt>
                <c:pt idx="2445">
                  <c:v>38.6</c:v>
                </c:pt>
                <c:pt idx="2446">
                  <c:v>38.200000000000003</c:v>
                </c:pt>
                <c:pt idx="2447">
                  <c:v>37.799999999999997</c:v>
                </c:pt>
                <c:pt idx="2448">
                  <c:v>37.299999999999997</c:v>
                </c:pt>
                <c:pt idx="2449">
                  <c:v>37</c:v>
                </c:pt>
                <c:pt idx="2450">
                  <c:v>36.9</c:v>
                </c:pt>
                <c:pt idx="2451">
                  <c:v>36.6</c:v>
                </c:pt>
                <c:pt idx="2452">
                  <c:v>36.200000000000003</c:v>
                </c:pt>
                <c:pt idx="2453">
                  <c:v>36</c:v>
                </c:pt>
                <c:pt idx="2454">
                  <c:v>36.1</c:v>
                </c:pt>
                <c:pt idx="2455">
                  <c:v>36.1</c:v>
                </c:pt>
                <c:pt idx="2456">
                  <c:v>35.9</c:v>
                </c:pt>
                <c:pt idx="2457">
                  <c:v>35.700000000000003</c:v>
                </c:pt>
                <c:pt idx="2458">
                  <c:v>35.4</c:v>
                </c:pt>
                <c:pt idx="2459">
                  <c:v>35.4</c:v>
                </c:pt>
                <c:pt idx="2460">
                  <c:v>35.4</c:v>
                </c:pt>
                <c:pt idx="2461">
                  <c:v>35.4</c:v>
                </c:pt>
                <c:pt idx="2462">
                  <c:v>35.5</c:v>
                </c:pt>
                <c:pt idx="2463">
                  <c:v>35.700000000000003</c:v>
                </c:pt>
                <c:pt idx="2464">
                  <c:v>36</c:v>
                </c:pt>
                <c:pt idx="2465">
                  <c:v>36.4</c:v>
                </c:pt>
                <c:pt idx="2466">
                  <c:v>36.6</c:v>
                </c:pt>
                <c:pt idx="2467">
                  <c:v>36.6</c:v>
                </c:pt>
                <c:pt idx="2468">
                  <c:v>36.799999999999997</c:v>
                </c:pt>
                <c:pt idx="2469">
                  <c:v>37.1</c:v>
                </c:pt>
                <c:pt idx="2470">
                  <c:v>37.299999999999997</c:v>
                </c:pt>
                <c:pt idx="2471">
                  <c:v>37.5</c:v>
                </c:pt>
                <c:pt idx="2472">
                  <c:v>37.5</c:v>
                </c:pt>
                <c:pt idx="2473">
                  <c:v>37.6</c:v>
                </c:pt>
                <c:pt idx="2474">
                  <c:v>37.799999999999997</c:v>
                </c:pt>
                <c:pt idx="2475">
                  <c:v>37.799999999999997</c:v>
                </c:pt>
                <c:pt idx="2476">
                  <c:v>37.6</c:v>
                </c:pt>
                <c:pt idx="2477">
                  <c:v>37.5</c:v>
                </c:pt>
                <c:pt idx="2478">
                  <c:v>37.4</c:v>
                </c:pt>
                <c:pt idx="2479">
                  <c:v>37.299999999999997</c:v>
                </c:pt>
                <c:pt idx="2480">
                  <c:v>37.1</c:v>
                </c:pt>
                <c:pt idx="2481">
                  <c:v>37.1</c:v>
                </c:pt>
                <c:pt idx="2482">
                  <c:v>37.200000000000003</c:v>
                </c:pt>
                <c:pt idx="2483">
                  <c:v>37.5</c:v>
                </c:pt>
                <c:pt idx="2484">
                  <c:v>37.799999999999997</c:v>
                </c:pt>
                <c:pt idx="2485">
                  <c:v>37.700000000000003</c:v>
                </c:pt>
                <c:pt idx="2486">
                  <c:v>37.4</c:v>
                </c:pt>
                <c:pt idx="2487">
                  <c:v>37.1</c:v>
                </c:pt>
                <c:pt idx="2488">
                  <c:v>36.700000000000003</c:v>
                </c:pt>
                <c:pt idx="2489">
                  <c:v>36.4</c:v>
                </c:pt>
                <c:pt idx="2490">
                  <c:v>36.4</c:v>
                </c:pt>
                <c:pt idx="2491">
                  <c:v>36.299999999999997</c:v>
                </c:pt>
                <c:pt idx="2492">
                  <c:v>36.200000000000003</c:v>
                </c:pt>
                <c:pt idx="2493">
                  <c:v>36.5</c:v>
                </c:pt>
                <c:pt idx="2494">
                  <c:v>36.5</c:v>
                </c:pt>
                <c:pt idx="2495">
                  <c:v>36.4</c:v>
                </c:pt>
                <c:pt idx="2496">
                  <c:v>36.6</c:v>
                </c:pt>
                <c:pt idx="2497">
                  <c:v>36.9</c:v>
                </c:pt>
                <c:pt idx="2498">
                  <c:v>36.6</c:v>
                </c:pt>
                <c:pt idx="2499">
                  <c:v>36</c:v>
                </c:pt>
                <c:pt idx="2500">
                  <c:v>35.799999999999997</c:v>
                </c:pt>
                <c:pt idx="2501">
                  <c:v>36</c:v>
                </c:pt>
                <c:pt idx="2502">
                  <c:v>35.9</c:v>
                </c:pt>
                <c:pt idx="2503">
                  <c:v>36.1</c:v>
                </c:pt>
                <c:pt idx="2504">
                  <c:v>36.4</c:v>
                </c:pt>
                <c:pt idx="2505">
                  <c:v>36.1</c:v>
                </c:pt>
                <c:pt idx="2506">
                  <c:v>35.799999999999997</c:v>
                </c:pt>
                <c:pt idx="2507">
                  <c:v>36</c:v>
                </c:pt>
                <c:pt idx="2508">
                  <c:v>36.1</c:v>
                </c:pt>
                <c:pt idx="2509">
                  <c:v>36.5</c:v>
                </c:pt>
                <c:pt idx="2510">
                  <c:v>36.9</c:v>
                </c:pt>
                <c:pt idx="2511">
                  <c:v>37.299999999999997</c:v>
                </c:pt>
                <c:pt idx="2512">
                  <c:v>37.299999999999997</c:v>
                </c:pt>
                <c:pt idx="2513">
                  <c:v>37.4</c:v>
                </c:pt>
                <c:pt idx="2514">
                  <c:v>37.799999999999997</c:v>
                </c:pt>
                <c:pt idx="2515">
                  <c:v>37.799999999999997</c:v>
                </c:pt>
                <c:pt idx="2516">
                  <c:v>37.6</c:v>
                </c:pt>
                <c:pt idx="2517">
                  <c:v>37.200000000000003</c:v>
                </c:pt>
                <c:pt idx="2518">
                  <c:v>37.200000000000003</c:v>
                </c:pt>
                <c:pt idx="2519">
                  <c:v>37.9</c:v>
                </c:pt>
                <c:pt idx="2520">
                  <c:v>38.4</c:v>
                </c:pt>
                <c:pt idx="2521">
                  <c:v>38.299999999999997</c:v>
                </c:pt>
                <c:pt idx="2522">
                  <c:v>38.200000000000003</c:v>
                </c:pt>
                <c:pt idx="2523">
                  <c:v>38</c:v>
                </c:pt>
                <c:pt idx="2524">
                  <c:v>37.4</c:v>
                </c:pt>
                <c:pt idx="2525">
                  <c:v>37.1</c:v>
                </c:pt>
                <c:pt idx="2526">
                  <c:v>37</c:v>
                </c:pt>
                <c:pt idx="2527">
                  <c:v>36.799999999999997</c:v>
                </c:pt>
                <c:pt idx="2528">
                  <c:v>36.700000000000003</c:v>
                </c:pt>
                <c:pt idx="2529">
                  <c:v>36.4</c:v>
                </c:pt>
                <c:pt idx="2530">
                  <c:v>36.4</c:v>
                </c:pt>
                <c:pt idx="2531">
                  <c:v>36.799999999999997</c:v>
                </c:pt>
                <c:pt idx="2532">
                  <c:v>37</c:v>
                </c:pt>
                <c:pt idx="2533">
                  <c:v>36.799999999999997</c:v>
                </c:pt>
                <c:pt idx="2534">
                  <c:v>36.5</c:v>
                </c:pt>
                <c:pt idx="2535">
                  <c:v>36.4</c:v>
                </c:pt>
                <c:pt idx="2536">
                  <c:v>36.700000000000003</c:v>
                </c:pt>
                <c:pt idx="2537">
                  <c:v>36.799999999999997</c:v>
                </c:pt>
                <c:pt idx="2538">
                  <c:v>36.700000000000003</c:v>
                </c:pt>
                <c:pt idx="2539">
                  <c:v>36.799999999999997</c:v>
                </c:pt>
                <c:pt idx="2540">
                  <c:v>36.9</c:v>
                </c:pt>
                <c:pt idx="2541">
                  <c:v>36.700000000000003</c:v>
                </c:pt>
                <c:pt idx="2542">
                  <c:v>36.1</c:v>
                </c:pt>
                <c:pt idx="2543">
                  <c:v>35.799999999999997</c:v>
                </c:pt>
                <c:pt idx="2544">
                  <c:v>36.200000000000003</c:v>
                </c:pt>
                <c:pt idx="2545">
                  <c:v>36.6</c:v>
                </c:pt>
                <c:pt idx="2546">
                  <c:v>36.6</c:v>
                </c:pt>
                <c:pt idx="2547">
                  <c:v>36.299999999999997</c:v>
                </c:pt>
                <c:pt idx="2548">
                  <c:v>36</c:v>
                </c:pt>
                <c:pt idx="2549">
                  <c:v>35.9</c:v>
                </c:pt>
                <c:pt idx="2550">
                  <c:v>36.299999999999997</c:v>
                </c:pt>
                <c:pt idx="2551">
                  <c:v>36.9</c:v>
                </c:pt>
                <c:pt idx="2552">
                  <c:v>37</c:v>
                </c:pt>
                <c:pt idx="2553">
                  <c:v>36.299999999999997</c:v>
                </c:pt>
                <c:pt idx="2554">
                  <c:v>36.200000000000003</c:v>
                </c:pt>
                <c:pt idx="2555">
                  <c:v>36.6</c:v>
                </c:pt>
                <c:pt idx="2556">
                  <c:v>36.700000000000003</c:v>
                </c:pt>
                <c:pt idx="2557">
                  <c:v>36.5</c:v>
                </c:pt>
                <c:pt idx="2558">
                  <c:v>36.4</c:v>
                </c:pt>
                <c:pt idx="2559">
                  <c:v>36.5</c:v>
                </c:pt>
                <c:pt idx="2560">
                  <c:v>36.9</c:v>
                </c:pt>
                <c:pt idx="2561">
                  <c:v>37.5</c:v>
                </c:pt>
                <c:pt idx="2562">
                  <c:v>37.9</c:v>
                </c:pt>
                <c:pt idx="2563">
                  <c:v>38.1</c:v>
                </c:pt>
                <c:pt idx="2564">
                  <c:v>38.200000000000003</c:v>
                </c:pt>
                <c:pt idx="2565">
                  <c:v>38.4</c:v>
                </c:pt>
                <c:pt idx="2566">
                  <c:v>38.5</c:v>
                </c:pt>
                <c:pt idx="2567">
                  <c:v>38.799999999999997</c:v>
                </c:pt>
                <c:pt idx="2568">
                  <c:v>39</c:v>
                </c:pt>
                <c:pt idx="2569">
                  <c:v>39.1</c:v>
                </c:pt>
                <c:pt idx="2570">
                  <c:v>39.200000000000003</c:v>
                </c:pt>
                <c:pt idx="2571">
                  <c:v>39.200000000000003</c:v>
                </c:pt>
                <c:pt idx="2572">
                  <c:v>39.299999999999997</c:v>
                </c:pt>
                <c:pt idx="2573">
                  <c:v>39.5</c:v>
                </c:pt>
                <c:pt idx="2574">
                  <c:v>39.5</c:v>
                </c:pt>
                <c:pt idx="2575">
                  <c:v>39.6</c:v>
                </c:pt>
                <c:pt idx="2576">
                  <c:v>39.6</c:v>
                </c:pt>
                <c:pt idx="2577">
                  <c:v>39.700000000000003</c:v>
                </c:pt>
                <c:pt idx="2578">
                  <c:v>39.700000000000003</c:v>
                </c:pt>
                <c:pt idx="2579">
                  <c:v>39.6</c:v>
                </c:pt>
                <c:pt idx="2580">
                  <c:v>39.5</c:v>
                </c:pt>
                <c:pt idx="2581">
                  <c:v>39.5</c:v>
                </c:pt>
                <c:pt idx="2582">
                  <c:v>39.4</c:v>
                </c:pt>
                <c:pt idx="2583">
                  <c:v>39.4</c:v>
                </c:pt>
                <c:pt idx="2584">
                  <c:v>39.5</c:v>
                </c:pt>
                <c:pt idx="2585">
                  <c:v>39.6</c:v>
                </c:pt>
                <c:pt idx="2586">
                  <c:v>39.700000000000003</c:v>
                </c:pt>
                <c:pt idx="2587">
                  <c:v>39.700000000000003</c:v>
                </c:pt>
                <c:pt idx="2588">
                  <c:v>39.6</c:v>
                </c:pt>
                <c:pt idx="2589">
                  <c:v>39.700000000000003</c:v>
                </c:pt>
                <c:pt idx="2590">
                  <c:v>39.700000000000003</c:v>
                </c:pt>
                <c:pt idx="2591">
                  <c:v>39.6</c:v>
                </c:pt>
                <c:pt idx="2592">
                  <c:v>39.6</c:v>
                </c:pt>
                <c:pt idx="2593">
                  <c:v>39.700000000000003</c:v>
                </c:pt>
                <c:pt idx="2594">
                  <c:v>39.799999999999997</c:v>
                </c:pt>
                <c:pt idx="2595">
                  <c:v>39.799999999999997</c:v>
                </c:pt>
                <c:pt idx="2596">
                  <c:v>39.700000000000003</c:v>
                </c:pt>
                <c:pt idx="2597">
                  <c:v>39.6</c:v>
                </c:pt>
                <c:pt idx="2598">
                  <c:v>39.700000000000003</c:v>
                </c:pt>
                <c:pt idx="2599">
                  <c:v>39.799999999999997</c:v>
                </c:pt>
                <c:pt idx="2600">
                  <c:v>40</c:v>
                </c:pt>
                <c:pt idx="2601">
                  <c:v>40.1</c:v>
                </c:pt>
                <c:pt idx="2602">
                  <c:v>40.200000000000003</c:v>
                </c:pt>
                <c:pt idx="2603">
                  <c:v>40.299999999999997</c:v>
                </c:pt>
                <c:pt idx="2604">
                  <c:v>40.299999999999997</c:v>
                </c:pt>
                <c:pt idx="2605">
                  <c:v>40.4</c:v>
                </c:pt>
                <c:pt idx="2606">
                  <c:v>40.4</c:v>
                </c:pt>
                <c:pt idx="2607">
                  <c:v>40.4</c:v>
                </c:pt>
                <c:pt idx="2608">
                  <c:v>40.299999999999997</c:v>
                </c:pt>
                <c:pt idx="2609">
                  <c:v>40.299999999999997</c:v>
                </c:pt>
                <c:pt idx="2610">
                  <c:v>40.299999999999997</c:v>
                </c:pt>
                <c:pt idx="2611">
                  <c:v>40.299999999999997</c:v>
                </c:pt>
                <c:pt idx="2612">
                  <c:v>40.200000000000003</c:v>
                </c:pt>
                <c:pt idx="2613">
                  <c:v>40</c:v>
                </c:pt>
                <c:pt idx="2614">
                  <c:v>39.9</c:v>
                </c:pt>
                <c:pt idx="2615">
                  <c:v>39.9</c:v>
                </c:pt>
                <c:pt idx="2616">
                  <c:v>39.9</c:v>
                </c:pt>
                <c:pt idx="2617">
                  <c:v>40</c:v>
                </c:pt>
                <c:pt idx="2618">
                  <c:v>40.1</c:v>
                </c:pt>
                <c:pt idx="2619">
                  <c:v>39.799999999999997</c:v>
                </c:pt>
                <c:pt idx="2620">
                  <c:v>39.700000000000003</c:v>
                </c:pt>
                <c:pt idx="2621">
                  <c:v>39.700000000000003</c:v>
                </c:pt>
                <c:pt idx="2622">
                  <c:v>39.799999999999997</c:v>
                </c:pt>
                <c:pt idx="2623">
                  <c:v>39.9</c:v>
                </c:pt>
                <c:pt idx="2624">
                  <c:v>39.9</c:v>
                </c:pt>
                <c:pt idx="2625">
                  <c:v>39.9</c:v>
                </c:pt>
                <c:pt idx="2626">
                  <c:v>39.9</c:v>
                </c:pt>
                <c:pt idx="2627">
                  <c:v>39.9</c:v>
                </c:pt>
                <c:pt idx="2628">
                  <c:v>39.9</c:v>
                </c:pt>
                <c:pt idx="2629">
                  <c:v>39.9</c:v>
                </c:pt>
                <c:pt idx="2630">
                  <c:v>39.9</c:v>
                </c:pt>
                <c:pt idx="2631">
                  <c:v>40</c:v>
                </c:pt>
                <c:pt idx="2632">
                  <c:v>40.1</c:v>
                </c:pt>
                <c:pt idx="2633">
                  <c:v>40.200000000000003</c:v>
                </c:pt>
                <c:pt idx="2634">
                  <c:v>40.299999999999997</c:v>
                </c:pt>
                <c:pt idx="2635">
                  <c:v>40.5</c:v>
                </c:pt>
                <c:pt idx="2636">
                  <c:v>40.6</c:v>
                </c:pt>
                <c:pt idx="2637">
                  <c:v>40.4</c:v>
                </c:pt>
                <c:pt idx="2638">
                  <c:v>40.299999999999997</c:v>
                </c:pt>
                <c:pt idx="2639">
                  <c:v>40.200000000000003</c:v>
                </c:pt>
                <c:pt idx="2640">
                  <c:v>40</c:v>
                </c:pt>
                <c:pt idx="2641">
                  <c:v>39.9</c:v>
                </c:pt>
                <c:pt idx="2642">
                  <c:v>40</c:v>
                </c:pt>
                <c:pt idx="2643">
                  <c:v>39.799999999999997</c:v>
                </c:pt>
                <c:pt idx="2644">
                  <c:v>39.700000000000003</c:v>
                </c:pt>
                <c:pt idx="2645">
                  <c:v>39.799999999999997</c:v>
                </c:pt>
                <c:pt idx="2646">
                  <c:v>39.6</c:v>
                </c:pt>
                <c:pt idx="2647">
                  <c:v>39.200000000000003</c:v>
                </c:pt>
                <c:pt idx="2648">
                  <c:v>39.1</c:v>
                </c:pt>
                <c:pt idx="2649">
                  <c:v>39.200000000000003</c:v>
                </c:pt>
                <c:pt idx="2650">
                  <c:v>39.6</c:v>
                </c:pt>
                <c:pt idx="2651">
                  <c:v>39.700000000000003</c:v>
                </c:pt>
                <c:pt idx="2652">
                  <c:v>39.5</c:v>
                </c:pt>
                <c:pt idx="2653">
                  <c:v>39.4</c:v>
                </c:pt>
                <c:pt idx="2654">
                  <c:v>39.4</c:v>
                </c:pt>
                <c:pt idx="2655">
                  <c:v>39.299999999999997</c:v>
                </c:pt>
                <c:pt idx="2656">
                  <c:v>39.200000000000003</c:v>
                </c:pt>
                <c:pt idx="2657">
                  <c:v>38.9</c:v>
                </c:pt>
                <c:pt idx="2658">
                  <c:v>38.6</c:v>
                </c:pt>
                <c:pt idx="2659">
                  <c:v>38</c:v>
                </c:pt>
                <c:pt idx="2660">
                  <c:v>37.6</c:v>
                </c:pt>
                <c:pt idx="2661">
                  <c:v>37.700000000000003</c:v>
                </c:pt>
                <c:pt idx="2662">
                  <c:v>38.1</c:v>
                </c:pt>
                <c:pt idx="2663">
                  <c:v>38.6</c:v>
                </c:pt>
                <c:pt idx="2664">
                  <c:v>39</c:v>
                </c:pt>
                <c:pt idx="2665">
                  <c:v>39.1</c:v>
                </c:pt>
                <c:pt idx="2666">
                  <c:v>39.1</c:v>
                </c:pt>
                <c:pt idx="2667">
                  <c:v>39.5</c:v>
                </c:pt>
                <c:pt idx="2668">
                  <c:v>39.5</c:v>
                </c:pt>
                <c:pt idx="2669">
                  <c:v>39.799999999999997</c:v>
                </c:pt>
                <c:pt idx="2670">
                  <c:v>40</c:v>
                </c:pt>
                <c:pt idx="2671">
                  <c:v>40</c:v>
                </c:pt>
                <c:pt idx="2672">
                  <c:v>40.1</c:v>
                </c:pt>
                <c:pt idx="2673">
                  <c:v>40</c:v>
                </c:pt>
                <c:pt idx="2674">
                  <c:v>39.799999999999997</c:v>
                </c:pt>
                <c:pt idx="2675">
                  <c:v>39.799999999999997</c:v>
                </c:pt>
                <c:pt idx="2676">
                  <c:v>39.9</c:v>
                </c:pt>
                <c:pt idx="2677">
                  <c:v>40.200000000000003</c:v>
                </c:pt>
                <c:pt idx="2678">
                  <c:v>40.5</c:v>
                </c:pt>
                <c:pt idx="2679">
                  <c:v>40.700000000000003</c:v>
                </c:pt>
                <c:pt idx="2680">
                  <c:v>40.799999999999997</c:v>
                </c:pt>
                <c:pt idx="2681">
                  <c:v>40.6</c:v>
                </c:pt>
                <c:pt idx="2682">
                  <c:v>40.4</c:v>
                </c:pt>
                <c:pt idx="2683">
                  <c:v>40.299999999999997</c:v>
                </c:pt>
                <c:pt idx="2684">
                  <c:v>40.200000000000003</c:v>
                </c:pt>
                <c:pt idx="2685">
                  <c:v>40.1</c:v>
                </c:pt>
                <c:pt idx="2686">
                  <c:v>40.1</c:v>
                </c:pt>
                <c:pt idx="2687">
                  <c:v>40.1</c:v>
                </c:pt>
                <c:pt idx="2688">
                  <c:v>40.200000000000003</c:v>
                </c:pt>
                <c:pt idx="2689">
                  <c:v>40.1</c:v>
                </c:pt>
                <c:pt idx="2690">
                  <c:v>40.1</c:v>
                </c:pt>
                <c:pt idx="2691">
                  <c:v>40.200000000000003</c:v>
                </c:pt>
                <c:pt idx="2692">
                  <c:v>40.299999999999997</c:v>
                </c:pt>
                <c:pt idx="2693">
                  <c:v>40.299999999999997</c:v>
                </c:pt>
                <c:pt idx="2694">
                  <c:v>40.4</c:v>
                </c:pt>
                <c:pt idx="2695">
                  <c:v>40.5</c:v>
                </c:pt>
                <c:pt idx="2696">
                  <c:v>40.6</c:v>
                </c:pt>
                <c:pt idx="2697">
                  <c:v>40.700000000000003</c:v>
                </c:pt>
                <c:pt idx="2698">
                  <c:v>41</c:v>
                </c:pt>
                <c:pt idx="2699">
                  <c:v>41.2</c:v>
                </c:pt>
                <c:pt idx="2700">
                  <c:v>41.1</c:v>
                </c:pt>
                <c:pt idx="2701">
                  <c:v>40.6</c:v>
                </c:pt>
                <c:pt idx="2702">
                  <c:v>40.6</c:v>
                </c:pt>
                <c:pt idx="2703">
                  <c:v>40.9</c:v>
                </c:pt>
                <c:pt idx="2704">
                  <c:v>41.1</c:v>
                </c:pt>
                <c:pt idx="2705">
                  <c:v>41.4</c:v>
                </c:pt>
                <c:pt idx="2706">
                  <c:v>41.1</c:v>
                </c:pt>
                <c:pt idx="2707">
                  <c:v>40.9</c:v>
                </c:pt>
                <c:pt idx="2708">
                  <c:v>41.3</c:v>
                </c:pt>
                <c:pt idx="2709">
                  <c:v>41.4</c:v>
                </c:pt>
                <c:pt idx="2710">
                  <c:v>41.4</c:v>
                </c:pt>
                <c:pt idx="2711">
                  <c:v>41.4</c:v>
                </c:pt>
                <c:pt idx="2712">
                  <c:v>41.6</c:v>
                </c:pt>
                <c:pt idx="2713">
                  <c:v>41.5</c:v>
                </c:pt>
                <c:pt idx="2714">
                  <c:v>41.3</c:v>
                </c:pt>
                <c:pt idx="2715">
                  <c:v>41.4</c:v>
                </c:pt>
                <c:pt idx="2716">
                  <c:v>41.7</c:v>
                </c:pt>
                <c:pt idx="2717">
                  <c:v>41.8</c:v>
                </c:pt>
                <c:pt idx="2718">
                  <c:v>41.6</c:v>
                </c:pt>
                <c:pt idx="2719">
                  <c:v>41.5</c:v>
                </c:pt>
                <c:pt idx="2720">
                  <c:v>41.9</c:v>
                </c:pt>
                <c:pt idx="2721">
                  <c:v>42.3</c:v>
                </c:pt>
                <c:pt idx="2722">
                  <c:v>42.1</c:v>
                </c:pt>
                <c:pt idx="2723">
                  <c:v>42</c:v>
                </c:pt>
                <c:pt idx="2724">
                  <c:v>42</c:v>
                </c:pt>
                <c:pt idx="2725">
                  <c:v>41.6</c:v>
                </c:pt>
                <c:pt idx="2726">
                  <c:v>41</c:v>
                </c:pt>
                <c:pt idx="2727">
                  <c:v>40.9</c:v>
                </c:pt>
                <c:pt idx="2728">
                  <c:v>41.2</c:v>
                </c:pt>
                <c:pt idx="2729">
                  <c:v>41.3</c:v>
                </c:pt>
                <c:pt idx="2730">
                  <c:v>41.4</c:v>
                </c:pt>
                <c:pt idx="2731">
                  <c:v>41.6</c:v>
                </c:pt>
                <c:pt idx="2732">
                  <c:v>42.1</c:v>
                </c:pt>
                <c:pt idx="2733">
                  <c:v>42.2</c:v>
                </c:pt>
                <c:pt idx="2734">
                  <c:v>42.2</c:v>
                </c:pt>
                <c:pt idx="2735">
                  <c:v>42.2</c:v>
                </c:pt>
                <c:pt idx="2736">
                  <c:v>42.1</c:v>
                </c:pt>
                <c:pt idx="2737">
                  <c:v>42</c:v>
                </c:pt>
                <c:pt idx="2738">
                  <c:v>41.9</c:v>
                </c:pt>
                <c:pt idx="2739">
                  <c:v>41.7</c:v>
                </c:pt>
                <c:pt idx="2740">
                  <c:v>41.6</c:v>
                </c:pt>
                <c:pt idx="2741">
                  <c:v>41.4</c:v>
                </c:pt>
                <c:pt idx="2742">
                  <c:v>41.1</c:v>
                </c:pt>
                <c:pt idx="2743">
                  <c:v>41.2</c:v>
                </c:pt>
                <c:pt idx="2744">
                  <c:v>41.5</c:v>
                </c:pt>
                <c:pt idx="2745">
                  <c:v>41.9</c:v>
                </c:pt>
                <c:pt idx="2746">
                  <c:v>42.2</c:v>
                </c:pt>
                <c:pt idx="2747">
                  <c:v>42.5</c:v>
                </c:pt>
                <c:pt idx="2748">
                  <c:v>42.7</c:v>
                </c:pt>
                <c:pt idx="2749">
                  <c:v>42.8</c:v>
                </c:pt>
                <c:pt idx="2750">
                  <c:v>42.9</c:v>
                </c:pt>
                <c:pt idx="2751">
                  <c:v>43.1</c:v>
                </c:pt>
                <c:pt idx="2752">
                  <c:v>43.3</c:v>
                </c:pt>
                <c:pt idx="2753">
                  <c:v>43.5</c:v>
                </c:pt>
                <c:pt idx="2754">
                  <c:v>43.5</c:v>
                </c:pt>
                <c:pt idx="2755">
                  <c:v>43.4</c:v>
                </c:pt>
                <c:pt idx="2756">
                  <c:v>43.4</c:v>
                </c:pt>
                <c:pt idx="2757">
                  <c:v>43.5</c:v>
                </c:pt>
                <c:pt idx="2758">
                  <c:v>43.4</c:v>
                </c:pt>
                <c:pt idx="2759">
                  <c:v>43.4</c:v>
                </c:pt>
                <c:pt idx="2760">
                  <c:v>43.3</c:v>
                </c:pt>
                <c:pt idx="2761">
                  <c:v>43.2</c:v>
                </c:pt>
                <c:pt idx="2762">
                  <c:v>43.2</c:v>
                </c:pt>
                <c:pt idx="2763">
                  <c:v>43.2</c:v>
                </c:pt>
                <c:pt idx="2764">
                  <c:v>43.1</c:v>
                </c:pt>
                <c:pt idx="2765">
                  <c:v>43.1</c:v>
                </c:pt>
                <c:pt idx="2766">
                  <c:v>43.1</c:v>
                </c:pt>
                <c:pt idx="2767">
                  <c:v>43.2</c:v>
                </c:pt>
                <c:pt idx="2768">
                  <c:v>43.1</c:v>
                </c:pt>
                <c:pt idx="2769">
                  <c:v>43.1</c:v>
                </c:pt>
                <c:pt idx="2770">
                  <c:v>43.2</c:v>
                </c:pt>
                <c:pt idx="2771">
                  <c:v>43.5</c:v>
                </c:pt>
                <c:pt idx="2772">
                  <c:v>43.7</c:v>
                </c:pt>
                <c:pt idx="2773">
                  <c:v>43.7</c:v>
                </c:pt>
                <c:pt idx="2774">
                  <c:v>43.7</c:v>
                </c:pt>
                <c:pt idx="2775">
                  <c:v>43.8</c:v>
                </c:pt>
                <c:pt idx="2776">
                  <c:v>44</c:v>
                </c:pt>
                <c:pt idx="2777">
                  <c:v>44.3</c:v>
                </c:pt>
                <c:pt idx="2778">
                  <c:v>44.5</c:v>
                </c:pt>
                <c:pt idx="2779">
                  <c:v>44.5</c:v>
                </c:pt>
                <c:pt idx="2780">
                  <c:v>44.6</c:v>
                </c:pt>
                <c:pt idx="2781">
                  <c:v>44.7</c:v>
                </c:pt>
                <c:pt idx="2782">
                  <c:v>44.7</c:v>
                </c:pt>
                <c:pt idx="2783">
                  <c:v>44.8</c:v>
                </c:pt>
                <c:pt idx="2784">
                  <c:v>44.8</c:v>
                </c:pt>
                <c:pt idx="2785">
                  <c:v>44.9</c:v>
                </c:pt>
                <c:pt idx="2786">
                  <c:v>44.9</c:v>
                </c:pt>
                <c:pt idx="2787">
                  <c:v>45</c:v>
                </c:pt>
                <c:pt idx="2788">
                  <c:v>45.2</c:v>
                </c:pt>
                <c:pt idx="2789">
                  <c:v>45.3</c:v>
                </c:pt>
                <c:pt idx="2790">
                  <c:v>45.4</c:v>
                </c:pt>
                <c:pt idx="2791">
                  <c:v>45.3</c:v>
                </c:pt>
                <c:pt idx="2792">
                  <c:v>45.1</c:v>
                </c:pt>
                <c:pt idx="2793">
                  <c:v>45</c:v>
                </c:pt>
                <c:pt idx="2794">
                  <c:v>45</c:v>
                </c:pt>
                <c:pt idx="2795">
                  <c:v>45.2</c:v>
                </c:pt>
                <c:pt idx="2796">
                  <c:v>45.1</c:v>
                </c:pt>
                <c:pt idx="2797">
                  <c:v>45.1</c:v>
                </c:pt>
                <c:pt idx="2798">
                  <c:v>45</c:v>
                </c:pt>
                <c:pt idx="2799">
                  <c:v>44.8</c:v>
                </c:pt>
                <c:pt idx="2800">
                  <c:v>44.7</c:v>
                </c:pt>
                <c:pt idx="2801">
                  <c:v>44.7</c:v>
                </c:pt>
                <c:pt idx="2802">
                  <c:v>44.8</c:v>
                </c:pt>
                <c:pt idx="2803">
                  <c:v>44.8</c:v>
                </c:pt>
                <c:pt idx="2804">
                  <c:v>44.9</c:v>
                </c:pt>
                <c:pt idx="2805">
                  <c:v>44.9</c:v>
                </c:pt>
                <c:pt idx="2806">
                  <c:v>45</c:v>
                </c:pt>
                <c:pt idx="2807">
                  <c:v>45</c:v>
                </c:pt>
                <c:pt idx="2808">
                  <c:v>45</c:v>
                </c:pt>
                <c:pt idx="2809">
                  <c:v>44.8</c:v>
                </c:pt>
                <c:pt idx="2810">
                  <c:v>44.9</c:v>
                </c:pt>
                <c:pt idx="2811">
                  <c:v>45.1</c:v>
                </c:pt>
                <c:pt idx="2812">
                  <c:v>45.4</c:v>
                </c:pt>
                <c:pt idx="2813">
                  <c:v>45.5</c:v>
                </c:pt>
                <c:pt idx="2814">
                  <c:v>45.4</c:v>
                </c:pt>
                <c:pt idx="2815">
                  <c:v>45</c:v>
                </c:pt>
                <c:pt idx="2816">
                  <c:v>44.7</c:v>
                </c:pt>
                <c:pt idx="2817">
                  <c:v>44.5</c:v>
                </c:pt>
                <c:pt idx="2818">
                  <c:v>44.4</c:v>
                </c:pt>
                <c:pt idx="2819">
                  <c:v>44.4</c:v>
                </c:pt>
                <c:pt idx="2820">
                  <c:v>44.4</c:v>
                </c:pt>
                <c:pt idx="2821">
                  <c:v>44.4</c:v>
                </c:pt>
                <c:pt idx="2822">
                  <c:v>44.2</c:v>
                </c:pt>
                <c:pt idx="2823">
                  <c:v>44.1</c:v>
                </c:pt>
                <c:pt idx="2824">
                  <c:v>44.2</c:v>
                </c:pt>
                <c:pt idx="2825">
                  <c:v>43.6</c:v>
                </c:pt>
                <c:pt idx="2826">
                  <c:v>43.4</c:v>
                </c:pt>
                <c:pt idx="2827">
                  <c:v>43.9</c:v>
                </c:pt>
                <c:pt idx="2828">
                  <c:v>44.2</c:v>
                </c:pt>
                <c:pt idx="2829">
                  <c:v>43.6</c:v>
                </c:pt>
                <c:pt idx="2830">
                  <c:v>43.5</c:v>
                </c:pt>
                <c:pt idx="2831">
                  <c:v>44</c:v>
                </c:pt>
                <c:pt idx="2832">
                  <c:v>44.4</c:v>
                </c:pt>
                <c:pt idx="2833">
                  <c:v>44.3</c:v>
                </c:pt>
                <c:pt idx="2834">
                  <c:v>44.1</c:v>
                </c:pt>
                <c:pt idx="2835">
                  <c:v>44</c:v>
                </c:pt>
                <c:pt idx="2836">
                  <c:v>44</c:v>
                </c:pt>
                <c:pt idx="2837">
                  <c:v>44.1</c:v>
                </c:pt>
                <c:pt idx="2838">
                  <c:v>44.3</c:v>
                </c:pt>
                <c:pt idx="2839">
                  <c:v>44.4</c:v>
                </c:pt>
                <c:pt idx="2840">
                  <c:v>44.4</c:v>
                </c:pt>
                <c:pt idx="2841">
                  <c:v>44.3</c:v>
                </c:pt>
                <c:pt idx="2842">
                  <c:v>44.2</c:v>
                </c:pt>
                <c:pt idx="2843">
                  <c:v>44.2</c:v>
                </c:pt>
                <c:pt idx="2844">
                  <c:v>44.1</c:v>
                </c:pt>
                <c:pt idx="2845">
                  <c:v>44.1</c:v>
                </c:pt>
                <c:pt idx="2846">
                  <c:v>44</c:v>
                </c:pt>
                <c:pt idx="2847">
                  <c:v>44</c:v>
                </c:pt>
                <c:pt idx="2848">
                  <c:v>44</c:v>
                </c:pt>
                <c:pt idx="2849">
                  <c:v>44</c:v>
                </c:pt>
                <c:pt idx="2850">
                  <c:v>43.9</c:v>
                </c:pt>
                <c:pt idx="2851">
                  <c:v>43.9</c:v>
                </c:pt>
                <c:pt idx="2852">
                  <c:v>44.1</c:v>
                </c:pt>
                <c:pt idx="2853">
                  <c:v>44.1</c:v>
                </c:pt>
                <c:pt idx="2854">
                  <c:v>43.9</c:v>
                </c:pt>
                <c:pt idx="2855">
                  <c:v>43.8</c:v>
                </c:pt>
                <c:pt idx="2856">
                  <c:v>43.7</c:v>
                </c:pt>
                <c:pt idx="2857">
                  <c:v>43.6</c:v>
                </c:pt>
                <c:pt idx="2858">
                  <c:v>43.6</c:v>
                </c:pt>
                <c:pt idx="2859">
                  <c:v>43.5</c:v>
                </c:pt>
                <c:pt idx="2860">
                  <c:v>43.2</c:v>
                </c:pt>
                <c:pt idx="2861">
                  <c:v>43.1</c:v>
                </c:pt>
                <c:pt idx="2862">
                  <c:v>43.1</c:v>
                </c:pt>
                <c:pt idx="2863">
                  <c:v>43.2</c:v>
                </c:pt>
                <c:pt idx="2864">
                  <c:v>43.3</c:v>
                </c:pt>
                <c:pt idx="2865">
                  <c:v>43.4</c:v>
                </c:pt>
                <c:pt idx="2866">
                  <c:v>43.5</c:v>
                </c:pt>
                <c:pt idx="2867">
                  <c:v>43.5</c:v>
                </c:pt>
                <c:pt idx="2868">
                  <c:v>43.5</c:v>
                </c:pt>
                <c:pt idx="2869">
                  <c:v>43.6</c:v>
                </c:pt>
                <c:pt idx="2870">
                  <c:v>43.7</c:v>
                </c:pt>
                <c:pt idx="2871">
                  <c:v>43.8</c:v>
                </c:pt>
                <c:pt idx="2872">
                  <c:v>43.9</c:v>
                </c:pt>
                <c:pt idx="2873">
                  <c:v>44</c:v>
                </c:pt>
                <c:pt idx="2874">
                  <c:v>44</c:v>
                </c:pt>
                <c:pt idx="2875">
                  <c:v>44</c:v>
                </c:pt>
                <c:pt idx="2876">
                  <c:v>43.9</c:v>
                </c:pt>
                <c:pt idx="2877">
                  <c:v>43.8</c:v>
                </c:pt>
                <c:pt idx="2878">
                  <c:v>43.9</c:v>
                </c:pt>
                <c:pt idx="2879">
                  <c:v>43.8</c:v>
                </c:pt>
                <c:pt idx="2880">
                  <c:v>43.6</c:v>
                </c:pt>
                <c:pt idx="2881">
                  <c:v>43.4</c:v>
                </c:pt>
                <c:pt idx="2882">
                  <c:v>43.4</c:v>
                </c:pt>
                <c:pt idx="2883">
                  <c:v>43.4</c:v>
                </c:pt>
                <c:pt idx="2884">
                  <c:v>43.4</c:v>
                </c:pt>
                <c:pt idx="2885">
                  <c:v>43.5</c:v>
                </c:pt>
                <c:pt idx="2886">
                  <c:v>43.4</c:v>
                </c:pt>
                <c:pt idx="2887">
                  <c:v>43.3</c:v>
                </c:pt>
                <c:pt idx="2888">
                  <c:v>43.2</c:v>
                </c:pt>
                <c:pt idx="2889">
                  <c:v>43.1</c:v>
                </c:pt>
                <c:pt idx="2890">
                  <c:v>43</c:v>
                </c:pt>
                <c:pt idx="2891">
                  <c:v>42.9</c:v>
                </c:pt>
                <c:pt idx="2892">
                  <c:v>42.9</c:v>
                </c:pt>
                <c:pt idx="2893">
                  <c:v>42.9</c:v>
                </c:pt>
                <c:pt idx="2894">
                  <c:v>42.8</c:v>
                </c:pt>
                <c:pt idx="2895">
                  <c:v>42.9</c:v>
                </c:pt>
                <c:pt idx="2896">
                  <c:v>43</c:v>
                </c:pt>
                <c:pt idx="2897">
                  <c:v>42.9</c:v>
                </c:pt>
                <c:pt idx="2898">
                  <c:v>42.2</c:v>
                </c:pt>
                <c:pt idx="2899">
                  <c:v>41.6</c:v>
                </c:pt>
                <c:pt idx="2900">
                  <c:v>41.6</c:v>
                </c:pt>
                <c:pt idx="2901">
                  <c:v>42.4</c:v>
                </c:pt>
                <c:pt idx="2902">
                  <c:v>43.1</c:v>
                </c:pt>
                <c:pt idx="2903">
                  <c:v>43.4</c:v>
                </c:pt>
                <c:pt idx="2904">
                  <c:v>43.7</c:v>
                </c:pt>
                <c:pt idx="2905">
                  <c:v>43.9</c:v>
                </c:pt>
                <c:pt idx="2906">
                  <c:v>44</c:v>
                </c:pt>
                <c:pt idx="2907">
                  <c:v>44</c:v>
                </c:pt>
                <c:pt idx="2908">
                  <c:v>44</c:v>
                </c:pt>
                <c:pt idx="2909">
                  <c:v>43.9</c:v>
                </c:pt>
                <c:pt idx="2910">
                  <c:v>43.8</c:v>
                </c:pt>
                <c:pt idx="2911">
                  <c:v>43.7</c:v>
                </c:pt>
                <c:pt idx="2912">
                  <c:v>43.5</c:v>
                </c:pt>
                <c:pt idx="2913">
                  <c:v>43.4</c:v>
                </c:pt>
                <c:pt idx="2914">
                  <c:v>43.1</c:v>
                </c:pt>
                <c:pt idx="2915">
                  <c:v>42.9</c:v>
                </c:pt>
                <c:pt idx="2916">
                  <c:v>42.8</c:v>
                </c:pt>
                <c:pt idx="2917">
                  <c:v>42.5</c:v>
                </c:pt>
                <c:pt idx="2918">
                  <c:v>42.2</c:v>
                </c:pt>
                <c:pt idx="2919">
                  <c:v>42.2</c:v>
                </c:pt>
                <c:pt idx="2920">
                  <c:v>42.4</c:v>
                </c:pt>
                <c:pt idx="2921">
                  <c:v>42.5</c:v>
                </c:pt>
                <c:pt idx="2922">
                  <c:v>42.5</c:v>
                </c:pt>
                <c:pt idx="2923">
                  <c:v>42.6</c:v>
                </c:pt>
                <c:pt idx="2924">
                  <c:v>42.7</c:v>
                </c:pt>
                <c:pt idx="2925">
                  <c:v>42.7</c:v>
                </c:pt>
                <c:pt idx="2926">
                  <c:v>42.7</c:v>
                </c:pt>
                <c:pt idx="2927">
                  <c:v>42.8</c:v>
                </c:pt>
                <c:pt idx="2928">
                  <c:v>42.8</c:v>
                </c:pt>
                <c:pt idx="2929">
                  <c:v>42.8</c:v>
                </c:pt>
                <c:pt idx="2930">
                  <c:v>42.8</c:v>
                </c:pt>
                <c:pt idx="2931">
                  <c:v>42.8</c:v>
                </c:pt>
                <c:pt idx="2932">
                  <c:v>42.8</c:v>
                </c:pt>
                <c:pt idx="2933">
                  <c:v>42.8</c:v>
                </c:pt>
                <c:pt idx="2934">
                  <c:v>42.8</c:v>
                </c:pt>
                <c:pt idx="2935">
                  <c:v>42.8</c:v>
                </c:pt>
                <c:pt idx="2936">
                  <c:v>42.8</c:v>
                </c:pt>
                <c:pt idx="2937">
                  <c:v>42.8</c:v>
                </c:pt>
                <c:pt idx="2938">
                  <c:v>42.8</c:v>
                </c:pt>
                <c:pt idx="2939">
                  <c:v>42.8</c:v>
                </c:pt>
                <c:pt idx="2940">
                  <c:v>42.7</c:v>
                </c:pt>
                <c:pt idx="2941">
                  <c:v>42.5</c:v>
                </c:pt>
                <c:pt idx="2942">
                  <c:v>42.4</c:v>
                </c:pt>
                <c:pt idx="2943">
                  <c:v>42.4</c:v>
                </c:pt>
                <c:pt idx="2944">
                  <c:v>42.4</c:v>
                </c:pt>
                <c:pt idx="2945">
                  <c:v>42.3</c:v>
                </c:pt>
                <c:pt idx="2946">
                  <c:v>42.4</c:v>
                </c:pt>
                <c:pt idx="2947">
                  <c:v>42.5</c:v>
                </c:pt>
                <c:pt idx="2948">
                  <c:v>42.4</c:v>
                </c:pt>
                <c:pt idx="2949">
                  <c:v>41.9</c:v>
                </c:pt>
                <c:pt idx="2950">
                  <c:v>41.5</c:v>
                </c:pt>
                <c:pt idx="2951">
                  <c:v>41.4</c:v>
                </c:pt>
                <c:pt idx="2952">
                  <c:v>41.6</c:v>
                </c:pt>
                <c:pt idx="2953">
                  <c:v>42.1</c:v>
                </c:pt>
                <c:pt idx="2954">
                  <c:v>42</c:v>
                </c:pt>
                <c:pt idx="2955">
                  <c:v>41.7</c:v>
                </c:pt>
                <c:pt idx="2956">
                  <c:v>41.7</c:v>
                </c:pt>
                <c:pt idx="2957">
                  <c:v>41.7</c:v>
                </c:pt>
                <c:pt idx="2958">
                  <c:v>41.3</c:v>
                </c:pt>
                <c:pt idx="2959">
                  <c:v>40.799999999999997</c:v>
                </c:pt>
                <c:pt idx="2960">
                  <c:v>40.4</c:v>
                </c:pt>
                <c:pt idx="2961">
                  <c:v>40.4</c:v>
                </c:pt>
                <c:pt idx="2962">
                  <c:v>40.6</c:v>
                </c:pt>
                <c:pt idx="2963">
                  <c:v>40.6</c:v>
                </c:pt>
                <c:pt idx="2964">
                  <c:v>40.5</c:v>
                </c:pt>
                <c:pt idx="2965">
                  <c:v>40.299999999999997</c:v>
                </c:pt>
                <c:pt idx="2966">
                  <c:v>39.6</c:v>
                </c:pt>
                <c:pt idx="2967">
                  <c:v>38.799999999999997</c:v>
                </c:pt>
                <c:pt idx="2968">
                  <c:v>38.299999999999997</c:v>
                </c:pt>
                <c:pt idx="2969">
                  <c:v>38.200000000000003</c:v>
                </c:pt>
                <c:pt idx="2970">
                  <c:v>38.1</c:v>
                </c:pt>
                <c:pt idx="2971">
                  <c:v>37.799999999999997</c:v>
                </c:pt>
                <c:pt idx="2972">
                  <c:v>37.299999999999997</c:v>
                </c:pt>
                <c:pt idx="2973">
                  <c:v>37.200000000000003</c:v>
                </c:pt>
                <c:pt idx="2974">
                  <c:v>37.5</c:v>
                </c:pt>
                <c:pt idx="2975">
                  <c:v>37.9</c:v>
                </c:pt>
                <c:pt idx="2976">
                  <c:v>38</c:v>
                </c:pt>
                <c:pt idx="2977">
                  <c:v>38</c:v>
                </c:pt>
                <c:pt idx="2978">
                  <c:v>38.1</c:v>
                </c:pt>
                <c:pt idx="2979">
                  <c:v>38.200000000000003</c:v>
                </c:pt>
                <c:pt idx="2980">
                  <c:v>38.200000000000003</c:v>
                </c:pt>
                <c:pt idx="2981">
                  <c:v>38.200000000000003</c:v>
                </c:pt>
                <c:pt idx="2982">
                  <c:v>38.1</c:v>
                </c:pt>
                <c:pt idx="2983">
                  <c:v>38.1</c:v>
                </c:pt>
                <c:pt idx="2984">
                  <c:v>38.200000000000003</c:v>
                </c:pt>
                <c:pt idx="2985">
                  <c:v>38.299999999999997</c:v>
                </c:pt>
                <c:pt idx="2986">
                  <c:v>38.5</c:v>
                </c:pt>
                <c:pt idx="2987">
                  <c:v>38.9</c:v>
                </c:pt>
                <c:pt idx="2988">
                  <c:v>39.1</c:v>
                </c:pt>
                <c:pt idx="2989">
                  <c:v>39.200000000000003</c:v>
                </c:pt>
                <c:pt idx="2990">
                  <c:v>39.299999999999997</c:v>
                </c:pt>
                <c:pt idx="2991">
                  <c:v>39.6</c:v>
                </c:pt>
                <c:pt idx="2992">
                  <c:v>39.9</c:v>
                </c:pt>
                <c:pt idx="2993">
                  <c:v>40.200000000000003</c:v>
                </c:pt>
                <c:pt idx="2994">
                  <c:v>40.4</c:v>
                </c:pt>
                <c:pt idx="2995">
                  <c:v>40.6</c:v>
                </c:pt>
                <c:pt idx="2996">
                  <c:v>40.9</c:v>
                </c:pt>
                <c:pt idx="2997">
                  <c:v>41.1</c:v>
                </c:pt>
                <c:pt idx="2998">
                  <c:v>41.3</c:v>
                </c:pt>
                <c:pt idx="2999">
                  <c:v>41.5</c:v>
                </c:pt>
                <c:pt idx="3000">
                  <c:v>41.7</c:v>
                </c:pt>
                <c:pt idx="3001">
                  <c:v>41.9</c:v>
                </c:pt>
                <c:pt idx="3002">
                  <c:v>42</c:v>
                </c:pt>
                <c:pt idx="3003">
                  <c:v>42.1</c:v>
                </c:pt>
                <c:pt idx="3004">
                  <c:v>42.2</c:v>
                </c:pt>
                <c:pt idx="3005">
                  <c:v>42.2</c:v>
                </c:pt>
                <c:pt idx="3006">
                  <c:v>42</c:v>
                </c:pt>
                <c:pt idx="3007">
                  <c:v>42.1</c:v>
                </c:pt>
                <c:pt idx="3008">
                  <c:v>42.3</c:v>
                </c:pt>
                <c:pt idx="3009">
                  <c:v>42.5</c:v>
                </c:pt>
                <c:pt idx="3010">
                  <c:v>42.6</c:v>
                </c:pt>
                <c:pt idx="3011">
                  <c:v>42.8</c:v>
                </c:pt>
                <c:pt idx="3012">
                  <c:v>43.2</c:v>
                </c:pt>
                <c:pt idx="3013">
                  <c:v>43.5</c:v>
                </c:pt>
                <c:pt idx="3014">
                  <c:v>43.9</c:v>
                </c:pt>
                <c:pt idx="3015">
                  <c:v>43.8</c:v>
                </c:pt>
                <c:pt idx="3016">
                  <c:v>43.6</c:v>
                </c:pt>
                <c:pt idx="3017">
                  <c:v>44</c:v>
                </c:pt>
                <c:pt idx="3018">
                  <c:v>44.1</c:v>
                </c:pt>
                <c:pt idx="3019">
                  <c:v>43.5</c:v>
                </c:pt>
                <c:pt idx="3020">
                  <c:v>43.3</c:v>
                </c:pt>
                <c:pt idx="3021">
                  <c:v>43.3</c:v>
                </c:pt>
                <c:pt idx="3022">
                  <c:v>43.2</c:v>
                </c:pt>
                <c:pt idx="3023">
                  <c:v>43.3</c:v>
                </c:pt>
                <c:pt idx="3024">
                  <c:v>43.3</c:v>
                </c:pt>
                <c:pt idx="3025">
                  <c:v>43.5</c:v>
                </c:pt>
                <c:pt idx="3026">
                  <c:v>43.7</c:v>
                </c:pt>
                <c:pt idx="3027">
                  <c:v>44.1</c:v>
                </c:pt>
                <c:pt idx="3028">
                  <c:v>44.8</c:v>
                </c:pt>
                <c:pt idx="3029">
                  <c:v>45</c:v>
                </c:pt>
                <c:pt idx="3030">
                  <c:v>45</c:v>
                </c:pt>
                <c:pt idx="3031">
                  <c:v>45</c:v>
                </c:pt>
                <c:pt idx="3032">
                  <c:v>45.1</c:v>
                </c:pt>
                <c:pt idx="3033">
                  <c:v>45.4</c:v>
                </c:pt>
                <c:pt idx="3034">
                  <c:v>45.5</c:v>
                </c:pt>
                <c:pt idx="3035">
                  <c:v>45.6</c:v>
                </c:pt>
                <c:pt idx="3036">
                  <c:v>45.6</c:v>
                </c:pt>
                <c:pt idx="3037">
                  <c:v>45.8</c:v>
                </c:pt>
                <c:pt idx="3038">
                  <c:v>46</c:v>
                </c:pt>
                <c:pt idx="3039">
                  <c:v>46</c:v>
                </c:pt>
                <c:pt idx="3040">
                  <c:v>45.9</c:v>
                </c:pt>
                <c:pt idx="3041">
                  <c:v>46</c:v>
                </c:pt>
                <c:pt idx="3042">
                  <c:v>46.1</c:v>
                </c:pt>
                <c:pt idx="3043">
                  <c:v>46</c:v>
                </c:pt>
                <c:pt idx="3044">
                  <c:v>46.2</c:v>
                </c:pt>
                <c:pt idx="3045">
                  <c:v>46.7</c:v>
                </c:pt>
                <c:pt idx="3046">
                  <c:v>46.9</c:v>
                </c:pt>
                <c:pt idx="3047">
                  <c:v>46.7</c:v>
                </c:pt>
                <c:pt idx="3048">
                  <c:v>46.3</c:v>
                </c:pt>
                <c:pt idx="3049">
                  <c:v>46.1</c:v>
                </c:pt>
                <c:pt idx="3050">
                  <c:v>46.1</c:v>
                </c:pt>
                <c:pt idx="3051">
                  <c:v>46.5</c:v>
                </c:pt>
                <c:pt idx="3052">
                  <c:v>46.7</c:v>
                </c:pt>
                <c:pt idx="3053">
                  <c:v>46.6</c:v>
                </c:pt>
                <c:pt idx="3054">
                  <c:v>46.7</c:v>
                </c:pt>
                <c:pt idx="3055">
                  <c:v>46.8</c:v>
                </c:pt>
                <c:pt idx="3056">
                  <c:v>46.8</c:v>
                </c:pt>
                <c:pt idx="3057">
                  <c:v>46.8</c:v>
                </c:pt>
                <c:pt idx="3058">
                  <c:v>46.9</c:v>
                </c:pt>
                <c:pt idx="3059">
                  <c:v>46.9</c:v>
                </c:pt>
                <c:pt idx="3060">
                  <c:v>46.9</c:v>
                </c:pt>
                <c:pt idx="3061">
                  <c:v>47</c:v>
                </c:pt>
                <c:pt idx="3062">
                  <c:v>47.1</c:v>
                </c:pt>
                <c:pt idx="3063">
                  <c:v>47.1</c:v>
                </c:pt>
                <c:pt idx="3064">
                  <c:v>47.1</c:v>
                </c:pt>
                <c:pt idx="3065">
                  <c:v>47.1</c:v>
                </c:pt>
                <c:pt idx="3066">
                  <c:v>47</c:v>
                </c:pt>
                <c:pt idx="3067">
                  <c:v>47</c:v>
                </c:pt>
                <c:pt idx="3068">
                  <c:v>47</c:v>
                </c:pt>
                <c:pt idx="3069">
                  <c:v>47</c:v>
                </c:pt>
                <c:pt idx="3070">
                  <c:v>47</c:v>
                </c:pt>
                <c:pt idx="3071">
                  <c:v>46.9</c:v>
                </c:pt>
                <c:pt idx="3072">
                  <c:v>47</c:v>
                </c:pt>
                <c:pt idx="3073">
                  <c:v>47.1</c:v>
                </c:pt>
                <c:pt idx="3074">
                  <c:v>47.2</c:v>
                </c:pt>
                <c:pt idx="3075">
                  <c:v>47.3</c:v>
                </c:pt>
                <c:pt idx="3076">
                  <c:v>47.4</c:v>
                </c:pt>
                <c:pt idx="3077">
                  <c:v>47.4</c:v>
                </c:pt>
                <c:pt idx="3078">
                  <c:v>47.4</c:v>
                </c:pt>
                <c:pt idx="3079">
                  <c:v>47.5</c:v>
                </c:pt>
                <c:pt idx="3080">
                  <c:v>47.6</c:v>
                </c:pt>
                <c:pt idx="3081">
                  <c:v>47.7</c:v>
                </c:pt>
                <c:pt idx="3082">
                  <c:v>47.8</c:v>
                </c:pt>
                <c:pt idx="3083">
                  <c:v>47.9</c:v>
                </c:pt>
                <c:pt idx="3084">
                  <c:v>48</c:v>
                </c:pt>
                <c:pt idx="3085">
                  <c:v>48.2</c:v>
                </c:pt>
                <c:pt idx="3086">
                  <c:v>48.2</c:v>
                </c:pt>
                <c:pt idx="3087">
                  <c:v>47.6</c:v>
                </c:pt>
                <c:pt idx="3088">
                  <c:v>47.2</c:v>
                </c:pt>
                <c:pt idx="3089">
                  <c:v>47.5</c:v>
                </c:pt>
                <c:pt idx="3090">
                  <c:v>47.6</c:v>
                </c:pt>
                <c:pt idx="3091">
                  <c:v>47.7</c:v>
                </c:pt>
                <c:pt idx="3092">
                  <c:v>47.9</c:v>
                </c:pt>
                <c:pt idx="3093">
                  <c:v>48.2</c:v>
                </c:pt>
                <c:pt idx="3094">
                  <c:v>48.5</c:v>
                </c:pt>
                <c:pt idx="3095">
                  <c:v>48.4</c:v>
                </c:pt>
                <c:pt idx="3096">
                  <c:v>48.4</c:v>
                </c:pt>
                <c:pt idx="3097">
                  <c:v>48.3</c:v>
                </c:pt>
                <c:pt idx="3098">
                  <c:v>48.2</c:v>
                </c:pt>
                <c:pt idx="3099">
                  <c:v>48.1</c:v>
                </c:pt>
                <c:pt idx="3100">
                  <c:v>48.2</c:v>
                </c:pt>
                <c:pt idx="3101">
                  <c:v>48.2</c:v>
                </c:pt>
                <c:pt idx="3102">
                  <c:v>48.1</c:v>
                </c:pt>
                <c:pt idx="3103">
                  <c:v>47.8</c:v>
                </c:pt>
                <c:pt idx="3104">
                  <c:v>47.9</c:v>
                </c:pt>
                <c:pt idx="3105">
                  <c:v>47.9</c:v>
                </c:pt>
                <c:pt idx="3106">
                  <c:v>47.9</c:v>
                </c:pt>
                <c:pt idx="3107">
                  <c:v>48</c:v>
                </c:pt>
                <c:pt idx="3108">
                  <c:v>48.3</c:v>
                </c:pt>
                <c:pt idx="3109">
                  <c:v>48.5</c:v>
                </c:pt>
                <c:pt idx="3110">
                  <c:v>48.7</c:v>
                </c:pt>
                <c:pt idx="3111">
                  <c:v>48.8</c:v>
                </c:pt>
                <c:pt idx="3112">
                  <c:v>48.8</c:v>
                </c:pt>
                <c:pt idx="3113">
                  <c:v>48.9</c:v>
                </c:pt>
                <c:pt idx="3114">
                  <c:v>48.9</c:v>
                </c:pt>
                <c:pt idx="3115">
                  <c:v>48.9</c:v>
                </c:pt>
                <c:pt idx="3116">
                  <c:v>49.1</c:v>
                </c:pt>
                <c:pt idx="3117">
                  <c:v>49.1</c:v>
                </c:pt>
                <c:pt idx="3118">
                  <c:v>49.1</c:v>
                </c:pt>
                <c:pt idx="3119">
                  <c:v>49</c:v>
                </c:pt>
                <c:pt idx="3120">
                  <c:v>49.1</c:v>
                </c:pt>
                <c:pt idx="3121">
                  <c:v>49.3</c:v>
                </c:pt>
                <c:pt idx="3122">
                  <c:v>49.5</c:v>
                </c:pt>
                <c:pt idx="3123">
                  <c:v>49.7</c:v>
                </c:pt>
                <c:pt idx="3124">
                  <c:v>49.8</c:v>
                </c:pt>
                <c:pt idx="3125">
                  <c:v>49.9</c:v>
                </c:pt>
                <c:pt idx="3126">
                  <c:v>50.1</c:v>
                </c:pt>
                <c:pt idx="3127">
                  <c:v>50.3</c:v>
                </c:pt>
                <c:pt idx="3128">
                  <c:v>50.6</c:v>
                </c:pt>
                <c:pt idx="3129">
                  <c:v>51</c:v>
                </c:pt>
                <c:pt idx="3130">
                  <c:v>51.4</c:v>
                </c:pt>
                <c:pt idx="3131">
                  <c:v>51.5</c:v>
                </c:pt>
                <c:pt idx="3132">
                  <c:v>51.5</c:v>
                </c:pt>
                <c:pt idx="3133">
                  <c:v>51.5</c:v>
                </c:pt>
                <c:pt idx="3134">
                  <c:v>51.6</c:v>
                </c:pt>
                <c:pt idx="3135">
                  <c:v>51.6</c:v>
                </c:pt>
                <c:pt idx="3136">
                  <c:v>51.5</c:v>
                </c:pt>
                <c:pt idx="3137">
                  <c:v>51.5</c:v>
                </c:pt>
                <c:pt idx="3138">
                  <c:v>51.6</c:v>
                </c:pt>
                <c:pt idx="3139">
                  <c:v>51.5</c:v>
                </c:pt>
                <c:pt idx="3140">
                  <c:v>51.6</c:v>
                </c:pt>
                <c:pt idx="3141">
                  <c:v>51.8</c:v>
                </c:pt>
                <c:pt idx="3142">
                  <c:v>52.1</c:v>
                </c:pt>
                <c:pt idx="3143">
                  <c:v>52.3</c:v>
                </c:pt>
                <c:pt idx="3144">
                  <c:v>52.3</c:v>
                </c:pt>
                <c:pt idx="3145">
                  <c:v>52.1</c:v>
                </c:pt>
                <c:pt idx="3146">
                  <c:v>52</c:v>
                </c:pt>
                <c:pt idx="3147">
                  <c:v>52.1</c:v>
                </c:pt>
                <c:pt idx="3148">
                  <c:v>52.3</c:v>
                </c:pt>
                <c:pt idx="3149">
                  <c:v>52.2</c:v>
                </c:pt>
                <c:pt idx="3150">
                  <c:v>52.3</c:v>
                </c:pt>
                <c:pt idx="3151">
                  <c:v>52.5</c:v>
                </c:pt>
                <c:pt idx="3152">
                  <c:v>52.6</c:v>
                </c:pt>
                <c:pt idx="3153">
                  <c:v>52.5</c:v>
                </c:pt>
                <c:pt idx="3154">
                  <c:v>52.5</c:v>
                </c:pt>
                <c:pt idx="3155">
                  <c:v>52.6</c:v>
                </c:pt>
                <c:pt idx="3156">
                  <c:v>52.8</c:v>
                </c:pt>
                <c:pt idx="3157">
                  <c:v>53</c:v>
                </c:pt>
                <c:pt idx="3158">
                  <c:v>53</c:v>
                </c:pt>
                <c:pt idx="3159">
                  <c:v>53</c:v>
                </c:pt>
                <c:pt idx="3160">
                  <c:v>53</c:v>
                </c:pt>
                <c:pt idx="3161">
                  <c:v>52.9</c:v>
                </c:pt>
                <c:pt idx="3162">
                  <c:v>52.8</c:v>
                </c:pt>
                <c:pt idx="3163">
                  <c:v>53</c:v>
                </c:pt>
                <c:pt idx="3164">
                  <c:v>53</c:v>
                </c:pt>
                <c:pt idx="3165">
                  <c:v>53.2</c:v>
                </c:pt>
                <c:pt idx="3166">
                  <c:v>53.3</c:v>
                </c:pt>
                <c:pt idx="3167">
                  <c:v>53.3</c:v>
                </c:pt>
                <c:pt idx="3168">
                  <c:v>53.4</c:v>
                </c:pt>
                <c:pt idx="3169">
                  <c:v>53.5</c:v>
                </c:pt>
                <c:pt idx="3170">
                  <c:v>53.7</c:v>
                </c:pt>
                <c:pt idx="3171">
                  <c:v>53.7</c:v>
                </c:pt>
                <c:pt idx="3172">
                  <c:v>53.6</c:v>
                </c:pt>
                <c:pt idx="3173">
                  <c:v>53.4</c:v>
                </c:pt>
                <c:pt idx="3174">
                  <c:v>53.3</c:v>
                </c:pt>
                <c:pt idx="3175">
                  <c:v>53.3</c:v>
                </c:pt>
                <c:pt idx="3176">
                  <c:v>53.4</c:v>
                </c:pt>
                <c:pt idx="3177">
                  <c:v>53.5</c:v>
                </c:pt>
                <c:pt idx="3178">
                  <c:v>53.6</c:v>
                </c:pt>
                <c:pt idx="3179">
                  <c:v>53.7</c:v>
                </c:pt>
                <c:pt idx="3180">
                  <c:v>53.7</c:v>
                </c:pt>
                <c:pt idx="3181">
                  <c:v>53.5</c:v>
                </c:pt>
                <c:pt idx="3182">
                  <c:v>53.2</c:v>
                </c:pt>
                <c:pt idx="3183">
                  <c:v>53.2</c:v>
                </c:pt>
                <c:pt idx="3184">
                  <c:v>53.7</c:v>
                </c:pt>
                <c:pt idx="3185">
                  <c:v>54.3</c:v>
                </c:pt>
                <c:pt idx="3186">
                  <c:v>54.6</c:v>
                </c:pt>
                <c:pt idx="3187">
                  <c:v>54.7</c:v>
                </c:pt>
                <c:pt idx="3188">
                  <c:v>54.7</c:v>
                </c:pt>
                <c:pt idx="3189">
                  <c:v>54.6</c:v>
                </c:pt>
                <c:pt idx="3190">
                  <c:v>54.6</c:v>
                </c:pt>
                <c:pt idx="3191">
                  <c:v>54.7</c:v>
                </c:pt>
                <c:pt idx="3192">
                  <c:v>54.7</c:v>
                </c:pt>
                <c:pt idx="3193">
                  <c:v>54.8</c:v>
                </c:pt>
                <c:pt idx="3194">
                  <c:v>54.8</c:v>
                </c:pt>
                <c:pt idx="3195">
                  <c:v>54.7</c:v>
                </c:pt>
                <c:pt idx="3196">
                  <c:v>54.6</c:v>
                </c:pt>
                <c:pt idx="3197">
                  <c:v>54.5</c:v>
                </c:pt>
                <c:pt idx="3198">
                  <c:v>54.4</c:v>
                </c:pt>
                <c:pt idx="3199">
                  <c:v>54.3</c:v>
                </c:pt>
                <c:pt idx="3200">
                  <c:v>54.3</c:v>
                </c:pt>
                <c:pt idx="3201">
                  <c:v>54.2</c:v>
                </c:pt>
                <c:pt idx="3202">
                  <c:v>54.2</c:v>
                </c:pt>
                <c:pt idx="3203">
                  <c:v>54.2</c:v>
                </c:pt>
                <c:pt idx="3204">
                  <c:v>54.2</c:v>
                </c:pt>
                <c:pt idx="3205">
                  <c:v>54.3</c:v>
                </c:pt>
                <c:pt idx="3206">
                  <c:v>54.5</c:v>
                </c:pt>
                <c:pt idx="3207">
                  <c:v>54.7</c:v>
                </c:pt>
                <c:pt idx="3208">
                  <c:v>54.9</c:v>
                </c:pt>
                <c:pt idx="3209">
                  <c:v>55.2</c:v>
                </c:pt>
                <c:pt idx="3210">
                  <c:v>55.6</c:v>
                </c:pt>
                <c:pt idx="3211">
                  <c:v>55.9</c:v>
                </c:pt>
                <c:pt idx="3212">
                  <c:v>56.2</c:v>
                </c:pt>
                <c:pt idx="3213">
                  <c:v>56.4</c:v>
                </c:pt>
                <c:pt idx="3214">
                  <c:v>56.6</c:v>
                </c:pt>
                <c:pt idx="3215">
                  <c:v>56.7</c:v>
                </c:pt>
                <c:pt idx="3216">
                  <c:v>56.6</c:v>
                </c:pt>
                <c:pt idx="3217">
                  <c:v>56.7</c:v>
                </c:pt>
                <c:pt idx="3218">
                  <c:v>56.7</c:v>
                </c:pt>
                <c:pt idx="3219">
                  <c:v>56.8</c:v>
                </c:pt>
                <c:pt idx="3220">
                  <c:v>56.8</c:v>
                </c:pt>
                <c:pt idx="3221">
                  <c:v>56.8</c:v>
                </c:pt>
                <c:pt idx="3222">
                  <c:v>56.8</c:v>
                </c:pt>
                <c:pt idx="3223">
                  <c:v>56.9</c:v>
                </c:pt>
                <c:pt idx="3224">
                  <c:v>57</c:v>
                </c:pt>
                <c:pt idx="3225">
                  <c:v>57</c:v>
                </c:pt>
                <c:pt idx="3226">
                  <c:v>57</c:v>
                </c:pt>
                <c:pt idx="3227">
                  <c:v>57.1</c:v>
                </c:pt>
                <c:pt idx="3228">
                  <c:v>57.1</c:v>
                </c:pt>
                <c:pt idx="3229">
                  <c:v>57.1</c:v>
                </c:pt>
                <c:pt idx="3230">
                  <c:v>57.1</c:v>
                </c:pt>
                <c:pt idx="3231">
                  <c:v>57.2</c:v>
                </c:pt>
                <c:pt idx="3232">
                  <c:v>57.2</c:v>
                </c:pt>
                <c:pt idx="3233">
                  <c:v>57.2</c:v>
                </c:pt>
                <c:pt idx="3234">
                  <c:v>57.2</c:v>
                </c:pt>
                <c:pt idx="3235">
                  <c:v>57.1</c:v>
                </c:pt>
                <c:pt idx="3236">
                  <c:v>57.1</c:v>
                </c:pt>
                <c:pt idx="3237">
                  <c:v>57</c:v>
                </c:pt>
                <c:pt idx="3238">
                  <c:v>57</c:v>
                </c:pt>
                <c:pt idx="3239">
                  <c:v>56.9</c:v>
                </c:pt>
                <c:pt idx="3240">
                  <c:v>56.8</c:v>
                </c:pt>
                <c:pt idx="3241">
                  <c:v>56.7</c:v>
                </c:pt>
                <c:pt idx="3242">
                  <c:v>56.7</c:v>
                </c:pt>
                <c:pt idx="3243">
                  <c:v>56.7</c:v>
                </c:pt>
                <c:pt idx="3244">
                  <c:v>56.7</c:v>
                </c:pt>
                <c:pt idx="3245">
                  <c:v>56.7</c:v>
                </c:pt>
                <c:pt idx="3246">
                  <c:v>56.7</c:v>
                </c:pt>
                <c:pt idx="3247">
                  <c:v>56.7</c:v>
                </c:pt>
                <c:pt idx="3248">
                  <c:v>56.7</c:v>
                </c:pt>
                <c:pt idx="3249">
                  <c:v>56.4</c:v>
                </c:pt>
                <c:pt idx="3250">
                  <c:v>56.3</c:v>
                </c:pt>
                <c:pt idx="3251">
                  <c:v>56.3</c:v>
                </c:pt>
                <c:pt idx="3252">
                  <c:v>56.2</c:v>
                </c:pt>
                <c:pt idx="3253">
                  <c:v>56.1</c:v>
                </c:pt>
                <c:pt idx="3254">
                  <c:v>56</c:v>
                </c:pt>
                <c:pt idx="3255">
                  <c:v>56</c:v>
                </c:pt>
                <c:pt idx="3256">
                  <c:v>56</c:v>
                </c:pt>
                <c:pt idx="3257">
                  <c:v>55.9</c:v>
                </c:pt>
                <c:pt idx="3258">
                  <c:v>55.8</c:v>
                </c:pt>
                <c:pt idx="3259">
                  <c:v>55.8</c:v>
                </c:pt>
                <c:pt idx="3260">
                  <c:v>55.8</c:v>
                </c:pt>
                <c:pt idx="3261">
                  <c:v>55.8</c:v>
                </c:pt>
                <c:pt idx="3262">
                  <c:v>55.7</c:v>
                </c:pt>
                <c:pt idx="3263">
                  <c:v>55.7</c:v>
                </c:pt>
                <c:pt idx="3264">
                  <c:v>55.8</c:v>
                </c:pt>
                <c:pt idx="3265">
                  <c:v>55.9</c:v>
                </c:pt>
                <c:pt idx="3266">
                  <c:v>56</c:v>
                </c:pt>
                <c:pt idx="3267">
                  <c:v>56</c:v>
                </c:pt>
                <c:pt idx="3268">
                  <c:v>56</c:v>
                </c:pt>
                <c:pt idx="3269">
                  <c:v>55.9</c:v>
                </c:pt>
                <c:pt idx="3270">
                  <c:v>56</c:v>
                </c:pt>
                <c:pt idx="3271">
                  <c:v>56</c:v>
                </c:pt>
                <c:pt idx="3272">
                  <c:v>55.9</c:v>
                </c:pt>
                <c:pt idx="3273">
                  <c:v>55.9</c:v>
                </c:pt>
                <c:pt idx="3274">
                  <c:v>55.9</c:v>
                </c:pt>
                <c:pt idx="3275">
                  <c:v>55.8</c:v>
                </c:pt>
                <c:pt idx="3276">
                  <c:v>55.8</c:v>
                </c:pt>
                <c:pt idx="3277">
                  <c:v>55.7</c:v>
                </c:pt>
                <c:pt idx="3278">
                  <c:v>55.8</c:v>
                </c:pt>
                <c:pt idx="3279">
                  <c:v>55.8</c:v>
                </c:pt>
                <c:pt idx="3280">
                  <c:v>56</c:v>
                </c:pt>
                <c:pt idx="3281">
                  <c:v>56.1</c:v>
                </c:pt>
                <c:pt idx="3282">
                  <c:v>56.1</c:v>
                </c:pt>
                <c:pt idx="3283">
                  <c:v>56</c:v>
                </c:pt>
                <c:pt idx="3284">
                  <c:v>56.1</c:v>
                </c:pt>
                <c:pt idx="3285">
                  <c:v>56</c:v>
                </c:pt>
                <c:pt idx="3286">
                  <c:v>56</c:v>
                </c:pt>
                <c:pt idx="3287">
                  <c:v>55.9</c:v>
                </c:pt>
                <c:pt idx="3288">
                  <c:v>55.7</c:v>
                </c:pt>
                <c:pt idx="3289">
                  <c:v>55.6</c:v>
                </c:pt>
                <c:pt idx="3290">
                  <c:v>55.4</c:v>
                </c:pt>
                <c:pt idx="3291">
                  <c:v>55.2</c:v>
                </c:pt>
                <c:pt idx="3292">
                  <c:v>55.1</c:v>
                </c:pt>
                <c:pt idx="3293">
                  <c:v>55</c:v>
                </c:pt>
                <c:pt idx="3294">
                  <c:v>54.9</c:v>
                </c:pt>
                <c:pt idx="3295">
                  <c:v>54.8</c:v>
                </c:pt>
                <c:pt idx="3296">
                  <c:v>54.8</c:v>
                </c:pt>
                <c:pt idx="3297">
                  <c:v>54.8</c:v>
                </c:pt>
                <c:pt idx="3298">
                  <c:v>54.8</c:v>
                </c:pt>
                <c:pt idx="3299">
                  <c:v>54.9</c:v>
                </c:pt>
                <c:pt idx="3300">
                  <c:v>55</c:v>
                </c:pt>
                <c:pt idx="3301">
                  <c:v>55</c:v>
                </c:pt>
                <c:pt idx="3302">
                  <c:v>54.9</c:v>
                </c:pt>
                <c:pt idx="3303">
                  <c:v>54.9</c:v>
                </c:pt>
                <c:pt idx="3304">
                  <c:v>54.7</c:v>
                </c:pt>
                <c:pt idx="3305">
                  <c:v>54.7</c:v>
                </c:pt>
                <c:pt idx="3306">
                  <c:v>54.7</c:v>
                </c:pt>
                <c:pt idx="3307">
                  <c:v>54.8</c:v>
                </c:pt>
                <c:pt idx="3308">
                  <c:v>54.7</c:v>
                </c:pt>
                <c:pt idx="3309">
                  <c:v>54.7</c:v>
                </c:pt>
                <c:pt idx="3310">
                  <c:v>54.7</c:v>
                </c:pt>
                <c:pt idx="3311">
                  <c:v>54.7</c:v>
                </c:pt>
                <c:pt idx="3312">
                  <c:v>54.7</c:v>
                </c:pt>
                <c:pt idx="3313">
                  <c:v>54.8</c:v>
                </c:pt>
                <c:pt idx="3314">
                  <c:v>54.8</c:v>
                </c:pt>
                <c:pt idx="3315">
                  <c:v>54.7</c:v>
                </c:pt>
                <c:pt idx="3316">
                  <c:v>54.7</c:v>
                </c:pt>
                <c:pt idx="3317">
                  <c:v>54.6</c:v>
                </c:pt>
                <c:pt idx="3318">
                  <c:v>54.5</c:v>
                </c:pt>
                <c:pt idx="3319">
                  <c:v>54.4</c:v>
                </c:pt>
                <c:pt idx="3320">
                  <c:v>54.4</c:v>
                </c:pt>
                <c:pt idx="3321">
                  <c:v>54.3</c:v>
                </c:pt>
                <c:pt idx="3322">
                  <c:v>54.1</c:v>
                </c:pt>
                <c:pt idx="3323">
                  <c:v>54.1</c:v>
                </c:pt>
                <c:pt idx="3324">
                  <c:v>54</c:v>
                </c:pt>
                <c:pt idx="3325">
                  <c:v>53.9</c:v>
                </c:pt>
                <c:pt idx="3326">
                  <c:v>54.1</c:v>
                </c:pt>
                <c:pt idx="3327">
                  <c:v>54.3</c:v>
                </c:pt>
                <c:pt idx="3328">
                  <c:v>54.2</c:v>
                </c:pt>
                <c:pt idx="3329">
                  <c:v>54.2</c:v>
                </c:pt>
                <c:pt idx="3330">
                  <c:v>54.3</c:v>
                </c:pt>
                <c:pt idx="3331">
                  <c:v>54.3</c:v>
                </c:pt>
                <c:pt idx="3332">
                  <c:v>54.2</c:v>
                </c:pt>
                <c:pt idx="3333">
                  <c:v>54.3</c:v>
                </c:pt>
                <c:pt idx="3334">
                  <c:v>54.5</c:v>
                </c:pt>
                <c:pt idx="3335">
                  <c:v>54.5</c:v>
                </c:pt>
                <c:pt idx="3336">
                  <c:v>54.7</c:v>
                </c:pt>
                <c:pt idx="3337">
                  <c:v>54.8</c:v>
                </c:pt>
                <c:pt idx="3338">
                  <c:v>55</c:v>
                </c:pt>
                <c:pt idx="3339">
                  <c:v>55</c:v>
                </c:pt>
                <c:pt idx="3340">
                  <c:v>55.1</c:v>
                </c:pt>
                <c:pt idx="3341">
                  <c:v>55.1</c:v>
                </c:pt>
                <c:pt idx="3342">
                  <c:v>55.1</c:v>
                </c:pt>
                <c:pt idx="3343">
                  <c:v>54.9</c:v>
                </c:pt>
                <c:pt idx="3344">
                  <c:v>54.8</c:v>
                </c:pt>
                <c:pt idx="3345">
                  <c:v>54.7</c:v>
                </c:pt>
                <c:pt idx="3346">
                  <c:v>54.5</c:v>
                </c:pt>
                <c:pt idx="3347">
                  <c:v>54.4</c:v>
                </c:pt>
                <c:pt idx="3348">
                  <c:v>54.8</c:v>
                </c:pt>
                <c:pt idx="3349">
                  <c:v>55</c:v>
                </c:pt>
                <c:pt idx="3350">
                  <c:v>54.8</c:v>
                </c:pt>
                <c:pt idx="3351">
                  <c:v>54.5</c:v>
                </c:pt>
                <c:pt idx="3352">
                  <c:v>54.2</c:v>
                </c:pt>
                <c:pt idx="3353">
                  <c:v>54.1</c:v>
                </c:pt>
                <c:pt idx="3354">
                  <c:v>54.1</c:v>
                </c:pt>
                <c:pt idx="3355">
                  <c:v>54.1</c:v>
                </c:pt>
                <c:pt idx="3356">
                  <c:v>54.1</c:v>
                </c:pt>
                <c:pt idx="3357">
                  <c:v>54.1</c:v>
                </c:pt>
                <c:pt idx="3358">
                  <c:v>54.2</c:v>
                </c:pt>
                <c:pt idx="3359">
                  <c:v>54.3</c:v>
                </c:pt>
                <c:pt idx="3360">
                  <c:v>54.5</c:v>
                </c:pt>
                <c:pt idx="3361">
                  <c:v>54.6</c:v>
                </c:pt>
                <c:pt idx="3362">
                  <c:v>54.7</c:v>
                </c:pt>
                <c:pt idx="3363">
                  <c:v>54.7</c:v>
                </c:pt>
                <c:pt idx="3364">
                  <c:v>54.6</c:v>
                </c:pt>
                <c:pt idx="3365">
                  <c:v>54.2</c:v>
                </c:pt>
                <c:pt idx="3366">
                  <c:v>54</c:v>
                </c:pt>
                <c:pt idx="3367">
                  <c:v>54.1</c:v>
                </c:pt>
                <c:pt idx="3368">
                  <c:v>54.3</c:v>
                </c:pt>
                <c:pt idx="3369">
                  <c:v>54.4</c:v>
                </c:pt>
                <c:pt idx="3370">
                  <c:v>54.5</c:v>
                </c:pt>
                <c:pt idx="3371">
                  <c:v>54.6</c:v>
                </c:pt>
                <c:pt idx="3372">
                  <c:v>54.7</c:v>
                </c:pt>
                <c:pt idx="3373">
                  <c:v>54.7</c:v>
                </c:pt>
                <c:pt idx="3374">
                  <c:v>54.7</c:v>
                </c:pt>
                <c:pt idx="3375">
                  <c:v>54.7</c:v>
                </c:pt>
                <c:pt idx="3376">
                  <c:v>54.8</c:v>
                </c:pt>
                <c:pt idx="3377">
                  <c:v>54.7</c:v>
                </c:pt>
                <c:pt idx="3378">
                  <c:v>54.5</c:v>
                </c:pt>
                <c:pt idx="3379">
                  <c:v>54.4</c:v>
                </c:pt>
                <c:pt idx="3380">
                  <c:v>54.5</c:v>
                </c:pt>
                <c:pt idx="3381">
                  <c:v>54.6</c:v>
                </c:pt>
                <c:pt idx="3382">
                  <c:v>54.6</c:v>
                </c:pt>
                <c:pt idx="3383">
                  <c:v>54.6</c:v>
                </c:pt>
                <c:pt idx="3384">
                  <c:v>54.5</c:v>
                </c:pt>
                <c:pt idx="3385">
                  <c:v>54.4</c:v>
                </c:pt>
                <c:pt idx="3386">
                  <c:v>54.5</c:v>
                </c:pt>
                <c:pt idx="3387">
                  <c:v>54.7</c:v>
                </c:pt>
                <c:pt idx="3388">
                  <c:v>54.7</c:v>
                </c:pt>
                <c:pt idx="3389">
                  <c:v>54.6</c:v>
                </c:pt>
                <c:pt idx="3390">
                  <c:v>54.5</c:v>
                </c:pt>
                <c:pt idx="3391">
                  <c:v>54.5</c:v>
                </c:pt>
                <c:pt idx="3392">
                  <c:v>54.5</c:v>
                </c:pt>
                <c:pt idx="3393">
                  <c:v>54.5</c:v>
                </c:pt>
                <c:pt idx="3394">
                  <c:v>54.4</c:v>
                </c:pt>
                <c:pt idx="3395">
                  <c:v>54.4</c:v>
                </c:pt>
                <c:pt idx="3396">
                  <c:v>54.3</c:v>
                </c:pt>
                <c:pt idx="3397">
                  <c:v>54.3</c:v>
                </c:pt>
                <c:pt idx="3398">
                  <c:v>54.2</c:v>
                </c:pt>
                <c:pt idx="3399">
                  <c:v>54.2</c:v>
                </c:pt>
                <c:pt idx="3400">
                  <c:v>54.3</c:v>
                </c:pt>
                <c:pt idx="3401">
                  <c:v>54.1</c:v>
                </c:pt>
                <c:pt idx="3402">
                  <c:v>53.9</c:v>
                </c:pt>
                <c:pt idx="3403">
                  <c:v>53.8</c:v>
                </c:pt>
                <c:pt idx="3404">
                  <c:v>53.9</c:v>
                </c:pt>
                <c:pt idx="3405">
                  <c:v>54.1</c:v>
                </c:pt>
                <c:pt idx="3406">
                  <c:v>54.3</c:v>
                </c:pt>
                <c:pt idx="3407">
                  <c:v>54.4</c:v>
                </c:pt>
                <c:pt idx="3408">
                  <c:v>54.2</c:v>
                </c:pt>
                <c:pt idx="3409">
                  <c:v>54.1</c:v>
                </c:pt>
                <c:pt idx="3410">
                  <c:v>54.2</c:v>
                </c:pt>
                <c:pt idx="3411">
                  <c:v>54</c:v>
                </c:pt>
                <c:pt idx="3412">
                  <c:v>54.2</c:v>
                </c:pt>
                <c:pt idx="3413">
                  <c:v>54.4</c:v>
                </c:pt>
                <c:pt idx="3414">
                  <c:v>54.5</c:v>
                </c:pt>
                <c:pt idx="3415">
                  <c:v>54.6</c:v>
                </c:pt>
                <c:pt idx="3416">
                  <c:v>54.9</c:v>
                </c:pt>
                <c:pt idx="3417">
                  <c:v>54.8</c:v>
                </c:pt>
                <c:pt idx="3418">
                  <c:v>54.8</c:v>
                </c:pt>
                <c:pt idx="3419">
                  <c:v>54.8</c:v>
                </c:pt>
                <c:pt idx="3420">
                  <c:v>54.7</c:v>
                </c:pt>
                <c:pt idx="3421">
                  <c:v>54.7</c:v>
                </c:pt>
                <c:pt idx="3422">
                  <c:v>54.9</c:v>
                </c:pt>
                <c:pt idx="3423">
                  <c:v>55.2</c:v>
                </c:pt>
                <c:pt idx="3424">
                  <c:v>55.5</c:v>
                </c:pt>
                <c:pt idx="3425">
                  <c:v>55.6</c:v>
                </c:pt>
                <c:pt idx="3426">
                  <c:v>55.4</c:v>
                </c:pt>
                <c:pt idx="3427">
                  <c:v>55.2</c:v>
                </c:pt>
                <c:pt idx="3428">
                  <c:v>55.1</c:v>
                </c:pt>
                <c:pt idx="3429">
                  <c:v>55.2</c:v>
                </c:pt>
                <c:pt idx="3430">
                  <c:v>55.2</c:v>
                </c:pt>
                <c:pt idx="3431">
                  <c:v>55.2</c:v>
                </c:pt>
                <c:pt idx="3432">
                  <c:v>55.2</c:v>
                </c:pt>
                <c:pt idx="3433">
                  <c:v>55.3</c:v>
                </c:pt>
                <c:pt idx="3434">
                  <c:v>55.4</c:v>
                </c:pt>
                <c:pt idx="3435">
                  <c:v>55.5</c:v>
                </c:pt>
                <c:pt idx="3436">
                  <c:v>55.4</c:v>
                </c:pt>
                <c:pt idx="3437">
                  <c:v>55.3</c:v>
                </c:pt>
                <c:pt idx="3438">
                  <c:v>55.3</c:v>
                </c:pt>
                <c:pt idx="3439">
                  <c:v>55.3</c:v>
                </c:pt>
                <c:pt idx="3440">
                  <c:v>55.4</c:v>
                </c:pt>
                <c:pt idx="3441">
                  <c:v>55.6</c:v>
                </c:pt>
                <c:pt idx="3442">
                  <c:v>55.7</c:v>
                </c:pt>
                <c:pt idx="3443">
                  <c:v>55.6</c:v>
                </c:pt>
                <c:pt idx="3444">
                  <c:v>55.6</c:v>
                </c:pt>
                <c:pt idx="3445">
                  <c:v>55.7</c:v>
                </c:pt>
                <c:pt idx="3446">
                  <c:v>55.8</c:v>
                </c:pt>
                <c:pt idx="3447">
                  <c:v>56</c:v>
                </c:pt>
                <c:pt idx="3448">
                  <c:v>56.2</c:v>
                </c:pt>
                <c:pt idx="3449">
                  <c:v>56.1</c:v>
                </c:pt>
                <c:pt idx="3450">
                  <c:v>55.9</c:v>
                </c:pt>
                <c:pt idx="3451">
                  <c:v>55.9</c:v>
                </c:pt>
                <c:pt idx="3452">
                  <c:v>56</c:v>
                </c:pt>
                <c:pt idx="3453">
                  <c:v>56.1</c:v>
                </c:pt>
                <c:pt idx="3454">
                  <c:v>56.1</c:v>
                </c:pt>
                <c:pt idx="3455">
                  <c:v>56.1</c:v>
                </c:pt>
                <c:pt idx="3456">
                  <c:v>56.1</c:v>
                </c:pt>
                <c:pt idx="3457">
                  <c:v>56.2</c:v>
                </c:pt>
                <c:pt idx="3458">
                  <c:v>56.1</c:v>
                </c:pt>
                <c:pt idx="3459">
                  <c:v>56.1</c:v>
                </c:pt>
                <c:pt idx="3460">
                  <c:v>56.2</c:v>
                </c:pt>
                <c:pt idx="3461">
                  <c:v>56.3</c:v>
                </c:pt>
                <c:pt idx="3462">
                  <c:v>56.5</c:v>
                </c:pt>
                <c:pt idx="3463">
                  <c:v>56.8</c:v>
                </c:pt>
                <c:pt idx="3464">
                  <c:v>57.1</c:v>
                </c:pt>
                <c:pt idx="3465">
                  <c:v>57.2</c:v>
                </c:pt>
                <c:pt idx="3466">
                  <c:v>57.1</c:v>
                </c:pt>
                <c:pt idx="3467">
                  <c:v>57.2</c:v>
                </c:pt>
                <c:pt idx="3468">
                  <c:v>57.1</c:v>
                </c:pt>
                <c:pt idx="3469">
                  <c:v>56.8</c:v>
                </c:pt>
                <c:pt idx="3470">
                  <c:v>56.7</c:v>
                </c:pt>
                <c:pt idx="3471">
                  <c:v>56.7</c:v>
                </c:pt>
                <c:pt idx="3472">
                  <c:v>56.9</c:v>
                </c:pt>
                <c:pt idx="3473">
                  <c:v>57.3</c:v>
                </c:pt>
                <c:pt idx="3474">
                  <c:v>57.4</c:v>
                </c:pt>
                <c:pt idx="3475">
                  <c:v>57.2</c:v>
                </c:pt>
                <c:pt idx="3476">
                  <c:v>57.1</c:v>
                </c:pt>
                <c:pt idx="3477">
                  <c:v>57</c:v>
                </c:pt>
                <c:pt idx="3478">
                  <c:v>56.9</c:v>
                </c:pt>
                <c:pt idx="3479">
                  <c:v>56.7</c:v>
                </c:pt>
                <c:pt idx="3480">
                  <c:v>56.7</c:v>
                </c:pt>
                <c:pt idx="3481">
                  <c:v>56.8</c:v>
                </c:pt>
                <c:pt idx="3482">
                  <c:v>56.8</c:v>
                </c:pt>
                <c:pt idx="3483">
                  <c:v>56.3</c:v>
                </c:pt>
                <c:pt idx="3484">
                  <c:v>56.2</c:v>
                </c:pt>
                <c:pt idx="3485">
                  <c:v>56.8</c:v>
                </c:pt>
                <c:pt idx="3486">
                  <c:v>57.1</c:v>
                </c:pt>
                <c:pt idx="3487">
                  <c:v>57.2</c:v>
                </c:pt>
                <c:pt idx="3488">
                  <c:v>57.5</c:v>
                </c:pt>
                <c:pt idx="3489">
                  <c:v>57.9</c:v>
                </c:pt>
                <c:pt idx="3490">
                  <c:v>58.2</c:v>
                </c:pt>
                <c:pt idx="3491">
                  <c:v>58.5</c:v>
                </c:pt>
                <c:pt idx="3492">
                  <c:v>59</c:v>
                </c:pt>
                <c:pt idx="3493">
                  <c:v>59.4</c:v>
                </c:pt>
                <c:pt idx="3494">
                  <c:v>59.8</c:v>
                </c:pt>
                <c:pt idx="3495">
                  <c:v>60.1</c:v>
                </c:pt>
                <c:pt idx="3496">
                  <c:v>60.2</c:v>
                </c:pt>
                <c:pt idx="3497">
                  <c:v>60.2</c:v>
                </c:pt>
                <c:pt idx="3498">
                  <c:v>60.3</c:v>
                </c:pt>
                <c:pt idx="3499">
                  <c:v>60.5</c:v>
                </c:pt>
                <c:pt idx="3500">
                  <c:v>60.5</c:v>
                </c:pt>
                <c:pt idx="3501">
                  <c:v>60.5</c:v>
                </c:pt>
                <c:pt idx="3502">
                  <c:v>60.9</c:v>
                </c:pt>
                <c:pt idx="3503">
                  <c:v>61.4</c:v>
                </c:pt>
                <c:pt idx="3504">
                  <c:v>62</c:v>
                </c:pt>
                <c:pt idx="3505">
                  <c:v>62.4</c:v>
                </c:pt>
                <c:pt idx="3506">
                  <c:v>62.7</c:v>
                </c:pt>
                <c:pt idx="3507">
                  <c:v>62.9</c:v>
                </c:pt>
                <c:pt idx="3508">
                  <c:v>62.7</c:v>
                </c:pt>
                <c:pt idx="3509">
                  <c:v>62.5</c:v>
                </c:pt>
                <c:pt idx="3510">
                  <c:v>62.3</c:v>
                </c:pt>
                <c:pt idx="3511">
                  <c:v>62.1</c:v>
                </c:pt>
                <c:pt idx="3512">
                  <c:v>61.9</c:v>
                </c:pt>
                <c:pt idx="3513">
                  <c:v>61.6</c:v>
                </c:pt>
                <c:pt idx="3514">
                  <c:v>61.4</c:v>
                </c:pt>
                <c:pt idx="3515">
                  <c:v>61.2</c:v>
                </c:pt>
                <c:pt idx="3516">
                  <c:v>60.9</c:v>
                </c:pt>
                <c:pt idx="3517">
                  <c:v>60.7</c:v>
                </c:pt>
                <c:pt idx="3518">
                  <c:v>60.4</c:v>
                </c:pt>
                <c:pt idx="3519">
                  <c:v>60</c:v>
                </c:pt>
                <c:pt idx="3520">
                  <c:v>59.7</c:v>
                </c:pt>
                <c:pt idx="3521">
                  <c:v>59.5</c:v>
                </c:pt>
                <c:pt idx="3522">
                  <c:v>59.2</c:v>
                </c:pt>
                <c:pt idx="3523">
                  <c:v>59.1</c:v>
                </c:pt>
                <c:pt idx="3524">
                  <c:v>59.1</c:v>
                </c:pt>
                <c:pt idx="3525">
                  <c:v>59.3</c:v>
                </c:pt>
                <c:pt idx="3526">
                  <c:v>59.2</c:v>
                </c:pt>
                <c:pt idx="3527">
                  <c:v>59.3</c:v>
                </c:pt>
                <c:pt idx="3528">
                  <c:v>59.4</c:v>
                </c:pt>
                <c:pt idx="3529">
                  <c:v>59.5</c:v>
                </c:pt>
                <c:pt idx="3530">
                  <c:v>59.7</c:v>
                </c:pt>
                <c:pt idx="3531">
                  <c:v>59.9</c:v>
                </c:pt>
                <c:pt idx="3532">
                  <c:v>60.1</c:v>
                </c:pt>
                <c:pt idx="3533">
                  <c:v>60.2</c:v>
                </c:pt>
                <c:pt idx="3534">
                  <c:v>60.3</c:v>
                </c:pt>
                <c:pt idx="3535">
                  <c:v>60.2</c:v>
                </c:pt>
                <c:pt idx="3536">
                  <c:v>60.1</c:v>
                </c:pt>
                <c:pt idx="3537">
                  <c:v>59.8</c:v>
                </c:pt>
                <c:pt idx="3538">
                  <c:v>59.6</c:v>
                </c:pt>
                <c:pt idx="3539">
                  <c:v>59.5</c:v>
                </c:pt>
                <c:pt idx="3540">
                  <c:v>59.5</c:v>
                </c:pt>
                <c:pt idx="3541">
                  <c:v>59.5</c:v>
                </c:pt>
                <c:pt idx="3542">
                  <c:v>59.6</c:v>
                </c:pt>
                <c:pt idx="3543">
                  <c:v>59.8</c:v>
                </c:pt>
                <c:pt idx="3544">
                  <c:v>59.8</c:v>
                </c:pt>
                <c:pt idx="3545">
                  <c:v>59.6</c:v>
                </c:pt>
                <c:pt idx="3546">
                  <c:v>59.5</c:v>
                </c:pt>
                <c:pt idx="3547">
                  <c:v>59.4</c:v>
                </c:pt>
                <c:pt idx="3548">
                  <c:v>59.3</c:v>
                </c:pt>
                <c:pt idx="3549">
                  <c:v>59.4</c:v>
                </c:pt>
                <c:pt idx="3550">
                  <c:v>59.5</c:v>
                </c:pt>
                <c:pt idx="3551">
                  <c:v>59.6</c:v>
                </c:pt>
                <c:pt idx="3552">
                  <c:v>59.7</c:v>
                </c:pt>
                <c:pt idx="3553">
                  <c:v>59.6</c:v>
                </c:pt>
                <c:pt idx="3554">
                  <c:v>59.7</c:v>
                </c:pt>
                <c:pt idx="3555">
                  <c:v>59.7</c:v>
                </c:pt>
                <c:pt idx="3556">
                  <c:v>59.6</c:v>
                </c:pt>
                <c:pt idx="3557">
                  <c:v>59.4</c:v>
                </c:pt>
                <c:pt idx="3558">
                  <c:v>59.2</c:v>
                </c:pt>
                <c:pt idx="3559">
                  <c:v>58.8</c:v>
                </c:pt>
                <c:pt idx="3560">
                  <c:v>58.3</c:v>
                </c:pt>
                <c:pt idx="3561">
                  <c:v>57.8</c:v>
                </c:pt>
                <c:pt idx="3562">
                  <c:v>57.4</c:v>
                </c:pt>
                <c:pt idx="3563">
                  <c:v>57.3</c:v>
                </c:pt>
                <c:pt idx="3564">
                  <c:v>57</c:v>
                </c:pt>
                <c:pt idx="3565">
                  <c:v>56.7</c:v>
                </c:pt>
                <c:pt idx="3566">
                  <c:v>56.3</c:v>
                </c:pt>
                <c:pt idx="3567">
                  <c:v>56.1</c:v>
                </c:pt>
                <c:pt idx="3568">
                  <c:v>56.1</c:v>
                </c:pt>
                <c:pt idx="3569">
                  <c:v>56.1</c:v>
                </c:pt>
                <c:pt idx="3570">
                  <c:v>56.1</c:v>
                </c:pt>
                <c:pt idx="3571">
                  <c:v>56.1</c:v>
                </c:pt>
                <c:pt idx="3572">
                  <c:v>56</c:v>
                </c:pt>
                <c:pt idx="3573">
                  <c:v>56</c:v>
                </c:pt>
                <c:pt idx="3574">
                  <c:v>56</c:v>
                </c:pt>
                <c:pt idx="3575">
                  <c:v>55.9</c:v>
                </c:pt>
                <c:pt idx="3576">
                  <c:v>55.7</c:v>
                </c:pt>
                <c:pt idx="3577">
                  <c:v>55.7</c:v>
                </c:pt>
                <c:pt idx="3578">
                  <c:v>55.7</c:v>
                </c:pt>
                <c:pt idx="3579">
                  <c:v>55.7</c:v>
                </c:pt>
                <c:pt idx="3580">
                  <c:v>55.7</c:v>
                </c:pt>
                <c:pt idx="3581">
                  <c:v>55.4</c:v>
                </c:pt>
                <c:pt idx="3582">
                  <c:v>54.9</c:v>
                </c:pt>
                <c:pt idx="3583">
                  <c:v>54.4</c:v>
                </c:pt>
                <c:pt idx="3584">
                  <c:v>54.2</c:v>
                </c:pt>
                <c:pt idx="3585">
                  <c:v>54.3</c:v>
                </c:pt>
                <c:pt idx="3586">
                  <c:v>54.2</c:v>
                </c:pt>
                <c:pt idx="3587">
                  <c:v>54.3</c:v>
                </c:pt>
                <c:pt idx="3588">
                  <c:v>54.4</c:v>
                </c:pt>
                <c:pt idx="3589">
                  <c:v>54.3</c:v>
                </c:pt>
                <c:pt idx="3590">
                  <c:v>54.3</c:v>
                </c:pt>
                <c:pt idx="3591">
                  <c:v>54.4</c:v>
                </c:pt>
                <c:pt idx="3592">
                  <c:v>54.4</c:v>
                </c:pt>
                <c:pt idx="3593">
                  <c:v>54.5</c:v>
                </c:pt>
                <c:pt idx="3594">
                  <c:v>54.6</c:v>
                </c:pt>
                <c:pt idx="3595">
                  <c:v>54.6</c:v>
                </c:pt>
                <c:pt idx="3596">
                  <c:v>54.5</c:v>
                </c:pt>
                <c:pt idx="3597">
                  <c:v>54.3</c:v>
                </c:pt>
                <c:pt idx="3598">
                  <c:v>54.2</c:v>
                </c:pt>
                <c:pt idx="3599">
                  <c:v>54.3</c:v>
                </c:pt>
                <c:pt idx="3600">
                  <c:v>53.9</c:v>
                </c:pt>
                <c:pt idx="3601">
                  <c:v>53.3</c:v>
                </c:pt>
                <c:pt idx="3602">
                  <c:v>52.8</c:v>
                </c:pt>
                <c:pt idx="3603">
                  <c:v>52.8</c:v>
                </c:pt>
                <c:pt idx="3604">
                  <c:v>52.8</c:v>
                </c:pt>
                <c:pt idx="3605">
                  <c:v>53</c:v>
                </c:pt>
                <c:pt idx="3606">
                  <c:v>53.4</c:v>
                </c:pt>
                <c:pt idx="3607">
                  <c:v>53.9</c:v>
                </c:pt>
                <c:pt idx="3608">
                  <c:v>54.1</c:v>
                </c:pt>
                <c:pt idx="3609">
                  <c:v>54.2</c:v>
                </c:pt>
                <c:pt idx="3610">
                  <c:v>54.3</c:v>
                </c:pt>
                <c:pt idx="3611">
                  <c:v>54.3</c:v>
                </c:pt>
                <c:pt idx="3612">
                  <c:v>54.1</c:v>
                </c:pt>
                <c:pt idx="3613">
                  <c:v>54.1</c:v>
                </c:pt>
                <c:pt idx="3614">
                  <c:v>54.2</c:v>
                </c:pt>
                <c:pt idx="3615">
                  <c:v>54.2</c:v>
                </c:pt>
                <c:pt idx="3616">
                  <c:v>54.1</c:v>
                </c:pt>
                <c:pt idx="3617">
                  <c:v>54.1</c:v>
                </c:pt>
                <c:pt idx="3618">
                  <c:v>54.5</c:v>
                </c:pt>
                <c:pt idx="3619">
                  <c:v>54.6</c:v>
                </c:pt>
                <c:pt idx="3620">
                  <c:v>54.4</c:v>
                </c:pt>
                <c:pt idx="3621">
                  <c:v>54.3</c:v>
                </c:pt>
                <c:pt idx="3622">
                  <c:v>54.3</c:v>
                </c:pt>
                <c:pt idx="3623">
                  <c:v>54.4</c:v>
                </c:pt>
                <c:pt idx="3624">
                  <c:v>54.3</c:v>
                </c:pt>
                <c:pt idx="3625">
                  <c:v>54</c:v>
                </c:pt>
                <c:pt idx="3626">
                  <c:v>53.9</c:v>
                </c:pt>
                <c:pt idx="3627">
                  <c:v>53.6</c:v>
                </c:pt>
                <c:pt idx="3628">
                  <c:v>53.5</c:v>
                </c:pt>
                <c:pt idx="3629">
                  <c:v>53.6</c:v>
                </c:pt>
                <c:pt idx="3630">
                  <c:v>53.7</c:v>
                </c:pt>
                <c:pt idx="3631">
                  <c:v>53.6</c:v>
                </c:pt>
                <c:pt idx="3632">
                  <c:v>53.2</c:v>
                </c:pt>
                <c:pt idx="3633">
                  <c:v>52.9</c:v>
                </c:pt>
                <c:pt idx="3634">
                  <c:v>52.8</c:v>
                </c:pt>
                <c:pt idx="3635">
                  <c:v>52.8</c:v>
                </c:pt>
                <c:pt idx="3636">
                  <c:v>52.7</c:v>
                </c:pt>
                <c:pt idx="3637">
                  <c:v>52.7</c:v>
                </c:pt>
                <c:pt idx="3638">
                  <c:v>52.8</c:v>
                </c:pt>
                <c:pt idx="3639">
                  <c:v>52.9</c:v>
                </c:pt>
                <c:pt idx="3640">
                  <c:v>53.2</c:v>
                </c:pt>
                <c:pt idx="3641">
                  <c:v>53.2</c:v>
                </c:pt>
                <c:pt idx="3642">
                  <c:v>53.2</c:v>
                </c:pt>
                <c:pt idx="3643">
                  <c:v>53</c:v>
                </c:pt>
                <c:pt idx="3644">
                  <c:v>52.8</c:v>
                </c:pt>
                <c:pt idx="3645">
                  <c:v>52.9</c:v>
                </c:pt>
                <c:pt idx="3646">
                  <c:v>52.9</c:v>
                </c:pt>
                <c:pt idx="3647">
                  <c:v>52.7</c:v>
                </c:pt>
                <c:pt idx="3648">
                  <c:v>52.5</c:v>
                </c:pt>
                <c:pt idx="3649">
                  <c:v>52.5</c:v>
                </c:pt>
                <c:pt idx="3650">
                  <c:v>52.7</c:v>
                </c:pt>
                <c:pt idx="3651">
                  <c:v>52.7</c:v>
                </c:pt>
                <c:pt idx="3652">
                  <c:v>52.5</c:v>
                </c:pt>
                <c:pt idx="3653">
                  <c:v>52.5</c:v>
                </c:pt>
                <c:pt idx="3654">
                  <c:v>52.7</c:v>
                </c:pt>
                <c:pt idx="3655">
                  <c:v>52.9</c:v>
                </c:pt>
                <c:pt idx="3656">
                  <c:v>52.9</c:v>
                </c:pt>
                <c:pt idx="3657">
                  <c:v>52.7</c:v>
                </c:pt>
                <c:pt idx="3658">
                  <c:v>52.4</c:v>
                </c:pt>
                <c:pt idx="3659">
                  <c:v>52.1</c:v>
                </c:pt>
                <c:pt idx="3660">
                  <c:v>52.1</c:v>
                </c:pt>
                <c:pt idx="3661">
                  <c:v>52.2</c:v>
                </c:pt>
                <c:pt idx="3662">
                  <c:v>52.1</c:v>
                </c:pt>
                <c:pt idx="3663">
                  <c:v>51.8</c:v>
                </c:pt>
                <c:pt idx="3664">
                  <c:v>51.7</c:v>
                </c:pt>
                <c:pt idx="3665">
                  <c:v>51.9</c:v>
                </c:pt>
                <c:pt idx="3666">
                  <c:v>52.3</c:v>
                </c:pt>
                <c:pt idx="3667">
                  <c:v>52.5</c:v>
                </c:pt>
                <c:pt idx="3668">
                  <c:v>52.5</c:v>
                </c:pt>
                <c:pt idx="3669">
                  <c:v>52.4</c:v>
                </c:pt>
                <c:pt idx="3670">
                  <c:v>52.3</c:v>
                </c:pt>
                <c:pt idx="3671">
                  <c:v>52.3</c:v>
                </c:pt>
                <c:pt idx="3672">
                  <c:v>52.4</c:v>
                </c:pt>
                <c:pt idx="3673">
                  <c:v>52.4</c:v>
                </c:pt>
                <c:pt idx="3674">
                  <c:v>52.4</c:v>
                </c:pt>
                <c:pt idx="3675">
                  <c:v>52.4</c:v>
                </c:pt>
                <c:pt idx="3676">
                  <c:v>52.5</c:v>
                </c:pt>
                <c:pt idx="3677">
                  <c:v>52.4</c:v>
                </c:pt>
                <c:pt idx="3678">
                  <c:v>52.2</c:v>
                </c:pt>
                <c:pt idx="3679">
                  <c:v>52</c:v>
                </c:pt>
                <c:pt idx="3680">
                  <c:v>51.9</c:v>
                </c:pt>
                <c:pt idx="3681">
                  <c:v>51.9</c:v>
                </c:pt>
                <c:pt idx="3682">
                  <c:v>51.9</c:v>
                </c:pt>
                <c:pt idx="3683">
                  <c:v>51.7</c:v>
                </c:pt>
                <c:pt idx="3684">
                  <c:v>51.6</c:v>
                </c:pt>
                <c:pt idx="3685">
                  <c:v>51.5</c:v>
                </c:pt>
                <c:pt idx="3686">
                  <c:v>51.4</c:v>
                </c:pt>
                <c:pt idx="3687">
                  <c:v>51.5</c:v>
                </c:pt>
                <c:pt idx="3688">
                  <c:v>51.5</c:v>
                </c:pt>
                <c:pt idx="3689">
                  <c:v>51.4</c:v>
                </c:pt>
                <c:pt idx="3690">
                  <c:v>51.3</c:v>
                </c:pt>
                <c:pt idx="3691">
                  <c:v>51.3</c:v>
                </c:pt>
                <c:pt idx="3692">
                  <c:v>51.4</c:v>
                </c:pt>
                <c:pt idx="3693">
                  <c:v>51.4</c:v>
                </c:pt>
                <c:pt idx="3694">
                  <c:v>51.6</c:v>
                </c:pt>
                <c:pt idx="3695">
                  <c:v>51.7</c:v>
                </c:pt>
                <c:pt idx="3696">
                  <c:v>51.7</c:v>
                </c:pt>
                <c:pt idx="3697">
                  <c:v>51.7</c:v>
                </c:pt>
                <c:pt idx="3698">
                  <c:v>51.7</c:v>
                </c:pt>
                <c:pt idx="3699">
                  <c:v>51.8</c:v>
                </c:pt>
                <c:pt idx="3700">
                  <c:v>52</c:v>
                </c:pt>
                <c:pt idx="3701">
                  <c:v>51.8</c:v>
                </c:pt>
                <c:pt idx="3702">
                  <c:v>51.6</c:v>
                </c:pt>
                <c:pt idx="3703">
                  <c:v>51.6</c:v>
                </c:pt>
                <c:pt idx="3704">
                  <c:v>51.9</c:v>
                </c:pt>
                <c:pt idx="3705">
                  <c:v>51.8</c:v>
                </c:pt>
                <c:pt idx="3706">
                  <c:v>51.3</c:v>
                </c:pt>
                <c:pt idx="3707">
                  <c:v>50.8</c:v>
                </c:pt>
                <c:pt idx="3708">
                  <c:v>50.9</c:v>
                </c:pt>
                <c:pt idx="3709">
                  <c:v>51.1</c:v>
                </c:pt>
                <c:pt idx="3710">
                  <c:v>50.9</c:v>
                </c:pt>
                <c:pt idx="3711">
                  <c:v>51.2</c:v>
                </c:pt>
                <c:pt idx="3712">
                  <c:v>51.5</c:v>
                </c:pt>
                <c:pt idx="3713">
                  <c:v>51.6</c:v>
                </c:pt>
                <c:pt idx="3714">
                  <c:v>51.8</c:v>
                </c:pt>
                <c:pt idx="3715">
                  <c:v>51.7</c:v>
                </c:pt>
                <c:pt idx="3716">
                  <c:v>51.7</c:v>
                </c:pt>
                <c:pt idx="3717">
                  <c:v>51.9</c:v>
                </c:pt>
                <c:pt idx="3718">
                  <c:v>52.1</c:v>
                </c:pt>
                <c:pt idx="3719">
                  <c:v>52.3</c:v>
                </c:pt>
                <c:pt idx="3720">
                  <c:v>52.5</c:v>
                </c:pt>
                <c:pt idx="3721">
                  <c:v>52.5</c:v>
                </c:pt>
                <c:pt idx="3722">
                  <c:v>52.5</c:v>
                </c:pt>
                <c:pt idx="3723">
                  <c:v>52.6</c:v>
                </c:pt>
                <c:pt idx="3724">
                  <c:v>52.6</c:v>
                </c:pt>
                <c:pt idx="3725">
                  <c:v>52.7</c:v>
                </c:pt>
                <c:pt idx="3726">
                  <c:v>52.7</c:v>
                </c:pt>
                <c:pt idx="3727">
                  <c:v>52.7</c:v>
                </c:pt>
                <c:pt idx="3728">
                  <c:v>52.7</c:v>
                </c:pt>
                <c:pt idx="3729">
                  <c:v>52.8</c:v>
                </c:pt>
                <c:pt idx="3730">
                  <c:v>52.7</c:v>
                </c:pt>
                <c:pt idx="3731">
                  <c:v>52.8</c:v>
                </c:pt>
                <c:pt idx="3732">
                  <c:v>53</c:v>
                </c:pt>
                <c:pt idx="3733">
                  <c:v>53.1</c:v>
                </c:pt>
                <c:pt idx="3734">
                  <c:v>53.1</c:v>
                </c:pt>
                <c:pt idx="3735">
                  <c:v>53.2</c:v>
                </c:pt>
                <c:pt idx="3736">
                  <c:v>53.2</c:v>
                </c:pt>
                <c:pt idx="3737">
                  <c:v>53.2</c:v>
                </c:pt>
                <c:pt idx="3738">
                  <c:v>53.3</c:v>
                </c:pt>
                <c:pt idx="3739">
                  <c:v>53.3</c:v>
                </c:pt>
                <c:pt idx="3740">
                  <c:v>53.3</c:v>
                </c:pt>
                <c:pt idx="3741">
                  <c:v>53.3</c:v>
                </c:pt>
                <c:pt idx="3742">
                  <c:v>53.4</c:v>
                </c:pt>
                <c:pt idx="3743">
                  <c:v>53.4</c:v>
                </c:pt>
                <c:pt idx="3744">
                  <c:v>53.4</c:v>
                </c:pt>
                <c:pt idx="3745">
                  <c:v>53.4</c:v>
                </c:pt>
                <c:pt idx="3746">
                  <c:v>53.5</c:v>
                </c:pt>
                <c:pt idx="3747">
                  <c:v>53.4</c:v>
                </c:pt>
                <c:pt idx="3748">
                  <c:v>53.4</c:v>
                </c:pt>
                <c:pt idx="3749">
                  <c:v>53.5</c:v>
                </c:pt>
                <c:pt idx="3750">
                  <c:v>53.7</c:v>
                </c:pt>
                <c:pt idx="3751">
                  <c:v>53.6</c:v>
                </c:pt>
                <c:pt idx="3752">
                  <c:v>53.3</c:v>
                </c:pt>
                <c:pt idx="3753">
                  <c:v>53.2</c:v>
                </c:pt>
                <c:pt idx="3754">
                  <c:v>53.3</c:v>
                </c:pt>
                <c:pt idx="3755">
                  <c:v>53.2</c:v>
                </c:pt>
                <c:pt idx="3756">
                  <c:v>53.2</c:v>
                </c:pt>
                <c:pt idx="3757">
                  <c:v>53.1</c:v>
                </c:pt>
                <c:pt idx="3758">
                  <c:v>53.1</c:v>
                </c:pt>
                <c:pt idx="3759">
                  <c:v>52.9</c:v>
                </c:pt>
                <c:pt idx="3760">
                  <c:v>52.8</c:v>
                </c:pt>
                <c:pt idx="3761">
                  <c:v>52.8</c:v>
                </c:pt>
                <c:pt idx="3762">
                  <c:v>52.7</c:v>
                </c:pt>
                <c:pt idx="3763">
                  <c:v>52.7</c:v>
                </c:pt>
                <c:pt idx="3764">
                  <c:v>52.6</c:v>
                </c:pt>
                <c:pt idx="3765">
                  <c:v>52.3</c:v>
                </c:pt>
                <c:pt idx="3766">
                  <c:v>51.9</c:v>
                </c:pt>
                <c:pt idx="3767">
                  <c:v>51.5</c:v>
                </c:pt>
                <c:pt idx="3768">
                  <c:v>51.1</c:v>
                </c:pt>
                <c:pt idx="3769">
                  <c:v>50.6</c:v>
                </c:pt>
                <c:pt idx="3770">
                  <c:v>50</c:v>
                </c:pt>
                <c:pt idx="3771">
                  <c:v>49.6</c:v>
                </c:pt>
                <c:pt idx="3772">
                  <c:v>49.4</c:v>
                </c:pt>
                <c:pt idx="3773">
                  <c:v>49.3</c:v>
                </c:pt>
                <c:pt idx="3774">
                  <c:v>49.4</c:v>
                </c:pt>
                <c:pt idx="3775">
                  <c:v>49.4</c:v>
                </c:pt>
                <c:pt idx="3776">
                  <c:v>49.3</c:v>
                </c:pt>
                <c:pt idx="3777">
                  <c:v>49.1</c:v>
                </c:pt>
                <c:pt idx="3778">
                  <c:v>49.1</c:v>
                </c:pt>
                <c:pt idx="3779">
                  <c:v>49.2</c:v>
                </c:pt>
                <c:pt idx="3780">
                  <c:v>49.3</c:v>
                </c:pt>
                <c:pt idx="3781">
                  <c:v>49.5</c:v>
                </c:pt>
                <c:pt idx="3782">
                  <c:v>49.7</c:v>
                </c:pt>
                <c:pt idx="3783">
                  <c:v>49.7</c:v>
                </c:pt>
                <c:pt idx="3784">
                  <c:v>49.4</c:v>
                </c:pt>
                <c:pt idx="3785">
                  <c:v>49.2</c:v>
                </c:pt>
                <c:pt idx="3786">
                  <c:v>49.2</c:v>
                </c:pt>
                <c:pt idx="3787">
                  <c:v>49.3</c:v>
                </c:pt>
                <c:pt idx="3788">
                  <c:v>49.4</c:v>
                </c:pt>
                <c:pt idx="3789">
                  <c:v>49.6</c:v>
                </c:pt>
                <c:pt idx="3790">
                  <c:v>49.7</c:v>
                </c:pt>
                <c:pt idx="3791">
                  <c:v>49.7</c:v>
                </c:pt>
                <c:pt idx="3792">
                  <c:v>49.3</c:v>
                </c:pt>
                <c:pt idx="3793">
                  <c:v>48.8</c:v>
                </c:pt>
                <c:pt idx="3794">
                  <c:v>48.5</c:v>
                </c:pt>
                <c:pt idx="3795">
                  <c:v>48.9</c:v>
                </c:pt>
                <c:pt idx="3796">
                  <c:v>49.5</c:v>
                </c:pt>
                <c:pt idx="3797">
                  <c:v>49.8</c:v>
                </c:pt>
                <c:pt idx="3798">
                  <c:v>50.4</c:v>
                </c:pt>
                <c:pt idx="3799">
                  <c:v>50.8</c:v>
                </c:pt>
                <c:pt idx="3800">
                  <c:v>51.1</c:v>
                </c:pt>
                <c:pt idx="3801">
                  <c:v>51</c:v>
                </c:pt>
                <c:pt idx="3802">
                  <c:v>50.4</c:v>
                </c:pt>
                <c:pt idx="3803">
                  <c:v>50.2</c:v>
                </c:pt>
                <c:pt idx="3804">
                  <c:v>50.7</c:v>
                </c:pt>
                <c:pt idx="3805">
                  <c:v>51.3</c:v>
                </c:pt>
                <c:pt idx="3806">
                  <c:v>50.9</c:v>
                </c:pt>
                <c:pt idx="3807">
                  <c:v>50.5</c:v>
                </c:pt>
                <c:pt idx="3808">
                  <c:v>50.2</c:v>
                </c:pt>
                <c:pt idx="3809">
                  <c:v>50.2</c:v>
                </c:pt>
                <c:pt idx="3810">
                  <c:v>50.6</c:v>
                </c:pt>
                <c:pt idx="3811">
                  <c:v>50.8</c:v>
                </c:pt>
                <c:pt idx="3812">
                  <c:v>51.1</c:v>
                </c:pt>
                <c:pt idx="3813">
                  <c:v>51</c:v>
                </c:pt>
                <c:pt idx="3814">
                  <c:v>50.7</c:v>
                </c:pt>
                <c:pt idx="3815">
                  <c:v>50.9</c:v>
                </c:pt>
                <c:pt idx="3816">
                  <c:v>51.5</c:v>
                </c:pt>
                <c:pt idx="3817">
                  <c:v>51.7</c:v>
                </c:pt>
                <c:pt idx="3818">
                  <c:v>51.7</c:v>
                </c:pt>
                <c:pt idx="3819">
                  <c:v>51.6</c:v>
                </c:pt>
                <c:pt idx="3820">
                  <c:v>51.6</c:v>
                </c:pt>
                <c:pt idx="3821">
                  <c:v>51.6</c:v>
                </c:pt>
                <c:pt idx="3822">
                  <c:v>51.4</c:v>
                </c:pt>
                <c:pt idx="3823">
                  <c:v>51.2</c:v>
                </c:pt>
                <c:pt idx="3824">
                  <c:v>51</c:v>
                </c:pt>
                <c:pt idx="3825">
                  <c:v>51</c:v>
                </c:pt>
                <c:pt idx="3826">
                  <c:v>51.1</c:v>
                </c:pt>
                <c:pt idx="3827">
                  <c:v>51.4</c:v>
                </c:pt>
                <c:pt idx="3828">
                  <c:v>51.6</c:v>
                </c:pt>
                <c:pt idx="3829">
                  <c:v>51.7</c:v>
                </c:pt>
                <c:pt idx="3830">
                  <c:v>51.7</c:v>
                </c:pt>
                <c:pt idx="3831">
                  <c:v>51.6</c:v>
                </c:pt>
                <c:pt idx="3832">
                  <c:v>51.6</c:v>
                </c:pt>
                <c:pt idx="3833">
                  <c:v>51.8</c:v>
                </c:pt>
                <c:pt idx="3834">
                  <c:v>51.9</c:v>
                </c:pt>
                <c:pt idx="3835">
                  <c:v>51.8</c:v>
                </c:pt>
                <c:pt idx="3836">
                  <c:v>51.8</c:v>
                </c:pt>
                <c:pt idx="3837">
                  <c:v>51.9</c:v>
                </c:pt>
                <c:pt idx="3838">
                  <c:v>52</c:v>
                </c:pt>
                <c:pt idx="3839">
                  <c:v>52</c:v>
                </c:pt>
                <c:pt idx="3840">
                  <c:v>52.1</c:v>
                </c:pt>
                <c:pt idx="3841">
                  <c:v>52.2</c:v>
                </c:pt>
                <c:pt idx="3842">
                  <c:v>52.2</c:v>
                </c:pt>
                <c:pt idx="3843">
                  <c:v>52.3</c:v>
                </c:pt>
                <c:pt idx="3844">
                  <c:v>52.4</c:v>
                </c:pt>
                <c:pt idx="3845">
                  <c:v>52.4</c:v>
                </c:pt>
                <c:pt idx="3846">
                  <c:v>52.4</c:v>
                </c:pt>
                <c:pt idx="3847">
                  <c:v>52.5</c:v>
                </c:pt>
                <c:pt idx="3848">
                  <c:v>52.5</c:v>
                </c:pt>
                <c:pt idx="3849">
                  <c:v>52.5</c:v>
                </c:pt>
                <c:pt idx="3850">
                  <c:v>52.3</c:v>
                </c:pt>
                <c:pt idx="3851">
                  <c:v>52.1</c:v>
                </c:pt>
                <c:pt idx="3852">
                  <c:v>52</c:v>
                </c:pt>
                <c:pt idx="3853">
                  <c:v>52</c:v>
                </c:pt>
                <c:pt idx="3854">
                  <c:v>51.9</c:v>
                </c:pt>
                <c:pt idx="3855">
                  <c:v>52</c:v>
                </c:pt>
                <c:pt idx="3856">
                  <c:v>52</c:v>
                </c:pt>
                <c:pt idx="3857">
                  <c:v>51.9</c:v>
                </c:pt>
                <c:pt idx="3858">
                  <c:v>51.9</c:v>
                </c:pt>
                <c:pt idx="3859">
                  <c:v>52.1</c:v>
                </c:pt>
                <c:pt idx="3860">
                  <c:v>52.2</c:v>
                </c:pt>
                <c:pt idx="3861">
                  <c:v>52.2</c:v>
                </c:pt>
                <c:pt idx="3862">
                  <c:v>52.2</c:v>
                </c:pt>
                <c:pt idx="3863">
                  <c:v>52.4</c:v>
                </c:pt>
                <c:pt idx="3864">
                  <c:v>52.5</c:v>
                </c:pt>
                <c:pt idx="3865">
                  <c:v>52.8</c:v>
                </c:pt>
                <c:pt idx="3866">
                  <c:v>53.1</c:v>
                </c:pt>
                <c:pt idx="3867">
                  <c:v>53.4</c:v>
                </c:pt>
                <c:pt idx="3868">
                  <c:v>53.7</c:v>
                </c:pt>
                <c:pt idx="3869">
                  <c:v>53.9</c:v>
                </c:pt>
                <c:pt idx="3870">
                  <c:v>53.9</c:v>
                </c:pt>
                <c:pt idx="3871">
                  <c:v>54.1</c:v>
                </c:pt>
                <c:pt idx="3872">
                  <c:v>54.3</c:v>
                </c:pt>
                <c:pt idx="3873">
                  <c:v>54.3</c:v>
                </c:pt>
                <c:pt idx="3874">
                  <c:v>54.4</c:v>
                </c:pt>
                <c:pt idx="3875">
                  <c:v>54.5</c:v>
                </c:pt>
                <c:pt idx="3876">
                  <c:v>54.6</c:v>
                </c:pt>
                <c:pt idx="3877">
                  <c:v>54.6</c:v>
                </c:pt>
                <c:pt idx="3878">
                  <c:v>54.4</c:v>
                </c:pt>
                <c:pt idx="3879">
                  <c:v>54.4</c:v>
                </c:pt>
                <c:pt idx="3880">
                  <c:v>54.4</c:v>
                </c:pt>
                <c:pt idx="3881">
                  <c:v>54.3</c:v>
                </c:pt>
                <c:pt idx="3882">
                  <c:v>54.4</c:v>
                </c:pt>
                <c:pt idx="3883">
                  <c:v>54.5</c:v>
                </c:pt>
                <c:pt idx="3884">
                  <c:v>54.6</c:v>
                </c:pt>
                <c:pt idx="3885">
                  <c:v>54.6</c:v>
                </c:pt>
                <c:pt idx="3886">
                  <c:v>54.6</c:v>
                </c:pt>
                <c:pt idx="3887">
                  <c:v>54.7</c:v>
                </c:pt>
                <c:pt idx="3888">
                  <c:v>54.7</c:v>
                </c:pt>
                <c:pt idx="3889">
                  <c:v>54.7</c:v>
                </c:pt>
                <c:pt idx="3890">
                  <c:v>54.9</c:v>
                </c:pt>
                <c:pt idx="3891">
                  <c:v>55.1</c:v>
                </c:pt>
                <c:pt idx="3892">
                  <c:v>55.2</c:v>
                </c:pt>
                <c:pt idx="3893">
                  <c:v>55.2</c:v>
                </c:pt>
                <c:pt idx="3894">
                  <c:v>55</c:v>
                </c:pt>
                <c:pt idx="3895">
                  <c:v>54.8</c:v>
                </c:pt>
                <c:pt idx="3896">
                  <c:v>54.4</c:v>
                </c:pt>
                <c:pt idx="3897">
                  <c:v>54.2</c:v>
                </c:pt>
                <c:pt idx="3898">
                  <c:v>54.2</c:v>
                </c:pt>
                <c:pt idx="3899">
                  <c:v>54.4</c:v>
                </c:pt>
                <c:pt idx="3900">
                  <c:v>54.4</c:v>
                </c:pt>
                <c:pt idx="3901">
                  <c:v>54.2</c:v>
                </c:pt>
                <c:pt idx="3902">
                  <c:v>54</c:v>
                </c:pt>
                <c:pt idx="3903">
                  <c:v>53.9</c:v>
                </c:pt>
                <c:pt idx="3904">
                  <c:v>53.8</c:v>
                </c:pt>
                <c:pt idx="3905">
                  <c:v>53.7</c:v>
                </c:pt>
                <c:pt idx="3906">
                  <c:v>53.7</c:v>
                </c:pt>
                <c:pt idx="3907">
                  <c:v>53.6</c:v>
                </c:pt>
                <c:pt idx="3908">
                  <c:v>53.5</c:v>
                </c:pt>
                <c:pt idx="3909">
                  <c:v>53.4</c:v>
                </c:pt>
                <c:pt idx="3910">
                  <c:v>53.5</c:v>
                </c:pt>
                <c:pt idx="3911">
                  <c:v>53.6</c:v>
                </c:pt>
                <c:pt idx="3912">
                  <c:v>53.6</c:v>
                </c:pt>
                <c:pt idx="3913">
                  <c:v>53.7</c:v>
                </c:pt>
                <c:pt idx="3914">
                  <c:v>53.8</c:v>
                </c:pt>
                <c:pt idx="3915">
                  <c:v>53.8</c:v>
                </c:pt>
                <c:pt idx="3916">
                  <c:v>53.8</c:v>
                </c:pt>
                <c:pt idx="3917">
                  <c:v>53.9</c:v>
                </c:pt>
                <c:pt idx="3918">
                  <c:v>53.8</c:v>
                </c:pt>
                <c:pt idx="3919">
                  <c:v>53.9</c:v>
                </c:pt>
                <c:pt idx="3920">
                  <c:v>53.9</c:v>
                </c:pt>
                <c:pt idx="3921">
                  <c:v>53.6</c:v>
                </c:pt>
                <c:pt idx="3922">
                  <c:v>53.6</c:v>
                </c:pt>
                <c:pt idx="3923">
                  <c:v>53.5</c:v>
                </c:pt>
                <c:pt idx="3924">
                  <c:v>53.4</c:v>
                </c:pt>
                <c:pt idx="3925">
                  <c:v>53.3</c:v>
                </c:pt>
                <c:pt idx="3926">
                  <c:v>53.3</c:v>
                </c:pt>
                <c:pt idx="3927">
                  <c:v>53.3</c:v>
                </c:pt>
                <c:pt idx="3928">
                  <c:v>53.4</c:v>
                </c:pt>
                <c:pt idx="3929">
                  <c:v>53.5</c:v>
                </c:pt>
                <c:pt idx="3930">
                  <c:v>53.6</c:v>
                </c:pt>
                <c:pt idx="3931">
                  <c:v>53.6</c:v>
                </c:pt>
                <c:pt idx="3932">
                  <c:v>53.6</c:v>
                </c:pt>
                <c:pt idx="3933">
                  <c:v>53.5</c:v>
                </c:pt>
                <c:pt idx="3934">
                  <c:v>53.2</c:v>
                </c:pt>
                <c:pt idx="3935">
                  <c:v>53.1</c:v>
                </c:pt>
                <c:pt idx="3936">
                  <c:v>53.2</c:v>
                </c:pt>
                <c:pt idx="3937">
                  <c:v>53</c:v>
                </c:pt>
                <c:pt idx="3938">
                  <c:v>52.8</c:v>
                </c:pt>
                <c:pt idx="3939">
                  <c:v>52.7</c:v>
                </c:pt>
                <c:pt idx="3940">
                  <c:v>52.7</c:v>
                </c:pt>
                <c:pt idx="3941">
                  <c:v>52.8</c:v>
                </c:pt>
                <c:pt idx="3942">
                  <c:v>52.7</c:v>
                </c:pt>
                <c:pt idx="3943">
                  <c:v>52.6</c:v>
                </c:pt>
                <c:pt idx="3944">
                  <c:v>52.7</c:v>
                </c:pt>
                <c:pt idx="3945">
                  <c:v>52.8</c:v>
                </c:pt>
                <c:pt idx="3946">
                  <c:v>52.7</c:v>
                </c:pt>
                <c:pt idx="3947">
                  <c:v>52.8</c:v>
                </c:pt>
                <c:pt idx="3948">
                  <c:v>52.8</c:v>
                </c:pt>
                <c:pt idx="3949">
                  <c:v>52.9</c:v>
                </c:pt>
                <c:pt idx="3950">
                  <c:v>53</c:v>
                </c:pt>
                <c:pt idx="3951">
                  <c:v>53.2</c:v>
                </c:pt>
                <c:pt idx="3952">
                  <c:v>53.2</c:v>
                </c:pt>
                <c:pt idx="3953">
                  <c:v>53</c:v>
                </c:pt>
                <c:pt idx="3954">
                  <c:v>52.8</c:v>
                </c:pt>
                <c:pt idx="3955">
                  <c:v>52.9</c:v>
                </c:pt>
                <c:pt idx="3956">
                  <c:v>52.8</c:v>
                </c:pt>
                <c:pt idx="3957">
                  <c:v>52.9</c:v>
                </c:pt>
                <c:pt idx="3958">
                  <c:v>52.6</c:v>
                </c:pt>
                <c:pt idx="3959">
                  <c:v>52.2</c:v>
                </c:pt>
                <c:pt idx="3960">
                  <c:v>52.7</c:v>
                </c:pt>
                <c:pt idx="3961">
                  <c:v>53.1</c:v>
                </c:pt>
                <c:pt idx="3962">
                  <c:v>53</c:v>
                </c:pt>
                <c:pt idx="3963">
                  <c:v>53.1</c:v>
                </c:pt>
                <c:pt idx="3964">
                  <c:v>53.1</c:v>
                </c:pt>
                <c:pt idx="3965">
                  <c:v>53.1</c:v>
                </c:pt>
                <c:pt idx="3966">
                  <c:v>53</c:v>
                </c:pt>
                <c:pt idx="3967">
                  <c:v>53.1</c:v>
                </c:pt>
                <c:pt idx="3968">
                  <c:v>53.1</c:v>
                </c:pt>
                <c:pt idx="3969">
                  <c:v>53.2</c:v>
                </c:pt>
                <c:pt idx="3970">
                  <c:v>53.3</c:v>
                </c:pt>
                <c:pt idx="3971">
                  <c:v>53.4</c:v>
                </c:pt>
                <c:pt idx="3972">
                  <c:v>53.5</c:v>
                </c:pt>
                <c:pt idx="3973">
                  <c:v>53.5</c:v>
                </c:pt>
                <c:pt idx="3974">
                  <c:v>53.4</c:v>
                </c:pt>
                <c:pt idx="3975">
                  <c:v>53.5</c:v>
                </c:pt>
                <c:pt idx="3976">
                  <c:v>53.5</c:v>
                </c:pt>
                <c:pt idx="3977">
                  <c:v>53.4</c:v>
                </c:pt>
                <c:pt idx="3978">
                  <c:v>53.4</c:v>
                </c:pt>
                <c:pt idx="3979">
                  <c:v>53.6</c:v>
                </c:pt>
                <c:pt idx="3980">
                  <c:v>53.8</c:v>
                </c:pt>
                <c:pt idx="3981">
                  <c:v>53.9</c:v>
                </c:pt>
                <c:pt idx="3982">
                  <c:v>54</c:v>
                </c:pt>
                <c:pt idx="3983">
                  <c:v>53.9</c:v>
                </c:pt>
                <c:pt idx="3984">
                  <c:v>53.8</c:v>
                </c:pt>
                <c:pt idx="3985">
                  <c:v>53.6</c:v>
                </c:pt>
                <c:pt idx="3986">
                  <c:v>53.5</c:v>
                </c:pt>
                <c:pt idx="3987">
                  <c:v>53.4</c:v>
                </c:pt>
                <c:pt idx="3988">
                  <c:v>53.4</c:v>
                </c:pt>
                <c:pt idx="3989">
                  <c:v>53.3</c:v>
                </c:pt>
                <c:pt idx="3990">
                  <c:v>53</c:v>
                </c:pt>
                <c:pt idx="3991">
                  <c:v>52.9</c:v>
                </c:pt>
                <c:pt idx="3992">
                  <c:v>52.5</c:v>
                </c:pt>
                <c:pt idx="3993">
                  <c:v>51.9</c:v>
                </c:pt>
                <c:pt idx="3994">
                  <c:v>51.3</c:v>
                </c:pt>
                <c:pt idx="3995">
                  <c:v>50.9</c:v>
                </c:pt>
                <c:pt idx="3996">
                  <c:v>50.5</c:v>
                </c:pt>
                <c:pt idx="3997">
                  <c:v>49.9</c:v>
                </c:pt>
                <c:pt idx="3998">
                  <c:v>49.7</c:v>
                </c:pt>
                <c:pt idx="3999">
                  <c:v>49.8</c:v>
                </c:pt>
                <c:pt idx="4000">
                  <c:v>50</c:v>
                </c:pt>
                <c:pt idx="4001">
                  <c:v>50.2</c:v>
                </c:pt>
                <c:pt idx="4002">
                  <c:v>50.3</c:v>
                </c:pt>
                <c:pt idx="4003">
                  <c:v>50.4</c:v>
                </c:pt>
                <c:pt idx="4004">
                  <c:v>50.6</c:v>
                </c:pt>
                <c:pt idx="4005">
                  <c:v>50.9</c:v>
                </c:pt>
                <c:pt idx="4006">
                  <c:v>51.2</c:v>
                </c:pt>
                <c:pt idx="4007">
                  <c:v>51.5</c:v>
                </c:pt>
                <c:pt idx="4008">
                  <c:v>51.8</c:v>
                </c:pt>
                <c:pt idx="4009">
                  <c:v>52</c:v>
                </c:pt>
                <c:pt idx="4010">
                  <c:v>52</c:v>
                </c:pt>
                <c:pt idx="4011">
                  <c:v>52.1</c:v>
                </c:pt>
                <c:pt idx="4012">
                  <c:v>52.2</c:v>
                </c:pt>
                <c:pt idx="4013">
                  <c:v>52.3</c:v>
                </c:pt>
                <c:pt idx="4014">
                  <c:v>52.3</c:v>
                </c:pt>
                <c:pt idx="4015">
                  <c:v>52.2</c:v>
                </c:pt>
                <c:pt idx="4016">
                  <c:v>52.2</c:v>
                </c:pt>
                <c:pt idx="4017">
                  <c:v>52</c:v>
                </c:pt>
                <c:pt idx="4018">
                  <c:v>51.8</c:v>
                </c:pt>
                <c:pt idx="4019">
                  <c:v>51.8</c:v>
                </c:pt>
                <c:pt idx="4020">
                  <c:v>51.8</c:v>
                </c:pt>
                <c:pt idx="4021">
                  <c:v>51.7</c:v>
                </c:pt>
                <c:pt idx="4022">
                  <c:v>51.7</c:v>
                </c:pt>
                <c:pt idx="4023">
                  <c:v>51.8</c:v>
                </c:pt>
                <c:pt idx="4024">
                  <c:v>52</c:v>
                </c:pt>
                <c:pt idx="4025">
                  <c:v>52.3</c:v>
                </c:pt>
                <c:pt idx="4026">
                  <c:v>52.7</c:v>
                </c:pt>
                <c:pt idx="4027">
                  <c:v>53.2</c:v>
                </c:pt>
                <c:pt idx="4028">
                  <c:v>53.7</c:v>
                </c:pt>
                <c:pt idx="4029">
                  <c:v>53.9</c:v>
                </c:pt>
                <c:pt idx="4030">
                  <c:v>54.1</c:v>
                </c:pt>
                <c:pt idx="4031">
                  <c:v>54.5</c:v>
                </c:pt>
                <c:pt idx="4032">
                  <c:v>55.1</c:v>
                </c:pt>
                <c:pt idx="4033">
                  <c:v>55.7</c:v>
                </c:pt>
                <c:pt idx="4034">
                  <c:v>56.3</c:v>
                </c:pt>
                <c:pt idx="4035">
                  <c:v>56.8</c:v>
                </c:pt>
                <c:pt idx="4036">
                  <c:v>56.9</c:v>
                </c:pt>
                <c:pt idx="4037">
                  <c:v>56.9</c:v>
                </c:pt>
                <c:pt idx="4038">
                  <c:v>57</c:v>
                </c:pt>
                <c:pt idx="4039">
                  <c:v>57.1</c:v>
                </c:pt>
                <c:pt idx="4040">
                  <c:v>57.1</c:v>
                </c:pt>
                <c:pt idx="4041">
                  <c:v>57.1</c:v>
                </c:pt>
                <c:pt idx="4042">
                  <c:v>57.1</c:v>
                </c:pt>
                <c:pt idx="4043">
                  <c:v>57.1</c:v>
                </c:pt>
                <c:pt idx="4044">
                  <c:v>57.3</c:v>
                </c:pt>
                <c:pt idx="4045">
                  <c:v>57.3</c:v>
                </c:pt>
                <c:pt idx="4046">
                  <c:v>57.3</c:v>
                </c:pt>
                <c:pt idx="4047">
                  <c:v>57.2</c:v>
                </c:pt>
                <c:pt idx="4048">
                  <c:v>57.3</c:v>
                </c:pt>
                <c:pt idx="4049">
                  <c:v>57.3</c:v>
                </c:pt>
                <c:pt idx="4050">
                  <c:v>57.3</c:v>
                </c:pt>
                <c:pt idx="4051">
                  <c:v>57.3</c:v>
                </c:pt>
                <c:pt idx="4052">
                  <c:v>57.3</c:v>
                </c:pt>
                <c:pt idx="4053">
                  <c:v>57.3</c:v>
                </c:pt>
                <c:pt idx="4054">
                  <c:v>57.4</c:v>
                </c:pt>
                <c:pt idx="4055">
                  <c:v>57.6</c:v>
                </c:pt>
                <c:pt idx="4056">
                  <c:v>57.8</c:v>
                </c:pt>
                <c:pt idx="4057">
                  <c:v>57.9</c:v>
                </c:pt>
                <c:pt idx="4058">
                  <c:v>58</c:v>
                </c:pt>
                <c:pt idx="4059">
                  <c:v>58.1</c:v>
                </c:pt>
                <c:pt idx="4060">
                  <c:v>58.3</c:v>
                </c:pt>
                <c:pt idx="4061">
                  <c:v>58.4</c:v>
                </c:pt>
                <c:pt idx="4062">
                  <c:v>58.6</c:v>
                </c:pt>
                <c:pt idx="4063">
                  <c:v>58.6</c:v>
                </c:pt>
                <c:pt idx="4064">
                  <c:v>58.5</c:v>
                </c:pt>
                <c:pt idx="4065">
                  <c:v>58.2</c:v>
                </c:pt>
                <c:pt idx="4066">
                  <c:v>58</c:v>
                </c:pt>
                <c:pt idx="4067">
                  <c:v>57.5</c:v>
                </c:pt>
                <c:pt idx="4068">
                  <c:v>57.3</c:v>
                </c:pt>
                <c:pt idx="4069">
                  <c:v>57.2</c:v>
                </c:pt>
                <c:pt idx="4070">
                  <c:v>56.9</c:v>
                </c:pt>
                <c:pt idx="4071">
                  <c:v>56.7</c:v>
                </c:pt>
                <c:pt idx="4072">
                  <c:v>56.5</c:v>
                </c:pt>
                <c:pt idx="4073">
                  <c:v>56.3</c:v>
                </c:pt>
                <c:pt idx="4074">
                  <c:v>56</c:v>
                </c:pt>
                <c:pt idx="4075">
                  <c:v>55.8</c:v>
                </c:pt>
                <c:pt idx="4076">
                  <c:v>56</c:v>
                </c:pt>
                <c:pt idx="4077">
                  <c:v>56</c:v>
                </c:pt>
                <c:pt idx="4078">
                  <c:v>56</c:v>
                </c:pt>
                <c:pt idx="4079">
                  <c:v>56.1</c:v>
                </c:pt>
                <c:pt idx="4080">
                  <c:v>56.1</c:v>
                </c:pt>
                <c:pt idx="4081">
                  <c:v>56.1</c:v>
                </c:pt>
                <c:pt idx="4082">
                  <c:v>56</c:v>
                </c:pt>
                <c:pt idx="4083">
                  <c:v>55.9</c:v>
                </c:pt>
                <c:pt idx="4084">
                  <c:v>55.7</c:v>
                </c:pt>
                <c:pt idx="4085">
                  <c:v>55.5</c:v>
                </c:pt>
                <c:pt idx="4086">
                  <c:v>55.4</c:v>
                </c:pt>
                <c:pt idx="4087">
                  <c:v>55.7</c:v>
                </c:pt>
                <c:pt idx="4088">
                  <c:v>55.8</c:v>
                </c:pt>
                <c:pt idx="4089">
                  <c:v>56</c:v>
                </c:pt>
                <c:pt idx="4090">
                  <c:v>56.1</c:v>
                </c:pt>
                <c:pt idx="4091">
                  <c:v>56.2</c:v>
                </c:pt>
                <c:pt idx="4092">
                  <c:v>56.2</c:v>
                </c:pt>
                <c:pt idx="4093">
                  <c:v>56.4</c:v>
                </c:pt>
                <c:pt idx="4094">
                  <c:v>56.6</c:v>
                </c:pt>
                <c:pt idx="4095">
                  <c:v>56.6</c:v>
                </c:pt>
                <c:pt idx="4096">
                  <c:v>56.5</c:v>
                </c:pt>
                <c:pt idx="4097">
                  <c:v>56.6</c:v>
                </c:pt>
                <c:pt idx="4098">
                  <c:v>56.5</c:v>
                </c:pt>
                <c:pt idx="4099">
                  <c:v>56.5</c:v>
                </c:pt>
                <c:pt idx="4100">
                  <c:v>56.5</c:v>
                </c:pt>
                <c:pt idx="4101">
                  <c:v>56.5</c:v>
                </c:pt>
                <c:pt idx="4102">
                  <c:v>56.5</c:v>
                </c:pt>
                <c:pt idx="4103">
                  <c:v>56.6</c:v>
                </c:pt>
                <c:pt idx="4104">
                  <c:v>56.9</c:v>
                </c:pt>
                <c:pt idx="4105">
                  <c:v>57.1</c:v>
                </c:pt>
                <c:pt idx="4106">
                  <c:v>57.1</c:v>
                </c:pt>
                <c:pt idx="4107">
                  <c:v>57.1</c:v>
                </c:pt>
                <c:pt idx="4108">
                  <c:v>57</c:v>
                </c:pt>
                <c:pt idx="4109">
                  <c:v>56.9</c:v>
                </c:pt>
                <c:pt idx="4110">
                  <c:v>56.6</c:v>
                </c:pt>
                <c:pt idx="4111">
                  <c:v>56.6</c:v>
                </c:pt>
                <c:pt idx="4112">
                  <c:v>56.3</c:v>
                </c:pt>
                <c:pt idx="4113">
                  <c:v>56.3</c:v>
                </c:pt>
                <c:pt idx="4114">
                  <c:v>56</c:v>
                </c:pt>
                <c:pt idx="4115">
                  <c:v>55.8</c:v>
                </c:pt>
                <c:pt idx="4116">
                  <c:v>55.7</c:v>
                </c:pt>
                <c:pt idx="4117">
                  <c:v>55.7</c:v>
                </c:pt>
                <c:pt idx="4118">
                  <c:v>55.6</c:v>
                </c:pt>
                <c:pt idx="4119">
                  <c:v>55.6</c:v>
                </c:pt>
                <c:pt idx="4120">
                  <c:v>55.7</c:v>
                </c:pt>
                <c:pt idx="4121">
                  <c:v>55.6</c:v>
                </c:pt>
                <c:pt idx="4122">
                  <c:v>55.6</c:v>
                </c:pt>
                <c:pt idx="4123">
                  <c:v>55.4</c:v>
                </c:pt>
                <c:pt idx="4124">
                  <c:v>55.4</c:v>
                </c:pt>
                <c:pt idx="4125">
                  <c:v>55.2</c:v>
                </c:pt>
                <c:pt idx="4126">
                  <c:v>55</c:v>
                </c:pt>
                <c:pt idx="4127">
                  <c:v>54.9</c:v>
                </c:pt>
                <c:pt idx="4128">
                  <c:v>54.9</c:v>
                </c:pt>
                <c:pt idx="4129">
                  <c:v>54.8</c:v>
                </c:pt>
                <c:pt idx="4130">
                  <c:v>54.9</c:v>
                </c:pt>
                <c:pt idx="4131">
                  <c:v>54.9</c:v>
                </c:pt>
                <c:pt idx="4132">
                  <c:v>55.8</c:v>
                </c:pt>
                <c:pt idx="4133">
                  <c:v>56</c:v>
                </c:pt>
                <c:pt idx="4134">
                  <c:v>56.9</c:v>
                </c:pt>
                <c:pt idx="4135">
                  <c:v>56.9</c:v>
                </c:pt>
                <c:pt idx="4136">
                  <c:v>56.9</c:v>
                </c:pt>
                <c:pt idx="4137">
                  <c:v>56.9</c:v>
                </c:pt>
                <c:pt idx="4138">
                  <c:v>55.9</c:v>
                </c:pt>
                <c:pt idx="4139">
                  <c:v>55.8</c:v>
                </c:pt>
                <c:pt idx="4140">
                  <c:v>55</c:v>
                </c:pt>
                <c:pt idx="4141">
                  <c:v>55</c:v>
                </c:pt>
                <c:pt idx="4142">
                  <c:v>55</c:v>
                </c:pt>
                <c:pt idx="4143">
                  <c:v>54.9</c:v>
                </c:pt>
                <c:pt idx="4144">
                  <c:v>54.9</c:v>
                </c:pt>
                <c:pt idx="4145">
                  <c:v>55</c:v>
                </c:pt>
                <c:pt idx="4146">
                  <c:v>54.8</c:v>
                </c:pt>
                <c:pt idx="4147">
                  <c:v>54.8</c:v>
                </c:pt>
                <c:pt idx="4148">
                  <c:v>54.8</c:v>
                </c:pt>
                <c:pt idx="4149">
                  <c:v>54.6</c:v>
                </c:pt>
                <c:pt idx="4150">
                  <c:v>54.6</c:v>
                </c:pt>
                <c:pt idx="4151">
                  <c:v>54.5</c:v>
                </c:pt>
                <c:pt idx="4152">
                  <c:v>54.5</c:v>
                </c:pt>
                <c:pt idx="4153">
                  <c:v>54.4</c:v>
                </c:pt>
                <c:pt idx="4154">
                  <c:v>54.3</c:v>
                </c:pt>
                <c:pt idx="4155">
                  <c:v>54.3</c:v>
                </c:pt>
                <c:pt idx="4156">
                  <c:v>54.4</c:v>
                </c:pt>
                <c:pt idx="4157">
                  <c:v>54.7</c:v>
                </c:pt>
                <c:pt idx="4158">
                  <c:v>55.1</c:v>
                </c:pt>
                <c:pt idx="4159">
                  <c:v>55.1</c:v>
                </c:pt>
                <c:pt idx="4160">
                  <c:v>55.2</c:v>
                </c:pt>
                <c:pt idx="4161">
                  <c:v>55.2</c:v>
                </c:pt>
                <c:pt idx="4162">
                  <c:v>55.3</c:v>
                </c:pt>
                <c:pt idx="4163">
                  <c:v>55.4</c:v>
                </c:pt>
                <c:pt idx="4164">
                  <c:v>55.6</c:v>
                </c:pt>
                <c:pt idx="4165">
                  <c:v>55.7</c:v>
                </c:pt>
                <c:pt idx="4166">
                  <c:v>55.7</c:v>
                </c:pt>
                <c:pt idx="4167">
                  <c:v>55.6</c:v>
                </c:pt>
                <c:pt idx="4168">
                  <c:v>55.6</c:v>
                </c:pt>
                <c:pt idx="4169">
                  <c:v>55.7</c:v>
                </c:pt>
                <c:pt idx="4170">
                  <c:v>55.8</c:v>
                </c:pt>
                <c:pt idx="4171">
                  <c:v>56</c:v>
                </c:pt>
                <c:pt idx="4172">
                  <c:v>56</c:v>
                </c:pt>
                <c:pt idx="4173">
                  <c:v>55.9</c:v>
                </c:pt>
                <c:pt idx="4174">
                  <c:v>55.9</c:v>
                </c:pt>
                <c:pt idx="4175">
                  <c:v>56</c:v>
                </c:pt>
                <c:pt idx="4176">
                  <c:v>56.1</c:v>
                </c:pt>
                <c:pt idx="4177">
                  <c:v>56.1</c:v>
                </c:pt>
                <c:pt idx="4178">
                  <c:v>56.1</c:v>
                </c:pt>
                <c:pt idx="4179">
                  <c:v>56</c:v>
                </c:pt>
                <c:pt idx="4180">
                  <c:v>56</c:v>
                </c:pt>
                <c:pt idx="4181">
                  <c:v>56</c:v>
                </c:pt>
                <c:pt idx="4182">
                  <c:v>56</c:v>
                </c:pt>
                <c:pt idx="4183">
                  <c:v>56</c:v>
                </c:pt>
                <c:pt idx="4184">
                  <c:v>55.8</c:v>
                </c:pt>
                <c:pt idx="4185">
                  <c:v>55.4</c:v>
                </c:pt>
                <c:pt idx="4186">
                  <c:v>55.5</c:v>
                </c:pt>
                <c:pt idx="4187">
                  <c:v>55.7</c:v>
                </c:pt>
                <c:pt idx="4188">
                  <c:v>56</c:v>
                </c:pt>
                <c:pt idx="4189">
                  <c:v>56.3</c:v>
                </c:pt>
                <c:pt idx="4190">
                  <c:v>56.2</c:v>
                </c:pt>
                <c:pt idx="4191">
                  <c:v>55.7</c:v>
                </c:pt>
                <c:pt idx="4192">
                  <c:v>54.9</c:v>
                </c:pt>
                <c:pt idx="4193">
                  <c:v>54.5</c:v>
                </c:pt>
                <c:pt idx="4194">
                  <c:v>54.6</c:v>
                </c:pt>
                <c:pt idx="4195">
                  <c:v>55.2</c:v>
                </c:pt>
                <c:pt idx="4196">
                  <c:v>55.7</c:v>
                </c:pt>
                <c:pt idx="4197">
                  <c:v>56.1</c:v>
                </c:pt>
                <c:pt idx="4198">
                  <c:v>56.1</c:v>
                </c:pt>
                <c:pt idx="4199">
                  <c:v>56</c:v>
                </c:pt>
                <c:pt idx="4200">
                  <c:v>55.9</c:v>
                </c:pt>
                <c:pt idx="4201">
                  <c:v>56</c:v>
                </c:pt>
                <c:pt idx="4202">
                  <c:v>55.9</c:v>
                </c:pt>
                <c:pt idx="4203">
                  <c:v>55.8</c:v>
                </c:pt>
                <c:pt idx="4204">
                  <c:v>55.5</c:v>
                </c:pt>
                <c:pt idx="4205">
                  <c:v>55.4</c:v>
                </c:pt>
                <c:pt idx="4206">
                  <c:v>55.4</c:v>
                </c:pt>
                <c:pt idx="4207">
                  <c:v>55.5</c:v>
                </c:pt>
                <c:pt idx="4208">
                  <c:v>55.4</c:v>
                </c:pt>
                <c:pt idx="4209">
                  <c:v>55.4</c:v>
                </c:pt>
                <c:pt idx="4210">
                  <c:v>55.5</c:v>
                </c:pt>
                <c:pt idx="4211">
                  <c:v>55.5</c:v>
                </c:pt>
                <c:pt idx="4212">
                  <c:v>55.6</c:v>
                </c:pt>
                <c:pt idx="4213">
                  <c:v>55.6</c:v>
                </c:pt>
                <c:pt idx="4214">
                  <c:v>55.6</c:v>
                </c:pt>
                <c:pt idx="4215">
                  <c:v>55.7</c:v>
                </c:pt>
                <c:pt idx="4216">
                  <c:v>55.7</c:v>
                </c:pt>
                <c:pt idx="4217">
                  <c:v>55.8</c:v>
                </c:pt>
                <c:pt idx="4218">
                  <c:v>55.8</c:v>
                </c:pt>
                <c:pt idx="4219">
                  <c:v>55.9</c:v>
                </c:pt>
                <c:pt idx="4220">
                  <c:v>56</c:v>
                </c:pt>
                <c:pt idx="4221">
                  <c:v>56.1</c:v>
                </c:pt>
                <c:pt idx="4222">
                  <c:v>56.1</c:v>
                </c:pt>
                <c:pt idx="4223">
                  <c:v>56.1</c:v>
                </c:pt>
                <c:pt idx="4224">
                  <c:v>56.1</c:v>
                </c:pt>
                <c:pt idx="4225">
                  <c:v>56.2</c:v>
                </c:pt>
                <c:pt idx="4226">
                  <c:v>56.3</c:v>
                </c:pt>
                <c:pt idx="4227">
                  <c:v>56.3</c:v>
                </c:pt>
                <c:pt idx="4228">
                  <c:v>56.4</c:v>
                </c:pt>
                <c:pt idx="4229">
                  <c:v>56.4</c:v>
                </c:pt>
                <c:pt idx="4230">
                  <c:v>56.3</c:v>
                </c:pt>
                <c:pt idx="4231">
                  <c:v>56.3</c:v>
                </c:pt>
                <c:pt idx="4232">
                  <c:v>56.3</c:v>
                </c:pt>
                <c:pt idx="4233">
                  <c:v>56.1</c:v>
                </c:pt>
                <c:pt idx="4234">
                  <c:v>55.9</c:v>
                </c:pt>
                <c:pt idx="4235">
                  <c:v>55.6</c:v>
                </c:pt>
                <c:pt idx="4236">
                  <c:v>55.4</c:v>
                </c:pt>
                <c:pt idx="4237">
                  <c:v>55.3</c:v>
                </c:pt>
                <c:pt idx="4238">
                  <c:v>55.2</c:v>
                </c:pt>
                <c:pt idx="4239">
                  <c:v>55.1</c:v>
                </c:pt>
                <c:pt idx="4240">
                  <c:v>55</c:v>
                </c:pt>
                <c:pt idx="4241">
                  <c:v>55</c:v>
                </c:pt>
                <c:pt idx="4242">
                  <c:v>55.1</c:v>
                </c:pt>
                <c:pt idx="4243">
                  <c:v>55.2</c:v>
                </c:pt>
                <c:pt idx="4244">
                  <c:v>55.2</c:v>
                </c:pt>
                <c:pt idx="4245">
                  <c:v>55</c:v>
                </c:pt>
                <c:pt idx="4246">
                  <c:v>54.8</c:v>
                </c:pt>
                <c:pt idx="4247">
                  <c:v>54.6</c:v>
                </c:pt>
                <c:pt idx="4248">
                  <c:v>54.7</c:v>
                </c:pt>
                <c:pt idx="4249">
                  <c:v>54.9</c:v>
                </c:pt>
                <c:pt idx="4250">
                  <c:v>55.2</c:v>
                </c:pt>
                <c:pt idx="4251">
                  <c:v>55.4</c:v>
                </c:pt>
                <c:pt idx="4252">
                  <c:v>55.8</c:v>
                </c:pt>
                <c:pt idx="4253">
                  <c:v>56</c:v>
                </c:pt>
                <c:pt idx="4254">
                  <c:v>56.2</c:v>
                </c:pt>
                <c:pt idx="4255">
                  <c:v>56.3</c:v>
                </c:pt>
                <c:pt idx="4256">
                  <c:v>56.3</c:v>
                </c:pt>
                <c:pt idx="4257">
                  <c:v>56.2</c:v>
                </c:pt>
                <c:pt idx="4258">
                  <c:v>56.1</c:v>
                </c:pt>
                <c:pt idx="4259">
                  <c:v>56.2</c:v>
                </c:pt>
                <c:pt idx="4260">
                  <c:v>56.3</c:v>
                </c:pt>
                <c:pt idx="4261">
                  <c:v>56.3</c:v>
                </c:pt>
                <c:pt idx="4262">
                  <c:v>56.1</c:v>
                </c:pt>
                <c:pt idx="4263">
                  <c:v>56.2</c:v>
                </c:pt>
                <c:pt idx="4264">
                  <c:v>56.5</c:v>
                </c:pt>
                <c:pt idx="4265">
                  <c:v>56.6</c:v>
                </c:pt>
                <c:pt idx="4266">
                  <c:v>56.3</c:v>
                </c:pt>
                <c:pt idx="4267">
                  <c:v>55.9</c:v>
                </c:pt>
                <c:pt idx="4268">
                  <c:v>55.6</c:v>
                </c:pt>
                <c:pt idx="4269">
                  <c:v>55.3</c:v>
                </c:pt>
                <c:pt idx="4270">
                  <c:v>55.3</c:v>
                </c:pt>
                <c:pt idx="4271">
                  <c:v>55.5</c:v>
                </c:pt>
                <c:pt idx="4272">
                  <c:v>55.7</c:v>
                </c:pt>
                <c:pt idx="4273">
                  <c:v>55.6</c:v>
                </c:pt>
                <c:pt idx="4274">
                  <c:v>55.7</c:v>
                </c:pt>
                <c:pt idx="4275">
                  <c:v>55.8</c:v>
                </c:pt>
                <c:pt idx="4276">
                  <c:v>55.8</c:v>
                </c:pt>
                <c:pt idx="4277">
                  <c:v>55.9</c:v>
                </c:pt>
                <c:pt idx="4278">
                  <c:v>56.1</c:v>
                </c:pt>
                <c:pt idx="4279">
                  <c:v>56.3</c:v>
                </c:pt>
                <c:pt idx="4280">
                  <c:v>56.4</c:v>
                </c:pt>
                <c:pt idx="4281">
                  <c:v>56.3</c:v>
                </c:pt>
                <c:pt idx="4282">
                  <c:v>56.3</c:v>
                </c:pt>
                <c:pt idx="4283">
                  <c:v>56.3</c:v>
                </c:pt>
                <c:pt idx="4284">
                  <c:v>56.2</c:v>
                </c:pt>
                <c:pt idx="4285">
                  <c:v>56.1</c:v>
                </c:pt>
                <c:pt idx="4286">
                  <c:v>56.1</c:v>
                </c:pt>
                <c:pt idx="4287">
                  <c:v>56.1</c:v>
                </c:pt>
                <c:pt idx="4288">
                  <c:v>56</c:v>
                </c:pt>
                <c:pt idx="4289">
                  <c:v>56</c:v>
                </c:pt>
                <c:pt idx="4290">
                  <c:v>55.9</c:v>
                </c:pt>
                <c:pt idx="4291">
                  <c:v>55.9</c:v>
                </c:pt>
                <c:pt idx="4292">
                  <c:v>56</c:v>
                </c:pt>
                <c:pt idx="4293">
                  <c:v>56</c:v>
                </c:pt>
                <c:pt idx="4294">
                  <c:v>56</c:v>
                </c:pt>
                <c:pt idx="4295">
                  <c:v>55.9</c:v>
                </c:pt>
                <c:pt idx="4296">
                  <c:v>55.9</c:v>
                </c:pt>
                <c:pt idx="4297">
                  <c:v>55.8</c:v>
                </c:pt>
                <c:pt idx="4298">
                  <c:v>55.7</c:v>
                </c:pt>
                <c:pt idx="4299">
                  <c:v>55.7</c:v>
                </c:pt>
                <c:pt idx="4300">
                  <c:v>55.9</c:v>
                </c:pt>
                <c:pt idx="4301">
                  <c:v>55.9</c:v>
                </c:pt>
                <c:pt idx="4302">
                  <c:v>56</c:v>
                </c:pt>
                <c:pt idx="4303">
                  <c:v>55.9</c:v>
                </c:pt>
                <c:pt idx="4304">
                  <c:v>55.7</c:v>
                </c:pt>
                <c:pt idx="4305">
                  <c:v>55.9</c:v>
                </c:pt>
                <c:pt idx="4306">
                  <c:v>56</c:v>
                </c:pt>
                <c:pt idx="4307">
                  <c:v>55.9</c:v>
                </c:pt>
                <c:pt idx="4308">
                  <c:v>56</c:v>
                </c:pt>
                <c:pt idx="4309">
                  <c:v>56</c:v>
                </c:pt>
                <c:pt idx="4310">
                  <c:v>56.1</c:v>
                </c:pt>
                <c:pt idx="4311">
                  <c:v>56.2</c:v>
                </c:pt>
                <c:pt idx="4312">
                  <c:v>56.1</c:v>
                </c:pt>
                <c:pt idx="4313">
                  <c:v>56</c:v>
                </c:pt>
                <c:pt idx="4314">
                  <c:v>56</c:v>
                </c:pt>
                <c:pt idx="4315">
                  <c:v>56.2</c:v>
                </c:pt>
                <c:pt idx="4316">
                  <c:v>56.4</c:v>
                </c:pt>
                <c:pt idx="4317">
                  <c:v>56.3</c:v>
                </c:pt>
                <c:pt idx="4318">
                  <c:v>56.2</c:v>
                </c:pt>
                <c:pt idx="4319">
                  <c:v>56.3</c:v>
                </c:pt>
                <c:pt idx="4320">
                  <c:v>56.3</c:v>
                </c:pt>
                <c:pt idx="4321">
                  <c:v>56.4</c:v>
                </c:pt>
                <c:pt idx="4322">
                  <c:v>56.3</c:v>
                </c:pt>
                <c:pt idx="4323">
                  <c:v>56.2</c:v>
                </c:pt>
                <c:pt idx="4324">
                  <c:v>56.3</c:v>
                </c:pt>
                <c:pt idx="4325">
                  <c:v>56.2</c:v>
                </c:pt>
                <c:pt idx="4326">
                  <c:v>55.8</c:v>
                </c:pt>
                <c:pt idx="4327">
                  <c:v>55</c:v>
                </c:pt>
                <c:pt idx="4328">
                  <c:v>54.8</c:v>
                </c:pt>
                <c:pt idx="4329">
                  <c:v>55.4</c:v>
                </c:pt>
                <c:pt idx="4330">
                  <c:v>56.1</c:v>
                </c:pt>
                <c:pt idx="4331">
                  <c:v>56.3</c:v>
                </c:pt>
                <c:pt idx="4332">
                  <c:v>56.2</c:v>
                </c:pt>
                <c:pt idx="4333">
                  <c:v>55.8</c:v>
                </c:pt>
                <c:pt idx="4334">
                  <c:v>55.6</c:v>
                </c:pt>
                <c:pt idx="4335">
                  <c:v>55.7</c:v>
                </c:pt>
                <c:pt idx="4336">
                  <c:v>55.6</c:v>
                </c:pt>
                <c:pt idx="4337">
                  <c:v>55.5</c:v>
                </c:pt>
                <c:pt idx="4338">
                  <c:v>55.7</c:v>
                </c:pt>
                <c:pt idx="4339">
                  <c:v>55.8</c:v>
                </c:pt>
                <c:pt idx="4340">
                  <c:v>55.6</c:v>
                </c:pt>
                <c:pt idx="4341">
                  <c:v>55.5</c:v>
                </c:pt>
                <c:pt idx="4342">
                  <c:v>55.7</c:v>
                </c:pt>
                <c:pt idx="4343">
                  <c:v>55.7</c:v>
                </c:pt>
                <c:pt idx="4344">
                  <c:v>55.3</c:v>
                </c:pt>
                <c:pt idx="4345">
                  <c:v>55.1</c:v>
                </c:pt>
                <c:pt idx="4346">
                  <c:v>55</c:v>
                </c:pt>
                <c:pt idx="4347">
                  <c:v>54.7</c:v>
                </c:pt>
                <c:pt idx="4348">
                  <c:v>54.5</c:v>
                </c:pt>
                <c:pt idx="4349">
                  <c:v>55</c:v>
                </c:pt>
                <c:pt idx="4350">
                  <c:v>55.6</c:v>
                </c:pt>
                <c:pt idx="4351">
                  <c:v>55.6</c:v>
                </c:pt>
                <c:pt idx="4352">
                  <c:v>55.3</c:v>
                </c:pt>
                <c:pt idx="4353">
                  <c:v>54.9</c:v>
                </c:pt>
                <c:pt idx="4354">
                  <c:v>54.8</c:v>
                </c:pt>
                <c:pt idx="4355">
                  <c:v>54.7</c:v>
                </c:pt>
                <c:pt idx="4356">
                  <c:v>54.8</c:v>
                </c:pt>
                <c:pt idx="4357">
                  <c:v>54.9</c:v>
                </c:pt>
                <c:pt idx="4358">
                  <c:v>55</c:v>
                </c:pt>
                <c:pt idx="4359">
                  <c:v>55</c:v>
                </c:pt>
                <c:pt idx="4360">
                  <c:v>54.8</c:v>
                </c:pt>
                <c:pt idx="4361">
                  <c:v>54.8</c:v>
                </c:pt>
                <c:pt idx="4362">
                  <c:v>55.4</c:v>
                </c:pt>
                <c:pt idx="4363">
                  <c:v>55.6</c:v>
                </c:pt>
                <c:pt idx="4364">
                  <c:v>54.8</c:v>
                </c:pt>
                <c:pt idx="4365">
                  <c:v>54</c:v>
                </c:pt>
                <c:pt idx="4366">
                  <c:v>54.4</c:v>
                </c:pt>
                <c:pt idx="4367">
                  <c:v>55</c:v>
                </c:pt>
                <c:pt idx="4368">
                  <c:v>55</c:v>
                </c:pt>
                <c:pt idx="4369">
                  <c:v>54.9</c:v>
                </c:pt>
                <c:pt idx="4370">
                  <c:v>54.6</c:v>
                </c:pt>
                <c:pt idx="4371">
                  <c:v>54.7</c:v>
                </c:pt>
                <c:pt idx="4372">
                  <c:v>55.1</c:v>
                </c:pt>
                <c:pt idx="4373">
                  <c:v>55.2</c:v>
                </c:pt>
                <c:pt idx="4374">
                  <c:v>55</c:v>
                </c:pt>
                <c:pt idx="4375">
                  <c:v>54.6</c:v>
                </c:pt>
                <c:pt idx="4376">
                  <c:v>54.6</c:v>
                </c:pt>
                <c:pt idx="4377">
                  <c:v>55</c:v>
                </c:pt>
                <c:pt idx="4378">
                  <c:v>55.4</c:v>
                </c:pt>
                <c:pt idx="4379">
                  <c:v>55.1</c:v>
                </c:pt>
                <c:pt idx="4380">
                  <c:v>54.7</c:v>
                </c:pt>
                <c:pt idx="4381">
                  <c:v>54.4</c:v>
                </c:pt>
                <c:pt idx="4382">
                  <c:v>54.3</c:v>
                </c:pt>
                <c:pt idx="4383">
                  <c:v>54.8</c:v>
                </c:pt>
                <c:pt idx="4384">
                  <c:v>55.1</c:v>
                </c:pt>
                <c:pt idx="4385">
                  <c:v>55</c:v>
                </c:pt>
                <c:pt idx="4386">
                  <c:v>54.5</c:v>
                </c:pt>
                <c:pt idx="4387">
                  <c:v>54.1</c:v>
                </c:pt>
                <c:pt idx="4388">
                  <c:v>53.9</c:v>
                </c:pt>
                <c:pt idx="4389">
                  <c:v>54.1</c:v>
                </c:pt>
                <c:pt idx="4390">
                  <c:v>54.6</c:v>
                </c:pt>
                <c:pt idx="4391">
                  <c:v>54.6</c:v>
                </c:pt>
                <c:pt idx="4392">
                  <c:v>54.2</c:v>
                </c:pt>
                <c:pt idx="4393">
                  <c:v>53.7</c:v>
                </c:pt>
                <c:pt idx="4394">
                  <c:v>53.6</c:v>
                </c:pt>
                <c:pt idx="4395">
                  <c:v>53.6</c:v>
                </c:pt>
                <c:pt idx="4396">
                  <c:v>54.1</c:v>
                </c:pt>
                <c:pt idx="4397">
                  <c:v>54.7</c:v>
                </c:pt>
                <c:pt idx="4398">
                  <c:v>54.6</c:v>
                </c:pt>
                <c:pt idx="4399">
                  <c:v>54</c:v>
                </c:pt>
                <c:pt idx="4400">
                  <c:v>54</c:v>
                </c:pt>
                <c:pt idx="4401">
                  <c:v>54.5</c:v>
                </c:pt>
                <c:pt idx="4402">
                  <c:v>54.8</c:v>
                </c:pt>
                <c:pt idx="4403">
                  <c:v>54.6</c:v>
                </c:pt>
                <c:pt idx="4404">
                  <c:v>54.4</c:v>
                </c:pt>
                <c:pt idx="4405">
                  <c:v>54</c:v>
                </c:pt>
                <c:pt idx="4406">
                  <c:v>53.9</c:v>
                </c:pt>
                <c:pt idx="4407">
                  <c:v>54.2</c:v>
                </c:pt>
                <c:pt idx="4408">
                  <c:v>54.5</c:v>
                </c:pt>
                <c:pt idx="4409">
                  <c:v>54.1</c:v>
                </c:pt>
                <c:pt idx="4410">
                  <c:v>53.3</c:v>
                </c:pt>
                <c:pt idx="4411">
                  <c:v>53.4</c:v>
                </c:pt>
                <c:pt idx="4412">
                  <c:v>53.7</c:v>
                </c:pt>
                <c:pt idx="4413">
                  <c:v>54.2</c:v>
                </c:pt>
                <c:pt idx="4414">
                  <c:v>54.5</c:v>
                </c:pt>
                <c:pt idx="4415">
                  <c:v>54.6</c:v>
                </c:pt>
                <c:pt idx="4416">
                  <c:v>54.6</c:v>
                </c:pt>
                <c:pt idx="4417">
                  <c:v>54.7</c:v>
                </c:pt>
                <c:pt idx="4418">
                  <c:v>54.7</c:v>
                </c:pt>
                <c:pt idx="4419">
                  <c:v>54.2</c:v>
                </c:pt>
                <c:pt idx="4420">
                  <c:v>53.8</c:v>
                </c:pt>
                <c:pt idx="4421">
                  <c:v>53.9</c:v>
                </c:pt>
                <c:pt idx="4422">
                  <c:v>54</c:v>
                </c:pt>
                <c:pt idx="4423">
                  <c:v>53.9</c:v>
                </c:pt>
                <c:pt idx="4424">
                  <c:v>54</c:v>
                </c:pt>
                <c:pt idx="4425">
                  <c:v>54</c:v>
                </c:pt>
                <c:pt idx="4426">
                  <c:v>54.2</c:v>
                </c:pt>
                <c:pt idx="4427">
                  <c:v>54</c:v>
                </c:pt>
                <c:pt idx="4428">
                  <c:v>53.7</c:v>
                </c:pt>
                <c:pt idx="4429">
                  <c:v>53.3</c:v>
                </c:pt>
                <c:pt idx="4430">
                  <c:v>53</c:v>
                </c:pt>
                <c:pt idx="4431">
                  <c:v>53.3</c:v>
                </c:pt>
                <c:pt idx="4432">
                  <c:v>53.5</c:v>
                </c:pt>
                <c:pt idx="4433">
                  <c:v>53.6</c:v>
                </c:pt>
                <c:pt idx="4434">
                  <c:v>53.4</c:v>
                </c:pt>
                <c:pt idx="4435">
                  <c:v>53.2</c:v>
                </c:pt>
                <c:pt idx="4436">
                  <c:v>53.9</c:v>
                </c:pt>
                <c:pt idx="4437">
                  <c:v>54.2</c:v>
                </c:pt>
                <c:pt idx="4438">
                  <c:v>54</c:v>
                </c:pt>
                <c:pt idx="4439">
                  <c:v>54.1</c:v>
                </c:pt>
                <c:pt idx="4440">
                  <c:v>54</c:v>
                </c:pt>
                <c:pt idx="4441">
                  <c:v>53.2</c:v>
                </c:pt>
                <c:pt idx="4442">
                  <c:v>52.5</c:v>
                </c:pt>
                <c:pt idx="4443">
                  <c:v>52.9</c:v>
                </c:pt>
                <c:pt idx="4444">
                  <c:v>53.4</c:v>
                </c:pt>
                <c:pt idx="4445">
                  <c:v>53.5</c:v>
                </c:pt>
                <c:pt idx="4446">
                  <c:v>53.5</c:v>
                </c:pt>
                <c:pt idx="4447">
                  <c:v>53.7</c:v>
                </c:pt>
                <c:pt idx="4448">
                  <c:v>53.8</c:v>
                </c:pt>
                <c:pt idx="4449">
                  <c:v>53.7</c:v>
                </c:pt>
                <c:pt idx="4450">
                  <c:v>53.7</c:v>
                </c:pt>
                <c:pt idx="4451">
                  <c:v>53.7</c:v>
                </c:pt>
                <c:pt idx="4452">
                  <c:v>53.6</c:v>
                </c:pt>
                <c:pt idx="4453">
                  <c:v>53.5</c:v>
                </c:pt>
                <c:pt idx="4454">
                  <c:v>53.3</c:v>
                </c:pt>
                <c:pt idx="4455">
                  <c:v>53.1</c:v>
                </c:pt>
                <c:pt idx="4456">
                  <c:v>53.1</c:v>
                </c:pt>
                <c:pt idx="4457">
                  <c:v>53.1</c:v>
                </c:pt>
                <c:pt idx="4458">
                  <c:v>52.8</c:v>
                </c:pt>
                <c:pt idx="4459">
                  <c:v>52.3</c:v>
                </c:pt>
                <c:pt idx="4460">
                  <c:v>52</c:v>
                </c:pt>
                <c:pt idx="4461">
                  <c:v>51.8</c:v>
                </c:pt>
                <c:pt idx="4462">
                  <c:v>51.4</c:v>
                </c:pt>
                <c:pt idx="4463">
                  <c:v>51.3</c:v>
                </c:pt>
                <c:pt idx="4464">
                  <c:v>51.4</c:v>
                </c:pt>
                <c:pt idx="4465">
                  <c:v>51.2</c:v>
                </c:pt>
                <c:pt idx="4466">
                  <c:v>51.1</c:v>
                </c:pt>
                <c:pt idx="4467">
                  <c:v>50.9</c:v>
                </c:pt>
                <c:pt idx="4468">
                  <c:v>51.2</c:v>
                </c:pt>
                <c:pt idx="4469">
                  <c:v>51.5</c:v>
                </c:pt>
                <c:pt idx="4470">
                  <c:v>51.4</c:v>
                </c:pt>
                <c:pt idx="4471">
                  <c:v>50.6</c:v>
                </c:pt>
                <c:pt idx="4472">
                  <c:v>49.8</c:v>
                </c:pt>
                <c:pt idx="4473">
                  <c:v>49.5</c:v>
                </c:pt>
                <c:pt idx="4474">
                  <c:v>49.7</c:v>
                </c:pt>
                <c:pt idx="4475">
                  <c:v>50.2</c:v>
                </c:pt>
                <c:pt idx="4476">
                  <c:v>50.6</c:v>
                </c:pt>
                <c:pt idx="4477">
                  <c:v>50.9</c:v>
                </c:pt>
                <c:pt idx="4478">
                  <c:v>50.8</c:v>
                </c:pt>
                <c:pt idx="4479">
                  <c:v>50.7</c:v>
                </c:pt>
                <c:pt idx="4480">
                  <c:v>50.4</c:v>
                </c:pt>
                <c:pt idx="4481">
                  <c:v>50.4</c:v>
                </c:pt>
                <c:pt idx="4482">
                  <c:v>50.9</c:v>
                </c:pt>
                <c:pt idx="4483">
                  <c:v>51</c:v>
                </c:pt>
                <c:pt idx="4484">
                  <c:v>50.8</c:v>
                </c:pt>
                <c:pt idx="4485">
                  <c:v>50.4</c:v>
                </c:pt>
                <c:pt idx="4486">
                  <c:v>50.3</c:v>
                </c:pt>
                <c:pt idx="4487">
                  <c:v>50.5</c:v>
                </c:pt>
                <c:pt idx="4488">
                  <c:v>50.6</c:v>
                </c:pt>
                <c:pt idx="4489">
                  <c:v>50.7</c:v>
                </c:pt>
                <c:pt idx="4490">
                  <c:v>50.9</c:v>
                </c:pt>
                <c:pt idx="4491">
                  <c:v>51</c:v>
                </c:pt>
                <c:pt idx="4492">
                  <c:v>50.9</c:v>
                </c:pt>
                <c:pt idx="4493">
                  <c:v>50.7</c:v>
                </c:pt>
                <c:pt idx="4494">
                  <c:v>50.6</c:v>
                </c:pt>
                <c:pt idx="4495">
                  <c:v>50.7</c:v>
                </c:pt>
                <c:pt idx="4496">
                  <c:v>50.8</c:v>
                </c:pt>
                <c:pt idx="4497">
                  <c:v>51.1</c:v>
                </c:pt>
                <c:pt idx="4498">
                  <c:v>51.1</c:v>
                </c:pt>
                <c:pt idx="4499">
                  <c:v>50.8</c:v>
                </c:pt>
                <c:pt idx="4500">
                  <c:v>50.6</c:v>
                </c:pt>
                <c:pt idx="4501">
                  <c:v>50.6</c:v>
                </c:pt>
                <c:pt idx="4502">
                  <c:v>50.7</c:v>
                </c:pt>
                <c:pt idx="4503">
                  <c:v>50.7</c:v>
                </c:pt>
                <c:pt idx="4504">
                  <c:v>50.8</c:v>
                </c:pt>
                <c:pt idx="4505">
                  <c:v>51</c:v>
                </c:pt>
                <c:pt idx="4506">
                  <c:v>51.1</c:v>
                </c:pt>
                <c:pt idx="4507">
                  <c:v>51</c:v>
                </c:pt>
                <c:pt idx="4508">
                  <c:v>50.7</c:v>
                </c:pt>
                <c:pt idx="4509">
                  <c:v>50.6</c:v>
                </c:pt>
                <c:pt idx="4510">
                  <c:v>50.5</c:v>
                </c:pt>
                <c:pt idx="4511">
                  <c:v>50.5</c:v>
                </c:pt>
                <c:pt idx="4512">
                  <c:v>50.6</c:v>
                </c:pt>
                <c:pt idx="4513">
                  <c:v>50.4</c:v>
                </c:pt>
                <c:pt idx="4514">
                  <c:v>50.3</c:v>
                </c:pt>
                <c:pt idx="4515">
                  <c:v>50.5</c:v>
                </c:pt>
                <c:pt idx="4516">
                  <c:v>50.7</c:v>
                </c:pt>
                <c:pt idx="4517">
                  <c:v>51</c:v>
                </c:pt>
                <c:pt idx="4518">
                  <c:v>51</c:v>
                </c:pt>
                <c:pt idx="4519">
                  <c:v>51.4</c:v>
                </c:pt>
                <c:pt idx="4520">
                  <c:v>51.6</c:v>
                </c:pt>
                <c:pt idx="4521">
                  <c:v>51.7</c:v>
                </c:pt>
                <c:pt idx="4522">
                  <c:v>51.7</c:v>
                </c:pt>
                <c:pt idx="4523">
                  <c:v>51.8</c:v>
                </c:pt>
                <c:pt idx="4524">
                  <c:v>52.5</c:v>
                </c:pt>
                <c:pt idx="4525">
                  <c:v>51.9</c:v>
                </c:pt>
                <c:pt idx="4526">
                  <c:v>50.2</c:v>
                </c:pt>
                <c:pt idx="4527">
                  <c:v>48.9</c:v>
                </c:pt>
                <c:pt idx="4528">
                  <c:v>48.9</c:v>
                </c:pt>
                <c:pt idx="4529">
                  <c:v>49.3</c:v>
                </c:pt>
                <c:pt idx="4530">
                  <c:v>49.1</c:v>
                </c:pt>
                <c:pt idx="4531">
                  <c:v>49.4</c:v>
                </c:pt>
                <c:pt idx="4532">
                  <c:v>50.8</c:v>
                </c:pt>
                <c:pt idx="4533">
                  <c:v>51.7</c:v>
                </c:pt>
                <c:pt idx="4534">
                  <c:v>51.8</c:v>
                </c:pt>
                <c:pt idx="4535">
                  <c:v>52</c:v>
                </c:pt>
                <c:pt idx="4536">
                  <c:v>52.1</c:v>
                </c:pt>
                <c:pt idx="4537">
                  <c:v>52</c:v>
                </c:pt>
                <c:pt idx="4538">
                  <c:v>51.8</c:v>
                </c:pt>
                <c:pt idx="4539">
                  <c:v>51.7</c:v>
                </c:pt>
                <c:pt idx="4540">
                  <c:v>51.7</c:v>
                </c:pt>
                <c:pt idx="4541">
                  <c:v>51.6</c:v>
                </c:pt>
                <c:pt idx="4542">
                  <c:v>51.5</c:v>
                </c:pt>
                <c:pt idx="4543">
                  <c:v>51.6</c:v>
                </c:pt>
                <c:pt idx="4544">
                  <c:v>52.1</c:v>
                </c:pt>
                <c:pt idx="4545">
                  <c:v>52.4</c:v>
                </c:pt>
                <c:pt idx="4546">
                  <c:v>52.3</c:v>
                </c:pt>
                <c:pt idx="4547">
                  <c:v>52</c:v>
                </c:pt>
                <c:pt idx="4548">
                  <c:v>51.8</c:v>
                </c:pt>
                <c:pt idx="4549">
                  <c:v>51.7</c:v>
                </c:pt>
                <c:pt idx="4550">
                  <c:v>51.7</c:v>
                </c:pt>
                <c:pt idx="4551">
                  <c:v>51.6</c:v>
                </c:pt>
                <c:pt idx="4552">
                  <c:v>51.4</c:v>
                </c:pt>
                <c:pt idx="4553">
                  <c:v>51</c:v>
                </c:pt>
                <c:pt idx="4554">
                  <c:v>50.8</c:v>
                </c:pt>
                <c:pt idx="4555">
                  <c:v>50.7</c:v>
                </c:pt>
                <c:pt idx="4556">
                  <c:v>50.3</c:v>
                </c:pt>
                <c:pt idx="4557">
                  <c:v>50.2</c:v>
                </c:pt>
                <c:pt idx="4558">
                  <c:v>50.3</c:v>
                </c:pt>
                <c:pt idx="4559">
                  <c:v>50.2</c:v>
                </c:pt>
                <c:pt idx="4560">
                  <c:v>50.3</c:v>
                </c:pt>
                <c:pt idx="4561">
                  <c:v>50.1</c:v>
                </c:pt>
                <c:pt idx="4562">
                  <c:v>49.9</c:v>
                </c:pt>
                <c:pt idx="4563">
                  <c:v>49.9</c:v>
                </c:pt>
                <c:pt idx="4564">
                  <c:v>49.6</c:v>
                </c:pt>
                <c:pt idx="4565">
                  <c:v>49.3</c:v>
                </c:pt>
                <c:pt idx="4566">
                  <c:v>49.3</c:v>
                </c:pt>
                <c:pt idx="4567">
                  <c:v>49.4</c:v>
                </c:pt>
                <c:pt idx="4568">
                  <c:v>49</c:v>
                </c:pt>
                <c:pt idx="4569">
                  <c:v>48.5</c:v>
                </c:pt>
                <c:pt idx="4570">
                  <c:v>47.9</c:v>
                </c:pt>
                <c:pt idx="4571">
                  <c:v>47.4</c:v>
                </c:pt>
                <c:pt idx="4572">
                  <c:v>47.4</c:v>
                </c:pt>
                <c:pt idx="4573">
                  <c:v>47.1</c:v>
                </c:pt>
                <c:pt idx="4574">
                  <c:v>47.4</c:v>
                </c:pt>
                <c:pt idx="4575">
                  <c:v>48.2</c:v>
                </c:pt>
                <c:pt idx="4576">
                  <c:v>48.4</c:v>
                </c:pt>
                <c:pt idx="4577">
                  <c:v>48.5</c:v>
                </c:pt>
                <c:pt idx="4578">
                  <c:v>48.5</c:v>
                </c:pt>
                <c:pt idx="4579">
                  <c:v>48.5</c:v>
                </c:pt>
                <c:pt idx="4580">
                  <c:v>48.5</c:v>
                </c:pt>
                <c:pt idx="4581">
                  <c:v>48.6</c:v>
                </c:pt>
                <c:pt idx="4582">
                  <c:v>48.7</c:v>
                </c:pt>
                <c:pt idx="4583">
                  <c:v>48.7</c:v>
                </c:pt>
                <c:pt idx="4584">
                  <c:v>48.4</c:v>
                </c:pt>
                <c:pt idx="4585">
                  <c:v>48</c:v>
                </c:pt>
                <c:pt idx="4586">
                  <c:v>48</c:v>
                </c:pt>
                <c:pt idx="4587">
                  <c:v>48</c:v>
                </c:pt>
                <c:pt idx="4588">
                  <c:v>48</c:v>
                </c:pt>
                <c:pt idx="4589">
                  <c:v>48.1</c:v>
                </c:pt>
                <c:pt idx="4590">
                  <c:v>48.1</c:v>
                </c:pt>
                <c:pt idx="4591">
                  <c:v>48</c:v>
                </c:pt>
                <c:pt idx="4592">
                  <c:v>47.8</c:v>
                </c:pt>
                <c:pt idx="4593">
                  <c:v>47.7</c:v>
                </c:pt>
                <c:pt idx="4594">
                  <c:v>47.7</c:v>
                </c:pt>
                <c:pt idx="4595">
                  <c:v>47.7</c:v>
                </c:pt>
                <c:pt idx="4596">
                  <c:v>47.6</c:v>
                </c:pt>
                <c:pt idx="4597">
                  <c:v>47.4</c:v>
                </c:pt>
                <c:pt idx="4598">
                  <c:v>47.3</c:v>
                </c:pt>
                <c:pt idx="4599">
                  <c:v>47.3</c:v>
                </c:pt>
                <c:pt idx="4600">
                  <c:v>47.4</c:v>
                </c:pt>
                <c:pt idx="4601">
                  <c:v>47.5</c:v>
                </c:pt>
                <c:pt idx="4602">
                  <c:v>47.3</c:v>
                </c:pt>
                <c:pt idx="4603">
                  <c:v>47.6</c:v>
                </c:pt>
                <c:pt idx="4604">
                  <c:v>48.3</c:v>
                </c:pt>
                <c:pt idx="4605">
                  <c:v>48.4</c:v>
                </c:pt>
                <c:pt idx="4606">
                  <c:v>48.7</c:v>
                </c:pt>
                <c:pt idx="4607">
                  <c:v>48.5</c:v>
                </c:pt>
                <c:pt idx="4608">
                  <c:v>47.5</c:v>
                </c:pt>
                <c:pt idx="4609">
                  <c:v>47.1</c:v>
                </c:pt>
                <c:pt idx="4610">
                  <c:v>47.2</c:v>
                </c:pt>
                <c:pt idx="4611">
                  <c:v>47.2</c:v>
                </c:pt>
                <c:pt idx="4612">
                  <c:v>46.7</c:v>
                </c:pt>
                <c:pt idx="4613">
                  <c:v>46.6</c:v>
                </c:pt>
                <c:pt idx="4614">
                  <c:v>46.5</c:v>
                </c:pt>
                <c:pt idx="4615">
                  <c:v>46.2</c:v>
                </c:pt>
                <c:pt idx="4616">
                  <c:v>45.9</c:v>
                </c:pt>
                <c:pt idx="4617">
                  <c:v>45.7</c:v>
                </c:pt>
                <c:pt idx="4618">
                  <c:v>45.3</c:v>
                </c:pt>
                <c:pt idx="4619">
                  <c:v>44.8</c:v>
                </c:pt>
                <c:pt idx="4620">
                  <c:v>44.5</c:v>
                </c:pt>
                <c:pt idx="4621">
                  <c:v>44.4</c:v>
                </c:pt>
                <c:pt idx="4622">
                  <c:v>44.8</c:v>
                </c:pt>
                <c:pt idx="4623">
                  <c:v>45.1</c:v>
                </c:pt>
                <c:pt idx="4624">
                  <c:v>45.1</c:v>
                </c:pt>
                <c:pt idx="4625">
                  <c:v>45.1</c:v>
                </c:pt>
                <c:pt idx="4626">
                  <c:v>45</c:v>
                </c:pt>
                <c:pt idx="4627">
                  <c:v>44.9</c:v>
                </c:pt>
                <c:pt idx="4628">
                  <c:v>45.1</c:v>
                </c:pt>
                <c:pt idx="4629">
                  <c:v>45.1</c:v>
                </c:pt>
                <c:pt idx="4630">
                  <c:v>45</c:v>
                </c:pt>
                <c:pt idx="4631">
                  <c:v>45</c:v>
                </c:pt>
                <c:pt idx="4632">
                  <c:v>45</c:v>
                </c:pt>
                <c:pt idx="4633">
                  <c:v>44.9</c:v>
                </c:pt>
                <c:pt idx="4634">
                  <c:v>45.1</c:v>
                </c:pt>
                <c:pt idx="4635">
                  <c:v>45.1</c:v>
                </c:pt>
                <c:pt idx="4636">
                  <c:v>44.5</c:v>
                </c:pt>
                <c:pt idx="4637">
                  <c:v>44.2</c:v>
                </c:pt>
                <c:pt idx="4638">
                  <c:v>44.5</c:v>
                </c:pt>
                <c:pt idx="4639">
                  <c:v>44.6</c:v>
                </c:pt>
                <c:pt idx="4640">
                  <c:v>44.3</c:v>
                </c:pt>
                <c:pt idx="4641">
                  <c:v>44.1</c:v>
                </c:pt>
                <c:pt idx="4642">
                  <c:v>44.5</c:v>
                </c:pt>
                <c:pt idx="4643">
                  <c:v>44.8</c:v>
                </c:pt>
                <c:pt idx="4644">
                  <c:v>44.7</c:v>
                </c:pt>
                <c:pt idx="4645">
                  <c:v>44.2</c:v>
                </c:pt>
                <c:pt idx="4646">
                  <c:v>44.1</c:v>
                </c:pt>
                <c:pt idx="4647">
                  <c:v>44.3</c:v>
                </c:pt>
                <c:pt idx="4648">
                  <c:v>44.4</c:v>
                </c:pt>
                <c:pt idx="4649">
                  <c:v>44.3</c:v>
                </c:pt>
                <c:pt idx="4650">
                  <c:v>44.2</c:v>
                </c:pt>
                <c:pt idx="4651">
                  <c:v>44.2</c:v>
                </c:pt>
                <c:pt idx="4652">
                  <c:v>44.3</c:v>
                </c:pt>
                <c:pt idx="4653">
                  <c:v>44.7</c:v>
                </c:pt>
                <c:pt idx="4654">
                  <c:v>44.9</c:v>
                </c:pt>
                <c:pt idx="4655">
                  <c:v>45.1</c:v>
                </c:pt>
                <c:pt idx="4656">
                  <c:v>45.6</c:v>
                </c:pt>
                <c:pt idx="4657">
                  <c:v>46</c:v>
                </c:pt>
                <c:pt idx="4658">
                  <c:v>45.9</c:v>
                </c:pt>
                <c:pt idx="4659">
                  <c:v>45.8</c:v>
                </c:pt>
                <c:pt idx="4660">
                  <c:v>46.2</c:v>
                </c:pt>
                <c:pt idx="4661">
                  <c:v>46.4</c:v>
                </c:pt>
                <c:pt idx="4662">
                  <c:v>46.4</c:v>
                </c:pt>
                <c:pt idx="4663">
                  <c:v>46.8</c:v>
                </c:pt>
                <c:pt idx="4664">
                  <c:v>47.2</c:v>
                </c:pt>
                <c:pt idx="4665">
                  <c:v>47.2</c:v>
                </c:pt>
                <c:pt idx="4666">
                  <c:v>47.1</c:v>
                </c:pt>
                <c:pt idx="4667">
                  <c:v>47.1</c:v>
                </c:pt>
                <c:pt idx="4668">
                  <c:v>47.4</c:v>
                </c:pt>
                <c:pt idx="4669">
                  <c:v>47.9</c:v>
                </c:pt>
                <c:pt idx="4670">
                  <c:v>48.1</c:v>
                </c:pt>
                <c:pt idx="4671">
                  <c:v>48.2</c:v>
                </c:pt>
                <c:pt idx="4672">
                  <c:v>48.1</c:v>
                </c:pt>
                <c:pt idx="4673">
                  <c:v>48.1</c:v>
                </c:pt>
                <c:pt idx="4674">
                  <c:v>48.2</c:v>
                </c:pt>
                <c:pt idx="4675">
                  <c:v>48.6</c:v>
                </c:pt>
                <c:pt idx="4676">
                  <c:v>48.9</c:v>
                </c:pt>
                <c:pt idx="4677">
                  <c:v>48.8</c:v>
                </c:pt>
                <c:pt idx="4678">
                  <c:v>48.8</c:v>
                </c:pt>
                <c:pt idx="4679">
                  <c:v>48.9</c:v>
                </c:pt>
                <c:pt idx="4680">
                  <c:v>48.8</c:v>
                </c:pt>
                <c:pt idx="4681">
                  <c:v>48.6</c:v>
                </c:pt>
                <c:pt idx="4682">
                  <c:v>48.3</c:v>
                </c:pt>
                <c:pt idx="4683">
                  <c:v>48.2</c:v>
                </c:pt>
                <c:pt idx="4684">
                  <c:v>48</c:v>
                </c:pt>
                <c:pt idx="4685">
                  <c:v>47.8</c:v>
                </c:pt>
                <c:pt idx="4686">
                  <c:v>47.7</c:v>
                </c:pt>
                <c:pt idx="4687">
                  <c:v>47.5</c:v>
                </c:pt>
                <c:pt idx="4688">
                  <c:v>47.5</c:v>
                </c:pt>
                <c:pt idx="4689">
                  <c:v>47.3</c:v>
                </c:pt>
                <c:pt idx="4690">
                  <c:v>46.8</c:v>
                </c:pt>
                <c:pt idx="4691">
                  <c:v>46.7</c:v>
                </c:pt>
                <c:pt idx="4692">
                  <c:v>47</c:v>
                </c:pt>
                <c:pt idx="4693">
                  <c:v>47.3</c:v>
                </c:pt>
                <c:pt idx="4694">
                  <c:v>47.3</c:v>
                </c:pt>
                <c:pt idx="4695">
                  <c:v>47.3</c:v>
                </c:pt>
                <c:pt idx="4696">
                  <c:v>48</c:v>
                </c:pt>
                <c:pt idx="4697">
                  <c:v>48.6</c:v>
                </c:pt>
                <c:pt idx="4698">
                  <c:v>49.1</c:v>
                </c:pt>
                <c:pt idx="4699">
                  <c:v>49.3</c:v>
                </c:pt>
                <c:pt idx="4700">
                  <c:v>49.1</c:v>
                </c:pt>
                <c:pt idx="4701">
                  <c:v>49</c:v>
                </c:pt>
                <c:pt idx="4702">
                  <c:v>49</c:v>
                </c:pt>
                <c:pt idx="4703">
                  <c:v>49</c:v>
                </c:pt>
                <c:pt idx="4704">
                  <c:v>48.9</c:v>
                </c:pt>
                <c:pt idx="4705">
                  <c:v>49</c:v>
                </c:pt>
                <c:pt idx="4706">
                  <c:v>48.9</c:v>
                </c:pt>
                <c:pt idx="4707">
                  <c:v>48.9</c:v>
                </c:pt>
                <c:pt idx="4708">
                  <c:v>49</c:v>
                </c:pt>
                <c:pt idx="4709">
                  <c:v>49.1</c:v>
                </c:pt>
                <c:pt idx="4710">
                  <c:v>49.1</c:v>
                </c:pt>
                <c:pt idx="4711">
                  <c:v>49.3</c:v>
                </c:pt>
                <c:pt idx="4712">
                  <c:v>49.3</c:v>
                </c:pt>
                <c:pt idx="4713">
                  <c:v>49.1</c:v>
                </c:pt>
                <c:pt idx="4714">
                  <c:v>49</c:v>
                </c:pt>
                <c:pt idx="4715">
                  <c:v>49</c:v>
                </c:pt>
                <c:pt idx="4716">
                  <c:v>48.9</c:v>
                </c:pt>
                <c:pt idx="4717">
                  <c:v>48.7</c:v>
                </c:pt>
                <c:pt idx="4718">
                  <c:v>48.4</c:v>
                </c:pt>
                <c:pt idx="4719">
                  <c:v>48.3</c:v>
                </c:pt>
                <c:pt idx="4720">
                  <c:v>48.4</c:v>
                </c:pt>
                <c:pt idx="4721">
                  <c:v>48.2</c:v>
                </c:pt>
                <c:pt idx="4722">
                  <c:v>47.7</c:v>
                </c:pt>
                <c:pt idx="4723">
                  <c:v>47.2</c:v>
                </c:pt>
                <c:pt idx="4724">
                  <c:v>47.3</c:v>
                </c:pt>
                <c:pt idx="4725">
                  <c:v>47.2</c:v>
                </c:pt>
                <c:pt idx="4726">
                  <c:v>47</c:v>
                </c:pt>
                <c:pt idx="4727">
                  <c:v>47.1</c:v>
                </c:pt>
                <c:pt idx="4728">
                  <c:v>47.2</c:v>
                </c:pt>
                <c:pt idx="4729">
                  <c:v>47.4</c:v>
                </c:pt>
                <c:pt idx="4730">
                  <c:v>47.8</c:v>
                </c:pt>
                <c:pt idx="4731">
                  <c:v>47.9</c:v>
                </c:pt>
                <c:pt idx="4732">
                  <c:v>48.1</c:v>
                </c:pt>
                <c:pt idx="4733">
                  <c:v>48.4</c:v>
                </c:pt>
                <c:pt idx="4734">
                  <c:v>48.5</c:v>
                </c:pt>
                <c:pt idx="4735">
                  <c:v>48.3</c:v>
                </c:pt>
                <c:pt idx="4736">
                  <c:v>48.3</c:v>
                </c:pt>
                <c:pt idx="4737">
                  <c:v>48.2</c:v>
                </c:pt>
                <c:pt idx="4738">
                  <c:v>47.9</c:v>
                </c:pt>
                <c:pt idx="4739">
                  <c:v>47.8</c:v>
                </c:pt>
                <c:pt idx="4740">
                  <c:v>48</c:v>
                </c:pt>
                <c:pt idx="4741">
                  <c:v>48.1</c:v>
                </c:pt>
                <c:pt idx="4742">
                  <c:v>48</c:v>
                </c:pt>
                <c:pt idx="4743">
                  <c:v>48.5</c:v>
                </c:pt>
                <c:pt idx="4744">
                  <c:v>49.2</c:v>
                </c:pt>
                <c:pt idx="4745">
                  <c:v>49.7</c:v>
                </c:pt>
                <c:pt idx="4746">
                  <c:v>49.9</c:v>
                </c:pt>
                <c:pt idx="4747">
                  <c:v>49.8</c:v>
                </c:pt>
                <c:pt idx="4748">
                  <c:v>49.6</c:v>
                </c:pt>
                <c:pt idx="4749">
                  <c:v>49.5</c:v>
                </c:pt>
                <c:pt idx="4750">
                  <c:v>49.3</c:v>
                </c:pt>
                <c:pt idx="4751">
                  <c:v>49</c:v>
                </c:pt>
                <c:pt idx="4752">
                  <c:v>49.3</c:v>
                </c:pt>
                <c:pt idx="4753">
                  <c:v>49.5</c:v>
                </c:pt>
                <c:pt idx="4754">
                  <c:v>49.4</c:v>
                </c:pt>
                <c:pt idx="4755">
                  <c:v>49.1</c:v>
                </c:pt>
                <c:pt idx="4756">
                  <c:v>48.9</c:v>
                </c:pt>
                <c:pt idx="4757">
                  <c:v>49.1</c:v>
                </c:pt>
                <c:pt idx="4758">
                  <c:v>49.1</c:v>
                </c:pt>
                <c:pt idx="4759">
                  <c:v>49</c:v>
                </c:pt>
                <c:pt idx="4760">
                  <c:v>48.9</c:v>
                </c:pt>
                <c:pt idx="4761">
                  <c:v>49.3</c:v>
                </c:pt>
                <c:pt idx="4762">
                  <c:v>49.8</c:v>
                </c:pt>
                <c:pt idx="4763">
                  <c:v>49.7</c:v>
                </c:pt>
                <c:pt idx="4764">
                  <c:v>49.5</c:v>
                </c:pt>
                <c:pt idx="4765">
                  <c:v>49.6</c:v>
                </c:pt>
                <c:pt idx="4766">
                  <c:v>49.3</c:v>
                </c:pt>
                <c:pt idx="4767">
                  <c:v>48.7</c:v>
                </c:pt>
                <c:pt idx="4768">
                  <c:v>48.1</c:v>
                </c:pt>
                <c:pt idx="4769">
                  <c:v>47.7</c:v>
                </c:pt>
                <c:pt idx="4770">
                  <c:v>47.9</c:v>
                </c:pt>
                <c:pt idx="4771">
                  <c:v>48.4</c:v>
                </c:pt>
                <c:pt idx="4772">
                  <c:v>48.5</c:v>
                </c:pt>
                <c:pt idx="4773">
                  <c:v>48.3</c:v>
                </c:pt>
                <c:pt idx="4774">
                  <c:v>48.2</c:v>
                </c:pt>
                <c:pt idx="4775">
                  <c:v>48.2</c:v>
                </c:pt>
                <c:pt idx="4776">
                  <c:v>48.1</c:v>
                </c:pt>
                <c:pt idx="4777">
                  <c:v>48.1</c:v>
                </c:pt>
                <c:pt idx="4778">
                  <c:v>48.2</c:v>
                </c:pt>
                <c:pt idx="4779">
                  <c:v>48.1</c:v>
                </c:pt>
                <c:pt idx="4780">
                  <c:v>47.9</c:v>
                </c:pt>
                <c:pt idx="4781">
                  <c:v>47.7</c:v>
                </c:pt>
                <c:pt idx="4782">
                  <c:v>47.8</c:v>
                </c:pt>
                <c:pt idx="4783">
                  <c:v>47.9</c:v>
                </c:pt>
                <c:pt idx="4784">
                  <c:v>47.9</c:v>
                </c:pt>
                <c:pt idx="4785">
                  <c:v>48</c:v>
                </c:pt>
                <c:pt idx="4786">
                  <c:v>48.4</c:v>
                </c:pt>
                <c:pt idx="4787">
                  <c:v>48.5</c:v>
                </c:pt>
                <c:pt idx="4788">
                  <c:v>48.8</c:v>
                </c:pt>
                <c:pt idx="4789">
                  <c:v>49.1</c:v>
                </c:pt>
                <c:pt idx="4790">
                  <c:v>49.3</c:v>
                </c:pt>
                <c:pt idx="4791">
                  <c:v>49.5</c:v>
                </c:pt>
                <c:pt idx="4792">
                  <c:v>49.5</c:v>
                </c:pt>
                <c:pt idx="4793">
                  <c:v>49.6</c:v>
                </c:pt>
                <c:pt idx="4794">
                  <c:v>49.8</c:v>
                </c:pt>
                <c:pt idx="4795">
                  <c:v>49.9</c:v>
                </c:pt>
                <c:pt idx="4796">
                  <c:v>49.7</c:v>
                </c:pt>
                <c:pt idx="4797">
                  <c:v>49.4</c:v>
                </c:pt>
                <c:pt idx="4798">
                  <c:v>49.3</c:v>
                </c:pt>
                <c:pt idx="4799">
                  <c:v>49.2</c:v>
                </c:pt>
                <c:pt idx="4800">
                  <c:v>49</c:v>
                </c:pt>
                <c:pt idx="4801">
                  <c:v>48.7</c:v>
                </c:pt>
                <c:pt idx="4802">
                  <c:v>48.2</c:v>
                </c:pt>
                <c:pt idx="4803">
                  <c:v>48.1</c:v>
                </c:pt>
                <c:pt idx="4804">
                  <c:v>48.1</c:v>
                </c:pt>
                <c:pt idx="4805">
                  <c:v>48.5</c:v>
                </c:pt>
                <c:pt idx="4806">
                  <c:v>48.8</c:v>
                </c:pt>
                <c:pt idx="4807">
                  <c:v>48.8</c:v>
                </c:pt>
                <c:pt idx="4808">
                  <c:v>48.9</c:v>
                </c:pt>
                <c:pt idx="4809">
                  <c:v>49.1</c:v>
                </c:pt>
                <c:pt idx="4810">
                  <c:v>49.2</c:v>
                </c:pt>
                <c:pt idx="4811">
                  <c:v>49.2</c:v>
                </c:pt>
                <c:pt idx="4812">
                  <c:v>49.2</c:v>
                </c:pt>
                <c:pt idx="4813">
                  <c:v>49.2</c:v>
                </c:pt>
                <c:pt idx="4814">
                  <c:v>49.2</c:v>
                </c:pt>
                <c:pt idx="4815">
                  <c:v>49.2</c:v>
                </c:pt>
                <c:pt idx="4816">
                  <c:v>49.3</c:v>
                </c:pt>
                <c:pt idx="4817">
                  <c:v>49.1</c:v>
                </c:pt>
                <c:pt idx="4818">
                  <c:v>48.9</c:v>
                </c:pt>
                <c:pt idx="4819">
                  <c:v>48.8</c:v>
                </c:pt>
                <c:pt idx="4820">
                  <c:v>48.7</c:v>
                </c:pt>
                <c:pt idx="4821">
                  <c:v>48.9</c:v>
                </c:pt>
                <c:pt idx="4822">
                  <c:v>49.1</c:v>
                </c:pt>
                <c:pt idx="4823">
                  <c:v>49.5</c:v>
                </c:pt>
                <c:pt idx="4824">
                  <c:v>49.7</c:v>
                </c:pt>
                <c:pt idx="4825">
                  <c:v>49.5</c:v>
                </c:pt>
                <c:pt idx="4826">
                  <c:v>49.4</c:v>
                </c:pt>
                <c:pt idx="4827">
                  <c:v>49.1</c:v>
                </c:pt>
                <c:pt idx="4828">
                  <c:v>49</c:v>
                </c:pt>
                <c:pt idx="4829">
                  <c:v>49.2</c:v>
                </c:pt>
                <c:pt idx="4830">
                  <c:v>49.4</c:v>
                </c:pt>
                <c:pt idx="4831">
                  <c:v>49.4</c:v>
                </c:pt>
                <c:pt idx="4832">
                  <c:v>49.5</c:v>
                </c:pt>
                <c:pt idx="4833">
                  <c:v>49.6</c:v>
                </c:pt>
                <c:pt idx="4834">
                  <c:v>49.7</c:v>
                </c:pt>
                <c:pt idx="4835">
                  <c:v>49.7</c:v>
                </c:pt>
                <c:pt idx="4836">
                  <c:v>49.7</c:v>
                </c:pt>
                <c:pt idx="4837">
                  <c:v>49.8</c:v>
                </c:pt>
                <c:pt idx="4838">
                  <c:v>49.9</c:v>
                </c:pt>
                <c:pt idx="4839">
                  <c:v>50.2</c:v>
                </c:pt>
                <c:pt idx="4840">
                  <c:v>50.2</c:v>
                </c:pt>
                <c:pt idx="4841">
                  <c:v>50.2</c:v>
                </c:pt>
                <c:pt idx="4842">
                  <c:v>50.2</c:v>
                </c:pt>
                <c:pt idx="4843">
                  <c:v>50.2</c:v>
                </c:pt>
                <c:pt idx="4844">
                  <c:v>50.2</c:v>
                </c:pt>
                <c:pt idx="4845">
                  <c:v>50.2</c:v>
                </c:pt>
                <c:pt idx="4846">
                  <c:v>50.3</c:v>
                </c:pt>
                <c:pt idx="4847">
                  <c:v>50.3</c:v>
                </c:pt>
                <c:pt idx="4848">
                  <c:v>50.3</c:v>
                </c:pt>
                <c:pt idx="4849">
                  <c:v>50.4</c:v>
                </c:pt>
                <c:pt idx="4850">
                  <c:v>50.4</c:v>
                </c:pt>
                <c:pt idx="4851">
                  <c:v>50.3</c:v>
                </c:pt>
                <c:pt idx="4852">
                  <c:v>50.3</c:v>
                </c:pt>
                <c:pt idx="4853">
                  <c:v>50.5</c:v>
                </c:pt>
                <c:pt idx="4854">
                  <c:v>50.6</c:v>
                </c:pt>
                <c:pt idx="4855">
                  <c:v>50.6</c:v>
                </c:pt>
                <c:pt idx="4856">
                  <c:v>50.5</c:v>
                </c:pt>
                <c:pt idx="4857">
                  <c:v>50.5</c:v>
                </c:pt>
                <c:pt idx="4858">
                  <c:v>50.5</c:v>
                </c:pt>
                <c:pt idx="4859">
                  <c:v>50.4</c:v>
                </c:pt>
                <c:pt idx="4860">
                  <c:v>50.4</c:v>
                </c:pt>
                <c:pt idx="4861">
                  <c:v>50.4</c:v>
                </c:pt>
                <c:pt idx="4862">
                  <c:v>50.5</c:v>
                </c:pt>
                <c:pt idx="4863">
                  <c:v>50.6</c:v>
                </c:pt>
                <c:pt idx="4864">
                  <c:v>50.5</c:v>
                </c:pt>
                <c:pt idx="4865">
                  <c:v>50.3</c:v>
                </c:pt>
                <c:pt idx="4866">
                  <c:v>50.3</c:v>
                </c:pt>
                <c:pt idx="4867">
                  <c:v>50.7</c:v>
                </c:pt>
                <c:pt idx="4868">
                  <c:v>50.8</c:v>
                </c:pt>
                <c:pt idx="4869">
                  <c:v>50.5</c:v>
                </c:pt>
                <c:pt idx="4870">
                  <c:v>50.4</c:v>
                </c:pt>
                <c:pt idx="4871">
                  <c:v>50.5</c:v>
                </c:pt>
                <c:pt idx="4872">
                  <c:v>50.7</c:v>
                </c:pt>
                <c:pt idx="4873">
                  <c:v>51</c:v>
                </c:pt>
                <c:pt idx="4874">
                  <c:v>50.9</c:v>
                </c:pt>
                <c:pt idx="4875">
                  <c:v>50.7</c:v>
                </c:pt>
                <c:pt idx="4876">
                  <c:v>50.6</c:v>
                </c:pt>
                <c:pt idx="4877">
                  <c:v>50.9</c:v>
                </c:pt>
                <c:pt idx="4878">
                  <c:v>51.2</c:v>
                </c:pt>
                <c:pt idx="4879">
                  <c:v>51.1</c:v>
                </c:pt>
                <c:pt idx="4880">
                  <c:v>51</c:v>
                </c:pt>
                <c:pt idx="4881">
                  <c:v>50.9</c:v>
                </c:pt>
                <c:pt idx="4882">
                  <c:v>51</c:v>
                </c:pt>
                <c:pt idx="4883">
                  <c:v>51</c:v>
                </c:pt>
                <c:pt idx="4884">
                  <c:v>51</c:v>
                </c:pt>
                <c:pt idx="4885">
                  <c:v>51</c:v>
                </c:pt>
                <c:pt idx="4886">
                  <c:v>51.1</c:v>
                </c:pt>
                <c:pt idx="4887">
                  <c:v>51.1</c:v>
                </c:pt>
                <c:pt idx="4888">
                  <c:v>51.1</c:v>
                </c:pt>
                <c:pt idx="4889">
                  <c:v>51</c:v>
                </c:pt>
                <c:pt idx="4890">
                  <c:v>50.9</c:v>
                </c:pt>
                <c:pt idx="4891">
                  <c:v>50.7</c:v>
                </c:pt>
                <c:pt idx="4892">
                  <c:v>50.8</c:v>
                </c:pt>
                <c:pt idx="4893">
                  <c:v>50.9</c:v>
                </c:pt>
                <c:pt idx="4894">
                  <c:v>51</c:v>
                </c:pt>
                <c:pt idx="4895">
                  <c:v>51.1</c:v>
                </c:pt>
                <c:pt idx="4896">
                  <c:v>51.1</c:v>
                </c:pt>
                <c:pt idx="4897">
                  <c:v>51.1</c:v>
                </c:pt>
                <c:pt idx="4898">
                  <c:v>51</c:v>
                </c:pt>
                <c:pt idx="4899">
                  <c:v>51.1</c:v>
                </c:pt>
                <c:pt idx="4900">
                  <c:v>51.2</c:v>
                </c:pt>
                <c:pt idx="4901">
                  <c:v>51.3</c:v>
                </c:pt>
                <c:pt idx="4902">
                  <c:v>51.3</c:v>
                </c:pt>
                <c:pt idx="4903">
                  <c:v>51.3</c:v>
                </c:pt>
                <c:pt idx="4904">
                  <c:v>51.4</c:v>
                </c:pt>
                <c:pt idx="4905">
                  <c:v>51.2</c:v>
                </c:pt>
                <c:pt idx="4906">
                  <c:v>51.1</c:v>
                </c:pt>
                <c:pt idx="4907">
                  <c:v>51.2</c:v>
                </c:pt>
                <c:pt idx="4908">
                  <c:v>51.2</c:v>
                </c:pt>
                <c:pt idx="4909">
                  <c:v>51.3</c:v>
                </c:pt>
                <c:pt idx="4910">
                  <c:v>51.4</c:v>
                </c:pt>
                <c:pt idx="4911">
                  <c:v>51.4</c:v>
                </c:pt>
                <c:pt idx="4912">
                  <c:v>51.4</c:v>
                </c:pt>
                <c:pt idx="4913">
                  <c:v>51.4</c:v>
                </c:pt>
                <c:pt idx="4914">
                  <c:v>51.5</c:v>
                </c:pt>
                <c:pt idx="4915">
                  <c:v>51.5</c:v>
                </c:pt>
                <c:pt idx="4916">
                  <c:v>51.4</c:v>
                </c:pt>
                <c:pt idx="4917">
                  <c:v>51.3</c:v>
                </c:pt>
                <c:pt idx="4918">
                  <c:v>51.3</c:v>
                </c:pt>
                <c:pt idx="4919">
                  <c:v>51.3</c:v>
                </c:pt>
                <c:pt idx="4920">
                  <c:v>51.3</c:v>
                </c:pt>
                <c:pt idx="4921">
                  <c:v>51.3</c:v>
                </c:pt>
                <c:pt idx="4922">
                  <c:v>51.5</c:v>
                </c:pt>
                <c:pt idx="4923">
                  <c:v>51.6</c:v>
                </c:pt>
                <c:pt idx="4924">
                  <c:v>51.5</c:v>
                </c:pt>
                <c:pt idx="4925">
                  <c:v>51.6</c:v>
                </c:pt>
                <c:pt idx="4926">
                  <c:v>51.8</c:v>
                </c:pt>
                <c:pt idx="4927">
                  <c:v>51.9</c:v>
                </c:pt>
                <c:pt idx="4928">
                  <c:v>51.8</c:v>
                </c:pt>
                <c:pt idx="4929">
                  <c:v>51.5</c:v>
                </c:pt>
                <c:pt idx="4930">
                  <c:v>51.4</c:v>
                </c:pt>
                <c:pt idx="4931">
                  <c:v>51.5</c:v>
                </c:pt>
                <c:pt idx="4932">
                  <c:v>51.7</c:v>
                </c:pt>
                <c:pt idx="4933">
                  <c:v>52</c:v>
                </c:pt>
                <c:pt idx="4934">
                  <c:v>51.9</c:v>
                </c:pt>
                <c:pt idx="4935">
                  <c:v>51.9</c:v>
                </c:pt>
                <c:pt idx="4936">
                  <c:v>51.8</c:v>
                </c:pt>
                <c:pt idx="4937">
                  <c:v>51.7</c:v>
                </c:pt>
                <c:pt idx="4938">
                  <c:v>51.6</c:v>
                </c:pt>
                <c:pt idx="4939">
                  <c:v>51.5</c:v>
                </c:pt>
                <c:pt idx="4940">
                  <c:v>51.4</c:v>
                </c:pt>
                <c:pt idx="4941">
                  <c:v>51.4</c:v>
                </c:pt>
                <c:pt idx="4942">
                  <c:v>51.3</c:v>
                </c:pt>
                <c:pt idx="4943">
                  <c:v>51.1</c:v>
                </c:pt>
                <c:pt idx="4944">
                  <c:v>51</c:v>
                </c:pt>
                <c:pt idx="4945">
                  <c:v>51</c:v>
                </c:pt>
                <c:pt idx="4946">
                  <c:v>51</c:v>
                </c:pt>
                <c:pt idx="4947">
                  <c:v>51.1</c:v>
                </c:pt>
                <c:pt idx="4948">
                  <c:v>51.1</c:v>
                </c:pt>
                <c:pt idx="4949">
                  <c:v>50.9</c:v>
                </c:pt>
                <c:pt idx="4950">
                  <c:v>51</c:v>
                </c:pt>
                <c:pt idx="4951">
                  <c:v>51</c:v>
                </c:pt>
                <c:pt idx="4952">
                  <c:v>51</c:v>
                </c:pt>
                <c:pt idx="4953">
                  <c:v>50.9</c:v>
                </c:pt>
                <c:pt idx="4954">
                  <c:v>50.9</c:v>
                </c:pt>
                <c:pt idx="4955">
                  <c:v>50.8</c:v>
                </c:pt>
                <c:pt idx="4956">
                  <c:v>50.7</c:v>
                </c:pt>
                <c:pt idx="4957">
                  <c:v>50.6</c:v>
                </c:pt>
                <c:pt idx="4958">
                  <c:v>50.6</c:v>
                </c:pt>
                <c:pt idx="4959">
                  <c:v>50.6</c:v>
                </c:pt>
                <c:pt idx="4960">
                  <c:v>50.5</c:v>
                </c:pt>
                <c:pt idx="4961">
                  <c:v>50.4</c:v>
                </c:pt>
                <c:pt idx="4962">
                  <c:v>50.4</c:v>
                </c:pt>
                <c:pt idx="4963">
                  <c:v>50.5</c:v>
                </c:pt>
                <c:pt idx="4964">
                  <c:v>50.4</c:v>
                </c:pt>
                <c:pt idx="4965">
                  <c:v>50.3</c:v>
                </c:pt>
                <c:pt idx="4966">
                  <c:v>50.3</c:v>
                </c:pt>
                <c:pt idx="4967">
                  <c:v>50.2</c:v>
                </c:pt>
                <c:pt idx="4968">
                  <c:v>50.2</c:v>
                </c:pt>
                <c:pt idx="4969">
                  <c:v>50.1</c:v>
                </c:pt>
                <c:pt idx="4970">
                  <c:v>50.2</c:v>
                </c:pt>
                <c:pt idx="4971">
                  <c:v>50.3</c:v>
                </c:pt>
                <c:pt idx="4972">
                  <c:v>50.4</c:v>
                </c:pt>
                <c:pt idx="4973">
                  <c:v>50.5</c:v>
                </c:pt>
                <c:pt idx="4974">
                  <c:v>50.6</c:v>
                </c:pt>
                <c:pt idx="4975">
                  <c:v>50.6</c:v>
                </c:pt>
                <c:pt idx="4976">
                  <c:v>50.6</c:v>
                </c:pt>
                <c:pt idx="4977">
                  <c:v>50.4</c:v>
                </c:pt>
                <c:pt idx="4978">
                  <c:v>50.2</c:v>
                </c:pt>
                <c:pt idx="4979">
                  <c:v>49.9</c:v>
                </c:pt>
                <c:pt idx="4980">
                  <c:v>49.6</c:v>
                </c:pt>
                <c:pt idx="4981">
                  <c:v>49.5</c:v>
                </c:pt>
                <c:pt idx="4982">
                  <c:v>49.4</c:v>
                </c:pt>
                <c:pt idx="4983">
                  <c:v>49.2</c:v>
                </c:pt>
                <c:pt idx="4984">
                  <c:v>49.2</c:v>
                </c:pt>
                <c:pt idx="4985">
                  <c:v>49</c:v>
                </c:pt>
                <c:pt idx="4986">
                  <c:v>48.9</c:v>
                </c:pt>
                <c:pt idx="4987">
                  <c:v>48.9</c:v>
                </c:pt>
                <c:pt idx="4988">
                  <c:v>49</c:v>
                </c:pt>
                <c:pt idx="4989">
                  <c:v>49.3</c:v>
                </c:pt>
                <c:pt idx="4990">
                  <c:v>49.3</c:v>
                </c:pt>
                <c:pt idx="4991">
                  <c:v>49</c:v>
                </c:pt>
                <c:pt idx="4992">
                  <c:v>48.9</c:v>
                </c:pt>
                <c:pt idx="4993">
                  <c:v>48.9</c:v>
                </c:pt>
                <c:pt idx="4994">
                  <c:v>48.7</c:v>
                </c:pt>
                <c:pt idx="4995">
                  <c:v>48.6</c:v>
                </c:pt>
                <c:pt idx="4996">
                  <c:v>48.5</c:v>
                </c:pt>
                <c:pt idx="4997">
                  <c:v>48.3</c:v>
                </c:pt>
                <c:pt idx="4998">
                  <c:v>48.1</c:v>
                </c:pt>
                <c:pt idx="4999">
                  <c:v>48</c:v>
                </c:pt>
                <c:pt idx="5000">
                  <c:v>48</c:v>
                </c:pt>
                <c:pt idx="5001">
                  <c:v>47.9</c:v>
                </c:pt>
                <c:pt idx="5002">
                  <c:v>47.4</c:v>
                </c:pt>
                <c:pt idx="5003">
                  <c:v>47.2</c:v>
                </c:pt>
                <c:pt idx="5004">
                  <c:v>47.5</c:v>
                </c:pt>
                <c:pt idx="5005">
                  <c:v>47.9</c:v>
                </c:pt>
                <c:pt idx="5006">
                  <c:v>47.5</c:v>
                </c:pt>
                <c:pt idx="5007">
                  <c:v>46.7</c:v>
                </c:pt>
                <c:pt idx="5008">
                  <c:v>46.2</c:v>
                </c:pt>
                <c:pt idx="5009">
                  <c:v>46.6</c:v>
                </c:pt>
                <c:pt idx="5010">
                  <c:v>47.1</c:v>
                </c:pt>
                <c:pt idx="5011">
                  <c:v>47.2</c:v>
                </c:pt>
                <c:pt idx="5012">
                  <c:v>47</c:v>
                </c:pt>
                <c:pt idx="5013">
                  <c:v>47</c:v>
                </c:pt>
                <c:pt idx="5014">
                  <c:v>47.2</c:v>
                </c:pt>
                <c:pt idx="5015">
                  <c:v>47.3</c:v>
                </c:pt>
                <c:pt idx="5016">
                  <c:v>47.4</c:v>
                </c:pt>
                <c:pt idx="5017">
                  <c:v>47.2</c:v>
                </c:pt>
                <c:pt idx="5018">
                  <c:v>47.1</c:v>
                </c:pt>
                <c:pt idx="5019">
                  <c:v>47</c:v>
                </c:pt>
                <c:pt idx="5020">
                  <c:v>46.7</c:v>
                </c:pt>
                <c:pt idx="5021">
                  <c:v>46.6</c:v>
                </c:pt>
                <c:pt idx="5022">
                  <c:v>46.5</c:v>
                </c:pt>
                <c:pt idx="5023">
                  <c:v>46</c:v>
                </c:pt>
                <c:pt idx="5024">
                  <c:v>45.4</c:v>
                </c:pt>
                <c:pt idx="5025">
                  <c:v>44.9</c:v>
                </c:pt>
                <c:pt idx="5026">
                  <c:v>44.9</c:v>
                </c:pt>
                <c:pt idx="5027">
                  <c:v>44.9</c:v>
                </c:pt>
                <c:pt idx="5028">
                  <c:v>44.9</c:v>
                </c:pt>
                <c:pt idx="5029">
                  <c:v>45.3</c:v>
                </c:pt>
                <c:pt idx="5030">
                  <c:v>45.4</c:v>
                </c:pt>
                <c:pt idx="5031">
                  <c:v>45.8</c:v>
                </c:pt>
                <c:pt idx="5032">
                  <c:v>46.2</c:v>
                </c:pt>
                <c:pt idx="5033">
                  <c:v>46.7</c:v>
                </c:pt>
                <c:pt idx="5034">
                  <c:v>47.2</c:v>
                </c:pt>
                <c:pt idx="5035">
                  <c:v>47.4</c:v>
                </c:pt>
                <c:pt idx="5036">
                  <c:v>47.6</c:v>
                </c:pt>
                <c:pt idx="5037">
                  <c:v>47.7</c:v>
                </c:pt>
                <c:pt idx="5038">
                  <c:v>47.7</c:v>
                </c:pt>
                <c:pt idx="5039">
                  <c:v>47.7</c:v>
                </c:pt>
                <c:pt idx="5040">
                  <c:v>47.6</c:v>
                </c:pt>
                <c:pt idx="5041">
                  <c:v>47.6</c:v>
                </c:pt>
                <c:pt idx="5042">
                  <c:v>47.9</c:v>
                </c:pt>
                <c:pt idx="5043">
                  <c:v>48.4</c:v>
                </c:pt>
                <c:pt idx="5044">
                  <c:v>49</c:v>
                </c:pt>
                <c:pt idx="5045">
                  <c:v>49.3</c:v>
                </c:pt>
                <c:pt idx="5046">
                  <c:v>49.5</c:v>
                </c:pt>
                <c:pt idx="5047">
                  <c:v>49.8</c:v>
                </c:pt>
                <c:pt idx="5048">
                  <c:v>50</c:v>
                </c:pt>
                <c:pt idx="5049">
                  <c:v>50.3</c:v>
                </c:pt>
                <c:pt idx="5050">
                  <c:v>50.3</c:v>
                </c:pt>
                <c:pt idx="5051">
                  <c:v>50.4</c:v>
                </c:pt>
                <c:pt idx="5052">
                  <c:v>50.7</c:v>
                </c:pt>
                <c:pt idx="5053">
                  <c:v>51</c:v>
                </c:pt>
                <c:pt idx="5054">
                  <c:v>51.2</c:v>
                </c:pt>
                <c:pt idx="5055">
                  <c:v>51.1</c:v>
                </c:pt>
                <c:pt idx="5056">
                  <c:v>50.9</c:v>
                </c:pt>
                <c:pt idx="5057">
                  <c:v>50.7</c:v>
                </c:pt>
                <c:pt idx="5058">
                  <c:v>50.5</c:v>
                </c:pt>
                <c:pt idx="5059">
                  <c:v>50.5</c:v>
                </c:pt>
                <c:pt idx="5060">
                  <c:v>50.5</c:v>
                </c:pt>
                <c:pt idx="5061">
                  <c:v>50.7</c:v>
                </c:pt>
                <c:pt idx="5062">
                  <c:v>50.8</c:v>
                </c:pt>
                <c:pt idx="5063">
                  <c:v>50.8</c:v>
                </c:pt>
                <c:pt idx="5064">
                  <c:v>50.9</c:v>
                </c:pt>
                <c:pt idx="5065">
                  <c:v>51.2</c:v>
                </c:pt>
                <c:pt idx="5066">
                  <c:v>51.4</c:v>
                </c:pt>
                <c:pt idx="5067">
                  <c:v>51.4</c:v>
                </c:pt>
                <c:pt idx="5068">
                  <c:v>51.3</c:v>
                </c:pt>
                <c:pt idx="5069">
                  <c:v>51.1</c:v>
                </c:pt>
                <c:pt idx="5070">
                  <c:v>50.7</c:v>
                </c:pt>
                <c:pt idx="5071">
                  <c:v>50.4</c:v>
                </c:pt>
                <c:pt idx="5072">
                  <c:v>50.3</c:v>
                </c:pt>
                <c:pt idx="5073">
                  <c:v>50.2</c:v>
                </c:pt>
                <c:pt idx="5074">
                  <c:v>50.2</c:v>
                </c:pt>
                <c:pt idx="5075">
                  <c:v>49.9</c:v>
                </c:pt>
                <c:pt idx="5076">
                  <c:v>49.7</c:v>
                </c:pt>
                <c:pt idx="5077">
                  <c:v>50</c:v>
                </c:pt>
                <c:pt idx="5078">
                  <c:v>50.4</c:v>
                </c:pt>
                <c:pt idx="5079">
                  <c:v>50.4</c:v>
                </c:pt>
                <c:pt idx="5080">
                  <c:v>50.3</c:v>
                </c:pt>
                <c:pt idx="5081">
                  <c:v>50</c:v>
                </c:pt>
                <c:pt idx="5082">
                  <c:v>50</c:v>
                </c:pt>
                <c:pt idx="5083">
                  <c:v>50</c:v>
                </c:pt>
                <c:pt idx="5084">
                  <c:v>50</c:v>
                </c:pt>
                <c:pt idx="5085">
                  <c:v>50.2</c:v>
                </c:pt>
                <c:pt idx="5086">
                  <c:v>50.2</c:v>
                </c:pt>
                <c:pt idx="5087">
                  <c:v>50.2</c:v>
                </c:pt>
                <c:pt idx="5088">
                  <c:v>50.2</c:v>
                </c:pt>
                <c:pt idx="5089">
                  <c:v>50.3</c:v>
                </c:pt>
                <c:pt idx="5090">
                  <c:v>50.5</c:v>
                </c:pt>
                <c:pt idx="5091">
                  <c:v>50.7</c:v>
                </c:pt>
                <c:pt idx="5092">
                  <c:v>51.1</c:v>
                </c:pt>
                <c:pt idx="5093">
                  <c:v>51.4</c:v>
                </c:pt>
                <c:pt idx="5094">
                  <c:v>51.5</c:v>
                </c:pt>
                <c:pt idx="5095">
                  <c:v>51.6</c:v>
                </c:pt>
                <c:pt idx="5096">
                  <c:v>51.5</c:v>
                </c:pt>
                <c:pt idx="5097">
                  <c:v>51.4</c:v>
                </c:pt>
                <c:pt idx="5098">
                  <c:v>51.5</c:v>
                </c:pt>
                <c:pt idx="5099">
                  <c:v>51.5</c:v>
                </c:pt>
                <c:pt idx="5100">
                  <c:v>51.3</c:v>
                </c:pt>
                <c:pt idx="5101">
                  <c:v>51.3</c:v>
                </c:pt>
                <c:pt idx="5102">
                  <c:v>51.4</c:v>
                </c:pt>
                <c:pt idx="5103">
                  <c:v>51.5</c:v>
                </c:pt>
                <c:pt idx="5104">
                  <c:v>51.5</c:v>
                </c:pt>
                <c:pt idx="5105">
                  <c:v>51.5</c:v>
                </c:pt>
                <c:pt idx="5106">
                  <c:v>51.6</c:v>
                </c:pt>
                <c:pt idx="5107">
                  <c:v>51.7</c:v>
                </c:pt>
                <c:pt idx="5108">
                  <c:v>52</c:v>
                </c:pt>
                <c:pt idx="5109">
                  <c:v>52.1</c:v>
                </c:pt>
                <c:pt idx="5110">
                  <c:v>52.1</c:v>
                </c:pt>
                <c:pt idx="5111">
                  <c:v>52</c:v>
                </c:pt>
                <c:pt idx="5112">
                  <c:v>52.1</c:v>
                </c:pt>
                <c:pt idx="5113">
                  <c:v>52.2</c:v>
                </c:pt>
                <c:pt idx="5114">
                  <c:v>52.3</c:v>
                </c:pt>
                <c:pt idx="5115">
                  <c:v>52.1</c:v>
                </c:pt>
                <c:pt idx="5116">
                  <c:v>52.1</c:v>
                </c:pt>
                <c:pt idx="5117">
                  <c:v>52.2</c:v>
                </c:pt>
                <c:pt idx="5118">
                  <c:v>52.1</c:v>
                </c:pt>
                <c:pt idx="5119">
                  <c:v>52.1</c:v>
                </c:pt>
                <c:pt idx="5120">
                  <c:v>52</c:v>
                </c:pt>
                <c:pt idx="5121">
                  <c:v>51.9</c:v>
                </c:pt>
                <c:pt idx="5122">
                  <c:v>51.9</c:v>
                </c:pt>
                <c:pt idx="5123">
                  <c:v>52</c:v>
                </c:pt>
                <c:pt idx="5124">
                  <c:v>52.1</c:v>
                </c:pt>
                <c:pt idx="5125">
                  <c:v>52.1</c:v>
                </c:pt>
                <c:pt idx="5126">
                  <c:v>51.9</c:v>
                </c:pt>
                <c:pt idx="5127">
                  <c:v>51.9</c:v>
                </c:pt>
                <c:pt idx="5128">
                  <c:v>51.7</c:v>
                </c:pt>
                <c:pt idx="5129">
                  <c:v>51.6</c:v>
                </c:pt>
                <c:pt idx="5130">
                  <c:v>51.5</c:v>
                </c:pt>
                <c:pt idx="5131">
                  <c:v>51.5</c:v>
                </c:pt>
                <c:pt idx="5132">
                  <c:v>51.4</c:v>
                </c:pt>
                <c:pt idx="5133">
                  <c:v>51.2</c:v>
                </c:pt>
                <c:pt idx="5134">
                  <c:v>51.1</c:v>
                </c:pt>
                <c:pt idx="5135">
                  <c:v>51.1</c:v>
                </c:pt>
                <c:pt idx="5136">
                  <c:v>51.1</c:v>
                </c:pt>
                <c:pt idx="5137">
                  <c:v>51.2</c:v>
                </c:pt>
                <c:pt idx="5138">
                  <c:v>51.2</c:v>
                </c:pt>
                <c:pt idx="5139">
                  <c:v>51.2</c:v>
                </c:pt>
                <c:pt idx="5140">
                  <c:v>51.2</c:v>
                </c:pt>
                <c:pt idx="5141">
                  <c:v>51.2</c:v>
                </c:pt>
                <c:pt idx="5142">
                  <c:v>51.2</c:v>
                </c:pt>
                <c:pt idx="5143">
                  <c:v>51.1</c:v>
                </c:pt>
                <c:pt idx="5144">
                  <c:v>51</c:v>
                </c:pt>
                <c:pt idx="5145">
                  <c:v>51</c:v>
                </c:pt>
                <c:pt idx="5146">
                  <c:v>51.1</c:v>
                </c:pt>
                <c:pt idx="5147">
                  <c:v>51.2</c:v>
                </c:pt>
                <c:pt idx="5148">
                  <c:v>51.2</c:v>
                </c:pt>
                <c:pt idx="5149">
                  <c:v>51.1</c:v>
                </c:pt>
                <c:pt idx="5150">
                  <c:v>51.1</c:v>
                </c:pt>
                <c:pt idx="5151">
                  <c:v>51</c:v>
                </c:pt>
                <c:pt idx="5152">
                  <c:v>50.9</c:v>
                </c:pt>
                <c:pt idx="5153">
                  <c:v>50.8</c:v>
                </c:pt>
                <c:pt idx="5154">
                  <c:v>50.7</c:v>
                </c:pt>
                <c:pt idx="5155">
                  <c:v>50.7</c:v>
                </c:pt>
                <c:pt idx="5156">
                  <c:v>50.8</c:v>
                </c:pt>
                <c:pt idx="5157">
                  <c:v>50.8</c:v>
                </c:pt>
                <c:pt idx="5158">
                  <c:v>50.9</c:v>
                </c:pt>
                <c:pt idx="5159">
                  <c:v>50.9</c:v>
                </c:pt>
                <c:pt idx="5160">
                  <c:v>50.9</c:v>
                </c:pt>
                <c:pt idx="5161">
                  <c:v>50.8</c:v>
                </c:pt>
                <c:pt idx="5162">
                  <c:v>50.7</c:v>
                </c:pt>
                <c:pt idx="5163">
                  <c:v>50.7</c:v>
                </c:pt>
                <c:pt idx="5164">
                  <c:v>50.7</c:v>
                </c:pt>
                <c:pt idx="5165">
                  <c:v>50.7</c:v>
                </c:pt>
                <c:pt idx="5166">
                  <c:v>50.7</c:v>
                </c:pt>
                <c:pt idx="5167">
                  <c:v>50.6</c:v>
                </c:pt>
                <c:pt idx="5168">
                  <c:v>50.5</c:v>
                </c:pt>
                <c:pt idx="5169">
                  <c:v>50.5</c:v>
                </c:pt>
                <c:pt idx="5170">
                  <c:v>50.3</c:v>
                </c:pt>
                <c:pt idx="5171">
                  <c:v>49.8</c:v>
                </c:pt>
                <c:pt idx="5172">
                  <c:v>49.6</c:v>
                </c:pt>
                <c:pt idx="5173">
                  <c:v>49.9</c:v>
                </c:pt>
                <c:pt idx="5174">
                  <c:v>50.1</c:v>
                </c:pt>
                <c:pt idx="5175">
                  <c:v>50.1</c:v>
                </c:pt>
                <c:pt idx="5176">
                  <c:v>50.1</c:v>
                </c:pt>
                <c:pt idx="5177">
                  <c:v>50</c:v>
                </c:pt>
                <c:pt idx="5178">
                  <c:v>50</c:v>
                </c:pt>
                <c:pt idx="5179">
                  <c:v>50</c:v>
                </c:pt>
                <c:pt idx="5180">
                  <c:v>50</c:v>
                </c:pt>
                <c:pt idx="5181">
                  <c:v>50</c:v>
                </c:pt>
                <c:pt idx="5182">
                  <c:v>50</c:v>
                </c:pt>
                <c:pt idx="5183">
                  <c:v>50</c:v>
                </c:pt>
                <c:pt idx="5184">
                  <c:v>50</c:v>
                </c:pt>
                <c:pt idx="5185">
                  <c:v>49.8</c:v>
                </c:pt>
                <c:pt idx="5186">
                  <c:v>49.5</c:v>
                </c:pt>
                <c:pt idx="5187">
                  <c:v>49.5</c:v>
                </c:pt>
                <c:pt idx="5188">
                  <c:v>49.5</c:v>
                </c:pt>
                <c:pt idx="5189">
                  <c:v>49.4</c:v>
                </c:pt>
                <c:pt idx="5190">
                  <c:v>49</c:v>
                </c:pt>
                <c:pt idx="5191">
                  <c:v>48.8</c:v>
                </c:pt>
                <c:pt idx="5192">
                  <c:v>49</c:v>
                </c:pt>
                <c:pt idx="5193">
                  <c:v>49</c:v>
                </c:pt>
                <c:pt idx="5194">
                  <c:v>49</c:v>
                </c:pt>
                <c:pt idx="5195">
                  <c:v>48.8</c:v>
                </c:pt>
                <c:pt idx="5196">
                  <c:v>48.8</c:v>
                </c:pt>
                <c:pt idx="5197">
                  <c:v>48.7</c:v>
                </c:pt>
                <c:pt idx="5198">
                  <c:v>48.6</c:v>
                </c:pt>
                <c:pt idx="5199">
                  <c:v>48.7</c:v>
                </c:pt>
                <c:pt idx="5200">
                  <c:v>48.8</c:v>
                </c:pt>
                <c:pt idx="5201">
                  <c:v>48.8</c:v>
                </c:pt>
                <c:pt idx="5202">
                  <c:v>48.6</c:v>
                </c:pt>
                <c:pt idx="5203">
                  <c:v>48.3</c:v>
                </c:pt>
                <c:pt idx="5204">
                  <c:v>48.2</c:v>
                </c:pt>
                <c:pt idx="5205">
                  <c:v>48.3</c:v>
                </c:pt>
                <c:pt idx="5206">
                  <c:v>48.5</c:v>
                </c:pt>
                <c:pt idx="5207">
                  <c:v>48.6</c:v>
                </c:pt>
                <c:pt idx="5208">
                  <c:v>48.6</c:v>
                </c:pt>
                <c:pt idx="5209">
                  <c:v>48.7</c:v>
                </c:pt>
                <c:pt idx="5210">
                  <c:v>48.8</c:v>
                </c:pt>
                <c:pt idx="5211">
                  <c:v>48.9</c:v>
                </c:pt>
                <c:pt idx="5212">
                  <c:v>49</c:v>
                </c:pt>
                <c:pt idx="5213">
                  <c:v>49</c:v>
                </c:pt>
                <c:pt idx="5214">
                  <c:v>49.1</c:v>
                </c:pt>
                <c:pt idx="5215">
                  <c:v>49</c:v>
                </c:pt>
                <c:pt idx="5216">
                  <c:v>48.8</c:v>
                </c:pt>
                <c:pt idx="5217">
                  <c:v>48.7</c:v>
                </c:pt>
                <c:pt idx="5218">
                  <c:v>48.7</c:v>
                </c:pt>
                <c:pt idx="5219">
                  <c:v>48.9</c:v>
                </c:pt>
                <c:pt idx="5220">
                  <c:v>49.1</c:v>
                </c:pt>
                <c:pt idx="5221">
                  <c:v>49.1</c:v>
                </c:pt>
                <c:pt idx="5222">
                  <c:v>49.2</c:v>
                </c:pt>
                <c:pt idx="5223">
                  <c:v>49.3</c:v>
                </c:pt>
                <c:pt idx="5224">
                  <c:v>49.4</c:v>
                </c:pt>
                <c:pt idx="5225">
                  <c:v>49.5</c:v>
                </c:pt>
                <c:pt idx="5226">
                  <c:v>49.6</c:v>
                </c:pt>
                <c:pt idx="5227">
                  <c:v>49.8</c:v>
                </c:pt>
                <c:pt idx="5228">
                  <c:v>49.8</c:v>
                </c:pt>
                <c:pt idx="5229">
                  <c:v>49.8</c:v>
                </c:pt>
                <c:pt idx="5230">
                  <c:v>49.9</c:v>
                </c:pt>
                <c:pt idx="5231">
                  <c:v>50</c:v>
                </c:pt>
                <c:pt idx="5232">
                  <c:v>50.2</c:v>
                </c:pt>
                <c:pt idx="5233">
                  <c:v>50.6</c:v>
                </c:pt>
                <c:pt idx="5234">
                  <c:v>50.8</c:v>
                </c:pt>
                <c:pt idx="5235">
                  <c:v>51</c:v>
                </c:pt>
                <c:pt idx="5236">
                  <c:v>51</c:v>
                </c:pt>
                <c:pt idx="5237">
                  <c:v>51.1</c:v>
                </c:pt>
                <c:pt idx="5238">
                  <c:v>51.1</c:v>
                </c:pt>
                <c:pt idx="5239">
                  <c:v>51.2</c:v>
                </c:pt>
                <c:pt idx="5240">
                  <c:v>51.2</c:v>
                </c:pt>
                <c:pt idx="5241">
                  <c:v>51.2</c:v>
                </c:pt>
                <c:pt idx="5242">
                  <c:v>51.1</c:v>
                </c:pt>
                <c:pt idx="5243">
                  <c:v>51.2</c:v>
                </c:pt>
                <c:pt idx="5244">
                  <c:v>51.4</c:v>
                </c:pt>
                <c:pt idx="5245">
                  <c:v>51.5</c:v>
                </c:pt>
                <c:pt idx="5246">
                  <c:v>51.5</c:v>
                </c:pt>
                <c:pt idx="5247">
                  <c:v>51.6</c:v>
                </c:pt>
                <c:pt idx="5248">
                  <c:v>51.6</c:v>
                </c:pt>
                <c:pt idx="5249">
                  <c:v>51.6</c:v>
                </c:pt>
                <c:pt idx="5250">
                  <c:v>51.5</c:v>
                </c:pt>
                <c:pt idx="5251">
                  <c:v>51.6</c:v>
                </c:pt>
                <c:pt idx="5252">
                  <c:v>51.8</c:v>
                </c:pt>
                <c:pt idx="5253">
                  <c:v>52</c:v>
                </c:pt>
                <c:pt idx="5254">
                  <c:v>52</c:v>
                </c:pt>
                <c:pt idx="5255">
                  <c:v>52.1</c:v>
                </c:pt>
                <c:pt idx="5256">
                  <c:v>52.2</c:v>
                </c:pt>
                <c:pt idx="5257">
                  <c:v>52.3</c:v>
                </c:pt>
                <c:pt idx="5258">
                  <c:v>52.3</c:v>
                </c:pt>
                <c:pt idx="5259">
                  <c:v>52.4</c:v>
                </c:pt>
                <c:pt idx="5260">
                  <c:v>52.3</c:v>
                </c:pt>
                <c:pt idx="5261">
                  <c:v>52.4</c:v>
                </c:pt>
                <c:pt idx="5262">
                  <c:v>52.3</c:v>
                </c:pt>
                <c:pt idx="5263">
                  <c:v>52.3</c:v>
                </c:pt>
                <c:pt idx="5264">
                  <c:v>52.3</c:v>
                </c:pt>
                <c:pt idx="5265">
                  <c:v>52.3</c:v>
                </c:pt>
                <c:pt idx="5266">
                  <c:v>52.3</c:v>
                </c:pt>
                <c:pt idx="5267">
                  <c:v>52.3</c:v>
                </c:pt>
                <c:pt idx="5268">
                  <c:v>52.2</c:v>
                </c:pt>
                <c:pt idx="5269">
                  <c:v>52.3</c:v>
                </c:pt>
                <c:pt idx="5270">
                  <c:v>52.6</c:v>
                </c:pt>
                <c:pt idx="5271">
                  <c:v>52.8</c:v>
                </c:pt>
                <c:pt idx="5272">
                  <c:v>52.8</c:v>
                </c:pt>
                <c:pt idx="5273">
                  <c:v>52.7</c:v>
                </c:pt>
                <c:pt idx="5274">
                  <c:v>52.6</c:v>
                </c:pt>
                <c:pt idx="5275">
                  <c:v>52.6</c:v>
                </c:pt>
                <c:pt idx="5276">
                  <c:v>52.6</c:v>
                </c:pt>
                <c:pt idx="5277">
                  <c:v>52.6</c:v>
                </c:pt>
                <c:pt idx="5278">
                  <c:v>52.5</c:v>
                </c:pt>
                <c:pt idx="5279">
                  <c:v>52.4</c:v>
                </c:pt>
                <c:pt idx="5280">
                  <c:v>52.5</c:v>
                </c:pt>
                <c:pt idx="5281">
                  <c:v>52.5</c:v>
                </c:pt>
                <c:pt idx="5282">
                  <c:v>52.5</c:v>
                </c:pt>
                <c:pt idx="5283">
                  <c:v>52.6</c:v>
                </c:pt>
                <c:pt idx="5284">
                  <c:v>52.6</c:v>
                </c:pt>
                <c:pt idx="5285">
                  <c:v>52.6</c:v>
                </c:pt>
                <c:pt idx="5286">
                  <c:v>52.8</c:v>
                </c:pt>
                <c:pt idx="5287">
                  <c:v>52.9</c:v>
                </c:pt>
                <c:pt idx="5288">
                  <c:v>52.9</c:v>
                </c:pt>
                <c:pt idx="5289">
                  <c:v>52.8</c:v>
                </c:pt>
                <c:pt idx="5290">
                  <c:v>52.9</c:v>
                </c:pt>
                <c:pt idx="5291">
                  <c:v>52.9</c:v>
                </c:pt>
                <c:pt idx="5292">
                  <c:v>53</c:v>
                </c:pt>
                <c:pt idx="5293">
                  <c:v>53.1</c:v>
                </c:pt>
                <c:pt idx="5294">
                  <c:v>53.2</c:v>
                </c:pt>
                <c:pt idx="5295">
                  <c:v>53.3</c:v>
                </c:pt>
                <c:pt idx="5296">
                  <c:v>53.5</c:v>
                </c:pt>
                <c:pt idx="5297">
                  <c:v>53.6</c:v>
                </c:pt>
                <c:pt idx="5298">
                  <c:v>53.8</c:v>
                </c:pt>
                <c:pt idx="5299">
                  <c:v>53.9</c:v>
                </c:pt>
                <c:pt idx="5300">
                  <c:v>54</c:v>
                </c:pt>
                <c:pt idx="5301">
                  <c:v>54.1</c:v>
                </c:pt>
                <c:pt idx="5302">
                  <c:v>54.1</c:v>
                </c:pt>
                <c:pt idx="5303">
                  <c:v>54.2</c:v>
                </c:pt>
                <c:pt idx="5304">
                  <c:v>54.3</c:v>
                </c:pt>
                <c:pt idx="5305">
                  <c:v>54.4</c:v>
                </c:pt>
                <c:pt idx="5306">
                  <c:v>54.2</c:v>
                </c:pt>
                <c:pt idx="5307">
                  <c:v>54.2</c:v>
                </c:pt>
                <c:pt idx="5308">
                  <c:v>54.4</c:v>
                </c:pt>
                <c:pt idx="5309">
                  <c:v>54.6</c:v>
                </c:pt>
                <c:pt idx="5310">
                  <c:v>54.7</c:v>
                </c:pt>
                <c:pt idx="5311">
                  <c:v>54.6</c:v>
                </c:pt>
                <c:pt idx="5312">
                  <c:v>54.6</c:v>
                </c:pt>
                <c:pt idx="5313">
                  <c:v>54.6</c:v>
                </c:pt>
                <c:pt idx="5314">
                  <c:v>54.5</c:v>
                </c:pt>
                <c:pt idx="5315">
                  <c:v>54.4</c:v>
                </c:pt>
                <c:pt idx="5316">
                  <c:v>54.3</c:v>
                </c:pt>
                <c:pt idx="5317">
                  <c:v>54.3</c:v>
                </c:pt>
                <c:pt idx="5318">
                  <c:v>54.6</c:v>
                </c:pt>
                <c:pt idx="5319">
                  <c:v>54.7</c:v>
                </c:pt>
                <c:pt idx="5320">
                  <c:v>54.8</c:v>
                </c:pt>
                <c:pt idx="5321">
                  <c:v>54.8</c:v>
                </c:pt>
                <c:pt idx="5322">
                  <c:v>54.9</c:v>
                </c:pt>
                <c:pt idx="5323">
                  <c:v>55</c:v>
                </c:pt>
                <c:pt idx="5324">
                  <c:v>55.2</c:v>
                </c:pt>
                <c:pt idx="5325">
                  <c:v>55.2</c:v>
                </c:pt>
                <c:pt idx="5326">
                  <c:v>55.2</c:v>
                </c:pt>
                <c:pt idx="5327">
                  <c:v>55.2</c:v>
                </c:pt>
                <c:pt idx="5328">
                  <c:v>55.3</c:v>
                </c:pt>
                <c:pt idx="5329">
                  <c:v>55.3</c:v>
                </c:pt>
                <c:pt idx="5330">
                  <c:v>55.3</c:v>
                </c:pt>
                <c:pt idx="5331">
                  <c:v>55.4</c:v>
                </c:pt>
                <c:pt idx="5332">
                  <c:v>55.7</c:v>
                </c:pt>
                <c:pt idx="5333">
                  <c:v>55.9</c:v>
                </c:pt>
                <c:pt idx="5334">
                  <c:v>56</c:v>
                </c:pt>
                <c:pt idx="5335">
                  <c:v>56.1</c:v>
                </c:pt>
                <c:pt idx="5336">
                  <c:v>56.2</c:v>
                </c:pt>
                <c:pt idx="5337">
                  <c:v>56.2</c:v>
                </c:pt>
                <c:pt idx="5338">
                  <c:v>56.2</c:v>
                </c:pt>
                <c:pt idx="5339">
                  <c:v>56.2</c:v>
                </c:pt>
                <c:pt idx="5340">
                  <c:v>56.2</c:v>
                </c:pt>
                <c:pt idx="5341">
                  <c:v>56.3</c:v>
                </c:pt>
                <c:pt idx="5342">
                  <c:v>56.4</c:v>
                </c:pt>
                <c:pt idx="5343">
                  <c:v>56.4</c:v>
                </c:pt>
                <c:pt idx="5344">
                  <c:v>56.5</c:v>
                </c:pt>
                <c:pt idx="5345">
                  <c:v>56.5</c:v>
                </c:pt>
                <c:pt idx="5346">
                  <c:v>56.5</c:v>
                </c:pt>
                <c:pt idx="5347">
                  <c:v>56.5</c:v>
                </c:pt>
                <c:pt idx="5348">
                  <c:v>56.6</c:v>
                </c:pt>
                <c:pt idx="5349">
                  <c:v>56.5</c:v>
                </c:pt>
                <c:pt idx="5350">
                  <c:v>56.5</c:v>
                </c:pt>
                <c:pt idx="5351">
                  <c:v>56.6</c:v>
                </c:pt>
                <c:pt idx="5352">
                  <c:v>56.6</c:v>
                </c:pt>
                <c:pt idx="5353">
                  <c:v>56.6</c:v>
                </c:pt>
                <c:pt idx="5354">
                  <c:v>56.6</c:v>
                </c:pt>
                <c:pt idx="5355">
                  <c:v>56.4</c:v>
                </c:pt>
                <c:pt idx="5356">
                  <c:v>56</c:v>
                </c:pt>
                <c:pt idx="5357">
                  <c:v>56.1</c:v>
                </c:pt>
                <c:pt idx="5358">
                  <c:v>56.5</c:v>
                </c:pt>
                <c:pt idx="5359">
                  <c:v>56.7</c:v>
                </c:pt>
                <c:pt idx="5360">
                  <c:v>56.5</c:v>
                </c:pt>
                <c:pt idx="5361">
                  <c:v>56.5</c:v>
                </c:pt>
                <c:pt idx="5362">
                  <c:v>56.4</c:v>
                </c:pt>
                <c:pt idx="5363">
                  <c:v>56.1</c:v>
                </c:pt>
                <c:pt idx="5364">
                  <c:v>55.9</c:v>
                </c:pt>
                <c:pt idx="5365">
                  <c:v>56.3</c:v>
                </c:pt>
                <c:pt idx="5366">
                  <c:v>56.6</c:v>
                </c:pt>
                <c:pt idx="5367">
                  <c:v>56.9</c:v>
                </c:pt>
                <c:pt idx="5368">
                  <c:v>57</c:v>
                </c:pt>
                <c:pt idx="5369">
                  <c:v>56.7</c:v>
                </c:pt>
                <c:pt idx="5370">
                  <c:v>56.4</c:v>
                </c:pt>
                <c:pt idx="5371">
                  <c:v>56.3</c:v>
                </c:pt>
                <c:pt idx="5372">
                  <c:v>56.1</c:v>
                </c:pt>
                <c:pt idx="5373">
                  <c:v>55.9</c:v>
                </c:pt>
                <c:pt idx="5374">
                  <c:v>55.7</c:v>
                </c:pt>
                <c:pt idx="5375">
                  <c:v>55.8</c:v>
                </c:pt>
                <c:pt idx="5376">
                  <c:v>55.7</c:v>
                </c:pt>
                <c:pt idx="5377">
                  <c:v>55.7</c:v>
                </c:pt>
                <c:pt idx="5378">
                  <c:v>55.8</c:v>
                </c:pt>
                <c:pt idx="5379">
                  <c:v>55.9</c:v>
                </c:pt>
                <c:pt idx="5380">
                  <c:v>56.1</c:v>
                </c:pt>
                <c:pt idx="5381">
                  <c:v>56.3</c:v>
                </c:pt>
                <c:pt idx="5382">
                  <c:v>56.4</c:v>
                </c:pt>
                <c:pt idx="5383">
                  <c:v>56.4</c:v>
                </c:pt>
                <c:pt idx="5384">
                  <c:v>56.3</c:v>
                </c:pt>
                <c:pt idx="5385">
                  <c:v>56.4</c:v>
                </c:pt>
                <c:pt idx="5386">
                  <c:v>56.5</c:v>
                </c:pt>
                <c:pt idx="5387">
                  <c:v>56.6</c:v>
                </c:pt>
                <c:pt idx="5388">
                  <c:v>56.5</c:v>
                </c:pt>
                <c:pt idx="5389">
                  <c:v>56.3</c:v>
                </c:pt>
                <c:pt idx="5390">
                  <c:v>56.5</c:v>
                </c:pt>
                <c:pt idx="5391">
                  <c:v>56.8</c:v>
                </c:pt>
                <c:pt idx="5392">
                  <c:v>56.9</c:v>
                </c:pt>
                <c:pt idx="5393">
                  <c:v>56.6</c:v>
                </c:pt>
                <c:pt idx="5394">
                  <c:v>56.5</c:v>
                </c:pt>
                <c:pt idx="5395">
                  <c:v>56.6</c:v>
                </c:pt>
                <c:pt idx="5396">
                  <c:v>56.6</c:v>
                </c:pt>
                <c:pt idx="5397">
                  <c:v>56.7</c:v>
                </c:pt>
                <c:pt idx="5398">
                  <c:v>56.6</c:v>
                </c:pt>
                <c:pt idx="5399">
                  <c:v>56.5</c:v>
                </c:pt>
                <c:pt idx="5400">
                  <c:v>56.4</c:v>
                </c:pt>
                <c:pt idx="5401">
                  <c:v>55.9</c:v>
                </c:pt>
                <c:pt idx="5402">
                  <c:v>55.6</c:v>
                </c:pt>
                <c:pt idx="5403">
                  <c:v>55.4</c:v>
                </c:pt>
                <c:pt idx="5404">
                  <c:v>55.4</c:v>
                </c:pt>
                <c:pt idx="5405">
                  <c:v>55.6</c:v>
                </c:pt>
                <c:pt idx="5406">
                  <c:v>55.8</c:v>
                </c:pt>
                <c:pt idx="5407">
                  <c:v>55.8</c:v>
                </c:pt>
                <c:pt idx="5408">
                  <c:v>55.7</c:v>
                </c:pt>
                <c:pt idx="5409">
                  <c:v>55.6</c:v>
                </c:pt>
                <c:pt idx="5410">
                  <c:v>55.7</c:v>
                </c:pt>
                <c:pt idx="5411">
                  <c:v>55.8</c:v>
                </c:pt>
                <c:pt idx="5412">
                  <c:v>55.8</c:v>
                </c:pt>
                <c:pt idx="5413">
                  <c:v>55.9</c:v>
                </c:pt>
                <c:pt idx="5414">
                  <c:v>56.2</c:v>
                </c:pt>
                <c:pt idx="5415">
                  <c:v>56.3</c:v>
                </c:pt>
                <c:pt idx="5416">
                  <c:v>56.3</c:v>
                </c:pt>
                <c:pt idx="5417">
                  <c:v>56.2</c:v>
                </c:pt>
                <c:pt idx="5418">
                  <c:v>56.2</c:v>
                </c:pt>
                <c:pt idx="5419">
                  <c:v>56.3</c:v>
                </c:pt>
                <c:pt idx="5420">
                  <c:v>56.3</c:v>
                </c:pt>
                <c:pt idx="5421">
                  <c:v>56.2</c:v>
                </c:pt>
                <c:pt idx="5422">
                  <c:v>56.1</c:v>
                </c:pt>
                <c:pt idx="5423">
                  <c:v>56</c:v>
                </c:pt>
                <c:pt idx="5424">
                  <c:v>56</c:v>
                </c:pt>
                <c:pt idx="5425">
                  <c:v>56.1</c:v>
                </c:pt>
                <c:pt idx="5426">
                  <c:v>56.3</c:v>
                </c:pt>
                <c:pt idx="5427">
                  <c:v>56.4</c:v>
                </c:pt>
                <c:pt idx="5428">
                  <c:v>56.5</c:v>
                </c:pt>
                <c:pt idx="5429">
                  <c:v>56.6</c:v>
                </c:pt>
                <c:pt idx="5430">
                  <c:v>57</c:v>
                </c:pt>
                <c:pt idx="5431">
                  <c:v>57.4</c:v>
                </c:pt>
                <c:pt idx="5432">
                  <c:v>57.5</c:v>
                </c:pt>
                <c:pt idx="5433">
                  <c:v>57.4</c:v>
                </c:pt>
                <c:pt idx="5434">
                  <c:v>57</c:v>
                </c:pt>
                <c:pt idx="5435">
                  <c:v>56.8</c:v>
                </c:pt>
                <c:pt idx="5436">
                  <c:v>56.8</c:v>
                </c:pt>
                <c:pt idx="5437">
                  <c:v>56.7</c:v>
                </c:pt>
                <c:pt idx="5438">
                  <c:v>56.7</c:v>
                </c:pt>
                <c:pt idx="5439">
                  <c:v>56.7</c:v>
                </c:pt>
                <c:pt idx="5440">
                  <c:v>56.6</c:v>
                </c:pt>
                <c:pt idx="5441">
                  <c:v>56.4</c:v>
                </c:pt>
                <c:pt idx="5442">
                  <c:v>56.2</c:v>
                </c:pt>
                <c:pt idx="5443">
                  <c:v>56.2</c:v>
                </c:pt>
                <c:pt idx="5444">
                  <c:v>56.2</c:v>
                </c:pt>
                <c:pt idx="5445">
                  <c:v>56.2</c:v>
                </c:pt>
                <c:pt idx="5446">
                  <c:v>56.3</c:v>
                </c:pt>
                <c:pt idx="5447">
                  <c:v>56.3</c:v>
                </c:pt>
                <c:pt idx="5448">
                  <c:v>56.3</c:v>
                </c:pt>
                <c:pt idx="5449">
                  <c:v>56.3</c:v>
                </c:pt>
                <c:pt idx="5450">
                  <c:v>56.5</c:v>
                </c:pt>
                <c:pt idx="5451">
                  <c:v>56.4</c:v>
                </c:pt>
                <c:pt idx="5452">
                  <c:v>56.3</c:v>
                </c:pt>
                <c:pt idx="5453">
                  <c:v>56.1</c:v>
                </c:pt>
                <c:pt idx="5454">
                  <c:v>56.2</c:v>
                </c:pt>
                <c:pt idx="5455">
                  <c:v>56.4</c:v>
                </c:pt>
                <c:pt idx="5456">
                  <c:v>56.5</c:v>
                </c:pt>
                <c:pt idx="5457">
                  <c:v>56.5</c:v>
                </c:pt>
                <c:pt idx="5458">
                  <c:v>56.5</c:v>
                </c:pt>
                <c:pt idx="5459">
                  <c:v>56.4</c:v>
                </c:pt>
                <c:pt idx="5460">
                  <c:v>56.2</c:v>
                </c:pt>
                <c:pt idx="5461">
                  <c:v>56.2</c:v>
                </c:pt>
                <c:pt idx="5462">
                  <c:v>56.4</c:v>
                </c:pt>
                <c:pt idx="5463">
                  <c:v>56.5</c:v>
                </c:pt>
                <c:pt idx="5464">
                  <c:v>56.3</c:v>
                </c:pt>
                <c:pt idx="5465">
                  <c:v>56.4</c:v>
                </c:pt>
                <c:pt idx="5466">
                  <c:v>56.5</c:v>
                </c:pt>
                <c:pt idx="5467">
                  <c:v>56.6</c:v>
                </c:pt>
                <c:pt idx="5468">
                  <c:v>56.7</c:v>
                </c:pt>
                <c:pt idx="5469">
                  <c:v>56.5</c:v>
                </c:pt>
                <c:pt idx="5470">
                  <c:v>56.5</c:v>
                </c:pt>
                <c:pt idx="5471">
                  <c:v>56.6</c:v>
                </c:pt>
                <c:pt idx="5472">
                  <c:v>56.7</c:v>
                </c:pt>
                <c:pt idx="5473">
                  <c:v>56.9</c:v>
                </c:pt>
                <c:pt idx="5474">
                  <c:v>57</c:v>
                </c:pt>
                <c:pt idx="5475">
                  <c:v>56.6</c:v>
                </c:pt>
                <c:pt idx="5476">
                  <c:v>56.1</c:v>
                </c:pt>
                <c:pt idx="5477">
                  <c:v>56</c:v>
                </c:pt>
                <c:pt idx="5478">
                  <c:v>56.4</c:v>
                </c:pt>
                <c:pt idx="5479">
                  <c:v>56.6</c:v>
                </c:pt>
                <c:pt idx="5480">
                  <c:v>56.5</c:v>
                </c:pt>
                <c:pt idx="5481">
                  <c:v>56.2</c:v>
                </c:pt>
                <c:pt idx="5482">
                  <c:v>56.1</c:v>
                </c:pt>
                <c:pt idx="5483">
                  <c:v>56.2</c:v>
                </c:pt>
                <c:pt idx="5484">
                  <c:v>56.4</c:v>
                </c:pt>
                <c:pt idx="5485">
                  <c:v>56.4</c:v>
                </c:pt>
                <c:pt idx="5486">
                  <c:v>56.4</c:v>
                </c:pt>
                <c:pt idx="5487">
                  <c:v>56.3</c:v>
                </c:pt>
                <c:pt idx="5488">
                  <c:v>56.1</c:v>
                </c:pt>
                <c:pt idx="5489">
                  <c:v>55.9</c:v>
                </c:pt>
                <c:pt idx="5490">
                  <c:v>55.9</c:v>
                </c:pt>
                <c:pt idx="5491">
                  <c:v>55.8</c:v>
                </c:pt>
                <c:pt idx="5492">
                  <c:v>55.7</c:v>
                </c:pt>
                <c:pt idx="5493">
                  <c:v>55.5</c:v>
                </c:pt>
                <c:pt idx="5494">
                  <c:v>55.4</c:v>
                </c:pt>
                <c:pt idx="5495">
                  <c:v>55.6</c:v>
                </c:pt>
                <c:pt idx="5496">
                  <c:v>55.7</c:v>
                </c:pt>
                <c:pt idx="5497">
                  <c:v>55.8</c:v>
                </c:pt>
                <c:pt idx="5498">
                  <c:v>56</c:v>
                </c:pt>
                <c:pt idx="5499">
                  <c:v>56</c:v>
                </c:pt>
                <c:pt idx="5500">
                  <c:v>55.9</c:v>
                </c:pt>
                <c:pt idx="5501">
                  <c:v>55.7</c:v>
                </c:pt>
                <c:pt idx="5502">
                  <c:v>55.4</c:v>
                </c:pt>
                <c:pt idx="5503">
                  <c:v>55.1</c:v>
                </c:pt>
                <c:pt idx="5504">
                  <c:v>54.9</c:v>
                </c:pt>
                <c:pt idx="5505">
                  <c:v>55.1</c:v>
                </c:pt>
                <c:pt idx="5506">
                  <c:v>55.2</c:v>
                </c:pt>
                <c:pt idx="5507">
                  <c:v>54.8</c:v>
                </c:pt>
                <c:pt idx="5508">
                  <c:v>54.5</c:v>
                </c:pt>
                <c:pt idx="5509">
                  <c:v>54.4</c:v>
                </c:pt>
                <c:pt idx="5510">
                  <c:v>54.7</c:v>
                </c:pt>
                <c:pt idx="5511">
                  <c:v>55.2</c:v>
                </c:pt>
                <c:pt idx="5512">
                  <c:v>55.1</c:v>
                </c:pt>
                <c:pt idx="5513">
                  <c:v>54.9</c:v>
                </c:pt>
                <c:pt idx="5514">
                  <c:v>55</c:v>
                </c:pt>
                <c:pt idx="5515">
                  <c:v>55.3</c:v>
                </c:pt>
                <c:pt idx="5516">
                  <c:v>55.4</c:v>
                </c:pt>
                <c:pt idx="5517">
                  <c:v>55.6</c:v>
                </c:pt>
                <c:pt idx="5518">
                  <c:v>55.6</c:v>
                </c:pt>
                <c:pt idx="5519">
                  <c:v>55.4</c:v>
                </c:pt>
                <c:pt idx="5520">
                  <c:v>55.2</c:v>
                </c:pt>
                <c:pt idx="5521">
                  <c:v>55.1</c:v>
                </c:pt>
                <c:pt idx="5522">
                  <c:v>55</c:v>
                </c:pt>
                <c:pt idx="5523">
                  <c:v>55</c:v>
                </c:pt>
                <c:pt idx="5524">
                  <c:v>55.1</c:v>
                </c:pt>
                <c:pt idx="5525">
                  <c:v>55.2</c:v>
                </c:pt>
                <c:pt idx="5526">
                  <c:v>55.3</c:v>
                </c:pt>
                <c:pt idx="5527">
                  <c:v>55.4</c:v>
                </c:pt>
                <c:pt idx="5528">
                  <c:v>55.4</c:v>
                </c:pt>
                <c:pt idx="5529">
                  <c:v>55.1</c:v>
                </c:pt>
                <c:pt idx="5530">
                  <c:v>54.7</c:v>
                </c:pt>
                <c:pt idx="5531">
                  <c:v>54.3</c:v>
                </c:pt>
                <c:pt idx="5532">
                  <c:v>54.1</c:v>
                </c:pt>
                <c:pt idx="5533">
                  <c:v>53.8</c:v>
                </c:pt>
                <c:pt idx="5534">
                  <c:v>53.4</c:v>
                </c:pt>
                <c:pt idx="5535">
                  <c:v>53.2</c:v>
                </c:pt>
                <c:pt idx="5536">
                  <c:v>53.2</c:v>
                </c:pt>
                <c:pt idx="5537">
                  <c:v>53.1</c:v>
                </c:pt>
                <c:pt idx="5538">
                  <c:v>52.9</c:v>
                </c:pt>
                <c:pt idx="5539">
                  <c:v>52.8</c:v>
                </c:pt>
                <c:pt idx="5540">
                  <c:v>53.2</c:v>
                </c:pt>
                <c:pt idx="5541">
                  <c:v>53.6</c:v>
                </c:pt>
                <c:pt idx="5542">
                  <c:v>53.9</c:v>
                </c:pt>
                <c:pt idx="5543">
                  <c:v>54.4</c:v>
                </c:pt>
                <c:pt idx="5544">
                  <c:v>54.8</c:v>
                </c:pt>
                <c:pt idx="5545">
                  <c:v>54.9</c:v>
                </c:pt>
                <c:pt idx="5546">
                  <c:v>55.1</c:v>
                </c:pt>
                <c:pt idx="5547">
                  <c:v>55.3</c:v>
                </c:pt>
                <c:pt idx="5548">
                  <c:v>55.4</c:v>
                </c:pt>
                <c:pt idx="5549">
                  <c:v>55</c:v>
                </c:pt>
                <c:pt idx="5550">
                  <c:v>54.8</c:v>
                </c:pt>
                <c:pt idx="5551">
                  <c:v>55.3</c:v>
                </c:pt>
                <c:pt idx="5552">
                  <c:v>55.8</c:v>
                </c:pt>
                <c:pt idx="5553">
                  <c:v>55.8</c:v>
                </c:pt>
                <c:pt idx="5554">
                  <c:v>55.8</c:v>
                </c:pt>
                <c:pt idx="5555">
                  <c:v>56</c:v>
                </c:pt>
                <c:pt idx="5556">
                  <c:v>56.2</c:v>
                </c:pt>
                <c:pt idx="5557">
                  <c:v>56</c:v>
                </c:pt>
                <c:pt idx="5558">
                  <c:v>55.4</c:v>
                </c:pt>
                <c:pt idx="5559">
                  <c:v>54.8</c:v>
                </c:pt>
                <c:pt idx="5560">
                  <c:v>54.9</c:v>
                </c:pt>
                <c:pt idx="5561">
                  <c:v>55.4</c:v>
                </c:pt>
                <c:pt idx="5562">
                  <c:v>56.1</c:v>
                </c:pt>
                <c:pt idx="5563">
                  <c:v>56.6</c:v>
                </c:pt>
                <c:pt idx="5564">
                  <c:v>56.8</c:v>
                </c:pt>
                <c:pt idx="5565">
                  <c:v>56.9</c:v>
                </c:pt>
                <c:pt idx="5566">
                  <c:v>57</c:v>
                </c:pt>
                <c:pt idx="5567">
                  <c:v>57.2</c:v>
                </c:pt>
                <c:pt idx="5568">
                  <c:v>57.3</c:v>
                </c:pt>
                <c:pt idx="5569">
                  <c:v>57.2</c:v>
                </c:pt>
                <c:pt idx="5570">
                  <c:v>57.1</c:v>
                </c:pt>
                <c:pt idx="5571">
                  <c:v>57</c:v>
                </c:pt>
                <c:pt idx="5572">
                  <c:v>57</c:v>
                </c:pt>
                <c:pt idx="5573">
                  <c:v>57.1</c:v>
                </c:pt>
                <c:pt idx="5574">
                  <c:v>57.1</c:v>
                </c:pt>
                <c:pt idx="5575">
                  <c:v>57.1</c:v>
                </c:pt>
                <c:pt idx="5576">
                  <c:v>57.1</c:v>
                </c:pt>
                <c:pt idx="5577">
                  <c:v>57.1</c:v>
                </c:pt>
                <c:pt idx="5578">
                  <c:v>57.1</c:v>
                </c:pt>
                <c:pt idx="5579">
                  <c:v>57.2</c:v>
                </c:pt>
                <c:pt idx="5580">
                  <c:v>57.3</c:v>
                </c:pt>
                <c:pt idx="5581">
                  <c:v>57.2</c:v>
                </c:pt>
                <c:pt idx="5582">
                  <c:v>57.1</c:v>
                </c:pt>
                <c:pt idx="5583">
                  <c:v>57.2</c:v>
                </c:pt>
                <c:pt idx="5584">
                  <c:v>57.2</c:v>
                </c:pt>
                <c:pt idx="5585">
                  <c:v>57.1</c:v>
                </c:pt>
                <c:pt idx="5586">
                  <c:v>57</c:v>
                </c:pt>
                <c:pt idx="5587">
                  <c:v>56.9</c:v>
                </c:pt>
                <c:pt idx="5588">
                  <c:v>56.9</c:v>
                </c:pt>
                <c:pt idx="5589">
                  <c:v>56.9</c:v>
                </c:pt>
                <c:pt idx="5590">
                  <c:v>56.7</c:v>
                </c:pt>
                <c:pt idx="5591">
                  <c:v>56.4</c:v>
                </c:pt>
                <c:pt idx="5592">
                  <c:v>56.2</c:v>
                </c:pt>
                <c:pt idx="5593">
                  <c:v>56.1</c:v>
                </c:pt>
                <c:pt idx="5594">
                  <c:v>56.2</c:v>
                </c:pt>
                <c:pt idx="5595">
                  <c:v>56.2</c:v>
                </c:pt>
                <c:pt idx="5596">
                  <c:v>56.1</c:v>
                </c:pt>
                <c:pt idx="5597">
                  <c:v>56.3</c:v>
                </c:pt>
                <c:pt idx="5598">
                  <c:v>56.5</c:v>
                </c:pt>
                <c:pt idx="5599">
                  <c:v>56.7</c:v>
                </c:pt>
                <c:pt idx="5600">
                  <c:v>57</c:v>
                </c:pt>
                <c:pt idx="5601">
                  <c:v>57.2</c:v>
                </c:pt>
                <c:pt idx="5602">
                  <c:v>57.1</c:v>
                </c:pt>
                <c:pt idx="5603">
                  <c:v>57</c:v>
                </c:pt>
                <c:pt idx="5604">
                  <c:v>57.1</c:v>
                </c:pt>
                <c:pt idx="5605">
                  <c:v>57.2</c:v>
                </c:pt>
                <c:pt idx="5606">
                  <c:v>57.4</c:v>
                </c:pt>
                <c:pt idx="5607">
                  <c:v>57.6</c:v>
                </c:pt>
                <c:pt idx="5608">
                  <c:v>57.7</c:v>
                </c:pt>
                <c:pt idx="5609">
                  <c:v>57.5</c:v>
                </c:pt>
                <c:pt idx="5610">
                  <c:v>57.3</c:v>
                </c:pt>
                <c:pt idx="5611">
                  <c:v>57.4</c:v>
                </c:pt>
                <c:pt idx="5612">
                  <c:v>57.4</c:v>
                </c:pt>
                <c:pt idx="5613">
                  <c:v>57.3</c:v>
                </c:pt>
                <c:pt idx="5614">
                  <c:v>57</c:v>
                </c:pt>
                <c:pt idx="5615">
                  <c:v>56.6</c:v>
                </c:pt>
                <c:pt idx="5616">
                  <c:v>56.5</c:v>
                </c:pt>
                <c:pt idx="5617">
                  <c:v>56.5</c:v>
                </c:pt>
                <c:pt idx="5618">
                  <c:v>56.6</c:v>
                </c:pt>
                <c:pt idx="5619">
                  <c:v>56.7</c:v>
                </c:pt>
                <c:pt idx="5620">
                  <c:v>56.6</c:v>
                </c:pt>
                <c:pt idx="5621">
                  <c:v>56.5</c:v>
                </c:pt>
                <c:pt idx="5622">
                  <c:v>56.3</c:v>
                </c:pt>
                <c:pt idx="5623">
                  <c:v>56.1</c:v>
                </c:pt>
                <c:pt idx="5624">
                  <c:v>56</c:v>
                </c:pt>
                <c:pt idx="5625">
                  <c:v>56</c:v>
                </c:pt>
                <c:pt idx="5626">
                  <c:v>56</c:v>
                </c:pt>
                <c:pt idx="5627">
                  <c:v>56.1</c:v>
                </c:pt>
                <c:pt idx="5628">
                  <c:v>56.1</c:v>
                </c:pt>
                <c:pt idx="5629">
                  <c:v>55.9</c:v>
                </c:pt>
                <c:pt idx="5630">
                  <c:v>55.8</c:v>
                </c:pt>
                <c:pt idx="5631">
                  <c:v>55.2</c:v>
                </c:pt>
                <c:pt idx="5632">
                  <c:v>54.9</c:v>
                </c:pt>
                <c:pt idx="5633">
                  <c:v>55</c:v>
                </c:pt>
                <c:pt idx="5634">
                  <c:v>55.2</c:v>
                </c:pt>
                <c:pt idx="5635">
                  <c:v>55.3</c:v>
                </c:pt>
                <c:pt idx="5636">
                  <c:v>55.3</c:v>
                </c:pt>
                <c:pt idx="5637">
                  <c:v>55.3</c:v>
                </c:pt>
                <c:pt idx="5638">
                  <c:v>55.5</c:v>
                </c:pt>
                <c:pt idx="5639">
                  <c:v>55.7</c:v>
                </c:pt>
                <c:pt idx="5640">
                  <c:v>55.6</c:v>
                </c:pt>
                <c:pt idx="5641">
                  <c:v>55.4</c:v>
                </c:pt>
                <c:pt idx="5642">
                  <c:v>55.5</c:v>
                </c:pt>
                <c:pt idx="5643">
                  <c:v>55.8</c:v>
                </c:pt>
                <c:pt idx="5644">
                  <c:v>56</c:v>
                </c:pt>
                <c:pt idx="5645">
                  <c:v>55.8</c:v>
                </c:pt>
                <c:pt idx="5646">
                  <c:v>55.3</c:v>
                </c:pt>
                <c:pt idx="5647">
                  <c:v>55</c:v>
                </c:pt>
                <c:pt idx="5648">
                  <c:v>54.8</c:v>
                </c:pt>
                <c:pt idx="5649">
                  <c:v>54.7</c:v>
                </c:pt>
                <c:pt idx="5650">
                  <c:v>54.8</c:v>
                </c:pt>
                <c:pt idx="5651">
                  <c:v>54.8</c:v>
                </c:pt>
                <c:pt idx="5652">
                  <c:v>54.8</c:v>
                </c:pt>
                <c:pt idx="5653">
                  <c:v>55</c:v>
                </c:pt>
                <c:pt idx="5654">
                  <c:v>55.1</c:v>
                </c:pt>
                <c:pt idx="5655">
                  <c:v>55</c:v>
                </c:pt>
                <c:pt idx="5656">
                  <c:v>55.1</c:v>
                </c:pt>
                <c:pt idx="5657">
                  <c:v>55.4</c:v>
                </c:pt>
                <c:pt idx="5658">
                  <c:v>55.8</c:v>
                </c:pt>
                <c:pt idx="5659">
                  <c:v>56.1</c:v>
                </c:pt>
                <c:pt idx="5660">
                  <c:v>56</c:v>
                </c:pt>
                <c:pt idx="5661">
                  <c:v>55.8</c:v>
                </c:pt>
                <c:pt idx="5662">
                  <c:v>55.6</c:v>
                </c:pt>
                <c:pt idx="5663">
                  <c:v>55.7</c:v>
                </c:pt>
                <c:pt idx="5664">
                  <c:v>55.8</c:v>
                </c:pt>
                <c:pt idx="5665">
                  <c:v>55.8</c:v>
                </c:pt>
                <c:pt idx="5666">
                  <c:v>55.6</c:v>
                </c:pt>
                <c:pt idx="5667">
                  <c:v>55.6</c:v>
                </c:pt>
                <c:pt idx="5668">
                  <c:v>55.8</c:v>
                </c:pt>
                <c:pt idx="5669">
                  <c:v>56</c:v>
                </c:pt>
                <c:pt idx="5670">
                  <c:v>56</c:v>
                </c:pt>
                <c:pt idx="5671">
                  <c:v>56</c:v>
                </c:pt>
                <c:pt idx="5672">
                  <c:v>56.2</c:v>
                </c:pt>
                <c:pt idx="5673">
                  <c:v>56.3</c:v>
                </c:pt>
                <c:pt idx="5674">
                  <c:v>56.4</c:v>
                </c:pt>
                <c:pt idx="5675">
                  <c:v>56.5</c:v>
                </c:pt>
                <c:pt idx="5676">
                  <c:v>56.4</c:v>
                </c:pt>
                <c:pt idx="5677">
                  <c:v>56.4</c:v>
                </c:pt>
                <c:pt idx="5678">
                  <c:v>56.5</c:v>
                </c:pt>
                <c:pt idx="5679">
                  <c:v>56.5</c:v>
                </c:pt>
                <c:pt idx="5680">
                  <c:v>56.5</c:v>
                </c:pt>
                <c:pt idx="5681">
                  <c:v>56.5</c:v>
                </c:pt>
                <c:pt idx="5682">
                  <c:v>56.4</c:v>
                </c:pt>
                <c:pt idx="5683">
                  <c:v>56.3</c:v>
                </c:pt>
                <c:pt idx="5684">
                  <c:v>56.3</c:v>
                </c:pt>
                <c:pt idx="5685">
                  <c:v>56.3</c:v>
                </c:pt>
                <c:pt idx="5686">
                  <c:v>56.5</c:v>
                </c:pt>
                <c:pt idx="5687">
                  <c:v>56.6</c:v>
                </c:pt>
                <c:pt idx="5688">
                  <c:v>56.7</c:v>
                </c:pt>
                <c:pt idx="5689">
                  <c:v>56.9</c:v>
                </c:pt>
                <c:pt idx="5690">
                  <c:v>57</c:v>
                </c:pt>
                <c:pt idx="5691">
                  <c:v>57.1</c:v>
                </c:pt>
                <c:pt idx="5692">
                  <c:v>57.2</c:v>
                </c:pt>
                <c:pt idx="5693">
                  <c:v>57.4</c:v>
                </c:pt>
                <c:pt idx="5694">
                  <c:v>57.1</c:v>
                </c:pt>
                <c:pt idx="5695">
                  <c:v>56.6</c:v>
                </c:pt>
                <c:pt idx="5696">
                  <c:v>56.5</c:v>
                </c:pt>
                <c:pt idx="5697">
                  <c:v>56.3</c:v>
                </c:pt>
                <c:pt idx="5698">
                  <c:v>55.8</c:v>
                </c:pt>
                <c:pt idx="5699">
                  <c:v>55.4</c:v>
                </c:pt>
                <c:pt idx="5700">
                  <c:v>55.4</c:v>
                </c:pt>
                <c:pt idx="5701">
                  <c:v>55.7</c:v>
                </c:pt>
                <c:pt idx="5702">
                  <c:v>56</c:v>
                </c:pt>
                <c:pt idx="5703">
                  <c:v>56.1</c:v>
                </c:pt>
                <c:pt idx="5704">
                  <c:v>56.4</c:v>
                </c:pt>
                <c:pt idx="5705">
                  <c:v>56.7</c:v>
                </c:pt>
                <c:pt idx="5706">
                  <c:v>56.7</c:v>
                </c:pt>
                <c:pt idx="5707">
                  <c:v>56.7</c:v>
                </c:pt>
                <c:pt idx="5708">
                  <c:v>56.5</c:v>
                </c:pt>
                <c:pt idx="5709">
                  <c:v>56.2</c:v>
                </c:pt>
                <c:pt idx="5710">
                  <c:v>56</c:v>
                </c:pt>
                <c:pt idx="5711">
                  <c:v>55.9</c:v>
                </c:pt>
                <c:pt idx="5712">
                  <c:v>55.8</c:v>
                </c:pt>
                <c:pt idx="5713">
                  <c:v>55.7</c:v>
                </c:pt>
                <c:pt idx="5714">
                  <c:v>55.6</c:v>
                </c:pt>
                <c:pt idx="5715">
                  <c:v>55.3</c:v>
                </c:pt>
                <c:pt idx="5716">
                  <c:v>55.2</c:v>
                </c:pt>
                <c:pt idx="5717">
                  <c:v>55.3</c:v>
                </c:pt>
                <c:pt idx="5718">
                  <c:v>55.5</c:v>
                </c:pt>
                <c:pt idx="5719">
                  <c:v>55.6</c:v>
                </c:pt>
                <c:pt idx="5720">
                  <c:v>55.5</c:v>
                </c:pt>
                <c:pt idx="5721">
                  <c:v>55.3</c:v>
                </c:pt>
                <c:pt idx="5722">
                  <c:v>55.2</c:v>
                </c:pt>
                <c:pt idx="5723">
                  <c:v>55.1</c:v>
                </c:pt>
                <c:pt idx="5724">
                  <c:v>54.9</c:v>
                </c:pt>
                <c:pt idx="5725">
                  <c:v>54.7</c:v>
                </c:pt>
                <c:pt idx="5726">
                  <c:v>54.6</c:v>
                </c:pt>
                <c:pt idx="5727">
                  <c:v>54.6</c:v>
                </c:pt>
                <c:pt idx="5728">
                  <c:v>54.7</c:v>
                </c:pt>
                <c:pt idx="5729">
                  <c:v>55</c:v>
                </c:pt>
                <c:pt idx="5730">
                  <c:v>55.1</c:v>
                </c:pt>
                <c:pt idx="5731">
                  <c:v>55.1</c:v>
                </c:pt>
                <c:pt idx="5732">
                  <c:v>55</c:v>
                </c:pt>
                <c:pt idx="5733">
                  <c:v>55.1</c:v>
                </c:pt>
                <c:pt idx="5734">
                  <c:v>54.9</c:v>
                </c:pt>
                <c:pt idx="5735">
                  <c:v>54.9</c:v>
                </c:pt>
                <c:pt idx="5736">
                  <c:v>55.1</c:v>
                </c:pt>
                <c:pt idx="5737">
                  <c:v>55.4</c:v>
                </c:pt>
                <c:pt idx="5738">
                  <c:v>55.6</c:v>
                </c:pt>
                <c:pt idx="5739">
                  <c:v>55.7</c:v>
                </c:pt>
                <c:pt idx="5740">
                  <c:v>55.6</c:v>
                </c:pt>
                <c:pt idx="5741">
                  <c:v>55.6</c:v>
                </c:pt>
                <c:pt idx="5742">
                  <c:v>55.6</c:v>
                </c:pt>
                <c:pt idx="5743">
                  <c:v>55.4</c:v>
                </c:pt>
                <c:pt idx="5744">
                  <c:v>55.3</c:v>
                </c:pt>
                <c:pt idx="5745">
                  <c:v>55.4</c:v>
                </c:pt>
                <c:pt idx="5746">
                  <c:v>55.4</c:v>
                </c:pt>
                <c:pt idx="5747">
                  <c:v>55.1</c:v>
                </c:pt>
                <c:pt idx="5748">
                  <c:v>55.1</c:v>
                </c:pt>
                <c:pt idx="5749">
                  <c:v>55</c:v>
                </c:pt>
                <c:pt idx="5750">
                  <c:v>54.8</c:v>
                </c:pt>
                <c:pt idx="5751">
                  <c:v>54.6</c:v>
                </c:pt>
                <c:pt idx="5752">
                  <c:v>54.5</c:v>
                </c:pt>
                <c:pt idx="5753">
                  <c:v>54.5</c:v>
                </c:pt>
                <c:pt idx="5754">
                  <c:v>54.6</c:v>
                </c:pt>
                <c:pt idx="5755">
                  <c:v>54.5</c:v>
                </c:pt>
                <c:pt idx="5756">
                  <c:v>54.5</c:v>
                </c:pt>
                <c:pt idx="5757">
                  <c:v>54.5</c:v>
                </c:pt>
                <c:pt idx="5758">
                  <c:v>54.5</c:v>
                </c:pt>
                <c:pt idx="5759">
                  <c:v>54.5</c:v>
                </c:pt>
                <c:pt idx="5760">
                  <c:v>54.5</c:v>
                </c:pt>
                <c:pt idx="5761">
                  <c:v>54.7</c:v>
                </c:pt>
                <c:pt idx="5762">
                  <c:v>54.7</c:v>
                </c:pt>
                <c:pt idx="5763">
                  <c:v>54.7</c:v>
                </c:pt>
                <c:pt idx="5764">
                  <c:v>54.7</c:v>
                </c:pt>
                <c:pt idx="5765">
                  <c:v>54.6</c:v>
                </c:pt>
                <c:pt idx="5766">
                  <c:v>54.6</c:v>
                </c:pt>
                <c:pt idx="5767">
                  <c:v>54.5</c:v>
                </c:pt>
                <c:pt idx="5768">
                  <c:v>54.4</c:v>
                </c:pt>
                <c:pt idx="5769">
                  <c:v>54.3</c:v>
                </c:pt>
                <c:pt idx="5770">
                  <c:v>54.3</c:v>
                </c:pt>
                <c:pt idx="5771">
                  <c:v>54.4</c:v>
                </c:pt>
                <c:pt idx="5772">
                  <c:v>54.3</c:v>
                </c:pt>
                <c:pt idx="5773">
                  <c:v>54.1</c:v>
                </c:pt>
                <c:pt idx="5774">
                  <c:v>54.1</c:v>
                </c:pt>
                <c:pt idx="5775">
                  <c:v>54.1</c:v>
                </c:pt>
                <c:pt idx="5776">
                  <c:v>54.1</c:v>
                </c:pt>
                <c:pt idx="5777">
                  <c:v>53.9</c:v>
                </c:pt>
                <c:pt idx="5778">
                  <c:v>53.6</c:v>
                </c:pt>
                <c:pt idx="5779">
                  <c:v>53.5</c:v>
                </c:pt>
                <c:pt idx="5780">
                  <c:v>53.6</c:v>
                </c:pt>
                <c:pt idx="5781">
                  <c:v>53.7</c:v>
                </c:pt>
                <c:pt idx="5782">
                  <c:v>53.8</c:v>
                </c:pt>
                <c:pt idx="5783">
                  <c:v>53.8</c:v>
                </c:pt>
                <c:pt idx="5784">
                  <c:v>53.6</c:v>
                </c:pt>
                <c:pt idx="5785">
                  <c:v>53.4</c:v>
                </c:pt>
                <c:pt idx="5786">
                  <c:v>53.1</c:v>
                </c:pt>
                <c:pt idx="5787">
                  <c:v>52.7</c:v>
                </c:pt>
                <c:pt idx="5788">
                  <c:v>52.7</c:v>
                </c:pt>
                <c:pt idx="5789">
                  <c:v>52.8</c:v>
                </c:pt>
                <c:pt idx="5790">
                  <c:v>53.3</c:v>
                </c:pt>
                <c:pt idx="5791">
                  <c:v>53.5</c:v>
                </c:pt>
                <c:pt idx="5792">
                  <c:v>53.5</c:v>
                </c:pt>
                <c:pt idx="5793">
                  <c:v>53.6</c:v>
                </c:pt>
                <c:pt idx="5794">
                  <c:v>53.7</c:v>
                </c:pt>
                <c:pt idx="5795">
                  <c:v>54.1</c:v>
                </c:pt>
                <c:pt idx="5796">
                  <c:v>54.5</c:v>
                </c:pt>
                <c:pt idx="5797">
                  <c:v>54.9</c:v>
                </c:pt>
                <c:pt idx="5798">
                  <c:v>54.9</c:v>
                </c:pt>
                <c:pt idx="5799">
                  <c:v>54.9</c:v>
                </c:pt>
                <c:pt idx="5800">
                  <c:v>54.8</c:v>
                </c:pt>
                <c:pt idx="5801">
                  <c:v>54.8</c:v>
                </c:pt>
                <c:pt idx="5802">
                  <c:v>54.6</c:v>
                </c:pt>
                <c:pt idx="5803">
                  <c:v>54.5</c:v>
                </c:pt>
                <c:pt idx="5804">
                  <c:v>54.5</c:v>
                </c:pt>
                <c:pt idx="5805">
                  <c:v>54.4</c:v>
                </c:pt>
                <c:pt idx="5806">
                  <c:v>54.4</c:v>
                </c:pt>
                <c:pt idx="5807">
                  <c:v>54.8</c:v>
                </c:pt>
                <c:pt idx="5808">
                  <c:v>55.1</c:v>
                </c:pt>
                <c:pt idx="5809">
                  <c:v>55.2</c:v>
                </c:pt>
                <c:pt idx="5810">
                  <c:v>55.2</c:v>
                </c:pt>
                <c:pt idx="5811">
                  <c:v>55.3</c:v>
                </c:pt>
                <c:pt idx="5812">
                  <c:v>55.4</c:v>
                </c:pt>
                <c:pt idx="5813">
                  <c:v>55.5</c:v>
                </c:pt>
                <c:pt idx="5814">
                  <c:v>55.5</c:v>
                </c:pt>
                <c:pt idx="5815">
                  <c:v>55.7</c:v>
                </c:pt>
                <c:pt idx="5816">
                  <c:v>55.9</c:v>
                </c:pt>
                <c:pt idx="5817">
                  <c:v>56.2</c:v>
                </c:pt>
                <c:pt idx="5818">
                  <c:v>56.4</c:v>
                </c:pt>
                <c:pt idx="5819">
                  <c:v>56.7</c:v>
                </c:pt>
                <c:pt idx="5820">
                  <c:v>56.9</c:v>
                </c:pt>
                <c:pt idx="5821">
                  <c:v>57</c:v>
                </c:pt>
                <c:pt idx="5822">
                  <c:v>57.1</c:v>
                </c:pt>
                <c:pt idx="5823">
                  <c:v>57.1</c:v>
                </c:pt>
                <c:pt idx="5824">
                  <c:v>57</c:v>
                </c:pt>
                <c:pt idx="5825">
                  <c:v>57</c:v>
                </c:pt>
                <c:pt idx="5826">
                  <c:v>57.1</c:v>
                </c:pt>
                <c:pt idx="5827">
                  <c:v>57.1</c:v>
                </c:pt>
                <c:pt idx="5828">
                  <c:v>57.1</c:v>
                </c:pt>
                <c:pt idx="5829">
                  <c:v>57.2</c:v>
                </c:pt>
                <c:pt idx="5830">
                  <c:v>57.3</c:v>
                </c:pt>
                <c:pt idx="5831">
                  <c:v>57.3</c:v>
                </c:pt>
                <c:pt idx="5832">
                  <c:v>57.2</c:v>
                </c:pt>
                <c:pt idx="5833">
                  <c:v>57.2</c:v>
                </c:pt>
                <c:pt idx="5834">
                  <c:v>57.1</c:v>
                </c:pt>
                <c:pt idx="5835">
                  <c:v>57</c:v>
                </c:pt>
                <c:pt idx="5836">
                  <c:v>57</c:v>
                </c:pt>
                <c:pt idx="5837">
                  <c:v>57</c:v>
                </c:pt>
                <c:pt idx="5838">
                  <c:v>57</c:v>
                </c:pt>
                <c:pt idx="5839">
                  <c:v>56.9</c:v>
                </c:pt>
                <c:pt idx="5840">
                  <c:v>57.1</c:v>
                </c:pt>
                <c:pt idx="5841">
                  <c:v>57.7</c:v>
                </c:pt>
                <c:pt idx="5842">
                  <c:v>58.2</c:v>
                </c:pt>
                <c:pt idx="5843">
                  <c:v>58.3</c:v>
                </c:pt>
                <c:pt idx="5844">
                  <c:v>58.5</c:v>
                </c:pt>
                <c:pt idx="5845">
                  <c:v>58.9</c:v>
                </c:pt>
                <c:pt idx="5846">
                  <c:v>59.1</c:v>
                </c:pt>
                <c:pt idx="5847">
                  <c:v>59</c:v>
                </c:pt>
                <c:pt idx="5848">
                  <c:v>59.1</c:v>
                </c:pt>
                <c:pt idx="5849">
                  <c:v>59.1</c:v>
                </c:pt>
                <c:pt idx="5850">
                  <c:v>58.8</c:v>
                </c:pt>
                <c:pt idx="5851">
                  <c:v>58.6</c:v>
                </c:pt>
                <c:pt idx="5852">
                  <c:v>58.4</c:v>
                </c:pt>
                <c:pt idx="5853">
                  <c:v>58.1</c:v>
                </c:pt>
                <c:pt idx="5854">
                  <c:v>58</c:v>
                </c:pt>
                <c:pt idx="5855">
                  <c:v>57.6</c:v>
                </c:pt>
                <c:pt idx="5856">
                  <c:v>57.4</c:v>
                </c:pt>
                <c:pt idx="5857">
                  <c:v>56.9</c:v>
                </c:pt>
                <c:pt idx="5858">
                  <c:v>56.7</c:v>
                </c:pt>
                <c:pt idx="5859">
                  <c:v>56.7</c:v>
                </c:pt>
                <c:pt idx="5860">
                  <c:v>56.7</c:v>
                </c:pt>
                <c:pt idx="5861">
                  <c:v>56.7</c:v>
                </c:pt>
                <c:pt idx="5862">
                  <c:v>57</c:v>
                </c:pt>
                <c:pt idx="5863">
                  <c:v>57</c:v>
                </c:pt>
                <c:pt idx="5864">
                  <c:v>56.9</c:v>
                </c:pt>
                <c:pt idx="5865">
                  <c:v>56.7</c:v>
                </c:pt>
                <c:pt idx="5866">
                  <c:v>56.2</c:v>
                </c:pt>
                <c:pt idx="5867">
                  <c:v>55.9</c:v>
                </c:pt>
                <c:pt idx="5868">
                  <c:v>56</c:v>
                </c:pt>
                <c:pt idx="5869">
                  <c:v>56.1</c:v>
                </c:pt>
                <c:pt idx="5870">
                  <c:v>57.2</c:v>
                </c:pt>
                <c:pt idx="5871">
                  <c:v>57.3</c:v>
                </c:pt>
                <c:pt idx="5872">
                  <c:v>58.3</c:v>
                </c:pt>
                <c:pt idx="5873">
                  <c:v>58.4</c:v>
                </c:pt>
                <c:pt idx="5874">
                  <c:v>58.4</c:v>
                </c:pt>
                <c:pt idx="5875">
                  <c:v>58.4</c:v>
                </c:pt>
                <c:pt idx="5876">
                  <c:v>58.4</c:v>
                </c:pt>
                <c:pt idx="5877">
                  <c:v>58.5</c:v>
                </c:pt>
                <c:pt idx="5878">
                  <c:v>57.6</c:v>
                </c:pt>
                <c:pt idx="5879">
                  <c:v>57.5</c:v>
                </c:pt>
                <c:pt idx="5880">
                  <c:v>56.7</c:v>
                </c:pt>
                <c:pt idx="5881">
                  <c:v>56.7</c:v>
                </c:pt>
                <c:pt idx="5882">
                  <c:v>56.7</c:v>
                </c:pt>
                <c:pt idx="5883">
                  <c:v>56.6</c:v>
                </c:pt>
                <c:pt idx="5884">
                  <c:v>56.6</c:v>
                </c:pt>
                <c:pt idx="5885">
                  <c:v>56.5</c:v>
                </c:pt>
                <c:pt idx="5886">
                  <c:v>56.3</c:v>
                </c:pt>
                <c:pt idx="5887">
                  <c:v>56.2</c:v>
                </c:pt>
                <c:pt idx="5888">
                  <c:v>56.1</c:v>
                </c:pt>
                <c:pt idx="5889">
                  <c:v>56.1</c:v>
                </c:pt>
                <c:pt idx="5890">
                  <c:v>56.1</c:v>
                </c:pt>
                <c:pt idx="5891">
                  <c:v>56.4</c:v>
                </c:pt>
                <c:pt idx="5892">
                  <c:v>56.6</c:v>
                </c:pt>
                <c:pt idx="5893">
                  <c:v>56.6</c:v>
                </c:pt>
                <c:pt idx="5894">
                  <c:v>56.8</c:v>
                </c:pt>
                <c:pt idx="5895">
                  <c:v>56.8</c:v>
                </c:pt>
                <c:pt idx="5896">
                  <c:v>57.1</c:v>
                </c:pt>
                <c:pt idx="5897">
                  <c:v>57.4</c:v>
                </c:pt>
                <c:pt idx="5898">
                  <c:v>57.5</c:v>
                </c:pt>
                <c:pt idx="5899">
                  <c:v>57.5</c:v>
                </c:pt>
                <c:pt idx="5900">
                  <c:v>57.6</c:v>
                </c:pt>
                <c:pt idx="5901">
                  <c:v>57.6</c:v>
                </c:pt>
                <c:pt idx="5902">
                  <c:v>57.8</c:v>
                </c:pt>
                <c:pt idx="5903">
                  <c:v>57.8</c:v>
                </c:pt>
                <c:pt idx="5904">
                  <c:v>57.8</c:v>
                </c:pt>
                <c:pt idx="5905">
                  <c:v>57.8</c:v>
                </c:pt>
                <c:pt idx="5906">
                  <c:v>57.7</c:v>
                </c:pt>
                <c:pt idx="5907">
                  <c:v>57.6</c:v>
                </c:pt>
                <c:pt idx="5908">
                  <c:v>57.5</c:v>
                </c:pt>
                <c:pt idx="5909">
                  <c:v>57.4</c:v>
                </c:pt>
                <c:pt idx="5910">
                  <c:v>57.4</c:v>
                </c:pt>
                <c:pt idx="5911">
                  <c:v>57.4</c:v>
                </c:pt>
                <c:pt idx="5912">
                  <c:v>57.4</c:v>
                </c:pt>
                <c:pt idx="5913">
                  <c:v>57.6</c:v>
                </c:pt>
                <c:pt idx="5914">
                  <c:v>57.6</c:v>
                </c:pt>
                <c:pt idx="5915">
                  <c:v>57.3</c:v>
                </c:pt>
                <c:pt idx="5916">
                  <c:v>57.2</c:v>
                </c:pt>
                <c:pt idx="5917">
                  <c:v>57.4</c:v>
                </c:pt>
                <c:pt idx="5918">
                  <c:v>57.5</c:v>
                </c:pt>
                <c:pt idx="5919">
                  <c:v>57.3</c:v>
                </c:pt>
                <c:pt idx="5920">
                  <c:v>57.1</c:v>
                </c:pt>
                <c:pt idx="5921">
                  <c:v>56.9</c:v>
                </c:pt>
                <c:pt idx="5922">
                  <c:v>56.8</c:v>
                </c:pt>
                <c:pt idx="5923">
                  <c:v>57</c:v>
                </c:pt>
                <c:pt idx="5924">
                  <c:v>57.2</c:v>
                </c:pt>
                <c:pt idx="5925">
                  <c:v>57.3</c:v>
                </c:pt>
                <c:pt idx="5926">
                  <c:v>57.4</c:v>
                </c:pt>
                <c:pt idx="5927">
                  <c:v>57.4</c:v>
                </c:pt>
                <c:pt idx="5928">
                  <c:v>57.6</c:v>
                </c:pt>
                <c:pt idx="5929">
                  <c:v>57.9</c:v>
                </c:pt>
                <c:pt idx="5930">
                  <c:v>58.1</c:v>
                </c:pt>
                <c:pt idx="5931">
                  <c:v>58</c:v>
                </c:pt>
                <c:pt idx="5932">
                  <c:v>58.1</c:v>
                </c:pt>
                <c:pt idx="5933">
                  <c:v>58.2</c:v>
                </c:pt>
                <c:pt idx="5934">
                  <c:v>58.1</c:v>
                </c:pt>
                <c:pt idx="5935">
                  <c:v>58</c:v>
                </c:pt>
                <c:pt idx="5936">
                  <c:v>57.9</c:v>
                </c:pt>
                <c:pt idx="5937">
                  <c:v>57.8</c:v>
                </c:pt>
                <c:pt idx="5938">
                  <c:v>57.7</c:v>
                </c:pt>
                <c:pt idx="5939">
                  <c:v>57.4</c:v>
                </c:pt>
                <c:pt idx="5940">
                  <c:v>57</c:v>
                </c:pt>
                <c:pt idx="5941">
                  <c:v>56.8</c:v>
                </c:pt>
                <c:pt idx="5942">
                  <c:v>56.8</c:v>
                </c:pt>
                <c:pt idx="5943">
                  <c:v>56.8</c:v>
                </c:pt>
                <c:pt idx="5944">
                  <c:v>56.6</c:v>
                </c:pt>
                <c:pt idx="5945">
                  <c:v>56.3</c:v>
                </c:pt>
                <c:pt idx="5946">
                  <c:v>56</c:v>
                </c:pt>
                <c:pt idx="5947">
                  <c:v>56.1</c:v>
                </c:pt>
                <c:pt idx="5948">
                  <c:v>56.2</c:v>
                </c:pt>
                <c:pt idx="5949">
                  <c:v>56.1</c:v>
                </c:pt>
                <c:pt idx="5950">
                  <c:v>55.9</c:v>
                </c:pt>
                <c:pt idx="5951">
                  <c:v>55.8</c:v>
                </c:pt>
                <c:pt idx="5952">
                  <c:v>55.8</c:v>
                </c:pt>
                <c:pt idx="5953">
                  <c:v>55.7</c:v>
                </c:pt>
                <c:pt idx="5954">
                  <c:v>55.5</c:v>
                </c:pt>
                <c:pt idx="5955">
                  <c:v>55.4</c:v>
                </c:pt>
                <c:pt idx="5956">
                  <c:v>55.3</c:v>
                </c:pt>
                <c:pt idx="5957">
                  <c:v>55.4</c:v>
                </c:pt>
                <c:pt idx="5958">
                  <c:v>55.4</c:v>
                </c:pt>
                <c:pt idx="5959">
                  <c:v>55.5</c:v>
                </c:pt>
                <c:pt idx="5960">
                  <c:v>55.6</c:v>
                </c:pt>
                <c:pt idx="5961">
                  <c:v>55.6</c:v>
                </c:pt>
                <c:pt idx="5962">
                  <c:v>55.4</c:v>
                </c:pt>
                <c:pt idx="5963">
                  <c:v>55.4</c:v>
                </c:pt>
                <c:pt idx="5964">
                  <c:v>55.6</c:v>
                </c:pt>
                <c:pt idx="5965">
                  <c:v>55.8</c:v>
                </c:pt>
                <c:pt idx="5966">
                  <c:v>56</c:v>
                </c:pt>
                <c:pt idx="5967">
                  <c:v>56.1</c:v>
                </c:pt>
                <c:pt idx="5968">
                  <c:v>56.4</c:v>
                </c:pt>
                <c:pt idx="5969">
                  <c:v>56.5</c:v>
                </c:pt>
                <c:pt idx="5970">
                  <c:v>56.6</c:v>
                </c:pt>
                <c:pt idx="5971">
                  <c:v>56.5</c:v>
                </c:pt>
                <c:pt idx="5972">
                  <c:v>56.4</c:v>
                </c:pt>
                <c:pt idx="5973">
                  <c:v>56.3</c:v>
                </c:pt>
                <c:pt idx="5974">
                  <c:v>56.3</c:v>
                </c:pt>
                <c:pt idx="5975">
                  <c:v>56.5</c:v>
                </c:pt>
                <c:pt idx="5976">
                  <c:v>56.6</c:v>
                </c:pt>
                <c:pt idx="5977">
                  <c:v>56.6</c:v>
                </c:pt>
                <c:pt idx="5978">
                  <c:v>56.4</c:v>
                </c:pt>
                <c:pt idx="5979">
                  <c:v>56.3</c:v>
                </c:pt>
                <c:pt idx="5980">
                  <c:v>56.4</c:v>
                </c:pt>
                <c:pt idx="5981">
                  <c:v>56.4</c:v>
                </c:pt>
                <c:pt idx="5982">
                  <c:v>56.2</c:v>
                </c:pt>
                <c:pt idx="5983">
                  <c:v>56</c:v>
                </c:pt>
                <c:pt idx="5984">
                  <c:v>56</c:v>
                </c:pt>
                <c:pt idx="5985">
                  <c:v>56.1</c:v>
                </c:pt>
                <c:pt idx="5986">
                  <c:v>56.2</c:v>
                </c:pt>
                <c:pt idx="5987">
                  <c:v>56.2</c:v>
                </c:pt>
                <c:pt idx="5988">
                  <c:v>56.2</c:v>
                </c:pt>
                <c:pt idx="5989">
                  <c:v>56.2</c:v>
                </c:pt>
                <c:pt idx="5990">
                  <c:v>56.1</c:v>
                </c:pt>
                <c:pt idx="5991">
                  <c:v>56</c:v>
                </c:pt>
                <c:pt idx="5992">
                  <c:v>55.7</c:v>
                </c:pt>
                <c:pt idx="5993">
                  <c:v>55.4</c:v>
                </c:pt>
                <c:pt idx="5994">
                  <c:v>55.2</c:v>
                </c:pt>
                <c:pt idx="5995">
                  <c:v>55.1</c:v>
                </c:pt>
                <c:pt idx="5996">
                  <c:v>55.1</c:v>
                </c:pt>
                <c:pt idx="5997">
                  <c:v>55.1</c:v>
                </c:pt>
                <c:pt idx="5998">
                  <c:v>55.1</c:v>
                </c:pt>
                <c:pt idx="5999">
                  <c:v>54.9</c:v>
                </c:pt>
                <c:pt idx="6000">
                  <c:v>54.9</c:v>
                </c:pt>
                <c:pt idx="6001">
                  <c:v>54.9</c:v>
                </c:pt>
                <c:pt idx="6002">
                  <c:v>54.9</c:v>
                </c:pt>
                <c:pt idx="6003">
                  <c:v>55.1</c:v>
                </c:pt>
                <c:pt idx="6004">
                  <c:v>55.3</c:v>
                </c:pt>
                <c:pt idx="6005">
                  <c:v>55.2</c:v>
                </c:pt>
                <c:pt idx="6006">
                  <c:v>55</c:v>
                </c:pt>
                <c:pt idx="6007">
                  <c:v>55</c:v>
                </c:pt>
                <c:pt idx="6008">
                  <c:v>55</c:v>
                </c:pt>
                <c:pt idx="6009">
                  <c:v>54.8</c:v>
                </c:pt>
                <c:pt idx="6010">
                  <c:v>54.6</c:v>
                </c:pt>
                <c:pt idx="6011">
                  <c:v>54.6</c:v>
                </c:pt>
                <c:pt idx="6012">
                  <c:v>54.7</c:v>
                </c:pt>
                <c:pt idx="6013">
                  <c:v>54.7</c:v>
                </c:pt>
                <c:pt idx="6014">
                  <c:v>54.6</c:v>
                </c:pt>
                <c:pt idx="6015">
                  <c:v>54.5</c:v>
                </c:pt>
                <c:pt idx="6016">
                  <c:v>54.4</c:v>
                </c:pt>
                <c:pt idx="6017">
                  <c:v>54.5</c:v>
                </c:pt>
                <c:pt idx="6018">
                  <c:v>54.6</c:v>
                </c:pt>
                <c:pt idx="6019">
                  <c:v>54.7</c:v>
                </c:pt>
                <c:pt idx="6020">
                  <c:v>54.5</c:v>
                </c:pt>
                <c:pt idx="6021">
                  <c:v>54.4</c:v>
                </c:pt>
                <c:pt idx="6022">
                  <c:v>54.5</c:v>
                </c:pt>
                <c:pt idx="6023">
                  <c:v>54.6</c:v>
                </c:pt>
                <c:pt idx="6024">
                  <c:v>54.6</c:v>
                </c:pt>
                <c:pt idx="6025">
                  <c:v>54.6</c:v>
                </c:pt>
                <c:pt idx="6026">
                  <c:v>54.6</c:v>
                </c:pt>
                <c:pt idx="6027">
                  <c:v>54.6</c:v>
                </c:pt>
                <c:pt idx="6028">
                  <c:v>54.5</c:v>
                </c:pt>
                <c:pt idx="6029">
                  <c:v>54.5</c:v>
                </c:pt>
                <c:pt idx="6030">
                  <c:v>54.5</c:v>
                </c:pt>
                <c:pt idx="6031">
                  <c:v>54.5</c:v>
                </c:pt>
                <c:pt idx="6032">
                  <c:v>54.4</c:v>
                </c:pt>
                <c:pt idx="6033">
                  <c:v>54.3</c:v>
                </c:pt>
                <c:pt idx="6034">
                  <c:v>54.3</c:v>
                </c:pt>
                <c:pt idx="6035">
                  <c:v>54.3</c:v>
                </c:pt>
                <c:pt idx="6036">
                  <c:v>54.6</c:v>
                </c:pt>
                <c:pt idx="6037">
                  <c:v>54.9</c:v>
                </c:pt>
                <c:pt idx="6038">
                  <c:v>54.9</c:v>
                </c:pt>
                <c:pt idx="6039">
                  <c:v>54.7</c:v>
                </c:pt>
                <c:pt idx="6040">
                  <c:v>54.6</c:v>
                </c:pt>
                <c:pt idx="6041">
                  <c:v>54.7</c:v>
                </c:pt>
                <c:pt idx="6042">
                  <c:v>54.7</c:v>
                </c:pt>
                <c:pt idx="6043">
                  <c:v>54.8</c:v>
                </c:pt>
                <c:pt idx="6044">
                  <c:v>54.8</c:v>
                </c:pt>
                <c:pt idx="6045">
                  <c:v>54.7</c:v>
                </c:pt>
                <c:pt idx="6046">
                  <c:v>54.7</c:v>
                </c:pt>
                <c:pt idx="6047">
                  <c:v>54.5</c:v>
                </c:pt>
                <c:pt idx="6048">
                  <c:v>54.3</c:v>
                </c:pt>
                <c:pt idx="6049">
                  <c:v>54</c:v>
                </c:pt>
                <c:pt idx="6050">
                  <c:v>53.9</c:v>
                </c:pt>
                <c:pt idx="6051">
                  <c:v>54.2</c:v>
                </c:pt>
                <c:pt idx="6052">
                  <c:v>54.9</c:v>
                </c:pt>
                <c:pt idx="6053">
                  <c:v>55.6</c:v>
                </c:pt>
                <c:pt idx="6054">
                  <c:v>56</c:v>
                </c:pt>
                <c:pt idx="6055">
                  <c:v>56.2</c:v>
                </c:pt>
                <c:pt idx="6056">
                  <c:v>56.4</c:v>
                </c:pt>
                <c:pt idx="6057">
                  <c:v>56.6</c:v>
                </c:pt>
                <c:pt idx="6058">
                  <c:v>56.8</c:v>
                </c:pt>
                <c:pt idx="6059">
                  <c:v>57</c:v>
                </c:pt>
                <c:pt idx="6060">
                  <c:v>57.3</c:v>
                </c:pt>
                <c:pt idx="6061">
                  <c:v>57.5</c:v>
                </c:pt>
                <c:pt idx="6062">
                  <c:v>57.7</c:v>
                </c:pt>
                <c:pt idx="6063">
                  <c:v>57.7</c:v>
                </c:pt>
                <c:pt idx="6064">
                  <c:v>57.5</c:v>
                </c:pt>
                <c:pt idx="6065">
                  <c:v>57.2</c:v>
                </c:pt>
                <c:pt idx="6066">
                  <c:v>56.9</c:v>
                </c:pt>
                <c:pt idx="6067">
                  <c:v>56.9</c:v>
                </c:pt>
                <c:pt idx="6068">
                  <c:v>57</c:v>
                </c:pt>
                <c:pt idx="6069">
                  <c:v>57.1</c:v>
                </c:pt>
                <c:pt idx="6070">
                  <c:v>57.1</c:v>
                </c:pt>
                <c:pt idx="6071">
                  <c:v>57.1</c:v>
                </c:pt>
                <c:pt idx="6072">
                  <c:v>57.2</c:v>
                </c:pt>
                <c:pt idx="6073">
                  <c:v>57.3</c:v>
                </c:pt>
                <c:pt idx="6074">
                  <c:v>57.2</c:v>
                </c:pt>
                <c:pt idx="6075">
                  <c:v>57.2</c:v>
                </c:pt>
                <c:pt idx="6076">
                  <c:v>57.1</c:v>
                </c:pt>
                <c:pt idx="6077">
                  <c:v>57</c:v>
                </c:pt>
                <c:pt idx="6078">
                  <c:v>57</c:v>
                </c:pt>
                <c:pt idx="6079">
                  <c:v>57</c:v>
                </c:pt>
                <c:pt idx="6080">
                  <c:v>57</c:v>
                </c:pt>
                <c:pt idx="6081">
                  <c:v>57</c:v>
                </c:pt>
                <c:pt idx="6082">
                  <c:v>57.2</c:v>
                </c:pt>
                <c:pt idx="6083">
                  <c:v>57.3</c:v>
                </c:pt>
                <c:pt idx="6084">
                  <c:v>57.4</c:v>
                </c:pt>
                <c:pt idx="6085">
                  <c:v>57.6</c:v>
                </c:pt>
                <c:pt idx="6086">
                  <c:v>57.8</c:v>
                </c:pt>
                <c:pt idx="6087">
                  <c:v>58</c:v>
                </c:pt>
                <c:pt idx="6088">
                  <c:v>58.2</c:v>
                </c:pt>
                <c:pt idx="6089">
                  <c:v>58.3</c:v>
                </c:pt>
                <c:pt idx="6090">
                  <c:v>58.5</c:v>
                </c:pt>
                <c:pt idx="6091">
                  <c:v>58.7</c:v>
                </c:pt>
                <c:pt idx="6092">
                  <c:v>58.8</c:v>
                </c:pt>
                <c:pt idx="6093">
                  <c:v>58.8</c:v>
                </c:pt>
                <c:pt idx="6094">
                  <c:v>58.8</c:v>
                </c:pt>
                <c:pt idx="6095">
                  <c:v>58.8</c:v>
                </c:pt>
                <c:pt idx="6096">
                  <c:v>58.4</c:v>
                </c:pt>
                <c:pt idx="6097">
                  <c:v>58.1</c:v>
                </c:pt>
                <c:pt idx="6098">
                  <c:v>57.8</c:v>
                </c:pt>
                <c:pt idx="6099">
                  <c:v>57.5</c:v>
                </c:pt>
                <c:pt idx="6100">
                  <c:v>57.2</c:v>
                </c:pt>
                <c:pt idx="6101">
                  <c:v>57.8</c:v>
                </c:pt>
                <c:pt idx="6102">
                  <c:v>58.2</c:v>
                </c:pt>
                <c:pt idx="6103">
                  <c:v>58.2</c:v>
                </c:pt>
                <c:pt idx="6104">
                  <c:v>58.3</c:v>
                </c:pt>
                <c:pt idx="6105">
                  <c:v>58.3</c:v>
                </c:pt>
                <c:pt idx="6106">
                  <c:v>58.2</c:v>
                </c:pt>
                <c:pt idx="6107">
                  <c:v>58.5</c:v>
                </c:pt>
                <c:pt idx="6108">
                  <c:v>59.1</c:v>
                </c:pt>
                <c:pt idx="6109">
                  <c:v>59.1</c:v>
                </c:pt>
                <c:pt idx="6110">
                  <c:v>58.6</c:v>
                </c:pt>
                <c:pt idx="6111">
                  <c:v>58.4</c:v>
                </c:pt>
                <c:pt idx="6112">
                  <c:v>58.2</c:v>
                </c:pt>
                <c:pt idx="6113">
                  <c:v>58.2</c:v>
                </c:pt>
                <c:pt idx="6114">
                  <c:v>58.6</c:v>
                </c:pt>
                <c:pt idx="6115">
                  <c:v>58.8</c:v>
                </c:pt>
                <c:pt idx="6116">
                  <c:v>58.9</c:v>
                </c:pt>
                <c:pt idx="6117">
                  <c:v>58.9</c:v>
                </c:pt>
                <c:pt idx="6118">
                  <c:v>58.8</c:v>
                </c:pt>
                <c:pt idx="6119">
                  <c:v>58.8</c:v>
                </c:pt>
                <c:pt idx="6120">
                  <c:v>58.6</c:v>
                </c:pt>
                <c:pt idx="6121">
                  <c:v>58.5</c:v>
                </c:pt>
                <c:pt idx="6122">
                  <c:v>58.4</c:v>
                </c:pt>
                <c:pt idx="6123">
                  <c:v>58.3</c:v>
                </c:pt>
                <c:pt idx="6124">
                  <c:v>58.3</c:v>
                </c:pt>
                <c:pt idx="6125">
                  <c:v>58.3</c:v>
                </c:pt>
                <c:pt idx="6126">
                  <c:v>58.3</c:v>
                </c:pt>
                <c:pt idx="6127">
                  <c:v>58.3</c:v>
                </c:pt>
                <c:pt idx="6128">
                  <c:v>58.5</c:v>
                </c:pt>
                <c:pt idx="6129">
                  <c:v>58.7</c:v>
                </c:pt>
                <c:pt idx="6130">
                  <c:v>58.8</c:v>
                </c:pt>
                <c:pt idx="6131">
                  <c:v>58.8</c:v>
                </c:pt>
                <c:pt idx="6132">
                  <c:v>59</c:v>
                </c:pt>
                <c:pt idx="6133">
                  <c:v>59.2</c:v>
                </c:pt>
                <c:pt idx="6134">
                  <c:v>59.2</c:v>
                </c:pt>
                <c:pt idx="6135">
                  <c:v>59.2</c:v>
                </c:pt>
                <c:pt idx="6136">
                  <c:v>59</c:v>
                </c:pt>
                <c:pt idx="6137">
                  <c:v>58.8</c:v>
                </c:pt>
                <c:pt idx="6138">
                  <c:v>58.6</c:v>
                </c:pt>
                <c:pt idx="6139">
                  <c:v>58.6</c:v>
                </c:pt>
                <c:pt idx="6140">
                  <c:v>58.6</c:v>
                </c:pt>
                <c:pt idx="6141">
                  <c:v>58.6</c:v>
                </c:pt>
                <c:pt idx="6142">
                  <c:v>58.4</c:v>
                </c:pt>
                <c:pt idx="6143">
                  <c:v>57.9</c:v>
                </c:pt>
                <c:pt idx="6144">
                  <c:v>57.8</c:v>
                </c:pt>
                <c:pt idx="6145">
                  <c:v>58.3</c:v>
                </c:pt>
                <c:pt idx="6146">
                  <c:v>58.6</c:v>
                </c:pt>
                <c:pt idx="6147">
                  <c:v>58.6</c:v>
                </c:pt>
                <c:pt idx="6148">
                  <c:v>58.4</c:v>
                </c:pt>
                <c:pt idx="6149">
                  <c:v>58.2</c:v>
                </c:pt>
                <c:pt idx="6150">
                  <c:v>58.2</c:v>
                </c:pt>
                <c:pt idx="6151">
                  <c:v>58.1</c:v>
                </c:pt>
                <c:pt idx="6152">
                  <c:v>58.1</c:v>
                </c:pt>
                <c:pt idx="6153">
                  <c:v>58.1</c:v>
                </c:pt>
                <c:pt idx="6154">
                  <c:v>58.1</c:v>
                </c:pt>
                <c:pt idx="6155">
                  <c:v>58.3</c:v>
                </c:pt>
                <c:pt idx="6156">
                  <c:v>58.5</c:v>
                </c:pt>
                <c:pt idx="6157">
                  <c:v>58.7</c:v>
                </c:pt>
                <c:pt idx="6158">
                  <c:v>58.9</c:v>
                </c:pt>
                <c:pt idx="6159">
                  <c:v>59.2</c:v>
                </c:pt>
                <c:pt idx="6160">
                  <c:v>59.5</c:v>
                </c:pt>
                <c:pt idx="6161">
                  <c:v>59.6</c:v>
                </c:pt>
                <c:pt idx="6162">
                  <c:v>59.6</c:v>
                </c:pt>
                <c:pt idx="6163">
                  <c:v>59.4</c:v>
                </c:pt>
                <c:pt idx="6164">
                  <c:v>59.1</c:v>
                </c:pt>
                <c:pt idx="6165">
                  <c:v>59</c:v>
                </c:pt>
                <c:pt idx="6166">
                  <c:v>59.1</c:v>
                </c:pt>
                <c:pt idx="6167">
                  <c:v>58.9</c:v>
                </c:pt>
                <c:pt idx="6168">
                  <c:v>58.9</c:v>
                </c:pt>
                <c:pt idx="6169">
                  <c:v>58.9</c:v>
                </c:pt>
                <c:pt idx="6170">
                  <c:v>59</c:v>
                </c:pt>
                <c:pt idx="6171">
                  <c:v>59</c:v>
                </c:pt>
                <c:pt idx="6172">
                  <c:v>59.1</c:v>
                </c:pt>
                <c:pt idx="6173">
                  <c:v>59.3</c:v>
                </c:pt>
                <c:pt idx="6174">
                  <c:v>59.9</c:v>
                </c:pt>
                <c:pt idx="6175">
                  <c:v>60.4</c:v>
                </c:pt>
                <c:pt idx="6176">
                  <c:v>60.7</c:v>
                </c:pt>
                <c:pt idx="6177">
                  <c:v>60.7</c:v>
                </c:pt>
                <c:pt idx="6178">
                  <c:v>60.7</c:v>
                </c:pt>
                <c:pt idx="6179">
                  <c:v>60.6</c:v>
                </c:pt>
                <c:pt idx="6180">
                  <c:v>60.3</c:v>
                </c:pt>
                <c:pt idx="6181">
                  <c:v>60</c:v>
                </c:pt>
                <c:pt idx="6182">
                  <c:v>59.7</c:v>
                </c:pt>
                <c:pt idx="6183">
                  <c:v>59.7</c:v>
                </c:pt>
                <c:pt idx="6184">
                  <c:v>59.7</c:v>
                </c:pt>
                <c:pt idx="6185">
                  <c:v>59.8</c:v>
                </c:pt>
                <c:pt idx="6186">
                  <c:v>59.9</c:v>
                </c:pt>
                <c:pt idx="6187">
                  <c:v>60.1</c:v>
                </c:pt>
                <c:pt idx="6188">
                  <c:v>60.2</c:v>
                </c:pt>
                <c:pt idx="6189">
                  <c:v>60.1</c:v>
                </c:pt>
                <c:pt idx="6190">
                  <c:v>60.2</c:v>
                </c:pt>
                <c:pt idx="6191">
                  <c:v>60.3</c:v>
                </c:pt>
                <c:pt idx="6192">
                  <c:v>60.6</c:v>
                </c:pt>
                <c:pt idx="6193">
                  <c:v>60.8</c:v>
                </c:pt>
                <c:pt idx="6194">
                  <c:v>60.8</c:v>
                </c:pt>
                <c:pt idx="6195">
                  <c:v>60.7</c:v>
                </c:pt>
                <c:pt idx="6196">
                  <c:v>60.5</c:v>
                </c:pt>
                <c:pt idx="6197">
                  <c:v>60.5</c:v>
                </c:pt>
                <c:pt idx="6198">
                  <c:v>60.8</c:v>
                </c:pt>
                <c:pt idx="6199">
                  <c:v>61.3</c:v>
                </c:pt>
                <c:pt idx="6200">
                  <c:v>61.8</c:v>
                </c:pt>
                <c:pt idx="6201">
                  <c:v>62</c:v>
                </c:pt>
                <c:pt idx="6202">
                  <c:v>62.1</c:v>
                </c:pt>
                <c:pt idx="6203">
                  <c:v>62.3</c:v>
                </c:pt>
                <c:pt idx="6204">
                  <c:v>62.6</c:v>
                </c:pt>
                <c:pt idx="6205">
                  <c:v>62.9</c:v>
                </c:pt>
                <c:pt idx="6206">
                  <c:v>63.3</c:v>
                </c:pt>
                <c:pt idx="6207">
                  <c:v>63.6</c:v>
                </c:pt>
                <c:pt idx="6208">
                  <c:v>64</c:v>
                </c:pt>
                <c:pt idx="6209">
                  <c:v>64.099999999999994</c:v>
                </c:pt>
                <c:pt idx="6210">
                  <c:v>63.8</c:v>
                </c:pt>
                <c:pt idx="6211">
                  <c:v>63.2</c:v>
                </c:pt>
                <c:pt idx="6212">
                  <c:v>62.5</c:v>
                </c:pt>
                <c:pt idx="6213">
                  <c:v>61.8</c:v>
                </c:pt>
                <c:pt idx="6214">
                  <c:v>61.2</c:v>
                </c:pt>
                <c:pt idx="6215">
                  <c:v>60.9</c:v>
                </c:pt>
                <c:pt idx="6216">
                  <c:v>60.6</c:v>
                </c:pt>
                <c:pt idx="6217">
                  <c:v>60.3</c:v>
                </c:pt>
                <c:pt idx="6218">
                  <c:v>60.2</c:v>
                </c:pt>
                <c:pt idx="6219">
                  <c:v>60</c:v>
                </c:pt>
                <c:pt idx="6220">
                  <c:v>59.9</c:v>
                </c:pt>
                <c:pt idx="6221">
                  <c:v>59.9</c:v>
                </c:pt>
                <c:pt idx="6222">
                  <c:v>59.9</c:v>
                </c:pt>
                <c:pt idx="6223">
                  <c:v>59.9</c:v>
                </c:pt>
                <c:pt idx="6224">
                  <c:v>59.9</c:v>
                </c:pt>
                <c:pt idx="6225">
                  <c:v>59.8</c:v>
                </c:pt>
                <c:pt idx="6226">
                  <c:v>59.7</c:v>
                </c:pt>
                <c:pt idx="6227">
                  <c:v>59.5</c:v>
                </c:pt>
                <c:pt idx="6228">
                  <c:v>59.4</c:v>
                </c:pt>
                <c:pt idx="6229">
                  <c:v>59.3</c:v>
                </c:pt>
                <c:pt idx="6230">
                  <c:v>59.2</c:v>
                </c:pt>
                <c:pt idx="6231">
                  <c:v>59.4</c:v>
                </c:pt>
                <c:pt idx="6232">
                  <c:v>59.8</c:v>
                </c:pt>
                <c:pt idx="6233">
                  <c:v>60.1</c:v>
                </c:pt>
                <c:pt idx="6234">
                  <c:v>60.3</c:v>
                </c:pt>
                <c:pt idx="6235">
                  <c:v>60.4</c:v>
                </c:pt>
                <c:pt idx="6236">
                  <c:v>60.5</c:v>
                </c:pt>
                <c:pt idx="6237">
                  <c:v>60.5</c:v>
                </c:pt>
                <c:pt idx="6238">
                  <c:v>60.4</c:v>
                </c:pt>
                <c:pt idx="6239">
                  <c:v>60.3</c:v>
                </c:pt>
                <c:pt idx="6240">
                  <c:v>60.2</c:v>
                </c:pt>
                <c:pt idx="6241">
                  <c:v>60.1</c:v>
                </c:pt>
                <c:pt idx="6242">
                  <c:v>59.9</c:v>
                </c:pt>
                <c:pt idx="6243">
                  <c:v>59.7</c:v>
                </c:pt>
                <c:pt idx="6244">
                  <c:v>59.5</c:v>
                </c:pt>
                <c:pt idx="6245">
                  <c:v>59.6</c:v>
                </c:pt>
                <c:pt idx="6246">
                  <c:v>59.7</c:v>
                </c:pt>
                <c:pt idx="6247">
                  <c:v>59.9</c:v>
                </c:pt>
                <c:pt idx="6248">
                  <c:v>60.2</c:v>
                </c:pt>
                <c:pt idx="6249">
                  <c:v>60.3</c:v>
                </c:pt>
                <c:pt idx="6250">
                  <c:v>60.4</c:v>
                </c:pt>
                <c:pt idx="6251">
                  <c:v>60.5</c:v>
                </c:pt>
                <c:pt idx="6252">
                  <c:v>60.6</c:v>
                </c:pt>
                <c:pt idx="6253">
                  <c:v>60.7</c:v>
                </c:pt>
                <c:pt idx="6254">
                  <c:v>60.8</c:v>
                </c:pt>
                <c:pt idx="6255">
                  <c:v>60.9</c:v>
                </c:pt>
                <c:pt idx="6256">
                  <c:v>61.1</c:v>
                </c:pt>
                <c:pt idx="6257">
                  <c:v>61.1</c:v>
                </c:pt>
                <c:pt idx="6258">
                  <c:v>61.1</c:v>
                </c:pt>
                <c:pt idx="6259">
                  <c:v>61</c:v>
                </c:pt>
                <c:pt idx="6260">
                  <c:v>60.8</c:v>
                </c:pt>
                <c:pt idx="6261">
                  <c:v>60.6</c:v>
                </c:pt>
                <c:pt idx="6262">
                  <c:v>60.4</c:v>
                </c:pt>
                <c:pt idx="6263">
                  <c:v>60.2</c:v>
                </c:pt>
                <c:pt idx="6264">
                  <c:v>60.1</c:v>
                </c:pt>
                <c:pt idx="6265">
                  <c:v>60.1</c:v>
                </c:pt>
                <c:pt idx="6266">
                  <c:v>60.2</c:v>
                </c:pt>
                <c:pt idx="6267">
                  <c:v>60.5</c:v>
                </c:pt>
                <c:pt idx="6268">
                  <c:v>60.9</c:v>
                </c:pt>
                <c:pt idx="6269">
                  <c:v>61.2</c:v>
                </c:pt>
                <c:pt idx="6270">
                  <c:v>61.6</c:v>
                </c:pt>
                <c:pt idx="6271">
                  <c:v>61.9</c:v>
                </c:pt>
                <c:pt idx="6272">
                  <c:v>62.2</c:v>
                </c:pt>
                <c:pt idx="6273">
                  <c:v>62.3</c:v>
                </c:pt>
                <c:pt idx="6274">
                  <c:v>62.2</c:v>
                </c:pt>
                <c:pt idx="6275">
                  <c:v>62.1</c:v>
                </c:pt>
                <c:pt idx="6276">
                  <c:v>61.9</c:v>
                </c:pt>
                <c:pt idx="6277">
                  <c:v>61.8</c:v>
                </c:pt>
                <c:pt idx="6278">
                  <c:v>61.8</c:v>
                </c:pt>
                <c:pt idx="6279">
                  <c:v>61.7</c:v>
                </c:pt>
                <c:pt idx="6280">
                  <c:v>61.5</c:v>
                </c:pt>
                <c:pt idx="6281">
                  <c:v>61.3</c:v>
                </c:pt>
                <c:pt idx="6282">
                  <c:v>60.9</c:v>
                </c:pt>
                <c:pt idx="6283">
                  <c:v>60.6</c:v>
                </c:pt>
                <c:pt idx="6284">
                  <c:v>60.3</c:v>
                </c:pt>
                <c:pt idx="6285">
                  <c:v>60</c:v>
                </c:pt>
                <c:pt idx="6286">
                  <c:v>59.4</c:v>
                </c:pt>
                <c:pt idx="6287">
                  <c:v>58.8</c:v>
                </c:pt>
                <c:pt idx="6288">
                  <c:v>58.3</c:v>
                </c:pt>
                <c:pt idx="6289">
                  <c:v>57.9</c:v>
                </c:pt>
                <c:pt idx="6290">
                  <c:v>57.5</c:v>
                </c:pt>
                <c:pt idx="6291">
                  <c:v>57.1</c:v>
                </c:pt>
                <c:pt idx="6292">
                  <c:v>56.6</c:v>
                </c:pt>
                <c:pt idx="6293">
                  <c:v>55.9</c:v>
                </c:pt>
                <c:pt idx="6294">
                  <c:v>55.5</c:v>
                </c:pt>
                <c:pt idx="6295">
                  <c:v>55.2</c:v>
                </c:pt>
                <c:pt idx="6296">
                  <c:v>54.8</c:v>
                </c:pt>
                <c:pt idx="6297">
                  <c:v>54.5</c:v>
                </c:pt>
                <c:pt idx="6298">
                  <c:v>54.2</c:v>
                </c:pt>
                <c:pt idx="6299">
                  <c:v>53.8</c:v>
                </c:pt>
                <c:pt idx="6300">
                  <c:v>53.5</c:v>
                </c:pt>
                <c:pt idx="6301">
                  <c:v>53.2</c:v>
                </c:pt>
                <c:pt idx="6302">
                  <c:v>52.9</c:v>
                </c:pt>
                <c:pt idx="6303">
                  <c:v>52.6</c:v>
                </c:pt>
                <c:pt idx="6304">
                  <c:v>52.2</c:v>
                </c:pt>
                <c:pt idx="6305">
                  <c:v>51.7</c:v>
                </c:pt>
                <c:pt idx="6306">
                  <c:v>51.3</c:v>
                </c:pt>
                <c:pt idx="6307">
                  <c:v>51</c:v>
                </c:pt>
                <c:pt idx="6308">
                  <c:v>50.7</c:v>
                </c:pt>
                <c:pt idx="6309">
                  <c:v>50.6</c:v>
                </c:pt>
                <c:pt idx="6310">
                  <c:v>50.5</c:v>
                </c:pt>
                <c:pt idx="6311">
                  <c:v>50.5</c:v>
                </c:pt>
                <c:pt idx="6312">
                  <c:v>50.2</c:v>
                </c:pt>
                <c:pt idx="6313">
                  <c:v>49.8</c:v>
                </c:pt>
                <c:pt idx="6314">
                  <c:v>49.6</c:v>
                </c:pt>
                <c:pt idx="6315">
                  <c:v>49.4</c:v>
                </c:pt>
                <c:pt idx="6316">
                  <c:v>49.3</c:v>
                </c:pt>
                <c:pt idx="6317">
                  <c:v>49.2</c:v>
                </c:pt>
                <c:pt idx="6318">
                  <c:v>49.1</c:v>
                </c:pt>
                <c:pt idx="6319">
                  <c:v>49</c:v>
                </c:pt>
                <c:pt idx="6320">
                  <c:v>49</c:v>
                </c:pt>
                <c:pt idx="6321">
                  <c:v>49</c:v>
                </c:pt>
                <c:pt idx="6322">
                  <c:v>48.9</c:v>
                </c:pt>
                <c:pt idx="6323">
                  <c:v>48.6</c:v>
                </c:pt>
                <c:pt idx="6324">
                  <c:v>48.3</c:v>
                </c:pt>
                <c:pt idx="6325">
                  <c:v>48.2</c:v>
                </c:pt>
                <c:pt idx="6326">
                  <c:v>48</c:v>
                </c:pt>
                <c:pt idx="6327">
                  <c:v>47.9</c:v>
                </c:pt>
                <c:pt idx="6328">
                  <c:v>47.8</c:v>
                </c:pt>
                <c:pt idx="6329">
                  <c:v>47.7</c:v>
                </c:pt>
                <c:pt idx="6330">
                  <c:v>47.6</c:v>
                </c:pt>
                <c:pt idx="6331">
                  <c:v>47.4</c:v>
                </c:pt>
                <c:pt idx="6332">
                  <c:v>47.1</c:v>
                </c:pt>
                <c:pt idx="6333">
                  <c:v>46.5</c:v>
                </c:pt>
                <c:pt idx="6334">
                  <c:v>46.1</c:v>
                </c:pt>
                <c:pt idx="6335">
                  <c:v>45.7</c:v>
                </c:pt>
                <c:pt idx="6336">
                  <c:v>45.6</c:v>
                </c:pt>
                <c:pt idx="6337">
                  <c:v>45.6</c:v>
                </c:pt>
                <c:pt idx="6338">
                  <c:v>45.5</c:v>
                </c:pt>
                <c:pt idx="6339">
                  <c:v>45.3</c:v>
                </c:pt>
                <c:pt idx="6340">
                  <c:v>45</c:v>
                </c:pt>
                <c:pt idx="6341">
                  <c:v>45.2</c:v>
                </c:pt>
                <c:pt idx="6342">
                  <c:v>45.3</c:v>
                </c:pt>
                <c:pt idx="6343">
                  <c:v>45.7</c:v>
                </c:pt>
                <c:pt idx="6344">
                  <c:v>45.8</c:v>
                </c:pt>
                <c:pt idx="6345">
                  <c:v>45.9</c:v>
                </c:pt>
                <c:pt idx="6346">
                  <c:v>46.1</c:v>
                </c:pt>
                <c:pt idx="6347">
                  <c:v>46.4</c:v>
                </c:pt>
                <c:pt idx="6348">
                  <c:v>46.6</c:v>
                </c:pt>
                <c:pt idx="6349">
                  <c:v>46.8</c:v>
                </c:pt>
                <c:pt idx="6350">
                  <c:v>47.2</c:v>
                </c:pt>
                <c:pt idx="6351">
                  <c:v>47.5</c:v>
                </c:pt>
                <c:pt idx="6352">
                  <c:v>47.8</c:v>
                </c:pt>
                <c:pt idx="6353">
                  <c:v>47.8</c:v>
                </c:pt>
                <c:pt idx="6354">
                  <c:v>47.7</c:v>
                </c:pt>
                <c:pt idx="6355">
                  <c:v>47.6</c:v>
                </c:pt>
                <c:pt idx="6356">
                  <c:v>47.7</c:v>
                </c:pt>
                <c:pt idx="6357">
                  <c:v>47.8</c:v>
                </c:pt>
                <c:pt idx="6358">
                  <c:v>47.9</c:v>
                </c:pt>
                <c:pt idx="6359">
                  <c:v>48.1</c:v>
                </c:pt>
                <c:pt idx="6360">
                  <c:v>48.4</c:v>
                </c:pt>
                <c:pt idx="6361">
                  <c:v>48.8</c:v>
                </c:pt>
                <c:pt idx="6362">
                  <c:v>49.3</c:v>
                </c:pt>
                <c:pt idx="6363">
                  <c:v>50</c:v>
                </c:pt>
                <c:pt idx="6364">
                  <c:v>50.6</c:v>
                </c:pt>
                <c:pt idx="6365">
                  <c:v>51.2</c:v>
                </c:pt>
                <c:pt idx="6366">
                  <c:v>51.8</c:v>
                </c:pt>
                <c:pt idx="6367">
                  <c:v>52.4</c:v>
                </c:pt>
                <c:pt idx="6368">
                  <c:v>52.9</c:v>
                </c:pt>
                <c:pt idx="6369">
                  <c:v>53.6</c:v>
                </c:pt>
                <c:pt idx="6370">
                  <c:v>54.4</c:v>
                </c:pt>
                <c:pt idx="6371">
                  <c:v>55.3</c:v>
                </c:pt>
                <c:pt idx="6372">
                  <c:v>56</c:v>
                </c:pt>
                <c:pt idx="6373">
                  <c:v>56.7</c:v>
                </c:pt>
                <c:pt idx="6374">
                  <c:v>57.2</c:v>
                </c:pt>
                <c:pt idx="6375">
                  <c:v>57.3</c:v>
                </c:pt>
                <c:pt idx="6376">
                  <c:v>57.5</c:v>
                </c:pt>
                <c:pt idx="6377">
                  <c:v>57.5</c:v>
                </c:pt>
                <c:pt idx="6378">
                  <c:v>57.4</c:v>
                </c:pt>
                <c:pt idx="6379">
                  <c:v>57.5</c:v>
                </c:pt>
                <c:pt idx="6380">
                  <c:v>57.8</c:v>
                </c:pt>
                <c:pt idx="6381">
                  <c:v>57.9</c:v>
                </c:pt>
                <c:pt idx="6382">
                  <c:v>57.9</c:v>
                </c:pt>
                <c:pt idx="6383">
                  <c:v>57.8</c:v>
                </c:pt>
                <c:pt idx="6384">
                  <c:v>57.5</c:v>
                </c:pt>
                <c:pt idx="6385">
                  <c:v>57.2</c:v>
                </c:pt>
                <c:pt idx="6386">
                  <c:v>56.7</c:v>
                </c:pt>
                <c:pt idx="6387">
                  <c:v>56.4</c:v>
                </c:pt>
                <c:pt idx="6388">
                  <c:v>56.2</c:v>
                </c:pt>
                <c:pt idx="6389">
                  <c:v>56</c:v>
                </c:pt>
                <c:pt idx="6390">
                  <c:v>55.6</c:v>
                </c:pt>
                <c:pt idx="6391">
                  <c:v>55.3</c:v>
                </c:pt>
                <c:pt idx="6392">
                  <c:v>55.1</c:v>
                </c:pt>
                <c:pt idx="6393">
                  <c:v>55</c:v>
                </c:pt>
                <c:pt idx="6394">
                  <c:v>55.2</c:v>
                </c:pt>
                <c:pt idx="6395">
                  <c:v>55.5</c:v>
                </c:pt>
                <c:pt idx="6396">
                  <c:v>55.3</c:v>
                </c:pt>
                <c:pt idx="6397">
                  <c:v>55.3</c:v>
                </c:pt>
                <c:pt idx="6398">
                  <c:v>55.3</c:v>
                </c:pt>
                <c:pt idx="6399">
                  <c:v>55.5</c:v>
                </c:pt>
                <c:pt idx="6400">
                  <c:v>55.7</c:v>
                </c:pt>
                <c:pt idx="6401">
                  <c:v>55.8</c:v>
                </c:pt>
                <c:pt idx="6402">
                  <c:v>55.8</c:v>
                </c:pt>
                <c:pt idx="6403">
                  <c:v>55.8</c:v>
                </c:pt>
                <c:pt idx="6404">
                  <c:v>55.9</c:v>
                </c:pt>
                <c:pt idx="6405">
                  <c:v>56.3</c:v>
                </c:pt>
                <c:pt idx="6406">
                  <c:v>57.2</c:v>
                </c:pt>
                <c:pt idx="6407">
                  <c:v>58.1</c:v>
                </c:pt>
                <c:pt idx="6408">
                  <c:v>59</c:v>
                </c:pt>
                <c:pt idx="6409">
                  <c:v>60</c:v>
                </c:pt>
                <c:pt idx="6410">
                  <c:v>60.7</c:v>
                </c:pt>
                <c:pt idx="6411">
                  <c:v>61</c:v>
                </c:pt>
                <c:pt idx="6412">
                  <c:v>61.1</c:v>
                </c:pt>
                <c:pt idx="6413">
                  <c:v>61.3</c:v>
                </c:pt>
                <c:pt idx="6414">
                  <c:v>61.4</c:v>
                </c:pt>
                <c:pt idx="6415">
                  <c:v>61.5</c:v>
                </c:pt>
                <c:pt idx="6416">
                  <c:v>61.6</c:v>
                </c:pt>
                <c:pt idx="6417">
                  <c:v>61.7</c:v>
                </c:pt>
                <c:pt idx="6418">
                  <c:v>61.9</c:v>
                </c:pt>
                <c:pt idx="6419">
                  <c:v>62.1</c:v>
                </c:pt>
                <c:pt idx="6420">
                  <c:v>62.3</c:v>
                </c:pt>
                <c:pt idx="6421">
                  <c:v>62.5</c:v>
                </c:pt>
                <c:pt idx="6422">
                  <c:v>62.5</c:v>
                </c:pt>
                <c:pt idx="6423">
                  <c:v>62.4</c:v>
                </c:pt>
                <c:pt idx="6424">
                  <c:v>62.3</c:v>
                </c:pt>
                <c:pt idx="6425">
                  <c:v>62.2</c:v>
                </c:pt>
                <c:pt idx="6426">
                  <c:v>61.8</c:v>
                </c:pt>
                <c:pt idx="6427">
                  <c:v>61.4</c:v>
                </c:pt>
                <c:pt idx="6428">
                  <c:v>61</c:v>
                </c:pt>
                <c:pt idx="6429">
                  <c:v>60.7</c:v>
                </c:pt>
                <c:pt idx="6430">
                  <c:v>60.6</c:v>
                </c:pt>
                <c:pt idx="6431">
                  <c:v>60.7</c:v>
                </c:pt>
                <c:pt idx="6432">
                  <c:v>61</c:v>
                </c:pt>
                <c:pt idx="6433">
                  <c:v>61.2</c:v>
                </c:pt>
                <c:pt idx="6434">
                  <c:v>61.1</c:v>
                </c:pt>
                <c:pt idx="6435">
                  <c:v>61.1</c:v>
                </c:pt>
                <c:pt idx="6436">
                  <c:v>61</c:v>
                </c:pt>
                <c:pt idx="6437">
                  <c:v>61</c:v>
                </c:pt>
                <c:pt idx="6438">
                  <c:v>60.9</c:v>
                </c:pt>
                <c:pt idx="6439">
                  <c:v>60.9</c:v>
                </c:pt>
                <c:pt idx="6440">
                  <c:v>60.7</c:v>
                </c:pt>
                <c:pt idx="6441">
                  <c:v>60.4</c:v>
                </c:pt>
                <c:pt idx="6442">
                  <c:v>60.2</c:v>
                </c:pt>
                <c:pt idx="6443">
                  <c:v>60.1</c:v>
                </c:pt>
                <c:pt idx="6444">
                  <c:v>60</c:v>
                </c:pt>
                <c:pt idx="6445">
                  <c:v>59.8</c:v>
                </c:pt>
                <c:pt idx="6446">
                  <c:v>59.5</c:v>
                </c:pt>
                <c:pt idx="6447">
                  <c:v>58.9</c:v>
                </c:pt>
                <c:pt idx="6448">
                  <c:v>58.3</c:v>
                </c:pt>
                <c:pt idx="6449">
                  <c:v>57.8</c:v>
                </c:pt>
                <c:pt idx="6450">
                  <c:v>57.3</c:v>
                </c:pt>
                <c:pt idx="6451">
                  <c:v>57</c:v>
                </c:pt>
                <c:pt idx="6452">
                  <c:v>56.6</c:v>
                </c:pt>
                <c:pt idx="6453">
                  <c:v>56.2</c:v>
                </c:pt>
                <c:pt idx="6454">
                  <c:v>56</c:v>
                </c:pt>
                <c:pt idx="6455">
                  <c:v>55.9</c:v>
                </c:pt>
                <c:pt idx="6456">
                  <c:v>55.6</c:v>
                </c:pt>
                <c:pt idx="6457">
                  <c:v>55.7</c:v>
                </c:pt>
                <c:pt idx="6458">
                  <c:v>56.3</c:v>
                </c:pt>
                <c:pt idx="6459">
                  <c:v>57</c:v>
                </c:pt>
                <c:pt idx="6460">
                  <c:v>57.6</c:v>
                </c:pt>
                <c:pt idx="6461">
                  <c:v>58.4</c:v>
                </c:pt>
                <c:pt idx="6462">
                  <c:v>59.3</c:v>
                </c:pt>
                <c:pt idx="6463">
                  <c:v>60.4</c:v>
                </c:pt>
                <c:pt idx="6464">
                  <c:v>61.1</c:v>
                </c:pt>
                <c:pt idx="6465">
                  <c:v>61.5</c:v>
                </c:pt>
                <c:pt idx="6466">
                  <c:v>61.9</c:v>
                </c:pt>
                <c:pt idx="6467">
                  <c:v>62.2</c:v>
                </c:pt>
                <c:pt idx="6468">
                  <c:v>62.3</c:v>
                </c:pt>
                <c:pt idx="6469">
                  <c:v>62.5</c:v>
                </c:pt>
                <c:pt idx="6470">
                  <c:v>62.7</c:v>
                </c:pt>
                <c:pt idx="6471">
                  <c:v>62.7</c:v>
                </c:pt>
                <c:pt idx="6472">
                  <c:v>62.7</c:v>
                </c:pt>
                <c:pt idx="6473">
                  <c:v>62.9</c:v>
                </c:pt>
                <c:pt idx="6474">
                  <c:v>63.4</c:v>
                </c:pt>
                <c:pt idx="6475">
                  <c:v>63.7</c:v>
                </c:pt>
                <c:pt idx="6476">
                  <c:v>64.099999999999994</c:v>
                </c:pt>
                <c:pt idx="6477">
                  <c:v>64.5</c:v>
                </c:pt>
                <c:pt idx="6478">
                  <c:v>64.7</c:v>
                </c:pt>
                <c:pt idx="6479">
                  <c:v>64.8</c:v>
                </c:pt>
                <c:pt idx="6480">
                  <c:v>65</c:v>
                </c:pt>
                <c:pt idx="6481">
                  <c:v>65.3</c:v>
                </c:pt>
                <c:pt idx="6482">
                  <c:v>65.5</c:v>
                </c:pt>
                <c:pt idx="6483">
                  <c:v>65.7</c:v>
                </c:pt>
                <c:pt idx="6484">
                  <c:v>65.900000000000006</c:v>
                </c:pt>
                <c:pt idx="6485">
                  <c:v>66.099999999999994</c:v>
                </c:pt>
                <c:pt idx="6486">
                  <c:v>66.2</c:v>
                </c:pt>
                <c:pt idx="6487">
                  <c:v>66.400000000000006</c:v>
                </c:pt>
                <c:pt idx="6488">
                  <c:v>66.599999999999994</c:v>
                </c:pt>
                <c:pt idx="6489">
                  <c:v>66.7</c:v>
                </c:pt>
                <c:pt idx="6490">
                  <c:v>66.900000000000006</c:v>
                </c:pt>
                <c:pt idx="6491">
                  <c:v>67.099999999999994</c:v>
                </c:pt>
                <c:pt idx="6492">
                  <c:v>67.099999999999994</c:v>
                </c:pt>
                <c:pt idx="6493">
                  <c:v>67</c:v>
                </c:pt>
                <c:pt idx="6494">
                  <c:v>67</c:v>
                </c:pt>
                <c:pt idx="6495">
                  <c:v>67.099999999999994</c:v>
                </c:pt>
                <c:pt idx="6496">
                  <c:v>67.2</c:v>
                </c:pt>
                <c:pt idx="6497">
                  <c:v>67.2</c:v>
                </c:pt>
                <c:pt idx="6498">
                  <c:v>67.099999999999994</c:v>
                </c:pt>
                <c:pt idx="6499">
                  <c:v>66.7</c:v>
                </c:pt>
                <c:pt idx="6500">
                  <c:v>66.5</c:v>
                </c:pt>
                <c:pt idx="6501">
                  <c:v>66.5</c:v>
                </c:pt>
                <c:pt idx="6502">
                  <c:v>66.7</c:v>
                </c:pt>
                <c:pt idx="6503">
                  <c:v>66.900000000000006</c:v>
                </c:pt>
                <c:pt idx="6504">
                  <c:v>67</c:v>
                </c:pt>
                <c:pt idx="6505">
                  <c:v>66.900000000000006</c:v>
                </c:pt>
                <c:pt idx="6506">
                  <c:v>66.7</c:v>
                </c:pt>
                <c:pt idx="6507">
                  <c:v>66.599999999999994</c:v>
                </c:pt>
                <c:pt idx="6508">
                  <c:v>66.7</c:v>
                </c:pt>
                <c:pt idx="6509">
                  <c:v>67</c:v>
                </c:pt>
                <c:pt idx="6510">
                  <c:v>67.2</c:v>
                </c:pt>
                <c:pt idx="6511">
                  <c:v>67.5</c:v>
                </c:pt>
                <c:pt idx="6512">
                  <c:v>67.7</c:v>
                </c:pt>
                <c:pt idx="6513">
                  <c:v>67.7</c:v>
                </c:pt>
                <c:pt idx="6514">
                  <c:v>67.7</c:v>
                </c:pt>
                <c:pt idx="6515">
                  <c:v>67.599999999999994</c:v>
                </c:pt>
                <c:pt idx="6516">
                  <c:v>67.3</c:v>
                </c:pt>
                <c:pt idx="6517">
                  <c:v>66.900000000000006</c:v>
                </c:pt>
                <c:pt idx="6518">
                  <c:v>66.8</c:v>
                </c:pt>
                <c:pt idx="6519">
                  <c:v>66.8</c:v>
                </c:pt>
                <c:pt idx="6520">
                  <c:v>66.900000000000006</c:v>
                </c:pt>
                <c:pt idx="6521">
                  <c:v>67</c:v>
                </c:pt>
                <c:pt idx="6522">
                  <c:v>67.099999999999994</c:v>
                </c:pt>
                <c:pt idx="6523">
                  <c:v>67.2</c:v>
                </c:pt>
                <c:pt idx="6524">
                  <c:v>67.2</c:v>
                </c:pt>
                <c:pt idx="6525">
                  <c:v>67.2</c:v>
                </c:pt>
                <c:pt idx="6526">
                  <c:v>67.3</c:v>
                </c:pt>
                <c:pt idx="6527">
                  <c:v>67.5</c:v>
                </c:pt>
                <c:pt idx="6528">
                  <c:v>67.8</c:v>
                </c:pt>
                <c:pt idx="6529">
                  <c:v>68</c:v>
                </c:pt>
                <c:pt idx="6530">
                  <c:v>67.8</c:v>
                </c:pt>
                <c:pt idx="6531">
                  <c:v>67.8</c:v>
                </c:pt>
                <c:pt idx="6532">
                  <c:v>67.8</c:v>
                </c:pt>
                <c:pt idx="6533">
                  <c:v>67.7</c:v>
                </c:pt>
                <c:pt idx="6534">
                  <c:v>67.599999999999994</c:v>
                </c:pt>
                <c:pt idx="6535">
                  <c:v>67.599999999999994</c:v>
                </c:pt>
                <c:pt idx="6536">
                  <c:v>67.8</c:v>
                </c:pt>
                <c:pt idx="6537">
                  <c:v>67.7</c:v>
                </c:pt>
                <c:pt idx="6538">
                  <c:v>67.7</c:v>
                </c:pt>
                <c:pt idx="6539">
                  <c:v>67.7</c:v>
                </c:pt>
                <c:pt idx="6540">
                  <c:v>67.900000000000006</c:v>
                </c:pt>
                <c:pt idx="6541">
                  <c:v>68</c:v>
                </c:pt>
                <c:pt idx="6542">
                  <c:v>67.900000000000006</c:v>
                </c:pt>
                <c:pt idx="6543">
                  <c:v>67.8</c:v>
                </c:pt>
                <c:pt idx="6544">
                  <c:v>67.8</c:v>
                </c:pt>
                <c:pt idx="6545">
                  <c:v>67.599999999999994</c:v>
                </c:pt>
                <c:pt idx="6546">
                  <c:v>67.7</c:v>
                </c:pt>
                <c:pt idx="6547">
                  <c:v>67.900000000000006</c:v>
                </c:pt>
                <c:pt idx="6548">
                  <c:v>67.900000000000006</c:v>
                </c:pt>
                <c:pt idx="6549">
                  <c:v>68</c:v>
                </c:pt>
                <c:pt idx="6550">
                  <c:v>68</c:v>
                </c:pt>
                <c:pt idx="6551">
                  <c:v>68.099999999999994</c:v>
                </c:pt>
                <c:pt idx="6552">
                  <c:v>68.099999999999994</c:v>
                </c:pt>
                <c:pt idx="6553">
                  <c:v>68.2</c:v>
                </c:pt>
                <c:pt idx="6554">
                  <c:v>68.2</c:v>
                </c:pt>
                <c:pt idx="6555">
                  <c:v>68.099999999999994</c:v>
                </c:pt>
                <c:pt idx="6556">
                  <c:v>68.099999999999994</c:v>
                </c:pt>
                <c:pt idx="6557">
                  <c:v>68.099999999999994</c:v>
                </c:pt>
                <c:pt idx="6558">
                  <c:v>68.099999999999994</c:v>
                </c:pt>
                <c:pt idx="6559">
                  <c:v>68.099999999999994</c:v>
                </c:pt>
                <c:pt idx="6560">
                  <c:v>68.099999999999994</c:v>
                </c:pt>
                <c:pt idx="6561">
                  <c:v>68</c:v>
                </c:pt>
                <c:pt idx="6562">
                  <c:v>67.8</c:v>
                </c:pt>
                <c:pt idx="6563">
                  <c:v>67.400000000000006</c:v>
                </c:pt>
                <c:pt idx="6564">
                  <c:v>67.099999999999994</c:v>
                </c:pt>
                <c:pt idx="6565">
                  <c:v>66.900000000000006</c:v>
                </c:pt>
                <c:pt idx="6566">
                  <c:v>66.900000000000006</c:v>
                </c:pt>
                <c:pt idx="6567">
                  <c:v>66.8</c:v>
                </c:pt>
                <c:pt idx="6568">
                  <c:v>66.599999999999994</c:v>
                </c:pt>
                <c:pt idx="6569">
                  <c:v>66.400000000000006</c:v>
                </c:pt>
                <c:pt idx="6570">
                  <c:v>66.3</c:v>
                </c:pt>
                <c:pt idx="6571">
                  <c:v>66</c:v>
                </c:pt>
                <c:pt idx="6572">
                  <c:v>65.599999999999994</c:v>
                </c:pt>
                <c:pt idx="6573">
                  <c:v>65.400000000000006</c:v>
                </c:pt>
                <c:pt idx="6574">
                  <c:v>65.099999999999994</c:v>
                </c:pt>
                <c:pt idx="6575">
                  <c:v>64.8</c:v>
                </c:pt>
                <c:pt idx="6576">
                  <c:v>64.5</c:v>
                </c:pt>
                <c:pt idx="6577">
                  <c:v>64.2</c:v>
                </c:pt>
                <c:pt idx="6578">
                  <c:v>64.099999999999994</c:v>
                </c:pt>
                <c:pt idx="6579">
                  <c:v>64.2</c:v>
                </c:pt>
                <c:pt idx="6580">
                  <c:v>64.3</c:v>
                </c:pt>
                <c:pt idx="6581">
                  <c:v>64.400000000000006</c:v>
                </c:pt>
                <c:pt idx="6582">
                  <c:v>64.3</c:v>
                </c:pt>
                <c:pt idx="6583">
                  <c:v>64.5</c:v>
                </c:pt>
                <c:pt idx="6584">
                  <c:v>64.7</c:v>
                </c:pt>
                <c:pt idx="6585">
                  <c:v>64.599999999999994</c:v>
                </c:pt>
                <c:pt idx="6586">
                  <c:v>64.599999999999994</c:v>
                </c:pt>
                <c:pt idx="6587">
                  <c:v>64.400000000000006</c:v>
                </c:pt>
                <c:pt idx="6588">
                  <c:v>64.400000000000006</c:v>
                </c:pt>
                <c:pt idx="6589">
                  <c:v>64.400000000000006</c:v>
                </c:pt>
                <c:pt idx="6590">
                  <c:v>64.3</c:v>
                </c:pt>
                <c:pt idx="6591">
                  <c:v>64.2</c:v>
                </c:pt>
                <c:pt idx="6592">
                  <c:v>64.099999999999994</c:v>
                </c:pt>
                <c:pt idx="6593">
                  <c:v>64</c:v>
                </c:pt>
                <c:pt idx="6594">
                  <c:v>63.6</c:v>
                </c:pt>
                <c:pt idx="6595">
                  <c:v>63.2</c:v>
                </c:pt>
                <c:pt idx="6596">
                  <c:v>63</c:v>
                </c:pt>
                <c:pt idx="6597">
                  <c:v>63</c:v>
                </c:pt>
                <c:pt idx="6598">
                  <c:v>63.3</c:v>
                </c:pt>
                <c:pt idx="6599">
                  <c:v>63.4</c:v>
                </c:pt>
                <c:pt idx="6600">
                  <c:v>63.4</c:v>
                </c:pt>
                <c:pt idx="6601">
                  <c:v>63.4</c:v>
                </c:pt>
                <c:pt idx="6602">
                  <c:v>63.6</c:v>
                </c:pt>
                <c:pt idx="6603">
                  <c:v>63.5</c:v>
                </c:pt>
                <c:pt idx="6604">
                  <c:v>63.2</c:v>
                </c:pt>
                <c:pt idx="6605">
                  <c:v>63</c:v>
                </c:pt>
                <c:pt idx="6606">
                  <c:v>62.8</c:v>
                </c:pt>
                <c:pt idx="6607">
                  <c:v>62.4</c:v>
                </c:pt>
                <c:pt idx="6608">
                  <c:v>61.8</c:v>
                </c:pt>
                <c:pt idx="6609">
                  <c:v>61.2</c:v>
                </c:pt>
                <c:pt idx="6610">
                  <c:v>60.6</c:v>
                </c:pt>
                <c:pt idx="6611">
                  <c:v>60.2</c:v>
                </c:pt>
                <c:pt idx="6612">
                  <c:v>59.8</c:v>
                </c:pt>
                <c:pt idx="6613">
                  <c:v>59.8</c:v>
                </c:pt>
                <c:pt idx="6614">
                  <c:v>59.8</c:v>
                </c:pt>
                <c:pt idx="6615">
                  <c:v>59.7</c:v>
                </c:pt>
                <c:pt idx="6616">
                  <c:v>59.8</c:v>
                </c:pt>
                <c:pt idx="6617">
                  <c:v>60</c:v>
                </c:pt>
                <c:pt idx="6618">
                  <c:v>60.4</c:v>
                </c:pt>
                <c:pt idx="6619">
                  <c:v>60.9</c:v>
                </c:pt>
                <c:pt idx="6620">
                  <c:v>61.3</c:v>
                </c:pt>
                <c:pt idx="6621">
                  <c:v>61.7</c:v>
                </c:pt>
                <c:pt idx="6622">
                  <c:v>62</c:v>
                </c:pt>
                <c:pt idx="6623">
                  <c:v>62.3</c:v>
                </c:pt>
                <c:pt idx="6624">
                  <c:v>62.4</c:v>
                </c:pt>
                <c:pt idx="6625">
                  <c:v>62.5</c:v>
                </c:pt>
                <c:pt idx="6626">
                  <c:v>62.5</c:v>
                </c:pt>
                <c:pt idx="6627">
                  <c:v>62.5</c:v>
                </c:pt>
                <c:pt idx="6628">
                  <c:v>62.7</c:v>
                </c:pt>
                <c:pt idx="6629">
                  <c:v>62.7</c:v>
                </c:pt>
                <c:pt idx="6630">
                  <c:v>62.7</c:v>
                </c:pt>
                <c:pt idx="6631">
                  <c:v>63</c:v>
                </c:pt>
                <c:pt idx="6632">
                  <c:v>63.1</c:v>
                </c:pt>
                <c:pt idx="6633">
                  <c:v>63.2</c:v>
                </c:pt>
                <c:pt idx="6634">
                  <c:v>63.3</c:v>
                </c:pt>
                <c:pt idx="6635">
                  <c:v>63.4</c:v>
                </c:pt>
                <c:pt idx="6636">
                  <c:v>63.4</c:v>
                </c:pt>
                <c:pt idx="6637">
                  <c:v>63.3</c:v>
                </c:pt>
                <c:pt idx="6638">
                  <c:v>63.2</c:v>
                </c:pt>
                <c:pt idx="6639">
                  <c:v>63.5</c:v>
                </c:pt>
                <c:pt idx="6640">
                  <c:v>63.6</c:v>
                </c:pt>
                <c:pt idx="6641">
                  <c:v>63.7</c:v>
                </c:pt>
                <c:pt idx="6642">
                  <c:v>63.8</c:v>
                </c:pt>
                <c:pt idx="6643">
                  <c:v>63.8</c:v>
                </c:pt>
                <c:pt idx="6644">
                  <c:v>63.7</c:v>
                </c:pt>
                <c:pt idx="6645">
                  <c:v>63.7</c:v>
                </c:pt>
                <c:pt idx="6646">
                  <c:v>63.7</c:v>
                </c:pt>
                <c:pt idx="6647">
                  <c:v>63.6</c:v>
                </c:pt>
                <c:pt idx="6648">
                  <c:v>63.2</c:v>
                </c:pt>
                <c:pt idx="6649">
                  <c:v>62.5</c:v>
                </c:pt>
                <c:pt idx="6650">
                  <c:v>61.7</c:v>
                </c:pt>
                <c:pt idx="6651">
                  <c:v>60.8</c:v>
                </c:pt>
                <c:pt idx="6652">
                  <c:v>60.2</c:v>
                </c:pt>
                <c:pt idx="6653">
                  <c:v>59.9</c:v>
                </c:pt>
                <c:pt idx="6654">
                  <c:v>59.7</c:v>
                </c:pt>
                <c:pt idx="6655">
                  <c:v>59.9</c:v>
                </c:pt>
                <c:pt idx="6656">
                  <c:v>60.2</c:v>
                </c:pt>
                <c:pt idx="6657">
                  <c:v>60.6</c:v>
                </c:pt>
                <c:pt idx="6658">
                  <c:v>61.2</c:v>
                </c:pt>
                <c:pt idx="6659">
                  <c:v>61.9</c:v>
                </c:pt>
                <c:pt idx="6660">
                  <c:v>62.3</c:v>
                </c:pt>
                <c:pt idx="6661">
                  <c:v>62.8</c:v>
                </c:pt>
                <c:pt idx="6662">
                  <c:v>63.3</c:v>
                </c:pt>
                <c:pt idx="6663">
                  <c:v>63.4</c:v>
                </c:pt>
                <c:pt idx="6664">
                  <c:v>63.4</c:v>
                </c:pt>
                <c:pt idx="6665">
                  <c:v>63.5</c:v>
                </c:pt>
                <c:pt idx="6666">
                  <c:v>63.7</c:v>
                </c:pt>
                <c:pt idx="6667">
                  <c:v>64</c:v>
                </c:pt>
                <c:pt idx="6668">
                  <c:v>64.3</c:v>
                </c:pt>
                <c:pt idx="6669">
                  <c:v>64.7</c:v>
                </c:pt>
                <c:pt idx="6670">
                  <c:v>64.900000000000006</c:v>
                </c:pt>
                <c:pt idx="6671">
                  <c:v>64.900000000000006</c:v>
                </c:pt>
                <c:pt idx="6672">
                  <c:v>64.900000000000006</c:v>
                </c:pt>
                <c:pt idx="6673">
                  <c:v>65</c:v>
                </c:pt>
                <c:pt idx="6674">
                  <c:v>65.2</c:v>
                </c:pt>
                <c:pt idx="6675">
                  <c:v>65.5</c:v>
                </c:pt>
                <c:pt idx="6676">
                  <c:v>65.900000000000006</c:v>
                </c:pt>
                <c:pt idx="6677">
                  <c:v>65.900000000000006</c:v>
                </c:pt>
                <c:pt idx="6678">
                  <c:v>65.7</c:v>
                </c:pt>
                <c:pt idx="6679">
                  <c:v>65.7</c:v>
                </c:pt>
                <c:pt idx="6680">
                  <c:v>65.900000000000006</c:v>
                </c:pt>
                <c:pt idx="6681">
                  <c:v>66.2</c:v>
                </c:pt>
                <c:pt idx="6682">
                  <c:v>66.7</c:v>
                </c:pt>
                <c:pt idx="6683">
                  <c:v>67</c:v>
                </c:pt>
                <c:pt idx="6684">
                  <c:v>67.2</c:v>
                </c:pt>
                <c:pt idx="6685">
                  <c:v>67.3</c:v>
                </c:pt>
                <c:pt idx="6686">
                  <c:v>67.3</c:v>
                </c:pt>
                <c:pt idx="6687">
                  <c:v>67.5</c:v>
                </c:pt>
                <c:pt idx="6688">
                  <c:v>67.599999999999994</c:v>
                </c:pt>
                <c:pt idx="6689">
                  <c:v>67.5</c:v>
                </c:pt>
                <c:pt idx="6690">
                  <c:v>67.7</c:v>
                </c:pt>
                <c:pt idx="6691">
                  <c:v>67.8</c:v>
                </c:pt>
                <c:pt idx="6692">
                  <c:v>67.7</c:v>
                </c:pt>
                <c:pt idx="6693">
                  <c:v>67.900000000000006</c:v>
                </c:pt>
                <c:pt idx="6694">
                  <c:v>68.099999999999994</c:v>
                </c:pt>
                <c:pt idx="6695">
                  <c:v>68.099999999999994</c:v>
                </c:pt>
                <c:pt idx="6696">
                  <c:v>68</c:v>
                </c:pt>
                <c:pt idx="6697">
                  <c:v>67.8</c:v>
                </c:pt>
                <c:pt idx="6698">
                  <c:v>67.599999999999994</c:v>
                </c:pt>
                <c:pt idx="6699">
                  <c:v>67.599999999999994</c:v>
                </c:pt>
                <c:pt idx="6700">
                  <c:v>67.599999999999994</c:v>
                </c:pt>
                <c:pt idx="6701">
                  <c:v>67.599999999999994</c:v>
                </c:pt>
                <c:pt idx="6702">
                  <c:v>67.7</c:v>
                </c:pt>
                <c:pt idx="6703">
                  <c:v>67.900000000000006</c:v>
                </c:pt>
                <c:pt idx="6704">
                  <c:v>68</c:v>
                </c:pt>
                <c:pt idx="6705">
                  <c:v>67.8</c:v>
                </c:pt>
                <c:pt idx="6706">
                  <c:v>67.7</c:v>
                </c:pt>
                <c:pt idx="6707">
                  <c:v>67.3</c:v>
                </c:pt>
                <c:pt idx="6708">
                  <c:v>66.900000000000006</c:v>
                </c:pt>
                <c:pt idx="6709">
                  <c:v>66.3</c:v>
                </c:pt>
                <c:pt idx="6710">
                  <c:v>65.599999999999994</c:v>
                </c:pt>
                <c:pt idx="6711">
                  <c:v>64.599999999999994</c:v>
                </c:pt>
                <c:pt idx="6712">
                  <c:v>63.4</c:v>
                </c:pt>
                <c:pt idx="6713">
                  <c:v>61.9</c:v>
                </c:pt>
                <c:pt idx="6714">
                  <c:v>60.6</c:v>
                </c:pt>
                <c:pt idx="6715">
                  <c:v>59.5</c:v>
                </c:pt>
                <c:pt idx="6716">
                  <c:v>59.1</c:v>
                </c:pt>
                <c:pt idx="6717">
                  <c:v>58.9</c:v>
                </c:pt>
                <c:pt idx="6718">
                  <c:v>58.8</c:v>
                </c:pt>
                <c:pt idx="6719">
                  <c:v>59.1</c:v>
                </c:pt>
                <c:pt idx="6720">
                  <c:v>59.9</c:v>
                </c:pt>
                <c:pt idx="6721">
                  <c:v>61</c:v>
                </c:pt>
                <c:pt idx="6722">
                  <c:v>62.2</c:v>
                </c:pt>
                <c:pt idx="6723">
                  <c:v>63.4</c:v>
                </c:pt>
                <c:pt idx="6724">
                  <c:v>64.3</c:v>
                </c:pt>
                <c:pt idx="6725">
                  <c:v>65.2</c:v>
                </c:pt>
                <c:pt idx="6726">
                  <c:v>65.7</c:v>
                </c:pt>
                <c:pt idx="6727">
                  <c:v>65.7</c:v>
                </c:pt>
                <c:pt idx="6728">
                  <c:v>65.8</c:v>
                </c:pt>
                <c:pt idx="6729">
                  <c:v>66</c:v>
                </c:pt>
                <c:pt idx="6730">
                  <c:v>66.099999999999994</c:v>
                </c:pt>
                <c:pt idx="6731">
                  <c:v>66.099999999999994</c:v>
                </c:pt>
                <c:pt idx="6732">
                  <c:v>66.099999999999994</c:v>
                </c:pt>
                <c:pt idx="6733">
                  <c:v>66.099999999999994</c:v>
                </c:pt>
                <c:pt idx="6734">
                  <c:v>65.900000000000006</c:v>
                </c:pt>
                <c:pt idx="6735">
                  <c:v>65.7</c:v>
                </c:pt>
                <c:pt idx="6736">
                  <c:v>65.599999999999994</c:v>
                </c:pt>
                <c:pt idx="6737">
                  <c:v>65.099999999999994</c:v>
                </c:pt>
                <c:pt idx="6738">
                  <c:v>64.400000000000006</c:v>
                </c:pt>
                <c:pt idx="6739">
                  <c:v>63.1</c:v>
                </c:pt>
                <c:pt idx="6740">
                  <c:v>61.6</c:v>
                </c:pt>
                <c:pt idx="6741">
                  <c:v>60.3</c:v>
                </c:pt>
                <c:pt idx="6742">
                  <c:v>59.1</c:v>
                </c:pt>
                <c:pt idx="6743">
                  <c:v>57.9</c:v>
                </c:pt>
                <c:pt idx="6744">
                  <c:v>57.1</c:v>
                </c:pt>
                <c:pt idx="6745">
                  <c:v>56.8</c:v>
                </c:pt>
                <c:pt idx="6746">
                  <c:v>56.7</c:v>
                </c:pt>
                <c:pt idx="6747">
                  <c:v>56.6</c:v>
                </c:pt>
                <c:pt idx="6748">
                  <c:v>56.5</c:v>
                </c:pt>
                <c:pt idx="6749">
                  <c:v>56.4</c:v>
                </c:pt>
                <c:pt idx="6750">
                  <c:v>56.2</c:v>
                </c:pt>
                <c:pt idx="6751">
                  <c:v>56.2</c:v>
                </c:pt>
                <c:pt idx="6752">
                  <c:v>56.3</c:v>
                </c:pt>
                <c:pt idx="6753">
                  <c:v>56.5</c:v>
                </c:pt>
                <c:pt idx="6754">
                  <c:v>56.5</c:v>
                </c:pt>
                <c:pt idx="6755">
                  <c:v>56.4</c:v>
                </c:pt>
                <c:pt idx="6756">
                  <c:v>56.5</c:v>
                </c:pt>
                <c:pt idx="6757">
                  <c:v>56.7</c:v>
                </c:pt>
                <c:pt idx="6758">
                  <c:v>57.2</c:v>
                </c:pt>
                <c:pt idx="6759">
                  <c:v>57.5</c:v>
                </c:pt>
                <c:pt idx="6760">
                  <c:v>57.7</c:v>
                </c:pt>
                <c:pt idx="6761">
                  <c:v>58.1</c:v>
                </c:pt>
                <c:pt idx="6762">
                  <c:v>58.7</c:v>
                </c:pt>
                <c:pt idx="6763">
                  <c:v>59.3</c:v>
                </c:pt>
                <c:pt idx="6764">
                  <c:v>59.9</c:v>
                </c:pt>
                <c:pt idx="6765">
                  <c:v>60.5</c:v>
                </c:pt>
                <c:pt idx="6766">
                  <c:v>61.3</c:v>
                </c:pt>
                <c:pt idx="6767">
                  <c:v>62.1</c:v>
                </c:pt>
                <c:pt idx="6768">
                  <c:v>62.6</c:v>
                </c:pt>
                <c:pt idx="6769">
                  <c:v>63</c:v>
                </c:pt>
                <c:pt idx="6770">
                  <c:v>63.7</c:v>
                </c:pt>
                <c:pt idx="6771">
                  <c:v>64.400000000000006</c:v>
                </c:pt>
                <c:pt idx="6772">
                  <c:v>64.900000000000006</c:v>
                </c:pt>
                <c:pt idx="6773">
                  <c:v>65.099999999999994</c:v>
                </c:pt>
                <c:pt idx="6774">
                  <c:v>65.3</c:v>
                </c:pt>
                <c:pt idx="6775">
                  <c:v>65.5</c:v>
                </c:pt>
                <c:pt idx="6776">
                  <c:v>65.400000000000006</c:v>
                </c:pt>
                <c:pt idx="6777">
                  <c:v>65.400000000000006</c:v>
                </c:pt>
                <c:pt idx="6778">
                  <c:v>65.400000000000006</c:v>
                </c:pt>
                <c:pt idx="6779">
                  <c:v>65.3</c:v>
                </c:pt>
                <c:pt idx="6780">
                  <c:v>65.3</c:v>
                </c:pt>
                <c:pt idx="6781">
                  <c:v>65.5</c:v>
                </c:pt>
                <c:pt idx="6782">
                  <c:v>65.7</c:v>
                </c:pt>
                <c:pt idx="6783">
                  <c:v>65.900000000000006</c:v>
                </c:pt>
                <c:pt idx="6784">
                  <c:v>66</c:v>
                </c:pt>
                <c:pt idx="6785">
                  <c:v>66.3</c:v>
                </c:pt>
                <c:pt idx="6786">
                  <c:v>66.900000000000006</c:v>
                </c:pt>
                <c:pt idx="6787">
                  <c:v>67.400000000000006</c:v>
                </c:pt>
                <c:pt idx="6788">
                  <c:v>67.8</c:v>
                </c:pt>
                <c:pt idx="6789">
                  <c:v>68</c:v>
                </c:pt>
                <c:pt idx="6790">
                  <c:v>67.900000000000006</c:v>
                </c:pt>
                <c:pt idx="6791">
                  <c:v>68</c:v>
                </c:pt>
                <c:pt idx="6792">
                  <c:v>68</c:v>
                </c:pt>
                <c:pt idx="6793">
                  <c:v>67.900000000000006</c:v>
                </c:pt>
                <c:pt idx="6794">
                  <c:v>68.099999999999994</c:v>
                </c:pt>
                <c:pt idx="6795">
                  <c:v>68.400000000000006</c:v>
                </c:pt>
                <c:pt idx="6796">
                  <c:v>68.400000000000006</c:v>
                </c:pt>
                <c:pt idx="6797">
                  <c:v>68.3</c:v>
                </c:pt>
                <c:pt idx="6798">
                  <c:v>68.2</c:v>
                </c:pt>
                <c:pt idx="6799">
                  <c:v>68.3</c:v>
                </c:pt>
                <c:pt idx="6800">
                  <c:v>68.099999999999994</c:v>
                </c:pt>
                <c:pt idx="6801">
                  <c:v>68.099999999999994</c:v>
                </c:pt>
                <c:pt idx="6802">
                  <c:v>68.3</c:v>
                </c:pt>
                <c:pt idx="6803">
                  <c:v>68.5</c:v>
                </c:pt>
                <c:pt idx="6804">
                  <c:v>68.900000000000006</c:v>
                </c:pt>
                <c:pt idx="6805">
                  <c:v>69.2</c:v>
                </c:pt>
                <c:pt idx="6806">
                  <c:v>69.2</c:v>
                </c:pt>
                <c:pt idx="6807">
                  <c:v>69.2</c:v>
                </c:pt>
                <c:pt idx="6808">
                  <c:v>69.3</c:v>
                </c:pt>
                <c:pt idx="6809">
                  <c:v>69.400000000000006</c:v>
                </c:pt>
                <c:pt idx="6810">
                  <c:v>69.400000000000006</c:v>
                </c:pt>
                <c:pt idx="6811">
                  <c:v>69.3</c:v>
                </c:pt>
                <c:pt idx="6812">
                  <c:v>69.3</c:v>
                </c:pt>
                <c:pt idx="6813">
                  <c:v>69.3</c:v>
                </c:pt>
                <c:pt idx="6814">
                  <c:v>69.400000000000006</c:v>
                </c:pt>
                <c:pt idx="6815">
                  <c:v>69.599999999999994</c:v>
                </c:pt>
                <c:pt idx="6816">
                  <c:v>69.7</c:v>
                </c:pt>
                <c:pt idx="6817">
                  <c:v>69.599999999999994</c:v>
                </c:pt>
                <c:pt idx="6818">
                  <c:v>69.599999999999994</c:v>
                </c:pt>
                <c:pt idx="6819">
                  <c:v>69.8</c:v>
                </c:pt>
                <c:pt idx="6820">
                  <c:v>70</c:v>
                </c:pt>
                <c:pt idx="6821">
                  <c:v>69.900000000000006</c:v>
                </c:pt>
                <c:pt idx="6822">
                  <c:v>69.900000000000006</c:v>
                </c:pt>
                <c:pt idx="6823">
                  <c:v>70</c:v>
                </c:pt>
                <c:pt idx="6824">
                  <c:v>70</c:v>
                </c:pt>
                <c:pt idx="6825">
                  <c:v>69.8</c:v>
                </c:pt>
                <c:pt idx="6826">
                  <c:v>69.7</c:v>
                </c:pt>
                <c:pt idx="6827">
                  <c:v>69.8</c:v>
                </c:pt>
                <c:pt idx="6828">
                  <c:v>70.2</c:v>
                </c:pt>
                <c:pt idx="6829">
                  <c:v>70.400000000000006</c:v>
                </c:pt>
                <c:pt idx="6830">
                  <c:v>70.2</c:v>
                </c:pt>
                <c:pt idx="6831">
                  <c:v>70.3</c:v>
                </c:pt>
                <c:pt idx="6832">
                  <c:v>70.3</c:v>
                </c:pt>
                <c:pt idx="6833">
                  <c:v>70.5</c:v>
                </c:pt>
                <c:pt idx="6834">
                  <c:v>70.5</c:v>
                </c:pt>
                <c:pt idx="6835">
                  <c:v>70.5</c:v>
                </c:pt>
                <c:pt idx="6836">
                  <c:v>70.599999999999994</c:v>
                </c:pt>
                <c:pt idx="6837">
                  <c:v>70.599999999999994</c:v>
                </c:pt>
                <c:pt idx="6838">
                  <c:v>70.5</c:v>
                </c:pt>
                <c:pt idx="6839">
                  <c:v>70.2</c:v>
                </c:pt>
                <c:pt idx="6840">
                  <c:v>70</c:v>
                </c:pt>
                <c:pt idx="6841">
                  <c:v>69.7</c:v>
                </c:pt>
                <c:pt idx="6842">
                  <c:v>69.8</c:v>
                </c:pt>
                <c:pt idx="6843">
                  <c:v>70</c:v>
                </c:pt>
                <c:pt idx="6844">
                  <c:v>70.2</c:v>
                </c:pt>
                <c:pt idx="6845">
                  <c:v>70.599999999999994</c:v>
                </c:pt>
                <c:pt idx="6846">
                  <c:v>70.900000000000006</c:v>
                </c:pt>
                <c:pt idx="6847">
                  <c:v>71.099999999999994</c:v>
                </c:pt>
                <c:pt idx="6848">
                  <c:v>71.5</c:v>
                </c:pt>
                <c:pt idx="6849">
                  <c:v>72.099999999999994</c:v>
                </c:pt>
                <c:pt idx="6850">
                  <c:v>72.400000000000006</c:v>
                </c:pt>
                <c:pt idx="6851">
                  <c:v>72.599999999999994</c:v>
                </c:pt>
                <c:pt idx="6852">
                  <c:v>72.599999999999994</c:v>
                </c:pt>
                <c:pt idx="6853">
                  <c:v>72.5</c:v>
                </c:pt>
                <c:pt idx="6854">
                  <c:v>72.2</c:v>
                </c:pt>
                <c:pt idx="6855">
                  <c:v>72</c:v>
                </c:pt>
                <c:pt idx="6856">
                  <c:v>72.099999999999994</c:v>
                </c:pt>
                <c:pt idx="6857">
                  <c:v>72.2</c:v>
                </c:pt>
                <c:pt idx="6858">
                  <c:v>72.099999999999994</c:v>
                </c:pt>
                <c:pt idx="6859">
                  <c:v>71.7</c:v>
                </c:pt>
                <c:pt idx="6860">
                  <c:v>71.5</c:v>
                </c:pt>
                <c:pt idx="6861">
                  <c:v>71.400000000000006</c:v>
                </c:pt>
                <c:pt idx="6862">
                  <c:v>71.2</c:v>
                </c:pt>
                <c:pt idx="6863">
                  <c:v>71.2</c:v>
                </c:pt>
                <c:pt idx="6864">
                  <c:v>71.3</c:v>
                </c:pt>
                <c:pt idx="6865">
                  <c:v>71.3</c:v>
                </c:pt>
                <c:pt idx="6866">
                  <c:v>71.3</c:v>
                </c:pt>
                <c:pt idx="6867">
                  <c:v>71.2</c:v>
                </c:pt>
                <c:pt idx="6868">
                  <c:v>71.099999999999994</c:v>
                </c:pt>
                <c:pt idx="6869">
                  <c:v>70.900000000000006</c:v>
                </c:pt>
                <c:pt idx="6870">
                  <c:v>70.7</c:v>
                </c:pt>
                <c:pt idx="6871">
                  <c:v>70.599999999999994</c:v>
                </c:pt>
                <c:pt idx="6872">
                  <c:v>70.7</c:v>
                </c:pt>
                <c:pt idx="6873">
                  <c:v>70.900000000000006</c:v>
                </c:pt>
                <c:pt idx="6874">
                  <c:v>71.2</c:v>
                </c:pt>
                <c:pt idx="6875">
                  <c:v>71.3</c:v>
                </c:pt>
                <c:pt idx="6876">
                  <c:v>71.5</c:v>
                </c:pt>
                <c:pt idx="6877">
                  <c:v>71.5</c:v>
                </c:pt>
                <c:pt idx="6878">
                  <c:v>71.599999999999994</c:v>
                </c:pt>
                <c:pt idx="6879">
                  <c:v>71.7</c:v>
                </c:pt>
                <c:pt idx="6880">
                  <c:v>72.2</c:v>
                </c:pt>
                <c:pt idx="6881">
                  <c:v>72.7</c:v>
                </c:pt>
                <c:pt idx="6882">
                  <c:v>72.7</c:v>
                </c:pt>
                <c:pt idx="6883">
                  <c:v>72.7</c:v>
                </c:pt>
                <c:pt idx="6884">
                  <c:v>72.8</c:v>
                </c:pt>
                <c:pt idx="6885">
                  <c:v>72.7</c:v>
                </c:pt>
                <c:pt idx="6886">
                  <c:v>72.8</c:v>
                </c:pt>
                <c:pt idx="6887">
                  <c:v>72.8</c:v>
                </c:pt>
                <c:pt idx="6888">
                  <c:v>72.8</c:v>
                </c:pt>
                <c:pt idx="6889">
                  <c:v>73.099999999999994</c:v>
                </c:pt>
                <c:pt idx="6890">
                  <c:v>73.400000000000006</c:v>
                </c:pt>
                <c:pt idx="6891">
                  <c:v>73.8</c:v>
                </c:pt>
                <c:pt idx="6892">
                  <c:v>74</c:v>
                </c:pt>
                <c:pt idx="6893">
                  <c:v>74.099999999999994</c:v>
                </c:pt>
                <c:pt idx="6894">
                  <c:v>74.099999999999994</c:v>
                </c:pt>
                <c:pt idx="6895">
                  <c:v>74</c:v>
                </c:pt>
                <c:pt idx="6896">
                  <c:v>73.900000000000006</c:v>
                </c:pt>
                <c:pt idx="6897">
                  <c:v>73.8</c:v>
                </c:pt>
                <c:pt idx="6898">
                  <c:v>73.7</c:v>
                </c:pt>
                <c:pt idx="6899">
                  <c:v>73.7</c:v>
                </c:pt>
                <c:pt idx="6900">
                  <c:v>73.7</c:v>
                </c:pt>
                <c:pt idx="6901">
                  <c:v>73.5</c:v>
                </c:pt>
                <c:pt idx="6902">
                  <c:v>73.3</c:v>
                </c:pt>
                <c:pt idx="6903">
                  <c:v>73.2</c:v>
                </c:pt>
                <c:pt idx="6904">
                  <c:v>73.099999999999994</c:v>
                </c:pt>
                <c:pt idx="6905">
                  <c:v>73</c:v>
                </c:pt>
                <c:pt idx="6906">
                  <c:v>72.900000000000006</c:v>
                </c:pt>
                <c:pt idx="6907">
                  <c:v>73</c:v>
                </c:pt>
                <c:pt idx="6908">
                  <c:v>72.8</c:v>
                </c:pt>
                <c:pt idx="6909">
                  <c:v>72.7</c:v>
                </c:pt>
                <c:pt idx="6910">
                  <c:v>72.5</c:v>
                </c:pt>
                <c:pt idx="6911">
                  <c:v>72.5</c:v>
                </c:pt>
                <c:pt idx="6912">
                  <c:v>72.7</c:v>
                </c:pt>
                <c:pt idx="6913">
                  <c:v>72.8</c:v>
                </c:pt>
                <c:pt idx="6914">
                  <c:v>72.7</c:v>
                </c:pt>
                <c:pt idx="6915">
                  <c:v>72.599999999999994</c:v>
                </c:pt>
                <c:pt idx="6916">
                  <c:v>72.400000000000006</c:v>
                </c:pt>
                <c:pt idx="6917">
                  <c:v>72.2</c:v>
                </c:pt>
                <c:pt idx="6918">
                  <c:v>71.7</c:v>
                </c:pt>
                <c:pt idx="6919">
                  <c:v>71.3</c:v>
                </c:pt>
                <c:pt idx="6920">
                  <c:v>70.900000000000006</c:v>
                </c:pt>
                <c:pt idx="6921">
                  <c:v>70.400000000000006</c:v>
                </c:pt>
                <c:pt idx="6922">
                  <c:v>69.8</c:v>
                </c:pt>
                <c:pt idx="6923">
                  <c:v>69.099999999999994</c:v>
                </c:pt>
                <c:pt idx="6924">
                  <c:v>68.7</c:v>
                </c:pt>
                <c:pt idx="6925">
                  <c:v>68.599999999999994</c:v>
                </c:pt>
                <c:pt idx="6926">
                  <c:v>68.8</c:v>
                </c:pt>
                <c:pt idx="6927">
                  <c:v>69.2</c:v>
                </c:pt>
                <c:pt idx="6928">
                  <c:v>69.400000000000006</c:v>
                </c:pt>
                <c:pt idx="6929">
                  <c:v>69.7</c:v>
                </c:pt>
                <c:pt idx="6930">
                  <c:v>70.099999999999994</c:v>
                </c:pt>
                <c:pt idx="6931">
                  <c:v>70</c:v>
                </c:pt>
                <c:pt idx="6932">
                  <c:v>69.7</c:v>
                </c:pt>
                <c:pt idx="6933">
                  <c:v>69.5</c:v>
                </c:pt>
                <c:pt idx="6934">
                  <c:v>69.400000000000006</c:v>
                </c:pt>
                <c:pt idx="6935">
                  <c:v>69.400000000000006</c:v>
                </c:pt>
                <c:pt idx="6936">
                  <c:v>69.099999999999994</c:v>
                </c:pt>
                <c:pt idx="6937">
                  <c:v>69.099999999999994</c:v>
                </c:pt>
                <c:pt idx="6938">
                  <c:v>69.099999999999994</c:v>
                </c:pt>
                <c:pt idx="6939">
                  <c:v>69.099999999999994</c:v>
                </c:pt>
                <c:pt idx="6940">
                  <c:v>68.900000000000006</c:v>
                </c:pt>
                <c:pt idx="6941">
                  <c:v>68.3</c:v>
                </c:pt>
                <c:pt idx="6942">
                  <c:v>66.8</c:v>
                </c:pt>
                <c:pt idx="6943">
                  <c:v>65.8</c:v>
                </c:pt>
                <c:pt idx="6944">
                  <c:v>64</c:v>
                </c:pt>
                <c:pt idx="6945">
                  <c:v>62.6</c:v>
                </c:pt>
                <c:pt idx="6946">
                  <c:v>62</c:v>
                </c:pt>
                <c:pt idx="6947">
                  <c:v>61.8</c:v>
                </c:pt>
                <c:pt idx="6948">
                  <c:v>61.8</c:v>
                </c:pt>
                <c:pt idx="6949">
                  <c:v>62.1</c:v>
                </c:pt>
                <c:pt idx="6950">
                  <c:v>63.4</c:v>
                </c:pt>
                <c:pt idx="6951">
                  <c:v>65.5</c:v>
                </c:pt>
                <c:pt idx="6952">
                  <c:v>67.8</c:v>
                </c:pt>
                <c:pt idx="6953">
                  <c:v>69.599999999999994</c:v>
                </c:pt>
                <c:pt idx="6954">
                  <c:v>70.400000000000006</c:v>
                </c:pt>
                <c:pt idx="6955">
                  <c:v>70.8</c:v>
                </c:pt>
                <c:pt idx="6956">
                  <c:v>71.099999999999994</c:v>
                </c:pt>
                <c:pt idx="6957">
                  <c:v>71.400000000000006</c:v>
                </c:pt>
                <c:pt idx="6958">
                  <c:v>71.8</c:v>
                </c:pt>
                <c:pt idx="6959">
                  <c:v>71.900000000000006</c:v>
                </c:pt>
                <c:pt idx="6960">
                  <c:v>72</c:v>
                </c:pt>
                <c:pt idx="6961">
                  <c:v>72.099999999999994</c:v>
                </c:pt>
                <c:pt idx="6962">
                  <c:v>72.2</c:v>
                </c:pt>
                <c:pt idx="6963">
                  <c:v>72.400000000000006</c:v>
                </c:pt>
                <c:pt idx="6964">
                  <c:v>72.5</c:v>
                </c:pt>
                <c:pt idx="6965">
                  <c:v>72.599999999999994</c:v>
                </c:pt>
                <c:pt idx="6966">
                  <c:v>72.7</c:v>
                </c:pt>
                <c:pt idx="6967">
                  <c:v>72.8</c:v>
                </c:pt>
                <c:pt idx="6968">
                  <c:v>72.900000000000006</c:v>
                </c:pt>
                <c:pt idx="6969">
                  <c:v>72.8</c:v>
                </c:pt>
                <c:pt idx="6970">
                  <c:v>72.900000000000006</c:v>
                </c:pt>
                <c:pt idx="6971">
                  <c:v>72.900000000000006</c:v>
                </c:pt>
                <c:pt idx="6972">
                  <c:v>73</c:v>
                </c:pt>
                <c:pt idx="6973">
                  <c:v>73.2</c:v>
                </c:pt>
                <c:pt idx="6974">
                  <c:v>73.400000000000006</c:v>
                </c:pt>
                <c:pt idx="6975">
                  <c:v>73.5</c:v>
                </c:pt>
                <c:pt idx="6976">
                  <c:v>73.599999999999994</c:v>
                </c:pt>
                <c:pt idx="6977">
                  <c:v>73.7</c:v>
                </c:pt>
                <c:pt idx="6978">
                  <c:v>74</c:v>
                </c:pt>
                <c:pt idx="6979">
                  <c:v>74.2</c:v>
                </c:pt>
                <c:pt idx="6980">
                  <c:v>74.400000000000006</c:v>
                </c:pt>
                <c:pt idx="6981">
                  <c:v>74.5</c:v>
                </c:pt>
                <c:pt idx="6982">
                  <c:v>74.900000000000006</c:v>
                </c:pt>
                <c:pt idx="6983">
                  <c:v>75.2</c:v>
                </c:pt>
                <c:pt idx="6984">
                  <c:v>75.400000000000006</c:v>
                </c:pt>
                <c:pt idx="6985">
                  <c:v>75.5</c:v>
                </c:pt>
                <c:pt idx="6986">
                  <c:v>75.599999999999994</c:v>
                </c:pt>
                <c:pt idx="6987">
                  <c:v>75.8</c:v>
                </c:pt>
                <c:pt idx="6988">
                  <c:v>76.099999999999994</c:v>
                </c:pt>
                <c:pt idx="6989">
                  <c:v>76.2</c:v>
                </c:pt>
                <c:pt idx="6990">
                  <c:v>76.099999999999994</c:v>
                </c:pt>
                <c:pt idx="6991">
                  <c:v>75.7</c:v>
                </c:pt>
                <c:pt idx="6992">
                  <c:v>75.599999999999994</c:v>
                </c:pt>
                <c:pt idx="6993">
                  <c:v>75.599999999999994</c:v>
                </c:pt>
                <c:pt idx="6994">
                  <c:v>75.7</c:v>
                </c:pt>
                <c:pt idx="6995">
                  <c:v>75.8</c:v>
                </c:pt>
                <c:pt idx="6996">
                  <c:v>75.900000000000006</c:v>
                </c:pt>
                <c:pt idx="6997">
                  <c:v>76.3</c:v>
                </c:pt>
                <c:pt idx="6998">
                  <c:v>76.5</c:v>
                </c:pt>
                <c:pt idx="6999">
                  <c:v>76.599999999999994</c:v>
                </c:pt>
                <c:pt idx="7000">
                  <c:v>76.400000000000006</c:v>
                </c:pt>
                <c:pt idx="7001">
                  <c:v>76.2</c:v>
                </c:pt>
                <c:pt idx="7002">
                  <c:v>76</c:v>
                </c:pt>
                <c:pt idx="7003">
                  <c:v>75.900000000000006</c:v>
                </c:pt>
                <c:pt idx="7004">
                  <c:v>76</c:v>
                </c:pt>
                <c:pt idx="7005">
                  <c:v>76.400000000000006</c:v>
                </c:pt>
                <c:pt idx="7006">
                  <c:v>76.900000000000006</c:v>
                </c:pt>
                <c:pt idx="7007">
                  <c:v>77.099999999999994</c:v>
                </c:pt>
                <c:pt idx="7008">
                  <c:v>77</c:v>
                </c:pt>
                <c:pt idx="7009">
                  <c:v>77</c:v>
                </c:pt>
                <c:pt idx="7010">
                  <c:v>76.7</c:v>
                </c:pt>
                <c:pt idx="7011">
                  <c:v>76.400000000000006</c:v>
                </c:pt>
                <c:pt idx="7012">
                  <c:v>76.099999999999994</c:v>
                </c:pt>
                <c:pt idx="7013">
                  <c:v>75.900000000000006</c:v>
                </c:pt>
                <c:pt idx="7014">
                  <c:v>75.8</c:v>
                </c:pt>
                <c:pt idx="7015">
                  <c:v>75.8</c:v>
                </c:pt>
                <c:pt idx="7016">
                  <c:v>75.8</c:v>
                </c:pt>
                <c:pt idx="7017">
                  <c:v>75.7</c:v>
                </c:pt>
                <c:pt idx="7018">
                  <c:v>75.599999999999994</c:v>
                </c:pt>
                <c:pt idx="7019">
                  <c:v>75.400000000000006</c:v>
                </c:pt>
                <c:pt idx="7020">
                  <c:v>75</c:v>
                </c:pt>
                <c:pt idx="7021">
                  <c:v>74.599999999999994</c:v>
                </c:pt>
                <c:pt idx="7022">
                  <c:v>74.5</c:v>
                </c:pt>
                <c:pt idx="7023">
                  <c:v>74.400000000000006</c:v>
                </c:pt>
                <c:pt idx="7024">
                  <c:v>74.099999999999994</c:v>
                </c:pt>
                <c:pt idx="7025">
                  <c:v>73.8</c:v>
                </c:pt>
                <c:pt idx="7026">
                  <c:v>73.8</c:v>
                </c:pt>
                <c:pt idx="7027">
                  <c:v>73.8</c:v>
                </c:pt>
                <c:pt idx="7028">
                  <c:v>73.599999999999994</c:v>
                </c:pt>
                <c:pt idx="7029">
                  <c:v>73.5</c:v>
                </c:pt>
                <c:pt idx="7030">
                  <c:v>73.400000000000006</c:v>
                </c:pt>
                <c:pt idx="7031">
                  <c:v>73.3</c:v>
                </c:pt>
                <c:pt idx="7032">
                  <c:v>73.099999999999994</c:v>
                </c:pt>
                <c:pt idx="7033">
                  <c:v>73</c:v>
                </c:pt>
                <c:pt idx="7034">
                  <c:v>72.900000000000006</c:v>
                </c:pt>
                <c:pt idx="7035">
                  <c:v>72.8</c:v>
                </c:pt>
                <c:pt idx="7036">
                  <c:v>72.5</c:v>
                </c:pt>
                <c:pt idx="7037">
                  <c:v>72.3</c:v>
                </c:pt>
                <c:pt idx="7038">
                  <c:v>72</c:v>
                </c:pt>
                <c:pt idx="7039">
                  <c:v>71.7</c:v>
                </c:pt>
                <c:pt idx="7040">
                  <c:v>71.599999999999994</c:v>
                </c:pt>
                <c:pt idx="7041">
                  <c:v>71.599999999999994</c:v>
                </c:pt>
                <c:pt idx="7042">
                  <c:v>71.5</c:v>
                </c:pt>
                <c:pt idx="7043">
                  <c:v>71.5</c:v>
                </c:pt>
                <c:pt idx="7044">
                  <c:v>71.3</c:v>
                </c:pt>
                <c:pt idx="7045">
                  <c:v>71.3</c:v>
                </c:pt>
                <c:pt idx="7046">
                  <c:v>71.3</c:v>
                </c:pt>
                <c:pt idx="7047">
                  <c:v>71.400000000000006</c:v>
                </c:pt>
                <c:pt idx="7048">
                  <c:v>71.400000000000006</c:v>
                </c:pt>
                <c:pt idx="7049">
                  <c:v>71.3</c:v>
                </c:pt>
                <c:pt idx="7050">
                  <c:v>71.3</c:v>
                </c:pt>
                <c:pt idx="7051">
                  <c:v>71.3</c:v>
                </c:pt>
                <c:pt idx="7052">
                  <c:v>71.2</c:v>
                </c:pt>
                <c:pt idx="7053">
                  <c:v>71.3</c:v>
                </c:pt>
                <c:pt idx="7054">
                  <c:v>71.400000000000006</c:v>
                </c:pt>
                <c:pt idx="7055">
                  <c:v>71.2</c:v>
                </c:pt>
                <c:pt idx="7056">
                  <c:v>71.099999999999994</c:v>
                </c:pt>
                <c:pt idx="7057">
                  <c:v>71.099999999999994</c:v>
                </c:pt>
                <c:pt idx="7058">
                  <c:v>71</c:v>
                </c:pt>
                <c:pt idx="7059">
                  <c:v>71</c:v>
                </c:pt>
                <c:pt idx="7060">
                  <c:v>71.099999999999994</c:v>
                </c:pt>
                <c:pt idx="7061">
                  <c:v>71.099999999999994</c:v>
                </c:pt>
                <c:pt idx="7062">
                  <c:v>70.900000000000006</c:v>
                </c:pt>
                <c:pt idx="7063">
                  <c:v>71</c:v>
                </c:pt>
                <c:pt idx="7064">
                  <c:v>70.900000000000006</c:v>
                </c:pt>
                <c:pt idx="7065">
                  <c:v>70.8</c:v>
                </c:pt>
                <c:pt idx="7066">
                  <c:v>70.7</c:v>
                </c:pt>
                <c:pt idx="7067">
                  <c:v>70.5</c:v>
                </c:pt>
                <c:pt idx="7068">
                  <c:v>70.3</c:v>
                </c:pt>
                <c:pt idx="7069">
                  <c:v>70.2</c:v>
                </c:pt>
                <c:pt idx="7070">
                  <c:v>70</c:v>
                </c:pt>
                <c:pt idx="7071">
                  <c:v>69.8</c:v>
                </c:pt>
                <c:pt idx="7072">
                  <c:v>69.599999999999994</c:v>
                </c:pt>
                <c:pt idx="7073">
                  <c:v>69.3</c:v>
                </c:pt>
                <c:pt idx="7074">
                  <c:v>69.099999999999994</c:v>
                </c:pt>
                <c:pt idx="7075">
                  <c:v>68.900000000000006</c:v>
                </c:pt>
                <c:pt idx="7076">
                  <c:v>68.900000000000006</c:v>
                </c:pt>
                <c:pt idx="7077">
                  <c:v>68.900000000000006</c:v>
                </c:pt>
                <c:pt idx="7078">
                  <c:v>68.7</c:v>
                </c:pt>
                <c:pt idx="7079">
                  <c:v>68.5</c:v>
                </c:pt>
                <c:pt idx="7080">
                  <c:v>68.3</c:v>
                </c:pt>
                <c:pt idx="7081">
                  <c:v>68.099999999999994</c:v>
                </c:pt>
                <c:pt idx="7082">
                  <c:v>68.2</c:v>
                </c:pt>
                <c:pt idx="7083">
                  <c:v>68.2</c:v>
                </c:pt>
                <c:pt idx="7084">
                  <c:v>68.2</c:v>
                </c:pt>
                <c:pt idx="7085">
                  <c:v>68</c:v>
                </c:pt>
                <c:pt idx="7086">
                  <c:v>67.900000000000006</c:v>
                </c:pt>
                <c:pt idx="7087">
                  <c:v>67.8</c:v>
                </c:pt>
                <c:pt idx="7088">
                  <c:v>67.8</c:v>
                </c:pt>
                <c:pt idx="7089">
                  <c:v>67.7</c:v>
                </c:pt>
                <c:pt idx="7090">
                  <c:v>67.8</c:v>
                </c:pt>
                <c:pt idx="7091">
                  <c:v>67.7</c:v>
                </c:pt>
                <c:pt idx="7092">
                  <c:v>67.7</c:v>
                </c:pt>
                <c:pt idx="7093">
                  <c:v>67.8</c:v>
                </c:pt>
                <c:pt idx="7094">
                  <c:v>67.900000000000006</c:v>
                </c:pt>
                <c:pt idx="7095">
                  <c:v>68.099999999999994</c:v>
                </c:pt>
                <c:pt idx="7096">
                  <c:v>68.2</c:v>
                </c:pt>
                <c:pt idx="7097">
                  <c:v>67.900000000000006</c:v>
                </c:pt>
                <c:pt idx="7098">
                  <c:v>67.599999999999994</c:v>
                </c:pt>
                <c:pt idx="7099">
                  <c:v>67.3</c:v>
                </c:pt>
                <c:pt idx="7100">
                  <c:v>67.3</c:v>
                </c:pt>
                <c:pt idx="7101">
                  <c:v>67.5</c:v>
                </c:pt>
                <c:pt idx="7102">
                  <c:v>67.599999999999994</c:v>
                </c:pt>
                <c:pt idx="7103">
                  <c:v>67.7</c:v>
                </c:pt>
                <c:pt idx="7104">
                  <c:v>67.599999999999994</c:v>
                </c:pt>
                <c:pt idx="7105">
                  <c:v>67.5</c:v>
                </c:pt>
                <c:pt idx="7106">
                  <c:v>67.400000000000006</c:v>
                </c:pt>
                <c:pt idx="7107">
                  <c:v>67.599999999999994</c:v>
                </c:pt>
                <c:pt idx="7108">
                  <c:v>68</c:v>
                </c:pt>
                <c:pt idx="7109">
                  <c:v>68.2</c:v>
                </c:pt>
                <c:pt idx="7110">
                  <c:v>68.400000000000006</c:v>
                </c:pt>
                <c:pt idx="7111">
                  <c:v>68.400000000000006</c:v>
                </c:pt>
                <c:pt idx="7112">
                  <c:v>68.3</c:v>
                </c:pt>
                <c:pt idx="7113">
                  <c:v>68.2</c:v>
                </c:pt>
                <c:pt idx="7114">
                  <c:v>68</c:v>
                </c:pt>
                <c:pt idx="7115">
                  <c:v>68</c:v>
                </c:pt>
                <c:pt idx="7116">
                  <c:v>68</c:v>
                </c:pt>
                <c:pt idx="7117">
                  <c:v>68</c:v>
                </c:pt>
                <c:pt idx="7118">
                  <c:v>68</c:v>
                </c:pt>
                <c:pt idx="7119">
                  <c:v>67.8</c:v>
                </c:pt>
                <c:pt idx="7120">
                  <c:v>67.7</c:v>
                </c:pt>
                <c:pt idx="7121">
                  <c:v>67.7</c:v>
                </c:pt>
                <c:pt idx="7122">
                  <c:v>68</c:v>
                </c:pt>
                <c:pt idx="7123">
                  <c:v>68.400000000000006</c:v>
                </c:pt>
                <c:pt idx="7124">
                  <c:v>68.8</c:v>
                </c:pt>
                <c:pt idx="7125">
                  <c:v>69.099999999999994</c:v>
                </c:pt>
                <c:pt idx="7126">
                  <c:v>69.2</c:v>
                </c:pt>
                <c:pt idx="7127">
                  <c:v>69</c:v>
                </c:pt>
                <c:pt idx="7128">
                  <c:v>69</c:v>
                </c:pt>
                <c:pt idx="7129">
                  <c:v>69.099999999999994</c:v>
                </c:pt>
                <c:pt idx="7130">
                  <c:v>69.099999999999994</c:v>
                </c:pt>
                <c:pt idx="7131">
                  <c:v>68.900000000000006</c:v>
                </c:pt>
                <c:pt idx="7132">
                  <c:v>68.7</c:v>
                </c:pt>
                <c:pt idx="7133">
                  <c:v>68.7</c:v>
                </c:pt>
                <c:pt idx="7134">
                  <c:v>68.599999999999994</c:v>
                </c:pt>
                <c:pt idx="7135">
                  <c:v>68.5</c:v>
                </c:pt>
                <c:pt idx="7136">
                  <c:v>68.2</c:v>
                </c:pt>
                <c:pt idx="7137">
                  <c:v>68.099999999999994</c:v>
                </c:pt>
                <c:pt idx="7138">
                  <c:v>68.099999999999994</c:v>
                </c:pt>
                <c:pt idx="7139">
                  <c:v>68</c:v>
                </c:pt>
                <c:pt idx="7140">
                  <c:v>67.8</c:v>
                </c:pt>
                <c:pt idx="7141">
                  <c:v>67.900000000000006</c:v>
                </c:pt>
                <c:pt idx="7142">
                  <c:v>67.900000000000006</c:v>
                </c:pt>
                <c:pt idx="7143">
                  <c:v>67.8</c:v>
                </c:pt>
                <c:pt idx="7144">
                  <c:v>67.5</c:v>
                </c:pt>
                <c:pt idx="7145">
                  <c:v>67.2</c:v>
                </c:pt>
                <c:pt idx="7146">
                  <c:v>66.8</c:v>
                </c:pt>
                <c:pt idx="7147">
                  <c:v>66.400000000000006</c:v>
                </c:pt>
                <c:pt idx="7148">
                  <c:v>66</c:v>
                </c:pt>
                <c:pt idx="7149">
                  <c:v>65.8</c:v>
                </c:pt>
                <c:pt idx="7150">
                  <c:v>65.599999999999994</c:v>
                </c:pt>
                <c:pt idx="7151">
                  <c:v>65.400000000000006</c:v>
                </c:pt>
                <c:pt idx="7152">
                  <c:v>65.099999999999994</c:v>
                </c:pt>
                <c:pt idx="7153">
                  <c:v>64.7</c:v>
                </c:pt>
                <c:pt idx="7154">
                  <c:v>64.2</c:v>
                </c:pt>
                <c:pt idx="7155">
                  <c:v>64</c:v>
                </c:pt>
                <c:pt idx="7156">
                  <c:v>64.099999999999994</c:v>
                </c:pt>
                <c:pt idx="7157">
                  <c:v>64.3</c:v>
                </c:pt>
                <c:pt idx="7158">
                  <c:v>64.2</c:v>
                </c:pt>
                <c:pt idx="7159">
                  <c:v>64.099999999999994</c:v>
                </c:pt>
                <c:pt idx="7160">
                  <c:v>63.9</c:v>
                </c:pt>
                <c:pt idx="7161">
                  <c:v>63.8</c:v>
                </c:pt>
                <c:pt idx="7162">
                  <c:v>63.5</c:v>
                </c:pt>
                <c:pt idx="7163">
                  <c:v>63.2</c:v>
                </c:pt>
                <c:pt idx="7164">
                  <c:v>63.1</c:v>
                </c:pt>
                <c:pt idx="7165">
                  <c:v>63.1</c:v>
                </c:pt>
                <c:pt idx="7166">
                  <c:v>63.1</c:v>
                </c:pt>
                <c:pt idx="7167">
                  <c:v>62.7</c:v>
                </c:pt>
                <c:pt idx="7168">
                  <c:v>62.2</c:v>
                </c:pt>
                <c:pt idx="7169">
                  <c:v>61.9</c:v>
                </c:pt>
                <c:pt idx="7170">
                  <c:v>61.8</c:v>
                </c:pt>
                <c:pt idx="7171">
                  <c:v>61.7</c:v>
                </c:pt>
                <c:pt idx="7172">
                  <c:v>61.4</c:v>
                </c:pt>
                <c:pt idx="7173">
                  <c:v>61.2</c:v>
                </c:pt>
                <c:pt idx="7174">
                  <c:v>60.8</c:v>
                </c:pt>
                <c:pt idx="7175">
                  <c:v>60.4</c:v>
                </c:pt>
                <c:pt idx="7176">
                  <c:v>60</c:v>
                </c:pt>
                <c:pt idx="7177">
                  <c:v>59.5</c:v>
                </c:pt>
                <c:pt idx="7178">
                  <c:v>59.4</c:v>
                </c:pt>
                <c:pt idx="7179">
                  <c:v>59.4</c:v>
                </c:pt>
                <c:pt idx="7180">
                  <c:v>59.3</c:v>
                </c:pt>
                <c:pt idx="7181">
                  <c:v>59.1</c:v>
                </c:pt>
                <c:pt idx="7182">
                  <c:v>58.9</c:v>
                </c:pt>
                <c:pt idx="7183">
                  <c:v>59</c:v>
                </c:pt>
                <c:pt idx="7184">
                  <c:v>59.4</c:v>
                </c:pt>
                <c:pt idx="7185">
                  <c:v>59.7</c:v>
                </c:pt>
                <c:pt idx="7186">
                  <c:v>59.6</c:v>
                </c:pt>
                <c:pt idx="7187">
                  <c:v>59.3</c:v>
                </c:pt>
                <c:pt idx="7188">
                  <c:v>59.3</c:v>
                </c:pt>
                <c:pt idx="7189">
                  <c:v>59.4</c:v>
                </c:pt>
                <c:pt idx="7190">
                  <c:v>59.3</c:v>
                </c:pt>
                <c:pt idx="7191">
                  <c:v>59.2</c:v>
                </c:pt>
                <c:pt idx="7192">
                  <c:v>59.1</c:v>
                </c:pt>
                <c:pt idx="7193">
                  <c:v>59.1</c:v>
                </c:pt>
                <c:pt idx="7194">
                  <c:v>59.1</c:v>
                </c:pt>
                <c:pt idx="7195">
                  <c:v>59.1</c:v>
                </c:pt>
                <c:pt idx="7196">
                  <c:v>59</c:v>
                </c:pt>
                <c:pt idx="7197">
                  <c:v>59</c:v>
                </c:pt>
                <c:pt idx="7198">
                  <c:v>59.1</c:v>
                </c:pt>
                <c:pt idx="7199">
                  <c:v>59.2</c:v>
                </c:pt>
                <c:pt idx="7200">
                  <c:v>59.2</c:v>
                </c:pt>
                <c:pt idx="7201">
                  <c:v>59.2</c:v>
                </c:pt>
                <c:pt idx="7202">
                  <c:v>59.3</c:v>
                </c:pt>
                <c:pt idx="7203">
                  <c:v>59.5</c:v>
                </c:pt>
                <c:pt idx="7204">
                  <c:v>59.9</c:v>
                </c:pt>
                <c:pt idx="7205">
                  <c:v>60.3</c:v>
                </c:pt>
                <c:pt idx="7206">
                  <c:v>60.8</c:v>
                </c:pt>
                <c:pt idx="7207">
                  <c:v>61.2</c:v>
                </c:pt>
                <c:pt idx="7208">
                  <c:v>61.3</c:v>
                </c:pt>
                <c:pt idx="7209">
                  <c:v>61.2</c:v>
                </c:pt>
                <c:pt idx="7210">
                  <c:v>61.4</c:v>
                </c:pt>
                <c:pt idx="7211">
                  <c:v>61.7</c:v>
                </c:pt>
                <c:pt idx="7212">
                  <c:v>61.6</c:v>
                </c:pt>
                <c:pt idx="7213">
                  <c:v>61.5</c:v>
                </c:pt>
                <c:pt idx="7214">
                  <c:v>61.4</c:v>
                </c:pt>
                <c:pt idx="7215">
                  <c:v>61.3</c:v>
                </c:pt>
                <c:pt idx="7216">
                  <c:v>61.3</c:v>
                </c:pt>
                <c:pt idx="7217">
                  <c:v>61.3</c:v>
                </c:pt>
                <c:pt idx="7218">
                  <c:v>61.3</c:v>
                </c:pt>
                <c:pt idx="7219">
                  <c:v>61.1</c:v>
                </c:pt>
                <c:pt idx="7220">
                  <c:v>61</c:v>
                </c:pt>
                <c:pt idx="7221">
                  <c:v>61</c:v>
                </c:pt>
                <c:pt idx="7222">
                  <c:v>61.2</c:v>
                </c:pt>
                <c:pt idx="7223">
                  <c:v>61.4</c:v>
                </c:pt>
                <c:pt idx="7224">
                  <c:v>61.5</c:v>
                </c:pt>
                <c:pt idx="7225">
                  <c:v>61.6</c:v>
                </c:pt>
                <c:pt idx="7226">
                  <c:v>61.6</c:v>
                </c:pt>
                <c:pt idx="7227">
                  <c:v>61.7</c:v>
                </c:pt>
                <c:pt idx="7228">
                  <c:v>61.7</c:v>
                </c:pt>
                <c:pt idx="7229">
                  <c:v>61.8</c:v>
                </c:pt>
                <c:pt idx="7230">
                  <c:v>61.7</c:v>
                </c:pt>
                <c:pt idx="7231">
                  <c:v>61.5</c:v>
                </c:pt>
                <c:pt idx="7232">
                  <c:v>61.3</c:v>
                </c:pt>
                <c:pt idx="7233">
                  <c:v>61.1</c:v>
                </c:pt>
                <c:pt idx="7234">
                  <c:v>60.9</c:v>
                </c:pt>
                <c:pt idx="7235">
                  <c:v>61</c:v>
                </c:pt>
                <c:pt idx="7236">
                  <c:v>61.1</c:v>
                </c:pt>
                <c:pt idx="7237">
                  <c:v>61.2</c:v>
                </c:pt>
                <c:pt idx="7238">
                  <c:v>61.5</c:v>
                </c:pt>
                <c:pt idx="7239">
                  <c:v>61.6</c:v>
                </c:pt>
                <c:pt idx="7240">
                  <c:v>61.8</c:v>
                </c:pt>
                <c:pt idx="7241">
                  <c:v>62.1</c:v>
                </c:pt>
                <c:pt idx="7242">
                  <c:v>62.2</c:v>
                </c:pt>
                <c:pt idx="7243">
                  <c:v>62.1</c:v>
                </c:pt>
                <c:pt idx="7244">
                  <c:v>62</c:v>
                </c:pt>
                <c:pt idx="7245">
                  <c:v>61.7</c:v>
                </c:pt>
                <c:pt idx="7246">
                  <c:v>61.6</c:v>
                </c:pt>
                <c:pt idx="7247">
                  <c:v>61.7</c:v>
                </c:pt>
                <c:pt idx="7248">
                  <c:v>61.9</c:v>
                </c:pt>
                <c:pt idx="7249">
                  <c:v>62</c:v>
                </c:pt>
                <c:pt idx="7250">
                  <c:v>62</c:v>
                </c:pt>
                <c:pt idx="7251">
                  <c:v>62.1</c:v>
                </c:pt>
                <c:pt idx="7252">
                  <c:v>62.4</c:v>
                </c:pt>
                <c:pt idx="7253">
                  <c:v>62.6</c:v>
                </c:pt>
                <c:pt idx="7254">
                  <c:v>62.6</c:v>
                </c:pt>
                <c:pt idx="7255">
                  <c:v>62.7</c:v>
                </c:pt>
                <c:pt idx="7256">
                  <c:v>62.6</c:v>
                </c:pt>
                <c:pt idx="7257">
                  <c:v>62.4</c:v>
                </c:pt>
                <c:pt idx="7258">
                  <c:v>62</c:v>
                </c:pt>
                <c:pt idx="7259">
                  <c:v>61.7</c:v>
                </c:pt>
                <c:pt idx="7260">
                  <c:v>61.2</c:v>
                </c:pt>
                <c:pt idx="7261">
                  <c:v>60.9</c:v>
                </c:pt>
                <c:pt idx="7262">
                  <c:v>60.6</c:v>
                </c:pt>
                <c:pt idx="7263">
                  <c:v>60.3</c:v>
                </c:pt>
                <c:pt idx="7264">
                  <c:v>60</c:v>
                </c:pt>
                <c:pt idx="7265">
                  <c:v>59.7</c:v>
                </c:pt>
                <c:pt idx="7266">
                  <c:v>59.5</c:v>
                </c:pt>
                <c:pt idx="7267">
                  <c:v>59.6</c:v>
                </c:pt>
                <c:pt idx="7268">
                  <c:v>59.8</c:v>
                </c:pt>
                <c:pt idx="7269">
                  <c:v>60</c:v>
                </c:pt>
                <c:pt idx="7270">
                  <c:v>60.4</c:v>
                </c:pt>
                <c:pt idx="7271">
                  <c:v>60.4</c:v>
                </c:pt>
                <c:pt idx="7272">
                  <c:v>60</c:v>
                </c:pt>
                <c:pt idx="7273">
                  <c:v>59.8</c:v>
                </c:pt>
                <c:pt idx="7274">
                  <c:v>59.9</c:v>
                </c:pt>
                <c:pt idx="7275">
                  <c:v>59.9</c:v>
                </c:pt>
                <c:pt idx="7276">
                  <c:v>59.7</c:v>
                </c:pt>
                <c:pt idx="7277">
                  <c:v>59.7</c:v>
                </c:pt>
                <c:pt idx="7278">
                  <c:v>59.7</c:v>
                </c:pt>
                <c:pt idx="7279">
                  <c:v>59.7</c:v>
                </c:pt>
                <c:pt idx="7280">
                  <c:v>59.5</c:v>
                </c:pt>
                <c:pt idx="7281">
                  <c:v>59.2</c:v>
                </c:pt>
                <c:pt idx="7282">
                  <c:v>59.2</c:v>
                </c:pt>
                <c:pt idx="7283">
                  <c:v>59.2</c:v>
                </c:pt>
                <c:pt idx="7284">
                  <c:v>59.2</c:v>
                </c:pt>
                <c:pt idx="7285">
                  <c:v>59.2</c:v>
                </c:pt>
                <c:pt idx="7286">
                  <c:v>59.2</c:v>
                </c:pt>
                <c:pt idx="7287">
                  <c:v>59.2</c:v>
                </c:pt>
                <c:pt idx="7288">
                  <c:v>59.4</c:v>
                </c:pt>
                <c:pt idx="7289">
                  <c:v>59.4</c:v>
                </c:pt>
                <c:pt idx="7290">
                  <c:v>59.4</c:v>
                </c:pt>
                <c:pt idx="7291">
                  <c:v>59.5</c:v>
                </c:pt>
                <c:pt idx="7292">
                  <c:v>59.6</c:v>
                </c:pt>
                <c:pt idx="7293">
                  <c:v>59.6</c:v>
                </c:pt>
                <c:pt idx="7294">
                  <c:v>59.5</c:v>
                </c:pt>
                <c:pt idx="7295">
                  <c:v>59.5</c:v>
                </c:pt>
                <c:pt idx="7296">
                  <c:v>59.5</c:v>
                </c:pt>
                <c:pt idx="7297">
                  <c:v>59.5</c:v>
                </c:pt>
                <c:pt idx="7298">
                  <c:v>59.3</c:v>
                </c:pt>
                <c:pt idx="7299">
                  <c:v>59.1</c:v>
                </c:pt>
                <c:pt idx="7300">
                  <c:v>59</c:v>
                </c:pt>
                <c:pt idx="7301">
                  <c:v>58.8</c:v>
                </c:pt>
                <c:pt idx="7302">
                  <c:v>58.7</c:v>
                </c:pt>
                <c:pt idx="7303">
                  <c:v>58.7</c:v>
                </c:pt>
                <c:pt idx="7304">
                  <c:v>58.6</c:v>
                </c:pt>
                <c:pt idx="7305">
                  <c:v>58.7</c:v>
                </c:pt>
                <c:pt idx="7306">
                  <c:v>58.9</c:v>
                </c:pt>
                <c:pt idx="7307">
                  <c:v>58.7</c:v>
                </c:pt>
                <c:pt idx="7308">
                  <c:v>58.5</c:v>
                </c:pt>
                <c:pt idx="7309">
                  <c:v>58.4</c:v>
                </c:pt>
                <c:pt idx="7310">
                  <c:v>58.5</c:v>
                </c:pt>
                <c:pt idx="7311">
                  <c:v>58.5</c:v>
                </c:pt>
                <c:pt idx="7312">
                  <c:v>58.4</c:v>
                </c:pt>
                <c:pt idx="7313">
                  <c:v>58.4</c:v>
                </c:pt>
                <c:pt idx="7314">
                  <c:v>58.8</c:v>
                </c:pt>
                <c:pt idx="7315">
                  <c:v>58.9</c:v>
                </c:pt>
                <c:pt idx="7316">
                  <c:v>58.9</c:v>
                </c:pt>
                <c:pt idx="7317">
                  <c:v>58.5</c:v>
                </c:pt>
                <c:pt idx="7318">
                  <c:v>57.9</c:v>
                </c:pt>
                <c:pt idx="7319">
                  <c:v>57.9</c:v>
                </c:pt>
                <c:pt idx="7320">
                  <c:v>58.3</c:v>
                </c:pt>
                <c:pt idx="7321">
                  <c:v>58.4</c:v>
                </c:pt>
                <c:pt idx="7322">
                  <c:v>57.6</c:v>
                </c:pt>
                <c:pt idx="7323">
                  <c:v>57.4</c:v>
                </c:pt>
                <c:pt idx="7324">
                  <c:v>57.7</c:v>
                </c:pt>
                <c:pt idx="7325">
                  <c:v>58.4</c:v>
                </c:pt>
                <c:pt idx="7326">
                  <c:v>58.1</c:v>
                </c:pt>
                <c:pt idx="7327">
                  <c:v>57.6</c:v>
                </c:pt>
                <c:pt idx="7328">
                  <c:v>57.2</c:v>
                </c:pt>
                <c:pt idx="7329">
                  <c:v>57.1</c:v>
                </c:pt>
                <c:pt idx="7330">
                  <c:v>57.1</c:v>
                </c:pt>
                <c:pt idx="7331">
                  <c:v>56.6</c:v>
                </c:pt>
                <c:pt idx="7332">
                  <c:v>56.6</c:v>
                </c:pt>
                <c:pt idx="7333">
                  <c:v>56.8</c:v>
                </c:pt>
                <c:pt idx="7334">
                  <c:v>57.1</c:v>
                </c:pt>
                <c:pt idx="7335">
                  <c:v>57</c:v>
                </c:pt>
                <c:pt idx="7336">
                  <c:v>56.6</c:v>
                </c:pt>
                <c:pt idx="7337">
                  <c:v>56.7</c:v>
                </c:pt>
                <c:pt idx="7338">
                  <c:v>56.9</c:v>
                </c:pt>
                <c:pt idx="7339">
                  <c:v>57</c:v>
                </c:pt>
                <c:pt idx="7340">
                  <c:v>56.8</c:v>
                </c:pt>
                <c:pt idx="7341">
                  <c:v>56.8</c:v>
                </c:pt>
                <c:pt idx="7342">
                  <c:v>56.9</c:v>
                </c:pt>
                <c:pt idx="7343">
                  <c:v>56.9</c:v>
                </c:pt>
                <c:pt idx="7344">
                  <c:v>56.8</c:v>
                </c:pt>
                <c:pt idx="7345">
                  <c:v>56.8</c:v>
                </c:pt>
                <c:pt idx="7346">
                  <c:v>56.7</c:v>
                </c:pt>
                <c:pt idx="7347">
                  <c:v>56.4</c:v>
                </c:pt>
                <c:pt idx="7348">
                  <c:v>56.2</c:v>
                </c:pt>
                <c:pt idx="7349">
                  <c:v>56.1</c:v>
                </c:pt>
                <c:pt idx="7350">
                  <c:v>56.2</c:v>
                </c:pt>
                <c:pt idx="7351">
                  <c:v>56.5</c:v>
                </c:pt>
                <c:pt idx="7352">
                  <c:v>56.9</c:v>
                </c:pt>
                <c:pt idx="7353">
                  <c:v>57.3</c:v>
                </c:pt>
                <c:pt idx="7354">
                  <c:v>57.6</c:v>
                </c:pt>
                <c:pt idx="7355">
                  <c:v>57.9</c:v>
                </c:pt>
                <c:pt idx="7356">
                  <c:v>58.2</c:v>
                </c:pt>
                <c:pt idx="7357">
                  <c:v>58.4</c:v>
                </c:pt>
                <c:pt idx="7358">
                  <c:v>58.6</c:v>
                </c:pt>
                <c:pt idx="7359">
                  <c:v>58.8</c:v>
                </c:pt>
                <c:pt idx="7360">
                  <c:v>58.9</c:v>
                </c:pt>
                <c:pt idx="7361">
                  <c:v>58.9</c:v>
                </c:pt>
                <c:pt idx="7362">
                  <c:v>58.9</c:v>
                </c:pt>
                <c:pt idx="7363">
                  <c:v>59</c:v>
                </c:pt>
                <c:pt idx="7364">
                  <c:v>58.9</c:v>
                </c:pt>
                <c:pt idx="7365">
                  <c:v>58.8</c:v>
                </c:pt>
                <c:pt idx="7366">
                  <c:v>58.6</c:v>
                </c:pt>
                <c:pt idx="7367">
                  <c:v>58.4</c:v>
                </c:pt>
                <c:pt idx="7368">
                  <c:v>58.4</c:v>
                </c:pt>
                <c:pt idx="7369">
                  <c:v>58.5</c:v>
                </c:pt>
                <c:pt idx="7370">
                  <c:v>58.5</c:v>
                </c:pt>
                <c:pt idx="7371">
                  <c:v>58.6</c:v>
                </c:pt>
                <c:pt idx="7372">
                  <c:v>58.8</c:v>
                </c:pt>
                <c:pt idx="7373">
                  <c:v>58.9</c:v>
                </c:pt>
                <c:pt idx="7374">
                  <c:v>59.1</c:v>
                </c:pt>
                <c:pt idx="7375">
                  <c:v>59.6</c:v>
                </c:pt>
                <c:pt idx="7376">
                  <c:v>59.9</c:v>
                </c:pt>
                <c:pt idx="7377">
                  <c:v>60</c:v>
                </c:pt>
                <c:pt idx="7378">
                  <c:v>60.3</c:v>
                </c:pt>
                <c:pt idx="7379">
                  <c:v>60.4</c:v>
                </c:pt>
                <c:pt idx="7380">
                  <c:v>60.3</c:v>
                </c:pt>
                <c:pt idx="7381">
                  <c:v>60.1</c:v>
                </c:pt>
                <c:pt idx="7382">
                  <c:v>59.9</c:v>
                </c:pt>
                <c:pt idx="7383">
                  <c:v>60.1</c:v>
                </c:pt>
                <c:pt idx="7384">
                  <c:v>60.3</c:v>
                </c:pt>
                <c:pt idx="7385">
                  <c:v>60.3</c:v>
                </c:pt>
                <c:pt idx="7386">
                  <c:v>60.3</c:v>
                </c:pt>
                <c:pt idx="7387">
                  <c:v>60.3</c:v>
                </c:pt>
                <c:pt idx="7388">
                  <c:v>60.2</c:v>
                </c:pt>
                <c:pt idx="7389">
                  <c:v>60.3</c:v>
                </c:pt>
                <c:pt idx="7390">
                  <c:v>60.3</c:v>
                </c:pt>
                <c:pt idx="7391">
                  <c:v>60.3</c:v>
                </c:pt>
                <c:pt idx="7392">
                  <c:v>60.2</c:v>
                </c:pt>
                <c:pt idx="7393">
                  <c:v>60.3</c:v>
                </c:pt>
                <c:pt idx="7394">
                  <c:v>60.4</c:v>
                </c:pt>
                <c:pt idx="7395">
                  <c:v>60.4</c:v>
                </c:pt>
                <c:pt idx="7396">
                  <c:v>60.4</c:v>
                </c:pt>
                <c:pt idx="7397">
                  <c:v>60.4</c:v>
                </c:pt>
                <c:pt idx="7398">
                  <c:v>60.4</c:v>
                </c:pt>
                <c:pt idx="7399">
                  <c:v>60.5</c:v>
                </c:pt>
                <c:pt idx="7400">
                  <c:v>60.5</c:v>
                </c:pt>
                <c:pt idx="7401">
                  <c:v>60.5</c:v>
                </c:pt>
                <c:pt idx="7402">
                  <c:v>60.5</c:v>
                </c:pt>
                <c:pt idx="7403">
                  <c:v>60.3</c:v>
                </c:pt>
                <c:pt idx="7404">
                  <c:v>60.1</c:v>
                </c:pt>
                <c:pt idx="7405">
                  <c:v>59.9</c:v>
                </c:pt>
                <c:pt idx="7406">
                  <c:v>59.8</c:v>
                </c:pt>
                <c:pt idx="7407">
                  <c:v>59.6</c:v>
                </c:pt>
                <c:pt idx="7408">
                  <c:v>59.5</c:v>
                </c:pt>
                <c:pt idx="7409">
                  <c:v>59.4</c:v>
                </c:pt>
                <c:pt idx="7410">
                  <c:v>59.2</c:v>
                </c:pt>
                <c:pt idx="7411">
                  <c:v>59.2</c:v>
                </c:pt>
                <c:pt idx="7412">
                  <c:v>59.2</c:v>
                </c:pt>
                <c:pt idx="7413">
                  <c:v>59.3</c:v>
                </c:pt>
                <c:pt idx="7414">
                  <c:v>59.4</c:v>
                </c:pt>
                <c:pt idx="7415">
                  <c:v>59.5</c:v>
                </c:pt>
                <c:pt idx="7416">
                  <c:v>59.7</c:v>
                </c:pt>
                <c:pt idx="7417">
                  <c:v>59.9</c:v>
                </c:pt>
                <c:pt idx="7418">
                  <c:v>59.8</c:v>
                </c:pt>
                <c:pt idx="7419">
                  <c:v>59.7</c:v>
                </c:pt>
                <c:pt idx="7420">
                  <c:v>59.7</c:v>
                </c:pt>
                <c:pt idx="7421">
                  <c:v>59.8</c:v>
                </c:pt>
                <c:pt idx="7422">
                  <c:v>59.8</c:v>
                </c:pt>
                <c:pt idx="7423">
                  <c:v>59.7</c:v>
                </c:pt>
                <c:pt idx="7424">
                  <c:v>59.6</c:v>
                </c:pt>
                <c:pt idx="7425">
                  <c:v>59.6</c:v>
                </c:pt>
                <c:pt idx="7426">
                  <c:v>59.6</c:v>
                </c:pt>
                <c:pt idx="7427">
                  <c:v>59.6</c:v>
                </c:pt>
                <c:pt idx="7428">
                  <c:v>59.4</c:v>
                </c:pt>
                <c:pt idx="7429">
                  <c:v>59.3</c:v>
                </c:pt>
                <c:pt idx="7430">
                  <c:v>59.3</c:v>
                </c:pt>
                <c:pt idx="7431">
                  <c:v>59.6</c:v>
                </c:pt>
                <c:pt idx="7432">
                  <c:v>59.4</c:v>
                </c:pt>
                <c:pt idx="7433">
                  <c:v>59.2</c:v>
                </c:pt>
                <c:pt idx="7434">
                  <c:v>59.1</c:v>
                </c:pt>
                <c:pt idx="7435">
                  <c:v>59</c:v>
                </c:pt>
                <c:pt idx="7436">
                  <c:v>58.9</c:v>
                </c:pt>
                <c:pt idx="7437">
                  <c:v>58.9</c:v>
                </c:pt>
                <c:pt idx="7438">
                  <c:v>58.9</c:v>
                </c:pt>
                <c:pt idx="7439">
                  <c:v>59</c:v>
                </c:pt>
                <c:pt idx="7440">
                  <c:v>59</c:v>
                </c:pt>
                <c:pt idx="7441">
                  <c:v>59</c:v>
                </c:pt>
                <c:pt idx="7442">
                  <c:v>59.2</c:v>
                </c:pt>
                <c:pt idx="7443">
                  <c:v>59.3</c:v>
                </c:pt>
                <c:pt idx="7444">
                  <c:v>59.3</c:v>
                </c:pt>
                <c:pt idx="7445">
                  <c:v>59.5</c:v>
                </c:pt>
                <c:pt idx="7446">
                  <c:v>59.8</c:v>
                </c:pt>
                <c:pt idx="7447">
                  <c:v>60.1</c:v>
                </c:pt>
                <c:pt idx="7448">
                  <c:v>60.3</c:v>
                </c:pt>
                <c:pt idx="7449">
                  <c:v>60.5</c:v>
                </c:pt>
                <c:pt idx="7450">
                  <c:v>60.3</c:v>
                </c:pt>
                <c:pt idx="7451">
                  <c:v>60.2</c:v>
                </c:pt>
                <c:pt idx="7452">
                  <c:v>60.2</c:v>
                </c:pt>
                <c:pt idx="7453">
                  <c:v>60.1</c:v>
                </c:pt>
                <c:pt idx="7454">
                  <c:v>60.1</c:v>
                </c:pt>
                <c:pt idx="7455">
                  <c:v>60.3</c:v>
                </c:pt>
                <c:pt idx="7456">
                  <c:v>60.3</c:v>
                </c:pt>
                <c:pt idx="7457">
                  <c:v>60.2</c:v>
                </c:pt>
                <c:pt idx="7458">
                  <c:v>60.2</c:v>
                </c:pt>
                <c:pt idx="7459">
                  <c:v>60.4</c:v>
                </c:pt>
                <c:pt idx="7460">
                  <c:v>60.7</c:v>
                </c:pt>
                <c:pt idx="7461">
                  <c:v>60.7</c:v>
                </c:pt>
                <c:pt idx="7462">
                  <c:v>60.6</c:v>
                </c:pt>
                <c:pt idx="7463">
                  <c:v>60.3</c:v>
                </c:pt>
                <c:pt idx="7464">
                  <c:v>59.9</c:v>
                </c:pt>
                <c:pt idx="7465">
                  <c:v>59.7</c:v>
                </c:pt>
                <c:pt idx="7466">
                  <c:v>59.6</c:v>
                </c:pt>
                <c:pt idx="7467">
                  <c:v>59.5</c:v>
                </c:pt>
                <c:pt idx="7468">
                  <c:v>59.5</c:v>
                </c:pt>
                <c:pt idx="7469">
                  <c:v>59.6</c:v>
                </c:pt>
                <c:pt idx="7470">
                  <c:v>59.8</c:v>
                </c:pt>
                <c:pt idx="7471">
                  <c:v>60</c:v>
                </c:pt>
                <c:pt idx="7472">
                  <c:v>60.1</c:v>
                </c:pt>
                <c:pt idx="7473">
                  <c:v>60.2</c:v>
                </c:pt>
                <c:pt idx="7474">
                  <c:v>60</c:v>
                </c:pt>
                <c:pt idx="7475">
                  <c:v>59.9</c:v>
                </c:pt>
                <c:pt idx="7476">
                  <c:v>59.7</c:v>
                </c:pt>
                <c:pt idx="7477">
                  <c:v>59.5</c:v>
                </c:pt>
                <c:pt idx="7478">
                  <c:v>59.2</c:v>
                </c:pt>
                <c:pt idx="7479">
                  <c:v>58.9</c:v>
                </c:pt>
                <c:pt idx="7480">
                  <c:v>58.9</c:v>
                </c:pt>
                <c:pt idx="7481">
                  <c:v>59.1</c:v>
                </c:pt>
                <c:pt idx="7482">
                  <c:v>58.9</c:v>
                </c:pt>
                <c:pt idx="7483">
                  <c:v>58.7</c:v>
                </c:pt>
                <c:pt idx="7484">
                  <c:v>58.5</c:v>
                </c:pt>
                <c:pt idx="7485">
                  <c:v>58.5</c:v>
                </c:pt>
                <c:pt idx="7486">
                  <c:v>58.7</c:v>
                </c:pt>
                <c:pt idx="7487">
                  <c:v>58.9</c:v>
                </c:pt>
                <c:pt idx="7488">
                  <c:v>58.9</c:v>
                </c:pt>
                <c:pt idx="7489">
                  <c:v>58.8</c:v>
                </c:pt>
                <c:pt idx="7490">
                  <c:v>58.6</c:v>
                </c:pt>
                <c:pt idx="7491">
                  <c:v>58.6</c:v>
                </c:pt>
                <c:pt idx="7492">
                  <c:v>58.4</c:v>
                </c:pt>
                <c:pt idx="7493">
                  <c:v>58.1</c:v>
                </c:pt>
                <c:pt idx="7494">
                  <c:v>57.9</c:v>
                </c:pt>
                <c:pt idx="7495">
                  <c:v>58</c:v>
                </c:pt>
                <c:pt idx="7496">
                  <c:v>58.2</c:v>
                </c:pt>
                <c:pt idx="7497">
                  <c:v>58.2</c:v>
                </c:pt>
                <c:pt idx="7498">
                  <c:v>58.1</c:v>
                </c:pt>
                <c:pt idx="7499">
                  <c:v>58</c:v>
                </c:pt>
                <c:pt idx="7500">
                  <c:v>58.2</c:v>
                </c:pt>
                <c:pt idx="7501">
                  <c:v>58.3</c:v>
                </c:pt>
                <c:pt idx="7502">
                  <c:v>58.2</c:v>
                </c:pt>
                <c:pt idx="7503">
                  <c:v>58.1</c:v>
                </c:pt>
                <c:pt idx="7504">
                  <c:v>58.2</c:v>
                </c:pt>
                <c:pt idx="7505">
                  <c:v>58.3</c:v>
                </c:pt>
                <c:pt idx="7506">
                  <c:v>58.3</c:v>
                </c:pt>
                <c:pt idx="7507">
                  <c:v>58.3</c:v>
                </c:pt>
                <c:pt idx="7508">
                  <c:v>58.4</c:v>
                </c:pt>
                <c:pt idx="7509">
                  <c:v>58.5</c:v>
                </c:pt>
                <c:pt idx="7510">
                  <c:v>58.7</c:v>
                </c:pt>
                <c:pt idx="7511">
                  <c:v>58.8</c:v>
                </c:pt>
                <c:pt idx="7512">
                  <c:v>58.8</c:v>
                </c:pt>
                <c:pt idx="7513">
                  <c:v>58.8</c:v>
                </c:pt>
                <c:pt idx="7514">
                  <c:v>58.7</c:v>
                </c:pt>
                <c:pt idx="7515">
                  <c:v>58.7</c:v>
                </c:pt>
                <c:pt idx="7516">
                  <c:v>58.7</c:v>
                </c:pt>
                <c:pt idx="7517">
                  <c:v>58.7</c:v>
                </c:pt>
                <c:pt idx="7518">
                  <c:v>58.8</c:v>
                </c:pt>
                <c:pt idx="7519">
                  <c:v>58.9</c:v>
                </c:pt>
                <c:pt idx="7520">
                  <c:v>58.8</c:v>
                </c:pt>
                <c:pt idx="7521">
                  <c:v>58.8</c:v>
                </c:pt>
                <c:pt idx="7522">
                  <c:v>58.5</c:v>
                </c:pt>
                <c:pt idx="7523">
                  <c:v>58.3</c:v>
                </c:pt>
                <c:pt idx="7524">
                  <c:v>58.2</c:v>
                </c:pt>
                <c:pt idx="7525">
                  <c:v>59.2</c:v>
                </c:pt>
                <c:pt idx="7526">
                  <c:v>60</c:v>
                </c:pt>
                <c:pt idx="7527">
                  <c:v>60.1</c:v>
                </c:pt>
                <c:pt idx="7528">
                  <c:v>60.1</c:v>
                </c:pt>
                <c:pt idx="7529">
                  <c:v>60.1</c:v>
                </c:pt>
                <c:pt idx="7530">
                  <c:v>60</c:v>
                </c:pt>
              </c:numCache>
            </c:numRef>
          </c:yVal>
          <c:smooth val="0"/>
        </c:ser>
        <c:ser>
          <c:idx val="3"/>
          <c:order val="3"/>
          <c:tx>
            <c:strRef>
              <c:f>'Объекты трубопровода'!$O$1</c:f>
              <c:strCache>
                <c:ptCount val="1"/>
                <c:pt idx="0">
                  <c:v>Высота 02/17</c:v>
                </c:pt>
              </c:strCache>
            </c:strRef>
          </c:tx>
          <c:xVal>
            <c:numRef>
              <c:f>'Объекты трубопровода'!$F$2:$F$10518</c:f>
              <c:numCache>
                <c:formatCode>General</c:formatCode>
                <c:ptCount val="10517"/>
                <c:pt idx="0">
                  <c:v>0</c:v>
                </c:pt>
                <c:pt idx="1">
                  <c:v>1.77</c:v>
                </c:pt>
                <c:pt idx="2">
                  <c:v>2.67</c:v>
                </c:pt>
                <c:pt idx="3">
                  <c:v>3.3</c:v>
                </c:pt>
                <c:pt idx="4">
                  <c:v>3.56</c:v>
                </c:pt>
                <c:pt idx="5">
                  <c:v>4.97</c:v>
                </c:pt>
                <c:pt idx="6">
                  <c:v>5.21</c:v>
                </c:pt>
                <c:pt idx="7">
                  <c:v>16.149999999999999</c:v>
                </c:pt>
                <c:pt idx="8">
                  <c:v>20.5</c:v>
                </c:pt>
                <c:pt idx="9">
                  <c:v>20.75</c:v>
                </c:pt>
                <c:pt idx="10">
                  <c:v>25.414999999999999</c:v>
                </c:pt>
                <c:pt idx="11">
                  <c:v>25.664999999999999</c:v>
                </c:pt>
                <c:pt idx="12">
                  <c:v>36.844999999999999</c:v>
                </c:pt>
                <c:pt idx="13">
                  <c:v>47.994999999999997</c:v>
                </c:pt>
                <c:pt idx="14">
                  <c:v>59.155000000000001</c:v>
                </c:pt>
                <c:pt idx="15">
                  <c:v>67.265000000000001</c:v>
                </c:pt>
                <c:pt idx="16">
                  <c:v>67.525000000000006</c:v>
                </c:pt>
                <c:pt idx="17">
                  <c:v>72.08</c:v>
                </c:pt>
                <c:pt idx="18">
                  <c:v>72.34</c:v>
                </c:pt>
                <c:pt idx="19">
                  <c:v>81.400000000000006</c:v>
                </c:pt>
                <c:pt idx="20">
                  <c:v>92.97</c:v>
                </c:pt>
                <c:pt idx="21">
                  <c:v>104.19499999999999</c:v>
                </c:pt>
                <c:pt idx="22">
                  <c:v>114.005</c:v>
                </c:pt>
                <c:pt idx="23">
                  <c:v>125.56</c:v>
                </c:pt>
                <c:pt idx="24">
                  <c:v>136.55500000000001</c:v>
                </c:pt>
                <c:pt idx="25">
                  <c:v>147.69999999999999</c:v>
                </c:pt>
                <c:pt idx="26">
                  <c:v>158.60499999999999</c:v>
                </c:pt>
                <c:pt idx="27">
                  <c:v>169.65</c:v>
                </c:pt>
                <c:pt idx="28">
                  <c:v>180.935</c:v>
                </c:pt>
                <c:pt idx="29">
                  <c:v>192.2</c:v>
                </c:pt>
                <c:pt idx="30">
                  <c:v>203.28</c:v>
                </c:pt>
                <c:pt idx="31">
                  <c:v>214.41</c:v>
                </c:pt>
                <c:pt idx="32">
                  <c:v>225.48500000000001</c:v>
                </c:pt>
                <c:pt idx="33">
                  <c:v>236.52</c:v>
                </c:pt>
                <c:pt idx="34">
                  <c:v>247.89</c:v>
                </c:pt>
                <c:pt idx="35">
                  <c:v>258.89499999999998</c:v>
                </c:pt>
                <c:pt idx="36">
                  <c:v>269.95499999999998</c:v>
                </c:pt>
                <c:pt idx="37">
                  <c:v>281.31</c:v>
                </c:pt>
                <c:pt idx="38">
                  <c:v>292.22500000000002</c:v>
                </c:pt>
                <c:pt idx="39">
                  <c:v>303.375</c:v>
                </c:pt>
                <c:pt idx="40">
                  <c:v>314.59500000000003</c:v>
                </c:pt>
                <c:pt idx="41">
                  <c:v>325.38499999999999</c:v>
                </c:pt>
                <c:pt idx="42">
                  <c:v>336.95</c:v>
                </c:pt>
                <c:pt idx="43">
                  <c:v>348.13499999999999</c:v>
                </c:pt>
                <c:pt idx="44">
                  <c:v>359.8</c:v>
                </c:pt>
                <c:pt idx="45">
                  <c:v>371.01</c:v>
                </c:pt>
                <c:pt idx="46">
                  <c:v>382.26</c:v>
                </c:pt>
                <c:pt idx="47">
                  <c:v>389.95</c:v>
                </c:pt>
                <c:pt idx="48">
                  <c:v>400.95499999999998</c:v>
                </c:pt>
                <c:pt idx="49">
                  <c:v>412.21</c:v>
                </c:pt>
                <c:pt idx="50">
                  <c:v>423.34</c:v>
                </c:pt>
                <c:pt idx="51">
                  <c:v>435.125</c:v>
                </c:pt>
                <c:pt idx="52">
                  <c:v>446.52</c:v>
                </c:pt>
                <c:pt idx="53">
                  <c:v>458.04</c:v>
                </c:pt>
                <c:pt idx="54">
                  <c:v>469.16500000000002</c:v>
                </c:pt>
                <c:pt idx="55">
                  <c:v>480.42</c:v>
                </c:pt>
                <c:pt idx="56">
                  <c:v>491.64499999999998</c:v>
                </c:pt>
                <c:pt idx="57">
                  <c:v>502.44</c:v>
                </c:pt>
                <c:pt idx="58">
                  <c:v>513.72</c:v>
                </c:pt>
                <c:pt idx="59">
                  <c:v>525.03</c:v>
                </c:pt>
                <c:pt idx="60">
                  <c:v>536.15499999999997</c:v>
                </c:pt>
                <c:pt idx="61">
                  <c:v>547.09</c:v>
                </c:pt>
                <c:pt idx="62">
                  <c:v>558.33000000000004</c:v>
                </c:pt>
                <c:pt idx="63">
                  <c:v>569.42499999999995</c:v>
                </c:pt>
                <c:pt idx="64">
                  <c:v>580.49</c:v>
                </c:pt>
                <c:pt idx="65">
                  <c:v>591.72500000000002</c:v>
                </c:pt>
                <c:pt idx="66">
                  <c:v>602.91499999999996</c:v>
                </c:pt>
                <c:pt idx="67">
                  <c:v>614.06500000000005</c:v>
                </c:pt>
                <c:pt idx="68">
                  <c:v>624.89</c:v>
                </c:pt>
                <c:pt idx="69">
                  <c:v>636.005</c:v>
                </c:pt>
                <c:pt idx="70">
                  <c:v>647.22500000000002</c:v>
                </c:pt>
                <c:pt idx="71">
                  <c:v>658.26</c:v>
                </c:pt>
                <c:pt idx="72">
                  <c:v>669.40499999999997</c:v>
                </c:pt>
                <c:pt idx="73">
                  <c:v>680.32500000000005</c:v>
                </c:pt>
                <c:pt idx="74">
                  <c:v>691.29499999999996</c:v>
                </c:pt>
                <c:pt idx="75">
                  <c:v>702.49</c:v>
                </c:pt>
                <c:pt idx="76">
                  <c:v>713.7</c:v>
                </c:pt>
                <c:pt idx="77">
                  <c:v>724.755</c:v>
                </c:pt>
                <c:pt idx="78">
                  <c:v>735.79</c:v>
                </c:pt>
                <c:pt idx="79">
                  <c:v>746.67499999999995</c:v>
                </c:pt>
                <c:pt idx="80">
                  <c:v>757.91499999999996</c:v>
                </c:pt>
                <c:pt idx="81">
                  <c:v>769.56</c:v>
                </c:pt>
                <c:pt idx="82">
                  <c:v>781.16</c:v>
                </c:pt>
                <c:pt idx="83">
                  <c:v>792.76</c:v>
                </c:pt>
                <c:pt idx="84">
                  <c:v>804.42</c:v>
                </c:pt>
                <c:pt idx="85">
                  <c:v>816.03</c:v>
                </c:pt>
                <c:pt idx="86">
                  <c:v>827.64499999999998</c:v>
                </c:pt>
                <c:pt idx="87">
                  <c:v>839.22500000000002</c:v>
                </c:pt>
                <c:pt idx="88">
                  <c:v>850.60500000000002</c:v>
                </c:pt>
                <c:pt idx="89">
                  <c:v>862.245</c:v>
                </c:pt>
                <c:pt idx="90">
                  <c:v>873.88499999999999</c:v>
                </c:pt>
                <c:pt idx="91">
                  <c:v>885.45500000000004</c:v>
                </c:pt>
                <c:pt idx="92">
                  <c:v>896.9</c:v>
                </c:pt>
                <c:pt idx="93">
                  <c:v>908.53499999999997</c:v>
                </c:pt>
                <c:pt idx="94">
                  <c:v>920.18499999999995</c:v>
                </c:pt>
                <c:pt idx="95">
                  <c:v>931.76</c:v>
                </c:pt>
                <c:pt idx="96">
                  <c:v>943.36</c:v>
                </c:pt>
                <c:pt idx="97">
                  <c:v>954.81</c:v>
                </c:pt>
                <c:pt idx="98">
                  <c:v>966.44500000000005</c:v>
                </c:pt>
                <c:pt idx="99">
                  <c:v>977.94</c:v>
                </c:pt>
                <c:pt idx="100">
                  <c:v>989.495</c:v>
                </c:pt>
                <c:pt idx="101">
                  <c:v>1000.385</c:v>
                </c:pt>
                <c:pt idx="102">
                  <c:v>1011.88</c:v>
                </c:pt>
                <c:pt idx="103">
                  <c:v>1023.495</c:v>
                </c:pt>
                <c:pt idx="104">
                  <c:v>1035.125</c:v>
                </c:pt>
                <c:pt idx="105">
                  <c:v>1046.105</c:v>
                </c:pt>
                <c:pt idx="106">
                  <c:v>1057.71</c:v>
                </c:pt>
                <c:pt idx="107">
                  <c:v>1069.32</c:v>
                </c:pt>
                <c:pt idx="108">
                  <c:v>1080.96</c:v>
                </c:pt>
                <c:pt idx="109">
                  <c:v>1092.575</c:v>
                </c:pt>
                <c:pt idx="110">
                  <c:v>1104.2</c:v>
                </c:pt>
                <c:pt idx="111">
                  <c:v>1115.79</c:v>
                </c:pt>
                <c:pt idx="112">
                  <c:v>1127.33</c:v>
                </c:pt>
                <c:pt idx="113">
                  <c:v>1138.94</c:v>
                </c:pt>
                <c:pt idx="114">
                  <c:v>1150.575</c:v>
                </c:pt>
                <c:pt idx="115">
                  <c:v>1162.075</c:v>
                </c:pt>
                <c:pt idx="116">
                  <c:v>1173.665</c:v>
                </c:pt>
                <c:pt idx="117">
                  <c:v>1185.3050000000001</c:v>
                </c:pt>
                <c:pt idx="118">
                  <c:v>1196.96</c:v>
                </c:pt>
                <c:pt idx="119">
                  <c:v>1208.55</c:v>
                </c:pt>
                <c:pt idx="120">
                  <c:v>1220.165</c:v>
                </c:pt>
                <c:pt idx="121">
                  <c:v>1231.79</c:v>
                </c:pt>
                <c:pt idx="122">
                  <c:v>1243.44</c:v>
                </c:pt>
                <c:pt idx="123">
                  <c:v>1254.875</c:v>
                </c:pt>
                <c:pt idx="124">
                  <c:v>1266.42</c:v>
                </c:pt>
                <c:pt idx="125">
                  <c:v>1278.06</c:v>
                </c:pt>
                <c:pt idx="126">
                  <c:v>1289.69</c:v>
                </c:pt>
                <c:pt idx="127">
                  <c:v>1301.3150000000001</c:v>
                </c:pt>
                <c:pt idx="128">
                  <c:v>1312.5650000000001</c:v>
                </c:pt>
                <c:pt idx="129">
                  <c:v>1324.175</c:v>
                </c:pt>
                <c:pt idx="130">
                  <c:v>1335.7850000000001</c:v>
                </c:pt>
                <c:pt idx="131">
                  <c:v>1347.375</c:v>
                </c:pt>
                <c:pt idx="132">
                  <c:v>1359.0350000000001</c:v>
                </c:pt>
                <c:pt idx="133">
                  <c:v>1370.125</c:v>
                </c:pt>
                <c:pt idx="134">
                  <c:v>1381.605</c:v>
                </c:pt>
                <c:pt idx="135">
                  <c:v>1393.2449999999999</c:v>
                </c:pt>
                <c:pt idx="136">
                  <c:v>1404.865</c:v>
                </c:pt>
                <c:pt idx="137">
                  <c:v>1416.4749999999999</c:v>
                </c:pt>
                <c:pt idx="138">
                  <c:v>1427.9849999999999</c:v>
                </c:pt>
                <c:pt idx="139">
                  <c:v>1439.5650000000001</c:v>
                </c:pt>
                <c:pt idx="140">
                  <c:v>1451.2149999999999</c:v>
                </c:pt>
                <c:pt idx="141">
                  <c:v>1462.835</c:v>
                </c:pt>
                <c:pt idx="142">
                  <c:v>1474.4649999999999</c:v>
                </c:pt>
                <c:pt idx="143">
                  <c:v>1486.075</c:v>
                </c:pt>
                <c:pt idx="144">
                  <c:v>1497.71</c:v>
                </c:pt>
                <c:pt idx="145">
                  <c:v>1509.34</c:v>
                </c:pt>
                <c:pt idx="146">
                  <c:v>1520.825</c:v>
                </c:pt>
                <c:pt idx="147">
                  <c:v>1532.4349999999999</c:v>
                </c:pt>
                <c:pt idx="148">
                  <c:v>1543.94</c:v>
                </c:pt>
                <c:pt idx="149">
                  <c:v>1555.5150000000001</c:v>
                </c:pt>
                <c:pt idx="150">
                  <c:v>1567.14</c:v>
                </c:pt>
                <c:pt idx="151">
                  <c:v>1578.7449999999999</c:v>
                </c:pt>
                <c:pt idx="152">
                  <c:v>1590.355</c:v>
                </c:pt>
                <c:pt idx="153">
                  <c:v>1601.9649999999999</c:v>
                </c:pt>
                <c:pt idx="154">
                  <c:v>1613.62</c:v>
                </c:pt>
                <c:pt idx="155">
                  <c:v>1624.48</c:v>
                </c:pt>
                <c:pt idx="156">
                  <c:v>1636.11</c:v>
                </c:pt>
                <c:pt idx="157">
                  <c:v>1647.7349999999999</c:v>
                </c:pt>
                <c:pt idx="158">
                  <c:v>1659.4</c:v>
                </c:pt>
                <c:pt idx="159">
                  <c:v>1670.86</c:v>
                </c:pt>
                <c:pt idx="160">
                  <c:v>1682.2950000000001</c:v>
                </c:pt>
                <c:pt idx="161">
                  <c:v>1693.92</c:v>
                </c:pt>
                <c:pt idx="162">
                  <c:v>1705.5050000000001</c:v>
                </c:pt>
                <c:pt idx="163">
                  <c:v>1717.135</c:v>
                </c:pt>
                <c:pt idx="164">
                  <c:v>1728.7550000000001</c:v>
                </c:pt>
                <c:pt idx="165">
                  <c:v>1739.325</c:v>
                </c:pt>
                <c:pt idx="166">
                  <c:v>1750.95</c:v>
                </c:pt>
                <c:pt idx="167">
                  <c:v>1762.03</c:v>
                </c:pt>
                <c:pt idx="168">
                  <c:v>1773.125</c:v>
                </c:pt>
                <c:pt idx="169">
                  <c:v>1784.7349999999999</c:v>
                </c:pt>
                <c:pt idx="170">
                  <c:v>1796.33</c:v>
                </c:pt>
                <c:pt idx="171">
                  <c:v>1807.9749999999999</c:v>
                </c:pt>
                <c:pt idx="172">
                  <c:v>1819.575</c:v>
                </c:pt>
                <c:pt idx="173">
                  <c:v>1831.155</c:v>
                </c:pt>
                <c:pt idx="174">
                  <c:v>1842.77</c:v>
                </c:pt>
                <c:pt idx="175">
                  <c:v>1854.36</c:v>
                </c:pt>
                <c:pt idx="176">
                  <c:v>1865.925</c:v>
                </c:pt>
                <c:pt idx="177">
                  <c:v>1877.55</c:v>
                </c:pt>
                <c:pt idx="178">
                  <c:v>1889.16</c:v>
                </c:pt>
                <c:pt idx="179">
                  <c:v>1900.7950000000001</c:v>
                </c:pt>
                <c:pt idx="180">
                  <c:v>1912.36</c:v>
                </c:pt>
                <c:pt idx="181">
                  <c:v>1923.9649999999999</c:v>
                </c:pt>
                <c:pt idx="182">
                  <c:v>1935.56</c:v>
                </c:pt>
                <c:pt idx="183">
                  <c:v>1947.19</c:v>
                </c:pt>
                <c:pt idx="184">
                  <c:v>1958.79</c:v>
                </c:pt>
                <c:pt idx="185">
                  <c:v>1970.2750000000001</c:v>
                </c:pt>
                <c:pt idx="186">
                  <c:v>1981.69</c:v>
                </c:pt>
                <c:pt idx="187">
                  <c:v>1993.345</c:v>
                </c:pt>
                <c:pt idx="188">
                  <c:v>2004.93</c:v>
                </c:pt>
                <c:pt idx="189">
                  <c:v>2016.585</c:v>
                </c:pt>
                <c:pt idx="190">
                  <c:v>2028.23</c:v>
                </c:pt>
                <c:pt idx="191">
                  <c:v>2039.7750000000001</c:v>
                </c:pt>
                <c:pt idx="192">
                  <c:v>2051.375</c:v>
                </c:pt>
                <c:pt idx="193">
                  <c:v>2062.9749999999999</c:v>
                </c:pt>
                <c:pt idx="194">
                  <c:v>2074.58</c:v>
                </c:pt>
                <c:pt idx="195">
                  <c:v>2086.19</c:v>
                </c:pt>
                <c:pt idx="196">
                  <c:v>2097.7600000000002</c:v>
                </c:pt>
                <c:pt idx="197">
                  <c:v>2109.415</c:v>
                </c:pt>
                <c:pt idx="198">
                  <c:v>2120.92</c:v>
                </c:pt>
                <c:pt idx="199">
                  <c:v>2132.5700000000002</c:v>
                </c:pt>
                <c:pt idx="200">
                  <c:v>2144.2049999999999</c:v>
                </c:pt>
                <c:pt idx="201">
                  <c:v>2155.83</c:v>
                </c:pt>
                <c:pt idx="202">
                  <c:v>2167.4949999999999</c:v>
                </c:pt>
                <c:pt idx="203">
                  <c:v>2179.06</c:v>
                </c:pt>
                <c:pt idx="204">
                  <c:v>2190.6950000000002</c:v>
                </c:pt>
                <c:pt idx="205">
                  <c:v>2202.3000000000002</c:v>
                </c:pt>
                <c:pt idx="206">
                  <c:v>2213.8850000000002</c:v>
                </c:pt>
                <c:pt idx="207">
                  <c:v>2225.48</c:v>
                </c:pt>
                <c:pt idx="208">
                  <c:v>2237.0549999999998</c:v>
                </c:pt>
                <c:pt idx="209">
                  <c:v>2248.6849999999999</c:v>
                </c:pt>
                <c:pt idx="210">
                  <c:v>2260.2849999999999</c:v>
                </c:pt>
                <c:pt idx="211">
                  <c:v>2271.5749999999998</c:v>
                </c:pt>
                <c:pt idx="212">
                  <c:v>2283.1950000000002</c:v>
                </c:pt>
                <c:pt idx="213">
                  <c:v>2294.7449999999999</c:v>
                </c:pt>
                <c:pt idx="214">
                  <c:v>2306.355</c:v>
                </c:pt>
                <c:pt idx="215">
                  <c:v>2317.875</c:v>
                </c:pt>
                <c:pt idx="216">
                  <c:v>2329.4850000000001</c:v>
                </c:pt>
                <c:pt idx="217">
                  <c:v>2340.395</c:v>
                </c:pt>
                <c:pt idx="218">
                  <c:v>2351.9949999999999</c:v>
                </c:pt>
                <c:pt idx="219">
                  <c:v>2363.5650000000001</c:v>
                </c:pt>
                <c:pt idx="220">
                  <c:v>2375.1799999999998</c:v>
                </c:pt>
                <c:pt idx="221">
                  <c:v>2386.8000000000002</c:v>
                </c:pt>
                <c:pt idx="222">
                  <c:v>2398.42</c:v>
                </c:pt>
                <c:pt idx="223">
                  <c:v>2410.0050000000001</c:v>
                </c:pt>
                <c:pt idx="224">
                  <c:v>2421.14</c:v>
                </c:pt>
                <c:pt idx="225">
                  <c:v>2432.17</c:v>
                </c:pt>
                <c:pt idx="226">
                  <c:v>2443.7649999999999</c:v>
                </c:pt>
                <c:pt idx="227">
                  <c:v>2455.3000000000002</c:v>
                </c:pt>
                <c:pt idx="228">
                  <c:v>2466.625</c:v>
                </c:pt>
                <c:pt idx="229">
                  <c:v>2478.27</c:v>
                </c:pt>
                <c:pt idx="230">
                  <c:v>2489.875</c:v>
                </c:pt>
                <c:pt idx="231">
                  <c:v>2501.4699999999998</c:v>
                </c:pt>
                <c:pt idx="232">
                  <c:v>2513.0749999999998</c:v>
                </c:pt>
                <c:pt idx="233">
                  <c:v>2524.7249999999999</c:v>
                </c:pt>
                <c:pt idx="234">
                  <c:v>2536.375</c:v>
                </c:pt>
                <c:pt idx="235">
                  <c:v>2547.89</c:v>
                </c:pt>
                <c:pt idx="236">
                  <c:v>2559.5050000000001</c:v>
                </c:pt>
                <c:pt idx="237">
                  <c:v>2571.145</c:v>
                </c:pt>
                <c:pt idx="238">
                  <c:v>2582.7750000000001</c:v>
                </c:pt>
                <c:pt idx="239">
                  <c:v>2594.395</c:v>
                </c:pt>
                <c:pt idx="240">
                  <c:v>2606.02</c:v>
                </c:pt>
                <c:pt idx="241">
                  <c:v>2617.6550000000002</c:v>
                </c:pt>
                <c:pt idx="242">
                  <c:v>2629.2750000000001</c:v>
                </c:pt>
                <c:pt idx="243">
                  <c:v>2640.875</c:v>
                </c:pt>
                <c:pt idx="244">
                  <c:v>2652.4949999999999</c:v>
                </c:pt>
                <c:pt idx="245">
                  <c:v>2664.0250000000001</c:v>
                </c:pt>
                <c:pt idx="246">
                  <c:v>2675.645</c:v>
                </c:pt>
                <c:pt idx="247">
                  <c:v>2687.2350000000001</c:v>
                </c:pt>
                <c:pt idx="248">
                  <c:v>2698.645</c:v>
                </c:pt>
                <c:pt idx="249">
                  <c:v>2710.33</c:v>
                </c:pt>
                <c:pt idx="250">
                  <c:v>2721.66</c:v>
                </c:pt>
                <c:pt idx="251">
                  <c:v>2732.9549999999999</c:v>
                </c:pt>
                <c:pt idx="252">
                  <c:v>2741.125</c:v>
                </c:pt>
                <c:pt idx="253">
                  <c:v>2746.145</c:v>
                </c:pt>
                <c:pt idx="254">
                  <c:v>2757.59</c:v>
                </c:pt>
                <c:pt idx="255">
                  <c:v>2769.2150000000001</c:v>
                </c:pt>
                <c:pt idx="256">
                  <c:v>2780.8449999999998</c:v>
                </c:pt>
                <c:pt idx="257">
                  <c:v>2792.43</c:v>
                </c:pt>
                <c:pt idx="258">
                  <c:v>2804.04</c:v>
                </c:pt>
                <c:pt idx="259">
                  <c:v>2815.6849999999999</c:v>
                </c:pt>
                <c:pt idx="260">
                  <c:v>2827.3</c:v>
                </c:pt>
                <c:pt idx="261">
                  <c:v>2838.3</c:v>
                </c:pt>
                <c:pt idx="262">
                  <c:v>2849.9549999999999</c:v>
                </c:pt>
                <c:pt idx="263">
                  <c:v>2861.5650000000001</c:v>
                </c:pt>
                <c:pt idx="264">
                  <c:v>2873.18</c:v>
                </c:pt>
                <c:pt idx="265">
                  <c:v>2884.31</c:v>
                </c:pt>
                <c:pt idx="266">
                  <c:v>2895.9349999999999</c:v>
                </c:pt>
                <c:pt idx="267">
                  <c:v>2907.5450000000001</c:v>
                </c:pt>
                <c:pt idx="268">
                  <c:v>2919.145</c:v>
                </c:pt>
                <c:pt idx="269">
                  <c:v>2930.7</c:v>
                </c:pt>
                <c:pt idx="270">
                  <c:v>2942.3049999999998</c:v>
                </c:pt>
                <c:pt idx="271">
                  <c:v>2953.94</c:v>
                </c:pt>
                <c:pt idx="272">
                  <c:v>2965.25</c:v>
                </c:pt>
                <c:pt idx="273">
                  <c:v>2976.91</c:v>
                </c:pt>
                <c:pt idx="274">
                  <c:v>2987.9949999999999</c:v>
                </c:pt>
                <c:pt idx="275">
                  <c:v>2999.6149999999998</c:v>
                </c:pt>
                <c:pt idx="276">
                  <c:v>3011.2</c:v>
                </c:pt>
                <c:pt idx="277">
                  <c:v>3022.7950000000001</c:v>
                </c:pt>
                <c:pt idx="278">
                  <c:v>3034.4450000000002</c:v>
                </c:pt>
                <c:pt idx="279">
                  <c:v>3046.0749999999998</c:v>
                </c:pt>
                <c:pt idx="280">
                  <c:v>3057.6950000000002</c:v>
                </c:pt>
                <c:pt idx="281">
                  <c:v>3069.19</c:v>
                </c:pt>
                <c:pt idx="282">
                  <c:v>3080.7350000000001</c:v>
                </c:pt>
                <c:pt idx="283">
                  <c:v>3091.7649999999999</c:v>
                </c:pt>
                <c:pt idx="284">
                  <c:v>3103.33</c:v>
                </c:pt>
                <c:pt idx="285">
                  <c:v>3114.96</c:v>
                </c:pt>
                <c:pt idx="286">
                  <c:v>3126.59</c:v>
                </c:pt>
                <c:pt idx="287">
                  <c:v>3138.165</c:v>
                </c:pt>
                <c:pt idx="288">
                  <c:v>3149.72</c:v>
                </c:pt>
                <c:pt idx="289">
                  <c:v>3161.3049999999998</c:v>
                </c:pt>
                <c:pt idx="290">
                  <c:v>3172.94</c:v>
                </c:pt>
                <c:pt idx="291">
                  <c:v>3184.5149999999999</c:v>
                </c:pt>
                <c:pt idx="292">
                  <c:v>3196.1149999999998</c:v>
                </c:pt>
                <c:pt idx="293">
                  <c:v>3207.7649999999999</c:v>
                </c:pt>
                <c:pt idx="294">
                  <c:v>3219.37</c:v>
                </c:pt>
                <c:pt idx="295">
                  <c:v>3231.0250000000001</c:v>
                </c:pt>
                <c:pt idx="296">
                  <c:v>3242.71</c:v>
                </c:pt>
                <c:pt idx="297">
                  <c:v>3254.29</c:v>
                </c:pt>
                <c:pt idx="298">
                  <c:v>3265.8649999999998</c:v>
                </c:pt>
                <c:pt idx="299">
                  <c:v>3277.4850000000001</c:v>
                </c:pt>
                <c:pt idx="300">
                  <c:v>3288.5949999999998</c:v>
                </c:pt>
                <c:pt idx="301">
                  <c:v>3300.23</c:v>
                </c:pt>
                <c:pt idx="302">
                  <c:v>3309.72</c:v>
                </c:pt>
                <c:pt idx="303">
                  <c:v>3321.3</c:v>
                </c:pt>
                <c:pt idx="304">
                  <c:v>3332.895</c:v>
                </c:pt>
                <c:pt idx="305">
                  <c:v>3344.5349999999999</c:v>
                </c:pt>
                <c:pt idx="306">
                  <c:v>3356.125</c:v>
                </c:pt>
                <c:pt idx="307">
                  <c:v>3367.7750000000001</c:v>
                </c:pt>
                <c:pt idx="308">
                  <c:v>3379.0450000000001</c:v>
                </c:pt>
                <c:pt idx="309">
                  <c:v>3390.69</c:v>
                </c:pt>
                <c:pt idx="310">
                  <c:v>3399.4450000000002</c:v>
                </c:pt>
                <c:pt idx="311">
                  <c:v>3411.0650000000001</c:v>
                </c:pt>
                <c:pt idx="312">
                  <c:v>3418.7049999999999</c:v>
                </c:pt>
                <c:pt idx="313">
                  <c:v>3430.35</c:v>
                </c:pt>
                <c:pt idx="314">
                  <c:v>3441.99</c:v>
                </c:pt>
                <c:pt idx="315">
                  <c:v>3453.605</c:v>
                </c:pt>
                <c:pt idx="316">
                  <c:v>3465.2</c:v>
                </c:pt>
                <c:pt idx="317">
                  <c:v>3474.7150000000001</c:v>
                </c:pt>
                <c:pt idx="318">
                  <c:v>3486.0949999999998</c:v>
                </c:pt>
                <c:pt idx="319">
                  <c:v>3497.6849999999999</c:v>
                </c:pt>
                <c:pt idx="320">
                  <c:v>3508.7449999999999</c:v>
                </c:pt>
                <c:pt idx="321">
                  <c:v>3520.375</c:v>
                </c:pt>
                <c:pt idx="322">
                  <c:v>3532.0149999999999</c:v>
                </c:pt>
                <c:pt idx="323">
                  <c:v>3543.61</c:v>
                </c:pt>
                <c:pt idx="324">
                  <c:v>3555.2249999999999</c:v>
                </c:pt>
                <c:pt idx="325">
                  <c:v>3566.6550000000002</c:v>
                </c:pt>
                <c:pt idx="326">
                  <c:v>3578.2750000000001</c:v>
                </c:pt>
                <c:pt idx="327">
                  <c:v>3589.895</c:v>
                </c:pt>
                <c:pt idx="328">
                  <c:v>3601.5349999999999</c:v>
                </c:pt>
                <c:pt idx="329">
                  <c:v>3613.1550000000002</c:v>
                </c:pt>
                <c:pt idx="330">
                  <c:v>3624.59</c:v>
                </c:pt>
                <c:pt idx="331">
                  <c:v>3636.2150000000001</c:v>
                </c:pt>
                <c:pt idx="332">
                  <c:v>3647.86</c:v>
                </c:pt>
                <c:pt idx="333">
                  <c:v>3659.47</c:v>
                </c:pt>
                <c:pt idx="334">
                  <c:v>3671.1149999999998</c:v>
                </c:pt>
                <c:pt idx="335">
                  <c:v>3682.5</c:v>
                </c:pt>
                <c:pt idx="336">
                  <c:v>3694.145</c:v>
                </c:pt>
                <c:pt idx="337">
                  <c:v>3705.6350000000002</c:v>
                </c:pt>
                <c:pt idx="338">
                  <c:v>3717.2449999999999</c:v>
                </c:pt>
                <c:pt idx="339">
                  <c:v>3728.8649999999998</c:v>
                </c:pt>
                <c:pt idx="340">
                  <c:v>3740.585</c:v>
                </c:pt>
                <c:pt idx="341">
                  <c:v>3752.2849999999999</c:v>
                </c:pt>
                <c:pt idx="342">
                  <c:v>3763.98</c:v>
                </c:pt>
                <c:pt idx="343">
                  <c:v>3775.6550000000002</c:v>
                </c:pt>
                <c:pt idx="344">
                  <c:v>3787.25</c:v>
                </c:pt>
                <c:pt idx="345">
                  <c:v>3798.83</c:v>
                </c:pt>
                <c:pt idx="346">
                  <c:v>3810.4</c:v>
                </c:pt>
                <c:pt idx="347">
                  <c:v>3821.9949999999999</c:v>
                </c:pt>
                <c:pt idx="348">
                  <c:v>3833.605</c:v>
                </c:pt>
                <c:pt idx="349">
                  <c:v>3845.2449999999999</c:v>
                </c:pt>
                <c:pt idx="350">
                  <c:v>3856.83</c:v>
                </c:pt>
                <c:pt idx="351">
                  <c:v>3868.45</c:v>
                </c:pt>
                <c:pt idx="352">
                  <c:v>3880.04</c:v>
                </c:pt>
                <c:pt idx="353">
                  <c:v>3891.64</c:v>
                </c:pt>
                <c:pt idx="354">
                  <c:v>3903.24</c:v>
                </c:pt>
                <c:pt idx="355">
                  <c:v>3914.4650000000001</c:v>
                </c:pt>
                <c:pt idx="356">
                  <c:v>3925.7049999999999</c:v>
                </c:pt>
                <c:pt idx="357">
                  <c:v>3937.4050000000002</c:v>
                </c:pt>
                <c:pt idx="358">
                  <c:v>3949.02</c:v>
                </c:pt>
                <c:pt idx="359">
                  <c:v>3960.58</c:v>
                </c:pt>
                <c:pt idx="360">
                  <c:v>3972.24</c:v>
                </c:pt>
                <c:pt idx="361">
                  <c:v>3983.7849999999999</c:v>
                </c:pt>
                <c:pt idx="362">
                  <c:v>3994.89</c:v>
                </c:pt>
                <c:pt idx="363">
                  <c:v>3997.4749999999999</c:v>
                </c:pt>
                <c:pt idx="364">
                  <c:v>4009.0050000000001</c:v>
                </c:pt>
                <c:pt idx="365">
                  <c:v>4020.66</c:v>
                </c:pt>
                <c:pt idx="366">
                  <c:v>4032.1849999999999</c:v>
                </c:pt>
                <c:pt idx="367">
                  <c:v>4043.81</c:v>
                </c:pt>
                <c:pt idx="368">
                  <c:v>4055.1849999999999</c:v>
                </c:pt>
                <c:pt idx="369">
                  <c:v>4066.8150000000001</c:v>
                </c:pt>
                <c:pt idx="370">
                  <c:v>4078.3850000000002</c:v>
                </c:pt>
                <c:pt idx="371">
                  <c:v>4090.0250000000001</c:v>
                </c:pt>
                <c:pt idx="372">
                  <c:v>4101.6549999999997</c:v>
                </c:pt>
                <c:pt idx="373">
                  <c:v>4113.26</c:v>
                </c:pt>
                <c:pt idx="374">
                  <c:v>4124.6850000000004</c:v>
                </c:pt>
                <c:pt idx="375">
                  <c:v>4135.9350000000004</c:v>
                </c:pt>
                <c:pt idx="376">
                  <c:v>4147.5249999999996</c:v>
                </c:pt>
                <c:pt idx="377">
                  <c:v>4159.07</c:v>
                </c:pt>
                <c:pt idx="378">
                  <c:v>4170.7</c:v>
                </c:pt>
                <c:pt idx="379">
                  <c:v>4182.335</c:v>
                </c:pt>
                <c:pt idx="380">
                  <c:v>4193.96</c:v>
                </c:pt>
                <c:pt idx="381">
                  <c:v>4205.58</c:v>
                </c:pt>
                <c:pt idx="382">
                  <c:v>4217.18</c:v>
                </c:pt>
                <c:pt idx="383">
                  <c:v>4228.78</c:v>
                </c:pt>
                <c:pt idx="384">
                  <c:v>4240.375</c:v>
                </c:pt>
                <c:pt idx="385">
                  <c:v>4251.92</c:v>
                </c:pt>
                <c:pt idx="386">
                  <c:v>4263.2950000000001</c:v>
                </c:pt>
                <c:pt idx="387">
                  <c:v>4274.83</c:v>
                </c:pt>
                <c:pt idx="388">
                  <c:v>4286.4449999999997</c:v>
                </c:pt>
                <c:pt idx="389">
                  <c:v>4298.0349999999999</c:v>
                </c:pt>
                <c:pt idx="390">
                  <c:v>4309.63</c:v>
                </c:pt>
                <c:pt idx="391">
                  <c:v>4321.28</c:v>
                </c:pt>
                <c:pt idx="392">
                  <c:v>4332.3649999999998</c:v>
                </c:pt>
                <c:pt idx="393">
                  <c:v>4344</c:v>
                </c:pt>
                <c:pt idx="394">
                  <c:v>4355.6000000000004</c:v>
                </c:pt>
                <c:pt idx="395">
                  <c:v>4367.1899999999996</c:v>
                </c:pt>
                <c:pt idx="396">
                  <c:v>4378.66</c:v>
                </c:pt>
                <c:pt idx="397">
                  <c:v>4390.32</c:v>
                </c:pt>
                <c:pt idx="398">
                  <c:v>4401.96</c:v>
                </c:pt>
                <c:pt idx="399">
                  <c:v>4413.5950000000003</c:v>
                </c:pt>
                <c:pt idx="400">
                  <c:v>4425.2349999999997</c:v>
                </c:pt>
                <c:pt idx="401">
                  <c:v>4436.8549999999996</c:v>
                </c:pt>
                <c:pt idx="402">
                  <c:v>4448.5050000000001</c:v>
                </c:pt>
                <c:pt idx="403">
                  <c:v>4459.99</c:v>
                </c:pt>
                <c:pt idx="404">
                  <c:v>4471.5950000000003</c:v>
                </c:pt>
                <c:pt idx="405">
                  <c:v>4483.2150000000001</c:v>
                </c:pt>
                <c:pt idx="406">
                  <c:v>4494.83</c:v>
                </c:pt>
                <c:pt idx="407">
                  <c:v>4506.4650000000001</c:v>
                </c:pt>
                <c:pt idx="408">
                  <c:v>4518.07</c:v>
                </c:pt>
                <c:pt idx="409">
                  <c:v>4529.6750000000002</c:v>
                </c:pt>
                <c:pt idx="410">
                  <c:v>4541.2950000000001</c:v>
                </c:pt>
                <c:pt idx="411">
                  <c:v>4552.8950000000004</c:v>
                </c:pt>
                <c:pt idx="412">
                  <c:v>4564.3599999999997</c:v>
                </c:pt>
                <c:pt idx="413">
                  <c:v>4575.6899999999996</c:v>
                </c:pt>
                <c:pt idx="414">
                  <c:v>4587.33</c:v>
                </c:pt>
                <c:pt idx="415">
                  <c:v>4598.8950000000004</c:v>
                </c:pt>
                <c:pt idx="416">
                  <c:v>4610.5550000000003</c:v>
                </c:pt>
                <c:pt idx="417">
                  <c:v>4622.1450000000004</c:v>
                </c:pt>
                <c:pt idx="418">
                  <c:v>4633.7700000000004</c:v>
                </c:pt>
                <c:pt idx="419">
                  <c:v>4645.125</c:v>
                </c:pt>
                <c:pt idx="420">
                  <c:v>4656.7849999999999</c:v>
                </c:pt>
                <c:pt idx="421">
                  <c:v>4668.41</c:v>
                </c:pt>
                <c:pt idx="422">
                  <c:v>4680.03</c:v>
                </c:pt>
                <c:pt idx="423">
                  <c:v>4691.5749999999998</c:v>
                </c:pt>
                <c:pt idx="424">
                  <c:v>4702.6750000000002</c:v>
                </c:pt>
                <c:pt idx="425">
                  <c:v>4714.3050000000003</c:v>
                </c:pt>
                <c:pt idx="426">
                  <c:v>4725.9750000000004</c:v>
                </c:pt>
                <c:pt idx="427">
                  <c:v>4737.59</c:v>
                </c:pt>
                <c:pt idx="428">
                  <c:v>4749.1850000000004</c:v>
                </c:pt>
                <c:pt idx="429">
                  <c:v>4760.8100000000004</c:v>
                </c:pt>
                <c:pt idx="430">
                  <c:v>4772.4449999999997</c:v>
                </c:pt>
                <c:pt idx="431">
                  <c:v>4784.04</c:v>
                </c:pt>
                <c:pt idx="432">
                  <c:v>4795.6750000000002</c:v>
                </c:pt>
                <c:pt idx="433">
                  <c:v>4807.2950000000001</c:v>
                </c:pt>
                <c:pt idx="434">
                  <c:v>4818.8999999999996</c:v>
                </c:pt>
                <c:pt idx="435">
                  <c:v>4830.5200000000004</c:v>
                </c:pt>
                <c:pt idx="436">
                  <c:v>4842.165</c:v>
                </c:pt>
                <c:pt idx="437">
                  <c:v>4853.7849999999999</c:v>
                </c:pt>
                <c:pt idx="438">
                  <c:v>4865.4049999999997</c:v>
                </c:pt>
                <c:pt idx="439">
                  <c:v>4877.09</c:v>
                </c:pt>
                <c:pt idx="440">
                  <c:v>4888.5249999999996</c:v>
                </c:pt>
                <c:pt idx="441">
                  <c:v>4900.1099999999997</c:v>
                </c:pt>
                <c:pt idx="442">
                  <c:v>4911.7650000000003</c:v>
                </c:pt>
                <c:pt idx="443">
                  <c:v>4923.38</c:v>
                </c:pt>
                <c:pt idx="444">
                  <c:v>4934.3050000000003</c:v>
                </c:pt>
                <c:pt idx="445">
                  <c:v>4935.8450000000003</c:v>
                </c:pt>
                <c:pt idx="446">
                  <c:v>4946.9399999999996</c:v>
                </c:pt>
                <c:pt idx="447">
                  <c:v>4958.3999999999996</c:v>
                </c:pt>
                <c:pt idx="448">
                  <c:v>4970.0349999999999</c:v>
                </c:pt>
                <c:pt idx="449">
                  <c:v>4981.6049999999996</c:v>
                </c:pt>
                <c:pt idx="450">
                  <c:v>4993.22</c:v>
                </c:pt>
                <c:pt idx="451">
                  <c:v>5004.87</c:v>
                </c:pt>
                <c:pt idx="452">
                  <c:v>5016.4049999999997</c:v>
                </c:pt>
                <c:pt idx="453">
                  <c:v>5028</c:v>
                </c:pt>
                <c:pt idx="454">
                  <c:v>5039.6099999999997</c:v>
                </c:pt>
                <c:pt idx="455">
                  <c:v>5051.2349999999997</c:v>
                </c:pt>
                <c:pt idx="456">
                  <c:v>5062.7650000000003</c:v>
                </c:pt>
                <c:pt idx="457">
                  <c:v>5074.37</c:v>
                </c:pt>
                <c:pt idx="458">
                  <c:v>5086.0200000000004</c:v>
                </c:pt>
                <c:pt idx="459">
                  <c:v>5097.6899999999996</c:v>
                </c:pt>
                <c:pt idx="460">
                  <c:v>5109.3149999999996</c:v>
                </c:pt>
                <c:pt idx="461">
                  <c:v>5120.9549999999999</c:v>
                </c:pt>
                <c:pt idx="462">
                  <c:v>5132.6099999999997</c:v>
                </c:pt>
                <c:pt idx="463">
                  <c:v>5144.1850000000004</c:v>
                </c:pt>
                <c:pt idx="464">
                  <c:v>5155.83</c:v>
                </c:pt>
                <c:pt idx="465">
                  <c:v>5167.4949999999999</c:v>
                </c:pt>
                <c:pt idx="466">
                  <c:v>5179.1450000000004</c:v>
                </c:pt>
                <c:pt idx="467">
                  <c:v>5190.78</c:v>
                </c:pt>
                <c:pt idx="468">
                  <c:v>5202.375</c:v>
                </c:pt>
                <c:pt idx="469">
                  <c:v>5214.0150000000003</c:v>
                </c:pt>
                <c:pt idx="470">
                  <c:v>5225.6750000000002</c:v>
                </c:pt>
                <c:pt idx="471">
                  <c:v>5237.32</c:v>
                </c:pt>
                <c:pt idx="472">
                  <c:v>5248.8249999999998</c:v>
                </c:pt>
                <c:pt idx="473">
                  <c:v>5260.45</c:v>
                </c:pt>
                <c:pt idx="474">
                  <c:v>5272.05</c:v>
                </c:pt>
                <c:pt idx="475">
                  <c:v>5283.6149999999998</c:v>
                </c:pt>
                <c:pt idx="476">
                  <c:v>5295.125</c:v>
                </c:pt>
                <c:pt idx="477">
                  <c:v>5306.7250000000004</c:v>
                </c:pt>
                <c:pt idx="478">
                  <c:v>5318.3</c:v>
                </c:pt>
                <c:pt idx="479">
                  <c:v>5329.9250000000002</c:v>
                </c:pt>
                <c:pt idx="480">
                  <c:v>5341.4849999999997</c:v>
                </c:pt>
                <c:pt idx="481">
                  <c:v>5353.0749999999998</c:v>
                </c:pt>
                <c:pt idx="482">
                  <c:v>5364.19</c:v>
                </c:pt>
                <c:pt idx="483">
                  <c:v>5375.9049999999997</c:v>
                </c:pt>
                <c:pt idx="484">
                  <c:v>5387.39</c:v>
                </c:pt>
                <c:pt idx="485">
                  <c:v>5399.0050000000001</c:v>
                </c:pt>
                <c:pt idx="486">
                  <c:v>5410.585</c:v>
                </c:pt>
                <c:pt idx="487">
                  <c:v>5422.2150000000001</c:v>
                </c:pt>
                <c:pt idx="488">
                  <c:v>5433.8149999999996</c:v>
                </c:pt>
                <c:pt idx="489">
                  <c:v>5445.45</c:v>
                </c:pt>
                <c:pt idx="490">
                  <c:v>5457.06</c:v>
                </c:pt>
                <c:pt idx="491">
                  <c:v>5468.1750000000002</c:v>
                </c:pt>
                <c:pt idx="492">
                  <c:v>5479.8050000000003</c:v>
                </c:pt>
                <c:pt idx="493">
                  <c:v>5491.3950000000004</c:v>
                </c:pt>
                <c:pt idx="494">
                  <c:v>5502.7749999999996</c:v>
                </c:pt>
                <c:pt idx="495">
                  <c:v>5514.19</c:v>
                </c:pt>
                <c:pt idx="496">
                  <c:v>5525.6149999999998</c:v>
                </c:pt>
                <c:pt idx="497">
                  <c:v>5537.27</c:v>
                </c:pt>
                <c:pt idx="498">
                  <c:v>5548.88</c:v>
                </c:pt>
                <c:pt idx="499">
                  <c:v>5560.1949999999997</c:v>
                </c:pt>
                <c:pt idx="500">
                  <c:v>5571.52</c:v>
                </c:pt>
                <c:pt idx="501">
                  <c:v>5583.1</c:v>
                </c:pt>
                <c:pt idx="502">
                  <c:v>5594.68</c:v>
                </c:pt>
                <c:pt idx="503">
                  <c:v>5606.25</c:v>
                </c:pt>
                <c:pt idx="504">
                  <c:v>5617.8450000000003</c:v>
                </c:pt>
                <c:pt idx="505">
                  <c:v>5629.33</c:v>
                </c:pt>
                <c:pt idx="506">
                  <c:v>5641.0150000000003</c:v>
                </c:pt>
                <c:pt idx="507">
                  <c:v>5652.61</c:v>
                </c:pt>
                <c:pt idx="508">
                  <c:v>5664.22</c:v>
                </c:pt>
                <c:pt idx="509">
                  <c:v>5675.88</c:v>
                </c:pt>
                <c:pt idx="510">
                  <c:v>5687.4849999999997</c:v>
                </c:pt>
                <c:pt idx="511">
                  <c:v>5699.14</c:v>
                </c:pt>
                <c:pt idx="512">
                  <c:v>5710.68</c:v>
                </c:pt>
                <c:pt idx="513">
                  <c:v>5722.16</c:v>
                </c:pt>
                <c:pt idx="514">
                  <c:v>5733.74</c:v>
                </c:pt>
                <c:pt idx="515">
                  <c:v>5745.41</c:v>
                </c:pt>
                <c:pt idx="516">
                  <c:v>5756.3649999999998</c:v>
                </c:pt>
                <c:pt idx="517">
                  <c:v>5767.96</c:v>
                </c:pt>
                <c:pt idx="518">
                  <c:v>5779.5649999999996</c:v>
                </c:pt>
                <c:pt idx="519">
                  <c:v>5791.2150000000001</c:v>
                </c:pt>
                <c:pt idx="520">
                  <c:v>5802.8149999999996</c:v>
                </c:pt>
                <c:pt idx="521">
                  <c:v>5814.45</c:v>
                </c:pt>
                <c:pt idx="522">
                  <c:v>5826.0349999999999</c:v>
                </c:pt>
                <c:pt idx="523">
                  <c:v>5837.6549999999997</c:v>
                </c:pt>
                <c:pt idx="524">
                  <c:v>5849.1750000000002</c:v>
                </c:pt>
                <c:pt idx="525">
                  <c:v>5860.56</c:v>
                </c:pt>
                <c:pt idx="526">
                  <c:v>5872.22</c:v>
                </c:pt>
                <c:pt idx="527">
                  <c:v>5883.835</c:v>
                </c:pt>
                <c:pt idx="528">
                  <c:v>5895.4750000000004</c:v>
                </c:pt>
                <c:pt idx="529">
                  <c:v>5907.08</c:v>
                </c:pt>
                <c:pt idx="530">
                  <c:v>5918.71</c:v>
                </c:pt>
                <c:pt idx="531">
                  <c:v>5930.3249999999998</c:v>
                </c:pt>
                <c:pt idx="532">
                  <c:v>5941.9650000000001</c:v>
                </c:pt>
                <c:pt idx="533">
                  <c:v>5953.5950000000003</c:v>
                </c:pt>
                <c:pt idx="534">
                  <c:v>5965.21</c:v>
                </c:pt>
                <c:pt idx="535">
                  <c:v>5975.3019999999997</c:v>
                </c:pt>
                <c:pt idx="536">
                  <c:v>5976.3329999999996</c:v>
                </c:pt>
                <c:pt idx="537">
                  <c:v>5978.3159999999998</c:v>
                </c:pt>
                <c:pt idx="538">
                  <c:v>5988.09</c:v>
                </c:pt>
                <c:pt idx="539">
                  <c:v>5999.7049999999999</c:v>
                </c:pt>
                <c:pt idx="540">
                  <c:v>6011.3050000000003</c:v>
                </c:pt>
                <c:pt idx="541">
                  <c:v>6022.9350000000004</c:v>
                </c:pt>
                <c:pt idx="542">
                  <c:v>6034.38</c:v>
                </c:pt>
                <c:pt idx="543">
                  <c:v>6046</c:v>
                </c:pt>
                <c:pt idx="544">
                  <c:v>6057.1350000000002</c:v>
                </c:pt>
                <c:pt idx="545">
                  <c:v>6068.77</c:v>
                </c:pt>
                <c:pt idx="546">
                  <c:v>6080.38</c:v>
                </c:pt>
                <c:pt idx="547">
                  <c:v>6092.0050000000001</c:v>
                </c:pt>
                <c:pt idx="548">
                  <c:v>6103.5150000000003</c:v>
                </c:pt>
                <c:pt idx="549">
                  <c:v>6115.1049999999996</c:v>
                </c:pt>
                <c:pt idx="550">
                  <c:v>6126.665</c:v>
                </c:pt>
                <c:pt idx="551">
                  <c:v>6138.2849999999999</c:v>
                </c:pt>
                <c:pt idx="552">
                  <c:v>6149.915</c:v>
                </c:pt>
                <c:pt idx="553">
                  <c:v>6161.54</c:v>
                </c:pt>
                <c:pt idx="554">
                  <c:v>6173.085</c:v>
                </c:pt>
                <c:pt idx="555">
                  <c:v>6184.09</c:v>
                </c:pt>
                <c:pt idx="556">
                  <c:v>6195.7</c:v>
                </c:pt>
                <c:pt idx="557">
                  <c:v>6207.3249999999998</c:v>
                </c:pt>
                <c:pt idx="558">
                  <c:v>6218.94</c:v>
                </c:pt>
                <c:pt idx="559">
                  <c:v>6230.5150000000003</c:v>
                </c:pt>
                <c:pt idx="560">
                  <c:v>6242.1</c:v>
                </c:pt>
                <c:pt idx="561">
                  <c:v>6253.7049999999999</c:v>
                </c:pt>
                <c:pt idx="562">
                  <c:v>6265.3249999999998</c:v>
                </c:pt>
                <c:pt idx="563">
                  <c:v>6276.95</c:v>
                </c:pt>
                <c:pt idx="564">
                  <c:v>6288.5950000000003</c:v>
                </c:pt>
                <c:pt idx="565">
                  <c:v>6300.2349999999997</c:v>
                </c:pt>
                <c:pt idx="566">
                  <c:v>6311.3450000000003</c:v>
                </c:pt>
                <c:pt idx="567">
                  <c:v>6322.99</c:v>
                </c:pt>
                <c:pt idx="568">
                  <c:v>6334.61</c:v>
                </c:pt>
                <c:pt idx="569">
                  <c:v>6346.23</c:v>
                </c:pt>
                <c:pt idx="570">
                  <c:v>6357.83</c:v>
                </c:pt>
                <c:pt idx="571">
                  <c:v>6369.4650000000001</c:v>
                </c:pt>
                <c:pt idx="572">
                  <c:v>6381.0950000000003</c:v>
                </c:pt>
                <c:pt idx="573">
                  <c:v>6392.7550000000001</c:v>
                </c:pt>
                <c:pt idx="574">
                  <c:v>6404.3649999999998</c:v>
                </c:pt>
                <c:pt idx="575">
                  <c:v>6415.88</c:v>
                </c:pt>
                <c:pt idx="576">
                  <c:v>6427.4350000000004</c:v>
                </c:pt>
                <c:pt idx="577">
                  <c:v>6439.06</c:v>
                </c:pt>
                <c:pt idx="578">
                  <c:v>6450.69</c:v>
                </c:pt>
                <c:pt idx="579">
                  <c:v>6462.35</c:v>
                </c:pt>
                <c:pt idx="580">
                  <c:v>6473.9849999999997</c:v>
                </c:pt>
                <c:pt idx="581">
                  <c:v>6485.62</c:v>
                </c:pt>
                <c:pt idx="582">
                  <c:v>6497.24</c:v>
                </c:pt>
                <c:pt idx="583">
                  <c:v>6508.82</c:v>
                </c:pt>
                <c:pt idx="584">
                  <c:v>6520.4350000000004</c:v>
                </c:pt>
                <c:pt idx="585">
                  <c:v>6532.0649999999996</c:v>
                </c:pt>
                <c:pt idx="586">
                  <c:v>6543.69</c:v>
                </c:pt>
                <c:pt idx="587">
                  <c:v>6555.2150000000001</c:v>
                </c:pt>
                <c:pt idx="588">
                  <c:v>6566.86</c:v>
                </c:pt>
                <c:pt idx="589">
                  <c:v>6578.4849999999997</c:v>
                </c:pt>
                <c:pt idx="590">
                  <c:v>6589.9449999999997</c:v>
                </c:pt>
                <c:pt idx="591">
                  <c:v>6601.5150000000003</c:v>
                </c:pt>
                <c:pt idx="592">
                  <c:v>6613.1</c:v>
                </c:pt>
                <c:pt idx="593">
                  <c:v>6624.7449999999999</c:v>
                </c:pt>
                <c:pt idx="594">
                  <c:v>6636.34</c:v>
                </c:pt>
                <c:pt idx="595">
                  <c:v>6647.8</c:v>
                </c:pt>
                <c:pt idx="596">
                  <c:v>6659.4250000000002</c:v>
                </c:pt>
                <c:pt idx="597">
                  <c:v>6671.01</c:v>
                </c:pt>
                <c:pt idx="598">
                  <c:v>6682.5950000000003</c:v>
                </c:pt>
                <c:pt idx="599">
                  <c:v>6694.2049999999999</c:v>
                </c:pt>
                <c:pt idx="600">
                  <c:v>6705.81</c:v>
                </c:pt>
                <c:pt idx="601">
                  <c:v>6717.4250000000002</c:v>
                </c:pt>
                <c:pt idx="602">
                  <c:v>6729.0550000000003</c:v>
                </c:pt>
                <c:pt idx="603">
                  <c:v>6740.2349999999997</c:v>
                </c:pt>
                <c:pt idx="604">
                  <c:v>6751.7849999999999</c:v>
                </c:pt>
                <c:pt idx="605">
                  <c:v>6763.43</c:v>
                </c:pt>
                <c:pt idx="606">
                  <c:v>6775.04</c:v>
                </c:pt>
                <c:pt idx="607">
                  <c:v>6786.65</c:v>
                </c:pt>
                <c:pt idx="608">
                  <c:v>6798.2250000000004</c:v>
                </c:pt>
                <c:pt idx="609">
                  <c:v>6809.7950000000001</c:v>
                </c:pt>
                <c:pt idx="610">
                  <c:v>6821.42</c:v>
                </c:pt>
                <c:pt idx="611">
                  <c:v>6832.6949999999997</c:v>
                </c:pt>
                <c:pt idx="612">
                  <c:v>6844.3149999999996</c:v>
                </c:pt>
                <c:pt idx="613">
                  <c:v>6855.96</c:v>
                </c:pt>
                <c:pt idx="614">
                  <c:v>6867.5649999999996</c:v>
                </c:pt>
                <c:pt idx="615">
                  <c:v>6879.1549999999997</c:v>
                </c:pt>
                <c:pt idx="616">
                  <c:v>6890.82</c:v>
                </c:pt>
                <c:pt idx="617">
                  <c:v>6902.4350000000004</c:v>
                </c:pt>
                <c:pt idx="618">
                  <c:v>6914.01</c:v>
                </c:pt>
                <c:pt idx="619">
                  <c:v>6925.6149999999998</c:v>
                </c:pt>
                <c:pt idx="620">
                  <c:v>6937.26</c:v>
                </c:pt>
                <c:pt idx="621">
                  <c:v>6948.84</c:v>
                </c:pt>
                <c:pt idx="622">
                  <c:v>6960.3549999999996</c:v>
                </c:pt>
                <c:pt idx="623">
                  <c:v>6971.9849999999997</c:v>
                </c:pt>
                <c:pt idx="624">
                  <c:v>6983.6049999999996</c:v>
                </c:pt>
                <c:pt idx="625">
                  <c:v>6995.1750000000002</c:v>
                </c:pt>
                <c:pt idx="626">
                  <c:v>7006.78</c:v>
                </c:pt>
                <c:pt idx="627">
                  <c:v>7018.3549999999996</c:v>
                </c:pt>
                <c:pt idx="628">
                  <c:v>7029.9350000000004</c:v>
                </c:pt>
                <c:pt idx="629">
                  <c:v>7041.5649999999996</c:v>
                </c:pt>
                <c:pt idx="630">
                  <c:v>7053.1450000000004</c:v>
                </c:pt>
                <c:pt idx="631">
                  <c:v>7064.7150000000001</c:v>
                </c:pt>
                <c:pt idx="632">
                  <c:v>7076.1850000000004</c:v>
                </c:pt>
                <c:pt idx="633">
                  <c:v>7087.8249999999998</c:v>
                </c:pt>
                <c:pt idx="634">
                  <c:v>7099.4250000000002</c:v>
                </c:pt>
                <c:pt idx="635">
                  <c:v>7111.0249999999996</c:v>
                </c:pt>
                <c:pt idx="636">
                  <c:v>7122.6350000000002</c:v>
                </c:pt>
                <c:pt idx="637">
                  <c:v>7134.2849999999999</c:v>
                </c:pt>
                <c:pt idx="638">
                  <c:v>7145.87</c:v>
                </c:pt>
                <c:pt idx="639">
                  <c:v>7157.48</c:v>
                </c:pt>
                <c:pt idx="640">
                  <c:v>7169.0749999999998</c:v>
                </c:pt>
                <c:pt idx="641">
                  <c:v>7180.69</c:v>
                </c:pt>
                <c:pt idx="642">
                  <c:v>7192.3450000000003</c:v>
                </c:pt>
                <c:pt idx="643">
                  <c:v>7203.9949999999999</c:v>
                </c:pt>
                <c:pt idx="644">
                  <c:v>7215.5950000000003</c:v>
                </c:pt>
                <c:pt idx="645">
                  <c:v>7227.17</c:v>
                </c:pt>
                <c:pt idx="646">
                  <c:v>7238.7849999999999</c:v>
                </c:pt>
                <c:pt idx="647">
                  <c:v>7250.4250000000002</c:v>
                </c:pt>
                <c:pt idx="648">
                  <c:v>7262.0450000000001</c:v>
                </c:pt>
                <c:pt idx="649">
                  <c:v>7273.6850000000004</c:v>
                </c:pt>
                <c:pt idx="650">
                  <c:v>7285.2049999999999</c:v>
                </c:pt>
                <c:pt idx="651">
                  <c:v>7296.83</c:v>
                </c:pt>
                <c:pt idx="652">
                  <c:v>7308.27</c:v>
                </c:pt>
                <c:pt idx="653">
                  <c:v>7319.9</c:v>
                </c:pt>
                <c:pt idx="654">
                  <c:v>7331.51</c:v>
                </c:pt>
                <c:pt idx="655">
                  <c:v>7343.05</c:v>
                </c:pt>
                <c:pt idx="656">
                  <c:v>7354.6750000000002</c:v>
                </c:pt>
                <c:pt idx="657">
                  <c:v>7366.33</c:v>
                </c:pt>
                <c:pt idx="658">
                  <c:v>7377.9250000000002</c:v>
                </c:pt>
                <c:pt idx="659">
                  <c:v>7389.5450000000001</c:v>
                </c:pt>
                <c:pt idx="660">
                  <c:v>7400.9750000000004</c:v>
                </c:pt>
                <c:pt idx="661">
                  <c:v>7412.58</c:v>
                </c:pt>
                <c:pt idx="662">
                  <c:v>7424.19</c:v>
                </c:pt>
                <c:pt idx="663">
                  <c:v>7435.8249999999998</c:v>
                </c:pt>
                <c:pt idx="664">
                  <c:v>7447.4350000000004</c:v>
                </c:pt>
                <c:pt idx="665">
                  <c:v>7459.05</c:v>
                </c:pt>
                <c:pt idx="666">
                  <c:v>7470.625</c:v>
                </c:pt>
                <c:pt idx="667">
                  <c:v>7482.2150000000001</c:v>
                </c:pt>
                <c:pt idx="668">
                  <c:v>7493.84</c:v>
                </c:pt>
                <c:pt idx="669">
                  <c:v>7505.34</c:v>
                </c:pt>
                <c:pt idx="670">
                  <c:v>7516.78</c:v>
                </c:pt>
                <c:pt idx="671">
                  <c:v>7528.39</c:v>
                </c:pt>
                <c:pt idx="672">
                  <c:v>7540.0050000000001</c:v>
                </c:pt>
                <c:pt idx="673">
                  <c:v>7551.6549999999997</c:v>
                </c:pt>
                <c:pt idx="674">
                  <c:v>7563.29</c:v>
                </c:pt>
                <c:pt idx="675">
                  <c:v>7574.91</c:v>
                </c:pt>
                <c:pt idx="676">
                  <c:v>7586.5550000000003</c:v>
                </c:pt>
                <c:pt idx="677">
                  <c:v>7598.19</c:v>
                </c:pt>
                <c:pt idx="678">
                  <c:v>7609.81</c:v>
                </c:pt>
                <c:pt idx="679">
                  <c:v>7621.2950000000001</c:v>
                </c:pt>
                <c:pt idx="680">
                  <c:v>7632.7449999999999</c:v>
                </c:pt>
                <c:pt idx="681">
                  <c:v>7644.39</c:v>
                </c:pt>
                <c:pt idx="682">
                  <c:v>7655.91</c:v>
                </c:pt>
                <c:pt idx="683">
                  <c:v>7667.52</c:v>
                </c:pt>
                <c:pt idx="684">
                  <c:v>7679.1850000000004</c:v>
                </c:pt>
                <c:pt idx="685">
                  <c:v>7690.75</c:v>
                </c:pt>
                <c:pt idx="686">
                  <c:v>7702.38</c:v>
                </c:pt>
                <c:pt idx="687">
                  <c:v>7713.99</c:v>
                </c:pt>
                <c:pt idx="688">
                  <c:v>7725.5649999999996</c:v>
                </c:pt>
                <c:pt idx="689">
                  <c:v>7737.23</c:v>
                </c:pt>
                <c:pt idx="690">
                  <c:v>7748.8950000000004</c:v>
                </c:pt>
                <c:pt idx="691">
                  <c:v>7760.46</c:v>
                </c:pt>
                <c:pt idx="692">
                  <c:v>7772.085</c:v>
                </c:pt>
                <c:pt idx="693">
                  <c:v>7783.7250000000004</c:v>
                </c:pt>
                <c:pt idx="694">
                  <c:v>7795.3450000000003</c:v>
                </c:pt>
                <c:pt idx="695">
                  <c:v>7806.91</c:v>
                </c:pt>
                <c:pt idx="696">
                  <c:v>7818.55</c:v>
                </c:pt>
                <c:pt idx="697">
                  <c:v>7830.1949999999997</c:v>
                </c:pt>
                <c:pt idx="698">
                  <c:v>7841.7550000000001</c:v>
                </c:pt>
                <c:pt idx="699">
                  <c:v>7844.3</c:v>
                </c:pt>
                <c:pt idx="700">
                  <c:v>7855.8850000000002</c:v>
                </c:pt>
                <c:pt idx="701">
                  <c:v>7867.49</c:v>
                </c:pt>
                <c:pt idx="702">
                  <c:v>7879.08</c:v>
                </c:pt>
                <c:pt idx="703">
                  <c:v>7890.65</c:v>
                </c:pt>
                <c:pt idx="704">
                  <c:v>7902.2650000000003</c:v>
                </c:pt>
                <c:pt idx="705">
                  <c:v>7913.9</c:v>
                </c:pt>
                <c:pt idx="706">
                  <c:v>7925.51</c:v>
                </c:pt>
                <c:pt idx="707">
                  <c:v>7937.125</c:v>
                </c:pt>
                <c:pt idx="708">
                  <c:v>7948.7849999999999</c:v>
                </c:pt>
                <c:pt idx="709">
                  <c:v>7960.45</c:v>
                </c:pt>
                <c:pt idx="710">
                  <c:v>7972.1049999999996</c:v>
                </c:pt>
                <c:pt idx="711">
                  <c:v>7983.7349999999997</c:v>
                </c:pt>
                <c:pt idx="712">
                  <c:v>7995.21</c:v>
                </c:pt>
                <c:pt idx="713">
                  <c:v>8006.585</c:v>
                </c:pt>
                <c:pt idx="714">
                  <c:v>8018.1949999999997</c:v>
                </c:pt>
                <c:pt idx="715">
                  <c:v>8029.8450000000003</c:v>
                </c:pt>
                <c:pt idx="716">
                  <c:v>8041.5249999999996</c:v>
                </c:pt>
                <c:pt idx="717">
                  <c:v>8052.7849999999999</c:v>
                </c:pt>
                <c:pt idx="718">
                  <c:v>8064.4049999999997</c:v>
                </c:pt>
                <c:pt idx="719">
                  <c:v>8075.96</c:v>
                </c:pt>
                <c:pt idx="720">
                  <c:v>8087.62</c:v>
                </c:pt>
                <c:pt idx="721">
                  <c:v>8099.26</c:v>
                </c:pt>
                <c:pt idx="722">
                  <c:v>8110.8950000000004</c:v>
                </c:pt>
                <c:pt idx="723">
                  <c:v>8122.5249999999996</c:v>
                </c:pt>
                <c:pt idx="724">
                  <c:v>8134.15</c:v>
                </c:pt>
                <c:pt idx="725">
                  <c:v>8145.7849999999999</c:v>
                </c:pt>
                <c:pt idx="726">
                  <c:v>8157.4</c:v>
                </c:pt>
                <c:pt idx="727">
                  <c:v>8169.0249999999996</c:v>
                </c:pt>
                <c:pt idx="728">
                  <c:v>8180.6</c:v>
                </c:pt>
                <c:pt idx="729">
                  <c:v>8192.2150000000001</c:v>
                </c:pt>
                <c:pt idx="730">
                  <c:v>8203.83</c:v>
                </c:pt>
                <c:pt idx="731">
                  <c:v>8215.4249999999993</c:v>
                </c:pt>
                <c:pt idx="732">
                  <c:v>8227.0400000000009</c:v>
                </c:pt>
                <c:pt idx="733">
                  <c:v>8238.67</c:v>
                </c:pt>
                <c:pt idx="734">
                  <c:v>8250.2950000000001</c:v>
                </c:pt>
                <c:pt idx="735">
                  <c:v>8261.9249999999993</c:v>
                </c:pt>
                <c:pt idx="736">
                  <c:v>8273.5049999999992</c:v>
                </c:pt>
                <c:pt idx="737">
                  <c:v>8285.1149999999998</c:v>
                </c:pt>
                <c:pt idx="738">
                  <c:v>8296.7649999999994</c:v>
                </c:pt>
                <c:pt idx="739">
                  <c:v>8308.36</c:v>
                </c:pt>
                <c:pt idx="740">
                  <c:v>8319.5450000000001</c:v>
                </c:pt>
                <c:pt idx="741">
                  <c:v>8331.18</c:v>
                </c:pt>
                <c:pt idx="742">
                  <c:v>8342.7950000000001</c:v>
                </c:pt>
                <c:pt idx="743">
                  <c:v>8354.4050000000007</c:v>
                </c:pt>
                <c:pt idx="744">
                  <c:v>8366.01</c:v>
                </c:pt>
                <c:pt idx="745">
                  <c:v>8377.6550000000007</c:v>
                </c:pt>
                <c:pt idx="746">
                  <c:v>8389.2350000000006</c:v>
                </c:pt>
                <c:pt idx="747">
                  <c:v>8400.8349999999991</c:v>
                </c:pt>
                <c:pt idx="748">
                  <c:v>8412.51</c:v>
                </c:pt>
                <c:pt idx="749">
                  <c:v>8424.23</c:v>
                </c:pt>
                <c:pt idx="750">
                  <c:v>8435.8349999999991</c:v>
                </c:pt>
                <c:pt idx="751">
                  <c:v>8447.4249999999993</c:v>
                </c:pt>
                <c:pt idx="752">
                  <c:v>8458.85</c:v>
                </c:pt>
                <c:pt idx="753">
                  <c:v>8470.0450000000001</c:v>
                </c:pt>
                <c:pt idx="754">
                  <c:v>8481.4650000000001</c:v>
                </c:pt>
                <c:pt idx="755">
                  <c:v>8493.0849999999991</c:v>
                </c:pt>
                <c:pt idx="756">
                  <c:v>8504.7000000000007</c:v>
                </c:pt>
                <c:pt idx="757">
                  <c:v>8516.2749999999996</c:v>
                </c:pt>
                <c:pt idx="758">
                  <c:v>8527.9</c:v>
                </c:pt>
                <c:pt idx="759">
                  <c:v>8539.3649999999998</c:v>
                </c:pt>
                <c:pt idx="760">
                  <c:v>8550.9549999999999</c:v>
                </c:pt>
                <c:pt idx="761">
                  <c:v>8562.5750000000007</c:v>
                </c:pt>
                <c:pt idx="762">
                  <c:v>8574.1949999999997</c:v>
                </c:pt>
                <c:pt idx="763">
                  <c:v>8585.8349999999991</c:v>
                </c:pt>
                <c:pt idx="764">
                  <c:v>8597.44</c:v>
                </c:pt>
                <c:pt idx="765">
                  <c:v>8609.0750000000007</c:v>
                </c:pt>
                <c:pt idx="766">
                  <c:v>8620.7150000000001</c:v>
                </c:pt>
                <c:pt idx="767">
                  <c:v>8632.3349999999991</c:v>
                </c:pt>
                <c:pt idx="768">
                  <c:v>8643.8950000000004</c:v>
                </c:pt>
                <c:pt idx="769">
                  <c:v>8651.1949999999997</c:v>
                </c:pt>
                <c:pt idx="770">
                  <c:v>8654.2999999999993</c:v>
                </c:pt>
                <c:pt idx="771">
                  <c:v>8655.42</c:v>
                </c:pt>
                <c:pt idx="772">
                  <c:v>8667.0249999999996</c:v>
                </c:pt>
                <c:pt idx="773">
                  <c:v>8678.64</c:v>
                </c:pt>
                <c:pt idx="774">
                  <c:v>8690.27</c:v>
                </c:pt>
                <c:pt idx="775">
                  <c:v>8701.8449999999993</c:v>
                </c:pt>
                <c:pt idx="776">
                  <c:v>8713.4950000000008</c:v>
                </c:pt>
                <c:pt idx="777">
                  <c:v>8725.09</c:v>
                </c:pt>
                <c:pt idx="778">
                  <c:v>8736.07</c:v>
                </c:pt>
                <c:pt idx="779">
                  <c:v>8747.68</c:v>
                </c:pt>
                <c:pt idx="780">
                  <c:v>8758.7000000000007</c:v>
                </c:pt>
                <c:pt idx="781">
                  <c:v>8770.36</c:v>
                </c:pt>
                <c:pt idx="782">
                  <c:v>8781.8950000000004</c:v>
                </c:pt>
                <c:pt idx="783">
                  <c:v>8793.5049999999992</c:v>
                </c:pt>
                <c:pt idx="784">
                  <c:v>8804.57</c:v>
                </c:pt>
                <c:pt idx="785">
                  <c:v>8816.1650000000009</c:v>
                </c:pt>
                <c:pt idx="786">
                  <c:v>8827.6949999999997</c:v>
                </c:pt>
                <c:pt idx="787">
                  <c:v>8839.2849999999999</c:v>
                </c:pt>
                <c:pt idx="788">
                  <c:v>8850.91</c:v>
                </c:pt>
                <c:pt idx="789">
                  <c:v>8862.4750000000004</c:v>
                </c:pt>
                <c:pt idx="790">
                  <c:v>8874.1200000000008</c:v>
                </c:pt>
                <c:pt idx="791">
                  <c:v>8885.2749999999996</c:v>
                </c:pt>
                <c:pt idx="792">
                  <c:v>8896.875</c:v>
                </c:pt>
                <c:pt idx="793">
                  <c:v>8908.4750000000004</c:v>
                </c:pt>
                <c:pt idx="794">
                  <c:v>8920.0949999999993</c:v>
                </c:pt>
                <c:pt idx="795">
                  <c:v>8931.5400000000009</c:v>
                </c:pt>
                <c:pt idx="796">
                  <c:v>8942.8250000000007</c:v>
                </c:pt>
                <c:pt idx="797">
                  <c:v>8954.4249999999993</c:v>
                </c:pt>
                <c:pt idx="798">
                  <c:v>8966.0750000000007</c:v>
                </c:pt>
                <c:pt idx="799">
                  <c:v>8977.7049999999999</c:v>
                </c:pt>
                <c:pt idx="800">
                  <c:v>8989.2049999999999</c:v>
                </c:pt>
                <c:pt idx="801">
                  <c:v>9000.7950000000001</c:v>
                </c:pt>
                <c:pt idx="802">
                  <c:v>9012.14</c:v>
                </c:pt>
                <c:pt idx="803">
                  <c:v>9023.77</c:v>
                </c:pt>
                <c:pt idx="804">
                  <c:v>9035.14</c:v>
                </c:pt>
                <c:pt idx="805">
                  <c:v>9046.7749999999996</c:v>
                </c:pt>
                <c:pt idx="806">
                  <c:v>9058.4</c:v>
                </c:pt>
                <c:pt idx="807">
                  <c:v>9070.01</c:v>
                </c:pt>
                <c:pt idx="808">
                  <c:v>9081.625</c:v>
                </c:pt>
                <c:pt idx="809">
                  <c:v>9093.23</c:v>
                </c:pt>
                <c:pt idx="810">
                  <c:v>9104.8649999999998</c:v>
                </c:pt>
                <c:pt idx="811">
                  <c:v>9116.5</c:v>
                </c:pt>
                <c:pt idx="812">
                  <c:v>9128.1450000000004</c:v>
                </c:pt>
                <c:pt idx="813">
                  <c:v>9139.7199999999993</c:v>
                </c:pt>
                <c:pt idx="814">
                  <c:v>9151.2999999999993</c:v>
                </c:pt>
                <c:pt idx="815">
                  <c:v>9162.9449999999997</c:v>
                </c:pt>
                <c:pt idx="816">
                  <c:v>9174.5300000000007</c:v>
                </c:pt>
                <c:pt idx="817">
                  <c:v>9186.1650000000009</c:v>
                </c:pt>
                <c:pt idx="818">
                  <c:v>9197.77</c:v>
                </c:pt>
                <c:pt idx="819">
                  <c:v>9209.3449999999993</c:v>
                </c:pt>
                <c:pt idx="820">
                  <c:v>9220.9850000000006</c:v>
                </c:pt>
                <c:pt idx="821">
                  <c:v>9232.4349999999995</c:v>
                </c:pt>
                <c:pt idx="822">
                  <c:v>9243.85</c:v>
                </c:pt>
                <c:pt idx="823">
                  <c:v>9255.4349999999995</c:v>
                </c:pt>
                <c:pt idx="824">
                  <c:v>9267.0249999999996</c:v>
                </c:pt>
                <c:pt idx="825">
                  <c:v>9278.61</c:v>
                </c:pt>
                <c:pt idx="826">
                  <c:v>9290.2150000000001</c:v>
                </c:pt>
                <c:pt idx="827">
                  <c:v>9301.8349999999991</c:v>
                </c:pt>
                <c:pt idx="828">
                  <c:v>9313.4950000000008</c:v>
                </c:pt>
                <c:pt idx="829">
                  <c:v>9325.0550000000003</c:v>
                </c:pt>
                <c:pt idx="830">
                  <c:v>9336.1550000000007</c:v>
                </c:pt>
                <c:pt idx="831">
                  <c:v>9347.7950000000001</c:v>
                </c:pt>
                <c:pt idx="832">
                  <c:v>9359.2199999999993</c:v>
                </c:pt>
                <c:pt idx="833">
                  <c:v>9370.8250000000007</c:v>
                </c:pt>
                <c:pt idx="834">
                  <c:v>9382.44</c:v>
                </c:pt>
                <c:pt idx="835">
                  <c:v>9394.0249999999996</c:v>
                </c:pt>
                <c:pt idx="836">
                  <c:v>9405.6350000000002</c:v>
                </c:pt>
                <c:pt idx="837">
                  <c:v>9417.2749999999996</c:v>
                </c:pt>
                <c:pt idx="838">
                  <c:v>9428.8950000000004</c:v>
                </c:pt>
                <c:pt idx="839">
                  <c:v>9440.49</c:v>
                </c:pt>
                <c:pt idx="840">
                  <c:v>9452.125</c:v>
                </c:pt>
                <c:pt idx="841">
                  <c:v>9463.7450000000008</c:v>
                </c:pt>
                <c:pt idx="842">
                  <c:v>9475.3950000000004</c:v>
                </c:pt>
                <c:pt idx="843">
                  <c:v>9487.0450000000001</c:v>
                </c:pt>
                <c:pt idx="844">
                  <c:v>9498.6450000000004</c:v>
                </c:pt>
                <c:pt idx="845">
                  <c:v>9510.1450000000004</c:v>
                </c:pt>
                <c:pt idx="846">
                  <c:v>9521.7749999999996</c:v>
                </c:pt>
                <c:pt idx="847">
                  <c:v>9533.3549999999996</c:v>
                </c:pt>
                <c:pt idx="848">
                  <c:v>9545</c:v>
                </c:pt>
                <c:pt idx="849">
                  <c:v>9556.6</c:v>
                </c:pt>
                <c:pt idx="850">
                  <c:v>9568.2250000000004</c:v>
                </c:pt>
                <c:pt idx="851">
                  <c:v>9579.8449999999993</c:v>
                </c:pt>
                <c:pt idx="852">
                  <c:v>9591.4500000000007</c:v>
                </c:pt>
                <c:pt idx="853">
                  <c:v>9603.0650000000005</c:v>
                </c:pt>
                <c:pt idx="854">
                  <c:v>9614.68</c:v>
                </c:pt>
                <c:pt idx="855">
                  <c:v>9626.27</c:v>
                </c:pt>
                <c:pt idx="856">
                  <c:v>9637.7749999999996</c:v>
                </c:pt>
                <c:pt idx="857">
                  <c:v>9649.42</c:v>
                </c:pt>
                <c:pt idx="858">
                  <c:v>9660.9950000000008</c:v>
                </c:pt>
                <c:pt idx="859">
                  <c:v>9672.56</c:v>
                </c:pt>
                <c:pt idx="860">
                  <c:v>9684.15</c:v>
                </c:pt>
                <c:pt idx="861">
                  <c:v>9695.8050000000003</c:v>
                </c:pt>
                <c:pt idx="862">
                  <c:v>9707.3050000000003</c:v>
                </c:pt>
                <c:pt idx="863">
                  <c:v>9718.9349999999995</c:v>
                </c:pt>
                <c:pt idx="864">
                  <c:v>9730.58</c:v>
                </c:pt>
                <c:pt idx="865">
                  <c:v>9742.2099999999991</c:v>
                </c:pt>
                <c:pt idx="866">
                  <c:v>9753.8449999999993</c:v>
                </c:pt>
                <c:pt idx="867">
                  <c:v>9765.4599999999991</c:v>
                </c:pt>
                <c:pt idx="868">
                  <c:v>9776.4349999999995</c:v>
                </c:pt>
                <c:pt idx="869">
                  <c:v>9788.08</c:v>
                </c:pt>
                <c:pt idx="870">
                  <c:v>9799.6450000000004</c:v>
                </c:pt>
                <c:pt idx="871">
                  <c:v>9811.3050000000003</c:v>
                </c:pt>
                <c:pt idx="872">
                  <c:v>9822.8700000000008</c:v>
                </c:pt>
                <c:pt idx="873">
                  <c:v>9834.4500000000007</c:v>
                </c:pt>
                <c:pt idx="874">
                  <c:v>9846.0849999999991</c:v>
                </c:pt>
                <c:pt idx="875">
                  <c:v>9857.5149999999994</c:v>
                </c:pt>
                <c:pt idx="876">
                  <c:v>9869.11</c:v>
                </c:pt>
                <c:pt idx="877">
                  <c:v>9880.4850000000006</c:v>
                </c:pt>
                <c:pt idx="878">
                  <c:v>9892.0049999999992</c:v>
                </c:pt>
                <c:pt idx="879">
                  <c:v>9903.6299999999992</c:v>
                </c:pt>
                <c:pt idx="880">
                  <c:v>9915.2549999999992</c:v>
                </c:pt>
                <c:pt idx="881">
                  <c:v>9926.8549999999996</c:v>
                </c:pt>
                <c:pt idx="882">
                  <c:v>9938.39</c:v>
                </c:pt>
                <c:pt idx="883">
                  <c:v>9949.9249999999993</c:v>
                </c:pt>
                <c:pt idx="884">
                  <c:v>9961.3549999999996</c:v>
                </c:pt>
                <c:pt idx="885">
                  <c:v>9972.9699999999993</c:v>
                </c:pt>
                <c:pt idx="886">
                  <c:v>9984.2199999999993</c:v>
                </c:pt>
                <c:pt idx="887">
                  <c:v>9995.8349999999991</c:v>
                </c:pt>
                <c:pt idx="888">
                  <c:v>10007.455</c:v>
                </c:pt>
                <c:pt idx="889">
                  <c:v>10018.985000000001</c:v>
                </c:pt>
                <c:pt idx="890">
                  <c:v>10030.575000000001</c:v>
                </c:pt>
                <c:pt idx="891">
                  <c:v>10042.205</c:v>
                </c:pt>
                <c:pt idx="892">
                  <c:v>10053.799999999999</c:v>
                </c:pt>
                <c:pt idx="893">
                  <c:v>10065.379999999999</c:v>
                </c:pt>
                <c:pt idx="894">
                  <c:v>10077</c:v>
                </c:pt>
                <c:pt idx="895">
                  <c:v>10088.555</c:v>
                </c:pt>
                <c:pt idx="896">
                  <c:v>10100.14</c:v>
                </c:pt>
                <c:pt idx="897">
                  <c:v>10111.764999999999</c:v>
                </c:pt>
                <c:pt idx="898">
                  <c:v>10123.405000000001</c:v>
                </c:pt>
                <c:pt idx="899">
                  <c:v>10135.014999999999</c:v>
                </c:pt>
                <c:pt idx="900">
                  <c:v>10146.525</c:v>
                </c:pt>
                <c:pt idx="901">
                  <c:v>10158.120000000001</c:v>
                </c:pt>
                <c:pt idx="902">
                  <c:v>10169.715</c:v>
                </c:pt>
                <c:pt idx="903">
                  <c:v>10181.209999999999</c:v>
                </c:pt>
                <c:pt idx="904">
                  <c:v>10192.81</c:v>
                </c:pt>
                <c:pt idx="905">
                  <c:v>10204.375</c:v>
                </c:pt>
                <c:pt idx="906">
                  <c:v>10215.985000000001</c:v>
                </c:pt>
                <c:pt idx="907">
                  <c:v>10227.565000000001</c:v>
                </c:pt>
                <c:pt idx="908">
                  <c:v>10239.14</c:v>
                </c:pt>
                <c:pt idx="909">
                  <c:v>10250.655000000001</c:v>
                </c:pt>
                <c:pt idx="910">
                  <c:v>10261.655000000001</c:v>
                </c:pt>
                <c:pt idx="911">
                  <c:v>10273.27</c:v>
                </c:pt>
                <c:pt idx="912">
                  <c:v>10284.475</c:v>
                </c:pt>
                <c:pt idx="913">
                  <c:v>10296.094999999999</c:v>
                </c:pt>
                <c:pt idx="914">
                  <c:v>10307.68</c:v>
                </c:pt>
                <c:pt idx="915">
                  <c:v>10319.305</c:v>
                </c:pt>
                <c:pt idx="916">
                  <c:v>10330.915000000001</c:v>
                </c:pt>
                <c:pt idx="917">
                  <c:v>10342.530000000001</c:v>
                </c:pt>
                <c:pt idx="918">
                  <c:v>10354.09</c:v>
                </c:pt>
                <c:pt idx="919">
                  <c:v>10365.725</c:v>
                </c:pt>
                <c:pt idx="920">
                  <c:v>10376.905000000001</c:v>
                </c:pt>
                <c:pt idx="921">
                  <c:v>10388.535</c:v>
                </c:pt>
                <c:pt idx="922">
                  <c:v>10400.195</c:v>
                </c:pt>
                <c:pt idx="923">
                  <c:v>10411.865</c:v>
                </c:pt>
                <c:pt idx="924">
                  <c:v>10423.504999999999</c:v>
                </c:pt>
                <c:pt idx="925">
                  <c:v>10435.094999999999</c:v>
                </c:pt>
                <c:pt idx="926">
                  <c:v>10446.715</c:v>
                </c:pt>
                <c:pt idx="927">
                  <c:v>10457.945</c:v>
                </c:pt>
                <c:pt idx="928">
                  <c:v>10469.57</c:v>
                </c:pt>
                <c:pt idx="929">
                  <c:v>10481.174999999999</c:v>
                </c:pt>
                <c:pt idx="930">
                  <c:v>10492.785</c:v>
                </c:pt>
                <c:pt idx="931">
                  <c:v>10504.275</c:v>
                </c:pt>
                <c:pt idx="932">
                  <c:v>10515.87</c:v>
                </c:pt>
                <c:pt idx="933">
                  <c:v>10527.495000000001</c:v>
                </c:pt>
                <c:pt idx="934">
                  <c:v>10539.084999999999</c:v>
                </c:pt>
                <c:pt idx="935">
                  <c:v>10550.73</c:v>
                </c:pt>
                <c:pt idx="936">
                  <c:v>10558.815000000001</c:v>
                </c:pt>
                <c:pt idx="937">
                  <c:v>10570.14</c:v>
                </c:pt>
                <c:pt idx="938">
                  <c:v>10581.775</c:v>
                </c:pt>
                <c:pt idx="939">
                  <c:v>10593.34</c:v>
                </c:pt>
                <c:pt idx="940">
                  <c:v>10604.96</c:v>
                </c:pt>
                <c:pt idx="941">
                  <c:v>10616.605</c:v>
                </c:pt>
                <c:pt idx="942">
                  <c:v>10628.184999999999</c:v>
                </c:pt>
                <c:pt idx="943">
                  <c:v>10639.69</c:v>
                </c:pt>
                <c:pt idx="944">
                  <c:v>10651.264999999999</c:v>
                </c:pt>
                <c:pt idx="945">
                  <c:v>10662.805</c:v>
                </c:pt>
                <c:pt idx="946">
                  <c:v>10674.43</c:v>
                </c:pt>
                <c:pt idx="947">
                  <c:v>10686.06</c:v>
                </c:pt>
                <c:pt idx="948">
                  <c:v>10697.63</c:v>
                </c:pt>
                <c:pt idx="949">
                  <c:v>10709.264999999999</c:v>
                </c:pt>
                <c:pt idx="950">
                  <c:v>10720.895</c:v>
                </c:pt>
                <c:pt idx="951">
                  <c:v>10732.4</c:v>
                </c:pt>
                <c:pt idx="952">
                  <c:v>10743.975</c:v>
                </c:pt>
                <c:pt idx="953">
                  <c:v>10755.594999999999</c:v>
                </c:pt>
                <c:pt idx="954">
                  <c:v>10767.205</c:v>
                </c:pt>
                <c:pt idx="955">
                  <c:v>10778.825000000001</c:v>
                </c:pt>
                <c:pt idx="956">
                  <c:v>10790.125</c:v>
                </c:pt>
                <c:pt idx="957">
                  <c:v>10801.625</c:v>
                </c:pt>
                <c:pt idx="958">
                  <c:v>10805.36</c:v>
                </c:pt>
                <c:pt idx="959">
                  <c:v>10816.23</c:v>
                </c:pt>
                <c:pt idx="960">
                  <c:v>10827.77</c:v>
                </c:pt>
                <c:pt idx="961">
                  <c:v>10839.135</c:v>
                </c:pt>
                <c:pt idx="962">
                  <c:v>10850.78</c:v>
                </c:pt>
                <c:pt idx="963">
                  <c:v>10862.4</c:v>
                </c:pt>
                <c:pt idx="964">
                  <c:v>10874.04</c:v>
                </c:pt>
                <c:pt idx="965">
                  <c:v>10885.635</c:v>
                </c:pt>
                <c:pt idx="966">
                  <c:v>10897.215</c:v>
                </c:pt>
                <c:pt idx="967">
                  <c:v>10908.705</c:v>
                </c:pt>
                <c:pt idx="968">
                  <c:v>10920.334999999999</c:v>
                </c:pt>
                <c:pt idx="969">
                  <c:v>10931.79</c:v>
                </c:pt>
                <c:pt idx="970">
                  <c:v>10943.355</c:v>
                </c:pt>
                <c:pt idx="971">
                  <c:v>10954.85</c:v>
                </c:pt>
                <c:pt idx="972">
                  <c:v>10966.25</c:v>
                </c:pt>
                <c:pt idx="973">
                  <c:v>10977.89</c:v>
                </c:pt>
                <c:pt idx="974">
                  <c:v>10989.46</c:v>
                </c:pt>
                <c:pt idx="975">
                  <c:v>10998.984</c:v>
                </c:pt>
                <c:pt idx="976">
                  <c:v>10999.856</c:v>
                </c:pt>
                <c:pt idx="977">
                  <c:v>11000.816000000001</c:v>
                </c:pt>
                <c:pt idx="978">
                  <c:v>11002.85</c:v>
                </c:pt>
                <c:pt idx="979">
                  <c:v>11012.635</c:v>
                </c:pt>
                <c:pt idx="980">
                  <c:v>11024.215</c:v>
                </c:pt>
                <c:pt idx="981">
                  <c:v>11035.89</c:v>
                </c:pt>
                <c:pt idx="982">
                  <c:v>11047.365</c:v>
                </c:pt>
                <c:pt idx="983">
                  <c:v>11059.014999999999</c:v>
                </c:pt>
                <c:pt idx="984">
                  <c:v>11070.645</c:v>
                </c:pt>
                <c:pt idx="985">
                  <c:v>11082.174999999999</c:v>
                </c:pt>
                <c:pt idx="986">
                  <c:v>11093.81</c:v>
                </c:pt>
                <c:pt idx="987">
                  <c:v>11105.375</c:v>
                </c:pt>
                <c:pt idx="988">
                  <c:v>11116.934999999999</c:v>
                </c:pt>
                <c:pt idx="989">
                  <c:v>11128.565000000001</c:v>
                </c:pt>
                <c:pt idx="990">
                  <c:v>11140.145</c:v>
                </c:pt>
                <c:pt idx="991">
                  <c:v>11151.18</c:v>
                </c:pt>
                <c:pt idx="992">
                  <c:v>11162.81</c:v>
                </c:pt>
                <c:pt idx="993">
                  <c:v>11174.42</c:v>
                </c:pt>
                <c:pt idx="994">
                  <c:v>11186.025</c:v>
                </c:pt>
                <c:pt idx="995">
                  <c:v>11197.625</c:v>
                </c:pt>
                <c:pt idx="996">
                  <c:v>11209.05</c:v>
                </c:pt>
                <c:pt idx="997">
                  <c:v>11220.7</c:v>
                </c:pt>
                <c:pt idx="998">
                  <c:v>11232.325000000001</c:v>
                </c:pt>
                <c:pt idx="999">
                  <c:v>11243.674999999999</c:v>
                </c:pt>
                <c:pt idx="1000">
                  <c:v>11255.254999999999</c:v>
                </c:pt>
                <c:pt idx="1001">
                  <c:v>11266.844999999999</c:v>
                </c:pt>
                <c:pt idx="1002">
                  <c:v>11278.455</c:v>
                </c:pt>
                <c:pt idx="1003">
                  <c:v>11286.97</c:v>
                </c:pt>
                <c:pt idx="1004">
                  <c:v>11298.385</c:v>
                </c:pt>
                <c:pt idx="1005">
                  <c:v>11309.98</c:v>
                </c:pt>
                <c:pt idx="1006">
                  <c:v>11321.61</c:v>
                </c:pt>
                <c:pt idx="1007">
                  <c:v>11333.115</c:v>
                </c:pt>
                <c:pt idx="1008">
                  <c:v>11344.71</c:v>
                </c:pt>
                <c:pt idx="1009">
                  <c:v>11356.3</c:v>
                </c:pt>
                <c:pt idx="1010">
                  <c:v>11367.915000000001</c:v>
                </c:pt>
                <c:pt idx="1011">
                  <c:v>11379.55</c:v>
                </c:pt>
                <c:pt idx="1012">
                  <c:v>11391.21</c:v>
                </c:pt>
                <c:pt idx="1013">
                  <c:v>11402.86</c:v>
                </c:pt>
                <c:pt idx="1014">
                  <c:v>11414.5</c:v>
                </c:pt>
                <c:pt idx="1015">
                  <c:v>11426.125</c:v>
                </c:pt>
                <c:pt idx="1016">
                  <c:v>11437.305</c:v>
                </c:pt>
                <c:pt idx="1017">
                  <c:v>11448.924999999999</c:v>
                </c:pt>
                <c:pt idx="1018">
                  <c:v>11460.34</c:v>
                </c:pt>
                <c:pt idx="1019">
                  <c:v>11471.94</c:v>
                </c:pt>
                <c:pt idx="1020">
                  <c:v>11483.58</c:v>
                </c:pt>
                <c:pt idx="1021">
                  <c:v>11494.584999999999</c:v>
                </c:pt>
                <c:pt idx="1022">
                  <c:v>11506.165000000001</c:v>
                </c:pt>
                <c:pt idx="1023">
                  <c:v>11517.805</c:v>
                </c:pt>
                <c:pt idx="1024">
                  <c:v>11529.334999999999</c:v>
                </c:pt>
                <c:pt idx="1025">
                  <c:v>11540.975</c:v>
                </c:pt>
                <c:pt idx="1026">
                  <c:v>11552.584999999999</c:v>
                </c:pt>
                <c:pt idx="1027">
                  <c:v>11564.235000000001</c:v>
                </c:pt>
                <c:pt idx="1028">
                  <c:v>11575.844999999999</c:v>
                </c:pt>
                <c:pt idx="1029">
                  <c:v>11587.495000000001</c:v>
                </c:pt>
                <c:pt idx="1030">
                  <c:v>11599.105</c:v>
                </c:pt>
                <c:pt idx="1031">
                  <c:v>11610.745000000001</c:v>
                </c:pt>
                <c:pt idx="1032">
                  <c:v>11622.33</c:v>
                </c:pt>
                <c:pt idx="1033">
                  <c:v>11633.83</c:v>
                </c:pt>
                <c:pt idx="1034">
                  <c:v>11645.434999999999</c:v>
                </c:pt>
                <c:pt idx="1035">
                  <c:v>11657.065000000001</c:v>
                </c:pt>
                <c:pt idx="1036">
                  <c:v>11668.66</c:v>
                </c:pt>
                <c:pt idx="1037">
                  <c:v>11680.27</c:v>
                </c:pt>
                <c:pt idx="1038">
                  <c:v>11691.865</c:v>
                </c:pt>
                <c:pt idx="1039">
                  <c:v>11703.49</c:v>
                </c:pt>
                <c:pt idx="1040">
                  <c:v>11715.125</c:v>
                </c:pt>
                <c:pt idx="1041">
                  <c:v>11726.745000000001</c:v>
                </c:pt>
                <c:pt idx="1042">
                  <c:v>11738.325000000001</c:v>
                </c:pt>
                <c:pt idx="1043">
                  <c:v>11749.9</c:v>
                </c:pt>
                <c:pt idx="1044">
                  <c:v>11761.514999999999</c:v>
                </c:pt>
                <c:pt idx="1045">
                  <c:v>11773.135</c:v>
                </c:pt>
                <c:pt idx="1046">
                  <c:v>11784.795</c:v>
                </c:pt>
                <c:pt idx="1047">
                  <c:v>11796.36</c:v>
                </c:pt>
                <c:pt idx="1048">
                  <c:v>11807.99</c:v>
                </c:pt>
                <c:pt idx="1049">
                  <c:v>11819.615</c:v>
                </c:pt>
                <c:pt idx="1050">
                  <c:v>11831.235000000001</c:v>
                </c:pt>
                <c:pt idx="1051">
                  <c:v>11842.86</c:v>
                </c:pt>
                <c:pt idx="1052">
                  <c:v>11854.495000000001</c:v>
                </c:pt>
                <c:pt idx="1053">
                  <c:v>11866.14</c:v>
                </c:pt>
                <c:pt idx="1054">
                  <c:v>11877.754999999999</c:v>
                </c:pt>
                <c:pt idx="1055">
                  <c:v>11889.4</c:v>
                </c:pt>
                <c:pt idx="1056">
                  <c:v>11900.955</c:v>
                </c:pt>
                <c:pt idx="1057">
                  <c:v>11912.49</c:v>
                </c:pt>
                <c:pt idx="1058">
                  <c:v>11924.12</c:v>
                </c:pt>
                <c:pt idx="1059">
                  <c:v>11935.76</c:v>
                </c:pt>
                <c:pt idx="1060">
                  <c:v>11947.375</c:v>
                </c:pt>
                <c:pt idx="1061">
                  <c:v>11958.934999999999</c:v>
                </c:pt>
                <c:pt idx="1062">
                  <c:v>11970.49</c:v>
                </c:pt>
                <c:pt idx="1063">
                  <c:v>11981.17</c:v>
                </c:pt>
                <c:pt idx="1064">
                  <c:v>11992.76</c:v>
                </c:pt>
                <c:pt idx="1065">
                  <c:v>12004.375</c:v>
                </c:pt>
                <c:pt idx="1066">
                  <c:v>12015.865</c:v>
                </c:pt>
                <c:pt idx="1067">
                  <c:v>12027.46</c:v>
                </c:pt>
                <c:pt idx="1068">
                  <c:v>12039.02</c:v>
                </c:pt>
                <c:pt idx="1069">
                  <c:v>12050.65</c:v>
                </c:pt>
                <c:pt idx="1070">
                  <c:v>12062.315000000001</c:v>
                </c:pt>
                <c:pt idx="1071">
                  <c:v>12073.924999999999</c:v>
                </c:pt>
                <c:pt idx="1072">
                  <c:v>12085.504999999999</c:v>
                </c:pt>
                <c:pt idx="1073">
                  <c:v>12097.115</c:v>
                </c:pt>
                <c:pt idx="1074">
                  <c:v>12108.735000000001</c:v>
                </c:pt>
                <c:pt idx="1075">
                  <c:v>12120.14</c:v>
                </c:pt>
                <c:pt idx="1076">
                  <c:v>12131.764999999999</c:v>
                </c:pt>
                <c:pt idx="1077">
                  <c:v>12143.375</c:v>
                </c:pt>
                <c:pt idx="1078">
                  <c:v>12154.955</c:v>
                </c:pt>
                <c:pt idx="1079">
                  <c:v>12166.57</c:v>
                </c:pt>
                <c:pt idx="1080">
                  <c:v>12178.235000000001</c:v>
                </c:pt>
                <c:pt idx="1081">
                  <c:v>12189.85</c:v>
                </c:pt>
                <c:pt idx="1082">
                  <c:v>12201.495000000001</c:v>
                </c:pt>
                <c:pt idx="1083">
                  <c:v>12213.115</c:v>
                </c:pt>
                <c:pt idx="1084">
                  <c:v>12224.735000000001</c:v>
                </c:pt>
                <c:pt idx="1085">
                  <c:v>12236.35</c:v>
                </c:pt>
                <c:pt idx="1086">
                  <c:v>12247.995000000001</c:v>
                </c:pt>
                <c:pt idx="1087">
                  <c:v>12259.61</c:v>
                </c:pt>
                <c:pt idx="1088">
                  <c:v>12271.22</c:v>
                </c:pt>
                <c:pt idx="1089">
                  <c:v>12282.795</c:v>
                </c:pt>
                <c:pt idx="1090">
                  <c:v>12294.44</c:v>
                </c:pt>
                <c:pt idx="1091">
                  <c:v>12306.05</c:v>
                </c:pt>
                <c:pt idx="1092">
                  <c:v>12317.665000000001</c:v>
                </c:pt>
                <c:pt idx="1093">
                  <c:v>12329.02</c:v>
                </c:pt>
                <c:pt idx="1094">
                  <c:v>12340.674999999999</c:v>
                </c:pt>
                <c:pt idx="1095">
                  <c:v>12352.295</c:v>
                </c:pt>
                <c:pt idx="1096">
                  <c:v>12363.73</c:v>
                </c:pt>
                <c:pt idx="1097">
                  <c:v>12375.285</c:v>
                </c:pt>
                <c:pt idx="1098">
                  <c:v>12386.665000000001</c:v>
                </c:pt>
                <c:pt idx="1099">
                  <c:v>12397.715</c:v>
                </c:pt>
                <c:pt idx="1100">
                  <c:v>12409.334999999999</c:v>
                </c:pt>
                <c:pt idx="1101">
                  <c:v>12420.915000000001</c:v>
                </c:pt>
                <c:pt idx="1102">
                  <c:v>12432.145</c:v>
                </c:pt>
                <c:pt idx="1103">
                  <c:v>12443.7</c:v>
                </c:pt>
                <c:pt idx="1104">
                  <c:v>12455.31</c:v>
                </c:pt>
                <c:pt idx="1105">
                  <c:v>12466.92</c:v>
                </c:pt>
                <c:pt idx="1106">
                  <c:v>12478.53</c:v>
                </c:pt>
                <c:pt idx="1107">
                  <c:v>12490.16</c:v>
                </c:pt>
                <c:pt idx="1108">
                  <c:v>12501.82</c:v>
                </c:pt>
                <c:pt idx="1109">
                  <c:v>12513.45</c:v>
                </c:pt>
                <c:pt idx="1110">
                  <c:v>12525.065000000001</c:v>
                </c:pt>
                <c:pt idx="1111">
                  <c:v>12536.68</c:v>
                </c:pt>
                <c:pt idx="1112">
                  <c:v>12548.3</c:v>
                </c:pt>
                <c:pt idx="1113">
                  <c:v>12559.915000000001</c:v>
                </c:pt>
                <c:pt idx="1114">
                  <c:v>12571.52</c:v>
                </c:pt>
                <c:pt idx="1115">
                  <c:v>12583.14</c:v>
                </c:pt>
                <c:pt idx="1116">
                  <c:v>12594.795</c:v>
                </c:pt>
                <c:pt idx="1117">
                  <c:v>12606.445</c:v>
                </c:pt>
                <c:pt idx="1118">
                  <c:v>12617.995000000001</c:v>
                </c:pt>
                <c:pt idx="1119">
                  <c:v>12629.555</c:v>
                </c:pt>
                <c:pt idx="1120">
                  <c:v>12641.174999999999</c:v>
                </c:pt>
                <c:pt idx="1121">
                  <c:v>12652.625</c:v>
                </c:pt>
                <c:pt idx="1122">
                  <c:v>12664.264999999999</c:v>
                </c:pt>
                <c:pt idx="1123">
                  <c:v>12675.855</c:v>
                </c:pt>
                <c:pt idx="1124">
                  <c:v>12687.495000000001</c:v>
                </c:pt>
                <c:pt idx="1125">
                  <c:v>12698.705</c:v>
                </c:pt>
                <c:pt idx="1126">
                  <c:v>12709.795</c:v>
                </c:pt>
                <c:pt idx="1127">
                  <c:v>12721.424999999999</c:v>
                </c:pt>
                <c:pt idx="1128">
                  <c:v>12733.055</c:v>
                </c:pt>
                <c:pt idx="1129">
                  <c:v>12744.684999999999</c:v>
                </c:pt>
                <c:pt idx="1130">
                  <c:v>12756.215</c:v>
                </c:pt>
                <c:pt idx="1131">
                  <c:v>12767.844999999999</c:v>
                </c:pt>
                <c:pt idx="1132">
                  <c:v>12779.434999999999</c:v>
                </c:pt>
                <c:pt idx="1133">
                  <c:v>12790.905000000001</c:v>
                </c:pt>
                <c:pt idx="1134">
                  <c:v>12802.35</c:v>
                </c:pt>
                <c:pt idx="1135">
                  <c:v>12813.97</c:v>
                </c:pt>
                <c:pt idx="1136">
                  <c:v>12825.565000000001</c:v>
                </c:pt>
                <c:pt idx="1137">
                  <c:v>12837.2</c:v>
                </c:pt>
                <c:pt idx="1138">
                  <c:v>12848.825000000001</c:v>
                </c:pt>
                <c:pt idx="1139">
                  <c:v>12860.434999999999</c:v>
                </c:pt>
                <c:pt idx="1140">
                  <c:v>12871.51</c:v>
                </c:pt>
                <c:pt idx="1141">
                  <c:v>12883.115</c:v>
                </c:pt>
                <c:pt idx="1142">
                  <c:v>12892.915000000001</c:v>
                </c:pt>
                <c:pt idx="1143">
                  <c:v>12904.47</c:v>
                </c:pt>
                <c:pt idx="1144">
                  <c:v>12916.105</c:v>
                </c:pt>
                <c:pt idx="1145">
                  <c:v>12927.29</c:v>
                </c:pt>
                <c:pt idx="1146">
                  <c:v>12938.885</c:v>
                </c:pt>
                <c:pt idx="1147">
                  <c:v>12950.51</c:v>
                </c:pt>
                <c:pt idx="1148">
                  <c:v>12962.13</c:v>
                </c:pt>
                <c:pt idx="1149">
                  <c:v>12973.74</c:v>
                </c:pt>
                <c:pt idx="1150">
                  <c:v>12985.34</c:v>
                </c:pt>
                <c:pt idx="1151">
                  <c:v>12996.95</c:v>
                </c:pt>
                <c:pt idx="1152">
                  <c:v>13008.58</c:v>
                </c:pt>
                <c:pt idx="1153">
                  <c:v>13020.215</c:v>
                </c:pt>
                <c:pt idx="1154">
                  <c:v>13031.834999999999</c:v>
                </c:pt>
                <c:pt idx="1155">
                  <c:v>13043.45</c:v>
                </c:pt>
                <c:pt idx="1156">
                  <c:v>13055.11</c:v>
                </c:pt>
                <c:pt idx="1157">
                  <c:v>13066.73</c:v>
                </c:pt>
                <c:pt idx="1158">
                  <c:v>13078.355</c:v>
                </c:pt>
                <c:pt idx="1159">
                  <c:v>13089.94</c:v>
                </c:pt>
                <c:pt idx="1160">
                  <c:v>13101.555</c:v>
                </c:pt>
                <c:pt idx="1161">
                  <c:v>13112.805</c:v>
                </c:pt>
                <c:pt idx="1162">
                  <c:v>13124.405000000001</c:v>
                </c:pt>
                <c:pt idx="1163">
                  <c:v>13135.99</c:v>
                </c:pt>
                <c:pt idx="1164">
                  <c:v>13147.615</c:v>
                </c:pt>
                <c:pt idx="1165">
                  <c:v>13159.165000000001</c:v>
                </c:pt>
                <c:pt idx="1166">
                  <c:v>13170.745000000001</c:v>
                </c:pt>
                <c:pt idx="1167">
                  <c:v>13182.344999999999</c:v>
                </c:pt>
                <c:pt idx="1168">
                  <c:v>13193.98</c:v>
                </c:pt>
                <c:pt idx="1169">
                  <c:v>13205.62</c:v>
                </c:pt>
                <c:pt idx="1170">
                  <c:v>13217.245000000001</c:v>
                </c:pt>
                <c:pt idx="1171">
                  <c:v>13228.87</c:v>
                </c:pt>
                <c:pt idx="1172">
                  <c:v>13240.485000000001</c:v>
                </c:pt>
                <c:pt idx="1173">
                  <c:v>13252.125</c:v>
                </c:pt>
                <c:pt idx="1174">
                  <c:v>13263.764999999999</c:v>
                </c:pt>
                <c:pt idx="1175">
                  <c:v>13275.334999999999</c:v>
                </c:pt>
                <c:pt idx="1176">
                  <c:v>13286.975</c:v>
                </c:pt>
                <c:pt idx="1177">
                  <c:v>13298.575000000001</c:v>
                </c:pt>
                <c:pt idx="1178">
                  <c:v>13310.174999999999</c:v>
                </c:pt>
                <c:pt idx="1179">
                  <c:v>13321.815000000001</c:v>
                </c:pt>
                <c:pt idx="1180">
                  <c:v>13333.375</c:v>
                </c:pt>
                <c:pt idx="1181">
                  <c:v>13345.014999999999</c:v>
                </c:pt>
                <c:pt idx="1182">
                  <c:v>13356.625</c:v>
                </c:pt>
                <c:pt idx="1183">
                  <c:v>13368.245000000001</c:v>
                </c:pt>
                <c:pt idx="1184">
                  <c:v>13379.805</c:v>
                </c:pt>
                <c:pt idx="1185">
                  <c:v>13391.44</c:v>
                </c:pt>
                <c:pt idx="1186">
                  <c:v>13403.065000000001</c:v>
                </c:pt>
                <c:pt idx="1187">
                  <c:v>13414.684999999999</c:v>
                </c:pt>
                <c:pt idx="1188">
                  <c:v>13426.305</c:v>
                </c:pt>
                <c:pt idx="1189">
                  <c:v>13437.93</c:v>
                </c:pt>
                <c:pt idx="1190">
                  <c:v>13449.565000000001</c:v>
                </c:pt>
                <c:pt idx="1191">
                  <c:v>13461.21</c:v>
                </c:pt>
                <c:pt idx="1192">
                  <c:v>13472.77</c:v>
                </c:pt>
                <c:pt idx="1193">
                  <c:v>13484.385</c:v>
                </c:pt>
                <c:pt idx="1194">
                  <c:v>13495.945</c:v>
                </c:pt>
                <c:pt idx="1195">
                  <c:v>13507.594999999999</c:v>
                </c:pt>
                <c:pt idx="1196">
                  <c:v>13519.195</c:v>
                </c:pt>
                <c:pt idx="1197">
                  <c:v>13530.815000000001</c:v>
                </c:pt>
                <c:pt idx="1198">
                  <c:v>13542.47</c:v>
                </c:pt>
                <c:pt idx="1199">
                  <c:v>13554.125</c:v>
                </c:pt>
                <c:pt idx="1200">
                  <c:v>13565.73</c:v>
                </c:pt>
                <c:pt idx="1201">
                  <c:v>13577.3</c:v>
                </c:pt>
                <c:pt idx="1202">
                  <c:v>13588.92</c:v>
                </c:pt>
                <c:pt idx="1203">
                  <c:v>13600.59</c:v>
                </c:pt>
                <c:pt idx="1204">
                  <c:v>13612</c:v>
                </c:pt>
                <c:pt idx="1205">
                  <c:v>13623.625</c:v>
                </c:pt>
                <c:pt idx="1206">
                  <c:v>13635.26</c:v>
                </c:pt>
                <c:pt idx="1207">
                  <c:v>13646.915000000001</c:v>
                </c:pt>
                <c:pt idx="1208">
                  <c:v>13658.535</c:v>
                </c:pt>
                <c:pt idx="1209">
                  <c:v>13670.155000000001</c:v>
                </c:pt>
                <c:pt idx="1210">
                  <c:v>13681.8</c:v>
                </c:pt>
                <c:pt idx="1211">
                  <c:v>13693.434999999999</c:v>
                </c:pt>
                <c:pt idx="1212">
                  <c:v>13705.004999999999</c:v>
                </c:pt>
                <c:pt idx="1213">
                  <c:v>13716.635</c:v>
                </c:pt>
                <c:pt idx="1214">
                  <c:v>13728.3</c:v>
                </c:pt>
                <c:pt idx="1215">
                  <c:v>13739.955</c:v>
                </c:pt>
                <c:pt idx="1216">
                  <c:v>13751.555</c:v>
                </c:pt>
                <c:pt idx="1217">
                  <c:v>13763.19</c:v>
                </c:pt>
                <c:pt idx="1218">
                  <c:v>13774.81</c:v>
                </c:pt>
                <c:pt idx="1219">
                  <c:v>13776.465</c:v>
                </c:pt>
                <c:pt idx="1220">
                  <c:v>13787.184999999999</c:v>
                </c:pt>
                <c:pt idx="1221">
                  <c:v>13798.75</c:v>
                </c:pt>
                <c:pt idx="1222">
                  <c:v>13810.42</c:v>
                </c:pt>
                <c:pt idx="1223">
                  <c:v>13822.07</c:v>
                </c:pt>
                <c:pt idx="1224">
                  <c:v>13833.22</c:v>
                </c:pt>
                <c:pt idx="1225">
                  <c:v>13844.86</c:v>
                </c:pt>
                <c:pt idx="1226">
                  <c:v>13856.485000000001</c:v>
                </c:pt>
                <c:pt idx="1227">
                  <c:v>13867.965</c:v>
                </c:pt>
                <c:pt idx="1228">
                  <c:v>13879.594999999999</c:v>
                </c:pt>
                <c:pt idx="1229">
                  <c:v>13891.184999999999</c:v>
                </c:pt>
                <c:pt idx="1230">
                  <c:v>13902.825000000001</c:v>
                </c:pt>
                <c:pt idx="1231">
                  <c:v>13914.475</c:v>
                </c:pt>
                <c:pt idx="1232">
                  <c:v>13926.094999999999</c:v>
                </c:pt>
                <c:pt idx="1233">
                  <c:v>13937.735000000001</c:v>
                </c:pt>
                <c:pt idx="1234">
                  <c:v>13949.385</c:v>
                </c:pt>
                <c:pt idx="1235">
                  <c:v>13961</c:v>
                </c:pt>
                <c:pt idx="1236">
                  <c:v>13972.565000000001</c:v>
                </c:pt>
                <c:pt idx="1237">
                  <c:v>13984.215</c:v>
                </c:pt>
                <c:pt idx="1238">
                  <c:v>13995.875</c:v>
                </c:pt>
                <c:pt idx="1239">
                  <c:v>14007.475</c:v>
                </c:pt>
                <c:pt idx="1240">
                  <c:v>14019.065000000001</c:v>
                </c:pt>
                <c:pt idx="1241">
                  <c:v>14030.7</c:v>
                </c:pt>
                <c:pt idx="1242">
                  <c:v>14042.315000000001</c:v>
                </c:pt>
                <c:pt idx="1243">
                  <c:v>14053.96</c:v>
                </c:pt>
                <c:pt idx="1244">
                  <c:v>14065.504999999999</c:v>
                </c:pt>
                <c:pt idx="1245">
                  <c:v>14076.29</c:v>
                </c:pt>
                <c:pt idx="1246">
                  <c:v>14087.83</c:v>
                </c:pt>
                <c:pt idx="1247">
                  <c:v>14099.465</c:v>
                </c:pt>
                <c:pt idx="1248">
                  <c:v>14111.05</c:v>
                </c:pt>
                <c:pt idx="1249">
                  <c:v>14122.69</c:v>
                </c:pt>
                <c:pt idx="1250">
                  <c:v>14134.245000000001</c:v>
                </c:pt>
                <c:pt idx="1251">
                  <c:v>14145.86</c:v>
                </c:pt>
                <c:pt idx="1252">
                  <c:v>14157.475</c:v>
                </c:pt>
                <c:pt idx="1253">
                  <c:v>14169.084999999999</c:v>
                </c:pt>
                <c:pt idx="1254">
                  <c:v>14180.725</c:v>
                </c:pt>
                <c:pt idx="1255">
                  <c:v>14192.375</c:v>
                </c:pt>
                <c:pt idx="1256">
                  <c:v>14204.004999999999</c:v>
                </c:pt>
                <c:pt idx="1257">
                  <c:v>14215.62</c:v>
                </c:pt>
                <c:pt idx="1258">
                  <c:v>14226.94</c:v>
                </c:pt>
                <c:pt idx="1259">
                  <c:v>14238.525</c:v>
                </c:pt>
                <c:pt idx="1260">
                  <c:v>14249.63</c:v>
                </c:pt>
                <c:pt idx="1261">
                  <c:v>14261.27</c:v>
                </c:pt>
                <c:pt idx="1262">
                  <c:v>14272.924999999999</c:v>
                </c:pt>
                <c:pt idx="1263">
                  <c:v>14284.584999999999</c:v>
                </c:pt>
                <c:pt idx="1264">
                  <c:v>14296.254999999999</c:v>
                </c:pt>
                <c:pt idx="1265">
                  <c:v>14307.805</c:v>
                </c:pt>
                <c:pt idx="1266">
                  <c:v>14319.275</c:v>
                </c:pt>
                <c:pt idx="1267">
                  <c:v>14330.92</c:v>
                </c:pt>
                <c:pt idx="1268">
                  <c:v>14342.56</c:v>
                </c:pt>
                <c:pt idx="1269">
                  <c:v>14354.174999999999</c:v>
                </c:pt>
                <c:pt idx="1270">
                  <c:v>14365.275</c:v>
                </c:pt>
                <c:pt idx="1271">
                  <c:v>14376.83</c:v>
                </c:pt>
                <c:pt idx="1272">
                  <c:v>14388.485000000001</c:v>
                </c:pt>
                <c:pt idx="1273">
                  <c:v>14400.11</c:v>
                </c:pt>
                <c:pt idx="1274">
                  <c:v>14411.745000000001</c:v>
                </c:pt>
                <c:pt idx="1275">
                  <c:v>14423.38</c:v>
                </c:pt>
                <c:pt idx="1276">
                  <c:v>14434.995000000001</c:v>
                </c:pt>
                <c:pt idx="1277">
                  <c:v>14446.62</c:v>
                </c:pt>
                <c:pt idx="1278">
                  <c:v>14458.17</c:v>
                </c:pt>
                <c:pt idx="1279">
                  <c:v>14469.565000000001</c:v>
                </c:pt>
                <c:pt idx="1280">
                  <c:v>14481.195</c:v>
                </c:pt>
                <c:pt idx="1281">
                  <c:v>14492.8</c:v>
                </c:pt>
                <c:pt idx="1282">
                  <c:v>14504.34</c:v>
                </c:pt>
                <c:pt idx="1283">
                  <c:v>14515.455</c:v>
                </c:pt>
                <c:pt idx="1284">
                  <c:v>14526.844999999999</c:v>
                </c:pt>
                <c:pt idx="1285">
                  <c:v>14538.475</c:v>
                </c:pt>
                <c:pt idx="1286">
                  <c:v>14550.004999999999</c:v>
                </c:pt>
                <c:pt idx="1287">
                  <c:v>14561.645</c:v>
                </c:pt>
                <c:pt idx="1288">
                  <c:v>14573.29</c:v>
                </c:pt>
                <c:pt idx="1289">
                  <c:v>14584.89</c:v>
                </c:pt>
                <c:pt idx="1290">
                  <c:v>14596.52</c:v>
                </c:pt>
                <c:pt idx="1291">
                  <c:v>14608.14</c:v>
                </c:pt>
                <c:pt idx="1292">
                  <c:v>14619.665000000001</c:v>
                </c:pt>
                <c:pt idx="1293">
                  <c:v>14631.295</c:v>
                </c:pt>
                <c:pt idx="1294">
                  <c:v>14642.945</c:v>
                </c:pt>
                <c:pt idx="1295">
                  <c:v>14654.6</c:v>
                </c:pt>
                <c:pt idx="1296">
                  <c:v>14666.2</c:v>
                </c:pt>
                <c:pt idx="1297">
                  <c:v>14677.815000000001</c:v>
                </c:pt>
                <c:pt idx="1298">
                  <c:v>14689.455</c:v>
                </c:pt>
                <c:pt idx="1299">
                  <c:v>14700.88</c:v>
                </c:pt>
                <c:pt idx="1300">
                  <c:v>14712.514999999999</c:v>
                </c:pt>
                <c:pt idx="1301">
                  <c:v>14724.105</c:v>
                </c:pt>
                <c:pt idx="1302">
                  <c:v>14735.715</c:v>
                </c:pt>
                <c:pt idx="1303">
                  <c:v>14747.334999999999</c:v>
                </c:pt>
                <c:pt idx="1304">
                  <c:v>14758.96</c:v>
                </c:pt>
                <c:pt idx="1305">
                  <c:v>14770.584999999999</c:v>
                </c:pt>
                <c:pt idx="1306">
                  <c:v>14782.215</c:v>
                </c:pt>
                <c:pt idx="1307">
                  <c:v>14793.815000000001</c:v>
                </c:pt>
                <c:pt idx="1308">
                  <c:v>14805.445</c:v>
                </c:pt>
                <c:pt idx="1309">
                  <c:v>14817.014999999999</c:v>
                </c:pt>
                <c:pt idx="1310">
                  <c:v>14828.65</c:v>
                </c:pt>
                <c:pt idx="1311">
                  <c:v>14840.32</c:v>
                </c:pt>
                <c:pt idx="1312">
                  <c:v>14852</c:v>
                </c:pt>
                <c:pt idx="1313">
                  <c:v>14863.594999999999</c:v>
                </c:pt>
                <c:pt idx="1314">
                  <c:v>14875.19</c:v>
                </c:pt>
                <c:pt idx="1315">
                  <c:v>14886.815000000001</c:v>
                </c:pt>
                <c:pt idx="1316">
                  <c:v>14898.455</c:v>
                </c:pt>
                <c:pt idx="1317">
                  <c:v>14910.084999999999</c:v>
                </c:pt>
                <c:pt idx="1318">
                  <c:v>14921.325000000001</c:v>
                </c:pt>
                <c:pt idx="1319">
                  <c:v>14932.915000000001</c:v>
                </c:pt>
                <c:pt idx="1320">
                  <c:v>14944.575000000001</c:v>
                </c:pt>
                <c:pt idx="1321">
                  <c:v>14956.17</c:v>
                </c:pt>
                <c:pt idx="1322">
                  <c:v>14967.785</c:v>
                </c:pt>
                <c:pt idx="1323">
                  <c:v>14979.405000000001</c:v>
                </c:pt>
                <c:pt idx="1324">
                  <c:v>14991.035</c:v>
                </c:pt>
                <c:pt idx="1325">
                  <c:v>15002.575000000001</c:v>
                </c:pt>
                <c:pt idx="1326">
                  <c:v>15014.195</c:v>
                </c:pt>
                <c:pt idx="1327">
                  <c:v>15025.825000000001</c:v>
                </c:pt>
                <c:pt idx="1328">
                  <c:v>15037.375</c:v>
                </c:pt>
                <c:pt idx="1329">
                  <c:v>15048.94</c:v>
                </c:pt>
                <c:pt idx="1330">
                  <c:v>15060.584999999999</c:v>
                </c:pt>
                <c:pt idx="1331">
                  <c:v>15072.215</c:v>
                </c:pt>
                <c:pt idx="1332">
                  <c:v>15083.55</c:v>
                </c:pt>
                <c:pt idx="1333">
                  <c:v>15095.105</c:v>
                </c:pt>
                <c:pt idx="1334">
                  <c:v>15106.7</c:v>
                </c:pt>
                <c:pt idx="1335">
                  <c:v>15118.315000000001</c:v>
                </c:pt>
                <c:pt idx="1336">
                  <c:v>15129.85</c:v>
                </c:pt>
                <c:pt idx="1337">
                  <c:v>15141.475</c:v>
                </c:pt>
                <c:pt idx="1338">
                  <c:v>15153.094999999999</c:v>
                </c:pt>
                <c:pt idx="1339">
                  <c:v>15164.735000000001</c:v>
                </c:pt>
                <c:pt idx="1340">
                  <c:v>15176.29</c:v>
                </c:pt>
                <c:pt idx="1341">
                  <c:v>15187.775</c:v>
                </c:pt>
                <c:pt idx="1342">
                  <c:v>15198.9</c:v>
                </c:pt>
                <c:pt idx="1343">
                  <c:v>15210.504999999999</c:v>
                </c:pt>
                <c:pt idx="1344">
                  <c:v>15222.135</c:v>
                </c:pt>
                <c:pt idx="1345">
                  <c:v>15233.79</c:v>
                </c:pt>
                <c:pt idx="1346">
                  <c:v>15245.355</c:v>
                </c:pt>
                <c:pt idx="1347">
                  <c:v>15256.975</c:v>
                </c:pt>
                <c:pt idx="1348">
                  <c:v>15268.504999999999</c:v>
                </c:pt>
                <c:pt idx="1349">
                  <c:v>15280.14</c:v>
                </c:pt>
                <c:pt idx="1350">
                  <c:v>15291.72</c:v>
                </c:pt>
                <c:pt idx="1351">
                  <c:v>15303.344999999999</c:v>
                </c:pt>
                <c:pt idx="1352">
                  <c:v>15314.915000000001</c:v>
                </c:pt>
                <c:pt idx="1353">
                  <c:v>15326.245000000001</c:v>
                </c:pt>
                <c:pt idx="1354">
                  <c:v>15337.89</c:v>
                </c:pt>
                <c:pt idx="1355">
                  <c:v>15349.455</c:v>
                </c:pt>
                <c:pt idx="1356">
                  <c:v>15360.965</c:v>
                </c:pt>
                <c:pt idx="1357">
                  <c:v>15372.545</c:v>
                </c:pt>
                <c:pt idx="1358">
                  <c:v>15384.165000000001</c:v>
                </c:pt>
                <c:pt idx="1359">
                  <c:v>15395.735000000001</c:v>
                </c:pt>
                <c:pt idx="1360">
                  <c:v>15407.355</c:v>
                </c:pt>
                <c:pt idx="1361">
                  <c:v>15418.92</c:v>
                </c:pt>
                <c:pt idx="1362">
                  <c:v>15430.465</c:v>
                </c:pt>
                <c:pt idx="1363">
                  <c:v>15432.13</c:v>
                </c:pt>
                <c:pt idx="1364">
                  <c:v>15443.655000000001</c:v>
                </c:pt>
                <c:pt idx="1365">
                  <c:v>15455.245000000001</c:v>
                </c:pt>
                <c:pt idx="1366">
                  <c:v>15466.855</c:v>
                </c:pt>
                <c:pt idx="1367">
                  <c:v>15478.525</c:v>
                </c:pt>
                <c:pt idx="1368">
                  <c:v>15490.08</c:v>
                </c:pt>
                <c:pt idx="1369">
                  <c:v>15501.71</c:v>
                </c:pt>
                <c:pt idx="1370">
                  <c:v>15513.28</c:v>
                </c:pt>
                <c:pt idx="1371">
                  <c:v>15524.885</c:v>
                </c:pt>
                <c:pt idx="1372">
                  <c:v>15536.525</c:v>
                </c:pt>
                <c:pt idx="1373">
                  <c:v>15548.174999999999</c:v>
                </c:pt>
                <c:pt idx="1374">
                  <c:v>15559.75</c:v>
                </c:pt>
                <c:pt idx="1375">
                  <c:v>15571.34</c:v>
                </c:pt>
                <c:pt idx="1376">
                  <c:v>15582.93</c:v>
                </c:pt>
                <c:pt idx="1377">
                  <c:v>15594.38</c:v>
                </c:pt>
                <c:pt idx="1378">
                  <c:v>15606.025</c:v>
                </c:pt>
                <c:pt idx="1379">
                  <c:v>15617.645</c:v>
                </c:pt>
                <c:pt idx="1380">
                  <c:v>15629.26</c:v>
                </c:pt>
                <c:pt idx="1381">
                  <c:v>15640.88</c:v>
                </c:pt>
                <c:pt idx="1382">
                  <c:v>15652.465</c:v>
                </c:pt>
                <c:pt idx="1383">
                  <c:v>15663.13</c:v>
                </c:pt>
                <c:pt idx="1384">
                  <c:v>15674.695</c:v>
                </c:pt>
                <c:pt idx="1385">
                  <c:v>15686.305</c:v>
                </c:pt>
                <c:pt idx="1386">
                  <c:v>15697.934999999999</c:v>
                </c:pt>
                <c:pt idx="1387">
                  <c:v>15709.555</c:v>
                </c:pt>
                <c:pt idx="1388">
                  <c:v>15721.174999999999</c:v>
                </c:pt>
                <c:pt idx="1389">
                  <c:v>15732.815000000001</c:v>
                </c:pt>
                <c:pt idx="1390">
                  <c:v>15744.47</c:v>
                </c:pt>
                <c:pt idx="1391">
                  <c:v>15756.11</c:v>
                </c:pt>
                <c:pt idx="1392">
                  <c:v>15767.705</c:v>
                </c:pt>
                <c:pt idx="1393">
                  <c:v>15779.355</c:v>
                </c:pt>
                <c:pt idx="1394">
                  <c:v>15790.94</c:v>
                </c:pt>
                <c:pt idx="1395">
                  <c:v>15802.58</c:v>
                </c:pt>
                <c:pt idx="1396">
                  <c:v>15814.22</c:v>
                </c:pt>
                <c:pt idx="1397">
                  <c:v>15825.84</c:v>
                </c:pt>
                <c:pt idx="1398">
                  <c:v>15837.49</c:v>
                </c:pt>
                <c:pt idx="1399">
                  <c:v>15849.125</c:v>
                </c:pt>
                <c:pt idx="1400">
                  <c:v>15860.645</c:v>
                </c:pt>
                <c:pt idx="1401">
                  <c:v>15872.254999999999</c:v>
                </c:pt>
                <c:pt idx="1402">
                  <c:v>15883.875</c:v>
                </c:pt>
                <c:pt idx="1403">
                  <c:v>15895.5</c:v>
                </c:pt>
                <c:pt idx="1404">
                  <c:v>15907.15</c:v>
                </c:pt>
                <c:pt idx="1405">
                  <c:v>15918.764999999999</c:v>
                </c:pt>
                <c:pt idx="1406">
                  <c:v>15930.405000000001</c:v>
                </c:pt>
                <c:pt idx="1407">
                  <c:v>15942.025</c:v>
                </c:pt>
                <c:pt idx="1408">
                  <c:v>15953.615</c:v>
                </c:pt>
                <c:pt idx="1409">
                  <c:v>15965.155000000001</c:v>
                </c:pt>
                <c:pt idx="1410">
                  <c:v>15976.295</c:v>
                </c:pt>
                <c:pt idx="1411">
                  <c:v>15987.924999999999</c:v>
                </c:pt>
                <c:pt idx="1412">
                  <c:v>15999.5</c:v>
                </c:pt>
                <c:pt idx="1413">
                  <c:v>16011.13</c:v>
                </c:pt>
                <c:pt idx="1414">
                  <c:v>16022.775</c:v>
                </c:pt>
                <c:pt idx="1415">
                  <c:v>16034.375</c:v>
                </c:pt>
                <c:pt idx="1416">
                  <c:v>16046.01</c:v>
                </c:pt>
                <c:pt idx="1417">
                  <c:v>16057.655000000001</c:v>
                </c:pt>
                <c:pt idx="1418">
                  <c:v>16069.275</c:v>
                </c:pt>
                <c:pt idx="1419">
                  <c:v>16080.86</c:v>
                </c:pt>
                <c:pt idx="1420">
                  <c:v>16092.485000000001</c:v>
                </c:pt>
                <c:pt idx="1421">
                  <c:v>16104</c:v>
                </c:pt>
                <c:pt idx="1422">
                  <c:v>16115.64</c:v>
                </c:pt>
                <c:pt idx="1423">
                  <c:v>16127.21</c:v>
                </c:pt>
                <c:pt idx="1424">
                  <c:v>16138.83</c:v>
                </c:pt>
                <c:pt idx="1425">
                  <c:v>16150.045</c:v>
                </c:pt>
                <c:pt idx="1426">
                  <c:v>16161.61</c:v>
                </c:pt>
                <c:pt idx="1427">
                  <c:v>16173.254999999999</c:v>
                </c:pt>
                <c:pt idx="1428">
                  <c:v>16184.895</c:v>
                </c:pt>
                <c:pt idx="1429">
                  <c:v>16196.525</c:v>
                </c:pt>
                <c:pt idx="1430">
                  <c:v>16208.205</c:v>
                </c:pt>
                <c:pt idx="1431">
                  <c:v>16219.834999999999</c:v>
                </c:pt>
                <c:pt idx="1432">
                  <c:v>16231.385</c:v>
                </c:pt>
                <c:pt idx="1433">
                  <c:v>16242.98</c:v>
                </c:pt>
                <c:pt idx="1434">
                  <c:v>16254.605</c:v>
                </c:pt>
                <c:pt idx="1435">
                  <c:v>16266.23</c:v>
                </c:pt>
                <c:pt idx="1436">
                  <c:v>16277.855</c:v>
                </c:pt>
                <c:pt idx="1437">
                  <c:v>16289.46</c:v>
                </c:pt>
                <c:pt idx="1438">
                  <c:v>16301.045</c:v>
                </c:pt>
                <c:pt idx="1439">
                  <c:v>16312.67</c:v>
                </c:pt>
                <c:pt idx="1440">
                  <c:v>16324.28</c:v>
                </c:pt>
                <c:pt idx="1441">
                  <c:v>16335.875</c:v>
                </c:pt>
                <c:pt idx="1442">
                  <c:v>16347.514999999999</c:v>
                </c:pt>
                <c:pt idx="1443">
                  <c:v>16359.17</c:v>
                </c:pt>
                <c:pt idx="1444">
                  <c:v>16370.62</c:v>
                </c:pt>
                <c:pt idx="1445">
                  <c:v>16382.225</c:v>
                </c:pt>
                <c:pt idx="1446">
                  <c:v>16393.785</c:v>
                </c:pt>
                <c:pt idx="1447">
                  <c:v>16405.39</c:v>
                </c:pt>
                <c:pt idx="1448">
                  <c:v>16417.055</c:v>
                </c:pt>
                <c:pt idx="1449">
                  <c:v>16428.66</c:v>
                </c:pt>
                <c:pt idx="1450">
                  <c:v>16440.264999999999</c:v>
                </c:pt>
                <c:pt idx="1451">
                  <c:v>16451.86</c:v>
                </c:pt>
                <c:pt idx="1452">
                  <c:v>16463.43</c:v>
                </c:pt>
                <c:pt idx="1453">
                  <c:v>16474.79</c:v>
                </c:pt>
                <c:pt idx="1454">
                  <c:v>16485.884999999998</c:v>
                </c:pt>
                <c:pt idx="1455">
                  <c:v>16497.445</c:v>
                </c:pt>
                <c:pt idx="1456">
                  <c:v>16509.055</c:v>
                </c:pt>
                <c:pt idx="1457">
                  <c:v>16520.66</c:v>
                </c:pt>
                <c:pt idx="1458">
                  <c:v>16532.259999999998</c:v>
                </c:pt>
                <c:pt idx="1459">
                  <c:v>16543.87</c:v>
                </c:pt>
                <c:pt idx="1460">
                  <c:v>16555.52</c:v>
                </c:pt>
                <c:pt idx="1461">
                  <c:v>16567.064999999999</c:v>
                </c:pt>
                <c:pt idx="1462">
                  <c:v>16578.669999999998</c:v>
                </c:pt>
                <c:pt idx="1463">
                  <c:v>16589.87</c:v>
                </c:pt>
                <c:pt idx="1464">
                  <c:v>16601.485000000001</c:v>
                </c:pt>
                <c:pt idx="1465">
                  <c:v>16613.095000000001</c:v>
                </c:pt>
                <c:pt idx="1466">
                  <c:v>16624.705000000002</c:v>
                </c:pt>
                <c:pt idx="1467">
                  <c:v>16636.235000000001</c:v>
                </c:pt>
                <c:pt idx="1468">
                  <c:v>16647.849999999999</c:v>
                </c:pt>
                <c:pt idx="1469">
                  <c:v>16659.445</c:v>
                </c:pt>
                <c:pt idx="1470">
                  <c:v>16671.060000000001</c:v>
                </c:pt>
                <c:pt idx="1471">
                  <c:v>16682.665000000001</c:v>
                </c:pt>
                <c:pt idx="1472">
                  <c:v>16694.264999999999</c:v>
                </c:pt>
                <c:pt idx="1473">
                  <c:v>16705.875</c:v>
                </c:pt>
                <c:pt idx="1474">
                  <c:v>16717.485000000001</c:v>
                </c:pt>
                <c:pt idx="1475">
                  <c:v>16729.055</c:v>
                </c:pt>
                <c:pt idx="1476">
                  <c:v>16740.7</c:v>
                </c:pt>
                <c:pt idx="1477">
                  <c:v>16752.224999999999</c:v>
                </c:pt>
                <c:pt idx="1478">
                  <c:v>16763.785</c:v>
                </c:pt>
                <c:pt idx="1479">
                  <c:v>16775.395</c:v>
                </c:pt>
                <c:pt idx="1480">
                  <c:v>16786.48</c:v>
                </c:pt>
                <c:pt idx="1481">
                  <c:v>16798.064999999999</c:v>
                </c:pt>
                <c:pt idx="1482">
                  <c:v>16809.685000000001</c:v>
                </c:pt>
                <c:pt idx="1483">
                  <c:v>16821.305</c:v>
                </c:pt>
                <c:pt idx="1484">
                  <c:v>16832.455000000002</c:v>
                </c:pt>
                <c:pt idx="1485">
                  <c:v>16844.064999999999</c:v>
                </c:pt>
                <c:pt idx="1486">
                  <c:v>16855.685000000001</c:v>
                </c:pt>
                <c:pt idx="1487">
                  <c:v>16867.294999999998</c:v>
                </c:pt>
                <c:pt idx="1488">
                  <c:v>16878.900000000001</c:v>
                </c:pt>
                <c:pt idx="1489">
                  <c:v>16890.505000000001</c:v>
                </c:pt>
                <c:pt idx="1490">
                  <c:v>16902.134999999998</c:v>
                </c:pt>
                <c:pt idx="1491">
                  <c:v>16913.75</c:v>
                </c:pt>
                <c:pt idx="1492">
                  <c:v>16925.355</c:v>
                </c:pt>
                <c:pt idx="1493">
                  <c:v>16936.945</c:v>
                </c:pt>
                <c:pt idx="1494">
                  <c:v>16948.57</c:v>
                </c:pt>
                <c:pt idx="1495">
                  <c:v>16960.189999999999</c:v>
                </c:pt>
                <c:pt idx="1496">
                  <c:v>16971.78</c:v>
                </c:pt>
                <c:pt idx="1497">
                  <c:v>16983.395</c:v>
                </c:pt>
                <c:pt idx="1498">
                  <c:v>16995.025000000001</c:v>
                </c:pt>
                <c:pt idx="1499">
                  <c:v>17006.634999999998</c:v>
                </c:pt>
                <c:pt idx="1500">
                  <c:v>17018.255000000001</c:v>
                </c:pt>
                <c:pt idx="1501">
                  <c:v>17029.8</c:v>
                </c:pt>
                <c:pt idx="1502">
                  <c:v>17041.455000000002</c:v>
                </c:pt>
                <c:pt idx="1503">
                  <c:v>17053.07</c:v>
                </c:pt>
                <c:pt idx="1504">
                  <c:v>17064.66</c:v>
                </c:pt>
                <c:pt idx="1505">
                  <c:v>17076.3</c:v>
                </c:pt>
                <c:pt idx="1506">
                  <c:v>17087.759999999998</c:v>
                </c:pt>
                <c:pt idx="1507">
                  <c:v>17099.325000000001</c:v>
                </c:pt>
                <c:pt idx="1508">
                  <c:v>17110.955000000002</c:v>
                </c:pt>
                <c:pt idx="1509">
                  <c:v>17122.57</c:v>
                </c:pt>
                <c:pt idx="1510">
                  <c:v>17134.165000000001</c:v>
                </c:pt>
                <c:pt idx="1511">
                  <c:v>17145.77</c:v>
                </c:pt>
                <c:pt idx="1512">
                  <c:v>17157.415000000001</c:v>
                </c:pt>
                <c:pt idx="1513">
                  <c:v>17169.03</c:v>
                </c:pt>
                <c:pt idx="1514">
                  <c:v>17180.669999999998</c:v>
                </c:pt>
                <c:pt idx="1515">
                  <c:v>17192.275000000001</c:v>
                </c:pt>
                <c:pt idx="1516">
                  <c:v>17203.904999999999</c:v>
                </c:pt>
                <c:pt idx="1517">
                  <c:v>17215.560000000001</c:v>
                </c:pt>
                <c:pt idx="1518">
                  <c:v>17226.919999999998</c:v>
                </c:pt>
                <c:pt idx="1519">
                  <c:v>17238.555</c:v>
                </c:pt>
                <c:pt idx="1520">
                  <c:v>17250.145</c:v>
                </c:pt>
                <c:pt idx="1521">
                  <c:v>17261.764999999999</c:v>
                </c:pt>
                <c:pt idx="1522">
                  <c:v>17273.39</c:v>
                </c:pt>
                <c:pt idx="1523">
                  <c:v>17285.005000000001</c:v>
                </c:pt>
                <c:pt idx="1524">
                  <c:v>17296.654999999999</c:v>
                </c:pt>
                <c:pt idx="1525">
                  <c:v>17308.060000000001</c:v>
                </c:pt>
                <c:pt idx="1526">
                  <c:v>17319.72</c:v>
                </c:pt>
                <c:pt idx="1527">
                  <c:v>17331.285</c:v>
                </c:pt>
                <c:pt idx="1528">
                  <c:v>17342.884999999998</c:v>
                </c:pt>
                <c:pt idx="1529">
                  <c:v>17354.505000000001</c:v>
                </c:pt>
                <c:pt idx="1530">
                  <c:v>17366.084999999999</c:v>
                </c:pt>
                <c:pt idx="1531">
                  <c:v>17377.705000000002</c:v>
                </c:pt>
                <c:pt idx="1532">
                  <c:v>17389.32</c:v>
                </c:pt>
                <c:pt idx="1533">
                  <c:v>17400.945</c:v>
                </c:pt>
                <c:pt idx="1534">
                  <c:v>17412.39</c:v>
                </c:pt>
                <c:pt idx="1535">
                  <c:v>17423.994999999999</c:v>
                </c:pt>
                <c:pt idx="1536">
                  <c:v>17435.63</c:v>
                </c:pt>
                <c:pt idx="1537">
                  <c:v>17446.650000000001</c:v>
                </c:pt>
                <c:pt idx="1538">
                  <c:v>17458.21</c:v>
                </c:pt>
                <c:pt idx="1539">
                  <c:v>17469.805</c:v>
                </c:pt>
                <c:pt idx="1540">
                  <c:v>17481.439999999999</c:v>
                </c:pt>
                <c:pt idx="1541">
                  <c:v>17492.904999999999</c:v>
                </c:pt>
                <c:pt idx="1542">
                  <c:v>17504.445</c:v>
                </c:pt>
                <c:pt idx="1543">
                  <c:v>17516.055</c:v>
                </c:pt>
                <c:pt idx="1544">
                  <c:v>17527.625</c:v>
                </c:pt>
                <c:pt idx="1545">
                  <c:v>17539.255000000001</c:v>
                </c:pt>
                <c:pt idx="1546">
                  <c:v>17550.865000000002</c:v>
                </c:pt>
                <c:pt idx="1547">
                  <c:v>17562.465</c:v>
                </c:pt>
                <c:pt idx="1548">
                  <c:v>17573.86</c:v>
                </c:pt>
                <c:pt idx="1549">
                  <c:v>17585.474999999999</c:v>
                </c:pt>
                <c:pt idx="1550">
                  <c:v>17597.099999999999</c:v>
                </c:pt>
                <c:pt idx="1551">
                  <c:v>17608.674999999999</c:v>
                </c:pt>
                <c:pt idx="1552">
                  <c:v>17620.29</c:v>
                </c:pt>
                <c:pt idx="1553">
                  <c:v>17631.89</c:v>
                </c:pt>
                <c:pt idx="1554">
                  <c:v>17643.494999999999</c:v>
                </c:pt>
                <c:pt idx="1555">
                  <c:v>17655.055</c:v>
                </c:pt>
                <c:pt idx="1556">
                  <c:v>17666.705000000002</c:v>
                </c:pt>
                <c:pt idx="1557">
                  <c:v>17678.305</c:v>
                </c:pt>
                <c:pt idx="1558">
                  <c:v>17689.415000000001</c:v>
                </c:pt>
                <c:pt idx="1559">
                  <c:v>17700.95</c:v>
                </c:pt>
                <c:pt idx="1560">
                  <c:v>17712.505000000001</c:v>
                </c:pt>
                <c:pt idx="1561">
                  <c:v>17723.605</c:v>
                </c:pt>
                <c:pt idx="1562">
                  <c:v>17735.060000000001</c:v>
                </c:pt>
                <c:pt idx="1563">
                  <c:v>17746.689999999999</c:v>
                </c:pt>
                <c:pt idx="1564">
                  <c:v>17758.32</c:v>
                </c:pt>
                <c:pt idx="1565">
                  <c:v>17769.945</c:v>
                </c:pt>
                <c:pt idx="1566">
                  <c:v>17781.404999999999</c:v>
                </c:pt>
                <c:pt idx="1567">
                  <c:v>17792.535</c:v>
                </c:pt>
                <c:pt idx="1568">
                  <c:v>17803.965</c:v>
                </c:pt>
                <c:pt idx="1569">
                  <c:v>17815.59</c:v>
                </c:pt>
                <c:pt idx="1570">
                  <c:v>17827.080000000002</c:v>
                </c:pt>
                <c:pt idx="1571">
                  <c:v>17838.595000000001</c:v>
                </c:pt>
                <c:pt idx="1572">
                  <c:v>17850.195</c:v>
                </c:pt>
                <c:pt idx="1573">
                  <c:v>17861.834999999999</c:v>
                </c:pt>
                <c:pt idx="1574">
                  <c:v>17873.435000000001</c:v>
                </c:pt>
                <c:pt idx="1575">
                  <c:v>17885.05</c:v>
                </c:pt>
                <c:pt idx="1576">
                  <c:v>17896.685000000001</c:v>
                </c:pt>
                <c:pt idx="1577">
                  <c:v>17908.34</c:v>
                </c:pt>
                <c:pt idx="1578">
                  <c:v>17919.974999999999</c:v>
                </c:pt>
                <c:pt idx="1579">
                  <c:v>17931.62</c:v>
                </c:pt>
                <c:pt idx="1580">
                  <c:v>17943.21</c:v>
                </c:pt>
                <c:pt idx="1581">
                  <c:v>17954.845000000001</c:v>
                </c:pt>
                <c:pt idx="1582">
                  <c:v>17966.404999999999</c:v>
                </c:pt>
                <c:pt idx="1583">
                  <c:v>17978.04</c:v>
                </c:pt>
                <c:pt idx="1584">
                  <c:v>17989.685000000001</c:v>
                </c:pt>
                <c:pt idx="1585">
                  <c:v>18001.294999999998</c:v>
                </c:pt>
                <c:pt idx="1586">
                  <c:v>18012.955000000002</c:v>
                </c:pt>
                <c:pt idx="1587">
                  <c:v>18024.560000000001</c:v>
                </c:pt>
                <c:pt idx="1588">
                  <c:v>18036.205000000002</c:v>
                </c:pt>
                <c:pt idx="1589">
                  <c:v>18047.825000000001</c:v>
                </c:pt>
                <c:pt idx="1590">
                  <c:v>18059.455000000002</c:v>
                </c:pt>
                <c:pt idx="1591">
                  <c:v>18071.095000000001</c:v>
                </c:pt>
                <c:pt idx="1592">
                  <c:v>18082.705000000002</c:v>
                </c:pt>
                <c:pt idx="1593">
                  <c:v>18094.34</c:v>
                </c:pt>
                <c:pt idx="1594">
                  <c:v>18105.965</c:v>
                </c:pt>
                <c:pt idx="1595">
                  <c:v>18117.595000000001</c:v>
                </c:pt>
                <c:pt idx="1596">
                  <c:v>18129.2</c:v>
                </c:pt>
                <c:pt idx="1597">
                  <c:v>18140.805</c:v>
                </c:pt>
                <c:pt idx="1598">
                  <c:v>18152.259999999998</c:v>
                </c:pt>
                <c:pt idx="1599">
                  <c:v>18163.904999999999</c:v>
                </c:pt>
                <c:pt idx="1600">
                  <c:v>18175.525000000001</c:v>
                </c:pt>
                <c:pt idx="1601">
                  <c:v>18186.955000000002</c:v>
                </c:pt>
                <c:pt idx="1602">
                  <c:v>18198.605</c:v>
                </c:pt>
                <c:pt idx="1603">
                  <c:v>18206.509999999998</c:v>
                </c:pt>
                <c:pt idx="1604">
                  <c:v>18210.240000000002</c:v>
                </c:pt>
                <c:pt idx="1605">
                  <c:v>18221.48</c:v>
                </c:pt>
                <c:pt idx="1606">
                  <c:v>18233.115000000002</c:v>
                </c:pt>
                <c:pt idx="1607">
                  <c:v>18244.775000000001</c:v>
                </c:pt>
                <c:pt idx="1608">
                  <c:v>18255.855</c:v>
                </c:pt>
                <c:pt idx="1609">
                  <c:v>18267.485000000001</c:v>
                </c:pt>
                <c:pt idx="1610">
                  <c:v>18279.064999999999</c:v>
                </c:pt>
                <c:pt idx="1611">
                  <c:v>18290.685000000001</c:v>
                </c:pt>
                <c:pt idx="1612">
                  <c:v>18302.310000000001</c:v>
                </c:pt>
                <c:pt idx="1613">
                  <c:v>18313.945</c:v>
                </c:pt>
                <c:pt idx="1614">
                  <c:v>18325.55</c:v>
                </c:pt>
                <c:pt idx="1615">
                  <c:v>18337.174999999999</c:v>
                </c:pt>
                <c:pt idx="1616">
                  <c:v>18348.82</c:v>
                </c:pt>
                <c:pt idx="1617">
                  <c:v>18360.47</c:v>
                </c:pt>
                <c:pt idx="1618">
                  <c:v>18372.105</c:v>
                </c:pt>
                <c:pt idx="1619">
                  <c:v>18383.695</c:v>
                </c:pt>
                <c:pt idx="1620">
                  <c:v>18395.34</c:v>
                </c:pt>
                <c:pt idx="1621">
                  <c:v>18406.82</c:v>
                </c:pt>
                <c:pt idx="1622">
                  <c:v>18418.47</c:v>
                </c:pt>
                <c:pt idx="1623">
                  <c:v>18430.044999999998</c:v>
                </c:pt>
                <c:pt idx="1624">
                  <c:v>18441.669999999998</c:v>
                </c:pt>
                <c:pt idx="1625">
                  <c:v>18453.275000000001</c:v>
                </c:pt>
                <c:pt idx="1626">
                  <c:v>18464.845000000001</c:v>
                </c:pt>
                <c:pt idx="1627">
                  <c:v>18476.424999999999</c:v>
                </c:pt>
                <c:pt idx="1628">
                  <c:v>18488.044999999998</c:v>
                </c:pt>
                <c:pt idx="1629">
                  <c:v>18499.66</c:v>
                </c:pt>
                <c:pt idx="1630">
                  <c:v>18511.285</c:v>
                </c:pt>
                <c:pt idx="1631">
                  <c:v>18519.494999999999</c:v>
                </c:pt>
                <c:pt idx="1632">
                  <c:v>18530.974999999999</c:v>
                </c:pt>
                <c:pt idx="1633">
                  <c:v>18542.474999999999</c:v>
                </c:pt>
                <c:pt idx="1634">
                  <c:v>18554.075000000001</c:v>
                </c:pt>
                <c:pt idx="1635">
                  <c:v>18565.72</c:v>
                </c:pt>
                <c:pt idx="1636">
                  <c:v>18577.28</c:v>
                </c:pt>
                <c:pt idx="1637">
                  <c:v>18588.875</c:v>
                </c:pt>
                <c:pt idx="1638">
                  <c:v>18600.5</c:v>
                </c:pt>
                <c:pt idx="1639">
                  <c:v>18612.12</c:v>
                </c:pt>
                <c:pt idx="1640">
                  <c:v>18623.575000000001</c:v>
                </c:pt>
                <c:pt idx="1641">
                  <c:v>18635.2</c:v>
                </c:pt>
                <c:pt idx="1642">
                  <c:v>18646.834999999999</c:v>
                </c:pt>
                <c:pt idx="1643">
                  <c:v>18658.415000000001</c:v>
                </c:pt>
                <c:pt idx="1644">
                  <c:v>18670.035</c:v>
                </c:pt>
                <c:pt idx="1645">
                  <c:v>18681.665000000001</c:v>
                </c:pt>
                <c:pt idx="1646">
                  <c:v>18693.29</c:v>
                </c:pt>
                <c:pt idx="1647">
                  <c:v>18704.89</c:v>
                </c:pt>
                <c:pt idx="1648">
                  <c:v>18715.36</c:v>
                </c:pt>
                <c:pt idx="1649">
                  <c:v>18726.689999999999</c:v>
                </c:pt>
                <c:pt idx="1650">
                  <c:v>18738.325000000001</c:v>
                </c:pt>
                <c:pt idx="1651">
                  <c:v>18749.955000000002</c:v>
                </c:pt>
                <c:pt idx="1652">
                  <c:v>18761.580000000002</c:v>
                </c:pt>
                <c:pt idx="1653">
                  <c:v>18773.185000000001</c:v>
                </c:pt>
                <c:pt idx="1654">
                  <c:v>18784.715</c:v>
                </c:pt>
                <c:pt idx="1655">
                  <c:v>18796.224999999999</c:v>
                </c:pt>
                <c:pt idx="1656">
                  <c:v>18807.88</c:v>
                </c:pt>
                <c:pt idx="1657">
                  <c:v>18819.46</c:v>
                </c:pt>
                <c:pt idx="1658">
                  <c:v>18831.044999999998</c:v>
                </c:pt>
                <c:pt idx="1659">
                  <c:v>18842.645</c:v>
                </c:pt>
                <c:pt idx="1660">
                  <c:v>18854.264999999999</c:v>
                </c:pt>
                <c:pt idx="1661">
                  <c:v>18865.88</c:v>
                </c:pt>
                <c:pt idx="1662">
                  <c:v>18877.490000000002</c:v>
                </c:pt>
                <c:pt idx="1663">
                  <c:v>18889.12</c:v>
                </c:pt>
                <c:pt idx="1664">
                  <c:v>18900.72</c:v>
                </c:pt>
                <c:pt idx="1665">
                  <c:v>18912.334999999999</c:v>
                </c:pt>
                <c:pt idx="1666">
                  <c:v>18923.93</c:v>
                </c:pt>
                <c:pt idx="1667">
                  <c:v>18935.32</c:v>
                </c:pt>
                <c:pt idx="1668">
                  <c:v>18946.78</c:v>
                </c:pt>
                <c:pt idx="1669">
                  <c:v>18958.43</c:v>
                </c:pt>
                <c:pt idx="1670">
                  <c:v>18970.025000000001</c:v>
                </c:pt>
                <c:pt idx="1671">
                  <c:v>18981.650000000001</c:v>
                </c:pt>
                <c:pt idx="1672">
                  <c:v>18993.314999999999</c:v>
                </c:pt>
                <c:pt idx="1673">
                  <c:v>19004.935000000001</c:v>
                </c:pt>
                <c:pt idx="1674">
                  <c:v>19016.575000000001</c:v>
                </c:pt>
                <c:pt idx="1675">
                  <c:v>19028.255000000001</c:v>
                </c:pt>
                <c:pt idx="1676">
                  <c:v>19039.904999999999</c:v>
                </c:pt>
                <c:pt idx="1677">
                  <c:v>19051.505000000001</c:v>
                </c:pt>
                <c:pt idx="1678">
                  <c:v>19063.154999999999</c:v>
                </c:pt>
                <c:pt idx="1679">
                  <c:v>19074.82</c:v>
                </c:pt>
                <c:pt idx="1680">
                  <c:v>19086.445</c:v>
                </c:pt>
                <c:pt idx="1681">
                  <c:v>19098.075000000001</c:v>
                </c:pt>
                <c:pt idx="1682">
                  <c:v>19109.705000000002</c:v>
                </c:pt>
                <c:pt idx="1683">
                  <c:v>19121.325000000001</c:v>
                </c:pt>
                <c:pt idx="1684">
                  <c:v>19132.955000000002</c:v>
                </c:pt>
                <c:pt idx="1685">
                  <c:v>19144.61</c:v>
                </c:pt>
                <c:pt idx="1686">
                  <c:v>19156.23</c:v>
                </c:pt>
                <c:pt idx="1687">
                  <c:v>19167.87</c:v>
                </c:pt>
                <c:pt idx="1688">
                  <c:v>19179.509999999998</c:v>
                </c:pt>
                <c:pt idx="1689">
                  <c:v>19191.165000000001</c:v>
                </c:pt>
                <c:pt idx="1690">
                  <c:v>19202.794999999998</c:v>
                </c:pt>
                <c:pt idx="1691">
                  <c:v>19214.43</c:v>
                </c:pt>
                <c:pt idx="1692">
                  <c:v>19226.025000000001</c:v>
                </c:pt>
                <c:pt idx="1693">
                  <c:v>19237.62</c:v>
                </c:pt>
                <c:pt idx="1694">
                  <c:v>19249.255000000001</c:v>
                </c:pt>
                <c:pt idx="1695">
                  <c:v>19260.805</c:v>
                </c:pt>
                <c:pt idx="1696">
                  <c:v>19272.415000000001</c:v>
                </c:pt>
                <c:pt idx="1697">
                  <c:v>19284.075000000001</c:v>
                </c:pt>
                <c:pt idx="1698">
                  <c:v>19295.705000000002</c:v>
                </c:pt>
                <c:pt idx="1699">
                  <c:v>19307.334999999999</c:v>
                </c:pt>
                <c:pt idx="1700">
                  <c:v>19318.935000000001</c:v>
                </c:pt>
                <c:pt idx="1701">
                  <c:v>19330.564999999999</c:v>
                </c:pt>
                <c:pt idx="1702">
                  <c:v>19342.16</c:v>
                </c:pt>
                <c:pt idx="1703">
                  <c:v>19353.75</c:v>
                </c:pt>
                <c:pt idx="1704">
                  <c:v>19365.415000000001</c:v>
                </c:pt>
                <c:pt idx="1705">
                  <c:v>19377.064999999999</c:v>
                </c:pt>
                <c:pt idx="1706">
                  <c:v>19388.71</c:v>
                </c:pt>
                <c:pt idx="1707">
                  <c:v>19400.314999999999</c:v>
                </c:pt>
                <c:pt idx="1708">
                  <c:v>19411.945</c:v>
                </c:pt>
                <c:pt idx="1709">
                  <c:v>19423.605</c:v>
                </c:pt>
                <c:pt idx="1710">
                  <c:v>19435.240000000002</c:v>
                </c:pt>
                <c:pt idx="1711">
                  <c:v>19446.740000000002</c:v>
                </c:pt>
                <c:pt idx="1712">
                  <c:v>19458.330000000002</c:v>
                </c:pt>
                <c:pt idx="1713">
                  <c:v>19469.95</c:v>
                </c:pt>
                <c:pt idx="1714">
                  <c:v>19481.59</c:v>
                </c:pt>
                <c:pt idx="1715">
                  <c:v>19493.224999999999</c:v>
                </c:pt>
                <c:pt idx="1716">
                  <c:v>19504.805</c:v>
                </c:pt>
                <c:pt idx="1717">
                  <c:v>19516.455000000002</c:v>
                </c:pt>
                <c:pt idx="1718">
                  <c:v>19528.055</c:v>
                </c:pt>
                <c:pt idx="1719">
                  <c:v>19539.535</c:v>
                </c:pt>
                <c:pt idx="1720">
                  <c:v>19551.14</c:v>
                </c:pt>
                <c:pt idx="1721">
                  <c:v>19562.764999999999</c:v>
                </c:pt>
                <c:pt idx="1722">
                  <c:v>19574.384999999998</c:v>
                </c:pt>
                <c:pt idx="1723">
                  <c:v>19585.439999999999</c:v>
                </c:pt>
                <c:pt idx="1724">
                  <c:v>19597.055</c:v>
                </c:pt>
                <c:pt idx="1725">
                  <c:v>19608.654999999999</c:v>
                </c:pt>
                <c:pt idx="1726">
                  <c:v>19620.23</c:v>
                </c:pt>
                <c:pt idx="1727">
                  <c:v>19631.87</c:v>
                </c:pt>
                <c:pt idx="1728">
                  <c:v>19643.474999999999</c:v>
                </c:pt>
                <c:pt idx="1729">
                  <c:v>19654.904999999999</c:v>
                </c:pt>
                <c:pt idx="1730">
                  <c:v>19666.244999999999</c:v>
                </c:pt>
                <c:pt idx="1731">
                  <c:v>19677.86</c:v>
                </c:pt>
                <c:pt idx="1732">
                  <c:v>19689.490000000002</c:v>
                </c:pt>
                <c:pt idx="1733">
                  <c:v>19701.115000000002</c:v>
                </c:pt>
                <c:pt idx="1734">
                  <c:v>19712.759999999998</c:v>
                </c:pt>
                <c:pt idx="1735">
                  <c:v>19724.41</c:v>
                </c:pt>
                <c:pt idx="1736">
                  <c:v>19736.02</c:v>
                </c:pt>
                <c:pt idx="1737">
                  <c:v>19747.57</c:v>
                </c:pt>
                <c:pt idx="1738">
                  <c:v>19759.195</c:v>
                </c:pt>
                <c:pt idx="1739">
                  <c:v>19770.830000000002</c:v>
                </c:pt>
                <c:pt idx="1740">
                  <c:v>19782.494999999999</c:v>
                </c:pt>
                <c:pt idx="1741">
                  <c:v>19794.075000000001</c:v>
                </c:pt>
                <c:pt idx="1742">
                  <c:v>19805.685000000001</c:v>
                </c:pt>
                <c:pt idx="1743">
                  <c:v>19817.3</c:v>
                </c:pt>
                <c:pt idx="1744">
                  <c:v>19828.875</c:v>
                </c:pt>
                <c:pt idx="1745">
                  <c:v>19840.474999999999</c:v>
                </c:pt>
                <c:pt idx="1746">
                  <c:v>19852.105</c:v>
                </c:pt>
                <c:pt idx="1747">
                  <c:v>19863.66</c:v>
                </c:pt>
                <c:pt idx="1748">
                  <c:v>19875.244999999999</c:v>
                </c:pt>
                <c:pt idx="1749">
                  <c:v>19886.814999999999</c:v>
                </c:pt>
                <c:pt idx="1750">
                  <c:v>19898.305</c:v>
                </c:pt>
                <c:pt idx="1751">
                  <c:v>19909.904999999999</c:v>
                </c:pt>
                <c:pt idx="1752">
                  <c:v>19921.514999999999</c:v>
                </c:pt>
                <c:pt idx="1753">
                  <c:v>19933.189999999999</c:v>
                </c:pt>
                <c:pt idx="1754">
                  <c:v>19944.744999999999</c:v>
                </c:pt>
                <c:pt idx="1755">
                  <c:v>19956.395</c:v>
                </c:pt>
                <c:pt idx="1756">
                  <c:v>19967.985000000001</c:v>
                </c:pt>
                <c:pt idx="1757">
                  <c:v>19979.16</c:v>
                </c:pt>
                <c:pt idx="1758">
                  <c:v>19990.825000000001</c:v>
                </c:pt>
                <c:pt idx="1759">
                  <c:v>20002.415000000001</c:v>
                </c:pt>
                <c:pt idx="1760">
                  <c:v>20014.03</c:v>
                </c:pt>
                <c:pt idx="1761">
                  <c:v>20025.55</c:v>
                </c:pt>
                <c:pt idx="1762">
                  <c:v>20037.154999999999</c:v>
                </c:pt>
                <c:pt idx="1763">
                  <c:v>20048.735000000001</c:v>
                </c:pt>
                <c:pt idx="1764">
                  <c:v>20060.32</c:v>
                </c:pt>
                <c:pt idx="1765">
                  <c:v>20071.98</c:v>
                </c:pt>
                <c:pt idx="1766">
                  <c:v>20083.605</c:v>
                </c:pt>
                <c:pt idx="1767">
                  <c:v>20095.205000000002</c:v>
                </c:pt>
                <c:pt idx="1768">
                  <c:v>20106.855</c:v>
                </c:pt>
                <c:pt idx="1769">
                  <c:v>20118.494999999999</c:v>
                </c:pt>
                <c:pt idx="1770">
                  <c:v>20130.125</c:v>
                </c:pt>
                <c:pt idx="1771">
                  <c:v>20141.72</c:v>
                </c:pt>
                <c:pt idx="1772">
                  <c:v>20153.325000000001</c:v>
                </c:pt>
                <c:pt idx="1773">
                  <c:v>20164.89</c:v>
                </c:pt>
                <c:pt idx="1774">
                  <c:v>20176.525000000001</c:v>
                </c:pt>
                <c:pt idx="1775">
                  <c:v>20188.105</c:v>
                </c:pt>
                <c:pt idx="1776">
                  <c:v>20199.705000000002</c:v>
                </c:pt>
                <c:pt idx="1777">
                  <c:v>20211.314999999999</c:v>
                </c:pt>
                <c:pt idx="1778">
                  <c:v>20222.95</c:v>
                </c:pt>
                <c:pt idx="1779">
                  <c:v>20234.474999999999</c:v>
                </c:pt>
                <c:pt idx="1780">
                  <c:v>20246.005000000001</c:v>
                </c:pt>
                <c:pt idx="1781">
                  <c:v>20257.62</c:v>
                </c:pt>
                <c:pt idx="1782">
                  <c:v>20269.23</c:v>
                </c:pt>
                <c:pt idx="1783">
                  <c:v>20280.87</c:v>
                </c:pt>
                <c:pt idx="1784">
                  <c:v>20292.5</c:v>
                </c:pt>
                <c:pt idx="1785">
                  <c:v>20304.154999999999</c:v>
                </c:pt>
                <c:pt idx="1786">
                  <c:v>20315.755000000001</c:v>
                </c:pt>
                <c:pt idx="1787">
                  <c:v>20327.435000000001</c:v>
                </c:pt>
                <c:pt idx="1788">
                  <c:v>20339.064999999999</c:v>
                </c:pt>
                <c:pt idx="1789">
                  <c:v>20350.455000000002</c:v>
                </c:pt>
                <c:pt idx="1790">
                  <c:v>20362.09</c:v>
                </c:pt>
                <c:pt idx="1791">
                  <c:v>20373.735000000001</c:v>
                </c:pt>
                <c:pt idx="1792">
                  <c:v>20385.325000000001</c:v>
                </c:pt>
                <c:pt idx="1793">
                  <c:v>20396.945</c:v>
                </c:pt>
                <c:pt idx="1794">
                  <c:v>20408.575000000001</c:v>
                </c:pt>
                <c:pt idx="1795">
                  <c:v>20420.035</c:v>
                </c:pt>
                <c:pt idx="1796">
                  <c:v>20431.625</c:v>
                </c:pt>
                <c:pt idx="1797">
                  <c:v>20443.25</c:v>
                </c:pt>
                <c:pt idx="1798">
                  <c:v>20454.845000000001</c:v>
                </c:pt>
                <c:pt idx="1799">
                  <c:v>20466.509999999998</c:v>
                </c:pt>
                <c:pt idx="1800">
                  <c:v>20478.165000000001</c:v>
                </c:pt>
                <c:pt idx="1801">
                  <c:v>20489.805</c:v>
                </c:pt>
                <c:pt idx="1802">
                  <c:v>20501.435000000001</c:v>
                </c:pt>
                <c:pt idx="1803">
                  <c:v>20513.075000000001</c:v>
                </c:pt>
                <c:pt idx="1804">
                  <c:v>20524.535</c:v>
                </c:pt>
                <c:pt idx="1805">
                  <c:v>20536.169999999998</c:v>
                </c:pt>
                <c:pt idx="1806">
                  <c:v>20545.404999999999</c:v>
                </c:pt>
                <c:pt idx="1807">
                  <c:v>20556.97</c:v>
                </c:pt>
                <c:pt idx="1808">
                  <c:v>20568.62</c:v>
                </c:pt>
                <c:pt idx="1809">
                  <c:v>20580.264999999999</c:v>
                </c:pt>
                <c:pt idx="1810">
                  <c:v>20591.865000000002</c:v>
                </c:pt>
                <c:pt idx="1811">
                  <c:v>20603.439999999999</c:v>
                </c:pt>
                <c:pt idx="1812">
                  <c:v>20614.78</c:v>
                </c:pt>
                <c:pt idx="1813">
                  <c:v>20626.169999999998</c:v>
                </c:pt>
                <c:pt idx="1814">
                  <c:v>20637.744999999999</c:v>
                </c:pt>
                <c:pt idx="1815">
                  <c:v>20649.174999999999</c:v>
                </c:pt>
                <c:pt idx="1816">
                  <c:v>20660.814999999999</c:v>
                </c:pt>
                <c:pt idx="1817">
                  <c:v>20671.705000000002</c:v>
                </c:pt>
                <c:pt idx="1818">
                  <c:v>20683.345000000001</c:v>
                </c:pt>
                <c:pt idx="1819">
                  <c:v>20694.945</c:v>
                </c:pt>
                <c:pt idx="1820">
                  <c:v>20706.575000000001</c:v>
                </c:pt>
                <c:pt idx="1821">
                  <c:v>20718.195</c:v>
                </c:pt>
                <c:pt idx="1822">
                  <c:v>20729.82</c:v>
                </c:pt>
                <c:pt idx="1823">
                  <c:v>20741.445</c:v>
                </c:pt>
                <c:pt idx="1824">
                  <c:v>20753.080000000002</c:v>
                </c:pt>
                <c:pt idx="1825">
                  <c:v>20764.59</c:v>
                </c:pt>
                <c:pt idx="1826">
                  <c:v>20776.205000000002</c:v>
                </c:pt>
                <c:pt idx="1827">
                  <c:v>20787.865000000002</c:v>
                </c:pt>
                <c:pt idx="1828">
                  <c:v>20799.334999999999</c:v>
                </c:pt>
                <c:pt idx="1829">
                  <c:v>20810.955000000002</c:v>
                </c:pt>
                <c:pt idx="1830">
                  <c:v>20822.595000000001</c:v>
                </c:pt>
                <c:pt idx="1831">
                  <c:v>20834.205000000002</c:v>
                </c:pt>
                <c:pt idx="1832">
                  <c:v>20845.794999999998</c:v>
                </c:pt>
                <c:pt idx="1833">
                  <c:v>20857.404999999999</c:v>
                </c:pt>
                <c:pt idx="1834">
                  <c:v>20869</c:v>
                </c:pt>
                <c:pt idx="1835">
                  <c:v>20880.62</c:v>
                </c:pt>
                <c:pt idx="1836">
                  <c:v>20892.25</c:v>
                </c:pt>
                <c:pt idx="1837">
                  <c:v>20903.875</c:v>
                </c:pt>
                <c:pt idx="1838">
                  <c:v>20915.445</c:v>
                </c:pt>
                <c:pt idx="1839">
                  <c:v>20926.985000000001</c:v>
                </c:pt>
                <c:pt idx="1840">
                  <c:v>20938.555</c:v>
                </c:pt>
                <c:pt idx="1841">
                  <c:v>20950.235000000001</c:v>
                </c:pt>
                <c:pt idx="1842">
                  <c:v>20961.764999999999</c:v>
                </c:pt>
                <c:pt idx="1843">
                  <c:v>20973.375</c:v>
                </c:pt>
                <c:pt idx="1844">
                  <c:v>20984.904999999999</c:v>
                </c:pt>
                <c:pt idx="1845">
                  <c:v>20996.525000000001</c:v>
                </c:pt>
                <c:pt idx="1846">
                  <c:v>21008.084999999999</c:v>
                </c:pt>
                <c:pt idx="1847">
                  <c:v>21019.715</c:v>
                </c:pt>
                <c:pt idx="1848">
                  <c:v>21031.37</c:v>
                </c:pt>
                <c:pt idx="1849">
                  <c:v>21042.97</c:v>
                </c:pt>
                <c:pt idx="1850">
                  <c:v>21054.6</c:v>
                </c:pt>
                <c:pt idx="1851">
                  <c:v>21065.435000000001</c:v>
                </c:pt>
                <c:pt idx="1852">
                  <c:v>21076.974999999999</c:v>
                </c:pt>
                <c:pt idx="1853">
                  <c:v>21088.31</c:v>
                </c:pt>
                <c:pt idx="1854">
                  <c:v>21099.95</c:v>
                </c:pt>
                <c:pt idx="1855">
                  <c:v>21111.445</c:v>
                </c:pt>
                <c:pt idx="1856">
                  <c:v>21123.06</c:v>
                </c:pt>
                <c:pt idx="1857">
                  <c:v>21134.65</c:v>
                </c:pt>
                <c:pt idx="1858">
                  <c:v>21146.255000000001</c:v>
                </c:pt>
                <c:pt idx="1859">
                  <c:v>21157.845000000001</c:v>
                </c:pt>
                <c:pt idx="1860">
                  <c:v>21169.474999999999</c:v>
                </c:pt>
                <c:pt idx="1861">
                  <c:v>21181.07</c:v>
                </c:pt>
                <c:pt idx="1862">
                  <c:v>21192.674999999999</c:v>
                </c:pt>
                <c:pt idx="1863">
                  <c:v>21204.325000000001</c:v>
                </c:pt>
                <c:pt idx="1864">
                  <c:v>21215.855</c:v>
                </c:pt>
                <c:pt idx="1865">
                  <c:v>21227.485000000001</c:v>
                </c:pt>
                <c:pt idx="1866">
                  <c:v>21239.105</c:v>
                </c:pt>
                <c:pt idx="1867">
                  <c:v>21250.705000000002</c:v>
                </c:pt>
                <c:pt idx="1868">
                  <c:v>21262.240000000002</c:v>
                </c:pt>
                <c:pt idx="1869">
                  <c:v>21273.895</c:v>
                </c:pt>
                <c:pt idx="1870">
                  <c:v>21285.494999999999</c:v>
                </c:pt>
                <c:pt idx="1871">
                  <c:v>21297.044999999998</c:v>
                </c:pt>
                <c:pt idx="1872">
                  <c:v>21308.665000000001</c:v>
                </c:pt>
                <c:pt idx="1873">
                  <c:v>21320.05</c:v>
                </c:pt>
                <c:pt idx="1874">
                  <c:v>21331.685000000001</c:v>
                </c:pt>
                <c:pt idx="1875">
                  <c:v>21343.33</c:v>
                </c:pt>
                <c:pt idx="1876">
                  <c:v>21354.92</c:v>
                </c:pt>
                <c:pt idx="1877">
                  <c:v>21366.555</c:v>
                </c:pt>
                <c:pt idx="1878">
                  <c:v>21378.185000000001</c:v>
                </c:pt>
                <c:pt idx="1879">
                  <c:v>21389.81</c:v>
                </c:pt>
                <c:pt idx="1880">
                  <c:v>21401.314999999999</c:v>
                </c:pt>
                <c:pt idx="1881">
                  <c:v>21412.924999999999</c:v>
                </c:pt>
                <c:pt idx="1882">
                  <c:v>21424.525000000001</c:v>
                </c:pt>
                <c:pt idx="1883">
                  <c:v>21436.17</c:v>
                </c:pt>
                <c:pt idx="1884">
                  <c:v>21447.785</c:v>
                </c:pt>
                <c:pt idx="1885">
                  <c:v>21459.424999999999</c:v>
                </c:pt>
                <c:pt idx="1886">
                  <c:v>21471.07</c:v>
                </c:pt>
                <c:pt idx="1887">
                  <c:v>21482.685000000001</c:v>
                </c:pt>
                <c:pt idx="1888">
                  <c:v>21494.294999999998</c:v>
                </c:pt>
                <c:pt idx="1889">
                  <c:v>21505.935000000001</c:v>
                </c:pt>
                <c:pt idx="1890">
                  <c:v>21517.55</c:v>
                </c:pt>
                <c:pt idx="1891">
                  <c:v>21529.145</c:v>
                </c:pt>
                <c:pt idx="1892">
                  <c:v>21540.78</c:v>
                </c:pt>
                <c:pt idx="1893">
                  <c:v>21552.39</c:v>
                </c:pt>
                <c:pt idx="1894">
                  <c:v>21564.014999999999</c:v>
                </c:pt>
                <c:pt idx="1895">
                  <c:v>21575.62</c:v>
                </c:pt>
                <c:pt idx="1896">
                  <c:v>21587.215</c:v>
                </c:pt>
                <c:pt idx="1897">
                  <c:v>21598.86</c:v>
                </c:pt>
                <c:pt idx="1898">
                  <c:v>21610.45</c:v>
                </c:pt>
                <c:pt idx="1899">
                  <c:v>21621.759999999998</c:v>
                </c:pt>
                <c:pt idx="1900">
                  <c:v>21633.375</c:v>
                </c:pt>
                <c:pt idx="1901">
                  <c:v>21644.974999999999</c:v>
                </c:pt>
                <c:pt idx="1902">
                  <c:v>21656.634999999998</c:v>
                </c:pt>
                <c:pt idx="1903">
                  <c:v>21668.285</c:v>
                </c:pt>
                <c:pt idx="1904">
                  <c:v>21679.915000000001</c:v>
                </c:pt>
                <c:pt idx="1905">
                  <c:v>21691.55</c:v>
                </c:pt>
                <c:pt idx="1906">
                  <c:v>21703.18</c:v>
                </c:pt>
                <c:pt idx="1907">
                  <c:v>21714.834999999999</c:v>
                </c:pt>
                <c:pt idx="1908">
                  <c:v>21726.435000000001</c:v>
                </c:pt>
                <c:pt idx="1909">
                  <c:v>21738.03</c:v>
                </c:pt>
                <c:pt idx="1910">
                  <c:v>21749.645</c:v>
                </c:pt>
                <c:pt idx="1911">
                  <c:v>21761.22</c:v>
                </c:pt>
                <c:pt idx="1912">
                  <c:v>21772.855</c:v>
                </c:pt>
                <c:pt idx="1913">
                  <c:v>21784.395</c:v>
                </c:pt>
                <c:pt idx="1914">
                  <c:v>21795.974999999999</c:v>
                </c:pt>
                <c:pt idx="1915">
                  <c:v>21807.360000000001</c:v>
                </c:pt>
                <c:pt idx="1916">
                  <c:v>21818.974999999999</c:v>
                </c:pt>
                <c:pt idx="1917">
                  <c:v>21830.605</c:v>
                </c:pt>
                <c:pt idx="1918">
                  <c:v>21842.215</c:v>
                </c:pt>
                <c:pt idx="1919">
                  <c:v>21853.84</c:v>
                </c:pt>
                <c:pt idx="1920">
                  <c:v>21865.365000000002</c:v>
                </c:pt>
                <c:pt idx="1921">
                  <c:v>21876.965</c:v>
                </c:pt>
                <c:pt idx="1922">
                  <c:v>21888.595000000001</c:v>
                </c:pt>
                <c:pt idx="1923">
                  <c:v>21900.165000000001</c:v>
                </c:pt>
                <c:pt idx="1924">
                  <c:v>21910.935000000001</c:v>
                </c:pt>
                <c:pt idx="1925">
                  <c:v>21922.525000000001</c:v>
                </c:pt>
                <c:pt idx="1926">
                  <c:v>21934.205000000002</c:v>
                </c:pt>
                <c:pt idx="1927">
                  <c:v>21945.805</c:v>
                </c:pt>
                <c:pt idx="1928">
                  <c:v>21957.435000000001</c:v>
                </c:pt>
                <c:pt idx="1929">
                  <c:v>21969.044999999998</c:v>
                </c:pt>
                <c:pt idx="1930">
                  <c:v>21980.674999999999</c:v>
                </c:pt>
                <c:pt idx="1931">
                  <c:v>21992.325000000001</c:v>
                </c:pt>
                <c:pt idx="1932">
                  <c:v>22003.985000000001</c:v>
                </c:pt>
                <c:pt idx="1933">
                  <c:v>22015.584999999999</c:v>
                </c:pt>
                <c:pt idx="1934">
                  <c:v>22027.165000000001</c:v>
                </c:pt>
                <c:pt idx="1935">
                  <c:v>22038.720000000001</c:v>
                </c:pt>
                <c:pt idx="1936">
                  <c:v>22050.334999999999</c:v>
                </c:pt>
                <c:pt idx="1937">
                  <c:v>22061.985000000001</c:v>
                </c:pt>
                <c:pt idx="1938">
                  <c:v>22073.61</c:v>
                </c:pt>
                <c:pt idx="1939">
                  <c:v>22085.22</c:v>
                </c:pt>
                <c:pt idx="1940">
                  <c:v>22096.244999999999</c:v>
                </c:pt>
                <c:pt idx="1941">
                  <c:v>22107.904999999999</c:v>
                </c:pt>
                <c:pt idx="1942">
                  <c:v>22119.134999999998</c:v>
                </c:pt>
                <c:pt idx="1943">
                  <c:v>22130.785</c:v>
                </c:pt>
                <c:pt idx="1944">
                  <c:v>22142.395</c:v>
                </c:pt>
                <c:pt idx="1945">
                  <c:v>22154.005000000001</c:v>
                </c:pt>
                <c:pt idx="1946">
                  <c:v>22165.62</c:v>
                </c:pt>
                <c:pt idx="1947">
                  <c:v>22177.224999999999</c:v>
                </c:pt>
                <c:pt idx="1948">
                  <c:v>22188.865000000002</c:v>
                </c:pt>
                <c:pt idx="1949">
                  <c:v>22200.485000000001</c:v>
                </c:pt>
                <c:pt idx="1950">
                  <c:v>22212.11</c:v>
                </c:pt>
                <c:pt idx="1951">
                  <c:v>22223.71</c:v>
                </c:pt>
                <c:pt idx="1952">
                  <c:v>22235.34</c:v>
                </c:pt>
                <c:pt idx="1953">
                  <c:v>22246.959999999999</c:v>
                </c:pt>
                <c:pt idx="1954">
                  <c:v>22258.58</c:v>
                </c:pt>
                <c:pt idx="1955">
                  <c:v>22270.2</c:v>
                </c:pt>
                <c:pt idx="1956">
                  <c:v>22281.81</c:v>
                </c:pt>
                <c:pt idx="1957">
                  <c:v>22293.41</c:v>
                </c:pt>
                <c:pt idx="1958">
                  <c:v>22305.040000000001</c:v>
                </c:pt>
                <c:pt idx="1959">
                  <c:v>22316.65</c:v>
                </c:pt>
                <c:pt idx="1960">
                  <c:v>22328.28</c:v>
                </c:pt>
                <c:pt idx="1961">
                  <c:v>22339.794999999998</c:v>
                </c:pt>
                <c:pt idx="1962">
                  <c:v>22351.345000000001</c:v>
                </c:pt>
                <c:pt idx="1963">
                  <c:v>22362.965</c:v>
                </c:pt>
                <c:pt idx="1964">
                  <c:v>22374.06</c:v>
                </c:pt>
                <c:pt idx="1965">
                  <c:v>22385.634999999998</c:v>
                </c:pt>
                <c:pt idx="1966">
                  <c:v>22397.305</c:v>
                </c:pt>
                <c:pt idx="1967">
                  <c:v>22406.17</c:v>
                </c:pt>
                <c:pt idx="1968">
                  <c:v>22417.654999999999</c:v>
                </c:pt>
                <c:pt idx="1969">
                  <c:v>22429.275000000001</c:v>
                </c:pt>
                <c:pt idx="1970">
                  <c:v>22440.904999999999</c:v>
                </c:pt>
                <c:pt idx="1971">
                  <c:v>22452.52</c:v>
                </c:pt>
                <c:pt idx="1972">
                  <c:v>22464.15</c:v>
                </c:pt>
                <c:pt idx="1973">
                  <c:v>22475.794999999998</c:v>
                </c:pt>
                <c:pt idx="1974">
                  <c:v>22487.25</c:v>
                </c:pt>
                <c:pt idx="1975">
                  <c:v>22498.825000000001</c:v>
                </c:pt>
                <c:pt idx="1976">
                  <c:v>22510.415000000001</c:v>
                </c:pt>
                <c:pt idx="1977">
                  <c:v>22522.02</c:v>
                </c:pt>
                <c:pt idx="1978">
                  <c:v>22533.674999999999</c:v>
                </c:pt>
                <c:pt idx="1979">
                  <c:v>22545.255000000001</c:v>
                </c:pt>
                <c:pt idx="1980">
                  <c:v>22556.855</c:v>
                </c:pt>
                <c:pt idx="1981">
                  <c:v>22568.49</c:v>
                </c:pt>
                <c:pt idx="1982">
                  <c:v>22580.11</c:v>
                </c:pt>
                <c:pt idx="1983">
                  <c:v>22591.7</c:v>
                </c:pt>
                <c:pt idx="1984">
                  <c:v>22603.355</c:v>
                </c:pt>
                <c:pt idx="1985">
                  <c:v>22615.005000000001</c:v>
                </c:pt>
                <c:pt idx="1986">
                  <c:v>22626.66</c:v>
                </c:pt>
                <c:pt idx="1987">
                  <c:v>22638.275000000001</c:v>
                </c:pt>
                <c:pt idx="1988">
                  <c:v>22649.875</c:v>
                </c:pt>
                <c:pt idx="1989">
                  <c:v>22661.494999999999</c:v>
                </c:pt>
                <c:pt idx="1990">
                  <c:v>22673.119999999999</c:v>
                </c:pt>
                <c:pt idx="1991">
                  <c:v>22684.715</c:v>
                </c:pt>
                <c:pt idx="1992">
                  <c:v>22696.325000000001</c:v>
                </c:pt>
                <c:pt idx="1993">
                  <c:v>22707.924999999999</c:v>
                </c:pt>
                <c:pt idx="1994">
                  <c:v>22719.465</c:v>
                </c:pt>
                <c:pt idx="1995">
                  <c:v>22731.1</c:v>
                </c:pt>
                <c:pt idx="1996">
                  <c:v>22742.724999999999</c:v>
                </c:pt>
                <c:pt idx="1997">
                  <c:v>22754.025000000001</c:v>
                </c:pt>
                <c:pt idx="1998">
                  <c:v>22765.645</c:v>
                </c:pt>
                <c:pt idx="1999">
                  <c:v>22777.27</c:v>
                </c:pt>
                <c:pt idx="2000">
                  <c:v>22788.935000000001</c:v>
                </c:pt>
                <c:pt idx="2001">
                  <c:v>22800.560000000001</c:v>
                </c:pt>
                <c:pt idx="2002">
                  <c:v>22812.145</c:v>
                </c:pt>
                <c:pt idx="2003">
                  <c:v>22823.764999999999</c:v>
                </c:pt>
                <c:pt idx="2004">
                  <c:v>22835.360000000001</c:v>
                </c:pt>
                <c:pt idx="2005">
                  <c:v>22846.87</c:v>
                </c:pt>
                <c:pt idx="2006">
                  <c:v>22858.52</c:v>
                </c:pt>
                <c:pt idx="2007">
                  <c:v>22870.145</c:v>
                </c:pt>
                <c:pt idx="2008">
                  <c:v>22881.75</c:v>
                </c:pt>
                <c:pt idx="2009">
                  <c:v>22893.415000000001</c:v>
                </c:pt>
                <c:pt idx="2010">
                  <c:v>22905.055</c:v>
                </c:pt>
                <c:pt idx="2011">
                  <c:v>22916.674999999999</c:v>
                </c:pt>
                <c:pt idx="2012">
                  <c:v>22928.28</c:v>
                </c:pt>
                <c:pt idx="2013">
                  <c:v>22939.915000000001</c:v>
                </c:pt>
                <c:pt idx="2014">
                  <c:v>22951.58</c:v>
                </c:pt>
                <c:pt idx="2015">
                  <c:v>22963.24</c:v>
                </c:pt>
                <c:pt idx="2016">
                  <c:v>22974.865000000002</c:v>
                </c:pt>
                <c:pt idx="2017">
                  <c:v>22986.525000000001</c:v>
                </c:pt>
                <c:pt idx="2018">
                  <c:v>22998.115000000002</c:v>
                </c:pt>
                <c:pt idx="2019">
                  <c:v>23009.724999999999</c:v>
                </c:pt>
                <c:pt idx="2020">
                  <c:v>23021.33</c:v>
                </c:pt>
                <c:pt idx="2021">
                  <c:v>23032.955000000002</c:v>
                </c:pt>
                <c:pt idx="2022">
                  <c:v>23044.45</c:v>
                </c:pt>
                <c:pt idx="2023">
                  <c:v>23056.075000000001</c:v>
                </c:pt>
                <c:pt idx="2024">
                  <c:v>23067.674999999999</c:v>
                </c:pt>
                <c:pt idx="2025">
                  <c:v>23078.95</c:v>
                </c:pt>
                <c:pt idx="2026">
                  <c:v>23090.575000000001</c:v>
                </c:pt>
                <c:pt idx="2027">
                  <c:v>23102.145</c:v>
                </c:pt>
                <c:pt idx="2028">
                  <c:v>23113.755000000001</c:v>
                </c:pt>
                <c:pt idx="2029">
                  <c:v>23125.314999999999</c:v>
                </c:pt>
                <c:pt idx="2030">
                  <c:v>23136.959999999999</c:v>
                </c:pt>
                <c:pt idx="2031">
                  <c:v>23148.584999999999</c:v>
                </c:pt>
                <c:pt idx="2032">
                  <c:v>23160.205000000002</c:v>
                </c:pt>
                <c:pt idx="2033">
                  <c:v>23171.744999999999</c:v>
                </c:pt>
                <c:pt idx="2034">
                  <c:v>23183.334999999999</c:v>
                </c:pt>
                <c:pt idx="2035">
                  <c:v>23194.959999999999</c:v>
                </c:pt>
                <c:pt idx="2036">
                  <c:v>23206.595000000001</c:v>
                </c:pt>
                <c:pt idx="2037">
                  <c:v>23218.244999999999</c:v>
                </c:pt>
                <c:pt idx="2038">
                  <c:v>23229.9</c:v>
                </c:pt>
                <c:pt idx="2039">
                  <c:v>23241.56</c:v>
                </c:pt>
                <c:pt idx="2040">
                  <c:v>23253.07</c:v>
                </c:pt>
                <c:pt idx="2041">
                  <c:v>23264.65</c:v>
                </c:pt>
                <c:pt idx="2042">
                  <c:v>23276.264999999999</c:v>
                </c:pt>
                <c:pt idx="2043">
                  <c:v>23287.75</c:v>
                </c:pt>
                <c:pt idx="2044">
                  <c:v>23299.334999999999</c:v>
                </c:pt>
                <c:pt idx="2045">
                  <c:v>23310.924999999999</c:v>
                </c:pt>
                <c:pt idx="2046">
                  <c:v>23322.54</c:v>
                </c:pt>
                <c:pt idx="2047">
                  <c:v>23334.05</c:v>
                </c:pt>
                <c:pt idx="2048">
                  <c:v>23345.654999999999</c:v>
                </c:pt>
                <c:pt idx="2049">
                  <c:v>23357.205000000002</c:v>
                </c:pt>
                <c:pt idx="2050">
                  <c:v>23368.639999999999</c:v>
                </c:pt>
                <c:pt idx="2051">
                  <c:v>23380.26</c:v>
                </c:pt>
                <c:pt idx="2052">
                  <c:v>23391.855</c:v>
                </c:pt>
                <c:pt idx="2053">
                  <c:v>23403.474999999999</c:v>
                </c:pt>
                <c:pt idx="2054">
                  <c:v>23415.075000000001</c:v>
                </c:pt>
                <c:pt idx="2055">
                  <c:v>23426.69</c:v>
                </c:pt>
                <c:pt idx="2056">
                  <c:v>23438.355</c:v>
                </c:pt>
                <c:pt idx="2057">
                  <c:v>23449.994999999999</c:v>
                </c:pt>
                <c:pt idx="2058">
                  <c:v>23461.64</c:v>
                </c:pt>
                <c:pt idx="2059">
                  <c:v>23473.185000000001</c:v>
                </c:pt>
                <c:pt idx="2060">
                  <c:v>23484.825000000001</c:v>
                </c:pt>
                <c:pt idx="2061">
                  <c:v>23496.404999999999</c:v>
                </c:pt>
                <c:pt idx="2062">
                  <c:v>23508.055</c:v>
                </c:pt>
                <c:pt idx="2063">
                  <c:v>23519.69</c:v>
                </c:pt>
                <c:pt idx="2064">
                  <c:v>23531.06</c:v>
                </c:pt>
                <c:pt idx="2065">
                  <c:v>23542.57</c:v>
                </c:pt>
                <c:pt idx="2066">
                  <c:v>23554.165000000001</c:v>
                </c:pt>
                <c:pt idx="2067">
                  <c:v>23565.825000000001</c:v>
                </c:pt>
                <c:pt idx="2068">
                  <c:v>23577.445</c:v>
                </c:pt>
                <c:pt idx="2069">
                  <c:v>23589.064999999999</c:v>
                </c:pt>
                <c:pt idx="2070">
                  <c:v>23600.685000000001</c:v>
                </c:pt>
                <c:pt idx="2071">
                  <c:v>23612.240000000002</c:v>
                </c:pt>
                <c:pt idx="2072">
                  <c:v>23623.865000000002</c:v>
                </c:pt>
                <c:pt idx="2073">
                  <c:v>23635.525000000001</c:v>
                </c:pt>
                <c:pt idx="2074">
                  <c:v>23647.165000000001</c:v>
                </c:pt>
                <c:pt idx="2075">
                  <c:v>23658.775000000001</c:v>
                </c:pt>
                <c:pt idx="2076">
                  <c:v>23670.16</c:v>
                </c:pt>
                <c:pt idx="2077">
                  <c:v>23681.705000000002</c:v>
                </c:pt>
                <c:pt idx="2078">
                  <c:v>23693.33</c:v>
                </c:pt>
                <c:pt idx="2079">
                  <c:v>23704.215</c:v>
                </c:pt>
                <c:pt idx="2080">
                  <c:v>23715.875</c:v>
                </c:pt>
                <c:pt idx="2081">
                  <c:v>23727.48</c:v>
                </c:pt>
                <c:pt idx="2082">
                  <c:v>23739.095000000001</c:v>
                </c:pt>
                <c:pt idx="2083">
                  <c:v>23750.724999999999</c:v>
                </c:pt>
                <c:pt idx="2084">
                  <c:v>23762.174999999999</c:v>
                </c:pt>
                <c:pt idx="2085">
                  <c:v>23763.18</c:v>
                </c:pt>
                <c:pt idx="2086">
                  <c:v>23774.3</c:v>
                </c:pt>
                <c:pt idx="2087">
                  <c:v>23779</c:v>
                </c:pt>
                <c:pt idx="2088">
                  <c:v>23782.35</c:v>
                </c:pt>
                <c:pt idx="2089">
                  <c:v>23790.73</c:v>
                </c:pt>
                <c:pt idx="2090">
                  <c:v>23801.994999999999</c:v>
                </c:pt>
                <c:pt idx="2091">
                  <c:v>23806.76</c:v>
                </c:pt>
                <c:pt idx="2092">
                  <c:v>23813.09</c:v>
                </c:pt>
                <c:pt idx="2093">
                  <c:v>23815.16</c:v>
                </c:pt>
                <c:pt idx="2094">
                  <c:v>23821.485000000001</c:v>
                </c:pt>
                <c:pt idx="2095">
                  <c:v>23826.1</c:v>
                </c:pt>
                <c:pt idx="2096">
                  <c:v>23830.89</c:v>
                </c:pt>
                <c:pt idx="2097">
                  <c:v>23842.54</c:v>
                </c:pt>
                <c:pt idx="2098">
                  <c:v>23851.71</c:v>
                </c:pt>
                <c:pt idx="2099">
                  <c:v>23856.505000000001</c:v>
                </c:pt>
                <c:pt idx="2100">
                  <c:v>23859.705000000002</c:v>
                </c:pt>
                <c:pt idx="2101">
                  <c:v>23871.205000000002</c:v>
                </c:pt>
                <c:pt idx="2102">
                  <c:v>23882.865000000002</c:v>
                </c:pt>
                <c:pt idx="2103">
                  <c:v>23894.424999999999</c:v>
                </c:pt>
                <c:pt idx="2104">
                  <c:v>23906.06</c:v>
                </c:pt>
                <c:pt idx="2105">
                  <c:v>23917.485000000001</c:v>
                </c:pt>
                <c:pt idx="2106">
                  <c:v>23929.115000000002</c:v>
                </c:pt>
                <c:pt idx="2107">
                  <c:v>23940.724999999999</c:v>
                </c:pt>
                <c:pt idx="2108">
                  <c:v>23952.345000000001</c:v>
                </c:pt>
                <c:pt idx="2109">
                  <c:v>23963.985000000001</c:v>
                </c:pt>
                <c:pt idx="2110">
                  <c:v>23975.615000000002</c:v>
                </c:pt>
                <c:pt idx="2111">
                  <c:v>23987.119999999999</c:v>
                </c:pt>
                <c:pt idx="2112">
                  <c:v>23998.71</c:v>
                </c:pt>
                <c:pt idx="2113">
                  <c:v>24010.29</c:v>
                </c:pt>
                <c:pt idx="2114">
                  <c:v>24021.915000000001</c:v>
                </c:pt>
                <c:pt idx="2115">
                  <c:v>24033.455000000002</c:v>
                </c:pt>
                <c:pt idx="2116">
                  <c:v>24044.935000000001</c:v>
                </c:pt>
                <c:pt idx="2117">
                  <c:v>24056.555</c:v>
                </c:pt>
                <c:pt idx="2118">
                  <c:v>24068.174999999999</c:v>
                </c:pt>
                <c:pt idx="2119">
                  <c:v>24079.814999999999</c:v>
                </c:pt>
                <c:pt idx="2120">
                  <c:v>24091.445</c:v>
                </c:pt>
                <c:pt idx="2121">
                  <c:v>24102.98</c:v>
                </c:pt>
                <c:pt idx="2122">
                  <c:v>24114.595000000001</c:v>
                </c:pt>
                <c:pt idx="2123">
                  <c:v>24126.224999999999</c:v>
                </c:pt>
                <c:pt idx="2124">
                  <c:v>24137.83</c:v>
                </c:pt>
                <c:pt idx="2125">
                  <c:v>24149.43</c:v>
                </c:pt>
                <c:pt idx="2126">
                  <c:v>24161.064999999999</c:v>
                </c:pt>
                <c:pt idx="2127">
                  <c:v>24172.65</c:v>
                </c:pt>
                <c:pt idx="2128">
                  <c:v>24184.31</c:v>
                </c:pt>
                <c:pt idx="2129">
                  <c:v>24195.89</c:v>
                </c:pt>
                <c:pt idx="2130">
                  <c:v>24207.53</c:v>
                </c:pt>
                <c:pt idx="2131">
                  <c:v>24219.154999999999</c:v>
                </c:pt>
                <c:pt idx="2132">
                  <c:v>24230.814999999999</c:v>
                </c:pt>
                <c:pt idx="2133">
                  <c:v>24242.435000000001</c:v>
                </c:pt>
                <c:pt idx="2134">
                  <c:v>24254.12</c:v>
                </c:pt>
                <c:pt idx="2135">
                  <c:v>24265.744999999999</c:v>
                </c:pt>
                <c:pt idx="2136">
                  <c:v>24277.345000000001</c:v>
                </c:pt>
                <c:pt idx="2137">
                  <c:v>24288.955000000002</c:v>
                </c:pt>
                <c:pt idx="2138">
                  <c:v>24300.57</c:v>
                </c:pt>
                <c:pt idx="2139">
                  <c:v>24312.174999999999</c:v>
                </c:pt>
                <c:pt idx="2140">
                  <c:v>24319.035</c:v>
                </c:pt>
                <c:pt idx="2141">
                  <c:v>24330.715</c:v>
                </c:pt>
                <c:pt idx="2142">
                  <c:v>24335.42</c:v>
                </c:pt>
                <c:pt idx="2143">
                  <c:v>24347.005000000001</c:v>
                </c:pt>
                <c:pt idx="2144">
                  <c:v>24358.639999999999</c:v>
                </c:pt>
                <c:pt idx="2145">
                  <c:v>24370.264999999999</c:v>
                </c:pt>
                <c:pt idx="2146">
                  <c:v>24381.895</c:v>
                </c:pt>
                <c:pt idx="2147">
                  <c:v>24393.535</c:v>
                </c:pt>
                <c:pt idx="2148">
                  <c:v>24405.025000000001</c:v>
                </c:pt>
                <c:pt idx="2149">
                  <c:v>24415.83</c:v>
                </c:pt>
                <c:pt idx="2150">
                  <c:v>24427.185000000001</c:v>
                </c:pt>
                <c:pt idx="2151">
                  <c:v>24438.674999999999</c:v>
                </c:pt>
                <c:pt idx="2152">
                  <c:v>24450.305</c:v>
                </c:pt>
                <c:pt idx="2153">
                  <c:v>24461.9</c:v>
                </c:pt>
                <c:pt idx="2154">
                  <c:v>24473.56</c:v>
                </c:pt>
                <c:pt idx="2155">
                  <c:v>24485.17</c:v>
                </c:pt>
                <c:pt idx="2156">
                  <c:v>24496.26</c:v>
                </c:pt>
                <c:pt idx="2157">
                  <c:v>24507.9</c:v>
                </c:pt>
                <c:pt idx="2158">
                  <c:v>24519.54</c:v>
                </c:pt>
                <c:pt idx="2159">
                  <c:v>24531.174999999999</c:v>
                </c:pt>
                <c:pt idx="2160">
                  <c:v>24542.785</c:v>
                </c:pt>
                <c:pt idx="2161">
                  <c:v>24554.424999999999</c:v>
                </c:pt>
                <c:pt idx="2162">
                  <c:v>24566.005000000001</c:v>
                </c:pt>
                <c:pt idx="2163">
                  <c:v>24577.62</c:v>
                </c:pt>
                <c:pt idx="2164">
                  <c:v>24589.24</c:v>
                </c:pt>
                <c:pt idx="2165">
                  <c:v>24595.71</c:v>
                </c:pt>
                <c:pt idx="2166">
                  <c:v>24600.74</c:v>
                </c:pt>
                <c:pt idx="2167">
                  <c:v>24612.19</c:v>
                </c:pt>
                <c:pt idx="2168">
                  <c:v>24623.855</c:v>
                </c:pt>
                <c:pt idx="2169">
                  <c:v>24635.51</c:v>
                </c:pt>
                <c:pt idx="2170">
                  <c:v>24645.5</c:v>
                </c:pt>
                <c:pt idx="2171">
                  <c:v>24657.165000000001</c:v>
                </c:pt>
                <c:pt idx="2172">
                  <c:v>24668.724999999999</c:v>
                </c:pt>
                <c:pt idx="2173">
                  <c:v>24680.014999999999</c:v>
                </c:pt>
                <c:pt idx="2174">
                  <c:v>24691.474999999999</c:v>
                </c:pt>
                <c:pt idx="2175">
                  <c:v>24703.119999999999</c:v>
                </c:pt>
                <c:pt idx="2176">
                  <c:v>24714.7</c:v>
                </c:pt>
                <c:pt idx="2177">
                  <c:v>24726.31</c:v>
                </c:pt>
                <c:pt idx="2178">
                  <c:v>24737.895</c:v>
                </c:pt>
                <c:pt idx="2179">
                  <c:v>24749.51</c:v>
                </c:pt>
                <c:pt idx="2180">
                  <c:v>24761.14</c:v>
                </c:pt>
                <c:pt idx="2181">
                  <c:v>24772.735000000001</c:v>
                </c:pt>
                <c:pt idx="2182">
                  <c:v>24784.37</c:v>
                </c:pt>
                <c:pt idx="2183">
                  <c:v>24795.95</c:v>
                </c:pt>
                <c:pt idx="2184">
                  <c:v>24807.555</c:v>
                </c:pt>
                <c:pt idx="2185">
                  <c:v>24819.17</c:v>
                </c:pt>
                <c:pt idx="2186">
                  <c:v>24830.81</c:v>
                </c:pt>
                <c:pt idx="2187">
                  <c:v>24842.415000000001</c:v>
                </c:pt>
                <c:pt idx="2188">
                  <c:v>24854.014999999999</c:v>
                </c:pt>
                <c:pt idx="2189">
                  <c:v>24865.505000000001</c:v>
                </c:pt>
                <c:pt idx="2190">
                  <c:v>24877.134999999998</c:v>
                </c:pt>
                <c:pt idx="2191">
                  <c:v>24888.735000000001</c:v>
                </c:pt>
                <c:pt idx="2192">
                  <c:v>24900.305</c:v>
                </c:pt>
                <c:pt idx="2193">
                  <c:v>24911.904999999999</c:v>
                </c:pt>
                <c:pt idx="2194">
                  <c:v>24922.98</c:v>
                </c:pt>
                <c:pt idx="2195">
                  <c:v>24934.34</c:v>
                </c:pt>
                <c:pt idx="2196">
                  <c:v>24945.994999999999</c:v>
                </c:pt>
                <c:pt idx="2197">
                  <c:v>24957.645</c:v>
                </c:pt>
                <c:pt idx="2198">
                  <c:v>24969.29</c:v>
                </c:pt>
                <c:pt idx="2199">
                  <c:v>24980.924999999999</c:v>
                </c:pt>
                <c:pt idx="2200">
                  <c:v>24992.345000000001</c:v>
                </c:pt>
                <c:pt idx="2201">
                  <c:v>25003.365000000002</c:v>
                </c:pt>
                <c:pt idx="2202">
                  <c:v>25015</c:v>
                </c:pt>
                <c:pt idx="2203">
                  <c:v>25026.66</c:v>
                </c:pt>
                <c:pt idx="2204">
                  <c:v>25038.25</c:v>
                </c:pt>
                <c:pt idx="2205">
                  <c:v>25049.875</c:v>
                </c:pt>
                <c:pt idx="2206">
                  <c:v>25061.474999999999</c:v>
                </c:pt>
                <c:pt idx="2207">
                  <c:v>25073.055</c:v>
                </c:pt>
                <c:pt idx="2208">
                  <c:v>25084.66</c:v>
                </c:pt>
                <c:pt idx="2209">
                  <c:v>25096.27</c:v>
                </c:pt>
                <c:pt idx="2210">
                  <c:v>25107.86</c:v>
                </c:pt>
                <c:pt idx="2211">
                  <c:v>25119.384999999998</c:v>
                </c:pt>
                <c:pt idx="2212">
                  <c:v>25130.465</c:v>
                </c:pt>
                <c:pt idx="2213">
                  <c:v>25142.064999999999</c:v>
                </c:pt>
                <c:pt idx="2214">
                  <c:v>25153.665000000001</c:v>
                </c:pt>
                <c:pt idx="2215">
                  <c:v>25165.27</c:v>
                </c:pt>
                <c:pt idx="2216">
                  <c:v>25176.560000000001</c:v>
                </c:pt>
                <c:pt idx="2217">
                  <c:v>25187.764999999999</c:v>
                </c:pt>
                <c:pt idx="2218">
                  <c:v>25199.1</c:v>
                </c:pt>
                <c:pt idx="2219">
                  <c:v>25210.665000000001</c:v>
                </c:pt>
                <c:pt idx="2220">
                  <c:v>25222.134999999998</c:v>
                </c:pt>
                <c:pt idx="2221">
                  <c:v>25233.775000000001</c:v>
                </c:pt>
                <c:pt idx="2222">
                  <c:v>25244.89</c:v>
                </c:pt>
                <c:pt idx="2223">
                  <c:v>25256.53</c:v>
                </c:pt>
                <c:pt idx="2224">
                  <c:v>25268.134999999998</c:v>
                </c:pt>
                <c:pt idx="2225">
                  <c:v>25279.775000000001</c:v>
                </c:pt>
                <c:pt idx="2226">
                  <c:v>25291.424999999999</c:v>
                </c:pt>
                <c:pt idx="2227">
                  <c:v>25302.994999999999</c:v>
                </c:pt>
                <c:pt idx="2228">
                  <c:v>25314.59</c:v>
                </c:pt>
                <c:pt idx="2229">
                  <c:v>25326.19</c:v>
                </c:pt>
                <c:pt idx="2230">
                  <c:v>25337.755000000001</c:v>
                </c:pt>
                <c:pt idx="2231">
                  <c:v>25349.384999999998</c:v>
                </c:pt>
                <c:pt idx="2232">
                  <c:v>25360.955000000002</c:v>
                </c:pt>
                <c:pt idx="2233">
                  <c:v>25372.535</c:v>
                </c:pt>
                <c:pt idx="2234">
                  <c:v>25384.18</c:v>
                </c:pt>
                <c:pt idx="2235">
                  <c:v>25395.775000000001</c:v>
                </c:pt>
                <c:pt idx="2236">
                  <c:v>25407.384999999998</c:v>
                </c:pt>
                <c:pt idx="2237">
                  <c:v>25418.974999999999</c:v>
                </c:pt>
                <c:pt idx="2238">
                  <c:v>25430.49</c:v>
                </c:pt>
                <c:pt idx="2239">
                  <c:v>25442.1</c:v>
                </c:pt>
                <c:pt idx="2240">
                  <c:v>25453.72</c:v>
                </c:pt>
                <c:pt idx="2241">
                  <c:v>25464.825000000001</c:v>
                </c:pt>
                <c:pt idx="2242">
                  <c:v>25476.404999999999</c:v>
                </c:pt>
                <c:pt idx="2243">
                  <c:v>25488.025000000001</c:v>
                </c:pt>
                <c:pt idx="2244">
                  <c:v>25499.66</c:v>
                </c:pt>
                <c:pt idx="2245">
                  <c:v>25511.174999999999</c:v>
                </c:pt>
                <c:pt idx="2246">
                  <c:v>25522.79</c:v>
                </c:pt>
                <c:pt idx="2247">
                  <c:v>25534.42</c:v>
                </c:pt>
                <c:pt idx="2248">
                  <c:v>25546.055</c:v>
                </c:pt>
                <c:pt idx="2249">
                  <c:v>25557.67</c:v>
                </c:pt>
                <c:pt idx="2250">
                  <c:v>25569.305</c:v>
                </c:pt>
                <c:pt idx="2251">
                  <c:v>25580.924999999999</c:v>
                </c:pt>
                <c:pt idx="2252">
                  <c:v>25592.514999999999</c:v>
                </c:pt>
                <c:pt idx="2253">
                  <c:v>25604.165000000001</c:v>
                </c:pt>
                <c:pt idx="2254">
                  <c:v>25615.805</c:v>
                </c:pt>
                <c:pt idx="2255">
                  <c:v>25627.435000000001</c:v>
                </c:pt>
                <c:pt idx="2256">
                  <c:v>25639.11</c:v>
                </c:pt>
                <c:pt idx="2257">
                  <c:v>25650.744999999999</c:v>
                </c:pt>
                <c:pt idx="2258">
                  <c:v>25662.35</c:v>
                </c:pt>
                <c:pt idx="2259">
                  <c:v>25673.98</c:v>
                </c:pt>
                <c:pt idx="2260">
                  <c:v>25685.535</c:v>
                </c:pt>
                <c:pt idx="2261">
                  <c:v>25696.814999999999</c:v>
                </c:pt>
                <c:pt idx="2262">
                  <c:v>25708.43</c:v>
                </c:pt>
                <c:pt idx="2263">
                  <c:v>25720.044999999998</c:v>
                </c:pt>
                <c:pt idx="2264">
                  <c:v>25731.674999999999</c:v>
                </c:pt>
                <c:pt idx="2265">
                  <c:v>25743.3</c:v>
                </c:pt>
                <c:pt idx="2266">
                  <c:v>25754.880000000001</c:v>
                </c:pt>
                <c:pt idx="2267">
                  <c:v>25766.465</c:v>
                </c:pt>
                <c:pt idx="2268">
                  <c:v>25778.075000000001</c:v>
                </c:pt>
                <c:pt idx="2269">
                  <c:v>25789.695</c:v>
                </c:pt>
                <c:pt idx="2270">
                  <c:v>25801.32</c:v>
                </c:pt>
                <c:pt idx="2271">
                  <c:v>25812.915000000001</c:v>
                </c:pt>
                <c:pt idx="2272">
                  <c:v>25824.445</c:v>
                </c:pt>
                <c:pt idx="2273">
                  <c:v>25836.035</c:v>
                </c:pt>
                <c:pt idx="2274">
                  <c:v>25847.64</c:v>
                </c:pt>
                <c:pt idx="2275">
                  <c:v>25859.285</c:v>
                </c:pt>
                <c:pt idx="2276">
                  <c:v>25870.935000000001</c:v>
                </c:pt>
                <c:pt idx="2277">
                  <c:v>25882.584999999999</c:v>
                </c:pt>
                <c:pt idx="2278">
                  <c:v>25894.17</c:v>
                </c:pt>
                <c:pt idx="2279">
                  <c:v>25905.7</c:v>
                </c:pt>
                <c:pt idx="2280">
                  <c:v>25917.360000000001</c:v>
                </c:pt>
                <c:pt idx="2281">
                  <c:v>25928.82</c:v>
                </c:pt>
                <c:pt idx="2282">
                  <c:v>25939.935000000001</c:v>
                </c:pt>
                <c:pt idx="2283">
                  <c:v>25951.505000000001</c:v>
                </c:pt>
                <c:pt idx="2284">
                  <c:v>25963.115000000002</c:v>
                </c:pt>
                <c:pt idx="2285">
                  <c:v>25974.724999999999</c:v>
                </c:pt>
                <c:pt idx="2286">
                  <c:v>25986.31</c:v>
                </c:pt>
                <c:pt idx="2287">
                  <c:v>25997.94</c:v>
                </c:pt>
                <c:pt idx="2288">
                  <c:v>26009.564999999999</c:v>
                </c:pt>
                <c:pt idx="2289">
                  <c:v>26021.185000000001</c:v>
                </c:pt>
                <c:pt idx="2290">
                  <c:v>26032.794999999998</c:v>
                </c:pt>
                <c:pt idx="2291">
                  <c:v>26044.055</c:v>
                </c:pt>
                <c:pt idx="2292">
                  <c:v>26055.685000000001</c:v>
                </c:pt>
                <c:pt idx="2293">
                  <c:v>26067.275000000001</c:v>
                </c:pt>
                <c:pt idx="2294">
                  <c:v>26078.880000000001</c:v>
                </c:pt>
                <c:pt idx="2295">
                  <c:v>26090.485000000001</c:v>
                </c:pt>
                <c:pt idx="2296">
                  <c:v>26102.115000000002</c:v>
                </c:pt>
                <c:pt idx="2297">
                  <c:v>26113.755000000001</c:v>
                </c:pt>
                <c:pt idx="2298">
                  <c:v>26125.365000000002</c:v>
                </c:pt>
                <c:pt idx="2299">
                  <c:v>26136.97</c:v>
                </c:pt>
                <c:pt idx="2300">
                  <c:v>26148.595000000001</c:v>
                </c:pt>
                <c:pt idx="2301">
                  <c:v>26160.224999999999</c:v>
                </c:pt>
                <c:pt idx="2302">
                  <c:v>26171.855</c:v>
                </c:pt>
                <c:pt idx="2303">
                  <c:v>26183.42</c:v>
                </c:pt>
                <c:pt idx="2304">
                  <c:v>26195.06</c:v>
                </c:pt>
                <c:pt idx="2305">
                  <c:v>26206.634999999998</c:v>
                </c:pt>
                <c:pt idx="2306">
                  <c:v>26218.27</c:v>
                </c:pt>
                <c:pt idx="2307">
                  <c:v>26229.88</c:v>
                </c:pt>
                <c:pt idx="2308">
                  <c:v>26241.514999999999</c:v>
                </c:pt>
                <c:pt idx="2309">
                  <c:v>26253.075000000001</c:v>
                </c:pt>
                <c:pt idx="2310">
                  <c:v>26264.32</c:v>
                </c:pt>
                <c:pt idx="2311">
                  <c:v>26275.924999999999</c:v>
                </c:pt>
                <c:pt idx="2312">
                  <c:v>26287.575000000001</c:v>
                </c:pt>
                <c:pt idx="2313">
                  <c:v>26299.125</c:v>
                </c:pt>
                <c:pt idx="2314">
                  <c:v>26310.735000000001</c:v>
                </c:pt>
                <c:pt idx="2315">
                  <c:v>26322.174999999999</c:v>
                </c:pt>
                <c:pt idx="2316">
                  <c:v>26333.8</c:v>
                </c:pt>
                <c:pt idx="2317">
                  <c:v>26345.404999999999</c:v>
                </c:pt>
                <c:pt idx="2318">
                  <c:v>26357.040000000001</c:v>
                </c:pt>
                <c:pt idx="2319">
                  <c:v>26365.945</c:v>
                </c:pt>
                <c:pt idx="2320">
                  <c:v>26377.37</c:v>
                </c:pt>
                <c:pt idx="2321">
                  <c:v>26388.92</c:v>
                </c:pt>
                <c:pt idx="2322">
                  <c:v>26400.52</c:v>
                </c:pt>
                <c:pt idx="2323">
                  <c:v>26412.115000000002</c:v>
                </c:pt>
                <c:pt idx="2324">
                  <c:v>26423.744999999999</c:v>
                </c:pt>
                <c:pt idx="2325">
                  <c:v>26435.360000000001</c:v>
                </c:pt>
                <c:pt idx="2326">
                  <c:v>26447.005000000001</c:v>
                </c:pt>
                <c:pt idx="2327">
                  <c:v>26458.555</c:v>
                </c:pt>
                <c:pt idx="2328">
                  <c:v>26470.195</c:v>
                </c:pt>
                <c:pt idx="2329">
                  <c:v>26481.724999999999</c:v>
                </c:pt>
                <c:pt idx="2330">
                  <c:v>26493.01</c:v>
                </c:pt>
                <c:pt idx="2331">
                  <c:v>26504.639999999999</c:v>
                </c:pt>
                <c:pt idx="2332">
                  <c:v>26516.244999999999</c:v>
                </c:pt>
                <c:pt idx="2333">
                  <c:v>26527.46</c:v>
                </c:pt>
                <c:pt idx="2334">
                  <c:v>26538.955000000002</c:v>
                </c:pt>
                <c:pt idx="2335">
                  <c:v>26550.53</c:v>
                </c:pt>
                <c:pt idx="2336">
                  <c:v>26562.13</c:v>
                </c:pt>
                <c:pt idx="2337">
                  <c:v>26573.71</c:v>
                </c:pt>
                <c:pt idx="2338">
                  <c:v>26585.345000000001</c:v>
                </c:pt>
                <c:pt idx="2339">
                  <c:v>26596.935000000001</c:v>
                </c:pt>
                <c:pt idx="2340">
                  <c:v>26608.544999999998</c:v>
                </c:pt>
                <c:pt idx="2341">
                  <c:v>26620.145</c:v>
                </c:pt>
                <c:pt idx="2342">
                  <c:v>26631.72</c:v>
                </c:pt>
                <c:pt idx="2343">
                  <c:v>26643.145</c:v>
                </c:pt>
                <c:pt idx="2344">
                  <c:v>26654.764999999999</c:v>
                </c:pt>
                <c:pt idx="2345">
                  <c:v>26666.38</c:v>
                </c:pt>
                <c:pt idx="2346">
                  <c:v>26678.01</c:v>
                </c:pt>
                <c:pt idx="2347">
                  <c:v>26689.41</c:v>
                </c:pt>
                <c:pt idx="2348">
                  <c:v>26701.01</c:v>
                </c:pt>
                <c:pt idx="2349">
                  <c:v>26712.63</c:v>
                </c:pt>
                <c:pt idx="2350">
                  <c:v>26724.125</c:v>
                </c:pt>
                <c:pt idx="2351">
                  <c:v>26735.74</c:v>
                </c:pt>
                <c:pt idx="2352">
                  <c:v>26747.384999999998</c:v>
                </c:pt>
                <c:pt idx="2353">
                  <c:v>26759.03</c:v>
                </c:pt>
                <c:pt idx="2354">
                  <c:v>26770</c:v>
                </c:pt>
                <c:pt idx="2355">
                  <c:v>26781.595000000001</c:v>
                </c:pt>
                <c:pt idx="2356">
                  <c:v>26793.200000000001</c:v>
                </c:pt>
                <c:pt idx="2357">
                  <c:v>26804.814999999999</c:v>
                </c:pt>
                <c:pt idx="2358">
                  <c:v>26816.404999999999</c:v>
                </c:pt>
                <c:pt idx="2359">
                  <c:v>26828.025000000001</c:v>
                </c:pt>
                <c:pt idx="2360">
                  <c:v>26839.615000000002</c:v>
                </c:pt>
                <c:pt idx="2361">
                  <c:v>26851.195</c:v>
                </c:pt>
                <c:pt idx="2362">
                  <c:v>26861.915000000001</c:v>
                </c:pt>
                <c:pt idx="2363">
                  <c:v>26873.525000000001</c:v>
                </c:pt>
                <c:pt idx="2364">
                  <c:v>26885.134999999998</c:v>
                </c:pt>
                <c:pt idx="2365">
                  <c:v>26896.115000000002</c:v>
                </c:pt>
                <c:pt idx="2366">
                  <c:v>26907.735000000001</c:v>
                </c:pt>
                <c:pt idx="2367">
                  <c:v>26919.365000000002</c:v>
                </c:pt>
                <c:pt idx="2368">
                  <c:v>26930.764999999999</c:v>
                </c:pt>
                <c:pt idx="2369">
                  <c:v>26942.395</c:v>
                </c:pt>
                <c:pt idx="2370">
                  <c:v>26953.985000000001</c:v>
                </c:pt>
                <c:pt idx="2371">
                  <c:v>26965.634999999998</c:v>
                </c:pt>
                <c:pt idx="2372">
                  <c:v>26977.244999999999</c:v>
                </c:pt>
                <c:pt idx="2373">
                  <c:v>26988.35</c:v>
                </c:pt>
                <c:pt idx="2374">
                  <c:v>26999.974999999999</c:v>
                </c:pt>
                <c:pt idx="2375">
                  <c:v>27011.625</c:v>
                </c:pt>
                <c:pt idx="2376">
                  <c:v>27023.165000000001</c:v>
                </c:pt>
                <c:pt idx="2377">
                  <c:v>27034.77</c:v>
                </c:pt>
                <c:pt idx="2378">
                  <c:v>27046.384999999998</c:v>
                </c:pt>
                <c:pt idx="2379">
                  <c:v>27058.014999999999</c:v>
                </c:pt>
                <c:pt idx="2380">
                  <c:v>27069.615000000002</c:v>
                </c:pt>
                <c:pt idx="2381">
                  <c:v>27081.235000000001</c:v>
                </c:pt>
                <c:pt idx="2382">
                  <c:v>27092.755000000001</c:v>
                </c:pt>
                <c:pt idx="2383">
                  <c:v>27104.240000000002</c:v>
                </c:pt>
                <c:pt idx="2384">
                  <c:v>27115.845000000001</c:v>
                </c:pt>
                <c:pt idx="2385">
                  <c:v>27127.09</c:v>
                </c:pt>
                <c:pt idx="2386">
                  <c:v>27137.88</c:v>
                </c:pt>
                <c:pt idx="2387">
                  <c:v>27149.195</c:v>
                </c:pt>
                <c:pt idx="2388">
                  <c:v>27160.334999999999</c:v>
                </c:pt>
                <c:pt idx="2389">
                  <c:v>27171.96</c:v>
                </c:pt>
                <c:pt idx="2390">
                  <c:v>27183.584999999999</c:v>
                </c:pt>
                <c:pt idx="2391">
                  <c:v>27195.200000000001</c:v>
                </c:pt>
                <c:pt idx="2392">
                  <c:v>27206.785</c:v>
                </c:pt>
                <c:pt idx="2393">
                  <c:v>27218.41</c:v>
                </c:pt>
                <c:pt idx="2394">
                  <c:v>27229.985000000001</c:v>
                </c:pt>
                <c:pt idx="2395">
                  <c:v>27241.435000000001</c:v>
                </c:pt>
                <c:pt idx="2396">
                  <c:v>27253.075000000001</c:v>
                </c:pt>
                <c:pt idx="2397">
                  <c:v>27264.685000000001</c:v>
                </c:pt>
                <c:pt idx="2398">
                  <c:v>27276.025000000001</c:v>
                </c:pt>
                <c:pt idx="2399">
                  <c:v>27287.685000000001</c:v>
                </c:pt>
                <c:pt idx="2400">
                  <c:v>27299.27</c:v>
                </c:pt>
                <c:pt idx="2401">
                  <c:v>27310.865000000002</c:v>
                </c:pt>
                <c:pt idx="2402">
                  <c:v>27322.45</c:v>
                </c:pt>
                <c:pt idx="2403">
                  <c:v>27334.055</c:v>
                </c:pt>
                <c:pt idx="2404">
                  <c:v>27345.705000000002</c:v>
                </c:pt>
                <c:pt idx="2405">
                  <c:v>27357.334999999999</c:v>
                </c:pt>
                <c:pt idx="2406">
                  <c:v>27368.965</c:v>
                </c:pt>
                <c:pt idx="2407">
                  <c:v>27380.59</c:v>
                </c:pt>
                <c:pt idx="2408">
                  <c:v>27392.244999999999</c:v>
                </c:pt>
                <c:pt idx="2409">
                  <c:v>27403.65</c:v>
                </c:pt>
                <c:pt idx="2410">
                  <c:v>27408.26</c:v>
                </c:pt>
                <c:pt idx="2411">
                  <c:v>27419.86</c:v>
                </c:pt>
                <c:pt idx="2412">
                  <c:v>27422.395</c:v>
                </c:pt>
                <c:pt idx="2413">
                  <c:v>27424.23</c:v>
                </c:pt>
                <c:pt idx="2414">
                  <c:v>27435.865000000002</c:v>
                </c:pt>
                <c:pt idx="2415">
                  <c:v>27447.505000000001</c:v>
                </c:pt>
                <c:pt idx="2416">
                  <c:v>27458.93</c:v>
                </c:pt>
                <c:pt idx="2417">
                  <c:v>27469.915000000001</c:v>
                </c:pt>
                <c:pt idx="2418">
                  <c:v>27481.544999999998</c:v>
                </c:pt>
                <c:pt idx="2419">
                  <c:v>27493.145</c:v>
                </c:pt>
                <c:pt idx="2420">
                  <c:v>27504.76</c:v>
                </c:pt>
                <c:pt idx="2421">
                  <c:v>27516.36</c:v>
                </c:pt>
                <c:pt idx="2422">
                  <c:v>27527.834999999999</c:v>
                </c:pt>
                <c:pt idx="2423">
                  <c:v>27539.445</c:v>
                </c:pt>
                <c:pt idx="2424">
                  <c:v>27551.084999999999</c:v>
                </c:pt>
                <c:pt idx="2425">
                  <c:v>27562.705000000002</c:v>
                </c:pt>
                <c:pt idx="2426">
                  <c:v>27574.334999999999</c:v>
                </c:pt>
                <c:pt idx="2427">
                  <c:v>27585.97</c:v>
                </c:pt>
                <c:pt idx="2428">
                  <c:v>27597.584999999999</c:v>
                </c:pt>
                <c:pt idx="2429">
                  <c:v>27609.215</c:v>
                </c:pt>
                <c:pt idx="2430">
                  <c:v>27620.845000000001</c:v>
                </c:pt>
                <c:pt idx="2431">
                  <c:v>27632.095000000001</c:v>
                </c:pt>
                <c:pt idx="2432">
                  <c:v>27643.69</c:v>
                </c:pt>
                <c:pt idx="2433">
                  <c:v>27655.33</c:v>
                </c:pt>
                <c:pt idx="2434">
                  <c:v>27666.384999999998</c:v>
                </c:pt>
                <c:pt idx="2435">
                  <c:v>27678.02</c:v>
                </c:pt>
                <c:pt idx="2436">
                  <c:v>27689.685000000001</c:v>
                </c:pt>
                <c:pt idx="2437">
                  <c:v>27701.31</c:v>
                </c:pt>
                <c:pt idx="2438">
                  <c:v>27712.93</c:v>
                </c:pt>
                <c:pt idx="2439">
                  <c:v>27724.53</c:v>
                </c:pt>
                <c:pt idx="2440">
                  <c:v>27735.994999999999</c:v>
                </c:pt>
                <c:pt idx="2441">
                  <c:v>27747.55</c:v>
                </c:pt>
                <c:pt idx="2442">
                  <c:v>27759.17</c:v>
                </c:pt>
                <c:pt idx="2443">
                  <c:v>27770.345000000001</c:v>
                </c:pt>
                <c:pt idx="2444">
                  <c:v>27781.95</c:v>
                </c:pt>
                <c:pt idx="2445">
                  <c:v>27793.56</c:v>
                </c:pt>
                <c:pt idx="2446">
                  <c:v>27805.195</c:v>
                </c:pt>
                <c:pt idx="2447">
                  <c:v>27816.705000000002</c:v>
                </c:pt>
                <c:pt idx="2448">
                  <c:v>27828.305</c:v>
                </c:pt>
                <c:pt idx="2449">
                  <c:v>27839.95</c:v>
                </c:pt>
                <c:pt idx="2450">
                  <c:v>27851.345000000001</c:v>
                </c:pt>
                <c:pt idx="2451">
                  <c:v>27862.974999999999</c:v>
                </c:pt>
                <c:pt idx="2452">
                  <c:v>27874.615000000002</c:v>
                </c:pt>
                <c:pt idx="2453">
                  <c:v>27886.244999999999</c:v>
                </c:pt>
                <c:pt idx="2454">
                  <c:v>27897.865000000002</c:v>
                </c:pt>
                <c:pt idx="2455">
                  <c:v>27909.474999999999</c:v>
                </c:pt>
                <c:pt idx="2456">
                  <c:v>27921.11</c:v>
                </c:pt>
                <c:pt idx="2457">
                  <c:v>27932.695</c:v>
                </c:pt>
                <c:pt idx="2458">
                  <c:v>27944.355</c:v>
                </c:pt>
                <c:pt idx="2459">
                  <c:v>27956</c:v>
                </c:pt>
                <c:pt idx="2460">
                  <c:v>27967.605</c:v>
                </c:pt>
                <c:pt idx="2461">
                  <c:v>27979.195</c:v>
                </c:pt>
                <c:pt idx="2462">
                  <c:v>27990.764999999999</c:v>
                </c:pt>
                <c:pt idx="2463">
                  <c:v>28002.42</c:v>
                </c:pt>
                <c:pt idx="2464">
                  <c:v>28013.95</c:v>
                </c:pt>
                <c:pt idx="2465">
                  <c:v>28025.535</c:v>
                </c:pt>
                <c:pt idx="2466">
                  <c:v>28037.064999999999</c:v>
                </c:pt>
                <c:pt idx="2467">
                  <c:v>28048.66</c:v>
                </c:pt>
                <c:pt idx="2468">
                  <c:v>28060.264999999999</c:v>
                </c:pt>
                <c:pt idx="2469">
                  <c:v>28071.91</c:v>
                </c:pt>
                <c:pt idx="2470">
                  <c:v>28083.424999999999</c:v>
                </c:pt>
                <c:pt idx="2471">
                  <c:v>28095.005000000001</c:v>
                </c:pt>
                <c:pt idx="2472">
                  <c:v>28106.625</c:v>
                </c:pt>
                <c:pt idx="2473">
                  <c:v>28118.23</c:v>
                </c:pt>
                <c:pt idx="2474">
                  <c:v>28129.764999999999</c:v>
                </c:pt>
                <c:pt idx="2475">
                  <c:v>28141.39</c:v>
                </c:pt>
                <c:pt idx="2476">
                  <c:v>28152.974999999999</c:v>
                </c:pt>
                <c:pt idx="2477">
                  <c:v>28164.6</c:v>
                </c:pt>
                <c:pt idx="2478">
                  <c:v>28176.205000000002</c:v>
                </c:pt>
                <c:pt idx="2479">
                  <c:v>28187.82</c:v>
                </c:pt>
                <c:pt idx="2480">
                  <c:v>28199.474999999999</c:v>
                </c:pt>
                <c:pt idx="2481">
                  <c:v>28211.145</c:v>
                </c:pt>
                <c:pt idx="2482">
                  <c:v>28222.755000000001</c:v>
                </c:pt>
                <c:pt idx="2483">
                  <c:v>28234.375</c:v>
                </c:pt>
                <c:pt idx="2484">
                  <c:v>28245.99</c:v>
                </c:pt>
                <c:pt idx="2485">
                  <c:v>28257.075000000001</c:v>
                </c:pt>
                <c:pt idx="2486">
                  <c:v>28268.705000000002</c:v>
                </c:pt>
                <c:pt idx="2487">
                  <c:v>28280.33</c:v>
                </c:pt>
                <c:pt idx="2488">
                  <c:v>28291.945</c:v>
                </c:pt>
                <c:pt idx="2489">
                  <c:v>28303.575000000001</c:v>
                </c:pt>
                <c:pt idx="2490">
                  <c:v>28315.215</c:v>
                </c:pt>
                <c:pt idx="2491">
                  <c:v>28326.825000000001</c:v>
                </c:pt>
                <c:pt idx="2492">
                  <c:v>28338.48</c:v>
                </c:pt>
                <c:pt idx="2493">
                  <c:v>28350.105</c:v>
                </c:pt>
                <c:pt idx="2494">
                  <c:v>28361.654999999999</c:v>
                </c:pt>
                <c:pt idx="2495">
                  <c:v>28373.255000000001</c:v>
                </c:pt>
                <c:pt idx="2496">
                  <c:v>28384.865000000002</c:v>
                </c:pt>
                <c:pt idx="2497">
                  <c:v>28396.525000000001</c:v>
                </c:pt>
                <c:pt idx="2498">
                  <c:v>28408.014999999999</c:v>
                </c:pt>
                <c:pt idx="2499">
                  <c:v>28419.57</c:v>
                </c:pt>
                <c:pt idx="2500">
                  <c:v>28431.195</c:v>
                </c:pt>
                <c:pt idx="2501">
                  <c:v>28442.805</c:v>
                </c:pt>
                <c:pt idx="2502">
                  <c:v>28454.43</c:v>
                </c:pt>
                <c:pt idx="2503">
                  <c:v>28466.03</c:v>
                </c:pt>
                <c:pt idx="2504">
                  <c:v>28477.695</c:v>
                </c:pt>
                <c:pt idx="2505">
                  <c:v>28489.275000000001</c:v>
                </c:pt>
                <c:pt idx="2506">
                  <c:v>28500.875</c:v>
                </c:pt>
                <c:pt idx="2507">
                  <c:v>28512.485000000001</c:v>
                </c:pt>
                <c:pt idx="2508">
                  <c:v>28524.075000000001</c:v>
                </c:pt>
                <c:pt idx="2509">
                  <c:v>28535.695</c:v>
                </c:pt>
                <c:pt idx="2510">
                  <c:v>28547.3</c:v>
                </c:pt>
                <c:pt idx="2511">
                  <c:v>28558.955000000002</c:v>
                </c:pt>
                <c:pt idx="2512">
                  <c:v>28570.595000000001</c:v>
                </c:pt>
                <c:pt idx="2513">
                  <c:v>28582.240000000002</c:v>
                </c:pt>
                <c:pt idx="2514">
                  <c:v>28593.84</c:v>
                </c:pt>
                <c:pt idx="2515">
                  <c:v>28605.424999999999</c:v>
                </c:pt>
                <c:pt idx="2516">
                  <c:v>28617.02</c:v>
                </c:pt>
                <c:pt idx="2517">
                  <c:v>28628.634999999998</c:v>
                </c:pt>
                <c:pt idx="2518">
                  <c:v>28640.285</c:v>
                </c:pt>
                <c:pt idx="2519">
                  <c:v>28651.94</c:v>
                </c:pt>
                <c:pt idx="2520">
                  <c:v>28663.514999999999</c:v>
                </c:pt>
                <c:pt idx="2521">
                  <c:v>28675.040000000001</c:v>
                </c:pt>
                <c:pt idx="2522">
                  <c:v>28686.66</c:v>
                </c:pt>
                <c:pt idx="2523">
                  <c:v>28698.264999999999</c:v>
                </c:pt>
                <c:pt idx="2524">
                  <c:v>28709.88</c:v>
                </c:pt>
                <c:pt idx="2525">
                  <c:v>28721.46</c:v>
                </c:pt>
                <c:pt idx="2526">
                  <c:v>28733.044999999998</c:v>
                </c:pt>
                <c:pt idx="2527">
                  <c:v>28744.674999999999</c:v>
                </c:pt>
                <c:pt idx="2528">
                  <c:v>28756.294999999998</c:v>
                </c:pt>
                <c:pt idx="2529">
                  <c:v>28767.884999999998</c:v>
                </c:pt>
                <c:pt idx="2530">
                  <c:v>28779.514999999999</c:v>
                </c:pt>
                <c:pt idx="2531">
                  <c:v>28791.125</c:v>
                </c:pt>
                <c:pt idx="2532">
                  <c:v>28802.794999999998</c:v>
                </c:pt>
                <c:pt idx="2533">
                  <c:v>28814.43</c:v>
                </c:pt>
                <c:pt idx="2534">
                  <c:v>28826.044999999998</c:v>
                </c:pt>
                <c:pt idx="2535">
                  <c:v>28837.625</c:v>
                </c:pt>
                <c:pt idx="2536">
                  <c:v>28849.264999999999</c:v>
                </c:pt>
                <c:pt idx="2537">
                  <c:v>28860.91</c:v>
                </c:pt>
                <c:pt idx="2538">
                  <c:v>28872.325000000001</c:v>
                </c:pt>
                <c:pt idx="2539">
                  <c:v>28883.94</c:v>
                </c:pt>
                <c:pt idx="2540">
                  <c:v>28895.555</c:v>
                </c:pt>
                <c:pt idx="2541">
                  <c:v>28907.154999999999</c:v>
                </c:pt>
                <c:pt idx="2542">
                  <c:v>28918.785</c:v>
                </c:pt>
                <c:pt idx="2543">
                  <c:v>28930.45</c:v>
                </c:pt>
                <c:pt idx="2544">
                  <c:v>28941.924999999999</c:v>
                </c:pt>
                <c:pt idx="2545">
                  <c:v>28953.514999999999</c:v>
                </c:pt>
                <c:pt idx="2546">
                  <c:v>28965.13</c:v>
                </c:pt>
                <c:pt idx="2547">
                  <c:v>28976.715</c:v>
                </c:pt>
                <c:pt idx="2548">
                  <c:v>28988.384999999998</c:v>
                </c:pt>
                <c:pt idx="2549">
                  <c:v>29000.005000000001</c:v>
                </c:pt>
                <c:pt idx="2550">
                  <c:v>29011.575000000001</c:v>
                </c:pt>
                <c:pt idx="2551">
                  <c:v>29023.07</c:v>
                </c:pt>
                <c:pt idx="2552">
                  <c:v>29034.705000000002</c:v>
                </c:pt>
                <c:pt idx="2553">
                  <c:v>29046.33</c:v>
                </c:pt>
                <c:pt idx="2554">
                  <c:v>29057.915000000001</c:v>
                </c:pt>
                <c:pt idx="2555">
                  <c:v>29069.25</c:v>
                </c:pt>
                <c:pt idx="2556">
                  <c:v>29080.89</c:v>
                </c:pt>
                <c:pt idx="2557">
                  <c:v>29092.535</c:v>
                </c:pt>
                <c:pt idx="2558">
                  <c:v>29104.16</c:v>
                </c:pt>
                <c:pt idx="2559">
                  <c:v>29115.46</c:v>
                </c:pt>
                <c:pt idx="2560">
                  <c:v>29127.07</c:v>
                </c:pt>
                <c:pt idx="2561">
                  <c:v>29138.665000000001</c:v>
                </c:pt>
                <c:pt idx="2562">
                  <c:v>29150.294999999998</c:v>
                </c:pt>
                <c:pt idx="2563">
                  <c:v>29161.919999999998</c:v>
                </c:pt>
                <c:pt idx="2564">
                  <c:v>29173.53</c:v>
                </c:pt>
                <c:pt idx="2565">
                  <c:v>29185.14</c:v>
                </c:pt>
                <c:pt idx="2566">
                  <c:v>29196.77</c:v>
                </c:pt>
                <c:pt idx="2567">
                  <c:v>29208.365000000002</c:v>
                </c:pt>
                <c:pt idx="2568">
                  <c:v>29219.994999999999</c:v>
                </c:pt>
                <c:pt idx="2569">
                  <c:v>29231.59</c:v>
                </c:pt>
                <c:pt idx="2570">
                  <c:v>29242.715</c:v>
                </c:pt>
                <c:pt idx="2571">
                  <c:v>29254.37</c:v>
                </c:pt>
                <c:pt idx="2572">
                  <c:v>29265.994999999999</c:v>
                </c:pt>
                <c:pt idx="2573">
                  <c:v>29277.575000000001</c:v>
                </c:pt>
                <c:pt idx="2574">
                  <c:v>29289.205000000002</c:v>
                </c:pt>
                <c:pt idx="2575">
                  <c:v>29300.845000000001</c:v>
                </c:pt>
                <c:pt idx="2576">
                  <c:v>29312.415000000001</c:v>
                </c:pt>
                <c:pt idx="2577">
                  <c:v>29323.945</c:v>
                </c:pt>
                <c:pt idx="2578">
                  <c:v>29335.575000000001</c:v>
                </c:pt>
                <c:pt idx="2579">
                  <c:v>29347.19</c:v>
                </c:pt>
                <c:pt idx="2580">
                  <c:v>29358.799999999999</c:v>
                </c:pt>
                <c:pt idx="2581">
                  <c:v>29370.445</c:v>
                </c:pt>
                <c:pt idx="2582">
                  <c:v>29382.055</c:v>
                </c:pt>
                <c:pt idx="2583">
                  <c:v>29393.49</c:v>
                </c:pt>
                <c:pt idx="2584">
                  <c:v>29404.965</c:v>
                </c:pt>
                <c:pt idx="2585">
                  <c:v>29416.584999999999</c:v>
                </c:pt>
                <c:pt idx="2586">
                  <c:v>29428.080000000002</c:v>
                </c:pt>
                <c:pt idx="2587">
                  <c:v>29439.685000000001</c:v>
                </c:pt>
                <c:pt idx="2588">
                  <c:v>29451.185000000001</c:v>
                </c:pt>
                <c:pt idx="2589">
                  <c:v>29462.81</c:v>
                </c:pt>
                <c:pt idx="2590">
                  <c:v>29474.465</c:v>
                </c:pt>
                <c:pt idx="2591">
                  <c:v>29486.055</c:v>
                </c:pt>
                <c:pt idx="2592">
                  <c:v>29497.71</c:v>
                </c:pt>
                <c:pt idx="2593">
                  <c:v>29509.055</c:v>
                </c:pt>
                <c:pt idx="2594">
                  <c:v>29520.66</c:v>
                </c:pt>
                <c:pt idx="2595">
                  <c:v>29531.75</c:v>
                </c:pt>
                <c:pt idx="2596">
                  <c:v>29543.384999999998</c:v>
                </c:pt>
                <c:pt idx="2597">
                  <c:v>29554.974999999999</c:v>
                </c:pt>
                <c:pt idx="2598">
                  <c:v>29566.575000000001</c:v>
                </c:pt>
                <c:pt idx="2599">
                  <c:v>29578.185000000001</c:v>
                </c:pt>
                <c:pt idx="2600">
                  <c:v>29589.82</c:v>
                </c:pt>
                <c:pt idx="2601">
                  <c:v>29601.435000000001</c:v>
                </c:pt>
                <c:pt idx="2602">
                  <c:v>29613.064999999999</c:v>
                </c:pt>
                <c:pt idx="2603">
                  <c:v>29624.51</c:v>
                </c:pt>
                <c:pt idx="2604">
                  <c:v>29636.13</c:v>
                </c:pt>
                <c:pt idx="2605">
                  <c:v>29647.77</c:v>
                </c:pt>
                <c:pt idx="2606">
                  <c:v>29659.404999999999</c:v>
                </c:pt>
                <c:pt idx="2607">
                  <c:v>29670.904999999999</c:v>
                </c:pt>
                <c:pt idx="2608">
                  <c:v>29682.555</c:v>
                </c:pt>
                <c:pt idx="2609">
                  <c:v>29694.09</c:v>
                </c:pt>
                <c:pt idx="2610">
                  <c:v>29705.72</c:v>
                </c:pt>
                <c:pt idx="2611">
                  <c:v>29717.294999999998</c:v>
                </c:pt>
                <c:pt idx="2612">
                  <c:v>29728.785</c:v>
                </c:pt>
                <c:pt idx="2613">
                  <c:v>29740.415000000001</c:v>
                </c:pt>
                <c:pt idx="2614">
                  <c:v>29752.025000000001</c:v>
                </c:pt>
                <c:pt idx="2615">
                  <c:v>29763.665000000001</c:v>
                </c:pt>
                <c:pt idx="2616">
                  <c:v>29775.264999999999</c:v>
                </c:pt>
                <c:pt idx="2617">
                  <c:v>29786.87</c:v>
                </c:pt>
                <c:pt idx="2618">
                  <c:v>29798.48</c:v>
                </c:pt>
                <c:pt idx="2619">
                  <c:v>29810.095000000001</c:v>
                </c:pt>
                <c:pt idx="2620">
                  <c:v>29820.764999999999</c:v>
                </c:pt>
                <c:pt idx="2621">
                  <c:v>29832.404999999999</c:v>
                </c:pt>
                <c:pt idx="2622">
                  <c:v>29843.994999999999</c:v>
                </c:pt>
                <c:pt idx="2623">
                  <c:v>29855.474999999999</c:v>
                </c:pt>
                <c:pt idx="2624">
                  <c:v>29867.105</c:v>
                </c:pt>
                <c:pt idx="2625">
                  <c:v>29878.625</c:v>
                </c:pt>
                <c:pt idx="2626">
                  <c:v>29890.275000000001</c:v>
                </c:pt>
                <c:pt idx="2627">
                  <c:v>29901.919999999998</c:v>
                </c:pt>
                <c:pt idx="2628">
                  <c:v>29913.235000000001</c:v>
                </c:pt>
                <c:pt idx="2629">
                  <c:v>29924.875</c:v>
                </c:pt>
                <c:pt idx="2630">
                  <c:v>29936.49</c:v>
                </c:pt>
                <c:pt idx="2631">
                  <c:v>29948.11</c:v>
                </c:pt>
                <c:pt idx="2632">
                  <c:v>29959.78</c:v>
                </c:pt>
                <c:pt idx="2633">
                  <c:v>29971.415000000001</c:v>
                </c:pt>
                <c:pt idx="2634">
                  <c:v>29983.055</c:v>
                </c:pt>
                <c:pt idx="2635">
                  <c:v>29994.685000000001</c:v>
                </c:pt>
                <c:pt idx="2636">
                  <c:v>30006.264999999999</c:v>
                </c:pt>
                <c:pt idx="2637">
                  <c:v>30017.91</c:v>
                </c:pt>
                <c:pt idx="2638">
                  <c:v>30029.52</c:v>
                </c:pt>
                <c:pt idx="2639">
                  <c:v>30041.16</c:v>
                </c:pt>
                <c:pt idx="2640">
                  <c:v>30052.764999999999</c:v>
                </c:pt>
                <c:pt idx="2641">
                  <c:v>30064.35</c:v>
                </c:pt>
                <c:pt idx="2642">
                  <c:v>30075.974999999999</c:v>
                </c:pt>
                <c:pt idx="2643">
                  <c:v>30087.625</c:v>
                </c:pt>
                <c:pt idx="2644">
                  <c:v>30099.255000000001</c:v>
                </c:pt>
                <c:pt idx="2645">
                  <c:v>30110.880000000001</c:v>
                </c:pt>
                <c:pt idx="2646">
                  <c:v>30121.895</c:v>
                </c:pt>
                <c:pt idx="2647">
                  <c:v>30133.5</c:v>
                </c:pt>
                <c:pt idx="2648">
                  <c:v>30145.115000000002</c:v>
                </c:pt>
                <c:pt idx="2649">
                  <c:v>30156.345000000001</c:v>
                </c:pt>
                <c:pt idx="2650">
                  <c:v>30167.974999999999</c:v>
                </c:pt>
                <c:pt idx="2651">
                  <c:v>30179.625</c:v>
                </c:pt>
                <c:pt idx="2652">
                  <c:v>30191.29</c:v>
                </c:pt>
                <c:pt idx="2653">
                  <c:v>30202.915000000001</c:v>
                </c:pt>
                <c:pt idx="2654">
                  <c:v>30214.53</c:v>
                </c:pt>
                <c:pt idx="2655">
                  <c:v>30226.145</c:v>
                </c:pt>
                <c:pt idx="2656">
                  <c:v>30235.705000000002</c:v>
                </c:pt>
                <c:pt idx="2657">
                  <c:v>30247.355</c:v>
                </c:pt>
                <c:pt idx="2658">
                  <c:v>30259.03</c:v>
                </c:pt>
                <c:pt idx="2659">
                  <c:v>30270.634999999998</c:v>
                </c:pt>
                <c:pt idx="2660">
                  <c:v>30282.25</c:v>
                </c:pt>
                <c:pt idx="2661">
                  <c:v>30293.794999999998</c:v>
                </c:pt>
                <c:pt idx="2662">
                  <c:v>30305.424999999999</c:v>
                </c:pt>
                <c:pt idx="2663">
                  <c:v>30316.974999999999</c:v>
                </c:pt>
                <c:pt idx="2664">
                  <c:v>30328.61</c:v>
                </c:pt>
                <c:pt idx="2665">
                  <c:v>30339.845000000001</c:v>
                </c:pt>
                <c:pt idx="2666">
                  <c:v>30351.46</c:v>
                </c:pt>
                <c:pt idx="2667">
                  <c:v>30363.084999999999</c:v>
                </c:pt>
                <c:pt idx="2668">
                  <c:v>30374.67</c:v>
                </c:pt>
                <c:pt idx="2669">
                  <c:v>30386.305</c:v>
                </c:pt>
                <c:pt idx="2670">
                  <c:v>30397.904999999999</c:v>
                </c:pt>
                <c:pt idx="2671">
                  <c:v>30409.525000000001</c:v>
                </c:pt>
                <c:pt idx="2672">
                  <c:v>30421.17</c:v>
                </c:pt>
                <c:pt idx="2673">
                  <c:v>30432.78</c:v>
                </c:pt>
                <c:pt idx="2674">
                  <c:v>30444.424999999999</c:v>
                </c:pt>
                <c:pt idx="2675">
                  <c:v>30456.025000000001</c:v>
                </c:pt>
                <c:pt idx="2676">
                  <c:v>30467.584999999999</c:v>
                </c:pt>
                <c:pt idx="2677">
                  <c:v>30479.215</c:v>
                </c:pt>
                <c:pt idx="2678">
                  <c:v>30490.794999999998</c:v>
                </c:pt>
                <c:pt idx="2679">
                  <c:v>30502.424999999999</c:v>
                </c:pt>
                <c:pt idx="2680">
                  <c:v>30514.01</c:v>
                </c:pt>
                <c:pt idx="2681">
                  <c:v>30525.65</c:v>
                </c:pt>
                <c:pt idx="2682">
                  <c:v>30537.275000000001</c:v>
                </c:pt>
                <c:pt idx="2683">
                  <c:v>30548.92</c:v>
                </c:pt>
                <c:pt idx="2684">
                  <c:v>30560.544999999998</c:v>
                </c:pt>
                <c:pt idx="2685">
                  <c:v>30571.65</c:v>
                </c:pt>
                <c:pt idx="2686">
                  <c:v>30583.294999999998</c:v>
                </c:pt>
                <c:pt idx="2687">
                  <c:v>30594.555</c:v>
                </c:pt>
                <c:pt idx="2688">
                  <c:v>30606.185000000001</c:v>
                </c:pt>
                <c:pt idx="2689">
                  <c:v>30617.51</c:v>
                </c:pt>
                <c:pt idx="2690">
                  <c:v>30629.119999999999</c:v>
                </c:pt>
                <c:pt idx="2691">
                  <c:v>30640.715</c:v>
                </c:pt>
                <c:pt idx="2692">
                  <c:v>30652.355</c:v>
                </c:pt>
                <c:pt idx="2693">
                  <c:v>30663.4</c:v>
                </c:pt>
                <c:pt idx="2694">
                  <c:v>30674.959999999999</c:v>
                </c:pt>
                <c:pt idx="2695">
                  <c:v>30686.605</c:v>
                </c:pt>
                <c:pt idx="2696">
                  <c:v>30697.955000000002</c:v>
                </c:pt>
                <c:pt idx="2697">
                  <c:v>30709.575000000001</c:v>
                </c:pt>
                <c:pt idx="2698">
                  <c:v>30721.17</c:v>
                </c:pt>
                <c:pt idx="2699">
                  <c:v>30732.799999999999</c:v>
                </c:pt>
                <c:pt idx="2700">
                  <c:v>30744.42</c:v>
                </c:pt>
                <c:pt idx="2701">
                  <c:v>30756.035</c:v>
                </c:pt>
                <c:pt idx="2702">
                  <c:v>30767.634999999998</c:v>
                </c:pt>
                <c:pt idx="2703">
                  <c:v>30779.24</c:v>
                </c:pt>
                <c:pt idx="2704">
                  <c:v>30790.744999999999</c:v>
                </c:pt>
                <c:pt idx="2705">
                  <c:v>30802.365000000002</c:v>
                </c:pt>
                <c:pt idx="2706">
                  <c:v>30813.98</c:v>
                </c:pt>
                <c:pt idx="2707">
                  <c:v>30825.535</c:v>
                </c:pt>
                <c:pt idx="2708">
                  <c:v>30837.025000000001</c:v>
                </c:pt>
                <c:pt idx="2709">
                  <c:v>30848.674999999999</c:v>
                </c:pt>
                <c:pt idx="2710">
                  <c:v>30860.285</c:v>
                </c:pt>
                <c:pt idx="2711">
                  <c:v>30871.93</c:v>
                </c:pt>
                <c:pt idx="2712">
                  <c:v>30883.275000000001</c:v>
                </c:pt>
                <c:pt idx="2713">
                  <c:v>30894.880000000001</c:v>
                </c:pt>
                <c:pt idx="2714">
                  <c:v>30906.485000000001</c:v>
                </c:pt>
                <c:pt idx="2715">
                  <c:v>30918.035</c:v>
                </c:pt>
                <c:pt idx="2716">
                  <c:v>30929.65</c:v>
                </c:pt>
                <c:pt idx="2717">
                  <c:v>30941.25</c:v>
                </c:pt>
                <c:pt idx="2718">
                  <c:v>30952.794999999998</c:v>
                </c:pt>
                <c:pt idx="2719">
                  <c:v>30963.805</c:v>
                </c:pt>
                <c:pt idx="2720">
                  <c:v>30975.445</c:v>
                </c:pt>
                <c:pt idx="2721">
                  <c:v>30987.075000000001</c:v>
                </c:pt>
                <c:pt idx="2722">
                  <c:v>30998.695</c:v>
                </c:pt>
                <c:pt idx="2723">
                  <c:v>31010.334999999999</c:v>
                </c:pt>
                <c:pt idx="2724">
                  <c:v>31021.985000000001</c:v>
                </c:pt>
                <c:pt idx="2725">
                  <c:v>31033.49</c:v>
                </c:pt>
                <c:pt idx="2726">
                  <c:v>31045.084999999999</c:v>
                </c:pt>
                <c:pt idx="2727">
                  <c:v>31056.654999999999</c:v>
                </c:pt>
                <c:pt idx="2728">
                  <c:v>31068.26</c:v>
                </c:pt>
                <c:pt idx="2729">
                  <c:v>31069.59</c:v>
                </c:pt>
                <c:pt idx="2730">
                  <c:v>31080.634999999998</c:v>
                </c:pt>
                <c:pt idx="2731">
                  <c:v>31092.145</c:v>
                </c:pt>
                <c:pt idx="2732">
                  <c:v>31103.8</c:v>
                </c:pt>
                <c:pt idx="2733">
                  <c:v>31115.47</c:v>
                </c:pt>
                <c:pt idx="2734">
                  <c:v>31127.115000000002</c:v>
                </c:pt>
                <c:pt idx="2735">
                  <c:v>31138.76</c:v>
                </c:pt>
                <c:pt idx="2736">
                  <c:v>31150.395</c:v>
                </c:pt>
                <c:pt idx="2737">
                  <c:v>31162.02</c:v>
                </c:pt>
                <c:pt idx="2738">
                  <c:v>31173.665000000001</c:v>
                </c:pt>
                <c:pt idx="2739">
                  <c:v>31185.014999999999</c:v>
                </c:pt>
                <c:pt idx="2740">
                  <c:v>31196.674999999999</c:v>
                </c:pt>
                <c:pt idx="2741">
                  <c:v>31208.31</c:v>
                </c:pt>
                <c:pt idx="2742">
                  <c:v>31219.759999999998</c:v>
                </c:pt>
                <c:pt idx="2743">
                  <c:v>31231.415000000001</c:v>
                </c:pt>
                <c:pt idx="2744">
                  <c:v>31243.040000000001</c:v>
                </c:pt>
                <c:pt idx="2745">
                  <c:v>31254.685000000001</c:v>
                </c:pt>
                <c:pt idx="2746">
                  <c:v>31266.33</c:v>
                </c:pt>
                <c:pt idx="2747">
                  <c:v>31277.965</c:v>
                </c:pt>
                <c:pt idx="2748">
                  <c:v>31289.599999999999</c:v>
                </c:pt>
                <c:pt idx="2749">
                  <c:v>31301.205000000002</c:v>
                </c:pt>
                <c:pt idx="2750">
                  <c:v>31312.825000000001</c:v>
                </c:pt>
                <c:pt idx="2751">
                  <c:v>31324.485000000001</c:v>
                </c:pt>
                <c:pt idx="2752">
                  <c:v>31336.080000000002</c:v>
                </c:pt>
                <c:pt idx="2753">
                  <c:v>31347.735000000001</c:v>
                </c:pt>
                <c:pt idx="2754">
                  <c:v>31359.38</c:v>
                </c:pt>
                <c:pt idx="2755">
                  <c:v>31370.965</c:v>
                </c:pt>
                <c:pt idx="2756">
                  <c:v>31382.595000000001</c:v>
                </c:pt>
                <c:pt idx="2757">
                  <c:v>31394.224999999999</c:v>
                </c:pt>
                <c:pt idx="2758">
                  <c:v>31405.865000000002</c:v>
                </c:pt>
                <c:pt idx="2759">
                  <c:v>31416.974999999999</c:v>
                </c:pt>
                <c:pt idx="2760">
                  <c:v>31428.59</c:v>
                </c:pt>
                <c:pt idx="2761">
                  <c:v>31439.91</c:v>
                </c:pt>
                <c:pt idx="2762">
                  <c:v>31451.57</c:v>
                </c:pt>
                <c:pt idx="2763">
                  <c:v>31463.215</c:v>
                </c:pt>
                <c:pt idx="2764">
                  <c:v>31474.805</c:v>
                </c:pt>
                <c:pt idx="2765">
                  <c:v>31486.395</c:v>
                </c:pt>
                <c:pt idx="2766">
                  <c:v>31498.035</c:v>
                </c:pt>
                <c:pt idx="2767">
                  <c:v>31509.69</c:v>
                </c:pt>
                <c:pt idx="2768">
                  <c:v>31521.279999999999</c:v>
                </c:pt>
                <c:pt idx="2769">
                  <c:v>31532.895</c:v>
                </c:pt>
                <c:pt idx="2770">
                  <c:v>31544.53</c:v>
                </c:pt>
                <c:pt idx="2771">
                  <c:v>31556.145</c:v>
                </c:pt>
                <c:pt idx="2772">
                  <c:v>31567.724999999999</c:v>
                </c:pt>
                <c:pt idx="2773">
                  <c:v>31579.37</c:v>
                </c:pt>
                <c:pt idx="2774">
                  <c:v>31590.915000000001</c:v>
                </c:pt>
                <c:pt idx="2775">
                  <c:v>31602.54</c:v>
                </c:pt>
                <c:pt idx="2776">
                  <c:v>31614.18</c:v>
                </c:pt>
                <c:pt idx="2777">
                  <c:v>31625.785</c:v>
                </c:pt>
                <c:pt idx="2778">
                  <c:v>31637.424999999999</c:v>
                </c:pt>
                <c:pt idx="2779">
                  <c:v>31649.05</c:v>
                </c:pt>
                <c:pt idx="2780">
                  <c:v>31660.615000000002</c:v>
                </c:pt>
                <c:pt idx="2781">
                  <c:v>31672.19</c:v>
                </c:pt>
                <c:pt idx="2782">
                  <c:v>31683.814999999999</c:v>
                </c:pt>
                <c:pt idx="2783">
                  <c:v>31695.424999999999</c:v>
                </c:pt>
                <c:pt idx="2784">
                  <c:v>31707.014999999999</c:v>
                </c:pt>
                <c:pt idx="2785">
                  <c:v>31718.51</c:v>
                </c:pt>
                <c:pt idx="2786">
                  <c:v>31729.97</c:v>
                </c:pt>
                <c:pt idx="2787">
                  <c:v>31741.125</c:v>
                </c:pt>
                <c:pt idx="2788">
                  <c:v>31752.764999999999</c:v>
                </c:pt>
                <c:pt idx="2789">
                  <c:v>31764.375</c:v>
                </c:pt>
                <c:pt idx="2790">
                  <c:v>31775.965</c:v>
                </c:pt>
                <c:pt idx="2791">
                  <c:v>31787.625</c:v>
                </c:pt>
                <c:pt idx="2792">
                  <c:v>31799.244999999999</c:v>
                </c:pt>
                <c:pt idx="2793">
                  <c:v>31810.86</c:v>
                </c:pt>
                <c:pt idx="2794">
                  <c:v>31822.485000000001</c:v>
                </c:pt>
                <c:pt idx="2795">
                  <c:v>31834.14</c:v>
                </c:pt>
                <c:pt idx="2796">
                  <c:v>31845.75</c:v>
                </c:pt>
                <c:pt idx="2797">
                  <c:v>31857.355</c:v>
                </c:pt>
                <c:pt idx="2798">
                  <c:v>31868.97</c:v>
                </c:pt>
                <c:pt idx="2799">
                  <c:v>31880.57</c:v>
                </c:pt>
                <c:pt idx="2800">
                  <c:v>31892.2</c:v>
                </c:pt>
                <c:pt idx="2801">
                  <c:v>31903.855</c:v>
                </c:pt>
                <c:pt idx="2802">
                  <c:v>31915.47</c:v>
                </c:pt>
                <c:pt idx="2803">
                  <c:v>31927.105</c:v>
                </c:pt>
                <c:pt idx="2804">
                  <c:v>31938.68</c:v>
                </c:pt>
                <c:pt idx="2805">
                  <c:v>31950.27</c:v>
                </c:pt>
                <c:pt idx="2806">
                  <c:v>31961.895</c:v>
                </c:pt>
                <c:pt idx="2807">
                  <c:v>31973.465</c:v>
                </c:pt>
                <c:pt idx="2808">
                  <c:v>31985.07</c:v>
                </c:pt>
                <c:pt idx="2809">
                  <c:v>31996.375</c:v>
                </c:pt>
                <c:pt idx="2810">
                  <c:v>32007.494999999999</c:v>
                </c:pt>
                <c:pt idx="2811">
                  <c:v>32017.645</c:v>
                </c:pt>
                <c:pt idx="2812">
                  <c:v>32029.279999999999</c:v>
                </c:pt>
                <c:pt idx="2813">
                  <c:v>32040.37</c:v>
                </c:pt>
                <c:pt idx="2814">
                  <c:v>32051.95</c:v>
                </c:pt>
                <c:pt idx="2815">
                  <c:v>32063.514999999999</c:v>
                </c:pt>
                <c:pt idx="2816">
                  <c:v>32075.105</c:v>
                </c:pt>
                <c:pt idx="2817">
                  <c:v>32086.705000000002</c:v>
                </c:pt>
                <c:pt idx="2818">
                  <c:v>32098.325000000001</c:v>
                </c:pt>
                <c:pt idx="2819">
                  <c:v>32109.945</c:v>
                </c:pt>
                <c:pt idx="2820">
                  <c:v>32121.59</c:v>
                </c:pt>
                <c:pt idx="2821">
                  <c:v>32133.200000000001</c:v>
                </c:pt>
                <c:pt idx="2822">
                  <c:v>32144.805</c:v>
                </c:pt>
                <c:pt idx="2823">
                  <c:v>32156.435000000001</c:v>
                </c:pt>
                <c:pt idx="2824">
                  <c:v>32168.04</c:v>
                </c:pt>
                <c:pt idx="2825">
                  <c:v>32179.69</c:v>
                </c:pt>
                <c:pt idx="2826">
                  <c:v>32191.31</c:v>
                </c:pt>
                <c:pt idx="2827">
                  <c:v>32202.95</c:v>
                </c:pt>
                <c:pt idx="2828">
                  <c:v>32214.575000000001</c:v>
                </c:pt>
                <c:pt idx="2829">
                  <c:v>32226.084999999999</c:v>
                </c:pt>
                <c:pt idx="2830">
                  <c:v>32237.695</c:v>
                </c:pt>
                <c:pt idx="2831">
                  <c:v>32249.264999999999</c:v>
                </c:pt>
                <c:pt idx="2832">
                  <c:v>32260.875</c:v>
                </c:pt>
                <c:pt idx="2833">
                  <c:v>32272.52</c:v>
                </c:pt>
                <c:pt idx="2834">
                  <c:v>32284.14</c:v>
                </c:pt>
                <c:pt idx="2835">
                  <c:v>32295.77</c:v>
                </c:pt>
                <c:pt idx="2836">
                  <c:v>32307.415000000001</c:v>
                </c:pt>
                <c:pt idx="2837">
                  <c:v>32319.014999999999</c:v>
                </c:pt>
                <c:pt idx="2838">
                  <c:v>32330.615000000002</c:v>
                </c:pt>
                <c:pt idx="2839">
                  <c:v>32342.22</c:v>
                </c:pt>
                <c:pt idx="2840">
                  <c:v>32353.855</c:v>
                </c:pt>
                <c:pt idx="2841">
                  <c:v>32365.47</c:v>
                </c:pt>
                <c:pt idx="2842">
                  <c:v>32370.025000000001</c:v>
                </c:pt>
                <c:pt idx="2843">
                  <c:v>32377.634999999998</c:v>
                </c:pt>
                <c:pt idx="2844">
                  <c:v>32388.584999999999</c:v>
                </c:pt>
                <c:pt idx="2845">
                  <c:v>32399.61</c:v>
                </c:pt>
                <c:pt idx="2846">
                  <c:v>32410.57</c:v>
                </c:pt>
                <c:pt idx="2847">
                  <c:v>32421.705000000002</c:v>
                </c:pt>
                <c:pt idx="2848">
                  <c:v>32432.880000000001</c:v>
                </c:pt>
                <c:pt idx="2849">
                  <c:v>32443.915000000001</c:v>
                </c:pt>
                <c:pt idx="2850">
                  <c:v>32455.105</c:v>
                </c:pt>
                <c:pt idx="2851">
                  <c:v>32466.7</c:v>
                </c:pt>
                <c:pt idx="2852">
                  <c:v>32478.325000000001</c:v>
                </c:pt>
                <c:pt idx="2853">
                  <c:v>32489.42</c:v>
                </c:pt>
                <c:pt idx="2854">
                  <c:v>32501.08</c:v>
                </c:pt>
                <c:pt idx="2855">
                  <c:v>32511.855</c:v>
                </c:pt>
                <c:pt idx="2856">
                  <c:v>32523.055</c:v>
                </c:pt>
                <c:pt idx="2857">
                  <c:v>32534.41</c:v>
                </c:pt>
                <c:pt idx="2858">
                  <c:v>32545.775000000001</c:v>
                </c:pt>
                <c:pt idx="2859">
                  <c:v>32557.404999999999</c:v>
                </c:pt>
                <c:pt idx="2860">
                  <c:v>32569.025000000001</c:v>
                </c:pt>
                <c:pt idx="2861">
                  <c:v>32580.075000000001</c:v>
                </c:pt>
                <c:pt idx="2862">
                  <c:v>32582.25</c:v>
                </c:pt>
                <c:pt idx="2863">
                  <c:v>32584.985000000001</c:v>
                </c:pt>
                <c:pt idx="2864">
                  <c:v>32596.58</c:v>
                </c:pt>
                <c:pt idx="2865">
                  <c:v>32608.165000000001</c:v>
                </c:pt>
                <c:pt idx="2866">
                  <c:v>32619.77</c:v>
                </c:pt>
                <c:pt idx="2867">
                  <c:v>32631.404999999999</c:v>
                </c:pt>
                <c:pt idx="2868">
                  <c:v>32643.035</c:v>
                </c:pt>
                <c:pt idx="2869">
                  <c:v>32654.564999999999</c:v>
                </c:pt>
                <c:pt idx="2870">
                  <c:v>32666.195</c:v>
                </c:pt>
                <c:pt idx="2871">
                  <c:v>32677.834999999999</c:v>
                </c:pt>
                <c:pt idx="2872">
                  <c:v>32689.5</c:v>
                </c:pt>
                <c:pt idx="2873">
                  <c:v>32701.1</c:v>
                </c:pt>
                <c:pt idx="2874">
                  <c:v>32712.720000000001</c:v>
                </c:pt>
                <c:pt idx="2875">
                  <c:v>32724.375</c:v>
                </c:pt>
                <c:pt idx="2876">
                  <c:v>32735.974999999999</c:v>
                </c:pt>
                <c:pt idx="2877">
                  <c:v>32747.599999999999</c:v>
                </c:pt>
                <c:pt idx="2878">
                  <c:v>32759.205000000002</c:v>
                </c:pt>
                <c:pt idx="2879">
                  <c:v>32770.834999999999</c:v>
                </c:pt>
                <c:pt idx="2880">
                  <c:v>32782.5</c:v>
                </c:pt>
                <c:pt idx="2881">
                  <c:v>32794.129999999997</c:v>
                </c:pt>
                <c:pt idx="2882">
                  <c:v>32805.745000000003</c:v>
                </c:pt>
                <c:pt idx="2883">
                  <c:v>32817.385000000002</c:v>
                </c:pt>
                <c:pt idx="2884">
                  <c:v>32828.934999999998</c:v>
                </c:pt>
                <c:pt idx="2885">
                  <c:v>32840.54</c:v>
                </c:pt>
                <c:pt idx="2886">
                  <c:v>32852.154999999999</c:v>
                </c:pt>
                <c:pt idx="2887">
                  <c:v>32863.625</c:v>
                </c:pt>
                <c:pt idx="2888">
                  <c:v>32875.235000000001</c:v>
                </c:pt>
                <c:pt idx="2889">
                  <c:v>32886.834999999999</c:v>
                </c:pt>
                <c:pt idx="2890">
                  <c:v>32898.464999999997</c:v>
                </c:pt>
                <c:pt idx="2891">
                  <c:v>32910.089999999997</c:v>
                </c:pt>
                <c:pt idx="2892">
                  <c:v>32921.675000000003</c:v>
                </c:pt>
                <c:pt idx="2893">
                  <c:v>32933.214999999997</c:v>
                </c:pt>
                <c:pt idx="2894">
                  <c:v>32944.845000000001</c:v>
                </c:pt>
                <c:pt idx="2895">
                  <c:v>32956.44</c:v>
                </c:pt>
                <c:pt idx="2896">
                  <c:v>32968.06</c:v>
                </c:pt>
                <c:pt idx="2897">
                  <c:v>32979.614999999998</c:v>
                </c:pt>
                <c:pt idx="2898">
                  <c:v>32991.245000000003</c:v>
                </c:pt>
                <c:pt idx="2899">
                  <c:v>33002.544999999998</c:v>
                </c:pt>
                <c:pt idx="2900">
                  <c:v>33014.129999999997</c:v>
                </c:pt>
                <c:pt idx="2901">
                  <c:v>33025.735000000001</c:v>
                </c:pt>
                <c:pt idx="2902">
                  <c:v>33037.39</c:v>
                </c:pt>
                <c:pt idx="2903">
                  <c:v>33048.995000000003</c:v>
                </c:pt>
                <c:pt idx="2904">
                  <c:v>33060.614999999998</c:v>
                </c:pt>
                <c:pt idx="2905">
                  <c:v>33072.264999999999</c:v>
                </c:pt>
                <c:pt idx="2906">
                  <c:v>33083.199999999997</c:v>
                </c:pt>
                <c:pt idx="2907">
                  <c:v>33094.800000000003</c:v>
                </c:pt>
                <c:pt idx="2908">
                  <c:v>33106.42</c:v>
                </c:pt>
                <c:pt idx="2909">
                  <c:v>33118.004999999997</c:v>
                </c:pt>
                <c:pt idx="2910">
                  <c:v>33129.644999999997</c:v>
                </c:pt>
                <c:pt idx="2911">
                  <c:v>33141.26</c:v>
                </c:pt>
                <c:pt idx="2912">
                  <c:v>33152.894999999997</c:v>
                </c:pt>
                <c:pt idx="2913">
                  <c:v>33164.485000000001</c:v>
                </c:pt>
                <c:pt idx="2914">
                  <c:v>33176.089999999997</c:v>
                </c:pt>
                <c:pt idx="2915">
                  <c:v>33187.735000000001</c:v>
                </c:pt>
                <c:pt idx="2916">
                  <c:v>33199.065000000002</c:v>
                </c:pt>
                <c:pt idx="2917">
                  <c:v>33210.65</c:v>
                </c:pt>
                <c:pt idx="2918">
                  <c:v>33222.275000000001</c:v>
                </c:pt>
                <c:pt idx="2919">
                  <c:v>33233.86</c:v>
                </c:pt>
                <c:pt idx="2920">
                  <c:v>33245.449999999997</c:v>
                </c:pt>
                <c:pt idx="2921">
                  <c:v>33257.095000000001</c:v>
                </c:pt>
                <c:pt idx="2922">
                  <c:v>33268.724999999999</c:v>
                </c:pt>
                <c:pt idx="2923">
                  <c:v>33280.375</c:v>
                </c:pt>
                <c:pt idx="2924">
                  <c:v>33291.925000000003</c:v>
                </c:pt>
                <c:pt idx="2925">
                  <c:v>33303.574999999997</c:v>
                </c:pt>
                <c:pt idx="2926">
                  <c:v>33315.195</c:v>
                </c:pt>
                <c:pt idx="2927">
                  <c:v>33326.805</c:v>
                </c:pt>
                <c:pt idx="2928">
                  <c:v>33338.410000000003</c:v>
                </c:pt>
                <c:pt idx="2929">
                  <c:v>33349.995000000003</c:v>
                </c:pt>
                <c:pt idx="2930">
                  <c:v>33361.625</c:v>
                </c:pt>
                <c:pt idx="2931">
                  <c:v>33373.25</c:v>
                </c:pt>
                <c:pt idx="2932">
                  <c:v>33384.879999999997</c:v>
                </c:pt>
                <c:pt idx="2933">
                  <c:v>33396.504999999997</c:v>
                </c:pt>
                <c:pt idx="2934">
                  <c:v>33408.144999999997</c:v>
                </c:pt>
                <c:pt idx="2935">
                  <c:v>33419.794999999998</c:v>
                </c:pt>
                <c:pt idx="2936">
                  <c:v>33431.360000000001</c:v>
                </c:pt>
                <c:pt idx="2937">
                  <c:v>33442.980000000003</c:v>
                </c:pt>
                <c:pt idx="2938">
                  <c:v>33454.605000000003</c:v>
                </c:pt>
                <c:pt idx="2939">
                  <c:v>33466.205000000002</c:v>
                </c:pt>
                <c:pt idx="2940">
                  <c:v>33477.794999999998</c:v>
                </c:pt>
                <c:pt idx="2941">
                  <c:v>33489.39</c:v>
                </c:pt>
                <c:pt idx="2942">
                  <c:v>33501.025000000001</c:v>
                </c:pt>
                <c:pt idx="2943">
                  <c:v>33512.635000000002</c:v>
                </c:pt>
                <c:pt idx="2944">
                  <c:v>33524.235000000001</c:v>
                </c:pt>
                <c:pt idx="2945">
                  <c:v>33535.885000000002</c:v>
                </c:pt>
                <c:pt idx="2946">
                  <c:v>33547.495000000003</c:v>
                </c:pt>
                <c:pt idx="2947">
                  <c:v>33559.019999999997</c:v>
                </c:pt>
                <c:pt idx="2948">
                  <c:v>33570.654999999999</c:v>
                </c:pt>
                <c:pt idx="2949">
                  <c:v>33581.985000000001</c:v>
                </c:pt>
                <c:pt idx="2950">
                  <c:v>33593.555</c:v>
                </c:pt>
                <c:pt idx="2951">
                  <c:v>33605.15</c:v>
                </c:pt>
                <c:pt idx="2952">
                  <c:v>33616.75</c:v>
                </c:pt>
                <c:pt idx="2953">
                  <c:v>33628.31</c:v>
                </c:pt>
                <c:pt idx="2954">
                  <c:v>33639.93</c:v>
                </c:pt>
                <c:pt idx="2955">
                  <c:v>33651.535000000003</c:v>
                </c:pt>
                <c:pt idx="2956">
                  <c:v>33653.845000000001</c:v>
                </c:pt>
                <c:pt idx="2957">
                  <c:v>33664.635000000002</c:v>
                </c:pt>
                <c:pt idx="2958">
                  <c:v>33675.894999999997</c:v>
                </c:pt>
                <c:pt idx="2959">
                  <c:v>33686.75</c:v>
                </c:pt>
                <c:pt idx="2960">
                  <c:v>33697.885000000002</c:v>
                </c:pt>
                <c:pt idx="2961">
                  <c:v>33708.82</c:v>
                </c:pt>
                <c:pt idx="2962">
                  <c:v>33719.724999999999</c:v>
                </c:pt>
                <c:pt idx="2963">
                  <c:v>33731.360000000001</c:v>
                </c:pt>
                <c:pt idx="2964">
                  <c:v>33743.035000000003</c:v>
                </c:pt>
                <c:pt idx="2965">
                  <c:v>33754.69</c:v>
                </c:pt>
                <c:pt idx="2966">
                  <c:v>33766.315000000002</c:v>
                </c:pt>
                <c:pt idx="2967">
                  <c:v>33777.934999999998</c:v>
                </c:pt>
                <c:pt idx="2968">
                  <c:v>33789.525000000001</c:v>
                </c:pt>
                <c:pt idx="2969">
                  <c:v>33800.6</c:v>
                </c:pt>
                <c:pt idx="2970">
                  <c:v>33812.239999999998</c:v>
                </c:pt>
                <c:pt idx="2971">
                  <c:v>33823.89</c:v>
                </c:pt>
                <c:pt idx="2972">
                  <c:v>33835.525000000001</c:v>
                </c:pt>
                <c:pt idx="2973">
                  <c:v>33847.19</c:v>
                </c:pt>
                <c:pt idx="2974">
                  <c:v>33858.805</c:v>
                </c:pt>
                <c:pt idx="2975">
                  <c:v>33870.43</c:v>
                </c:pt>
                <c:pt idx="2976">
                  <c:v>33882.025000000001</c:v>
                </c:pt>
                <c:pt idx="2977">
                  <c:v>33893.614999999998</c:v>
                </c:pt>
                <c:pt idx="2978">
                  <c:v>33905.105000000003</c:v>
                </c:pt>
                <c:pt idx="2979">
                  <c:v>33916.644999999997</c:v>
                </c:pt>
                <c:pt idx="2980">
                  <c:v>33922.495000000003</c:v>
                </c:pt>
                <c:pt idx="2981">
                  <c:v>33934.14</c:v>
                </c:pt>
                <c:pt idx="2982">
                  <c:v>33945.75</c:v>
                </c:pt>
                <c:pt idx="2983">
                  <c:v>33957.375</c:v>
                </c:pt>
                <c:pt idx="2984">
                  <c:v>33969.035000000003</c:v>
                </c:pt>
                <c:pt idx="2985">
                  <c:v>33980.69</c:v>
                </c:pt>
                <c:pt idx="2986">
                  <c:v>33992.36</c:v>
                </c:pt>
                <c:pt idx="2987">
                  <c:v>34004.035000000003</c:v>
                </c:pt>
                <c:pt idx="2988">
                  <c:v>34015.72</c:v>
                </c:pt>
                <c:pt idx="2989">
                  <c:v>34027.21</c:v>
                </c:pt>
                <c:pt idx="2990">
                  <c:v>34038.805</c:v>
                </c:pt>
                <c:pt idx="2991">
                  <c:v>34050.415000000001</c:v>
                </c:pt>
                <c:pt idx="2992">
                  <c:v>34062.055</c:v>
                </c:pt>
                <c:pt idx="2993">
                  <c:v>34073.654999999999</c:v>
                </c:pt>
                <c:pt idx="2994">
                  <c:v>34085.305</c:v>
                </c:pt>
                <c:pt idx="2995">
                  <c:v>34096.925000000003</c:v>
                </c:pt>
                <c:pt idx="2996">
                  <c:v>34108.595000000001</c:v>
                </c:pt>
                <c:pt idx="2997">
                  <c:v>34120.22</c:v>
                </c:pt>
                <c:pt idx="2998">
                  <c:v>34131.839999999997</c:v>
                </c:pt>
                <c:pt idx="2999">
                  <c:v>34142.964999999997</c:v>
                </c:pt>
                <c:pt idx="3000">
                  <c:v>34154.61</c:v>
                </c:pt>
                <c:pt idx="3001">
                  <c:v>34166.15</c:v>
                </c:pt>
                <c:pt idx="3002">
                  <c:v>34177.504999999997</c:v>
                </c:pt>
                <c:pt idx="3003">
                  <c:v>34189.01</c:v>
                </c:pt>
                <c:pt idx="3004">
                  <c:v>34200.629999999997</c:v>
                </c:pt>
                <c:pt idx="3005">
                  <c:v>34212.294999999998</c:v>
                </c:pt>
                <c:pt idx="3006">
                  <c:v>34223.845000000001</c:v>
                </c:pt>
                <c:pt idx="3007">
                  <c:v>34235.46</c:v>
                </c:pt>
                <c:pt idx="3008">
                  <c:v>34247.1</c:v>
                </c:pt>
                <c:pt idx="3009">
                  <c:v>34258.75</c:v>
                </c:pt>
                <c:pt idx="3010">
                  <c:v>34270.305</c:v>
                </c:pt>
                <c:pt idx="3011">
                  <c:v>34281.86</c:v>
                </c:pt>
                <c:pt idx="3012">
                  <c:v>34293.525000000001</c:v>
                </c:pt>
                <c:pt idx="3013">
                  <c:v>34305.135000000002</c:v>
                </c:pt>
                <c:pt idx="3014">
                  <c:v>34316.785000000003</c:v>
                </c:pt>
                <c:pt idx="3015">
                  <c:v>34328.095000000001</c:v>
                </c:pt>
                <c:pt idx="3016">
                  <c:v>34339.724999999999</c:v>
                </c:pt>
                <c:pt idx="3017">
                  <c:v>34351.305</c:v>
                </c:pt>
                <c:pt idx="3018">
                  <c:v>34362.894999999997</c:v>
                </c:pt>
                <c:pt idx="3019">
                  <c:v>34374.410000000003</c:v>
                </c:pt>
                <c:pt idx="3020">
                  <c:v>34386.065000000002</c:v>
                </c:pt>
                <c:pt idx="3021">
                  <c:v>34397.675000000003</c:v>
                </c:pt>
                <c:pt idx="3022">
                  <c:v>34409.339999999997</c:v>
                </c:pt>
                <c:pt idx="3023">
                  <c:v>34420.974999999999</c:v>
                </c:pt>
                <c:pt idx="3024">
                  <c:v>34432.6</c:v>
                </c:pt>
                <c:pt idx="3025">
                  <c:v>34444.239999999998</c:v>
                </c:pt>
                <c:pt idx="3026">
                  <c:v>34455.864999999998</c:v>
                </c:pt>
                <c:pt idx="3027">
                  <c:v>34467.415000000001</c:v>
                </c:pt>
                <c:pt idx="3028">
                  <c:v>34479.044999999998</c:v>
                </c:pt>
                <c:pt idx="3029">
                  <c:v>34490.69</c:v>
                </c:pt>
                <c:pt idx="3030">
                  <c:v>34502.355000000003</c:v>
                </c:pt>
                <c:pt idx="3031">
                  <c:v>34513.995000000003</c:v>
                </c:pt>
                <c:pt idx="3032">
                  <c:v>34525.114999999998</c:v>
                </c:pt>
                <c:pt idx="3033">
                  <c:v>34536.75</c:v>
                </c:pt>
                <c:pt idx="3034">
                  <c:v>34548.370000000003</c:v>
                </c:pt>
                <c:pt idx="3035">
                  <c:v>34559.485000000001</c:v>
                </c:pt>
                <c:pt idx="3036">
                  <c:v>34571.11</c:v>
                </c:pt>
                <c:pt idx="3037">
                  <c:v>34582.724999999999</c:v>
                </c:pt>
                <c:pt idx="3038">
                  <c:v>34594.275000000001</c:v>
                </c:pt>
                <c:pt idx="3039">
                  <c:v>34605.870000000003</c:v>
                </c:pt>
                <c:pt idx="3040">
                  <c:v>34617.35</c:v>
                </c:pt>
                <c:pt idx="3041">
                  <c:v>34628.730000000003</c:v>
                </c:pt>
                <c:pt idx="3042">
                  <c:v>34640.324999999997</c:v>
                </c:pt>
                <c:pt idx="3043">
                  <c:v>34651.955000000002</c:v>
                </c:pt>
                <c:pt idx="3044">
                  <c:v>34663.565000000002</c:v>
                </c:pt>
                <c:pt idx="3045">
                  <c:v>34675.184999999998</c:v>
                </c:pt>
                <c:pt idx="3046">
                  <c:v>34686.86</c:v>
                </c:pt>
                <c:pt idx="3047">
                  <c:v>34697.83</c:v>
                </c:pt>
                <c:pt idx="3048">
                  <c:v>34709.464999999997</c:v>
                </c:pt>
                <c:pt idx="3049">
                  <c:v>34721.044999999998</c:v>
                </c:pt>
                <c:pt idx="3050">
                  <c:v>34732.665000000001</c:v>
                </c:pt>
                <c:pt idx="3051">
                  <c:v>34744.315000000002</c:v>
                </c:pt>
                <c:pt idx="3052">
                  <c:v>34755.955000000002</c:v>
                </c:pt>
                <c:pt idx="3053">
                  <c:v>34767.599999999999</c:v>
                </c:pt>
                <c:pt idx="3054">
                  <c:v>34779.214999999997</c:v>
                </c:pt>
                <c:pt idx="3055">
                  <c:v>34790.845000000001</c:v>
                </c:pt>
                <c:pt idx="3056">
                  <c:v>34802.485000000001</c:v>
                </c:pt>
                <c:pt idx="3057">
                  <c:v>34814.129999999997</c:v>
                </c:pt>
                <c:pt idx="3058">
                  <c:v>34825.79</c:v>
                </c:pt>
                <c:pt idx="3059">
                  <c:v>34837.355000000003</c:v>
                </c:pt>
                <c:pt idx="3060">
                  <c:v>34848.99</c:v>
                </c:pt>
                <c:pt idx="3061">
                  <c:v>34860.65</c:v>
                </c:pt>
                <c:pt idx="3062">
                  <c:v>34872.264999999999</c:v>
                </c:pt>
                <c:pt idx="3063">
                  <c:v>34883.910000000003</c:v>
                </c:pt>
                <c:pt idx="3064">
                  <c:v>34895.525000000001</c:v>
                </c:pt>
                <c:pt idx="3065">
                  <c:v>34906.67</c:v>
                </c:pt>
                <c:pt idx="3066">
                  <c:v>34918.345000000001</c:v>
                </c:pt>
                <c:pt idx="3067">
                  <c:v>34929.97</c:v>
                </c:pt>
                <c:pt idx="3068">
                  <c:v>34941.595000000001</c:v>
                </c:pt>
                <c:pt idx="3069">
                  <c:v>34953.21</c:v>
                </c:pt>
                <c:pt idx="3070">
                  <c:v>34964.870000000003</c:v>
                </c:pt>
                <c:pt idx="3071">
                  <c:v>34976.495000000003</c:v>
                </c:pt>
                <c:pt idx="3072">
                  <c:v>34988.125</c:v>
                </c:pt>
                <c:pt idx="3073">
                  <c:v>34999.754999999997</c:v>
                </c:pt>
                <c:pt idx="3074">
                  <c:v>35011.129999999997</c:v>
                </c:pt>
                <c:pt idx="3075">
                  <c:v>35022.775000000001</c:v>
                </c:pt>
                <c:pt idx="3076">
                  <c:v>35034.379999999997</c:v>
                </c:pt>
                <c:pt idx="3077">
                  <c:v>35045.78</c:v>
                </c:pt>
                <c:pt idx="3078">
                  <c:v>35057.415000000001</c:v>
                </c:pt>
                <c:pt idx="3079">
                  <c:v>35069.014999999999</c:v>
                </c:pt>
                <c:pt idx="3080">
                  <c:v>35080.684999999998</c:v>
                </c:pt>
                <c:pt idx="3081">
                  <c:v>35092.315000000002</c:v>
                </c:pt>
                <c:pt idx="3082">
                  <c:v>35103.934999999998</c:v>
                </c:pt>
                <c:pt idx="3083">
                  <c:v>35115.595000000001</c:v>
                </c:pt>
                <c:pt idx="3084">
                  <c:v>35127.22</c:v>
                </c:pt>
                <c:pt idx="3085">
                  <c:v>35138.864999999998</c:v>
                </c:pt>
                <c:pt idx="3086">
                  <c:v>35150.550000000003</c:v>
                </c:pt>
                <c:pt idx="3087">
                  <c:v>35162.160000000003</c:v>
                </c:pt>
                <c:pt idx="3088">
                  <c:v>35173.794999999998</c:v>
                </c:pt>
                <c:pt idx="3089">
                  <c:v>35185.455000000002</c:v>
                </c:pt>
                <c:pt idx="3090">
                  <c:v>35197.08</c:v>
                </c:pt>
                <c:pt idx="3091">
                  <c:v>35208.735000000001</c:v>
                </c:pt>
                <c:pt idx="3092">
                  <c:v>35220.379999999997</c:v>
                </c:pt>
                <c:pt idx="3093">
                  <c:v>35232.004999999997</c:v>
                </c:pt>
                <c:pt idx="3094">
                  <c:v>35243.625</c:v>
                </c:pt>
                <c:pt idx="3095">
                  <c:v>35255.224999999999</c:v>
                </c:pt>
                <c:pt idx="3096">
                  <c:v>35266.845000000001</c:v>
                </c:pt>
                <c:pt idx="3097">
                  <c:v>35278.495000000003</c:v>
                </c:pt>
                <c:pt idx="3098">
                  <c:v>35290.135000000002</c:v>
                </c:pt>
                <c:pt idx="3099">
                  <c:v>35301.769999999997</c:v>
                </c:pt>
                <c:pt idx="3100">
                  <c:v>35312.815000000002</c:v>
                </c:pt>
                <c:pt idx="3101">
                  <c:v>35324.445</c:v>
                </c:pt>
                <c:pt idx="3102">
                  <c:v>35336.065000000002</c:v>
                </c:pt>
                <c:pt idx="3103">
                  <c:v>35347.550000000003</c:v>
                </c:pt>
                <c:pt idx="3104">
                  <c:v>35358.894999999997</c:v>
                </c:pt>
                <c:pt idx="3105">
                  <c:v>35370.474999999999</c:v>
                </c:pt>
                <c:pt idx="3106">
                  <c:v>35381.97</c:v>
                </c:pt>
                <c:pt idx="3107">
                  <c:v>35393.599999999999</c:v>
                </c:pt>
                <c:pt idx="3108">
                  <c:v>35405.15</c:v>
                </c:pt>
                <c:pt idx="3109">
                  <c:v>35416.805</c:v>
                </c:pt>
                <c:pt idx="3110">
                  <c:v>35428.42</c:v>
                </c:pt>
                <c:pt idx="3111">
                  <c:v>35440.074999999997</c:v>
                </c:pt>
                <c:pt idx="3112">
                  <c:v>35451.714999999997</c:v>
                </c:pt>
                <c:pt idx="3113">
                  <c:v>35463.379999999997</c:v>
                </c:pt>
                <c:pt idx="3114">
                  <c:v>35475.004999999997</c:v>
                </c:pt>
                <c:pt idx="3115">
                  <c:v>35486.629999999997</c:v>
                </c:pt>
                <c:pt idx="3116">
                  <c:v>35498.129999999997</c:v>
                </c:pt>
                <c:pt idx="3117">
                  <c:v>35509.574999999997</c:v>
                </c:pt>
                <c:pt idx="3118">
                  <c:v>35521.214999999997</c:v>
                </c:pt>
                <c:pt idx="3119">
                  <c:v>35532.705000000002</c:v>
                </c:pt>
                <c:pt idx="3120">
                  <c:v>35544.35</c:v>
                </c:pt>
                <c:pt idx="3121">
                  <c:v>35556.019999999997</c:v>
                </c:pt>
                <c:pt idx="3122">
                  <c:v>35567.64</c:v>
                </c:pt>
                <c:pt idx="3123">
                  <c:v>35579.264999999999</c:v>
                </c:pt>
                <c:pt idx="3124">
                  <c:v>35590.925000000003</c:v>
                </c:pt>
                <c:pt idx="3125">
                  <c:v>35602.449999999997</c:v>
                </c:pt>
                <c:pt idx="3126">
                  <c:v>35614.089999999997</c:v>
                </c:pt>
                <c:pt idx="3127">
                  <c:v>35625.735000000001</c:v>
                </c:pt>
                <c:pt idx="3128">
                  <c:v>35637.379999999997</c:v>
                </c:pt>
                <c:pt idx="3129">
                  <c:v>35648.97</c:v>
                </c:pt>
                <c:pt idx="3130">
                  <c:v>35660.595000000001</c:v>
                </c:pt>
                <c:pt idx="3131">
                  <c:v>35672.235000000001</c:v>
                </c:pt>
                <c:pt idx="3132">
                  <c:v>35683.824999999997</c:v>
                </c:pt>
                <c:pt idx="3133">
                  <c:v>35695.425000000003</c:v>
                </c:pt>
                <c:pt idx="3134">
                  <c:v>35707.055</c:v>
                </c:pt>
                <c:pt idx="3135">
                  <c:v>35718.67</c:v>
                </c:pt>
                <c:pt idx="3136">
                  <c:v>35730.294999999998</c:v>
                </c:pt>
                <c:pt idx="3137">
                  <c:v>35741.915000000001</c:v>
                </c:pt>
                <c:pt idx="3138">
                  <c:v>35753.544999999998</c:v>
                </c:pt>
                <c:pt idx="3139">
                  <c:v>35765.195</c:v>
                </c:pt>
                <c:pt idx="3140">
                  <c:v>35776.800000000003</c:v>
                </c:pt>
                <c:pt idx="3141">
                  <c:v>35788.425000000003</c:v>
                </c:pt>
                <c:pt idx="3142">
                  <c:v>35800.055</c:v>
                </c:pt>
                <c:pt idx="3143">
                  <c:v>35811.705000000002</c:v>
                </c:pt>
                <c:pt idx="3144">
                  <c:v>35823.364999999998</c:v>
                </c:pt>
                <c:pt idx="3145">
                  <c:v>35835.01</c:v>
                </c:pt>
                <c:pt idx="3146">
                  <c:v>35846.654999999999</c:v>
                </c:pt>
                <c:pt idx="3147">
                  <c:v>35858.28</c:v>
                </c:pt>
                <c:pt idx="3148">
                  <c:v>35869.925000000003</c:v>
                </c:pt>
                <c:pt idx="3149">
                  <c:v>35881.544999999998</c:v>
                </c:pt>
                <c:pt idx="3150">
                  <c:v>35893.224999999999</c:v>
                </c:pt>
                <c:pt idx="3151">
                  <c:v>35904.845000000001</c:v>
                </c:pt>
                <c:pt idx="3152">
                  <c:v>35916.334999999999</c:v>
                </c:pt>
                <c:pt idx="3153">
                  <c:v>35927.96</c:v>
                </c:pt>
                <c:pt idx="3154">
                  <c:v>35939.625</c:v>
                </c:pt>
                <c:pt idx="3155">
                  <c:v>35951.25</c:v>
                </c:pt>
                <c:pt idx="3156">
                  <c:v>35962.894999999997</c:v>
                </c:pt>
                <c:pt idx="3157">
                  <c:v>35974.504999999997</c:v>
                </c:pt>
                <c:pt idx="3158">
                  <c:v>35986.125</c:v>
                </c:pt>
                <c:pt idx="3159">
                  <c:v>35997.764999999999</c:v>
                </c:pt>
                <c:pt idx="3160">
                  <c:v>36009.364999999998</c:v>
                </c:pt>
                <c:pt idx="3161">
                  <c:v>36020.995000000003</c:v>
                </c:pt>
                <c:pt idx="3162">
                  <c:v>36032.614999999998</c:v>
                </c:pt>
                <c:pt idx="3163">
                  <c:v>36042.449999999997</c:v>
                </c:pt>
                <c:pt idx="3164">
                  <c:v>36044.394999999997</c:v>
                </c:pt>
                <c:pt idx="3165">
                  <c:v>36056.019999999997</c:v>
                </c:pt>
                <c:pt idx="3166">
                  <c:v>36067.480000000003</c:v>
                </c:pt>
                <c:pt idx="3167">
                  <c:v>36079.105000000003</c:v>
                </c:pt>
                <c:pt idx="3168">
                  <c:v>36090.720000000001</c:v>
                </c:pt>
                <c:pt idx="3169">
                  <c:v>36102.364999999998</c:v>
                </c:pt>
                <c:pt idx="3170">
                  <c:v>36113.964999999997</c:v>
                </c:pt>
                <c:pt idx="3171">
                  <c:v>36125.584999999999</c:v>
                </c:pt>
                <c:pt idx="3172">
                  <c:v>36137.22</c:v>
                </c:pt>
                <c:pt idx="3173">
                  <c:v>36148.855000000003</c:v>
                </c:pt>
                <c:pt idx="3174">
                  <c:v>36158.445</c:v>
                </c:pt>
                <c:pt idx="3175">
                  <c:v>36170.080000000002</c:v>
                </c:pt>
                <c:pt idx="3176">
                  <c:v>36181.72</c:v>
                </c:pt>
                <c:pt idx="3177">
                  <c:v>36193.324999999997</c:v>
                </c:pt>
                <c:pt idx="3178">
                  <c:v>36204.955000000002</c:v>
                </c:pt>
                <c:pt idx="3179">
                  <c:v>36216.574999999997</c:v>
                </c:pt>
                <c:pt idx="3180">
                  <c:v>36228.195</c:v>
                </c:pt>
                <c:pt idx="3181">
                  <c:v>36239.81</c:v>
                </c:pt>
                <c:pt idx="3182">
                  <c:v>36251.440000000002</c:v>
                </c:pt>
                <c:pt idx="3183">
                  <c:v>36263.105000000003</c:v>
                </c:pt>
                <c:pt idx="3184">
                  <c:v>36274.74</c:v>
                </c:pt>
                <c:pt idx="3185">
                  <c:v>36286.370000000003</c:v>
                </c:pt>
                <c:pt idx="3186">
                  <c:v>36297.114999999998</c:v>
                </c:pt>
                <c:pt idx="3187">
                  <c:v>36308.764999999999</c:v>
                </c:pt>
                <c:pt idx="3188">
                  <c:v>36320.370000000003</c:v>
                </c:pt>
                <c:pt idx="3189">
                  <c:v>36331.995000000003</c:v>
                </c:pt>
                <c:pt idx="3190">
                  <c:v>36343.620000000003</c:v>
                </c:pt>
                <c:pt idx="3191">
                  <c:v>36355.245000000003</c:v>
                </c:pt>
                <c:pt idx="3192">
                  <c:v>36366.875</c:v>
                </c:pt>
                <c:pt idx="3193">
                  <c:v>36377.199999999997</c:v>
                </c:pt>
                <c:pt idx="3194">
                  <c:v>36387.605000000003</c:v>
                </c:pt>
                <c:pt idx="3195">
                  <c:v>36399.21</c:v>
                </c:pt>
                <c:pt idx="3196">
                  <c:v>36410.805</c:v>
                </c:pt>
                <c:pt idx="3197">
                  <c:v>36422.445</c:v>
                </c:pt>
                <c:pt idx="3198">
                  <c:v>36434.084999999999</c:v>
                </c:pt>
                <c:pt idx="3199">
                  <c:v>36445.47</c:v>
                </c:pt>
                <c:pt idx="3200">
                  <c:v>36457.084999999999</c:v>
                </c:pt>
                <c:pt idx="3201">
                  <c:v>36468.504999999997</c:v>
                </c:pt>
                <c:pt idx="3202">
                  <c:v>36480.144999999997</c:v>
                </c:pt>
                <c:pt idx="3203">
                  <c:v>36491.75</c:v>
                </c:pt>
                <c:pt idx="3204">
                  <c:v>36503.4</c:v>
                </c:pt>
                <c:pt idx="3205">
                  <c:v>36515.019999999997</c:v>
                </c:pt>
                <c:pt idx="3206">
                  <c:v>36526.660000000003</c:v>
                </c:pt>
                <c:pt idx="3207">
                  <c:v>36536.980000000003</c:v>
                </c:pt>
                <c:pt idx="3208">
                  <c:v>36548.61</c:v>
                </c:pt>
                <c:pt idx="3209">
                  <c:v>36560.199999999997</c:v>
                </c:pt>
                <c:pt idx="3210">
                  <c:v>36571.79</c:v>
                </c:pt>
                <c:pt idx="3211">
                  <c:v>36583.445</c:v>
                </c:pt>
                <c:pt idx="3212">
                  <c:v>36595.074999999997</c:v>
                </c:pt>
                <c:pt idx="3213">
                  <c:v>36606.61</c:v>
                </c:pt>
                <c:pt idx="3214">
                  <c:v>36618.245000000003</c:v>
                </c:pt>
                <c:pt idx="3215">
                  <c:v>36629.864999999998</c:v>
                </c:pt>
                <c:pt idx="3216">
                  <c:v>36641.480000000003</c:v>
                </c:pt>
                <c:pt idx="3217">
                  <c:v>36653.11</c:v>
                </c:pt>
                <c:pt idx="3218">
                  <c:v>36664.714999999997</c:v>
                </c:pt>
                <c:pt idx="3219">
                  <c:v>36676.339999999997</c:v>
                </c:pt>
                <c:pt idx="3220">
                  <c:v>36687.785000000003</c:v>
                </c:pt>
                <c:pt idx="3221">
                  <c:v>36699.42</c:v>
                </c:pt>
                <c:pt idx="3222">
                  <c:v>36711.035000000003</c:v>
                </c:pt>
                <c:pt idx="3223">
                  <c:v>36722.67</c:v>
                </c:pt>
                <c:pt idx="3224">
                  <c:v>36734.300000000003</c:v>
                </c:pt>
                <c:pt idx="3225">
                  <c:v>36745.925000000003</c:v>
                </c:pt>
                <c:pt idx="3226">
                  <c:v>36757.555</c:v>
                </c:pt>
                <c:pt idx="3227">
                  <c:v>36769.21</c:v>
                </c:pt>
                <c:pt idx="3228">
                  <c:v>36780.815000000002</c:v>
                </c:pt>
                <c:pt idx="3229">
                  <c:v>36792.455000000002</c:v>
                </c:pt>
                <c:pt idx="3230">
                  <c:v>36804.07</c:v>
                </c:pt>
                <c:pt idx="3231">
                  <c:v>36815.654999999999</c:v>
                </c:pt>
                <c:pt idx="3232">
                  <c:v>36827.279999999999</c:v>
                </c:pt>
                <c:pt idx="3233">
                  <c:v>36838.379999999997</c:v>
                </c:pt>
                <c:pt idx="3234">
                  <c:v>36850.035000000003</c:v>
                </c:pt>
                <c:pt idx="3235">
                  <c:v>36861.665000000001</c:v>
                </c:pt>
                <c:pt idx="3236">
                  <c:v>36873.205000000002</c:v>
                </c:pt>
                <c:pt idx="3237">
                  <c:v>36884.85</c:v>
                </c:pt>
                <c:pt idx="3238">
                  <c:v>36896.480000000003</c:v>
                </c:pt>
                <c:pt idx="3239">
                  <c:v>36908.125</c:v>
                </c:pt>
                <c:pt idx="3240">
                  <c:v>36919.675000000003</c:v>
                </c:pt>
                <c:pt idx="3241">
                  <c:v>36931.305</c:v>
                </c:pt>
                <c:pt idx="3242">
                  <c:v>36942.93</c:v>
                </c:pt>
                <c:pt idx="3243">
                  <c:v>36954.07</c:v>
                </c:pt>
                <c:pt idx="3244">
                  <c:v>36965.71</c:v>
                </c:pt>
                <c:pt idx="3245">
                  <c:v>36977.305</c:v>
                </c:pt>
                <c:pt idx="3246">
                  <c:v>36988.94</c:v>
                </c:pt>
                <c:pt idx="3247">
                  <c:v>37000.565000000002</c:v>
                </c:pt>
                <c:pt idx="3248">
                  <c:v>37012.214999999997</c:v>
                </c:pt>
                <c:pt idx="3249">
                  <c:v>37023.845000000001</c:v>
                </c:pt>
                <c:pt idx="3250">
                  <c:v>37035.455000000002</c:v>
                </c:pt>
                <c:pt idx="3251">
                  <c:v>37047.074999999997</c:v>
                </c:pt>
                <c:pt idx="3252">
                  <c:v>37058.724999999999</c:v>
                </c:pt>
                <c:pt idx="3253">
                  <c:v>37070.334999999999</c:v>
                </c:pt>
                <c:pt idx="3254">
                  <c:v>37081.775000000001</c:v>
                </c:pt>
                <c:pt idx="3255">
                  <c:v>37093.415000000001</c:v>
                </c:pt>
                <c:pt idx="3256">
                  <c:v>37105.040000000001</c:v>
                </c:pt>
                <c:pt idx="3257">
                  <c:v>37116.68</c:v>
                </c:pt>
                <c:pt idx="3258">
                  <c:v>37128.285000000003</c:v>
                </c:pt>
                <c:pt idx="3259">
                  <c:v>37139.904999999999</c:v>
                </c:pt>
                <c:pt idx="3260">
                  <c:v>37151.074999999997</c:v>
                </c:pt>
                <c:pt idx="3261">
                  <c:v>37162.735000000001</c:v>
                </c:pt>
                <c:pt idx="3262">
                  <c:v>37174.375</c:v>
                </c:pt>
                <c:pt idx="3263">
                  <c:v>37186.019999999997</c:v>
                </c:pt>
                <c:pt idx="3264">
                  <c:v>37197.660000000003</c:v>
                </c:pt>
                <c:pt idx="3265">
                  <c:v>37209.315000000002</c:v>
                </c:pt>
                <c:pt idx="3266">
                  <c:v>37220.955000000002</c:v>
                </c:pt>
                <c:pt idx="3267">
                  <c:v>37232.6</c:v>
                </c:pt>
                <c:pt idx="3268">
                  <c:v>37244.245000000003</c:v>
                </c:pt>
                <c:pt idx="3269">
                  <c:v>37255.9</c:v>
                </c:pt>
                <c:pt idx="3270">
                  <c:v>37267.54</c:v>
                </c:pt>
                <c:pt idx="3271">
                  <c:v>37279.15</c:v>
                </c:pt>
                <c:pt idx="3272">
                  <c:v>37290.785000000003</c:v>
                </c:pt>
                <c:pt idx="3273">
                  <c:v>37302.410000000003</c:v>
                </c:pt>
                <c:pt idx="3274">
                  <c:v>37313.875</c:v>
                </c:pt>
                <c:pt idx="3275">
                  <c:v>37325.495000000003</c:v>
                </c:pt>
                <c:pt idx="3276">
                  <c:v>37337.14</c:v>
                </c:pt>
                <c:pt idx="3277">
                  <c:v>37348.769999999997</c:v>
                </c:pt>
                <c:pt idx="3278">
                  <c:v>37360.404999999999</c:v>
                </c:pt>
                <c:pt idx="3279">
                  <c:v>37372.025000000001</c:v>
                </c:pt>
                <c:pt idx="3280">
                  <c:v>37383.644999999997</c:v>
                </c:pt>
                <c:pt idx="3281">
                  <c:v>37395.165000000001</c:v>
                </c:pt>
                <c:pt idx="3282">
                  <c:v>37406.69</c:v>
                </c:pt>
                <c:pt idx="3283">
                  <c:v>37418.32</c:v>
                </c:pt>
                <c:pt idx="3284">
                  <c:v>37429.955000000002</c:v>
                </c:pt>
                <c:pt idx="3285">
                  <c:v>37441.599999999999</c:v>
                </c:pt>
                <c:pt idx="3286">
                  <c:v>37453.235000000001</c:v>
                </c:pt>
                <c:pt idx="3287">
                  <c:v>37464.864999999998</c:v>
                </c:pt>
                <c:pt idx="3288">
                  <c:v>37475.684999999998</c:v>
                </c:pt>
                <c:pt idx="3289">
                  <c:v>37487.31</c:v>
                </c:pt>
                <c:pt idx="3290">
                  <c:v>37498.949999999997</c:v>
                </c:pt>
                <c:pt idx="3291">
                  <c:v>37510.595000000001</c:v>
                </c:pt>
                <c:pt idx="3292">
                  <c:v>37522.230000000003</c:v>
                </c:pt>
                <c:pt idx="3293">
                  <c:v>37533.85</c:v>
                </c:pt>
                <c:pt idx="3294">
                  <c:v>37545.315000000002</c:v>
                </c:pt>
                <c:pt idx="3295">
                  <c:v>37556.959999999999</c:v>
                </c:pt>
                <c:pt idx="3296">
                  <c:v>37568.58</c:v>
                </c:pt>
                <c:pt idx="3297">
                  <c:v>37580.205000000002</c:v>
                </c:pt>
                <c:pt idx="3298">
                  <c:v>37591.834999999999</c:v>
                </c:pt>
                <c:pt idx="3299">
                  <c:v>37603.449999999997</c:v>
                </c:pt>
                <c:pt idx="3300">
                  <c:v>37614.995000000003</c:v>
                </c:pt>
                <c:pt idx="3301">
                  <c:v>37626.635000000002</c:v>
                </c:pt>
                <c:pt idx="3302">
                  <c:v>37638.264999999999</c:v>
                </c:pt>
                <c:pt idx="3303">
                  <c:v>37649.89</c:v>
                </c:pt>
                <c:pt idx="3304">
                  <c:v>37661.544999999998</c:v>
                </c:pt>
                <c:pt idx="3305">
                  <c:v>37673.18</c:v>
                </c:pt>
                <c:pt idx="3306">
                  <c:v>37684.824999999997</c:v>
                </c:pt>
                <c:pt idx="3307">
                  <c:v>37696.455000000002</c:v>
                </c:pt>
                <c:pt idx="3308">
                  <c:v>37707.834999999999</c:v>
                </c:pt>
                <c:pt idx="3309">
                  <c:v>37719.47</c:v>
                </c:pt>
                <c:pt idx="3310">
                  <c:v>37731.084999999999</c:v>
                </c:pt>
                <c:pt idx="3311">
                  <c:v>37742.699999999997</c:v>
                </c:pt>
                <c:pt idx="3312">
                  <c:v>37754.33</c:v>
                </c:pt>
                <c:pt idx="3313">
                  <c:v>37765.964999999997</c:v>
                </c:pt>
                <c:pt idx="3314">
                  <c:v>37777.61</c:v>
                </c:pt>
                <c:pt idx="3315">
                  <c:v>37789.275000000001</c:v>
                </c:pt>
                <c:pt idx="3316">
                  <c:v>37800.79</c:v>
                </c:pt>
                <c:pt idx="3317">
                  <c:v>37812.415000000001</c:v>
                </c:pt>
                <c:pt idx="3318">
                  <c:v>37824.04</c:v>
                </c:pt>
                <c:pt idx="3319">
                  <c:v>37835.695</c:v>
                </c:pt>
                <c:pt idx="3320">
                  <c:v>37847.195</c:v>
                </c:pt>
                <c:pt idx="3321">
                  <c:v>37858.834999999999</c:v>
                </c:pt>
                <c:pt idx="3322">
                  <c:v>37870.434999999998</c:v>
                </c:pt>
                <c:pt idx="3323">
                  <c:v>37882.04</c:v>
                </c:pt>
                <c:pt idx="3324">
                  <c:v>37891.745000000003</c:v>
                </c:pt>
                <c:pt idx="3325">
                  <c:v>37903.375</c:v>
                </c:pt>
                <c:pt idx="3326">
                  <c:v>37914.964999999997</c:v>
                </c:pt>
                <c:pt idx="3327">
                  <c:v>37926.625</c:v>
                </c:pt>
                <c:pt idx="3328">
                  <c:v>37938.245000000003</c:v>
                </c:pt>
                <c:pt idx="3329">
                  <c:v>37949.875</c:v>
                </c:pt>
                <c:pt idx="3330">
                  <c:v>37961.46</c:v>
                </c:pt>
                <c:pt idx="3331">
                  <c:v>37973.095000000001</c:v>
                </c:pt>
                <c:pt idx="3332">
                  <c:v>37984.735000000001</c:v>
                </c:pt>
                <c:pt idx="3333">
                  <c:v>37996.29</c:v>
                </c:pt>
                <c:pt idx="3334">
                  <c:v>38007.949999999997</c:v>
                </c:pt>
                <c:pt idx="3335">
                  <c:v>38019.61</c:v>
                </c:pt>
                <c:pt idx="3336">
                  <c:v>38030.93</c:v>
                </c:pt>
                <c:pt idx="3337">
                  <c:v>38042.565000000002</c:v>
                </c:pt>
                <c:pt idx="3338">
                  <c:v>38054.205000000002</c:v>
                </c:pt>
                <c:pt idx="3339">
                  <c:v>38065.834999999999</c:v>
                </c:pt>
                <c:pt idx="3340">
                  <c:v>38077.464999999997</c:v>
                </c:pt>
                <c:pt idx="3341">
                  <c:v>38089.114999999998</c:v>
                </c:pt>
                <c:pt idx="3342">
                  <c:v>38100.205000000002</c:v>
                </c:pt>
                <c:pt idx="3343">
                  <c:v>38111.855000000003</c:v>
                </c:pt>
                <c:pt idx="3344">
                  <c:v>38123.474999999999</c:v>
                </c:pt>
                <c:pt idx="3345">
                  <c:v>38135.095000000001</c:v>
                </c:pt>
                <c:pt idx="3346">
                  <c:v>38146.730000000003</c:v>
                </c:pt>
                <c:pt idx="3347">
                  <c:v>38158.355000000003</c:v>
                </c:pt>
                <c:pt idx="3348">
                  <c:v>38169.94</c:v>
                </c:pt>
                <c:pt idx="3349">
                  <c:v>38181.56</c:v>
                </c:pt>
                <c:pt idx="3350">
                  <c:v>38193.184999999998</c:v>
                </c:pt>
                <c:pt idx="3351">
                  <c:v>38204.78</c:v>
                </c:pt>
                <c:pt idx="3352">
                  <c:v>38216.404999999999</c:v>
                </c:pt>
                <c:pt idx="3353">
                  <c:v>38228.019999999997</c:v>
                </c:pt>
                <c:pt idx="3354">
                  <c:v>38239.635000000002</c:v>
                </c:pt>
                <c:pt idx="3355">
                  <c:v>38250.97</c:v>
                </c:pt>
                <c:pt idx="3356">
                  <c:v>38262.589999999997</c:v>
                </c:pt>
                <c:pt idx="3357">
                  <c:v>38274.22</c:v>
                </c:pt>
                <c:pt idx="3358">
                  <c:v>38285.85</c:v>
                </c:pt>
                <c:pt idx="3359">
                  <c:v>38297.495000000003</c:v>
                </c:pt>
                <c:pt idx="3360">
                  <c:v>38309.14</c:v>
                </c:pt>
                <c:pt idx="3361">
                  <c:v>38320.785000000003</c:v>
                </c:pt>
                <c:pt idx="3362">
                  <c:v>38332.43</c:v>
                </c:pt>
                <c:pt idx="3363">
                  <c:v>38343.565000000002</c:v>
                </c:pt>
                <c:pt idx="3364">
                  <c:v>38355.224999999999</c:v>
                </c:pt>
                <c:pt idx="3365">
                  <c:v>38366.864999999998</c:v>
                </c:pt>
                <c:pt idx="3366">
                  <c:v>38378.485000000001</c:v>
                </c:pt>
                <c:pt idx="3367">
                  <c:v>38390.105000000003</c:v>
                </c:pt>
                <c:pt idx="3368">
                  <c:v>38401.760000000002</c:v>
                </c:pt>
                <c:pt idx="3369">
                  <c:v>38413.370000000003</c:v>
                </c:pt>
                <c:pt idx="3370">
                  <c:v>38425.014999999999</c:v>
                </c:pt>
                <c:pt idx="3371">
                  <c:v>38436.14</c:v>
                </c:pt>
                <c:pt idx="3372">
                  <c:v>38447.775000000001</c:v>
                </c:pt>
                <c:pt idx="3373">
                  <c:v>38459.394999999997</c:v>
                </c:pt>
                <c:pt idx="3374">
                  <c:v>38471.074999999997</c:v>
                </c:pt>
                <c:pt idx="3375">
                  <c:v>38482.74</c:v>
                </c:pt>
                <c:pt idx="3376">
                  <c:v>38494.370000000003</c:v>
                </c:pt>
                <c:pt idx="3377">
                  <c:v>38505.675000000003</c:v>
                </c:pt>
                <c:pt idx="3378">
                  <c:v>38517.32</c:v>
                </c:pt>
                <c:pt idx="3379">
                  <c:v>38528.955000000002</c:v>
                </c:pt>
                <c:pt idx="3380">
                  <c:v>38540.61</c:v>
                </c:pt>
                <c:pt idx="3381">
                  <c:v>38552.264999999999</c:v>
                </c:pt>
                <c:pt idx="3382">
                  <c:v>38563.455000000002</c:v>
                </c:pt>
                <c:pt idx="3383">
                  <c:v>38575.084999999999</c:v>
                </c:pt>
                <c:pt idx="3384">
                  <c:v>38586.724999999999</c:v>
                </c:pt>
                <c:pt idx="3385">
                  <c:v>38598.33</c:v>
                </c:pt>
                <c:pt idx="3386">
                  <c:v>38609.99</c:v>
                </c:pt>
                <c:pt idx="3387">
                  <c:v>38621.605000000003</c:v>
                </c:pt>
                <c:pt idx="3388">
                  <c:v>38633.224999999999</c:v>
                </c:pt>
                <c:pt idx="3389">
                  <c:v>38644.800000000003</c:v>
                </c:pt>
                <c:pt idx="3390">
                  <c:v>38656.394999999997</c:v>
                </c:pt>
                <c:pt idx="3391">
                  <c:v>38668.025000000001</c:v>
                </c:pt>
                <c:pt idx="3392">
                  <c:v>38679.480000000003</c:v>
                </c:pt>
                <c:pt idx="3393">
                  <c:v>38691.120000000003</c:v>
                </c:pt>
                <c:pt idx="3394">
                  <c:v>38702.74</c:v>
                </c:pt>
                <c:pt idx="3395">
                  <c:v>38713.879999999997</c:v>
                </c:pt>
                <c:pt idx="3396">
                  <c:v>38725.495000000003</c:v>
                </c:pt>
                <c:pt idx="3397">
                  <c:v>38737.14</c:v>
                </c:pt>
                <c:pt idx="3398">
                  <c:v>38748.775000000001</c:v>
                </c:pt>
                <c:pt idx="3399">
                  <c:v>38760.385000000002</c:v>
                </c:pt>
                <c:pt idx="3400">
                  <c:v>38772.035000000003</c:v>
                </c:pt>
                <c:pt idx="3401">
                  <c:v>38783.599999999999</c:v>
                </c:pt>
                <c:pt idx="3402">
                  <c:v>38795.120000000003</c:v>
                </c:pt>
                <c:pt idx="3403">
                  <c:v>38806.764999999999</c:v>
                </c:pt>
                <c:pt idx="3404">
                  <c:v>38818.400000000001</c:v>
                </c:pt>
                <c:pt idx="3405">
                  <c:v>38830.04</c:v>
                </c:pt>
                <c:pt idx="3406">
                  <c:v>38841.660000000003</c:v>
                </c:pt>
                <c:pt idx="3407">
                  <c:v>38853.32</c:v>
                </c:pt>
                <c:pt idx="3408">
                  <c:v>38864.834999999999</c:v>
                </c:pt>
                <c:pt idx="3409">
                  <c:v>38876.5</c:v>
                </c:pt>
                <c:pt idx="3410">
                  <c:v>38888.025000000001</c:v>
                </c:pt>
                <c:pt idx="3411">
                  <c:v>38899.654999999999</c:v>
                </c:pt>
                <c:pt idx="3412">
                  <c:v>38911.315000000002</c:v>
                </c:pt>
                <c:pt idx="3413">
                  <c:v>38922.94</c:v>
                </c:pt>
                <c:pt idx="3414">
                  <c:v>38934.58</c:v>
                </c:pt>
                <c:pt idx="3415">
                  <c:v>38946.11</c:v>
                </c:pt>
                <c:pt idx="3416">
                  <c:v>38957.74</c:v>
                </c:pt>
                <c:pt idx="3417">
                  <c:v>38969.370000000003</c:v>
                </c:pt>
                <c:pt idx="3418">
                  <c:v>38981.019999999997</c:v>
                </c:pt>
                <c:pt idx="3419">
                  <c:v>38992.644999999997</c:v>
                </c:pt>
                <c:pt idx="3420">
                  <c:v>39004.28</c:v>
                </c:pt>
                <c:pt idx="3421">
                  <c:v>39015.89</c:v>
                </c:pt>
                <c:pt idx="3422">
                  <c:v>39027.525000000001</c:v>
                </c:pt>
                <c:pt idx="3423">
                  <c:v>39039.135000000002</c:v>
                </c:pt>
                <c:pt idx="3424">
                  <c:v>39050.745000000003</c:v>
                </c:pt>
                <c:pt idx="3425">
                  <c:v>39062.025000000001</c:v>
                </c:pt>
                <c:pt idx="3426">
                  <c:v>39073.035000000003</c:v>
                </c:pt>
                <c:pt idx="3427">
                  <c:v>39084.684999999998</c:v>
                </c:pt>
                <c:pt idx="3428">
                  <c:v>39096.29</c:v>
                </c:pt>
                <c:pt idx="3429">
                  <c:v>39107.904999999999</c:v>
                </c:pt>
                <c:pt idx="3430">
                  <c:v>39119.544999999998</c:v>
                </c:pt>
                <c:pt idx="3431">
                  <c:v>39131.184999999998</c:v>
                </c:pt>
                <c:pt idx="3432">
                  <c:v>39142.815000000002</c:v>
                </c:pt>
                <c:pt idx="3433">
                  <c:v>39154.464999999997</c:v>
                </c:pt>
                <c:pt idx="3434">
                  <c:v>39166.080000000002</c:v>
                </c:pt>
                <c:pt idx="3435">
                  <c:v>39177.714999999997</c:v>
                </c:pt>
                <c:pt idx="3436">
                  <c:v>39189.364999999998</c:v>
                </c:pt>
                <c:pt idx="3437">
                  <c:v>39200.99</c:v>
                </c:pt>
                <c:pt idx="3438">
                  <c:v>39212.625</c:v>
                </c:pt>
                <c:pt idx="3439">
                  <c:v>39224.264999999999</c:v>
                </c:pt>
                <c:pt idx="3440">
                  <c:v>39235.904999999999</c:v>
                </c:pt>
                <c:pt idx="3441">
                  <c:v>39247.275000000001</c:v>
                </c:pt>
                <c:pt idx="3442">
                  <c:v>39258.925000000003</c:v>
                </c:pt>
                <c:pt idx="3443">
                  <c:v>39270.565000000002</c:v>
                </c:pt>
                <c:pt idx="3444">
                  <c:v>39282.195</c:v>
                </c:pt>
                <c:pt idx="3445">
                  <c:v>39293.824999999997</c:v>
                </c:pt>
                <c:pt idx="3446">
                  <c:v>39304.834999999999</c:v>
                </c:pt>
                <c:pt idx="3447">
                  <c:v>39316.485000000001</c:v>
                </c:pt>
                <c:pt idx="3448">
                  <c:v>39328.129999999997</c:v>
                </c:pt>
                <c:pt idx="3449">
                  <c:v>39339.785000000003</c:v>
                </c:pt>
                <c:pt idx="3450">
                  <c:v>39351.385000000002</c:v>
                </c:pt>
                <c:pt idx="3451">
                  <c:v>39361.86</c:v>
                </c:pt>
                <c:pt idx="3452">
                  <c:v>39373.504999999997</c:v>
                </c:pt>
                <c:pt idx="3453">
                  <c:v>39384.54</c:v>
                </c:pt>
                <c:pt idx="3454">
                  <c:v>39396.175000000003</c:v>
                </c:pt>
                <c:pt idx="3455">
                  <c:v>39407.81</c:v>
                </c:pt>
                <c:pt idx="3456">
                  <c:v>39419.445</c:v>
                </c:pt>
                <c:pt idx="3457">
                  <c:v>39431.06</c:v>
                </c:pt>
                <c:pt idx="3458">
                  <c:v>39442.695</c:v>
                </c:pt>
                <c:pt idx="3459">
                  <c:v>39454.31</c:v>
                </c:pt>
                <c:pt idx="3460">
                  <c:v>39465.945</c:v>
                </c:pt>
                <c:pt idx="3461">
                  <c:v>39477.565000000002</c:v>
                </c:pt>
                <c:pt idx="3462">
                  <c:v>39489.195</c:v>
                </c:pt>
                <c:pt idx="3463">
                  <c:v>39500.805</c:v>
                </c:pt>
                <c:pt idx="3464">
                  <c:v>39511.69</c:v>
                </c:pt>
                <c:pt idx="3465">
                  <c:v>39523.305</c:v>
                </c:pt>
                <c:pt idx="3466">
                  <c:v>39534.885000000002</c:v>
                </c:pt>
                <c:pt idx="3467">
                  <c:v>39546.42</c:v>
                </c:pt>
                <c:pt idx="3468">
                  <c:v>39557.445</c:v>
                </c:pt>
                <c:pt idx="3469">
                  <c:v>39569.095000000001</c:v>
                </c:pt>
                <c:pt idx="3470">
                  <c:v>39580.735000000001</c:v>
                </c:pt>
                <c:pt idx="3471">
                  <c:v>39592.364999999998</c:v>
                </c:pt>
                <c:pt idx="3472">
                  <c:v>39603.894999999997</c:v>
                </c:pt>
                <c:pt idx="3473">
                  <c:v>39615.525000000001</c:v>
                </c:pt>
                <c:pt idx="3474">
                  <c:v>39627.184999999998</c:v>
                </c:pt>
                <c:pt idx="3475">
                  <c:v>39638.800000000003</c:v>
                </c:pt>
                <c:pt idx="3476">
                  <c:v>39650.434999999998</c:v>
                </c:pt>
                <c:pt idx="3477">
                  <c:v>39661.69</c:v>
                </c:pt>
                <c:pt idx="3478">
                  <c:v>39673.095000000001</c:v>
                </c:pt>
                <c:pt idx="3479">
                  <c:v>39684.714999999997</c:v>
                </c:pt>
                <c:pt idx="3480">
                  <c:v>39696.345000000001</c:v>
                </c:pt>
                <c:pt idx="3481">
                  <c:v>39707.974999999999</c:v>
                </c:pt>
                <c:pt idx="3482">
                  <c:v>39719.595000000001</c:v>
                </c:pt>
                <c:pt idx="3483">
                  <c:v>39731.224999999999</c:v>
                </c:pt>
                <c:pt idx="3484">
                  <c:v>39742.879999999997</c:v>
                </c:pt>
                <c:pt idx="3485">
                  <c:v>39754.519999999997</c:v>
                </c:pt>
                <c:pt idx="3486">
                  <c:v>39766.095000000001</c:v>
                </c:pt>
                <c:pt idx="3487">
                  <c:v>39777.724999999999</c:v>
                </c:pt>
                <c:pt idx="3488">
                  <c:v>39789.370000000003</c:v>
                </c:pt>
                <c:pt idx="3489">
                  <c:v>39801.025000000001</c:v>
                </c:pt>
                <c:pt idx="3490">
                  <c:v>39812.684999999998</c:v>
                </c:pt>
                <c:pt idx="3491">
                  <c:v>39824.31</c:v>
                </c:pt>
                <c:pt idx="3492">
                  <c:v>39835.875</c:v>
                </c:pt>
                <c:pt idx="3493">
                  <c:v>39847.504999999997</c:v>
                </c:pt>
                <c:pt idx="3494">
                  <c:v>39859.129999999997</c:v>
                </c:pt>
                <c:pt idx="3495">
                  <c:v>39870.735000000001</c:v>
                </c:pt>
                <c:pt idx="3496">
                  <c:v>39881.82</c:v>
                </c:pt>
                <c:pt idx="3497">
                  <c:v>39893.425000000003</c:v>
                </c:pt>
                <c:pt idx="3498">
                  <c:v>39905.050000000003</c:v>
                </c:pt>
                <c:pt idx="3499">
                  <c:v>39916.65</c:v>
                </c:pt>
                <c:pt idx="3500">
                  <c:v>39928.294999999998</c:v>
                </c:pt>
                <c:pt idx="3501">
                  <c:v>39939.934999999998</c:v>
                </c:pt>
                <c:pt idx="3502">
                  <c:v>39951.574999999997</c:v>
                </c:pt>
                <c:pt idx="3503">
                  <c:v>39963.21</c:v>
                </c:pt>
                <c:pt idx="3504">
                  <c:v>39974.76</c:v>
                </c:pt>
                <c:pt idx="3505">
                  <c:v>39986.400000000001</c:v>
                </c:pt>
                <c:pt idx="3506">
                  <c:v>39998.035000000003</c:v>
                </c:pt>
                <c:pt idx="3507">
                  <c:v>40009.684999999998</c:v>
                </c:pt>
                <c:pt idx="3508">
                  <c:v>40021.25</c:v>
                </c:pt>
                <c:pt idx="3509">
                  <c:v>40032.870000000003</c:v>
                </c:pt>
                <c:pt idx="3510">
                  <c:v>40044.495000000003</c:v>
                </c:pt>
                <c:pt idx="3511">
                  <c:v>40056.114999999998</c:v>
                </c:pt>
                <c:pt idx="3512">
                  <c:v>40067.555</c:v>
                </c:pt>
                <c:pt idx="3513">
                  <c:v>40079.19</c:v>
                </c:pt>
                <c:pt idx="3514">
                  <c:v>40090.82</c:v>
                </c:pt>
                <c:pt idx="3515">
                  <c:v>40102.455000000002</c:v>
                </c:pt>
                <c:pt idx="3516">
                  <c:v>40114.089999999997</c:v>
                </c:pt>
                <c:pt idx="3517">
                  <c:v>40125.754999999997</c:v>
                </c:pt>
                <c:pt idx="3518">
                  <c:v>40137.385000000002</c:v>
                </c:pt>
                <c:pt idx="3519">
                  <c:v>40149.055</c:v>
                </c:pt>
                <c:pt idx="3520">
                  <c:v>40160.675000000003</c:v>
                </c:pt>
                <c:pt idx="3521">
                  <c:v>40172.334999999999</c:v>
                </c:pt>
                <c:pt idx="3522">
                  <c:v>40183.97</c:v>
                </c:pt>
                <c:pt idx="3523">
                  <c:v>40195.625</c:v>
                </c:pt>
                <c:pt idx="3524">
                  <c:v>40207.26</c:v>
                </c:pt>
                <c:pt idx="3525">
                  <c:v>40218.870000000003</c:v>
                </c:pt>
                <c:pt idx="3526">
                  <c:v>40230.504999999997</c:v>
                </c:pt>
                <c:pt idx="3527">
                  <c:v>40242.114999999998</c:v>
                </c:pt>
                <c:pt idx="3528">
                  <c:v>40253.514999999999</c:v>
                </c:pt>
                <c:pt idx="3529">
                  <c:v>40265.160000000003</c:v>
                </c:pt>
                <c:pt idx="3530">
                  <c:v>40276.785000000003</c:v>
                </c:pt>
                <c:pt idx="3531">
                  <c:v>40287.49</c:v>
                </c:pt>
                <c:pt idx="3532">
                  <c:v>40299.144999999997</c:v>
                </c:pt>
                <c:pt idx="3533">
                  <c:v>40310.745000000003</c:v>
                </c:pt>
                <c:pt idx="3534">
                  <c:v>40322.375</c:v>
                </c:pt>
                <c:pt idx="3535">
                  <c:v>40333.864999999998</c:v>
                </c:pt>
                <c:pt idx="3536">
                  <c:v>40345.504999999997</c:v>
                </c:pt>
                <c:pt idx="3537">
                  <c:v>40357.154999999999</c:v>
                </c:pt>
                <c:pt idx="3538">
                  <c:v>40367.910000000003</c:v>
                </c:pt>
                <c:pt idx="3539">
                  <c:v>40379.535000000003</c:v>
                </c:pt>
                <c:pt idx="3540">
                  <c:v>40391.144999999997</c:v>
                </c:pt>
                <c:pt idx="3541">
                  <c:v>40402.485000000001</c:v>
                </c:pt>
                <c:pt idx="3542">
                  <c:v>40414.114999999998</c:v>
                </c:pt>
                <c:pt idx="3543">
                  <c:v>40425.74</c:v>
                </c:pt>
                <c:pt idx="3544">
                  <c:v>40437.315000000002</c:v>
                </c:pt>
                <c:pt idx="3545">
                  <c:v>40448.959999999999</c:v>
                </c:pt>
                <c:pt idx="3546">
                  <c:v>40460.6</c:v>
                </c:pt>
                <c:pt idx="3547">
                  <c:v>40472.239999999998</c:v>
                </c:pt>
                <c:pt idx="3548">
                  <c:v>40483.864999999998</c:v>
                </c:pt>
                <c:pt idx="3549">
                  <c:v>40495.495000000003</c:v>
                </c:pt>
                <c:pt idx="3550">
                  <c:v>40507.084999999999</c:v>
                </c:pt>
                <c:pt idx="3551">
                  <c:v>40518.504999999997</c:v>
                </c:pt>
                <c:pt idx="3552">
                  <c:v>40530.089999999997</c:v>
                </c:pt>
                <c:pt idx="3553">
                  <c:v>40541.714999999997</c:v>
                </c:pt>
                <c:pt idx="3554">
                  <c:v>40553.379999999997</c:v>
                </c:pt>
                <c:pt idx="3555">
                  <c:v>40565.03</c:v>
                </c:pt>
                <c:pt idx="3556">
                  <c:v>40576.65</c:v>
                </c:pt>
                <c:pt idx="3557">
                  <c:v>40588.324999999997</c:v>
                </c:pt>
                <c:pt idx="3558">
                  <c:v>40599.974999999999</c:v>
                </c:pt>
                <c:pt idx="3559">
                  <c:v>40611.61</c:v>
                </c:pt>
                <c:pt idx="3560">
                  <c:v>40623.279999999999</c:v>
                </c:pt>
                <c:pt idx="3561">
                  <c:v>40634.904999999999</c:v>
                </c:pt>
                <c:pt idx="3562">
                  <c:v>40646.559999999998</c:v>
                </c:pt>
                <c:pt idx="3563">
                  <c:v>40657.53</c:v>
                </c:pt>
                <c:pt idx="3564">
                  <c:v>40668.985000000001</c:v>
                </c:pt>
                <c:pt idx="3565">
                  <c:v>40680.625</c:v>
                </c:pt>
                <c:pt idx="3566">
                  <c:v>40692.254999999997</c:v>
                </c:pt>
                <c:pt idx="3567">
                  <c:v>40703.85</c:v>
                </c:pt>
                <c:pt idx="3568">
                  <c:v>40715.485000000001</c:v>
                </c:pt>
                <c:pt idx="3569">
                  <c:v>40727.129999999997</c:v>
                </c:pt>
                <c:pt idx="3570">
                  <c:v>40738.754999999997</c:v>
                </c:pt>
                <c:pt idx="3571">
                  <c:v>40750.385000000002</c:v>
                </c:pt>
                <c:pt idx="3572">
                  <c:v>40762.025000000001</c:v>
                </c:pt>
                <c:pt idx="3573">
                  <c:v>40773.485000000001</c:v>
                </c:pt>
                <c:pt idx="3574">
                  <c:v>40785.084999999999</c:v>
                </c:pt>
                <c:pt idx="3575">
                  <c:v>40796.699999999997</c:v>
                </c:pt>
                <c:pt idx="3576">
                  <c:v>40808.339999999997</c:v>
                </c:pt>
                <c:pt idx="3577">
                  <c:v>40819.305</c:v>
                </c:pt>
                <c:pt idx="3578">
                  <c:v>40830.959999999999</c:v>
                </c:pt>
                <c:pt idx="3579">
                  <c:v>40842.574999999997</c:v>
                </c:pt>
                <c:pt idx="3580">
                  <c:v>40854.195</c:v>
                </c:pt>
                <c:pt idx="3581">
                  <c:v>40865.85</c:v>
                </c:pt>
                <c:pt idx="3582">
                  <c:v>40877.485000000001</c:v>
                </c:pt>
                <c:pt idx="3583">
                  <c:v>40889.125</c:v>
                </c:pt>
                <c:pt idx="3584">
                  <c:v>40900.720000000001</c:v>
                </c:pt>
                <c:pt idx="3585">
                  <c:v>40912.334999999999</c:v>
                </c:pt>
                <c:pt idx="3586">
                  <c:v>40923.964999999997</c:v>
                </c:pt>
                <c:pt idx="3587">
                  <c:v>40935.595000000001</c:v>
                </c:pt>
                <c:pt idx="3588">
                  <c:v>40947.235000000001</c:v>
                </c:pt>
                <c:pt idx="3589">
                  <c:v>40958.875</c:v>
                </c:pt>
                <c:pt idx="3590">
                  <c:v>40970.504999999997</c:v>
                </c:pt>
                <c:pt idx="3591">
                  <c:v>40982.15</c:v>
                </c:pt>
                <c:pt idx="3592">
                  <c:v>40993.504999999997</c:v>
                </c:pt>
                <c:pt idx="3593">
                  <c:v>41005.144999999997</c:v>
                </c:pt>
                <c:pt idx="3594">
                  <c:v>41016.74</c:v>
                </c:pt>
                <c:pt idx="3595">
                  <c:v>41027.504999999997</c:v>
                </c:pt>
                <c:pt idx="3596">
                  <c:v>41039.15</c:v>
                </c:pt>
                <c:pt idx="3597">
                  <c:v>41050.794999999998</c:v>
                </c:pt>
                <c:pt idx="3598">
                  <c:v>41062.42</c:v>
                </c:pt>
                <c:pt idx="3599">
                  <c:v>41074.044999999998</c:v>
                </c:pt>
                <c:pt idx="3600">
                  <c:v>41085.675000000003</c:v>
                </c:pt>
                <c:pt idx="3601">
                  <c:v>41097.324999999997</c:v>
                </c:pt>
                <c:pt idx="3602">
                  <c:v>41109</c:v>
                </c:pt>
                <c:pt idx="3603">
                  <c:v>41118.614999999998</c:v>
                </c:pt>
                <c:pt idx="3604">
                  <c:v>41120.269999999997</c:v>
                </c:pt>
                <c:pt idx="3605">
                  <c:v>41131.89</c:v>
                </c:pt>
                <c:pt idx="3606">
                  <c:v>41143.504999999997</c:v>
                </c:pt>
                <c:pt idx="3607">
                  <c:v>41155.144999999997</c:v>
                </c:pt>
                <c:pt idx="3608">
                  <c:v>41166.720000000001</c:v>
                </c:pt>
                <c:pt idx="3609">
                  <c:v>41177.735000000001</c:v>
                </c:pt>
                <c:pt idx="3610">
                  <c:v>41189.370000000003</c:v>
                </c:pt>
                <c:pt idx="3611">
                  <c:v>41201.014999999999</c:v>
                </c:pt>
                <c:pt idx="3612">
                  <c:v>41212.644999999997</c:v>
                </c:pt>
                <c:pt idx="3613">
                  <c:v>41224.294999999998</c:v>
                </c:pt>
                <c:pt idx="3614">
                  <c:v>41235.934999999998</c:v>
                </c:pt>
                <c:pt idx="3615">
                  <c:v>41247.56</c:v>
                </c:pt>
                <c:pt idx="3616">
                  <c:v>41259.205000000002</c:v>
                </c:pt>
                <c:pt idx="3617">
                  <c:v>41270.83</c:v>
                </c:pt>
                <c:pt idx="3618">
                  <c:v>41282.44</c:v>
                </c:pt>
                <c:pt idx="3619">
                  <c:v>41294.03</c:v>
                </c:pt>
                <c:pt idx="3620">
                  <c:v>41305.665000000001</c:v>
                </c:pt>
                <c:pt idx="3621">
                  <c:v>41317.300000000003</c:v>
                </c:pt>
                <c:pt idx="3622">
                  <c:v>41328.904999999999</c:v>
                </c:pt>
                <c:pt idx="3623">
                  <c:v>41340.535000000003</c:v>
                </c:pt>
                <c:pt idx="3624">
                  <c:v>41352.154999999999</c:v>
                </c:pt>
                <c:pt idx="3625">
                  <c:v>41363.785000000003</c:v>
                </c:pt>
                <c:pt idx="3626">
                  <c:v>41375.425000000003</c:v>
                </c:pt>
                <c:pt idx="3627">
                  <c:v>41386.94</c:v>
                </c:pt>
                <c:pt idx="3628">
                  <c:v>41398.544999999998</c:v>
                </c:pt>
                <c:pt idx="3629">
                  <c:v>41410.160000000003</c:v>
                </c:pt>
                <c:pt idx="3630">
                  <c:v>41421.78</c:v>
                </c:pt>
                <c:pt idx="3631">
                  <c:v>41433.425000000003</c:v>
                </c:pt>
                <c:pt idx="3632">
                  <c:v>41444.934999999998</c:v>
                </c:pt>
                <c:pt idx="3633">
                  <c:v>41456.565000000002</c:v>
                </c:pt>
                <c:pt idx="3634">
                  <c:v>41468.205000000002</c:v>
                </c:pt>
                <c:pt idx="3635">
                  <c:v>41479.845000000001</c:v>
                </c:pt>
                <c:pt idx="3636">
                  <c:v>41491.455000000002</c:v>
                </c:pt>
                <c:pt idx="3637">
                  <c:v>41503.095000000001</c:v>
                </c:pt>
                <c:pt idx="3638">
                  <c:v>41514.714999999997</c:v>
                </c:pt>
                <c:pt idx="3639">
                  <c:v>41526.35</c:v>
                </c:pt>
                <c:pt idx="3640">
                  <c:v>41537.985000000001</c:v>
                </c:pt>
                <c:pt idx="3641">
                  <c:v>41549.644999999997</c:v>
                </c:pt>
                <c:pt idx="3642">
                  <c:v>41561.29</c:v>
                </c:pt>
                <c:pt idx="3643">
                  <c:v>41572.925000000003</c:v>
                </c:pt>
                <c:pt idx="3644">
                  <c:v>41584.574999999997</c:v>
                </c:pt>
                <c:pt idx="3645">
                  <c:v>41596.230000000003</c:v>
                </c:pt>
                <c:pt idx="3646">
                  <c:v>41607.864999999998</c:v>
                </c:pt>
                <c:pt idx="3647">
                  <c:v>41619.51</c:v>
                </c:pt>
                <c:pt idx="3648">
                  <c:v>41631.165000000001</c:v>
                </c:pt>
                <c:pt idx="3649">
                  <c:v>41642.805</c:v>
                </c:pt>
                <c:pt idx="3650">
                  <c:v>41654.434999999998</c:v>
                </c:pt>
                <c:pt idx="3651">
                  <c:v>41666.074999999997</c:v>
                </c:pt>
                <c:pt idx="3652">
                  <c:v>41677.705000000002</c:v>
                </c:pt>
                <c:pt idx="3653">
                  <c:v>41689.254999999997</c:v>
                </c:pt>
                <c:pt idx="3654">
                  <c:v>41700.879999999997</c:v>
                </c:pt>
                <c:pt idx="3655">
                  <c:v>41712.32</c:v>
                </c:pt>
                <c:pt idx="3656">
                  <c:v>41723.96</c:v>
                </c:pt>
                <c:pt idx="3657">
                  <c:v>41735.595000000001</c:v>
                </c:pt>
                <c:pt idx="3658">
                  <c:v>41746.959999999999</c:v>
                </c:pt>
                <c:pt idx="3659">
                  <c:v>41758.589999999997</c:v>
                </c:pt>
                <c:pt idx="3660">
                  <c:v>41770.230000000003</c:v>
                </c:pt>
                <c:pt idx="3661">
                  <c:v>41781.870000000003</c:v>
                </c:pt>
                <c:pt idx="3662">
                  <c:v>41793.519999999997</c:v>
                </c:pt>
                <c:pt idx="3663">
                  <c:v>41805.154999999999</c:v>
                </c:pt>
                <c:pt idx="3664">
                  <c:v>41816.769999999997</c:v>
                </c:pt>
                <c:pt idx="3665">
                  <c:v>41828.385000000002</c:v>
                </c:pt>
                <c:pt idx="3666">
                  <c:v>41840.014999999999</c:v>
                </c:pt>
                <c:pt idx="3667">
                  <c:v>41851.654999999999</c:v>
                </c:pt>
                <c:pt idx="3668">
                  <c:v>41863.275000000001</c:v>
                </c:pt>
                <c:pt idx="3669">
                  <c:v>41874.910000000003</c:v>
                </c:pt>
                <c:pt idx="3670">
                  <c:v>41886.519999999997</c:v>
                </c:pt>
                <c:pt idx="3671">
                  <c:v>41898.160000000003</c:v>
                </c:pt>
                <c:pt idx="3672">
                  <c:v>41909.805</c:v>
                </c:pt>
                <c:pt idx="3673">
                  <c:v>41921.445</c:v>
                </c:pt>
                <c:pt idx="3674">
                  <c:v>41933.089999999997</c:v>
                </c:pt>
                <c:pt idx="3675">
                  <c:v>41944.724999999999</c:v>
                </c:pt>
                <c:pt idx="3676">
                  <c:v>41956.36</c:v>
                </c:pt>
                <c:pt idx="3677">
                  <c:v>41968</c:v>
                </c:pt>
                <c:pt idx="3678">
                  <c:v>41979.62</c:v>
                </c:pt>
                <c:pt idx="3679">
                  <c:v>41991.275000000001</c:v>
                </c:pt>
                <c:pt idx="3680">
                  <c:v>42002.925000000003</c:v>
                </c:pt>
                <c:pt idx="3681">
                  <c:v>42014.535000000003</c:v>
                </c:pt>
                <c:pt idx="3682">
                  <c:v>42026.165000000001</c:v>
                </c:pt>
                <c:pt idx="3683">
                  <c:v>42037.514999999999</c:v>
                </c:pt>
                <c:pt idx="3684">
                  <c:v>42049.084999999999</c:v>
                </c:pt>
                <c:pt idx="3685">
                  <c:v>42060.684999999998</c:v>
                </c:pt>
                <c:pt idx="3686">
                  <c:v>42072.33</c:v>
                </c:pt>
                <c:pt idx="3687">
                  <c:v>42083.97</c:v>
                </c:pt>
                <c:pt idx="3688">
                  <c:v>42095.605000000003</c:v>
                </c:pt>
                <c:pt idx="3689">
                  <c:v>42107.235000000001</c:v>
                </c:pt>
                <c:pt idx="3690">
                  <c:v>42118.885000000002</c:v>
                </c:pt>
                <c:pt idx="3691">
                  <c:v>42129.62</c:v>
                </c:pt>
                <c:pt idx="3692">
                  <c:v>42141.264999999999</c:v>
                </c:pt>
                <c:pt idx="3693">
                  <c:v>42152.9</c:v>
                </c:pt>
                <c:pt idx="3694">
                  <c:v>42164.485000000001</c:v>
                </c:pt>
                <c:pt idx="3695">
                  <c:v>42176.14</c:v>
                </c:pt>
                <c:pt idx="3696">
                  <c:v>42187.735000000001</c:v>
                </c:pt>
                <c:pt idx="3697">
                  <c:v>42199.37</c:v>
                </c:pt>
                <c:pt idx="3698">
                  <c:v>42210.995000000003</c:v>
                </c:pt>
                <c:pt idx="3699">
                  <c:v>42222.63</c:v>
                </c:pt>
                <c:pt idx="3700">
                  <c:v>42234.28</c:v>
                </c:pt>
                <c:pt idx="3701">
                  <c:v>42245.925000000003</c:v>
                </c:pt>
                <c:pt idx="3702">
                  <c:v>42256.724999999999</c:v>
                </c:pt>
                <c:pt idx="3703">
                  <c:v>42268.355000000003</c:v>
                </c:pt>
                <c:pt idx="3704">
                  <c:v>42280</c:v>
                </c:pt>
                <c:pt idx="3705">
                  <c:v>42291.65</c:v>
                </c:pt>
                <c:pt idx="3706">
                  <c:v>42303.31</c:v>
                </c:pt>
                <c:pt idx="3707">
                  <c:v>42314.95</c:v>
                </c:pt>
                <c:pt idx="3708">
                  <c:v>42326.574999999997</c:v>
                </c:pt>
                <c:pt idx="3709">
                  <c:v>42338.22</c:v>
                </c:pt>
                <c:pt idx="3710">
                  <c:v>42349.599999999999</c:v>
                </c:pt>
                <c:pt idx="3711">
                  <c:v>42361.125</c:v>
                </c:pt>
                <c:pt idx="3712">
                  <c:v>42372.724999999999</c:v>
                </c:pt>
                <c:pt idx="3713">
                  <c:v>42384.364999999998</c:v>
                </c:pt>
                <c:pt idx="3714">
                  <c:v>42396.02</c:v>
                </c:pt>
                <c:pt idx="3715">
                  <c:v>42407.605000000003</c:v>
                </c:pt>
                <c:pt idx="3716">
                  <c:v>42419.264999999999</c:v>
                </c:pt>
                <c:pt idx="3717">
                  <c:v>42430.904999999999</c:v>
                </c:pt>
                <c:pt idx="3718">
                  <c:v>42442.535000000003</c:v>
                </c:pt>
                <c:pt idx="3719">
                  <c:v>42454.144999999997</c:v>
                </c:pt>
                <c:pt idx="3720">
                  <c:v>42465.764999999999</c:v>
                </c:pt>
                <c:pt idx="3721">
                  <c:v>42477.39</c:v>
                </c:pt>
                <c:pt idx="3722">
                  <c:v>42489.025000000001</c:v>
                </c:pt>
                <c:pt idx="3723">
                  <c:v>42500.639999999999</c:v>
                </c:pt>
                <c:pt idx="3724">
                  <c:v>42512.160000000003</c:v>
                </c:pt>
                <c:pt idx="3725">
                  <c:v>42523.815000000002</c:v>
                </c:pt>
                <c:pt idx="3726">
                  <c:v>42535.355000000003</c:v>
                </c:pt>
                <c:pt idx="3727">
                  <c:v>42546.974999999999</c:v>
                </c:pt>
                <c:pt idx="3728">
                  <c:v>42558.62</c:v>
                </c:pt>
                <c:pt idx="3729">
                  <c:v>42570.245000000003</c:v>
                </c:pt>
                <c:pt idx="3730">
                  <c:v>42581.24</c:v>
                </c:pt>
                <c:pt idx="3731">
                  <c:v>42592.824999999997</c:v>
                </c:pt>
                <c:pt idx="3732">
                  <c:v>42604.44</c:v>
                </c:pt>
                <c:pt idx="3733">
                  <c:v>42616.074999999997</c:v>
                </c:pt>
                <c:pt idx="3734">
                  <c:v>42627.71</c:v>
                </c:pt>
                <c:pt idx="3735">
                  <c:v>42639.205000000002</c:v>
                </c:pt>
                <c:pt idx="3736">
                  <c:v>42650.85</c:v>
                </c:pt>
                <c:pt idx="3737">
                  <c:v>42661.714999999997</c:v>
                </c:pt>
                <c:pt idx="3738">
                  <c:v>42673.3</c:v>
                </c:pt>
                <c:pt idx="3739">
                  <c:v>42684.92</c:v>
                </c:pt>
                <c:pt idx="3740">
                  <c:v>42696.56</c:v>
                </c:pt>
                <c:pt idx="3741">
                  <c:v>42708.165000000001</c:v>
                </c:pt>
                <c:pt idx="3742">
                  <c:v>42719.805</c:v>
                </c:pt>
                <c:pt idx="3743">
                  <c:v>42731.445</c:v>
                </c:pt>
                <c:pt idx="3744">
                  <c:v>42743.08</c:v>
                </c:pt>
                <c:pt idx="3745">
                  <c:v>42754.665000000001</c:v>
                </c:pt>
                <c:pt idx="3746">
                  <c:v>42766.33</c:v>
                </c:pt>
                <c:pt idx="3747">
                  <c:v>42777.945</c:v>
                </c:pt>
                <c:pt idx="3748">
                  <c:v>42789.59</c:v>
                </c:pt>
                <c:pt idx="3749">
                  <c:v>42801.22</c:v>
                </c:pt>
                <c:pt idx="3750">
                  <c:v>42812.86</c:v>
                </c:pt>
                <c:pt idx="3751">
                  <c:v>42824.514999999999</c:v>
                </c:pt>
                <c:pt idx="3752">
                  <c:v>42835.455000000002</c:v>
                </c:pt>
                <c:pt idx="3753">
                  <c:v>42847.105000000003</c:v>
                </c:pt>
                <c:pt idx="3754">
                  <c:v>42858.76</c:v>
                </c:pt>
                <c:pt idx="3755">
                  <c:v>42870.375</c:v>
                </c:pt>
                <c:pt idx="3756">
                  <c:v>42882.02</c:v>
                </c:pt>
                <c:pt idx="3757">
                  <c:v>42893.654999999999</c:v>
                </c:pt>
                <c:pt idx="3758">
                  <c:v>42905.3</c:v>
                </c:pt>
                <c:pt idx="3759">
                  <c:v>42916.94</c:v>
                </c:pt>
                <c:pt idx="3760">
                  <c:v>42928.584999999999</c:v>
                </c:pt>
                <c:pt idx="3761">
                  <c:v>42940.254999999997</c:v>
                </c:pt>
                <c:pt idx="3762">
                  <c:v>42951.904999999999</c:v>
                </c:pt>
                <c:pt idx="3763">
                  <c:v>42963.4</c:v>
                </c:pt>
                <c:pt idx="3764">
                  <c:v>42975.025000000001</c:v>
                </c:pt>
                <c:pt idx="3765">
                  <c:v>42986.62</c:v>
                </c:pt>
                <c:pt idx="3766">
                  <c:v>42998.239999999998</c:v>
                </c:pt>
                <c:pt idx="3767">
                  <c:v>43009.8</c:v>
                </c:pt>
                <c:pt idx="3768">
                  <c:v>43021.41</c:v>
                </c:pt>
                <c:pt idx="3769">
                  <c:v>43032.855000000003</c:v>
                </c:pt>
                <c:pt idx="3770">
                  <c:v>43044.47</c:v>
                </c:pt>
                <c:pt idx="3771">
                  <c:v>43056.12</c:v>
                </c:pt>
                <c:pt idx="3772">
                  <c:v>43067.675000000003</c:v>
                </c:pt>
                <c:pt idx="3773">
                  <c:v>43078.67</c:v>
                </c:pt>
                <c:pt idx="3774">
                  <c:v>43090.324999999997</c:v>
                </c:pt>
                <c:pt idx="3775">
                  <c:v>43101.985000000001</c:v>
                </c:pt>
                <c:pt idx="3776">
                  <c:v>43113.52</c:v>
                </c:pt>
                <c:pt idx="3777">
                  <c:v>43125.14</c:v>
                </c:pt>
                <c:pt idx="3778">
                  <c:v>43136.76</c:v>
                </c:pt>
                <c:pt idx="3779">
                  <c:v>43148.385000000002</c:v>
                </c:pt>
                <c:pt idx="3780">
                  <c:v>43160.014999999999</c:v>
                </c:pt>
                <c:pt idx="3781">
                  <c:v>43171.66</c:v>
                </c:pt>
                <c:pt idx="3782">
                  <c:v>43183.305</c:v>
                </c:pt>
                <c:pt idx="3783">
                  <c:v>43194.955000000002</c:v>
                </c:pt>
                <c:pt idx="3784">
                  <c:v>43206.595000000001</c:v>
                </c:pt>
                <c:pt idx="3785">
                  <c:v>43218.239999999998</c:v>
                </c:pt>
                <c:pt idx="3786">
                  <c:v>43229.875</c:v>
                </c:pt>
                <c:pt idx="3787">
                  <c:v>43241.455000000002</c:v>
                </c:pt>
                <c:pt idx="3788">
                  <c:v>43253.1</c:v>
                </c:pt>
                <c:pt idx="3789">
                  <c:v>43264.764999999999</c:v>
                </c:pt>
                <c:pt idx="3790">
                  <c:v>43276.43</c:v>
                </c:pt>
                <c:pt idx="3791">
                  <c:v>43287.995000000003</c:v>
                </c:pt>
                <c:pt idx="3792">
                  <c:v>43299.605000000003</c:v>
                </c:pt>
                <c:pt idx="3793">
                  <c:v>43311.065000000002</c:v>
                </c:pt>
                <c:pt idx="3794">
                  <c:v>43322.65</c:v>
                </c:pt>
                <c:pt idx="3795">
                  <c:v>43334.285000000003</c:v>
                </c:pt>
                <c:pt idx="3796">
                  <c:v>43345.514999999999</c:v>
                </c:pt>
                <c:pt idx="3797">
                  <c:v>43357.14</c:v>
                </c:pt>
                <c:pt idx="3798">
                  <c:v>43368.85</c:v>
                </c:pt>
                <c:pt idx="3799">
                  <c:v>43380.474999999999</c:v>
                </c:pt>
                <c:pt idx="3800">
                  <c:v>43392.044999999998</c:v>
                </c:pt>
                <c:pt idx="3801">
                  <c:v>43403.574999999997</c:v>
                </c:pt>
                <c:pt idx="3802">
                  <c:v>43415.21</c:v>
                </c:pt>
                <c:pt idx="3803">
                  <c:v>43426.824999999997</c:v>
                </c:pt>
                <c:pt idx="3804">
                  <c:v>43438.42</c:v>
                </c:pt>
                <c:pt idx="3805">
                  <c:v>43450.02</c:v>
                </c:pt>
                <c:pt idx="3806">
                  <c:v>43461.654999999999</c:v>
                </c:pt>
                <c:pt idx="3807">
                  <c:v>43473.294999999998</c:v>
                </c:pt>
                <c:pt idx="3808">
                  <c:v>43484.894999999997</c:v>
                </c:pt>
                <c:pt idx="3809">
                  <c:v>43496.514999999999</c:v>
                </c:pt>
                <c:pt idx="3810">
                  <c:v>43508.084999999999</c:v>
                </c:pt>
                <c:pt idx="3811">
                  <c:v>43519.724999999999</c:v>
                </c:pt>
                <c:pt idx="3812">
                  <c:v>43531.360000000001</c:v>
                </c:pt>
                <c:pt idx="3813">
                  <c:v>43543.014999999999</c:v>
                </c:pt>
                <c:pt idx="3814">
                  <c:v>43554.195</c:v>
                </c:pt>
                <c:pt idx="3815">
                  <c:v>43565.79</c:v>
                </c:pt>
                <c:pt idx="3816">
                  <c:v>43577.235000000001</c:v>
                </c:pt>
                <c:pt idx="3817">
                  <c:v>43588.89</c:v>
                </c:pt>
                <c:pt idx="3818">
                  <c:v>43600.54</c:v>
                </c:pt>
                <c:pt idx="3819">
                  <c:v>43612.11</c:v>
                </c:pt>
                <c:pt idx="3820">
                  <c:v>43623.754999999997</c:v>
                </c:pt>
                <c:pt idx="3821">
                  <c:v>43635.39</c:v>
                </c:pt>
                <c:pt idx="3822">
                  <c:v>43647.01</c:v>
                </c:pt>
                <c:pt idx="3823">
                  <c:v>43658.665000000001</c:v>
                </c:pt>
                <c:pt idx="3824">
                  <c:v>43670.3</c:v>
                </c:pt>
                <c:pt idx="3825">
                  <c:v>43681.955000000002</c:v>
                </c:pt>
                <c:pt idx="3826">
                  <c:v>43693.595000000001</c:v>
                </c:pt>
                <c:pt idx="3827">
                  <c:v>43705.214999999997</c:v>
                </c:pt>
                <c:pt idx="3828">
                  <c:v>43716.834999999999</c:v>
                </c:pt>
                <c:pt idx="3829">
                  <c:v>43728.364999999998</c:v>
                </c:pt>
                <c:pt idx="3830">
                  <c:v>43740.014999999999</c:v>
                </c:pt>
                <c:pt idx="3831">
                  <c:v>43751.66</c:v>
                </c:pt>
                <c:pt idx="3832">
                  <c:v>43763.27</c:v>
                </c:pt>
                <c:pt idx="3833">
                  <c:v>43774.735000000001</c:v>
                </c:pt>
                <c:pt idx="3834">
                  <c:v>43786.345000000001</c:v>
                </c:pt>
                <c:pt idx="3835">
                  <c:v>43797.96</c:v>
                </c:pt>
                <c:pt idx="3836">
                  <c:v>43809.58</c:v>
                </c:pt>
                <c:pt idx="3837">
                  <c:v>43821.195</c:v>
                </c:pt>
                <c:pt idx="3838">
                  <c:v>43832.83</c:v>
                </c:pt>
                <c:pt idx="3839">
                  <c:v>43844.4</c:v>
                </c:pt>
                <c:pt idx="3840">
                  <c:v>43855.995000000003</c:v>
                </c:pt>
                <c:pt idx="3841">
                  <c:v>43867.074999999997</c:v>
                </c:pt>
                <c:pt idx="3842">
                  <c:v>43878.69</c:v>
                </c:pt>
                <c:pt idx="3843">
                  <c:v>43890.305</c:v>
                </c:pt>
                <c:pt idx="3844">
                  <c:v>43901.9</c:v>
                </c:pt>
                <c:pt idx="3845">
                  <c:v>43913.53</c:v>
                </c:pt>
                <c:pt idx="3846">
                  <c:v>43925.13</c:v>
                </c:pt>
                <c:pt idx="3847">
                  <c:v>43936.77</c:v>
                </c:pt>
                <c:pt idx="3848">
                  <c:v>43948.39</c:v>
                </c:pt>
                <c:pt idx="3849">
                  <c:v>43960</c:v>
                </c:pt>
                <c:pt idx="3850">
                  <c:v>43971.635000000002</c:v>
                </c:pt>
                <c:pt idx="3851">
                  <c:v>43983.24</c:v>
                </c:pt>
                <c:pt idx="3852">
                  <c:v>43994.87</c:v>
                </c:pt>
                <c:pt idx="3853">
                  <c:v>44006.445</c:v>
                </c:pt>
                <c:pt idx="3854">
                  <c:v>44018.084999999999</c:v>
                </c:pt>
                <c:pt idx="3855">
                  <c:v>44029.724999999999</c:v>
                </c:pt>
                <c:pt idx="3856">
                  <c:v>44041.355000000003</c:v>
                </c:pt>
                <c:pt idx="3857">
                  <c:v>44052.894999999997</c:v>
                </c:pt>
                <c:pt idx="3858">
                  <c:v>44064.565000000002</c:v>
                </c:pt>
                <c:pt idx="3859">
                  <c:v>44076.18</c:v>
                </c:pt>
                <c:pt idx="3860">
                  <c:v>44087.81</c:v>
                </c:pt>
                <c:pt idx="3861">
                  <c:v>44099.42</c:v>
                </c:pt>
                <c:pt idx="3862">
                  <c:v>44111.025000000001</c:v>
                </c:pt>
                <c:pt idx="3863">
                  <c:v>44122.665000000001</c:v>
                </c:pt>
                <c:pt idx="3864">
                  <c:v>44134.25</c:v>
                </c:pt>
                <c:pt idx="3865">
                  <c:v>44145.885000000002</c:v>
                </c:pt>
                <c:pt idx="3866">
                  <c:v>44157.5</c:v>
                </c:pt>
                <c:pt idx="3867">
                  <c:v>44168.834999999999</c:v>
                </c:pt>
                <c:pt idx="3868">
                  <c:v>44180.47</c:v>
                </c:pt>
                <c:pt idx="3869">
                  <c:v>44192.08</c:v>
                </c:pt>
                <c:pt idx="3870">
                  <c:v>44203.59</c:v>
                </c:pt>
                <c:pt idx="3871">
                  <c:v>44215.18</c:v>
                </c:pt>
                <c:pt idx="3872">
                  <c:v>44226.824999999997</c:v>
                </c:pt>
                <c:pt idx="3873">
                  <c:v>44238.46</c:v>
                </c:pt>
                <c:pt idx="3874">
                  <c:v>44250.09</c:v>
                </c:pt>
                <c:pt idx="3875">
                  <c:v>44261.72</c:v>
                </c:pt>
                <c:pt idx="3876">
                  <c:v>44273.385000000002</c:v>
                </c:pt>
                <c:pt idx="3877">
                  <c:v>44285</c:v>
                </c:pt>
                <c:pt idx="3878">
                  <c:v>44296.605000000003</c:v>
                </c:pt>
                <c:pt idx="3879">
                  <c:v>44308.23</c:v>
                </c:pt>
                <c:pt idx="3880">
                  <c:v>44319.864999999998</c:v>
                </c:pt>
                <c:pt idx="3881">
                  <c:v>44331.345000000001</c:v>
                </c:pt>
                <c:pt idx="3882">
                  <c:v>44342.995000000003</c:v>
                </c:pt>
                <c:pt idx="3883">
                  <c:v>44354.625</c:v>
                </c:pt>
                <c:pt idx="3884">
                  <c:v>44366.254999999997</c:v>
                </c:pt>
                <c:pt idx="3885">
                  <c:v>44377.864999999998</c:v>
                </c:pt>
                <c:pt idx="3886">
                  <c:v>44389.495000000003</c:v>
                </c:pt>
                <c:pt idx="3887">
                  <c:v>44400.75</c:v>
                </c:pt>
                <c:pt idx="3888">
                  <c:v>44412.375</c:v>
                </c:pt>
                <c:pt idx="3889">
                  <c:v>44424.014999999999</c:v>
                </c:pt>
                <c:pt idx="3890">
                  <c:v>44435.62</c:v>
                </c:pt>
                <c:pt idx="3891">
                  <c:v>44447.264999999999</c:v>
                </c:pt>
                <c:pt idx="3892">
                  <c:v>44458.894999999997</c:v>
                </c:pt>
                <c:pt idx="3893">
                  <c:v>44470.54</c:v>
                </c:pt>
                <c:pt idx="3894">
                  <c:v>44482.17</c:v>
                </c:pt>
                <c:pt idx="3895">
                  <c:v>44493.84</c:v>
                </c:pt>
                <c:pt idx="3896">
                  <c:v>44505.464999999997</c:v>
                </c:pt>
                <c:pt idx="3897">
                  <c:v>44517.11</c:v>
                </c:pt>
                <c:pt idx="3898">
                  <c:v>44528.49</c:v>
                </c:pt>
                <c:pt idx="3899">
                  <c:v>44540.114999999998</c:v>
                </c:pt>
                <c:pt idx="3900">
                  <c:v>44551.74</c:v>
                </c:pt>
                <c:pt idx="3901">
                  <c:v>44563.27</c:v>
                </c:pt>
                <c:pt idx="3902">
                  <c:v>44574.885000000002</c:v>
                </c:pt>
                <c:pt idx="3903">
                  <c:v>44586.525000000001</c:v>
                </c:pt>
                <c:pt idx="3904">
                  <c:v>44597.97</c:v>
                </c:pt>
                <c:pt idx="3905">
                  <c:v>44609.595000000001</c:v>
                </c:pt>
                <c:pt idx="3906">
                  <c:v>44621.21</c:v>
                </c:pt>
                <c:pt idx="3907">
                  <c:v>44632.794999999998</c:v>
                </c:pt>
                <c:pt idx="3908">
                  <c:v>44644.415000000001</c:v>
                </c:pt>
                <c:pt idx="3909">
                  <c:v>44656.055</c:v>
                </c:pt>
                <c:pt idx="3910">
                  <c:v>44667.57</c:v>
                </c:pt>
                <c:pt idx="3911">
                  <c:v>44679.144999999997</c:v>
                </c:pt>
                <c:pt idx="3912">
                  <c:v>44690.745000000003</c:v>
                </c:pt>
                <c:pt idx="3913">
                  <c:v>44702.355000000003</c:v>
                </c:pt>
                <c:pt idx="3914">
                  <c:v>44713.964999999997</c:v>
                </c:pt>
                <c:pt idx="3915">
                  <c:v>44725.62</c:v>
                </c:pt>
                <c:pt idx="3916">
                  <c:v>44737.24</c:v>
                </c:pt>
                <c:pt idx="3917">
                  <c:v>44748.864999999998</c:v>
                </c:pt>
                <c:pt idx="3918">
                  <c:v>44760.114999999998</c:v>
                </c:pt>
                <c:pt idx="3919">
                  <c:v>44771.75</c:v>
                </c:pt>
                <c:pt idx="3920">
                  <c:v>44783.404999999999</c:v>
                </c:pt>
                <c:pt idx="3921">
                  <c:v>44795.025000000001</c:v>
                </c:pt>
                <c:pt idx="3922">
                  <c:v>44805.86</c:v>
                </c:pt>
                <c:pt idx="3923">
                  <c:v>44817.495000000003</c:v>
                </c:pt>
                <c:pt idx="3924">
                  <c:v>44829.14</c:v>
                </c:pt>
                <c:pt idx="3925">
                  <c:v>44840.754999999997</c:v>
                </c:pt>
                <c:pt idx="3926">
                  <c:v>44852.404999999999</c:v>
                </c:pt>
                <c:pt idx="3927">
                  <c:v>44864.055</c:v>
                </c:pt>
                <c:pt idx="3928">
                  <c:v>44875.15</c:v>
                </c:pt>
                <c:pt idx="3929">
                  <c:v>44886.794999999998</c:v>
                </c:pt>
                <c:pt idx="3930">
                  <c:v>44898.43</c:v>
                </c:pt>
                <c:pt idx="3931">
                  <c:v>44910.080000000002</c:v>
                </c:pt>
                <c:pt idx="3932">
                  <c:v>44921.695</c:v>
                </c:pt>
                <c:pt idx="3933">
                  <c:v>44933.334999999999</c:v>
                </c:pt>
                <c:pt idx="3934">
                  <c:v>44944.959999999999</c:v>
                </c:pt>
                <c:pt idx="3935">
                  <c:v>44956.6</c:v>
                </c:pt>
                <c:pt idx="3936">
                  <c:v>44968.235000000001</c:v>
                </c:pt>
                <c:pt idx="3937">
                  <c:v>44979.839999999997</c:v>
                </c:pt>
                <c:pt idx="3938">
                  <c:v>44991.47</c:v>
                </c:pt>
                <c:pt idx="3939">
                  <c:v>45003.125</c:v>
                </c:pt>
                <c:pt idx="3940">
                  <c:v>45014.654999999999</c:v>
                </c:pt>
                <c:pt idx="3941">
                  <c:v>45026.254999999997</c:v>
                </c:pt>
                <c:pt idx="3942">
                  <c:v>45037.885000000002</c:v>
                </c:pt>
                <c:pt idx="3943">
                  <c:v>45049.51</c:v>
                </c:pt>
                <c:pt idx="3944">
                  <c:v>45061.09</c:v>
                </c:pt>
                <c:pt idx="3945">
                  <c:v>45072.72</c:v>
                </c:pt>
                <c:pt idx="3946">
                  <c:v>45084.334999999999</c:v>
                </c:pt>
                <c:pt idx="3947">
                  <c:v>45095.955000000002</c:v>
                </c:pt>
                <c:pt idx="3948">
                  <c:v>45107.59</c:v>
                </c:pt>
                <c:pt idx="3949">
                  <c:v>45119.214999999997</c:v>
                </c:pt>
                <c:pt idx="3950">
                  <c:v>45130.495000000003</c:v>
                </c:pt>
                <c:pt idx="3951">
                  <c:v>45142.095000000001</c:v>
                </c:pt>
                <c:pt idx="3952">
                  <c:v>45153.7</c:v>
                </c:pt>
                <c:pt idx="3953">
                  <c:v>45165.35</c:v>
                </c:pt>
                <c:pt idx="3954">
                  <c:v>45176.955000000002</c:v>
                </c:pt>
                <c:pt idx="3955">
                  <c:v>45188.584999999999</c:v>
                </c:pt>
                <c:pt idx="3956">
                  <c:v>45200.205000000002</c:v>
                </c:pt>
                <c:pt idx="3957">
                  <c:v>45211.824999999997</c:v>
                </c:pt>
                <c:pt idx="3958">
                  <c:v>45223.48</c:v>
                </c:pt>
                <c:pt idx="3959">
                  <c:v>45235.1</c:v>
                </c:pt>
                <c:pt idx="3960">
                  <c:v>45246.65</c:v>
                </c:pt>
                <c:pt idx="3961">
                  <c:v>45258.315000000002</c:v>
                </c:pt>
                <c:pt idx="3962">
                  <c:v>45269.345000000001</c:v>
                </c:pt>
                <c:pt idx="3963">
                  <c:v>45280.66</c:v>
                </c:pt>
                <c:pt idx="3964">
                  <c:v>45292.28</c:v>
                </c:pt>
                <c:pt idx="3965">
                  <c:v>45303.4</c:v>
                </c:pt>
                <c:pt idx="3966">
                  <c:v>45314.99</c:v>
                </c:pt>
                <c:pt idx="3967">
                  <c:v>45326.544999999998</c:v>
                </c:pt>
                <c:pt idx="3968">
                  <c:v>45338.175000000003</c:v>
                </c:pt>
                <c:pt idx="3969">
                  <c:v>45349.815000000002</c:v>
                </c:pt>
                <c:pt idx="3970">
                  <c:v>45361.445</c:v>
                </c:pt>
                <c:pt idx="3971">
                  <c:v>45373.08</c:v>
                </c:pt>
                <c:pt idx="3972">
                  <c:v>45384.71</c:v>
                </c:pt>
                <c:pt idx="3973">
                  <c:v>45396.3</c:v>
                </c:pt>
                <c:pt idx="3974">
                  <c:v>45407.96</c:v>
                </c:pt>
                <c:pt idx="3975">
                  <c:v>45419.614999999998</c:v>
                </c:pt>
                <c:pt idx="3976">
                  <c:v>45431.245000000003</c:v>
                </c:pt>
                <c:pt idx="3977">
                  <c:v>45442.845000000001</c:v>
                </c:pt>
                <c:pt idx="3978">
                  <c:v>45454.48</c:v>
                </c:pt>
                <c:pt idx="3979">
                  <c:v>45466.114999999998</c:v>
                </c:pt>
                <c:pt idx="3980">
                  <c:v>45477.684999999998</c:v>
                </c:pt>
                <c:pt idx="3981">
                  <c:v>45479.294999999998</c:v>
                </c:pt>
                <c:pt idx="3982">
                  <c:v>45489.504999999997</c:v>
                </c:pt>
                <c:pt idx="3983">
                  <c:v>45501.135000000002</c:v>
                </c:pt>
                <c:pt idx="3984">
                  <c:v>45512.425000000003</c:v>
                </c:pt>
                <c:pt idx="3985">
                  <c:v>45524.055</c:v>
                </c:pt>
                <c:pt idx="3986">
                  <c:v>45535.67</c:v>
                </c:pt>
                <c:pt idx="3987">
                  <c:v>45547.294999999998</c:v>
                </c:pt>
                <c:pt idx="3988">
                  <c:v>45558.94</c:v>
                </c:pt>
                <c:pt idx="3989">
                  <c:v>45570.6</c:v>
                </c:pt>
                <c:pt idx="3990">
                  <c:v>45582.26</c:v>
                </c:pt>
                <c:pt idx="3991">
                  <c:v>45593.875</c:v>
                </c:pt>
                <c:pt idx="3992">
                  <c:v>45605.525000000001</c:v>
                </c:pt>
                <c:pt idx="3993">
                  <c:v>45617.184999999998</c:v>
                </c:pt>
                <c:pt idx="3994">
                  <c:v>45628.49</c:v>
                </c:pt>
                <c:pt idx="3995">
                  <c:v>45639.945</c:v>
                </c:pt>
                <c:pt idx="3996">
                  <c:v>45651.535000000003</c:v>
                </c:pt>
                <c:pt idx="3997">
                  <c:v>45663.175000000003</c:v>
                </c:pt>
                <c:pt idx="3998">
                  <c:v>45674.735000000001</c:v>
                </c:pt>
                <c:pt idx="3999">
                  <c:v>45686.26</c:v>
                </c:pt>
                <c:pt idx="4000">
                  <c:v>45697.9</c:v>
                </c:pt>
                <c:pt idx="4001">
                  <c:v>45709.53</c:v>
                </c:pt>
                <c:pt idx="4002">
                  <c:v>45721.15</c:v>
                </c:pt>
                <c:pt idx="4003">
                  <c:v>45732.775000000001</c:v>
                </c:pt>
                <c:pt idx="4004">
                  <c:v>45744.364999999998</c:v>
                </c:pt>
                <c:pt idx="4005">
                  <c:v>45755.995000000003</c:v>
                </c:pt>
                <c:pt idx="4006">
                  <c:v>45767.574999999997</c:v>
                </c:pt>
                <c:pt idx="4007">
                  <c:v>45779.175000000003</c:v>
                </c:pt>
                <c:pt idx="4008">
                  <c:v>45790.794999999998</c:v>
                </c:pt>
                <c:pt idx="4009">
                  <c:v>45802.095000000001</c:v>
                </c:pt>
                <c:pt idx="4010">
                  <c:v>45813.735000000001</c:v>
                </c:pt>
                <c:pt idx="4011">
                  <c:v>45825.364999999998</c:v>
                </c:pt>
                <c:pt idx="4012">
                  <c:v>45837.004999999997</c:v>
                </c:pt>
                <c:pt idx="4013">
                  <c:v>45848.63</c:v>
                </c:pt>
                <c:pt idx="4014">
                  <c:v>45860.27</c:v>
                </c:pt>
                <c:pt idx="4015">
                  <c:v>45871.904999999999</c:v>
                </c:pt>
                <c:pt idx="4016">
                  <c:v>45883.535000000003</c:v>
                </c:pt>
                <c:pt idx="4017">
                  <c:v>45894.525000000001</c:v>
                </c:pt>
                <c:pt idx="4018">
                  <c:v>45906.144999999997</c:v>
                </c:pt>
                <c:pt idx="4019">
                  <c:v>45917.745000000003</c:v>
                </c:pt>
                <c:pt idx="4020">
                  <c:v>45929.36</c:v>
                </c:pt>
                <c:pt idx="4021">
                  <c:v>45940.98</c:v>
                </c:pt>
                <c:pt idx="4022">
                  <c:v>45952.639999999999</c:v>
                </c:pt>
                <c:pt idx="4023">
                  <c:v>45964.195</c:v>
                </c:pt>
                <c:pt idx="4024">
                  <c:v>45975.514999999999</c:v>
                </c:pt>
                <c:pt idx="4025">
                  <c:v>45987.165000000001</c:v>
                </c:pt>
                <c:pt idx="4026">
                  <c:v>45998.635000000002</c:v>
                </c:pt>
                <c:pt idx="4027">
                  <c:v>46010.27</c:v>
                </c:pt>
                <c:pt idx="4028">
                  <c:v>46021.87</c:v>
                </c:pt>
                <c:pt idx="4029">
                  <c:v>46033.48</c:v>
                </c:pt>
                <c:pt idx="4030">
                  <c:v>46045.125</c:v>
                </c:pt>
                <c:pt idx="4031">
                  <c:v>46056.614999999998</c:v>
                </c:pt>
                <c:pt idx="4032">
                  <c:v>46068.24</c:v>
                </c:pt>
                <c:pt idx="4033">
                  <c:v>46079.745000000003</c:v>
                </c:pt>
                <c:pt idx="4034">
                  <c:v>46088.315000000002</c:v>
                </c:pt>
                <c:pt idx="4035">
                  <c:v>46099.904999999999</c:v>
                </c:pt>
                <c:pt idx="4036">
                  <c:v>46111.535000000003</c:v>
                </c:pt>
                <c:pt idx="4037">
                  <c:v>46122.89</c:v>
                </c:pt>
                <c:pt idx="4038">
                  <c:v>46134.495000000003</c:v>
                </c:pt>
                <c:pt idx="4039">
                  <c:v>46146.125</c:v>
                </c:pt>
                <c:pt idx="4040">
                  <c:v>46157.754999999997</c:v>
                </c:pt>
                <c:pt idx="4041">
                  <c:v>46166.345000000001</c:v>
                </c:pt>
                <c:pt idx="4042">
                  <c:v>46177.38</c:v>
                </c:pt>
                <c:pt idx="4043">
                  <c:v>46188.97</c:v>
                </c:pt>
                <c:pt idx="4044">
                  <c:v>46200.415000000001</c:v>
                </c:pt>
                <c:pt idx="4045">
                  <c:v>46212.06</c:v>
                </c:pt>
                <c:pt idx="4046">
                  <c:v>46223.7</c:v>
                </c:pt>
                <c:pt idx="4047">
                  <c:v>46235.275000000001</c:v>
                </c:pt>
                <c:pt idx="4048">
                  <c:v>46246.894999999997</c:v>
                </c:pt>
                <c:pt idx="4049">
                  <c:v>46258.535000000003</c:v>
                </c:pt>
                <c:pt idx="4050">
                  <c:v>46270.014999999999</c:v>
                </c:pt>
                <c:pt idx="4051">
                  <c:v>46281.66</c:v>
                </c:pt>
                <c:pt idx="4052">
                  <c:v>46293.294999999998</c:v>
                </c:pt>
                <c:pt idx="4053">
                  <c:v>46304.955000000002</c:v>
                </c:pt>
                <c:pt idx="4054">
                  <c:v>46316.584999999999</c:v>
                </c:pt>
                <c:pt idx="4055">
                  <c:v>46328.22</c:v>
                </c:pt>
                <c:pt idx="4056">
                  <c:v>46339.86</c:v>
                </c:pt>
                <c:pt idx="4057">
                  <c:v>46351.43</c:v>
                </c:pt>
                <c:pt idx="4058">
                  <c:v>46363.084999999999</c:v>
                </c:pt>
                <c:pt idx="4059">
                  <c:v>46374.625</c:v>
                </c:pt>
                <c:pt idx="4060">
                  <c:v>46386.28</c:v>
                </c:pt>
                <c:pt idx="4061">
                  <c:v>46397.9</c:v>
                </c:pt>
                <c:pt idx="4062">
                  <c:v>46409.17</c:v>
                </c:pt>
                <c:pt idx="4063">
                  <c:v>46420.83</c:v>
                </c:pt>
                <c:pt idx="4064">
                  <c:v>46432.455000000002</c:v>
                </c:pt>
                <c:pt idx="4065">
                  <c:v>46444.105000000003</c:v>
                </c:pt>
                <c:pt idx="4066">
                  <c:v>46455.74</c:v>
                </c:pt>
                <c:pt idx="4067">
                  <c:v>46467.360000000001</c:v>
                </c:pt>
                <c:pt idx="4068">
                  <c:v>46478.985000000001</c:v>
                </c:pt>
                <c:pt idx="4069">
                  <c:v>46490.62</c:v>
                </c:pt>
                <c:pt idx="4070">
                  <c:v>46502.26</c:v>
                </c:pt>
                <c:pt idx="4071">
                  <c:v>46513.805</c:v>
                </c:pt>
                <c:pt idx="4072">
                  <c:v>46525.42</c:v>
                </c:pt>
                <c:pt idx="4073">
                  <c:v>46536.81</c:v>
                </c:pt>
                <c:pt idx="4074">
                  <c:v>46548.43</c:v>
                </c:pt>
                <c:pt idx="4075">
                  <c:v>46560.05</c:v>
                </c:pt>
                <c:pt idx="4076">
                  <c:v>46571.68</c:v>
                </c:pt>
                <c:pt idx="4077">
                  <c:v>46582.764999999999</c:v>
                </c:pt>
                <c:pt idx="4078">
                  <c:v>46594.385000000002</c:v>
                </c:pt>
                <c:pt idx="4079">
                  <c:v>46606.014999999999</c:v>
                </c:pt>
                <c:pt idx="4080">
                  <c:v>46617.654999999999</c:v>
                </c:pt>
                <c:pt idx="4081">
                  <c:v>46629.264999999999</c:v>
                </c:pt>
                <c:pt idx="4082">
                  <c:v>46640.875</c:v>
                </c:pt>
                <c:pt idx="4083">
                  <c:v>46652.535000000003</c:v>
                </c:pt>
                <c:pt idx="4084">
                  <c:v>46664.17</c:v>
                </c:pt>
                <c:pt idx="4085">
                  <c:v>46675.805</c:v>
                </c:pt>
                <c:pt idx="4086">
                  <c:v>46687.29</c:v>
                </c:pt>
                <c:pt idx="4087">
                  <c:v>46698.92</c:v>
                </c:pt>
                <c:pt idx="4088">
                  <c:v>46710.44</c:v>
                </c:pt>
                <c:pt idx="4089">
                  <c:v>46722.044999999998</c:v>
                </c:pt>
                <c:pt idx="4090">
                  <c:v>46733.644999999997</c:v>
                </c:pt>
                <c:pt idx="4091">
                  <c:v>46745.275000000001</c:v>
                </c:pt>
                <c:pt idx="4092">
                  <c:v>46756.91</c:v>
                </c:pt>
                <c:pt idx="4093">
                  <c:v>46768.56</c:v>
                </c:pt>
                <c:pt idx="4094">
                  <c:v>46779.65</c:v>
                </c:pt>
                <c:pt idx="4095">
                  <c:v>46791.285000000003</c:v>
                </c:pt>
                <c:pt idx="4096">
                  <c:v>46802.92</c:v>
                </c:pt>
                <c:pt idx="4097">
                  <c:v>46814.559999999998</c:v>
                </c:pt>
                <c:pt idx="4098">
                  <c:v>46826.19</c:v>
                </c:pt>
                <c:pt idx="4099">
                  <c:v>46837.745000000003</c:v>
                </c:pt>
                <c:pt idx="4100">
                  <c:v>46849.254999999997</c:v>
                </c:pt>
                <c:pt idx="4101">
                  <c:v>46860.864999999998</c:v>
                </c:pt>
                <c:pt idx="4102">
                  <c:v>46872.5</c:v>
                </c:pt>
                <c:pt idx="4103">
                  <c:v>46884.135000000002</c:v>
                </c:pt>
                <c:pt idx="4104">
                  <c:v>46895.775000000001</c:v>
                </c:pt>
                <c:pt idx="4105">
                  <c:v>46907.425000000003</c:v>
                </c:pt>
                <c:pt idx="4106">
                  <c:v>46918.875</c:v>
                </c:pt>
                <c:pt idx="4107">
                  <c:v>46930.525000000001</c:v>
                </c:pt>
                <c:pt idx="4108">
                  <c:v>46942.154999999999</c:v>
                </c:pt>
                <c:pt idx="4109">
                  <c:v>46947.464999999997</c:v>
                </c:pt>
                <c:pt idx="4110">
                  <c:v>46958.73</c:v>
                </c:pt>
                <c:pt idx="4111">
                  <c:v>46958.98</c:v>
                </c:pt>
                <c:pt idx="4112">
                  <c:v>46963.635000000002</c:v>
                </c:pt>
                <c:pt idx="4113">
                  <c:v>46963.885000000002</c:v>
                </c:pt>
                <c:pt idx="4114">
                  <c:v>46973.4</c:v>
                </c:pt>
                <c:pt idx="4115">
                  <c:v>46985.03</c:v>
                </c:pt>
                <c:pt idx="4116">
                  <c:v>46988.915000000001</c:v>
                </c:pt>
                <c:pt idx="4117">
                  <c:v>46989.184999999998</c:v>
                </c:pt>
                <c:pt idx="4118">
                  <c:v>46993.75</c:v>
                </c:pt>
                <c:pt idx="4119">
                  <c:v>46994.01</c:v>
                </c:pt>
                <c:pt idx="4120">
                  <c:v>47001.8</c:v>
                </c:pt>
                <c:pt idx="4121">
                  <c:v>47008.52</c:v>
                </c:pt>
                <c:pt idx="4122">
                  <c:v>47008.77</c:v>
                </c:pt>
                <c:pt idx="4123">
                  <c:v>47013.48</c:v>
                </c:pt>
                <c:pt idx="4124">
                  <c:v>47013.760000000002</c:v>
                </c:pt>
                <c:pt idx="4125">
                  <c:v>47025.29</c:v>
                </c:pt>
                <c:pt idx="4126">
                  <c:v>47036.81</c:v>
                </c:pt>
                <c:pt idx="4127">
                  <c:v>47038.8</c:v>
                </c:pt>
                <c:pt idx="4128">
                  <c:v>47039.040000000001</c:v>
                </c:pt>
                <c:pt idx="4129">
                  <c:v>47043.78</c:v>
                </c:pt>
                <c:pt idx="4130">
                  <c:v>47044.04</c:v>
                </c:pt>
                <c:pt idx="4131">
                  <c:v>47045.37</c:v>
                </c:pt>
                <c:pt idx="4132">
                  <c:v>47048.934999999998</c:v>
                </c:pt>
                <c:pt idx="4133">
                  <c:v>47049.224999999999</c:v>
                </c:pt>
                <c:pt idx="4134">
                  <c:v>47052.824999999997</c:v>
                </c:pt>
                <c:pt idx="4135">
                  <c:v>47058.665000000001</c:v>
                </c:pt>
                <c:pt idx="4136">
                  <c:v>47060.724999999999</c:v>
                </c:pt>
                <c:pt idx="4137">
                  <c:v>47066.59</c:v>
                </c:pt>
                <c:pt idx="4138">
                  <c:v>47070.135000000002</c:v>
                </c:pt>
                <c:pt idx="4139">
                  <c:v>47070.364999999998</c:v>
                </c:pt>
                <c:pt idx="4140">
                  <c:v>47073.834999999999</c:v>
                </c:pt>
                <c:pt idx="4141">
                  <c:v>47075.14</c:v>
                </c:pt>
                <c:pt idx="4142">
                  <c:v>47075.38</c:v>
                </c:pt>
                <c:pt idx="4143">
                  <c:v>47079.92</c:v>
                </c:pt>
                <c:pt idx="4144">
                  <c:v>47080.19</c:v>
                </c:pt>
                <c:pt idx="4145">
                  <c:v>47088.93</c:v>
                </c:pt>
                <c:pt idx="4146">
                  <c:v>47100.55</c:v>
                </c:pt>
                <c:pt idx="4147">
                  <c:v>47105.324999999997</c:v>
                </c:pt>
                <c:pt idx="4148">
                  <c:v>47105.595000000001</c:v>
                </c:pt>
                <c:pt idx="4149">
                  <c:v>47110.31</c:v>
                </c:pt>
                <c:pt idx="4150">
                  <c:v>47110.57</c:v>
                </c:pt>
                <c:pt idx="4151">
                  <c:v>47117.85</c:v>
                </c:pt>
                <c:pt idx="4152">
                  <c:v>47125.735000000001</c:v>
                </c:pt>
                <c:pt idx="4153">
                  <c:v>47125.995000000003</c:v>
                </c:pt>
                <c:pt idx="4154">
                  <c:v>47130.735000000001</c:v>
                </c:pt>
                <c:pt idx="4155">
                  <c:v>47130.964999999997</c:v>
                </c:pt>
                <c:pt idx="4156">
                  <c:v>47133.035000000003</c:v>
                </c:pt>
                <c:pt idx="4157">
                  <c:v>47144.7</c:v>
                </c:pt>
                <c:pt idx="4158">
                  <c:v>47156.07</c:v>
                </c:pt>
                <c:pt idx="4159">
                  <c:v>47156.33</c:v>
                </c:pt>
                <c:pt idx="4160">
                  <c:v>47160.91</c:v>
                </c:pt>
                <c:pt idx="4161">
                  <c:v>47161.14</c:v>
                </c:pt>
                <c:pt idx="4162">
                  <c:v>47172.28</c:v>
                </c:pt>
                <c:pt idx="4163">
                  <c:v>47176.275000000001</c:v>
                </c:pt>
                <c:pt idx="4164">
                  <c:v>47187.9</c:v>
                </c:pt>
                <c:pt idx="4165">
                  <c:v>47199.474999999999</c:v>
                </c:pt>
                <c:pt idx="4166">
                  <c:v>47211.105000000003</c:v>
                </c:pt>
                <c:pt idx="4167">
                  <c:v>47222.735000000001</c:v>
                </c:pt>
                <c:pt idx="4168">
                  <c:v>47234.394999999997</c:v>
                </c:pt>
                <c:pt idx="4169">
                  <c:v>47246.014999999999</c:v>
                </c:pt>
                <c:pt idx="4170">
                  <c:v>47257.52</c:v>
                </c:pt>
                <c:pt idx="4171">
                  <c:v>47269.154999999999</c:v>
                </c:pt>
                <c:pt idx="4172">
                  <c:v>47280.815000000002</c:v>
                </c:pt>
                <c:pt idx="4173">
                  <c:v>47292.455000000002</c:v>
                </c:pt>
                <c:pt idx="4174">
                  <c:v>47304.074999999997</c:v>
                </c:pt>
                <c:pt idx="4175">
                  <c:v>47315.71</c:v>
                </c:pt>
                <c:pt idx="4176">
                  <c:v>47327.33</c:v>
                </c:pt>
                <c:pt idx="4177">
                  <c:v>47338.95</c:v>
                </c:pt>
                <c:pt idx="4178">
                  <c:v>47350.614999999998</c:v>
                </c:pt>
                <c:pt idx="4179">
                  <c:v>47362.254999999997</c:v>
                </c:pt>
                <c:pt idx="4180">
                  <c:v>47373.925000000003</c:v>
                </c:pt>
                <c:pt idx="4181">
                  <c:v>47385.49</c:v>
                </c:pt>
                <c:pt idx="4182">
                  <c:v>47397.13</c:v>
                </c:pt>
                <c:pt idx="4183">
                  <c:v>47408.794999999998</c:v>
                </c:pt>
                <c:pt idx="4184">
                  <c:v>47420.445</c:v>
                </c:pt>
                <c:pt idx="4185">
                  <c:v>47432.084999999999</c:v>
                </c:pt>
                <c:pt idx="4186">
                  <c:v>47443.71</c:v>
                </c:pt>
                <c:pt idx="4187">
                  <c:v>47455.27</c:v>
                </c:pt>
                <c:pt idx="4188">
                  <c:v>47466.894999999997</c:v>
                </c:pt>
                <c:pt idx="4189">
                  <c:v>47478.544999999998</c:v>
                </c:pt>
                <c:pt idx="4190">
                  <c:v>47490.19</c:v>
                </c:pt>
                <c:pt idx="4191">
                  <c:v>47501.815000000002</c:v>
                </c:pt>
                <c:pt idx="4192">
                  <c:v>47513.485000000001</c:v>
                </c:pt>
                <c:pt idx="4193">
                  <c:v>47525.17</c:v>
                </c:pt>
                <c:pt idx="4194">
                  <c:v>47536.845000000001</c:v>
                </c:pt>
                <c:pt idx="4195">
                  <c:v>47548.334999999999</c:v>
                </c:pt>
                <c:pt idx="4196">
                  <c:v>47559.974999999999</c:v>
                </c:pt>
                <c:pt idx="4197">
                  <c:v>47571.519999999997</c:v>
                </c:pt>
                <c:pt idx="4198">
                  <c:v>47583.16</c:v>
                </c:pt>
                <c:pt idx="4199">
                  <c:v>47594.720000000001</c:v>
                </c:pt>
                <c:pt idx="4200">
                  <c:v>47606.345000000001</c:v>
                </c:pt>
                <c:pt idx="4201">
                  <c:v>47617.99</c:v>
                </c:pt>
                <c:pt idx="4202">
                  <c:v>47629.635000000002</c:v>
                </c:pt>
                <c:pt idx="4203">
                  <c:v>47641.254999999997</c:v>
                </c:pt>
                <c:pt idx="4204">
                  <c:v>47652.875</c:v>
                </c:pt>
                <c:pt idx="4205">
                  <c:v>47664.535000000003</c:v>
                </c:pt>
                <c:pt idx="4206">
                  <c:v>47676.044999999998</c:v>
                </c:pt>
                <c:pt idx="4207">
                  <c:v>47687.684999999998</c:v>
                </c:pt>
                <c:pt idx="4208">
                  <c:v>47699.31</c:v>
                </c:pt>
                <c:pt idx="4209">
                  <c:v>47710.94</c:v>
                </c:pt>
                <c:pt idx="4210">
                  <c:v>47722.559999999998</c:v>
                </c:pt>
                <c:pt idx="4211">
                  <c:v>47734.2</c:v>
                </c:pt>
                <c:pt idx="4212">
                  <c:v>47745.735000000001</c:v>
                </c:pt>
                <c:pt idx="4213">
                  <c:v>47757.364999999998</c:v>
                </c:pt>
                <c:pt idx="4214">
                  <c:v>47769.004999999997</c:v>
                </c:pt>
                <c:pt idx="4215">
                  <c:v>47780.614999999998</c:v>
                </c:pt>
                <c:pt idx="4216">
                  <c:v>47792.254999999997</c:v>
                </c:pt>
                <c:pt idx="4217">
                  <c:v>47803.845000000001</c:v>
                </c:pt>
                <c:pt idx="4218">
                  <c:v>47814.934999999998</c:v>
                </c:pt>
                <c:pt idx="4219">
                  <c:v>47826.574999999997</c:v>
                </c:pt>
                <c:pt idx="4220">
                  <c:v>47838.224999999999</c:v>
                </c:pt>
                <c:pt idx="4221">
                  <c:v>47849.71</c:v>
                </c:pt>
                <c:pt idx="4222">
                  <c:v>47861.055</c:v>
                </c:pt>
                <c:pt idx="4223">
                  <c:v>47872.67</c:v>
                </c:pt>
                <c:pt idx="4224">
                  <c:v>47884.305</c:v>
                </c:pt>
                <c:pt idx="4225">
                  <c:v>47895.95</c:v>
                </c:pt>
                <c:pt idx="4226">
                  <c:v>47907.574999999997</c:v>
                </c:pt>
                <c:pt idx="4227">
                  <c:v>47919.21</c:v>
                </c:pt>
                <c:pt idx="4228">
                  <c:v>47930.85</c:v>
                </c:pt>
                <c:pt idx="4229">
                  <c:v>47942.45</c:v>
                </c:pt>
                <c:pt idx="4230">
                  <c:v>47953.65</c:v>
                </c:pt>
                <c:pt idx="4231">
                  <c:v>47965.315000000002</c:v>
                </c:pt>
                <c:pt idx="4232">
                  <c:v>47976.815000000002</c:v>
                </c:pt>
                <c:pt idx="4233">
                  <c:v>47988.45</c:v>
                </c:pt>
                <c:pt idx="4234">
                  <c:v>48000.095000000001</c:v>
                </c:pt>
                <c:pt idx="4235">
                  <c:v>48011.745000000003</c:v>
                </c:pt>
                <c:pt idx="4236">
                  <c:v>48023.334999999999</c:v>
                </c:pt>
                <c:pt idx="4237">
                  <c:v>48034.985000000001</c:v>
                </c:pt>
                <c:pt idx="4238">
                  <c:v>48045.245000000003</c:v>
                </c:pt>
                <c:pt idx="4239">
                  <c:v>48056.87</c:v>
                </c:pt>
                <c:pt idx="4240">
                  <c:v>48068.535000000003</c:v>
                </c:pt>
                <c:pt idx="4241">
                  <c:v>48080.165000000001</c:v>
                </c:pt>
                <c:pt idx="4242">
                  <c:v>48091.745000000003</c:v>
                </c:pt>
                <c:pt idx="4243">
                  <c:v>48103.25</c:v>
                </c:pt>
                <c:pt idx="4244">
                  <c:v>48114.9</c:v>
                </c:pt>
                <c:pt idx="4245">
                  <c:v>48126.54</c:v>
                </c:pt>
                <c:pt idx="4246">
                  <c:v>48138.175000000003</c:v>
                </c:pt>
                <c:pt idx="4247">
                  <c:v>48149.584999999999</c:v>
                </c:pt>
                <c:pt idx="4248">
                  <c:v>48161.195</c:v>
                </c:pt>
                <c:pt idx="4249">
                  <c:v>48172.834999999999</c:v>
                </c:pt>
                <c:pt idx="4250">
                  <c:v>48184.445</c:v>
                </c:pt>
                <c:pt idx="4251">
                  <c:v>48196.065000000002</c:v>
                </c:pt>
                <c:pt idx="4252">
                  <c:v>48207.695</c:v>
                </c:pt>
                <c:pt idx="4253">
                  <c:v>48219.09</c:v>
                </c:pt>
                <c:pt idx="4254">
                  <c:v>48230.714999999997</c:v>
                </c:pt>
                <c:pt idx="4255">
                  <c:v>48242.38</c:v>
                </c:pt>
                <c:pt idx="4256">
                  <c:v>48254.03</c:v>
                </c:pt>
                <c:pt idx="4257">
                  <c:v>48265.68</c:v>
                </c:pt>
                <c:pt idx="4258">
                  <c:v>48277.305</c:v>
                </c:pt>
                <c:pt idx="4259">
                  <c:v>48288.92</c:v>
                </c:pt>
                <c:pt idx="4260">
                  <c:v>48300.565000000002</c:v>
                </c:pt>
                <c:pt idx="4261">
                  <c:v>48312.205000000002</c:v>
                </c:pt>
                <c:pt idx="4262">
                  <c:v>48323.625</c:v>
                </c:pt>
                <c:pt idx="4263">
                  <c:v>48335.254999999997</c:v>
                </c:pt>
                <c:pt idx="4264">
                  <c:v>48346.875</c:v>
                </c:pt>
                <c:pt idx="4265">
                  <c:v>48358.53</c:v>
                </c:pt>
                <c:pt idx="4266">
                  <c:v>48370.154999999999</c:v>
                </c:pt>
                <c:pt idx="4267">
                  <c:v>48381.815000000002</c:v>
                </c:pt>
                <c:pt idx="4268">
                  <c:v>48392.955000000002</c:v>
                </c:pt>
                <c:pt idx="4269">
                  <c:v>48404.595000000001</c:v>
                </c:pt>
                <c:pt idx="4270">
                  <c:v>48416.245000000003</c:v>
                </c:pt>
                <c:pt idx="4271">
                  <c:v>48427.904999999999</c:v>
                </c:pt>
                <c:pt idx="4272">
                  <c:v>48439.525000000001</c:v>
                </c:pt>
                <c:pt idx="4273">
                  <c:v>48451.17</c:v>
                </c:pt>
                <c:pt idx="4274">
                  <c:v>48462.82</c:v>
                </c:pt>
                <c:pt idx="4275">
                  <c:v>48474.445</c:v>
                </c:pt>
                <c:pt idx="4276">
                  <c:v>48486.080000000002</c:v>
                </c:pt>
                <c:pt idx="4277">
                  <c:v>48497.724999999999</c:v>
                </c:pt>
                <c:pt idx="4278">
                  <c:v>48509.32</c:v>
                </c:pt>
                <c:pt idx="4279">
                  <c:v>48520.955000000002</c:v>
                </c:pt>
                <c:pt idx="4280">
                  <c:v>48532.55</c:v>
                </c:pt>
                <c:pt idx="4281">
                  <c:v>48543.43</c:v>
                </c:pt>
                <c:pt idx="4282">
                  <c:v>48555.084999999999</c:v>
                </c:pt>
                <c:pt idx="4283">
                  <c:v>48566.71</c:v>
                </c:pt>
                <c:pt idx="4284">
                  <c:v>48578.355000000003</c:v>
                </c:pt>
                <c:pt idx="4285">
                  <c:v>48590.004999999997</c:v>
                </c:pt>
                <c:pt idx="4286">
                  <c:v>48601.63</c:v>
                </c:pt>
                <c:pt idx="4287">
                  <c:v>48613.26</c:v>
                </c:pt>
                <c:pt idx="4288">
                  <c:v>48624.915000000001</c:v>
                </c:pt>
                <c:pt idx="4289">
                  <c:v>48636.51</c:v>
                </c:pt>
                <c:pt idx="4290">
                  <c:v>48648.175000000003</c:v>
                </c:pt>
                <c:pt idx="4291">
                  <c:v>48659.815000000002</c:v>
                </c:pt>
                <c:pt idx="4292">
                  <c:v>48671.44</c:v>
                </c:pt>
                <c:pt idx="4293">
                  <c:v>48683.055</c:v>
                </c:pt>
                <c:pt idx="4294">
                  <c:v>48694.684999999998</c:v>
                </c:pt>
                <c:pt idx="4295">
                  <c:v>48706.17</c:v>
                </c:pt>
                <c:pt idx="4296">
                  <c:v>48717.745000000003</c:v>
                </c:pt>
                <c:pt idx="4297">
                  <c:v>48729.385000000002</c:v>
                </c:pt>
                <c:pt idx="4298">
                  <c:v>48740.995000000003</c:v>
                </c:pt>
                <c:pt idx="4299">
                  <c:v>48752.635000000002</c:v>
                </c:pt>
                <c:pt idx="4300">
                  <c:v>48764.28</c:v>
                </c:pt>
                <c:pt idx="4301">
                  <c:v>48775.91</c:v>
                </c:pt>
                <c:pt idx="4302">
                  <c:v>48787.305</c:v>
                </c:pt>
                <c:pt idx="4303">
                  <c:v>48798.964999999997</c:v>
                </c:pt>
                <c:pt idx="4304">
                  <c:v>48810.57</c:v>
                </c:pt>
                <c:pt idx="4305">
                  <c:v>48822.184999999998</c:v>
                </c:pt>
                <c:pt idx="4306">
                  <c:v>48833.625</c:v>
                </c:pt>
                <c:pt idx="4307">
                  <c:v>48845.279999999999</c:v>
                </c:pt>
                <c:pt idx="4308">
                  <c:v>48856.91</c:v>
                </c:pt>
                <c:pt idx="4309">
                  <c:v>48868.555</c:v>
                </c:pt>
                <c:pt idx="4310">
                  <c:v>48880.19</c:v>
                </c:pt>
                <c:pt idx="4311">
                  <c:v>48891.86</c:v>
                </c:pt>
                <c:pt idx="4312">
                  <c:v>48903.47</c:v>
                </c:pt>
                <c:pt idx="4313">
                  <c:v>48915.11</c:v>
                </c:pt>
                <c:pt idx="4314">
                  <c:v>48926.764999999999</c:v>
                </c:pt>
                <c:pt idx="4315">
                  <c:v>48938.404999999999</c:v>
                </c:pt>
                <c:pt idx="4316">
                  <c:v>48950.04</c:v>
                </c:pt>
                <c:pt idx="4317">
                  <c:v>48961.635000000002</c:v>
                </c:pt>
                <c:pt idx="4318">
                  <c:v>48973.285000000003</c:v>
                </c:pt>
                <c:pt idx="4319">
                  <c:v>48984.885000000002</c:v>
                </c:pt>
                <c:pt idx="4320">
                  <c:v>48996.014999999999</c:v>
                </c:pt>
                <c:pt idx="4321">
                  <c:v>49007.635000000002</c:v>
                </c:pt>
                <c:pt idx="4322">
                  <c:v>49019.014999999999</c:v>
                </c:pt>
                <c:pt idx="4323">
                  <c:v>49030.425000000003</c:v>
                </c:pt>
                <c:pt idx="4324">
                  <c:v>49042.04</c:v>
                </c:pt>
                <c:pt idx="4325">
                  <c:v>49053.675000000003</c:v>
                </c:pt>
                <c:pt idx="4326">
                  <c:v>49065.315000000002</c:v>
                </c:pt>
                <c:pt idx="4327">
                  <c:v>49076.945</c:v>
                </c:pt>
                <c:pt idx="4328">
                  <c:v>49088.56</c:v>
                </c:pt>
                <c:pt idx="4329">
                  <c:v>49100.17</c:v>
                </c:pt>
                <c:pt idx="4330">
                  <c:v>49111.815000000002</c:v>
                </c:pt>
                <c:pt idx="4331">
                  <c:v>49123.445</c:v>
                </c:pt>
                <c:pt idx="4332">
                  <c:v>49134.724999999999</c:v>
                </c:pt>
                <c:pt idx="4333">
                  <c:v>49146.364999999998</c:v>
                </c:pt>
                <c:pt idx="4334">
                  <c:v>49158</c:v>
                </c:pt>
                <c:pt idx="4335">
                  <c:v>49169.614999999998</c:v>
                </c:pt>
                <c:pt idx="4336">
                  <c:v>49181.23</c:v>
                </c:pt>
                <c:pt idx="4337">
                  <c:v>49192.88</c:v>
                </c:pt>
                <c:pt idx="4338">
                  <c:v>49204.514999999999</c:v>
                </c:pt>
                <c:pt idx="4339">
                  <c:v>49216.17</c:v>
                </c:pt>
                <c:pt idx="4340">
                  <c:v>49227.794999999998</c:v>
                </c:pt>
                <c:pt idx="4341">
                  <c:v>49239.445</c:v>
                </c:pt>
                <c:pt idx="4342">
                  <c:v>49251.1</c:v>
                </c:pt>
                <c:pt idx="4343">
                  <c:v>49262.74</c:v>
                </c:pt>
                <c:pt idx="4344">
                  <c:v>49274.37</c:v>
                </c:pt>
                <c:pt idx="4345">
                  <c:v>49286.03</c:v>
                </c:pt>
                <c:pt idx="4346">
                  <c:v>49297.665000000001</c:v>
                </c:pt>
                <c:pt idx="4347">
                  <c:v>49309.285000000003</c:v>
                </c:pt>
                <c:pt idx="4348">
                  <c:v>49320.535000000003</c:v>
                </c:pt>
                <c:pt idx="4349">
                  <c:v>49332.144999999997</c:v>
                </c:pt>
                <c:pt idx="4350">
                  <c:v>49343.695</c:v>
                </c:pt>
                <c:pt idx="4351">
                  <c:v>49355.28</c:v>
                </c:pt>
                <c:pt idx="4352">
                  <c:v>49366.87</c:v>
                </c:pt>
                <c:pt idx="4353">
                  <c:v>49378.495000000003</c:v>
                </c:pt>
                <c:pt idx="4354">
                  <c:v>49388.855000000003</c:v>
                </c:pt>
                <c:pt idx="4355">
                  <c:v>49400.434999999998</c:v>
                </c:pt>
                <c:pt idx="4356">
                  <c:v>49412</c:v>
                </c:pt>
                <c:pt idx="4357">
                  <c:v>49423.614999999998</c:v>
                </c:pt>
                <c:pt idx="4358">
                  <c:v>49435.26</c:v>
                </c:pt>
                <c:pt idx="4359">
                  <c:v>49446.904999999999</c:v>
                </c:pt>
                <c:pt idx="4360">
                  <c:v>49458.544999999998</c:v>
                </c:pt>
                <c:pt idx="4361">
                  <c:v>49470.15</c:v>
                </c:pt>
                <c:pt idx="4362">
                  <c:v>49481.78</c:v>
                </c:pt>
                <c:pt idx="4363">
                  <c:v>49493.455000000002</c:v>
                </c:pt>
                <c:pt idx="4364">
                  <c:v>49505.05</c:v>
                </c:pt>
                <c:pt idx="4365">
                  <c:v>49516.66</c:v>
                </c:pt>
                <c:pt idx="4366">
                  <c:v>49528.305</c:v>
                </c:pt>
                <c:pt idx="4367">
                  <c:v>49539.964999999997</c:v>
                </c:pt>
                <c:pt idx="4368">
                  <c:v>49551.415000000001</c:v>
                </c:pt>
                <c:pt idx="4369">
                  <c:v>49563.004999999997</c:v>
                </c:pt>
                <c:pt idx="4370">
                  <c:v>49574.635000000002</c:v>
                </c:pt>
                <c:pt idx="4371">
                  <c:v>49585.815000000002</c:v>
                </c:pt>
                <c:pt idx="4372">
                  <c:v>49597.425000000003</c:v>
                </c:pt>
                <c:pt idx="4373">
                  <c:v>49609.074999999997</c:v>
                </c:pt>
                <c:pt idx="4374">
                  <c:v>49620.695</c:v>
                </c:pt>
                <c:pt idx="4375">
                  <c:v>49632.294999999998</c:v>
                </c:pt>
                <c:pt idx="4376">
                  <c:v>49643.95</c:v>
                </c:pt>
                <c:pt idx="4377">
                  <c:v>49655.595000000001</c:v>
                </c:pt>
                <c:pt idx="4378">
                  <c:v>49667.105000000003</c:v>
                </c:pt>
                <c:pt idx="4379">
                  <c:v>49678.714999999997</c:v>
                </c:pt>
                <c:pt idx="4380">
                  <c:v>49690.355000000003</c:v>
                </c:pt>
                <c:pt idx="4381">
                  <c:v>49702</c:v>
                </c:pt>
                <c:pt idx="4382">
                  <c:v>49713.61</c:v>
                </c:pt>
                <c:pt idx="4383">
                  <c:v>49725.24</c:v>
                </c:pt>
                <c:pt idx="4384">
                  <c:v>49736.855000000003</c:v>
                </c:pt>
                <c:pt idx="4385">
                  <c:v>49748.495000000003</c:v>
                </c:pt>
                <c:pt idx="4386">
                  <c:v>49760.125</c:v>
                </c:pt>
                <c:pt idx="4387">
                  <c:v>49771.78</c:v>
                </c:pt>
                <c:pt idx="4388">
                  <c:v>49783.42</c:v>
                </c:pt>
                <c:pt idx="4389">
                  <c:v>49795.03</c:v>
                </c:pt>
                <c:pt idx="4390">
                  <c:v>49806.625</c:v>
                </c:pt>
                <c:pt idx="4391">
                  <c:v>49818.26</c:v>
                </c:pt>
                <c:pt idx="4392">
                  <c:v>49829.885000000002</c:v>
                </c:pt>
                <c:pt idx="4393">
                  <c:v>49841.48</c:v>
                </c:pt>
                <c:pt idx="4394">
                  <c:v>49853.114999999998</c:v>
                </c:pt>
                <c:pt idx="4395">
                  <c:v>49864.714999999997</c:v>
                </c:pt>
                <c:pt idx="4396">
                  <c:v>49876.26</c:v>
                </c:pt>
                <c:pt idx="4397">
                  <c:v>49887.915000000001</c:v>
                </c:pt>
                <c:pt idx="4398">
                  <c:v>49899.544999999998</c:v>
                </c:pt>
                <c:pt idx="4399">
                  <c:v>49911.16</c:v>
                </c:pt>
                <c:pt idx="4400">
                  <c:v>49922.764999999999</c:v>
                </c:pt>
                <c:pt idx="4401">
                  <c:v>49934.41</c:v>
                </c:pt>
                <c:pt idx="4402">
                  <c:v>49945.915000000001</c:v>
                </c:pt>
                <c:pt idx="4403">
                  <c:v>49957.54</c:v>
                </c:pt>
                <c:pt idx="4404">
                  <c:v>49969.14</c:v>
                </c:pt>
                <c:pt idx="4405">
                  <c:v>49980.754999999997</c:v>
                </c:pt>
                <c:pt idx="4406">
                  <c:v>49992.36</c:v>
                </c:pt>
                <c:pt idx="4407">
                  <c:v>50003.98</c:v>
                </c:pt>
                <c:pt idx="4408">
                  <c:v>50015.555</c:v>
                </c:pt>
                <c:pt idx="4409">
                  <c:v>50027.25</c:v>
                </c:pt>
                <c:pt idx="4410">
                  <c:v>50038.845000000001</c:v>
                </c:pt>
                <c:pt idx="4411">
                  <c:v>50050.455000000002</c:v>
                </c:pt>
                <c:pt idx="4412">
                  <c:v>50062.084999999999</c:v>
                </c:pt>
                <c:pt idx="4413">
                  <c:v>50073.71</c:v>
                </c:pt>
                <c:pt idx="4414">
                  <c:v>50085.345000000001</c:v>
                </c:pt>
                <c:pt idx="4415">
                  <c:v>50096.7</c:v>
                </c:pt>
                <c:pt idx="4416">
                  <c:v>50108.35</c:v>
                </c:pt>
                <c:pt idx="4417">
                  <c:v>50119.99</c:v>
                </c:pt>
                <c:pt idx="4418">
                  <c:v>50131.625</c:v>
                </c:pt>
                <c:pt idx="4419">
                  <c:v>50143.264999999999</c:v>
                </c:pt>
                <c:pt idx="4420">
                  <c:v>50154.76</c:v>
                </c:pt>
                <c:pt idx="4421">
                  <c:v>50166.239999999998</c:v>
                </c:pt>
                <c:pt idx="4422">
                  <c:v>50177.834999999999</c:v>
                </c:pt>
                <c:pt idx="4423">
                  <c:v>50185.42</c:v>
                </c:pt>
                <c:pt idx="4424">
                  <c:v>50197.065000000002</c:v>
                </c:pt>
                <c:pt idx="4425">
                  <c:v>50198.714999999997</c:v>
                </c:pt>
                <c:pt idx="4426">
                  <c:v>50209.995000000003</c:v>
                </c:pt>
                <c:pt idx="4427">
                  <c:v>50221.62</c:v>
                </c:pt>
                <c:pt idx="4428">
                  <c:v>50233.195</c:v>
                </c:pt>
                <c:pt idx="4429">
                  <c:v>50244.82</c:v>
                </c:pt>
                <c:pt idx="4430">
                  <c:v>50256.474999999999</c:v>
                </c:pt>
                <c:pt idx="4431">
                  <c:v>50268.04</c:v>
                </c:pt>
                <c:pt idx="4432">
                  <c:v>50279.65</c:v>
                </c:pt>
                <c:pt idx="4433">
                  <c:v>50291.224999999999</c:v>
                </c:pt>
                <c:pt idx="4434">
                  <c:v>50302.805</c:v>
                </c:pt>
                <c:pt idx="4435">
                  <c:v>50314.404999999999</c:v>
                </c:pt>
                <c:pt idx="4436">
                  <c:v>50326.025000000001</c:v>
                </c:pt>
                <c:pt idx="4437">
                  <c:v>50337.605000000003</c:v>
                </c:pt>
                <c:pt idx="4438">
                  <c:v>50349.21</c:v>
                </c:pt>
                <c:pt idx="4439">
                  <c:v>50360.824999999997</c:v>
                </c:pt>
                <c:pt idx="4440">
                  <c:v>50372.45</c:v>
                </c:pt>
                <c:pt idx="4441">
                  <c:v>50384.084999999999</c:v>
                </c:pt>
                <c:pt idx="4442">
                  <c:v>50395.684999999998</c:v>
                </c:pt>
                <c:pt idx="4443">
                  <c:v>50407.275000000001</c:v>
                </c:pt>
                <c:pt idx="4444">
                  <c:v>50418.845000000001</c:v>
                </c:pt>
                <c:pt idx="4445">
                  <c:v>50430.375</c:v>
                </c:pt>
                <c:pt idx="4446">
                  <c:v>50441.915000000001</c:v>
                </c:pt>
                <c:pt idx="4447">
                  <c:v>50453.514999999999</c:v>
                </c:pt>
                <c:pt idx="4448">
                  <c:v>50465.13</c:v>
                </c:pt>
                <c:pt idx="4449">
                  <c:v>50476.77</c:v>
                </c:pt>
                <c:pt idx="4450">
                  <c:v>50488.105000000003</c:v>
                </c:pt>
                <c:pt idx="4451">
                  <c:v>50499.705000000002</c:v>
                </c:pt>
                <c:pt idx="4452">
                  <c:v>50511.334999999999</c:v>
                </c:pt>
                <c:pt idx="4453">
                  <c:v>50522.99</c:v>
                </c:pt>
                <c:pt idx="4454">
                  <c:v>50534.54</c:v>
                </c:pt>
                <c:pt idx="4455">
                  <c:v>50546.13</c:v>
                </c:pt>
                <c:pt idx="4456">
                  <c:v>50557.724999999999</c:v>
                </c:pt>
                <c:pt idx="4457">
                  <c:v>50569.214999999997</c:v>
                </c:pt>
                <c:pt idx="4458">
                  <c:v>50580.864999999998</c:v>
                </c:pt>
                <c:pt idx="4459">
                  <c:v>50592.525000000001</c:v>
                </c:pt>
                <c:pt idx="4460">
                  <c:v>50604.074999999997</c:v>
                </c:pt>
                <c:pt idx="4461">
                  <c:v>50615.62</c:v>
                </c:pt>
                <c:pt idx="4462">
                  <c:v>50627.235000000001</c:v>
                </c:pt>
                <c:pt idx="4463">
                  <c:v>50638.85</c:v>
                </c:pt>
                <c:pt idx="4464">
                  <c:v>50650.464999999997</c:v>
                </c:pt>
                <c:pt idx="4465">
                  <c:v>50661.97</c:v>
                </c:pt>
                <c:pt idx="4466">
                  <c:v>50673.404999999999</c:v>
                </c:pt>
                <c:pt idx="4467">
                  <c:v>50685.044999999998</c:v>
                </c:pt>
                <c:pt idx="4468">
                  <c:v>50696.644999999997</c:v>
                </c:pt>
                <c:pt idx="4469">
                  <c:v>50708.235000000001</c:v>
                </c:pt>
                <c:pt idx="4470">
                  <c:v>50719.03</c:v>
                </c:pt>
                <c:pt idx="4471">
                  <c:v>50729.86</c:v>
                </c:pt>
                <c:pt idx="4472">
                  <c:v>50740.595000000001</c:v>
                </c:pt>
                <c:pt idx="4473">
                  <c:v>50751.77</c:v>
                </c:pt>
                <c:pt idx="4474">
                  <c:v>50762.754999999997</c:v>
                </c:pt>
                <c:pt idx="4475">
                  <c:v>50773.845000000001</c:v>
                </c:pt>
                <c:pt idx="4476">
                  <c:v>50785.495000000003</c:v>
                </c:pt>
                <c:pt idx="4477">
                  <c:v>50797.135000000002</c:v>
                </c:pt>
                <c:pt idx="4478">
                  <c:v>50808.78</c:v>
                </c:pt>
                <c:pt idx="4479">
                  <c:v>50820.415000000001</c:v>
                </c:pt>
                <c:pt idx="4480">
                  <c:v>50831.995000000003</c:v>
                </c:pt>
                <c:pt idx="4481">
                  <c:v>50843.445</c:v>
                </c:pt>
                <c:pt idx="4482">
                  <c:v>50854.81</c:v>
                </c:pt>
                <c:pt idx="4483">
                  <c:v>50866.334999999999</c:v>
                </c:pt>
                <c:pt idx="4484">
                  <c:v>50877.955000000002</c:v>
                </c:pt>
                <c:pt idx="4485">
                  <c:v>50889.27</c:v>
                </c:pt>
                <c:pt idx="4486">
                  <c:v>50900.915000000001</c:v>
                </c:pt>
                <c:pt idx="4487">
                  <c:v>50912.334999999999</c:v>
                </c:pt>
                <c:pt idx="4488">
                  <c:v>50923.93</c:v>
                </c:pt>
                <c:pt idx="4489">
                  <c:v>50935.434999999998</c:v>
                </c:pt>
                <c:pt idx="4490">
                  <c:v>50947.074999999997</c:v>
                </c:pt>
                <c:pt idx="4491">
                  <c:v>50958.67</c:v>
                </c:pt>
                <c:pt idx="4492">
                  <c:v>50970.264999999999</c:v>
                </c:pt>
                <c:pt idx="4493">
                  <c:v>50981.764999999999</c:v>
                </c:pt>
                <c:pt idx="4494">
                  <c:v>50992.800000000003</c:v>
                </c:pt>
                <c:pt idx="4495">
                  <c:v>51003.97</c:v>
                </c:pt>
                <c:pt idx="4496">
                  <c:v>51015.53</c:v>
                </c:pt>
                <c:pt idx="4497">
                  <c:v>51026.985000000001</c:v>
                </c:pt>
                <c:pt idx="4498">
                  <c:v>51038.62</c:v>
                </c:pt>
                <c:pt idx="4499">
                  <c:v>51050.26</c:v>
                </c:pt>
                <c:pt idx="4500">
                  <c:v>51060.69</c:v>
                </c:pt>
                <c:pt idx="4501">
                  <c:v>51072.305</c:v>
                </c:pt>
                <c:pt idx="4502">
                  <c:v>51083.885000000002</c:v>
                </c:pt>
                <c:pt idx="4503">
                  <c:v>51095.48</c:v>
                </c:pt>
                <c:pt idx="4504">
                  <c:v>51107.11</c:v>
                </c:pt>
                <c:pt idx="4505">
                  <c:v>51118.775000000001</c:v>
                </c:pt>
                <c:pt idx="4506">
                  <c:v>51130.38</c:v>
                </c:pt>
                <c:pt idx="4507">
                  <c:v>51142.06</c:v>
                </c:pt>
                <c:pt idx="4508">
                  <c:v>51153.7</c:v>
                </c:pt>
                <c:pt idx="4509">
                  <c:v>51165.334999999999</c:v>
                </c:pt>
                <c:pt idx="4510">
                  <c:v>51176.959999999999</c:v>
                </c:pt>
                <c:pt idx="4511">
                  <c:v>51188.264999999999</c:v>
                </c:pt>
                <c:pt idx="4512">
                  <c:v>51199.42</c:v>
                </c:pt>
                <c:pt idx="4513">
                  <c:v>51211.035000000003</c:v>
                </c:pt>
                <c:pt idx="4514">
                  <c:v>51222.665000000001</c:v>
                </c:pt>
                <c:pt idx="4515">
                  <c:v>51234.31</c:v>
                </c:pt>
                <c:pt idx="4516">
                  <c:v>51245.955000000002</c:v>
                </c:pt>
                <c:pt idx="4517">
                  <c:v>51257.535000000003</c:v>
                </c:pt>
                <c:pt idx="4518">
                  <c:v>51269.1</c:v>
                </c:pt>
                <c:pt idx="4519">
                  <c:v>51280.7</c:v>
                </c:pt>
                <c:pt idx="4520">
                  <c:v>51292.31</c:v>
                </c:pt>
                <c:pt idx="4521">
                  <c:v>51303.93</c:v>
                </c:pt>
                <c:pt idx="4522">
                  <c:v>51306.79</c:v>
                </c:pt>
                <c:pt idx="4523">
                  <c:v>51318.385000000002</c:v>
                </c:pt>
                <c:pt idx="4524">
                  <c:v>51329.995000000003</c:v>
                </c:pt>
                <c:pt idx="4525">
                  <c:v>51341.644999999997</c:v>
                </c:pt>
                <c:pt idx="4526">
                  <c:v>51352.83</c:v>
                </c:pt>
                <c:pt idx="4527">
                  <c:v>51363.95</c:v>
                </c:pt>
                <c:pt idx="4528">
                  <c:v>51375.584999999999</c:v>
                </c:pt>
                <c:pt idx="4529">
                  <c:v>51382.75</c:v>
                </c:pt>
                <c:pt idx="4530">
                  <c:v>51394.239999999998</c:v>
                </c:pt>
                <c:pt idx="4531">
                  <c:v>51405.855000000003</c:v>
                </c:pt>
                <c:pt idx="4532">
                  <c:v>51417.055</c:v>
                </c:pt>
                <c:pt idx="4533">
                  <c:v>51428.74</c:v>
                </c:pt>
                <c:pt idx="4534">
                  <c:v>51433.355000000003</c:v>
                </c:pt>
                <c:pt idx="4535">
                  <c:v>51444.574999999997</c:v>
                </c:pt>
                <c:pt idx="4536">
                  <c:v>51456.184999999998</c:v>
                </c:pt>
                <c:pt idx="4537">
                  <c:v>51463.125</c:v>
                </c:pt>
                <c:pt idx="4538">
                  <c:v>51474.754999999997</c:v>
                </c:pt>
                <c:pt idx="4539">
                  <c:v>51486.375</c:v>
                </c:pt>
                <c:pt idx="4540">
                  <c:v>51497.72</c:v>
                </c:pt>
                <c:pt idx="4541">
                  <c:v>51509.4</c:v>
                </c:pt>
                <c:pt idx="4542">
                  <c:v>51520.495000000003</c:v>
                </c:pt>
                <c:pt idx="4543">
                  <c:v>51532.12</c:v>
                </c:pt>
                <c:pt idx="4544">
                  <c:v>51543.705000000002</c:v>
                </c:pt>
                <c:pt idx="4545">
                  <c:v>51554.714999999997</c:v>
                </c:pt>
                <c:pt idx="4546">
                  <c:v>51566.16</c:v>
                </c:pt>
                <c:pt idx="4547">
                  <c:v>51577.8</c:v>
                </c:pt>
                <c:pt idx="4548">
                  <c:v>51589.39</c:v>
                </c:pt>
                <c:pt idx="4549">
                  <c:v>51600.94</c:v>
                </c:pt>
                <c:pt idx="4550">
                  <c:v>51612.555</c:v>
                </c:pt>
                <c:pt idx="4551">
                  <c:v>51624.05</c:v>
                </c:pt>
                <c:pt idx="4552">
                  <c:v>51635.665000000001</c:v>
                </c:pt>
                <c:pt idx="4553">
                  <c:v>51647.245000000003</c:v>
                </c:pt>
                <c:pt idx="4554">
                  <c:v>51658.855000000003</c:v>
                </c:pt>
                <c:pt idx="4555">
                  <c:v>51670.434999999998</c:v>
                </c:pt>
                <c:pt idx="4556">
                  <c:v>51682.084999999999</c:v>
                </c:pt>
                <c:pt idx="4557">
                  <c:v>51693.61</c:v>
                </c:pt>
                <c:pt idx="4558">
                  <c:v>51705.24</c:v>
                </c:pt>
                <c:pt idx="4559">
                  <c:v>51716.875</c:v>
                </c:pt>
                <c:pt idx="4560">
                  <c:v>51728.480000000003</c:v>
                </c:pt>
                <c:pt idx="4561">
                  <c:v>51740.095000000001</c:v>
                </c:pt>
                <c:pt idx="4562">
                  <c:v>51751.71</c:v>
                </c:pt>
                <c:pt idx="4563">
                  <c:v>51763.3</c:v>
                </c:pt>
                <c:pt idx="4564">
                  <c:v>51774.96</c:v>
                </c:pt>
                <c:pt idx="4565">
                  <c:v>51786.54</c:v>
                </c:pt>
                <c:pt idx="4566">
                  <c:v>51798.2</c:v>
                </c:pt>
                <c:pt idx="4567">
                  <c:v>51809.85</c:v>
                </c:pt>
                <c:pt idx="4568">
                  <c:v>51821.514999999999</c:v>
                </c:pt>
                <c:pt idx="4569">
                  <c:v>51833.18</c:v>
                </c:pt>
                <c:pt idx="4570">
                  <c:v>51844.794999999998</c:v>
                </c:pt>
                <c:pt idx="4571">
                  <c:v>51856.415000000001</c:v>
                </c:pt>
                <c:pt idx="4572">
                  <c:v>51868.055</c:v>
                </c:pt>
                <c:pt idx="4573">
                  <c:v>51879.66</c:v>
                </c:pt>
                <c:pt idx="4574">
                  <c:v>51891.245000000003</c:v>
                </c:pt>
                <c:pt idx="4575">
                  <c:v>51902.879999999997</c:v>
                </c:pt>
                <c:pt idx="4576">
                  <c:v>51914.474999999999</c:v>
                </c:pt>
                <c:pt idx="4577">
                  <c:v>51925.584999999999</c:v>
                </c:pt>
                <c:pt idx="4578">
                  <c:v>51936.945</c:v>
                </c:pt>
                <c:pt idx="4579">
                  <c:v>51948</c:v>
                </c:pt>
                <c:pt idx="4580">
                  <c:v>51959.02</c:v>
                </c:pt>
                <c:pt idx="4581">
                  <c:v>51969.745000000003</c:v>
                </c:pt>
                <c:pt idx="4582">
                  <c:v>51980.83</c:v>
                </c:pt>
                <c:pt idx="4583">
                  <c:v>51991.925000000003</c:v>
                </c:pt>
                <c:pt idx="4584">
                  <c:v>52003.27</c:v>
                </c:pt>
                <c:pt idx="4585">
                  <c:v>52014.525000000001</c:v>
                </c:pt>
                <c:pt idx="4586">
                  <c:v>52025.53</c:v>
                </c:pt>
                <c:pt idx="4587">
                  <c:v>52036.605000000003</c:v>
                </c:pt>
                <c:pt idx="4588">
                  <c:v>52047.654999999999</c:v>
                </c:pt>
                <c:pt idx="4589">
                  <c:v>52058.879999999997</c:v>
                </c:pt>
                <c:pt idx="4590">
                  <c:v>52069.934999999998</c:v>
                </c:pt>
                <c:pt idx="4591">
                  <c:v>52081.17</c:v>
                </c:pt>
                <c:pt idx="4592">
                  <c:v>52092.05</c:v>
                </c:pt>
                <c:pt idx="4593">
                  <c:v>52103.055</c:v>
                </c:pt>
                <c:pt idx="4594">
                  <c:v>52114.27</c:v>
                </c:pt>
                <c:pt idx="4595">
                  <c:v>52125.33</c:v>
                </c:pt>
                <c:pt idx="4596">
                  <c:v>52136.495000000003</c:v>
                </c:pt>
                <c:pt idx="4597">
                  <c:v>52147.544999999998</c:v>
                </c:pt>
                <c:pt idx="4598">
                  <c:v>52158.559999999998</c:v>
                </c:pt>
                <c:pt idx="4599">
                  <c:v>52169.760000000002</c:v>
                </c:pt>
                <c:pt idx="4600">
                  <c:v>52180.88</c:v>
                </c:pt>
                <c:pt idx="4601">
                  <c:v>52192.125</c:v>
                </c:pt>
                <c:pt idx="4602">
                  <c:v>52203.73</c:v>
                </c:pt>
                <c:pt idx="4603">
                  <c:v>52215.35</c:v>
                </c:pt>
                <c:pt idx="4604">
                  <c:v>52226.974999999999</c:v>
                </c:pt>
                <c:pt idx="4605">
                  <c:v>52238.6</c:v>
                </c:pt>
                <c:pt idx="4606">
                  <c:v>52250.245000000003</c:v>
                </c:pt>
                <c:pt idx="4607">
                  <c:v>52261.89</c:v>
                </c:pt>
                <c:pt idx="4608">
                  <c:v>52273.54</c:v>
                </c:pt>
                <c:pt idx="4609">
                  <c:v>52285.165000000001</c:v>
                </c:pt>
                <c:pt idx="4610">
                  <c:v>52296.75</c:v>
                </c:pt>
                <c:pt idx="4611">
                  <c:v>52307.94</c:v>
                </c:pt>
                <c:pt idx="4612">
                  <c:v>52319.544999999998</c:v>
                </c:pt>
                <c:pt idx="4613">
                  <c:v>52331.175000000003</c:v>
                </c:pt>
                <c:pt idx="4614">
                  <c:v>52342.81</c:v>
                </c:pt>
                <c:pt idx="4615">
                  <c:v>52354.464999999997</c:v>
                </c:pt>
                <c:pt idx="4616">
                  <c:v>52366.14</c:v>
                </c:pt>
                <c:pt idx="4617">
                  <c:v>52377.78</c:v>
                </c:pt>
                <c:pt idx="4618">
                  <c:v>52389.38</c:v>
                </c:pt>
                <c:pt idx="4619">
                  <c:v>52401.035000000003</c:v>
                </c:pt>
                <c:pt idx="4620">
                  <c:v>52412.665000000001</c:v>
                </c:pt>
                <c:pt idx="4621">
                  <c:v>52424.315000000002</c:v>
                </c:pt>
                <c:pt idx="4622">
                  <c:v>52435.205000000002</c:v>
                </c:pt>
                <c:pt idx="4623">
                  <c:v>52446.81</c:v>
                </c:pt>
                <c:pt idx="4624">
                  <c:v>52458.425000000003</c:v>
                </c:pt>
                <c:pt idx="4625">
                  <c:v>52470.07</c:v>
                </c:pt>
                <c:pt idx="4626">
                  <c:v>52481.714999999997</c:v>
                </c:pt>
                <c:pt idx="4627">
                  <c:v>52493.254999999997</c:v>
                </c:pt>
                <c:pt idx="4628">
                  <c:v>52503.824999999997</c:v>
                </c:pt>
                <c:pt idx="4629">
                  <c:v>52515.425000000003</c:v>
                </c:pt>
                <c:pt idx="4630">
                  <c:v>52527.004999999997</c:v>
                </c:pt>
                <c:pt idx="4631">
                  <c:v>52538.52</c:v>
                </c:pt>
                <c:pt idx="4632">
                  <c:v>52550.16</c:v>
                </c:pt>
                <c:pt idx="4633">
                  <c:v>52561.78</c:v>
                </c:pt>
                <c:pt idx="4634">
                  <c:v>52573.39</c:v>
                </c:pt>
                <c:pt idx="4635">
                  <c:v>52583.415000000001</c:v>
                </c:pt>
                <c:pt idx="4636">
                  <c:v>52595.004999999997</c:v>
                </c:pt>
                <c:pt idx="4637">
                  <c:v>52606.004999999997</c:v>
                </c:pt>
                <c:pt idx="4638">
                  <c:v>52617.62</c:v>
                </c:pt>
                <c:pt idx="4639">
                  <c:v>52629.25</c:v>
                </c:pt>
                <c:pt idx="4640">
                  <c:v>52640.915000000001</c:v>
                </c:pt>
                <c:pt idx="4641">
                  <c:v>52652.54</c:v>
                </c:pt>
                <c:pt idx="4642">
                  <c:v>52664.165000000001</c:v>
                </c:pt>
                <c:pt idx="4643">
                  <c:v>52675.81</c:v>
                </c:pt>
                <c:pt idx="4644">
                  <c:v>52687.43</c:v>
                </c:pt>
                <c:pt idx="4645">
                  <c:v>52699.084999999999</c:v>
                </c:pt>
                <c:pt idx="4646">
                  <c:v>52710.084999999999</c:v>
                </c:pt>
                <c:pt idx="4647">
                  <c:v>52721.714999999997</c:v>
                </c:pt>
                <c:pt idx="4648">
                  <c:v>52733.32</c:v>
                </c:pt>
                <c:pt idx="4649">
                  <c:v>52744.98</c:v>
                </c:pt>
                <c:pt idx="4650">
                  <c:v>52749.114999999998</c:v>
                </c:pt>
                <c:pt idx="4651">
                  <c:v>52760.7</c:v>
                </c:pt>
                <c:pt idx="4652">
                  <c:v>52772.275000000001</c:v>
                </c:pt>
                <c:pt idx="4653">
                  <c:v>52783.934999999998</c:v>
                </c:pt>
                <c:pt idx="4654">
                  <c:v>52795.61</c:v>
                </c:pt>
                <c:pt idx="4655">
                  <c:v>52807.25</c:v>
                </c:pt>
                <c:pt idx="4656">
                  <c:v>52818.92</c:v>
                </c:pt>
                <c:pt idx="4657">
                  <c:v>52830.544999999998</c:v>
                </c:pt>
                <c:pt idx="4658">
                  <c:v>52842.15</c:v>
                </c:pt>
                <c:pt idx="4659">
                  <c:v>52853.775000000001</c:v>
                </c:pt>
                <c:pt idx="4660">
                  <c:v>52865.415000000001</c:v>
                </c:pt>
                <c:pt idx="4661">
                  <c:v>52876.974999999999</c:v>
                </c:pt>
                <c:pt idx="4662">
                  <c:v>52888.57</c:v>
                </c:pt>
                <c:pt idx="4663">
                  <c:v>52900.19</c:v>
                </c:pt>
                <c:pt idx="4664">
                  <c:v>52911.834999999999</c:v>
                </c:pt>
                <c:pt idx="4665">
                  <c:v>52923.39</c:v>
                </c:pt>
                <c:pt idx="4666">
                  <c:v>52935.05</c:v>
                </c:pt>
                <c:pt idx="4667">
                  <c:v>52946.69</c:v>
                </c:pt>
                <c:pt idx="4668">
                  <c:v>52958.355000000003</c:v>
                </c:pt>
                <c:pt idx="4669">
                  <c:v>52969.974999999999</c:v>
                </c:pt>
                <c:pt idx="4670">
                  <c:v>52981.345000000001</c:v>
                </c:pt>
                <c:pt idx="4671">
                  <c:v>52992.894999999997</c:v>
                </c:pt>
                <c:pt idx="4672">
                  <c:v>53004.51</c:v>
                </c:pt>
                <c:pt idx="4673">
                  <c:v>53016.125</c:v>
                </c:pt>
                <c:pt idx="4674">
                  <c:v>53027.75</c:v>
                </c:pt>
                <c:pt idx="4675">
                  <c:v>53039.38</c:v>
                </c:pt>
                <c:pt idx="4676">
                  <c:v>53050.98</c:v>
                </c:pt>
                <c:pt idx="4677">
                  <c:v>53062.614999999998</c:v>
                </c:pt>
                <c:pt idx="4678">
                  <c:v>53074.1</c:v>
                </c:pt>
                <c:pt idx="4679">
                  <c:v>53085.72</c:v>
                </c:pt>
                <c:pt idx="4680">
                  <c:v>53097.364999999998</c:v>
                </c:pt>
                <c:pt idx="4681">
                  <c:v>53108.985000000001</c:v>
                </c:pt>
                <c:pt idx="4682">
                  <c:v>53120.584999999999</c:v>
                </c:pt>
                <c:pt idx="4683">
                  <c:v>53132.014999999999</c:v>
                </c:pt>
                <c:pt idx="4684">
                  <c:v>53143.625</c:v>
                </c:pt>
                <c:pt idx="4685">
                  <c:v>53155.24</c:v>
                </c:pt>
                <c:pt idx="4686">
                  <c:v>53166.864999999998</c:v>
                </c:pt>
                <c:pt idx="4687">
                  <c:v>53178.425000000003</c:v>
                </c:pt>
                <c:pt idx="4688">
                  <c:v>53190.044999999998</c:v>
                </c:pt>
                <c:pt idx="4689">
                  <c:v>53201.635000000002</c:v>
                </c:pt>
                <c:pt idx="4690">
                  <c:v>53212.625</c:v>
                </c:pt>
                <c:pt idx="4691">
                  <c:v>53224.175000000003</c:v>
                </c:pt>
                <c:pt idx="4692">
                  <c:v>53235.74</c:v>
                </c:pt>
                <c:pt idx="4693">
                  <c:v>53247.35</c:v>
                </c:pt>
                <c:pt idx="4694">
                  <c:v>53258.86</c:v>
                </c:pt>
                <c:pt idx="4695">
                  <c:v>53270.43</c:v>
                </c:pt>
                <c:pt idx="4696">
                  <c:v>53282.04</c:v>
                </c:pt>
                <c:pt idx="4697">
                  <c:v>53293.544999999998</c:v>
                </c:pt>
                <c:pt idx="4698">
                  <c:v>53305.144999999997</c:v>
                </c:pt>
                <c:pt idx="4699">
                  <c:v>53316.794999999998</c:v>
                </c:pt>
                <c:pt idx="4700">
                  <c:v>53328.375</c:v>
                </c:pt>
                <c:pt idx="4701">
                  <c:v>53340</c:v>
                </c:pt>
                <c:pt idx="4702">
                  <c:v>53351.605000000003</c:v>
                </c:pt>
                <c:pt idx="4703">
                  <c:v>53363.254999999997</c:v>
                </c:pt>
                <c:pt idx="4704">
                  <c:v>53374.875</c:v>
                </c:pt>
                <c:pt idx="4705">
                  <c:v>53386.345000000001</c:v>
                </c:pt>
                <c:pt idx="4706">
                  <c:v>53397.89</c:v>
                </c:pt>
                <c:pt idx="4707">
                  <c:v>53409.52</c:v>
                </c:pt>
                <c:pt idx="4708">
                  <c:v>53421.154999999999</c:v>
                </c:pt>
                <c:pt idx="4709">
                  <c:v>53432.735000000001</c:v>
                </c:pt>
                <c:pt idx="4710">
                  <c:v>53444.38</c:v>
                </c:pt>
                <c:pt idx="4711">
                  <c:v>53456.04</c:v>
                </c:pt>
                <c:pt idx="4712">
                  <c:v>53467.64</c:v>
                </c:pt>
                <c:pt idx="4713">
                  <c:v>53479.154999999999</c:v>
                </c:pt>
                <c:pt idx="4714">
                  <c:v>53490.75</c:v>
                </c:pt>
                <c:pt idx="4715">
                  <c:v>53502.375</c:v>
                </c:pt>
                <c:pt idx="4716">
                  <c:v>53513.995000000003</c:v>
                </c:pt>
                <c:pt idx="4717">
                  <c:v>53525.595000000001</c:v>
                </c:pt>
                <c:pt idx="4718">
                  <c:v>53537.235000000001</c:v>
                </c:pt>
                <c:pt idx="4719">
                  <c:v>53548.815000000002</c:v>
                </c:pt>
                <c:pt idx="4720">
                  <c:v>53560.425000000003</c:v>
                </c:pt>
                <c:pt idx="4721">
                  <c:v>53572.014999999999</c:v>
                </c:pt>
                <c:pt idx="4722">
                  <c:v>53583.625</c:v>
                </c:pt>
                <c:pt idx="4723">
                  <c:v>53595.035000000003</c:v>
                </c:pt>
                <c:pt idx="4724">
                  <c:v>53606.584999999999</c:v>
                </c:pt>
                <c:pt idx="4725">
                  <c:v>53618.154999999999</c:v>
                </c:pt>
                <c:pt idx="4726">
                  <c:v>53628.94</c:v>
                </c:pt>
                <c:pt idx="4727">
                  <c:v>53639.894999999997</c:v>
                </c:pt>
                <c:pt idx="4728">
                  <c:v>53650.81</c:v>
                </c:pt>
                <c:pt idx="4729">
                  <c:v>53661.56</c:v>
                </c:pt>
                <c:pt idx="4730">
                  <c:v>53673.154999999999</c:v>
                </c:pt>
                <c:pt idx="4731">
                  <c:v>53684.75</c:v>
                </c:pt>
                <c:pt idx="4732">
                  <c:v>53696.3</c:v>
                </c:pt>
                <c:pt idx="4733">
                  <c:v>53707.915000000001</c:v>
                </c:pt>
                <c:pt idx="4734">
                  <c:v>53718.75</c:v>
                </c:pt>
                <c:pt idx="4735">
                  <c:v>53730.264999999999</c:v>
                </c:pt>
                <c:pt idx="4736">
                  <c:v>53741.794999999998</c:v>
                </c:pt>
                <c:pt idx="4737">
                  <c:v>53753.42</c:v>
                </c:pt>
                <c:pt idx="4738">
                  <c:v>53765.055</c:v>
                </c:pt>
                <c:pt idx="4739">
                  <c:v>53776.644999999997</c:v>
                </c:pt>
                <c:pt idx="4740">
                  <c:v>53788.275000000001</c:v>
                </c:pt>
                <c:pt idx="4741">
                  <c:v>53799.635000000002</c:v>
                </c:pt>
                <c:pt idx="4742">
                  <c:v>53811.26</c:v>
                </c:pt>
                <c:pt idx="4743">
                  <c:v>53822.3</c:v>
                </c:pt>
                <c:pt idx="4744">
                  <c:v>53833.62</c:v>
                </c:pt>
                <c:pt idx="4745">
                  <c:v>53845.15</c:v>
                </c:pt>
                <c:pt idx="4746">
                  <c:v>53856.77</c:v>
                </c:pt>
                <c:pt idx="4747">
                  <c:v>53868.39</c:v>
                </c:pt>
                <c:pt idx="4748">
                  <c:v>53879.99</c:v>
                </c:pt>
                <c:pt idx="4749">
                  <c:v>53891.595000000001</c:v>
                </c:pt>
                <c:pt idx="4750">
                  <c:v>53903.21</c:v>
                </c:pt>
                <c:pt idx="4751">
                  <c:v>53914.67</c:v>
                </c:pt>
                <c:pt idx="4752">
                  <c:v>53926.254999999997</c:v>
                </c:pt>
                <c:pt idx="4753">
                  <c:v>53937.864999999998</c:v>
                </c:pt>
                <c:pt idx="4754">
                  <c:v>53949.334999999999</c:v>
                </c:pt>
                <c:pt idx="4755">
                  <c:v>53960.875</c:v>
                </c:pt>
                <c:pt idx="4756">
                  <c:v>53972.514999999999</c:v>
                </c:pt>
                <c:pt idx="4757">
                  <c:v>53984.14</c:v>
                </c:pt>
                <c:pt idx="4758">
                  <c:v>53995.595000000001</c:v>
                </c:pt>
                <c:pt idx="4759">
                  <c:v>54007.205000000002</c:v>
                </c:pt>
                <c:pt idx="4760">
                  <c:v>54018.83</c:v>
                </c:pt>
                <c:pt idx="4761">
                  <c:v>54030.47</c:v>
                </c:pt>
                <c:pt idx="4762">
                  <c:v>54041.745000000003</c:v>
                </c:pt>
                <c:pt idx="4763">
                  <c:v>54052.805</c:v>
                </c:pt>
                <c:pt idx="4764">
                  <c:v>54064.464999999997</c:v>
                </c:pt>
                <c:pt idx="4765">
                  <c:v>54076.114999999998</c:v>
                </c:pt>
                <c:pt idx="4766">
                  <c:v>54087.73</c:v>
                </c:pt>
                <c:pt idx="4767">
                  <c:v>54099.315000000002</c:v>
                </c:pt>
                <c:pt idx="4768">
                  <c:v>54110.974999999999</c:v>
                </c:pt>
                <c:pt idx="4769">
                  <c:v>54122.605000000003</c:v>
                </c:pt>
                <c:pt idx="4770">
                  <c:v>54134.245000000003</c:v>
                </c:pt>
                <c:pt idx="4771">
                  <c:v>54145.294999999998</c:v>
                </c:pt>
                <c:pt idx="4772">
                  <c:v>54156.53</c:v>
                </c:pt>
                <c:pt idx="4773">
                  <c:v>54167.714999999997</c:v>
                </c:pt>
                <c:pt idx="4774">
                  <c:v>54178.925000000003</c:v>
                </c:pt>
                <c:pt idx="4775">
                  <c:v>54190.125</c:v>
                </c:pt>
                <c:pt idx="4776">
                  <c:v>54201.31</c:v>
                </c:pt>
                <c:pt idx="4777">
                  <c:v>54212.925000000003</c:v>
                </c:pt>
                <c:pt idx="4778">
                  <c:v>54224.555</c:v>
                </c:pt>
                <c:pt idx="4779">
                  <c:v>54236.21</c:v>
                </c:pt>
                <c:pt idx="4780">
                  <c:v>54247.824999999997</c:v>
                </c:pt>
                <c:pt idx="4781">
                  <c:v>54259.425000000003</c:v>
                </c:pt>
                <c:pt idx="4782">
                  <c:v>54266.044999999998</c:v>
                </c:pt>
                <c:pt idx="4783">
                  <c:v>54276.754999999997</c:v>
                </c:pt>
                <c:pt idx="4784">
                  <c:v>54287.915000000001</c:v>
                </c:pt>
                <c:pt idx="4785">
                  <c:v>54298.875</c:v>
                </c:pt>
                <c:pt idx="4786">
                  <c:v>54309.925000000003</c:v>
                </c:pt>
                <c:pt idx="4787">
                  <c:v>54314.96</c:v>
                </c:pt>
                <c:pt idx="4788">
                  <c:v>54326.61</c:v>
                </c:pt>
                <c:pt idx="4789">
                  <c:v>54338.214999999997</c:v>
                </c:pt>
                <c:pt idx="4790">
                  <c:v>54349.775000000001</c:v>
                </c:pt>
                <c:pt idx="4791">
                  <c:v>54361.445</c:v>
                </c:pt>
                <c:pt idx="4792">
                  <c:v>54373.105000000003</c:v>
                </c:pt>
                <c:pt idx="4793">
                  <c:v>54384.71</c:v>
                </c:pt>
                <c:pt idx="4794">
                  <c:v>54396.2</c:v>
                </c:pt>
                <c:pt idx="4795">
                  <c:v>54407.815000000002</c:v>
                </c:pt>
                <c:pt idx="4796">
                  <c:v>54419.404999999999</c:v>
                </c:pt>
                <c:pt idx="4797">
                  <c:v>54431.03</c:v>
                </c:pt>
                <c:pt idx="4798">
                  <c:v>54442.705000000002</c:v>
                </c:pt>
                <c:pt idx="4799">
                  <c:v>54454.184999999998</c:v>
                </c:pt>
                <c:pt idx="4800">
                  <c:v>54465.79</c:v>
                </c:pt>
                <c:pt idx="4801">
                  <c:v>54477.42</c:v>
                </c:pt>
                <c:pt idx="4802">
                  <c:v>54489.044999999998</c:v>
                </c:pt>
                <c:pt idx="4803">
                  <c:v>54493.625</c:v>
                </c:pt>
                <c:pt idx="4804">
                  <c:v>54505.014999999999</c:v>
                </c:pt>
                <c:pt idx="4805">
                  <c:v>54516.22</c:v>
                </c:pt>
                <c:pt idx="4806">
                  <c:v>54527.8</c:v>
                </c:pt>
                <c:pt idx="4807">
                  <c:v>54539.425000000003</c:v>
                </c:pt>
                <c:pt idx="4808">
                  <c:v>54551.004999999997</c:v>
                </c:pt>
                <c:pt idx="4809">
                  <c:v>54562.61</c:v>
                </c:pt>
                <c:pt idx="4810">
                  <c:v>54574.2</c:v>
                </c:pt>
                <c:pt idx="4811">
                  <c:v>54585.82</c:v>
                </c:pt>
                <c:pt idx="4812">
                  <c:v>54597.455000000002</c:v>
                </c:pt>
                <c:pt idx="4813">
                  <c:v>54609.07</c:v>
                </c:pt>
                <c:pt idx="4814">
                  <c:v>54620.68</c:v>
                </c:pt>
                <c:pt idx="4815">
                  <c:v>54631.88</c:v>
                </c:pt>
                <c:pt idx="4816">
                  <c:v>54643.485000000001</c:v>
                </c:pt>
                <c:pt idx="4817">
                  <c:v>54655.074999999997</c:v>
                </c:pt>
                <c:pt idx="4818">
                  <c:v>54666.714999999997</c:v>
                </c:pt>
                <c:pt idx="4819">
                  <c:v>54678.36</c:v>
                </c:pt>
                <c:pt idx="4820">
                  <c:v>54685.96</c:v>
                </c:pt>
                <c:pt idx="4821">
                  <c:v>54697.599999999999</c:v>
                </c:pt>
                <c:pt idx="4822">
                  <c:v>54708.474999999999</c:v>
                </c:pt>
                <c:pt idx="4823">
                  <c:v>54720.08</c:v>
                </c:pt>
                <c:pt idx="4824">
                  <c:v>54731.724999999999</c:v>
                </c:pt>
                <c:pt idx="4825">
                  <c:v>54743.33</c:v>
                </c:pt>
                <c:pt idx="4826">
                  <c:v>54755.01</c:v>
                </c:pt>
                <c:pt idx="4827">
                  <c:v>54766.695</c:v>
                </c:pt>
                <c:pt idx="4828">
                  <c:v>54778.37</c:v>
                </c:pt>
                <c:pt idx="4829">
                  <c:v>54790.02</c:v>
                </c:pt>
                <c:pt idx="4830">
                  <c:v>54801.63</c:v>
                </c:pt>
                <c:pt idx="4831">
                  <c:v>54813.264999999999</c:v>
                </c:pt>
                <c:pt idx="4832">
                  <c:v>54824.794999999998</c:v>
                </c:pt>
                <c:pt idx="4833">
                  <c:v>54836.34</c:v>
                </c:pt>
                <c:pt idx="4834">
                  <c:v>54847.96</c:v>
                </c:pt>
                <c:pt idx="4835">
                  <c:v>54859.55</c:v>
                </c:pt>
                <c:pt idx="4836">
                  <c:v>54871.15</c:v>
                </c:pt>
                <c:pt idx="4837">
                  <c:v>54882.794999999998</c:v>
                </c:pt>
                <c:pt idx="4838">
                  <c:v>54894.44</c:v>
                </c:pt>
                <c:pt idx="4839">
                  <c:v>54906.074999999997</c:v>
                </c:pt>
                <c:pt idx="4840">
                  <c:v>54917.535000000003</c:v>
                </c:pt>
                <c:pt idx="4841">
                  <c:v>54929.165000000001</c:v>
                </c:pt>
                <c:pt idx="4842">
                  <c:v>54940.78</c:v>
                </c:pt>
                <c:pt idx="4843">
                  <c:v>54952.39</c:v>
                </c:pt>
                <c:pt idx="4844">
                  <c:v>54963.445</c:v>
                </c:pt>
                <c:pt idx="4845">
                  <c:v>54974.945</c:v>
                </c:pt>
                <c:pt idx="4846">
                  <c:v>54986.584999999999</c:v>
                </c:pt>
                <c:pt idx="4847">
                  <c:v>54998.154999999999</c:v>
                </c:pt>
                <c:pt idx="4848">
                  <c:v>55009.785000000003</c:v>
                </c:pt>
                <c:pt idx="4849">
                  <c:v>55021.375</c:v>
                </c:pt>
                <c:pt idx="4850">
                  <c:v>55032.985000000001</c:v>
                </c:pt>
                <c:pt idx="4851">
                  <c:v>55044.584999999999</c:v>
                </c:pt>
                <c:pt idx="4852">
                  <c:v>55056.195</c:v>
                </c:pt>
                <c:pt idx="4853">
                  <c:v>55067.85</c:v>
                </c:pt>
                <c:pt idx="4854">
                  <c:v>55079.51</c:v>
                </c:pt>
                <c:pt idx="4855">
                  <c:v>55091.154999999999</c:v>
                </c:pt>
                <c:pt idx="4856">
                  <c:v>55102.805</c:v>
                </c:pt>
                <c:pt idx="4857">
                  <c:v>55114.425000000003</c:v>
                </c:pt>
                <c:pt idx="4858">
                  <c:v>55126.014999999999</c:v>
                </c:pt>
                <c:pt idx="4859">
                  <c:v>55137.614999999998</c:v>
                </c:pt>
                <c:pt idx="4860">
                  <c:v>55145.665000000001</c:v>
                </c:pt>
                <c:pt idx="4861">
                  <c:v>55157.31</c:v>
                </c:pt>
                <c:pt idx="4862">
                  <c:v>55168.91</c:v>
                </c:pt>
                <c:pt idx="4863">
                  <c:v>55180.62</c:v>
                </c:pt>
                <c:pt idx="4864">
                  <c:v>55185.885000000002</c:v>
                </c:pt>
                <c:pt idx="4865">
                  <c:v>55197.445</c:v>
                </c:pt>
                <c:pt idx="4866">
                  <c:v>55209.02</c:v>
                </c:pt>
                <c:pt idx="4867">
                  <c:v>55220.525000000001</c:v>
                </c:pt>
                <c:pt idx="4868">
                  <c:v>55232.13</c:v>
                </c:pt>
                <c:pt idx="4869">
                  <c:v>55243.775000000001</c:v>
                </c:pt>
                <c:pt idx="4870">
                  <c:v>55255.28</c:v>
                </c:pt>
                <c:pt idx="4871">
                  <c:v>55266.864999999998</c:v>
                </c:pt>
                <c:pt idx="4872">
                  <c:v>55278.464999999997</c:v>
                </c:pt>
                <c:pt idx="4873">
                  <c:v>55290.084999999999</c:v>
                </c:pt>
                <c:pt idx="4874">
                  <c:v>55301.705000000002</c:v>
                </c:pt>
                <c:pt idx="4875">
                  <c:v>55313.33</c:v>
                </c:pt>
                <c:pt idx="4876">
                  <c:v>55324.875</c:v>
                </c:pt>
                <c:pt idx="4877">
                  <c:v>55336.485000000001</c:v>
                </c:pt>
                <c:pt idx="4878">
                  <c:v>55348.11</c:v>
                </c:pt>
                <c:pt idx="4879">
                  <c:v>55359.724999999999</c:v>
                </c:pt>
                <c:pt idx="4880">
                  <c:v>55371.315000000002</c:v>
                </c:pt>
                <c:pt idx="4881">
                  <c:v>55382.925000000003</c:v>
                </c:pt>
                <c:pt idx="4882">
                  <c:v>55394.544999999998</c:v>
                </c:pt>
                <c:pt idx="4883">
                  <c:v>55406.09</c:v>
                </c:pt>
                <c:pt idx="4884">
                  <c:v>55417.714999999997</c:v>
                </c:pt>
                <c:pt idx="4885">
                  <c:v>55429.105000000003</c:v>
                </c:pt>
                <c:pt idx="4886">
                  <c:v>55440.724999999999</c:v>
                </c:pt>
                <c:pt idx="4887">
                  <c:v>55452.37</c:v>
                </c:pt>
                <c:pt idx="4888">
                  <c:v>55463.945</c:v>
                </c:pt>
                <c:pt idx="4889">
                  <c:v>55475.584999999999</c:v>
                </c:pt>
                <c:pt idx="4890">
                  <c:v>55487.205000000002</c:v>
                </c:pt>
                <c:pt idx="4891">
                  <c:v>55498.824999999997</c:v>
                </c:pt>
                <c:pt idx="4892">
                  <c:v>55510.455000000002</c:v>
                </c:pt>
                <c:pt idx="4893">
                  <c:v>55522.01</c:v>
                </c:pt>
                <c:pt idx="4894">
                  <c:v>55533.57</c:v>
                </c:pt>
                <c:pt idx="4895">
                  <c:v>55544.964999999997</c:v>
                </c:pt>
                <c:pt idx="4896">
                  <c:v>55556.56</c:v>
                </c:pt>
                <c:pt idx="4897">
                  <c:v>55568.2</c:v>
                </c:pt>
                <c:pt idx="4898">
                  <c:v>55579.81</c:v>
                </c:pt>
                <c:pt idx="4899">
                  <c:v>55591.375</c:v>
                </c:pt>
                <c:pt idx="4900">
                  <c:v>55603.01</c:v>
                </c:pt>
                <c:pt idx="4901">
                  <c:v>55614.504999999997</c:v>
                </c:pt>
                <c:pt idx="4902">
                  <c:v>55626.074999999997</c:v>
                </c:pt>
                <c:pt idx="4903">
                  <c:v>55637.54</c:v>
                </c:pt>
                <c:pt idx="4904">
                  <c:v>55649.17</c:v>
                </c:pt>
                <c:pt idx="4905">
                  <c:v>55660.684999999998</c:v>
                </c:pt>
                <c:pt idx="4906">
                  <c:v>55672.224999999999</c:v>
                </c:pt>
                <c:pt idx="4907">
                  <c:v>55683.83</c:v>
                </c:pt>
                <c:pt idx="4908">
                  <c:v>55695.364999999998</c:v>
                </c:pt>
                <c:pt idx="4909">
                  <c:v>55706.985000000001</c:v>
                </c:pt>
                <c:pt idx="4910">
                  <c:v>55718.635000000002</c:v>
                </c:pt>
                <c:pt idx="4911">
                  <c:v>55730.27</c:v>
                </c:pt>
                <c:pt idx="4912">
                  <c:v>55741.894999999997</c:v>
                </c:pt>
                <c:pt idx="4913">
                  <c:v>55753.47</c:v>
                </c:pt>
                <c:pt idx="4914">
                  <c:v>55765.11</c:v>
                </c:pt>
                <c:pt idx="4915">
                  <c:v>55776.705000000002</c:v>
                </c:pt>
                <c:pt idx="4916">
                  <c:v>55788.3</c:v>
                </c:pt>
                <c:pt idx="4917">
                  <c:v>55799.925000000003</c:v>
                </c:pt>
                <c:pt idx="4918">
                  <c:v>55811.565000000002</c:v>
                </c:pt>
                <c:pt idx="4919">
                  <c:v>55823.18</c:v>
                </c:pt>
                <c:pt idx="4920">
                  <c:v>55834.78</c:v>
                </c:pt>
                <c:pt idx="4921">
                  <c:v>55846.400000000001</c:v>
                </c:pt>
                <c:pt idx="4922">
                  <c:v>55857.934999999998</c:v>
                </c:pt>
                <c:pt idx="4923">
                  <c:v>55869.57</c:v>
                </c:pt>
                <c:pt idx="4924">
                  <c:v>55881.17</c:v>
                </c:pt>
                <c:pt idx="4925">
                  <c:v>55892.43</c:v>
                </c:pt>
                <c:pt idx="4926">
                  <c:v>55904.055</c:v>
                </c:pt>
                <c:pt idx="4927">
                  <c:v>55915.705000000002</c:v>
                </c:pt>
                <c:pt idx="4928">
                  <c:v>55927.235000000001</c:v>
                </c:pt>
                <c:pt idx="4929">
                  <c:v>55938.85</c:v>
                </c:pt>
                <c:pt idx="4930">
                  <c:v>55950.425000000003</c:v>
                </c:pt>
                <c:pt idx="4931">
                  <c:v>55962.02</c:v>
                </c:pt>
                <c:pt idx="4932">
                  <c:v>55973.584999999999</c:v>
                </c:pt>
                <c:pt idx="4933">
                  <c:v>55985.084999999999</c:v>
                </c:pt>
                <c:pt idx="4934">
                  <c:v>55996.58</c:v>
                </c:pt>
                <c:pt idx="4935">
                  <c:v>56008.175000000003</c:v>
                </c:pt>
                <c:pt idx="4936">
                  <c:v>56019.81</c:v>
                </c:pt>
                <c:pt idx="4937">
                  <c:v>56031.205000000002</c:v>
                </c:pt>
                <c:pt idx="4938">
                  <c:v>56042.845000000001</c:v>
                </c:pt>
                <c:pt idx="4939">
                  <c:v>56054.49</c:v>
                </c:pt>
                <c:pt idx="4940">
                  <c:v>56066.04</c:v>
                </c:pt>
                <c:pt idx="4941">
                  <c:v>56077.7</c:v>
                </c:pt>
                <c:pt idx="4942">
                  <c:v>56089.324999999997</c:v>
                </c:pt>
                <c:pt idx="4943">
                  <c:v>56100.964999999997</c:v>
                </c:pt>
                <c:pt idx="4944">
                  <c:v>56112.58</c:v>
                </c:pt>
                <c:pt idx="4945">
                  <c:v>56124.184999999998</c:v>
                </c:pt>
                <c:pt idx="4946">
                  <c:v>56135.82</c:v>
                </c:pt>
                <c:pt idx="4947">
                  <c:v>56147.425000000003</c:v>
                </c:pt>
                <c:pt idx="4948">
                  <c:v>56158.754999999997</c:v>
                </c:pt>
                <c:pt idx="4949">
                  <c:v>56170.305</c:v>
                </c:pt>
                <c:pt idx="4950">
                  <c:v>56181.934999999998</c:v>
                </c:pt>
                <c:pt idx="4951">
                  <c:v>56193.254999999997</c:v>
                </c:pt>
                <c:pt idx="4952">
                  <c:v>56204.21</c:v>
                </c:pt>
                <c:pt idx="4953">
                  <c:v>56215.614999999998</c:v>
                </c:pt>
                <c:pt idx="4954">
                  <c:v>56227.22</c:v>
                </c:pt>
                <c:pt idx="4955">
                  <c:v>56238.855000000003</c:v>
                </c:pt>
                <c:pt idx="4956">
                  <c:v>56250.41</c:v>
                </c:pt>
                <c:pt idx="4957">
                  <c:v>56261.464999999997</c:v>
                </c:pt>
                <c:pt idx="4958">
                  <c:v>56273.1</c:v>
                </c:pt>
                <c:pt idx="4959">
                  <c:v>56284.73</c:v>
                </c:pt>
                <c:pt idx="4960">
                  <c:v>56296.355000000003</c:v>
                </c:pt>
                <c:pt idx="4961">
                  <c:v>56307.83</c:v>
                </c:pt>
                <c:pt idx="4962">
                  <c:v>56319.125</c:v>
                </c:pt>
                <c:pt idx="4963">
                  <c:v>56330.6</c:v>
                </c:pt>
                <c:pt idx="4964">
                  <c:v>56342.235000000001</c:v>
                </c:pt>
                <c:pt idx="4965">
                  <c:v>56353.855000000003</c:v>
                </c:pt>
                <c:pt idx="4966">
                  <c:v>56365.474999999999</c:v>
                </c:pt>
                <c:pt idx="4967">
                  <c:v>56377.105000000003</c:v>
                </c:pt>
                <c:pt idx="4968">
                  <c:v>56388.61</c:v>
                </c:pt>
                <c:pt idx="4969">
                  <c:v>56400.235000000001</c:v>
                </c:pt>
                <c:pt idx="4970">
                  <c:v>56411.82</c:v>
                </c:pt>
                <c:pt idx="4971">
                  <c:v>56423.41</c:v>
                </c:pt>
                <c:pt idx="4972">
                  <c:v>56435.040000000001</c:v>
                </c:pt>
                <c:pt idx="4973">
                  <c:v>56446.67</c:v>
                </c:pt>
                <c:pt idx="4974">
                  <c:v>56458.28</c:v>
                </c:pt>
                <c:pt idx="4975">
                  <c:v>56469.945</c:v>
                </c:pt>
                <c:pt idx="4976">
                  <c:v>56481.595000000001</c:v>
                </c:pt>
                <c:pt idx="4977">
                  <c:v>56493.224999999999</c:v>
                </c:pt>
                <c:pt idx="4978">
                  <c:v>56504.83</c:v>
                </c:pt>
                <c:pt idx="4979">
                  <c:v>56516.46</c:v>
                </c:pt>
                <c:pt idx="4980">
                  <c:v>56528.084999999999</c:v>
                </c:pt>
                <c:pt idx="4981">
                  <c:v>56539.735000000001</c:v>
                </c:pt>
                <c:pt idx="4982">
                  <c:v>56551.35</c:v>
                </c:pt>
                <c:pt idx="4983">
                  <c:v>56562.964999999997</c:v>
                </c:pt>
                <c:pt idx="4984">
                  <c:v>56574.565000000002</c:v>
                </c:pt>
                <c:pt idx="4985">
                  <c:v>56586.235000000001</c:v>
                </c:pt>
                <c:pt idx="4986">
                  <c:v>56597.79</c:v>
                </c:pt>
                <c:pt idx="4987">
                  <c:v>56609.445</c:v>
                </c:pt>
                <c:pt idx="4988">
                  <c:v>56621.09</c:v>
                </c:pt>
                <c:pt idx="4989">
                  <c:v>56632.71</c:v>
                </c:pt>
                <c:pt idx="4990">
                  <c:v>56644.264999999999</c:v>
                </c:pt>
                <c:pt idx="4991">
                  <c:v>56655.8</c:v>
                </c:pt>
                <c:pt idx="4992">
                  <c:v>56667.345000000001</c:v>
                </c:pt>
                <c:pt idx="4993">
                  <c:v>56678.144999999997</c:v>
                </c:pt>
                <c:pt idx="4994">
                  <c:v>56689.760000000002</c:v>
                </c:pt>
                <c:pt idx="4995">
                  <c:v>56701.4</c:v>
                </c:pt>
                <c:pt idx="4996">
                  <c:v>56713.014999999999</c:v>
                </c:pt>
                <c:pt idx="4997">
                  <c:v>56724.65</c:v>
                </c:pt>
                <c:pt idx="4998">
                  <c:v>56736.24</c:v>
                </c:pt>
                <c:pt idx="4999">
                  <c:v>56747.815000000002</c:v>
                </c:pt>
                <c:pt idx="5000">
                  <c:v>56759.404999999999</c:v>
                </c:pt>
                <c:pt idx="5001">
                  <c:v>56771.05</c:v>
                </c:pt>
                <c:pt idx="5002">
                  <c:v>56782.63</c:v>
                </c:pt>
                <c:pt idx="5003">
                  <c:v>56794.254999999997</c:v>
                </c:pt>
                <c:pt idx="5004">
                  <c:v>56805.904999999999</c:v>
                </c:pt>
                <c:pt idx="5005">
                  <c:v>56817.415000000001</c:v>
                </c:pt>
                <c:pt idx="5006">
                  <c:v>56829.01</c:v>
                </c:pt>
                <c:pt idx="5007">
                  <c:v>56840.504999999997</c:v>
                </c:pt>
                <c:pt idx="5008">
                  <c:v>56852.160000000003</c:v>
                </c:pt>
                <c:pt idx="5009">
                  <c:v>56863.275000000001</c:v>
                </c:pt>
                <c:pt idx="5010">
                  <c:v>56874.3</c:v>
                </c:pt>
                <c:pt idx="5011">
                  <c:v>56885.94</c:v>
                </c:pt>
                <c:pt idx="5012">
                  <c:v>56897.39</c:v>
                </c:pt>
                <c:pt idx="5013">
                  <c:v>56909.02</c:v>
                </c:pt>
                <c:pt idx="5014">
                  <c:v>56920.425000000003</c:v>
                </c:pt>
                <c:pt idx="5015">
                  <c:v>56932.07</c:v>
                </c:pt>
                <c:pt idx="5016">
                  <c:v>56943.184999999998</c:v>
                </c:pt>
                <c:pt idx="5017">
                  <c:v>56954.855000000003</c:v>
                </c:pt>
                <c:pt idx="5018">
                  <c:v>56966.43</c:v>
                </c:pt>
                <c:pt idx="5019">
                  <c:v>56978.05</c:v>
                </c:pt>
                <c:pt idx="5020">
                  <c:v>56989.695</c:v>
                </c:pt>
                <c:pt idx="5021">
                  <c:v>57001.279999999999</c:v>
                </c:pt>
                <c:pt idx="5022">
                  <c:v>57012.915000000001</c:v>
                </c:pt>
                <c:pt idx="5023">
                  <c:v>57024.55</c:v>
                </c:pt>
                <c:pt idx="5024">
                  <c:v>57033.29</c:v>
                </c:pt>
                <c:pt idx="5025">
                  <c:v>57044.875</c:v>
                </c:pt>
                <c:pt idx="5026">
                  <c:v>57056.480000000003</c:v>
                </c:pt>
                <c:pt idx="5027">
                  <c:v>57068.11</c:v>
                </c:pt>
                <c:pt idx="5028">
                  <c:v>57073.044999999998</c:v>
                </c:pt>
                <c:pt idx="5029">
                  <c:v>57084.665000000001</c:v>
                </c:pt>
                <c:pt idx="5030">
                  <c:v>57086.27</c:v>
                </c:pt>
                <c:pt idx="5031">
                  <c:v>57097.855000000003</c:v>
                </c:pt>
                <c:pt idx="5032">
                  <c:v>57109.46</c:v>
                </c:pt>
                <c:pt idx="5033">
                  <c:v>57121.084999999999</c:v>
                </c:pt>
                <c:pt idx="5034">
                  <c:v>57132.73</c:v>
                </c:pt>
                <c:pt idx="5035">
                  <c:v>57144.35</c:v>
                </c:pt>
                <c:pt idx="5036">
                  <c:v>57155.995000000003</c:v>
                </c:pt>
                <c:pt idx="5037">
                  <c:v>57167.64</c:v>
                </c:pt>
                <c:pt idx="5038">
                  <c:v>57179.275000000001</c:v>
                </c:pt>
                <c:pt idx="5039">
                  <c:v>57190.845000000001</c:v>
                </c:pt>
                <c:pt idx="5040">
                  <c:v>57202.514999999999</c:v>
                </c:pt>
                <c:pt idx="5041">
                  <c:v>57214.13</c:v>
                </c:pt>
                <c:pt idx="5042">
                  <c:v>57225.75</c:v>
                </c:pt>
                <c:pt idx="5043">
                  <c:v>57237.36</c:v>
                </c:pt>
                <c:pt idx="5044">
                  <c:v>57248.745000000003</c:v>
                </c:pt>
                <c:pt idx="5045">
                  <c:v>57260.37</c:v>
                </c:pt>
                <c:pt idx="5046">
                  <c:v>57271.434999999998</c:v>
                </c:pt>
                <c:pt idx="5047">
                  <c:v>57283.07</c:v>
                </c:pt>
                <c:pt idx="5048">
                  <c:v>57294.71</c:v>
                </c:pt>
                <c:pt idx="5049">
                  <c:v>57306.355000000003</c:v>
                </c:pt>
                <c:pt idx="5050">
                  <c:v>57317.894999999997</c:v>
                </c:pt>
                <c:pt idx="5051">
                  <c:v>57329.35</c:v>
                </c:pt>
                <c:pt idx="5052">
                  <c:v>57340.885000000002</c:v>
                </c:pt>
                <c:pt idx="5053">
                  <c:v>57352.474999999999</c:v>
                </c:pt>
                <c:pt idx="5054">
                  <c:v>57364.084999999999</c:v>
                </c:pt>
                <c:pt idx="5055">
                  <c:v>57375.714999999997</c:v>
                </c:pt>
                <c:pt idx="5056">
                  <c:v>57387.275000000001</c:v>
                </c:pt>
                <c:pt idx="5057">
                  <c:v>57398.9</c:v>
                </c:pt>
                <c:pt idx="5058">
                  <c:v>57410.514999999999</c:v>
                </c:pt>
                <c:pt idx="5059">
                  <c:v>57422.144999999997</c:v>
                </c:pt>
                <c:pt idx="5060">
                  <c:v>57433.754999999997</c:v>
                </c:pt>
                <c:pt idx="5061">
                  <c:v>57445.394999999997</c:v>
                </c:pt>
                <c:pt idx="5062">
                  <c:v>57457.01</c:v>
                </c:pt>
                <c:pt idx="5063">
                  <c:v>57468.61</c:v>
                </c:pt>
                <c:pt idx="5064">
                  <c:v>57480.074999999997</c:v>
                </c:pt>
                <c:pt idx="5065">
                  <c:v>57491.71</c:v>
                </c:pt>
                <c:pt idx="5066">
                  <c:v>57503.31</c:v>
                </c:pt>
                <c:pt idx="5067">
                  <c:v>57514.934999999998</c:v>
                </c:pt>
                <c:pt idx="5068">
                  <c:v>57525.760000000002</c:v>
                </c:pt>
                <c:pt idx="5069">
                  <c:v>57537.38</c:v>
                </c:pt>
                <c:pt idx="5070">
                  <c:v>57548.995000000003</c:v>
                </c:pt>
                <c:pt idx="5071">
                  <c:v>57560.614999999998</c:v>
                </c:pt>
                <c:pt idx="5072">
                  <c:v>57572.12</c:v>
                </c:pt>
                <c:pt idx="5073">
                  <c:v>57583.724999999999</c:v>
                </c:pt>
                <c:pt idx="5074">
                  <c:v>57595.34</c:v>
                </c:pt>
                <c:pt idx="5075">
                  <c:v>57606.995000000003</c:v>
                </c:pt>
                <c:pt idx="5076">
                  <c:v>57618.574999999997</c:v>
                </c:pt>
                <c:pt idx="5077">
                  <c:v>57630.184999999998</c:v>
                </c:pt>
                <c:pt idx="5078">
                  <c:v>57641.79</c:v>
                </c:pt>
                <c:pt idx="5079">
                  <c:v>57653.445</c:v>
                </c:pt>
                <c:pt idx="5080">
                  <c:v>57665.074999999997</c:v>
                </c:pt>
                <c:pt idx="5081">
                  <c:v>57676.724999999999</c:v>
                </c:pt>
                <c:pt idx="5082">
                  <c:v>57688.285000000003</c:v>
                </c:pt>
                <c:pt idx="5083">
                  <c:v>57699.92</c:v>
                </c:pt>
                <c:pt idx="5084">
                  <c:v>57711.404999999999</c:v>
                </c:pt>
                <c:pt idx="5085">
                  <c:v>57723.035000000003</c:v>
                </c:pt>
                <c:pt idx="5086">
                  <c:v>57734.55</c:v>
                </c:pt>
                <c:pt idx="5087">
                  <c:v>57736.69</c:v>
                </c:pt>
                <c:pt idx="5088">
                  <c:v>57748.184999999998</c:v>
                </c:pt>
                <c:pt idx="5089">
                  <c:v>57759.815000000002</c:v>
                </c:pt>
                <c:pt idx="5090">
                  <c:v>57771.44</c:v>
                </c:pt>
                <c:pt idx="5091">
                  <c:v>57782.71</c:v>
                </c:pt>
                <c:pt idx="5092">
                  <c:v>57794.32</c:v>
                </c:pt>
                <c:pt idx="5093">
                  <c:v>57805.760000000002</c:v>
                </c:pt>
                <c:pt idx="5094">
                  <c:v>57812.044999999998</c:v>
                </c:pt>
                <c:pt idx="5095">
                  <c:v>57823.635000000002</c:v>
                </c:pt>
                <c:pt idx="5096">
                  <c:v>57835.245000000003</c:v>
                </c:pt>
                <c:pt idx="5097">
                  <c:v>57846.885000000002</c:v>
                </c:pt>
                <c:pt idx="5098">
                  <c:v>57858.51</c:v>
                </c:pt>
                <c:pt idx="5099">
                  <c:v>57870.114999999998</c:v>
                </c:pt>
                <c:pt idx="5100">
                  <c:v>57881.745000000003</c:v>
                </c:pt>
                <c:pt idx="5101">
                  <c:v>57893.345000000001</c:v>
                </c:pt>
                <c:pt idx="5102">
                  <c:v>57904.79</c:v>
                </c:pt>
                <c:pt idx="5103">
                  <c:v>57916.394999999997</c:v>
                </c:pt>
                <c:pt idx="5104">
                  <c:v>57927.41</c:v>
                </c:pt>
                <c:pt idx="5105">
                  <c:v>57939.01</c:v>
                </c:pt>
                <c:pt idx="5106">
                  <c:v>57950.62</c:v>
                </c:pt>
                <c:pt idx="5107">
                  <c:v>57962.239999999998</c:v>
                </c:pt>
                <c:pt idx="5108">
                  <c:v>57973.864999999998</c:v>
                </c:pt>
                <c:pt idx="5109">
                  <c:v>57985.47</c:v>
                </c:pt>
                <c:pt idx="5110">
                  <c:v>57997.08</c:v>
                </c:pt>
                <c:pt idx="5111">
                  <c:v>58008.324999999997</c:v>
                </c:pt>
                <c:pt idx="5112">
                  <c:v>58019.91</c:v>
                </c:pt>
                <c:pt idx="5113">
                  <c:v>58031.54</c:v>
                </c:pt>
                <c:pt idx="5114">
                  <c:v>58043.125</c:v>
                </c:pt>
                <c:pt idx="5115">
                  <c:v>58054.63</c:v>
                </c:pt>
                <c:pt idx="5116">
                  <c:v>58066.28</c:v>
                </c:pt>
                <c:pt idx="5117">
                  <c:v>58077.84</c:v>
                </c:pt>
                <c:pt idx="5118">
                  <c:v>58089.45</c:v>
                </c:pt>
                <c:pt idx="5119">
                  <c:v>58100.985000000001</c:v>
                </c:pt>
                <c:pt idx="5120">
                  <c:v>58112.6</c:v>
                </c:pt>
                <c:pt idx="5121">
                  <c:v>58124.23</c:v>
                </c:pt>
                <c:pt idx="5122">
                  <c:v>58135.695</c:v>
                </c:pt>
                <c:pt idx="5123">
                  <c:v>58147.324999999997</c:v>
                </c:pt>
                <c:pt idx="5124">
                  <c:v>58158.95</c:v>
                </c:pt>
                <c:pt idx="5125">
                  <c:v>58170.544999999998</c:v>
                </c:pt>
                <c:pt idx="5126">
                  <c:v>58182.195</c:v>
                </c:pt>
                <c:pt idx="5127">
                  <c:v>58193.805</c:v>
                </c:pt>
                <c:pt idx="5128">
                  <c:v>58205.440000000002</c:v>
                </c:pt>
                <c:pt idx="5129">
                  <c:v>58217.014999999999</c:v>
                </c:pt>
                <c:pt idx="5130">
                  <c:v>58228.635000000002</c:v>
                </c:pt>
                <c:pt idx="5131">
                  <c:v>58240.25</c:v>
                </c:pt>
                <c:pt idx="5132">
                  <c:v>58251.805</c:v>
                </c:pt>
                <c:pt idx="5133">
                  <c:v>58263.464999999997</c:v>
                </c:pt>
                <c:pt idx="5134">
                  <c:v>58275.055</c:v>
                </c:pt>
                <c:pt idx="5135">
                  <c:v>58286.62</c:v>
                </c:pt>
                <c:pt idx="5136">
                  <c:v>58298.175000000003</c:v>
                </c:pt>
                <c:pt idx="5137">
                  <c:v>58309.705000000002</c:v>
                </c:pt>
                <c:pt idx="5138">
                  <c:v>58321.294999999998</c:v>
                </c:pt>
                <c:pt idx="5139">
                  <c:v>58332.894999999997</c:v>
                </c:pt>
                <c:pt idx="5140">
                  <c:v>58344.34</c:v>
                </c:pt>
                <c:pt idx="5141">
                  <c:v>58355.875</c:v>
                </c:pt>
                <c:pt idx="5142">
                  <c:v>58367.49</c:v>
                </c:pt>
                <c:pt idx="5143">
                  <c:v>58379.13</c:v>
                </c:pt>
                <c:pt idx="5144">
                  <c:v>58390.724999999999</c:v>
                </c:pt>
                <c:pt idx="5145">
                  <c:v>58402.345000000001</c:v>
                </c:pt>
                <c:pt idx="5146">
                  <c:v>58413.85</c:v>
                </c:pt>
                <c:pt idx="5147">
                  <c:v>58425.464999999997</c:v>
                </c:pt>
                <c:pt idx="5148">
                  <c:v>58437.11</c:v>
                </c:pt>
                <c:pt idx="5149">
                  <c:v>58448.684999999998</c:v>
                </c:pt>
                <c:pt idx="5150">
                  <c:v>58460.305</c:v>
                </c:pt>
                <c:pt idx="5151">
                  <c:v>58471.945</c:v>
                </c:pt>
                <c:pt idx="5152">
                  <c:v>58483.595000000001</c:v>
                </c:pt>
                <c:pt idx="5153">
                  <c:v>58495.199999999997</c:v>
                </c:pt>
                <c:pt idx="5154">
                  <c:v>58506.864999999998</c:v>
                </c:pt>
                <c:pt idx="5155">
                  <c:v>58518.47</c:v>
                </c:pt>
                <c:pt idx="5156">
                  <c:v>58530.06</c:v>
                </c:pt>
                <c:pt idx="5157">
                  <c:v>58541.695</c:v>
                </c:pt>
                <c:pt idx="5158">
                  <c:v>58553.345000000001</c:v>
                </c:pt>
                <c:pt idx="5159">
                  <c:v>58564.945</c:v>
                </c:pt>
                <c:pt idx="5160">
                  <c:v>58576.5</c:v>
                </c:pt>
                <c:pt idx="5161">
                  <c:v>58588.114999999998</c:v>
                </c:pt>
                <c:pt idx="5162">
                  <c:v>58599.754999999997</c:v>
                </c:pt>
                <c:pt idx="5163">
                  <c:v>58611.39</c:v>
                </c:pt>
                <c:pt idx="5164">
                  <c:v>58622.855000000003</c:v>
                </c:pt>
                <c:pt idx="5165">
                  <c:v>58634.51</c:v>
                </c:pt>
                <c:pt idx="5166">
                  <c:v>58646.125</c:v>
                </c:pt>
                <c:pt idx="5167">
                  <c:v>58657.75</c:v>
                </c:pt>
                <c:pt idx="5168">
                  <c:v>58669.355000000003</c:v>
                </c:pt>
                <c:pt idx="5169">
                  <c:v>58680.93</c:v>
                </c:pt>
                <c:pt idx="5170">
                  <c:v>58692.49</c:v>
                </c:pt>
                <c:pt idx="5171">
                  <c:v>58704.08</c:v>
                </c:pt>
                <c:pt idx="5172">
                  <c:v>58715.495000000003</c:v>
                </c:pt>
                <c:pt idx="5173">
                  <c:v>58727.114999999998</c:v>
                </c:pt>
                <c:pt idx="5174">
                  <c:v>58738.720000000001</c:v>
                </c:pt>
                <c:pt idx="5175">
                  <c:v>58750.264999999999</c:v>
                </c:pt>
                <c:pt idx="5176">
                  <c:v>58761.714999999997</c:v>
                </c:pt>
                <c:pt idx="5177">
                  <c:v>58773.324999999997</c:v>
                </c:pt>
                <c:pt idx="5178">
                  <c:v>58784.955000000002</c:v>
                </c:pt>
                <c:pt idx="5179">
                  <c:v>58796.595000000001</c:v>
                </c:pt>
                <c:pt idx="5180">
                  <c:v>58808.224999999999</c:v>
                </c:pt>
                <c:pt idx="5181">
                  <c:v>58819.794999999998</c:v>
                </c:pt>
                <c:pt idx="5182">
                  <c:v>58831.415000000001</c:v>
                </c:pt>
                <c:pt idx="5183">
                  <c:v>58843.040000000001</c:v>
                </c:pt>
                <c:pt idx="5184">
                  <c:v>58854.675000000003</c:v>
                </c:pt>
                <c:pt idx="5185">
                  <c:v>58866.34</c:v>
                </c:pt>
                <c:pt idx="5186">
                  <c:v>58877.72</c:v>
                </c:pt>
                <c:pt idx="5187">
                  <c:v>58889.31</c:v>
                </c:pt>
                <c:pt idx="5188">
                  <c:v>58900.915000000001</c:v>
                </c:pt>
                <c:pt idx="5189">
                  <c:v>58912.56</c:v>
                </c:pt>
                <c:pt idx="5190">
                  <c:v>58924.184999999998</c:v>
                </c:pt>
                <c:pt idx="5191">
                  <c:v>58935.8</c:v>
                </c:pt>
                <c:pt idx="5192">
                  <c:v>58947.39</c:v>
                </c:pt>
                <c:pt idx="5193">
                  <c:v>58959.025000000001</c:v>
                </c:pt>
                <c:pt idx="5194">
                  <c:v>58970.65</c:v>
                </c:pt>
                <c:pt idx="5195">
                  <c:v>58982.16</c:v>
                </c:pt>
                <c:pt idx="5196">
                  <c:v>58993.79</c:v>
                </c:pt>
                <c:pt idx="5197">
                  <c:v>59005.425000000003</c:v>
                </c:pt>
                <c:pt idx="5198">
                  <c:v>59017.044999999998</c:v>
                </c:pt>
                <c:pt idx="5199">
                  <c:v>59028.555</c:v>
                </c:pt>
                <c:pt idx="5200">
                  <c:v>59040.2</c:v>
                </c:pt>
                <c:pt idx="5201">
                  <c:v>59051.839999999997</c:v>
                </c:pt>
                <c:pt idx="5202">
                  <c:v>59063.41</c:v>
                </c:pt>
                <c:pt idx="5203">
                  <c:v>59074.904999999999</c:v>
                </c:pt>
                <c:pt idx="5204">
                  <c:v>59086.525000000001</c:v>
                </c:pt>
                <c:pt idx="5205">
                  <c:v>59098.16</c:v>
                </c:pt>
                <c:pt idx="5206">
                  <c:v>59109.625</c:v>
                </c:pt>
                <c:pt idx="5207">
                  <c:v>59121.285000000003</c:v>
                </c:pt>
                <c:pt idx="5208">
                  <c:v>59132.94</c:v>
                </c:pt>
                <c:pt idx="5209">
                  <c:v>59144.565000000002</c:v>
                </c:pt>
                <c:pt idx="5210">
                  <c:v>59156.184999999998</c:v>
                </c:pt>
                <c:pt idx="5211">
                  <c:v>59167.83</c:v>
                </c:pt>
                <c:pt idx="5212">
                  <c:v>59179.35</c:v>
                </c:pt>
                <c:pt idx="5213">
                  <c:v>59190.97</c:v>
                </c:pt>
                <c:pt idx="5214">
                  <c:v>59202.614999999998</c:v>
                </c:pt>
                <c:pt idx="5215">
                  <c:v>59214.21</c:v>
                </c:pt>
                <c:pt idx="5216">
                  <c:v>59225.83</c:v>
                </c:pt>
                <c:pt idx="5217">
                  <c:v>59237.440000000002</c:v>
                </c:pt>
                <c:pt idx="5218">
                  <c:v>59249.074999999997</c:v>
                </c:pt>
                <c:pt idx="5219">
                  <c:v>59260.745000000003</c:v>
                </c:pt>
                <c:pt idx="5220">
                  <c:v>59272.275000000001</c:v>
                </c:pt>
                <c:pt idx="5221">
                  <c:v>59283.864999999998</c:v>
                </c:pt>
                <c:pt idx="5222">
                  <c:v>59295.345000000001</c:v>
                </c:pt>
                <c:pt idx="5223">
                  <c:v>59306.68</c:v>
                </c:pt>
                <c:pt idx="5224">
                  <c:v>59318.285000000003</c:v>
                </c:pt>
                <c:pt idx="5225">
                  <c:v>59329.364999999998</c:v>
                </c:pt>
                <c:pt idx="5226">
                  <c:v>59340.985000000001</c:v>
                </c:pt>
                <c:pt idx="5227">
                  <c:v>59352.625</c:v>
                </c:pt>
                <c:pt idx="5228">
                  <c:v>59364.25</c:v>
                </c:pt>
                <c:pt idx="5229">
                  <c:v>59375.86</c:v>
                </c:pt>
                <c:pt idx="5230">
                  <c:v>59387.5</c:v>
                </c:pt>
                <c:pt idx="5231">
                  <c:v>59399.065000000002</c:v>
                </c:pt>
                <c:pt idx="5232">
                  <c:v>59410.71</c:v>
                </c:pt>
                <c:pt idx="5233">
                  <c:v>59422.324999999997</c:v>
                </c:pt>
                <c:pt idx="5234">
                  <c:v>59433.915000000001</c:v>
                </c:pt>
                <c:pt idx="5235">
                  <c:v>59445.46</c:v>
                </c:pt>
                <c:pt idx="5236">
                  <c:v>59456.915000000001</c:v>
                </c:pt>
                <c:pt idx="5237">
                  <c:v>59468.535000000003</c:v>
                </c:pt>
                <c:pt idx="5238">
                  <c:v>59480.144999999997</c:v>
                </c:pt>
                <c:pt idx="5239">
                  <c:v>59491.71</c:v>
                </c:pt>
                <c:pt idx="5240">
                  <c:v>59503.334999999999</c:v>
                </c:pt>
                <c:pt idx="5241">
                  <c:v>59514.945</c:v>
                </c:pt>
                <c:pt idx="5242">
                  <c:v>59526.48</c:v>
                </c:pt>
                <c:pt idx="5243">
                  <c:v>59537.855000000003</c:v>
                </c:pt>
                <c:pt idx="5244">
                  <c:v>59549.445</c:v>
                </c:pt>
                <c:pt idx="5245">
                  <c:v>59561.05</c:v>
                </c:pt>
                <c:pt idx="5246">
                  <c:v>59572.684999999998</c:v>
                </c:pt>
                <c:pt idx="5247">
                  <c:v>59583.39</c:v>
                </c:pt>
                <c:pt idx="5248">
                  <c:v>59595.03</c:v>
                </c:pt>
                <c:pt idx="5249">
                  <c:v>59606.5</c:v>
                </c:pt>
                <c:pt idx="5250">
                  <c:v>59618.105000000003</c:v>
                </c:pt>
                <c:pt idx="5251">
                  <c:v>59629.625</c:v>
                </c:pt>
                <c:pt idx="5252">
                  <c:v>59641.235000000001</c:v>
                </c:pt>
                <c:pt idx="5253">
                  <c:v>59652.84</c:v>
                </c:pt>
                <c:pt idx="5254">
                  <c:v>59664.480000000003</c:v>
                </c:pt>
                <c:pt idx="5255">
                  <c:v>59675.855000000003</c:v>
                </c:pt>
                <c:pt idx="5256">
                  <c:v>59687.495000000003</c:v>
                </c:pt>
                <c:pt idx="5257">
                  <c:v>59699.09</c:v>
                </c:pt>
                <c:pt idx="5258">
                  <c:v>59710.705000000002</c:v>
                </c:pt>
                <c:pt idx="5259">
                  <c:v>59722.17</c:v>
                </c:pt>
                <c:pt idx="5260">
                  <c:v>59733.8</c:v>
                </c:pt>
                <c:pt idx="5261">
                  <c:v>59745.404999999999</c:v>
                </c:pt>
                <c:pt idx="5262">
                  <c:v>59757.025000000001</c:v>
                </c:pt>
                <c:pt idx="5263">
                  <c:v>59768.6</c:v>
                </c:pt>
                <c:pt idx="5264">
                  <c:v>59780.224999999999</c:v>
                </c:pt>
                <c:pt idx="5265">
                  <c:v>59791.845000000001</c:v>
                </c:pt>
                <c:pt idx="5266">
                  <c:v>59803.455000000002</c:v>
                </c:pt>
                <c:pt idx="5267">
                  <c:v>59815.095000000001</c:v>
                </c:pt>
                <c:pt idx="5268">
                  <c:v>59826.71</c:v>
                </c:pt>
                <c:pt idx="5269">
                  <c:v>59838.3</c:v>
                </c:pt>
                <c:pt idx="5270">
                  <c:v>59849.934999999998</c:v>
                </c:pt>
                <c:pt idx="5271">
                  <c:v>59861.544999999998</c:v>
                </c:pt>
                <c:pt idx="5272">
                  <c:v>59869.445</c:v>
                </c:pt>
                <c:pt idx="5273">
                  <c:v>59881.17</c:v>
                </c:pt>
                <c:pt idx="5274">
                  <c:v>59892.885000000002</c:v>
                </c:pt>
                <c:pt idx="5275">
                  <c:v>59904.565000000002</c:v>
                </c:pt>
                <c:pt idx="5276">
                  <c:v>59916.13</c:v>
                </c:pt>
                <c:pt idx="5277">
                  <c:v>59926.945</c:v>
                </c:pt>
                <c:pt idx="5278">
                  <c:v>59938.675000000003</c:v>
                </c:pt>
                <c:pt idx="5279">
                  <c:v>59950.34</c:v>
                </c:pt>
                <c:pt idx="5280">
                  <c:v>59961.904999999999</c:v>
                </c:pt>
                <c:pt idx="5281">
                  <c:v>59972.94</c:v>
                </c:pt>
                <c:pt idx="5282">
                  <c:v>59984.59</c:v>
                </c:pt>
                <c:pt idx="5283">
                  <c:v>59996.224999999999</c:v>
                </c:pt>
                <c:pt idx="5284">
                  <c:v>60007.925000000003</c:v>
                </c:pt>
                <c:pt idx="5285">
                  <c:v>60019.574999999997</c:v>
                </c:pt>
                <c:pt idx="5286">
                  <c:v>60031.105000000003</c:v>
                </c:pt>
                <c:pt idx="5287">
                  <c:v>60042.78</c:v>
                </c:pt>
                <c:pt idx="5288">
                  <c:v>60054.334999999999</c:v>
                </c:pt>
                <c:pt idx="5289">
                  <c:v>60066.06</c:v>
                </c:pt>
                <c:pt idx="5290">
                  <c:v>60077.614999999998</c:v>
                </c:pt>
                <c:pt idx="5291">
                  <c:v>60089.214999999997</c:v>
                </c:pt>
                <c:pt idx="5292">
                  <c:v>60100.75</c:v>
                </c:pt>
                <c:pt idx="5293">
                  <c:v>60111.184999999998</c:v>
                </c:pt>
                <c:pt idx="5294">
                  <c:v>60122.91</c:v>
                </c:pt>
                <c:pt idx="5295">
                  <c:v>60134.559999999998</c:v>
                </c:pt>
                <c:pt idx="5296">
                  <c:v>60146.27</c:v>
                </c:pt>
                <c:pt idx="5297">
                  <c:v>60158.004999999997</c:v>
                </c:pt>
                <c:pt idx="5298">
                  <c:v>60169.745000000003</c:v>
                </c:pt>
                <c:pt idx="5299">
                  <c:v>60181.464999999997</c:v>
                </c:pt>
                <c:pt idx="5300">
                  <c:v>60193.184999999998</c:v>
                </c:pt>
                <c:pt idx="5301">
                  <c:v>60204.785000000003</c:v>
                </c:pt>
                <c:pt idx="5302">
                  <c:v>60216.485000000001</c:v>
                </c:pt>
                <c:pt idx="5303">
                  <c:v>60227.94</c:v>
                </c:pt>
                <c:pt idx="5304">
                  <c:v>60239.684999999998</c:v>
                </c:pt>
                <c:pt idx="5305">
                  <c:v>60251.464999999997</c:v>
                </c:pt>
                <c:pt idx="5306">
                  <c:v>60263.14</c:v>
                </c:pt>
                <c:pt idx="5307">
                  <c:v>60274.845000000001</c:v>
                </c:pt>
                <c:pt idx="5308">
                  <c:v>60286.474999999999</c:v>
                </c:pt>
                <c:pt idx="5309">
                  <c:v>60298.11</c:v>
                </c:pt>
                <c:pt idx="5310">
                  <c:v>60309.455000000002</c:v>
                </c:pt>
                <c:pt idx="5311">
                  <c:v>60319.485000000001</c:v>
                </c:pt>
                <c:pt idx="5312">
                  <c:v>60330.815000000002</c:v>
                </c:pt>
                <c:pt idx="5313">
                  <c:v>60342.42</c:v>
                </c:pt>
                <c:pt idx="5314">
                  <c:v>60354.065000000002</c:v>
                </c:pt>
                <c:pt idx="5315">
                  <c:v>60365.714999999997</c:v>
                </c:pt>
                <c:pt idx="5316">
                  <c:v>60377.394999999997</c:v>
                </c:pt>
                <c:pt idx="5317">
                  <c:v>60389.065000000002</c:v>
                </c:pt>
                <c:pt idx="5318">
                  <c:v>60400.785000000003</c:v>
                </c:pt>
                <c:pt idx="5319">
                  <c:v>60412.51</c:v>
                </c:pt>
                <c:pt idx="5320">
                  <c:v>60424.24</c:v>
                </c:pt>
                <c:pt idx="5321">
                  <c:v>60435.95</c:v>
                </c:pt>
                <c:pt idx="5322">
                  <c:v>60447.555</c:v>
                </c:pt>
                <c:pt idx="5323">
                  <c:v>60459.21</c:v>
                </c:pt>
                <c:pt idx="5324">
                  <c:v>60470.81</c:v>
                </c:pt>
                <c:pt idx="5325">
                  <c:v>60482.195</c:v>
                </c:pt>
                <c:pt idx="5326">
                  <c:v>60493.595000000001</c:v>
                </c:pt>
                <c:pt idx="5327">
                  <c:v>60505.36</c:v>
                </c:pt>
                <c:pt idx="5328">
                  <c:v>60516.84</c:v>
                </c:pt>
                <c:pt idx="5329">
                  <c:v>60528.480000000003</c:v>
                </c:pt>
                <c:pt idx="5330">
                  <c:v>60540.055</c:v>
                </c:pt>
                <c:pt idx="5331">
                  <c:v>60551.68</c:v>
                </c:pt>
                <c:pt idx="5332">
                  <c:v>60563.345000000001</c:v>
                </c:pt>
                <c:pt idx="5333">
                  <c:v>60574.69</c:v>
                </c:pt>
                <c:pt idx="5334">
                  <c:v>60586.35</c:v>
                </c:pt>
                <c:pt idx="5335">
                  <c:v>60598.014999999999</c:v>
                </c:pt>
                <c:pt idx="5336">
                  <c:v>60609.64</c:v>
                </c:pt>
                <c:pt idx="5337">
                  <c:v>60621.33</c:v>
                </c:pt>
                <c:pt idx="5338">
                  <c:v>60632.995000000003</c:v>
                </c:pt>
                <c:pt idx="5339">
                  <c:v>60644.724999999999</c:v>
                </c:pt>
                <c:pt idx="5340">
                  <c:v>60656.305</c:v>
                </c:pt>
                <c:pt idx="5341">
                  <c:v>60667.915000000001</c:v>
                </c:pt>
                <c:pt idx="5342">
                  <c:v>60679.584999999999</c:v>
                </c:pt>
                <c:pt idx="5343">
                  <c:v>60691.044999999998</c:v>
                </c:pt>
                <c:pt idx="5344">
                  <c:v>60702.805</c:v>
                </c:pt>
                <c:pt idx="5345">
                  <c:v>60714.54</c:v>
                </c:pt>
                <c:pt idx="5346">
                  <c:v>60726.264999999999</c:v>
                </c:pt>
                <c:pt idx="5347">
                  <c:v>60737.93</c:v>
                </c:pt>
                <c:pt idx="5348">
                  <c:v>60749.56</c:v>
                </c:pt>
                <c:pt idx="5349">
                  <c:v>60761.264999999999</c:v>
                </c:pt>
                <c:pt idx="5350">
                  <c:v>60772.775000000001</c:v>
                </c:pt>
                <c:pt idx="5351">
                  <c:v>60784.415000000001</c:v>
                </c:pt>
                <c:pt idx="5352">
                  <c:v>60796</c:v>
                </c:pt>
                <c:pt idx="5353">
                  <c:v>60807.654999999999</c:v>
                </c:pt>
                <c:pt idx="5354">
                  <c:v>60817.59</c:v>
                </c:pt>
                <c:pt idx="5355">
                  <c:v>60829.345000000001</c:v>
                </c:pt>
                <c:pt idx="5356">
                  <c:v>60841.084999999999</c:v>
                </c:pt>
                <c:pt idx="5357">
                  <c:v>60852.86</c:v>
                </c:pt>
                <c:pt idx="5358">
                  <c:v>60864.644999999997</c:v>
                </c:pt>
                <c:pt idx="5359">
                  <c:v>60876.315000000002</c:v>
                </c:pt>
                <c:pt idx="5360">
                  <c:v>60888.01</c:v>
                </c:pt>
                <c:pt idx="5361">
                  <c:v>60899.815000000002</c:v>
                </c:pt>
                <c:pt idx="5362">
                  <c:v>60911.434999999998</c:v>
                </c:pt>
                <c:pt idx="5363">
                  <c:v>60923.004999999997</c:v>
                </c:pt>
                <c:pt idx="5364">
                  <c:v>60934.66</c:v>
                </c:pt>
                <c:pt idx="5365">
                  <c:v>60946.12</c:v>
                </c:pt>
                <c:pt idx="5366">
                  <c:v>60957.64</c:v>
                </c:pt>
                <c:pt idx="5367">
                  <c:v>60969.224999999999</c:v>
                </c:pt>
                <c:pt idx="5368">
                  <c:v>60980.76</c:v>
                </c:pt>
                <c:pt idx="5369">
                  <c:v>60992.425000000003</c:v>
                </c:pt>
                <c:pt idx="5370">
                  <c:v>61004.084999999999</c:v>
                </c:pt>
                <c:pt idx="5371">
                  <c:v>61015.644999999997</c:v>
                </c:pt>
                <c:pt idx="5372">
                  <c:v>61027.224999999999</c:v>
                </c:pt>
                <c:pt idx="5373">
                  <c:v>61038.855000000003</c:v>
                </c:pt>
                <c:pt idx="5374">
                  <c:v>61050.495000000003</c:v>
                </c:pt>
                <c:pt idx="5375">
                  <c:v>61061.995000000003</c:v>
                </c:pt>
                <c:pt idx="5376">
                  <c:v>61073.675000000003</c:v>
                </c:pt>
                <c:pt idx="5377">
                  <c:v>61085.39</c:v>
                </c:pt>
                <c:pt idx="5378">
                  <c:v>61097.06</c:v>
                </c:pt>
                <c:pt idx="5379">
                  <c:v>61108.82</c:v>
                </c:pt>
                <c:pt idx="5380">
                  <c:v>61120.474999999999</c:v>
                </c:pt>
                <c:pt idx="5381">
                  <c:v>61132.21</c:v>
                </c:pt>
                <c:pt idx="5382">
                  <c:v>61143.94</c:v>
                </c:pt>
                <c:pt idx="5383">
                  <c:v>61155.705000000002</c:v>
                </c:pt>
                <c:pt idx="5384">
                  <c:v>61167.41</c:v>
                </c:pt>
                <c:pt idx="5385">
                  <c:v>61179.125</c:v>
                </c:pt>
                <c:pt idx="5386">
                  <c:v>61190.84</c:v>
                </c:pt>
                <c:pt idx="5387">
                  <c:v>61202.485000000001</c:v>
                </c:pt>
                <c:pt idx="5388">
                  <c:v>61214.205000000002</c:v>
                </c:pt>
                <c:pt idx="5389">
                  <c:v>61225.64</c:v>
                </c:pt>
                <c:pt idx="5390">
                  <c:v>61237.334999999999</c:v>
                </c:pt>
                <c:pt idx="5391">
                  <c:v>61249.014999999999</c:v>
                </c:pt>
                <c:pt idx="5392">
                  <c:v>61260.695</c:v>
                </c:pt>
                <c:pt idx="5393">
                  <c:v>61272.254999999997</c:v>
                </c:pt>
                <c:pt idx="5394">
                  <c:v>61283.93</c:v>
                </c:pt>
                <c:pt idx="5395">
                  <c:v>61295.644999999997</c:v>
                </c:pt>
                <c:pt idx="5396">
                  <c:v>61307.425000000003</c:v>
                </c:pt>
                <c:pt idx="5397">
                  <c:v>61319.12</c:v>
                </c:pt>
                <c:pt idx="5398">
                  <c:v>61330.845000000001</c:v>
                </c:pt>
                <c:pt idx="5399">
                  <c:v>61342.239999999998</c:v>
                </c:pt>
                <c:pt idx="5400">
                  <c:v>61353.845000000001</c:v>
                </c:pt>
                <c:pt idx="5401">
                  <c:v>61365.455000000002</c:v>
                </c:pt>
                <c:pt idx="5402">
                  <c:v>61377.105000000003</c:v>
                </c:pt>
                <c:pt idx="5403">
                  <c:v>61388.78</c:v>
                </c:pt>
                <c:pt idx="5404">
                  <c:v>61400.5</c:v>
                </c:pt>
                <c:pt idx="5405">
                  <c:v>61412</c:v>
                </c:pt>
                <c:pt idx="5406">
                  <c:v>61423.74</c:v>
                </c:pt>
                <c:pt idx="5407">
                  <c:v>61435.28</c:v>
                </c:pt>
                <c:pt idx="5408">
                  <c:v>61447.055</c:v>
                </c:pt>
                <c:pt idx="5409">
                  <c:v>61458.815000000002</c:v>
                </c:pt>
                <c:pt idx="5410">
                  <c:v>61469.714999999997</c:v>
                </c:pt>
                <c:pt idx="5411">
                  <c:v>61481.14</c:v>
                </c:pt>
                <c:pt idx="5412">
                  <c:v>61492.86</c:v>
                </c:pt>
                <c:pt idx="5413">
                  <c:v>61504.605000000003</c:v>
                </c:pt>
                <c:pt idx="5414">
                  <c:v>61516.404999999999</c:v>
                </c:pt>
                <c:pt idx="5415">
                  <c:v>61528.18</c:v>
                </c:pt>
                <c:pt idx="5416">
                  <c:v>61539.89</c:v>
                </c:pt>
                <c:pt idx="5417">
                  <c:v>61551.58</c:v>
                </c:pt>
                <c:pt idx="5418">
                  <c:v>61563.25</c:v>
                </c:pt>
                <c:pt idx="5419">
                  <c:v>61574.985000000001</c:v>
                </c:pt>
                <c:pt idx="5420">
                  <c:v>61586.714999999997</c:v>
                </c:pt>
                <c:pt idx="5421">
                  <c:v>61598.434999999998</c:v>
                </c:pt>
                <c:pt idx="5422">
                  <c:v>61609.89</c:v>
                </c:pt>
                <c:pt idx="5423">
                  <c:v>61621.514999999999</c:v>
                </c:pt>
                <c:pt idx="5424">
                  <c:v>61633.23</c:v>
                </c:pt>
                <c:pt idx="5425">
                  <c:v>61644.915000000001</c:v>
                </c:pt>
                <c:pt idx="5426">
                  <c:v>61656.555</c:v>
                </c:pt>
                <c:pt idx="5427">
                  <c:v>61668.055</c:v>
                </c:pt>
                <c:pt idx="5428">
                  <c:v>61679.595000000001</c:v>
                </c:pt>
                <c:pt idx="5429">
                  <c:v>61691.25</c:v>
                </c:pt>
                <c:pt idx="5430">
                  <c:v>61702.945</c:v>
                </c:pt>
                <c:pt idx="5431">
                  <c:v>61714.654999999999</c:v>
                </c:pt>
                <c:pt idx="5432">
                  <c:v>61726.345000000001</c:v>
                </c:pt>
                <c:pt idx="5433">
                  <c:v>61738.074999999997</c:v>
                </c:pt>
                <c:pt idx="5434">
                  <c:v>61749.82</c:v>
                </c:pt>
                <c:pt idx="5435">
                  <c:v>61761.55</c:v>
                </c:pt>
                <c:pt idx="5436">
                  <c:v>61773.254999999997</c:v>
                </c:pt>
                <c:pt idx="5437">
                  <c:v>61784.945</c:v>
                </c:pt>
                <c:pt idx="5438">
                  <c:v>61796.514999999999</c:v>
                </c:pt>
                <c:pt idx="5439">
                  <c:v>61808.21</c:v>
                </c:pt>
                <c:pt idx="5440">
                  <c:v>61819.855000000003</c:v>
                </c:pt>
                <c:pt idx="5441">
                  <c:v>61831.614999999998</c:v>
                </c:pt>
                <c:pt idx="5442">
                  <c:v>61843.32</c:v>
                </c:pt>
                <c:pt idx="5443">
                  <c:v>61855.084999999999</c:v>
                </c:pt>
                <c:pt idx="5444">
                  <c:v>61866.815000000002</c:v>
                </c:pt>
                <c:pt idx="5445">
                  <c:v>61878.355000000003</c:v>
                </c:pt>
                <c:pt idx="5446">
                  <c:v>61890.080000000002</c:v>
                </c:pt>
                <c:pt idx="5447">
                  <c:v>61900.614999999998</c:v>
                </c:pt>
                <c:pt idx="5448">
                  <c:v>61912.38</c:v>
                </c:pt>
                <c:pt idx="5449">
                  <c:v>61924.114999999998</c:v>
                </c:pt>
                <c:pt idx="5450">
                  <c:v>61935.794999999998</c:v>
                </c:pt>
                <c:pt idx="5451">
                  <c:v>61947.555</c:v>
                </c:pt>
                <c:pt idx="5452">
                  <c:v>61959.01</c:v>
                </c:pt>
                <c:pt idx="5453">
                  <c:v>61970.654999999999</c:v>
                </c:pt>
                <c:pt idx="5454">
                  <c:v>61982.41</c:v>
                </c:pt>
                <c:pt idx="5455">
                  <c:v>61994.214999999997</c:v>
                </c:pt>
                <c:pt idx="5456">
                  <c:v>62005.964999999997</c:v>
                </c:pt>
                <c:pt idx="5457">
                  <c:v>62017.684999999998</c:v>
                </c:pt>
                <c:pt idx="5458">
                  <c:v>62029.375</c:v>
                </c:pt>
                <c:pt idx="5459">
                  <c:v>62041.114999999998</c:v>
                </c:pt>
                <c:pt idx="5460">
                  <c:v>62052.834999999999</c:v>
                </c:pt>
                <c:pt idx="5461">
                  <c:v>62064.25</c:v>
                </c:pt>
                <c:pt idx="5462">
                  <c:v>62076.014999999999</c:v>
                </c:pt>
                <c:pt idx="5463">
                  <c:v>62087.735000000001</c:v>
                </c:pt>
                <c:pt idx="5464">
                  <c:v>62099.404999999999</c:v>
                </c:pt>
                <c:pt idx="5465">
                  <c:v>62110.84</c:v>
                </c:pt>
                <c:pt idx="5466">
                  <c:v>62122.495000000003</c:v>
                </c:pt>
                <c:pt idx="5467">
                  <c:v>62134.254999999997</c:v>
                </c:pt>
                <c:pt idx="5468">
                  <c:v>62145.964999999997</c:v>
                </c:pt>
                <c:pt idx="5469">
                  <c:v>62157.75</c:v>
                </c:pt>
                <c:pt idx="5470">
                  <c:v>62169.52</c:v>
                </c:pt>
                <c:pt idx="5471">
                  <c:v>62181.294999999998</c:v>
                </c:pt>
                <c:pt idx="5472">
                  <c:v>62192.925000000003</c:v>
                </c:pt>
                <c:pt idx="5473">
                  <c:v>62204.044999999998</c:v>
                </c:pt>
                <c:pt idx="5474">
                  <c:v>62215.754999999997</c:v>
                </c:pt>
                <c:pt idx="5475">
                  <c:v>62227.315000000002</c:v>
                </c:pt>
                <c:pt idx="5476">
                  <c:v>62239.11</c:v>
                </c:pt>
                <c:pt idx="5477">
                  <c:v>62250.794999999998</c:v>
                </c:pt>
                <c:pt idx="5478">
                  <c:v>62262.53</c:v>
                </c:pt>
                <c:pt idx="5479">
                  <c:v>62274.239999999998</c:v>
                </c:pt>
                <c:pt idx="5480">
                  <c:v>62285.99</c:v>
                </c:pt>
                <c:pt idx="5481">
                  <c:v>62297.57</c:v>
                </c:pt>
                <c:pt idx="5482">
                  <c:v>62309.224999999999</c:v>
                </c:pt>
                <c:pt idx="5483">
                  <c:v>62320.93</c:v>
                </c:pt>
                <c:pt idx="5484">
                  <c:v>62332.71</c:v>
                </c:pt>
                <c:pt idx="5485">
                  <c:v>62344.385000000002</c:v>
                </c:pt>
                <c:pt idx="5486">
                  <c:v>62355.775000000001</c:v>
                </c:pt>
                <c:pt idx="5487">
                  <c:v>62367.46</c:v>
                </c:pt>
                <c:pt idx="5488">
                  <c:v>62379.13</c:v>
                </c:pt>
                <c:pt idx="5489">
                  <c:v>62390.845000000001</c:v>
                </c:pt>
                <c:pt idx="5490">
                  <c:v>62402.525000000001</c:v>
                </c:pt>
                <c:pt idx="5491">
                  <c:v>62414.275000000001</c:v>
                </c:pt>
                <c:pt idx="5492">
                  <c:v>62425.995000000003</c:v>
                </c:pt>
                <c:pt idx="5493">
                  <c:v>62437.684999999998</c:v>
                </c:pt>
                <c:pt idx="5494">
                  <c:v>62449.404999999999</c:v>
                </c:pt>
                <c:pt idx="5495">
                  <c:v>62461.105000000003</c:v>
                </c:pt>
                <c:pt idx="5496">
                  <c:v>62472.544999999998</c:v>
                </c:pt>
                <c:pt idx="5497">
                  <c:v>62484.254999999997</c:v>
                </c:pt>
                <c:pt idx="5498">
                  <c:v>62495.945</c:v>
                </c:pt>
                <c:pt idx="5499">
                  <c:v>62507.724999999999</c:v>
                </c:pt>
                <c:pt idx="5500">
                  <c:v>62519.455000000002</c:v>
                </c:pt>
                <c:pt idx="5501">
                  <c:v>62531.245000000003</c:v>
                </c:pt>
                <c:pt idx="5502">
                  <c:v>62542.9</c:v>
                </c:pt>
                <c:pt idx="5503">
                  <c:v>62554.584999999999</c:v>
                </c:pt>
                <c:pt idx="5504">
                  <c:v>62566.28</c:v>
                </c:pt>
                <c:pt idx="5505">
                  <c:v>62577.98</c:v>
                </c:pt>
                <c:pt idx="5506">
                  <c:v>62589.7</c:v>
                </c:pt>
                <c:pt idx="5507">
                  <c:v>62601.434999999998</c:v>
                </c:pt>
                <c:pt idx="5508">
                  <c:v>62613.11</c:v>
                </c:pt>
                <c:pt idx="5509">
                  <c:v>62624.76</c:v>
                </c:pt>
                <c:pt idx="5510">
                  <c:v>62636.315000000002</c:v>
                </c:pt>
                <c:pt idx="5511">
                  <c:v>62648.02</c:v>
                </c:pt>
                <c:pt idx="5512">
                  <c:v>62659.724999999999</c:v>
                </c:pt>
                <c:pt idx="5513">
                  <c:v>62671.434999999998</c:v>
                </c:pt>
                <c:pt idx="5514">
                  <c:v>62683.175000000003</c:v>
                </c:pt>
                <c:pt idx="5515">
                  <c:v>62694.695</c:v>
                </c:pt>
                <c:pt idx="5516">
                  <c:v>62706.49</c:v>
                </c:pt>
                <c:pt idx="5517">
                  <c:v>62718.239999999998</c:v>
                </c:pt>
                <c:pt idx="5518">
                  <c:v>62729.915000000001</c:v>
                </c:pt>
                <c:pt idx="5519">
                  <c:v>62741.625</c:v>
                </c:pt>
                <c:pt idx="5520">
                  <c:v>62753.065000000002</c:v>
                </c:pt>
                <c:pt idx="5521">
                  <c:v>62764.805</c:v>
                </c:pt>
                <c:pt idx="5522">
                  <c:v>62776.355000000003</c:v>
                </c:pt>
                <c:pt idx="5523">
                  <c:v>62788.065000000002</c:v>
                </c:pt>
                <c:pt idx="5524">
                  <c:v>62799.76</c:v>
                </c:pt>
                <c:pt idx="5525">
                  <c:v>62811.51</c:v>
                </c:pt>
                <c:pt idx="5526">
                  <c:v>62823.315000000002</c:v>
                </c:pt>
                <c:pt idx="5527">
                  <c:v>62835.05</c:v>
                </c:pt>
                <c:pt idx="5528">
                  <c:v>62846.824999999997</c:v>
                </c:pt>
                <c:pt idx="5529">
                  <c:v>62858.544999999998</c:v>
                </c:pt>
                <c:pt idx="5530">
                  <c:v>62870.105000000003</c:v>
                </c:pt>
                <c:pt idx="5531">
                  <c:v>62881.894999999997</c:v>
                </c:pt>
                <c:pt idx="5532">
                  <c:v>62893.165000000001</c:v>
                </c:pt>
                <c:pt idx="5533">
                  <c:v>62904.695</c:v>
                </c:pt>
                <c:pt idx="5534">
                  <c:v>62916.42</c:v>
                </c:pt>
                <c:pt idx="5535">
                  <c:v>62927.775000000001</c:v>
                </c:pt>
                <c:pt idx="5536">
                  <c:v>62939.51</c:v>
                </c:pt>
                <c:pt idx="5537">
                  <c:v>62949.224999999999</c:v>
                </c:pt>
                <c:pt idx="5538">
                  <c:v>62960.915000000001</c:v>
                </c:pt>
                <c:pt idx="5539">
                  <c:v>62972.445</c:v>
                </c:pt>
                <c:pt idx="5540">
                  <c:v>62984.214999999997</c:v>
                </c:pt>
                <c:pt idx="5541">
                  <c:v>62995.894999999997</c:v>
                </c:pt>
                <c:pt idx="5542">
                  <c:v>63007.47</c:v>
                </c:pt>
                <c:pt idx="5543">
                  <c:v>63019.205000000002</c:v>
                </c:pt>
                <c:pt idx="5544">
                  <c:v>63030.92</c:v>
                </c:pt>
                <c:pt idx="5545">
                  <c:v>63042.62</c:v>
                </c:pt>
                <c:pt idx="5546">
                  <c:v>63054.27</c:v>
                </c:pt>
                <c:pt idx="5547">
                  <c:v>63065.98</c:v>
                </c:pt>
                <c:pt idx="5548">
                  <c:v>63077.684999999998</c:v>
                </c:pt>
                <c:pt idx="5549">
                  <c:v>63089.434999999998</c:v>
                </c:pt>
                <c:pt idx="5550">
                  <c:v>63100.875</c:v>
                </c:pt>
                <c:pt idx="5551">
                  <c:v>63112.61</c:v>
                </c:pt>
                <c:pt idx="5552">
                  <c:v>63124.175000000003</c:v>
                </c:pt>
                <c:pt idx="5553">
                  <c:v>63135.885000000002</c:v>
                </c:pt>
                <c:pt idx="5554">
                  <c:v>63147.614999999998</c:v>
                </c:pt>
                <c:pt idx="5555">
                  <c:v>63159.31</c:v>
                </c:pt>
                <c:pt idx="5556">
                  <c:v>63170.955000000002</c:v>
                </c:pt>
                <c:pt idx="5557">
                  <c:v>63182.714999999997</c:v>
                </c:pt>
                <c:pt idx="5558">
                  <c:v>63194.44</c:v>
                </c:pt>
                <c:pt idx="5559">
                  <c:v>63206.18</c:v>
                </c:pt>
                <c:pt idx="5560">
                  <c:v>63217.925000000003</c:v>
                </c:pt>
                <c:pt idx="5561">
                  <c:v>63229.065000000002</c:v>
                </c:pt>
                <c:pt idx="5562">
                  <c:v>63240.845000000001</c:v>
                </c:pt>
                <c:pt idx="5563">
                  <c:v>63252.525000000001</c:v>
                </c:pt>
                <c:pt idx="5564">
                  <c:v>63264.25</c:v>
                </c:pt>
                <c:pt idx="5565">
                  <c:v>63275.955000000002</c:v>
                </c:pt>
                <c:pt idx="5566">
                  <c:v>63287.665000000001</c:v>
                </c:pt>
                <c:pt idx="5567">
                  <c:v>63299.394999999997</c:v>
                </c:pt>
                <c:pt idx="5568">
                  <c:v>63311.125</c:v>
                </c:pt>
                <c:pt idx="5569">
                  <c:v>63322.85</c:v>
                </c:pt>
                <c:pt idx="5570">
                  <c:v>63334.55</c:v>
                </c:pt>
                <c:pt idx="5571">
                  <c:v>63346.245000000003</c:v>
                </c:pt>
                <c:pt idx="5572">
                  <c:v>63357.894999999997</c:v>
                </c:pt>
                <c:pt idx="5573">
                  <c:v>63369.584999999999</c:v>
                </c:pt>
                <c:pt idx="5574">
                  <c:v>63381.29</c:v>
                </c:pt>
                <c:pt idx="5575">
                  <c:v>63392.85</c:v>
                </c:pt>
                <c:pt idx="5576">
                  <c:v>63404.584999999999</c:v>
                </c:pt>
                <c:pt idx="5577">
                  <c:v>63416.184999999998</c:v>
                </c:pt>
                <c:pt idx="5578">
                  <c:v>63427.834999999999</c:v>
                </c:pt>
                <c:pt idx="5579">
                  <c:v>63439.49</c:v>
                </c:pt>
                <c:pt idx="5580">
                  <c:v>63451.22</c:v>
                </c:pt>
                <c:pt idx="5581">
                  <c:v>63462.934999999998</c:v>
                </c:pt>
                <c:pt idx="5582">
                  <c:v>63474.64</c:v>
                </c:pt>
                <c:pt idx="5583">
                  <c:v>63483.555</c:v>
                </c:pt>
                <c:pt idx="5584">
                  <c:v>63495.025000000001</c:v>
                </c:pt>
                <c:pt idx="5585">
                  <c:v>63506.684999999998</c:v>
                </c:pt>
                <c:pt idx="5586">
                  <c:v>63518.32</c:v>
                </c:pt>
                <c:pt idx="5587">
                  <c:v>63530.004999999997</c:v>
                </c:pt>
                <c:pt idx="5588">
                  <c:v>63541.8</c:v>
                </c:pt>
                <c:pt idx="5589">
                  <c:v>63553.55</c:v>
                </c:pt>
                <c:pt idx="5590">
                  <c:v>63565.26</c:v>
                </c:pt>
                <c:pt idx="5591">
                  <c:v>63577.065000000002</c:v>
                </c:pt>
                <c:pt idx="5592">
                  <c:v>63588.78</c:v>
                </c:pt>
                <c:pt idx="5593">
                  <c:v>63600.485000000001</c:v>
                </c:pt>
                <c:pt idx="5594">
                  <c:v>63612.15</c:v>
                </c:pt>
                <c:pt idx="5595">
                  <c:v>63623.885000000002</c:v>
                </c:pt>
                <c:pt idx="5596">
                  <c:v>63635.59</c:v>
                </c:pt>
                <c:pt idx="5597">
                  <c:v>63647.31</c:v>
                </c:pt>
                <c:pt idx="5598">
                  <c:v>63659.065000000002</c:v>
                </c:pt>
                <c:pt idx="5599">
                  <c:v>63670.27</c:v>
                </c:pt>
                <c:pt idx="5600">
                  <c:v>63681.98</c:v>
                </c:pt>
                <c:pt idx="5601">
                  <c:v>63693.69</c:v>
                </c:pt>
                <c:pt idx="5602">
                  <c:v>63705.285000000003</c:v>
                </c:pt>
                <c:pt idx="5603">
                  <c:v>63716.925000000003</c:v>
                </c:pt>
                <c:pt idx="5604">
                  <c:v>63728.535000000003</c:v>
                </c:pt>
                <c:pt idx="5605">
                  <c:v>63740.08</c:v>
                </c:pt>
                <c:pt idx="5606">
                  <c:v>63751.59</c:v>
                </c:pt>
                <c:pt idx="5607">
                  <c:v>63763.264999999999</c:v>
                </c:pt>
                <c:pt idx="5608">
                  <c:v>63775.004999999997</c:v>
                </c:pt>
                <c:pt idx="5609">
                  <c:v>63786.525000000001</c:v>
                </c:pt>
                <c:pt idx="5610">
                  <c:v>63798</c:v>
                </c:pt>
                <c:pt idx="5611">
                  <c:v>63809.644999999997</c:v>
                </c:pt>
                <c:pt idx="5612">
                  <c:v>63821.279999999999</c:v>
                </c:pt>
                <c:pt idx="5613">
                  <c:v>63832.915000000001</c:v>
                </c:pt>
                <c:pt idx="5614">
                  <c:v>63844.08</c:v>
                </c:pt>
                <c:pt idx="5615">
                  <c:v>63855.834999999999</c:v>
                </c:pt>
                <c:pt idx="5616">
                  <c:v>63867.53</c:v>
                </c:pt>
                <c:pt idx="5617">
                  <c:v>63878.555</c:v>
                </c:pt>
                <c:pt idx="5618">
                  <c:v>63890.18</c:v>
                </c:pt>
                <c:pt idx="5619">
                  <c:v>63901.81</c:v>
                </c:pt>
                <c:pt idx="5620">
                  <c:v>63913.599999999999</c:v>
                </c:pt>
                <c:pt idx="5621">
                  <c:v>63925.224999999999</c:v>
                </c:pt>
                <c:pt idx="5622">
                  <c:v>63936.97</c:v>
                </c:pt>
                <c:pt idx="5623">
                  <c:v>63948.54</c:v>
                </c:pt>
                <c:pt idx="5624">
                  <c:v>63960.275000000001</c:v>
                </c:pt>
                <c:pt idx="5625">
                  <c:v>63971.805</c:v>
                </c:pt>
                <c:pt idx="5626">
                  <c:v>63983.535000000003</c:v>
                </c:pt>
                <c:pt idx="5627">
                  <c:v>63995.25</c:v>
                </c:pt>
                <c:pt idx="5628">
                  <c:v>64006.78</c:v>
                </c:pt>
                <c:pt idx="5629">
                  <c:v>64018.555</c:v>
                </c:pt>
                <c:pt idx="5630">
                  <c:v>64030.264999999999</c:v>
                </c:pt>
                <c:pt idx="5631">
                  <c:v>64041.99</c:v>
                </c:pt>
                <c:pt idx="5632">
                  <c:v>64053.574999999997</c:v>
                </c:pt>
                <c:pt idx="5633">
                  <c:v>64065.275000000001</c:v>
                </c:pt>
                <c:pt idx="5634">
                  <c:v>64076.81</c:v>
                </c:pt>
                <c:pt idx="5635">
                  <c:v>64088.555</c:v>
                </c:pt>
                <c:pt idx="5636">
                  <c:v>64100.24</c:v>
                </c:pt>
                <c:pt idx="5637">
                  <c:v>64111.584999999999</c:v>
                </c:pt>
                <c:pt idx="5638">
                  <c:v>64123.184999999998</c:v>
                </c:pt>
                <c:pt idx="5639">
                  <c:v>64134.92</c:v>
                </c:pt>
                <c:pt idx="5640">
                  <c:v>64146.675000000003</c:v>
                </c:pt>
                <c:pt idx="5641">
                  <c:v>64158.364999999998</c:v>
                </c:pt>
                <c:pt idx="5642">
                  <c:v>64170.080000000002</c:v>
                </c:pt>
                <c:pt idx="5643">
                  <c:v>64181.82</c:v>
                </c:pt>
                <c:pt idx="5644">
                  <c:v>64193.56</c:v>
                </c:pt>
                <c:pt idx="5645">
                  <c:v>64205.404999999999</c:v>
                </c:pt>
                <c:pt idx="5646">
                  <c:v>64217.21</c:v>
                </c:pt>
                <c:pt idx="5647">
                  <c:v>64228.74</c:v>
                </c:pt>
                <c:pt idx="5648">
                  <c:v>64240.34</c:v>
                </c:pt>
                <c:pt idx="5649">
                  <c:v>64252</c:v>
                </c:pt>
                <c:pt idx="5650">
                  <c:v>64263.675000000003</c:v>
                </c:pt>
                <c:pt idx="5651">
                  <c:v>64275.404999999999</c:v>
                </c:pt>
                <c:pt idx="5652">
                  <c:v>64287.03</c:v>
                </c:pt>
                <c:pt idx="5653">
                  <c:v>64298.745000000003</c:v>
                </c:pt>
                <c:pt idx="5654">
                  <c:v>64309.925000000003</c:v>
                </c:pt>
                <c:pt idx="5655">
                  <c:v>64321.285000000003</c:v>
                </c:pt>
                <c:pt idx="5656">
                  <c:v>64332.915000000001</c:v>
                </c:pt>
                <c:pt idx="5657">
                  <c:v>64344.54</c:v>
                </c:pt>
                <c:pt idx="5658">
                  <c:v>64356.18</c:v>
                </c:pt>
                <c:pt idx="5659">
                  <c:v>64367.754999999997</c:v>
                </c:pt>
                <c:pt idx="5660">
                  <c:v>64379.434999999998</c:v>
                </c:pt>
                <c:pt idx="5661">
                  <c:v>64391.165000000001</c:v>
                </c:pt>
                <c:pt idx="5662">
                  <c:v>64402.879999999997</c:v>
                </c:pt>
                <c:pt idx="5663">
                  <c:v>64414.63</c:v>
                </c:pt>
                <c:pt idx="5664">
                  <c:v>64426.3</c:v>
                </c:pt>
                <c:pt idx="5665">
                  <c:v>64438.004999999997</c:v>
                </c:pt>
                <c:pt idx="5666">
                  <c:v>64449.69</c:v>
                </c:pt>
                <c:pt idx="5667">
                  <c:v>64461.42</c:v>
                </c:pt>
                <c:pt idx="5668">
                  <c:v>64473.154999999999</c:v>
                </c:pt>
                <c:pt idx="5669">
                  <c:v>64484.824999999997</c:v>
                </c:pt>
                <c:pt idx="5670">
                  <c:v>64496.495000000003</c:v>
                </c:pt>
                <c:pt idx="5671">
                  <c:v>64508.144999999997</c:v>
                </c:pt>
                <c:pt idx="5672">
                  <c:v>64519.71</c:v>
                </c:pt>
                <c:pt idx="5673">
                  <c:v>64531.27</c:v>
                </c:pt>
                <c:pt idx="5674">
                  <c:v>64542.925000000003</c:v>
                </c:pt>
                <c:pt idx="5675">
                  <c:v>64554.584999999999</c:v>
                </c:pt>
                <c:pt idx="5676">
                  <c:v>64566.264999999999</c:v>
                </c:pt>
                <c:pt idx="5677">
                  <c:v>64577.83</c:v>
                </c:pt>
                <c:pt idx="5678">
                  <c:v>64589.41</c:v>
                </c:pt>
                <c:pt idx="5679">
                  <c:v>64600.99</c:v>
                </c:pt>
                <c:pt idx="5680">
                  <c:v>64612.535000000003</c:v>
                </c:pt>
                <c:pt idx="5681">
                  <c:v>64624.06</c:v>
                </c:pt>
                <c:pt idx="5682">
                  <c:v>64635.68</c:v>
                </c:pt>
                <c:pt idx="5683">
                  <c:v>64642.065000000002</c:v>
                </c:pt>
                <c:pt idx="5684">
                  <c:v>64644.92</c:v>
                </c:pt>
                <c:pt idx="5685">
                  <c:v>64647.23</c:v>
                </c:pt>
                <c:pt idx="5686">
                  <c:v>64658.754999999997</c:v>
                </c:pt>
                <c:pt idx="5687">
                  <c:v>64670.425000000003</c:v>
                </c:pt>
                <c:pt idx="5688">
                  <c:v>64682.04</c:v>
                </c:pt>
                <c:pt idx="5689">
                  <c:v>64693.63</c:v>
                </c:pt>
                <c:pt idx="5690">
                  <c:v>64705.18</c:v>
                </c:pt>
                <c:pt idx="5691">
                  <c:v>64716.834999999999</c:v>
                </c:pt>
                <c:pt idx="5692">
                  <c:v>64728.224999999999</c:v>
                </c:pt>
                <c:pt idx="5693">
                  <c:v>64739.89</c:v>
                </c:pt>
                <c:pt idx="5694">
                  <c:v>64751.54</c:v>
                </c:pt>
                <c:pt idx="5695">
                  <c:v>64763.224999999999</c:v>
                </c:pt>
                <c:pt idx="5696">
                  <c:v>64774.864999999998</c:v>
                </c:pt>
                <c:pt idx="5697">
                  <c:v>64786.47</c:v>
                </c:pt>
                <c:pt idx="5698">
                  <c:v>64798.095000000001</c:v>
                </c:pt>
                <c:pt idx="5699">
                  <c:v>64809.74</c:v>
                </c:pt>
                <c:pt idx="5700">
                  <c:v>64821.355000000003</c:v>
                </c:pt>
                <c:pt idx="5701">
                  <c:v>64832.7</c:v>
                </c:pt>
                <c:pt idx="5702">
                  <c:v>64844.305</c:v>
                </c:pt>
                <c:pt idx="5703">
                  <c:v>64855.385000000002</c:v>
                </c:pt>
                <c:pt idx="5704">
                  <c:v>64866.985000000001</c:v>
                </c:pt>
                <c:pt idx="5705">
                  <c:v>64878.625</c:v>
                </c:pt>
                <c:pt idx="5706">
                  <c:v>64890.27</c:v>
                </c:pt>
                <c:pt idx="5707">
                  <c:v>64901.915000000001</c:v>
                </c:pt>
                <c:pt idx="5708">
                  <c:v>64913.574999999997</c:v>
                </c:pt>
                <c:pt idx="5709">
                  <c:v>64925.235000000001</c:v>
                </c:pt>
                <c:pt idx="5710">
                  <c:v>64936.824999999997</c:v>
                </c:pt>
                <c:pt idx="5711">
                  <c:v>64947.45</c:v>
                </c:pt>
                <c:pt idx="5712">
                  <c:v>64959.095000000001</c:v>
                </c:pt>
                <c:pt idx="5713">
                  <c:v>64970.714999999997</c:v>
                </c:pt>
                <c:pt idx="5714">
                  <c:v>64982.37</c:v>
                </c:pt>
                <c:pt idx="5715">
                  <c:v>64994.014999999999</c:v>
                </c:pt>
                <c:pt idx="5716">
                  <c:v>65005.66</c:v>
                </c:pt>
                <c:pt idx="5717">
                  <c:v>65017.3</c:v>
                </c:pt>
                <c:pt idx="5718">
                  <c:v>65028.87</c:v>
                </c:pt>
                <c:pt idx="5719">
                  <c:v>65040.53</c:v>
                </c:pt>
                <c:pt idx="5720">
                  <c:v>65052.14</c:v>
                </c:pt>
                <c:pt idx="5721">
                  <c:v>65063.754999999997</c:v>
                </c:pt>
                <c:pt idx="5722">
                  <c:v>65075.41</c:v>
                </c:pt>
                <c:pt idx="5723">
                  <c:v>65087.040000000001</c:v>
                </c:pt>
                <c:pt idx="5724">
                  <c:v>65098.71</c:v>
                </c:pt>
                <c:pt idx="5725">
                  <c:v>65110.3</c:v>
                </c:pt>
                <c:pt idx="5726">
                  <c:v>65121.915000000001</c:v>
                </c:pt>
                <c:pt idx="5727">
                  <c:v>65133.584999999999</c:v>
                </c:pt>
                <c:pt idx="5728">
                  <c:v>65145.21</c:v>
                </c:pt>
                <c:pt idx="5729">
                  <c:v>65156.81</c:v>
                </c:pt>
                <c:pt idx="5730">
                  <c:v>65168.415000000001</c:v>
                </c:pt>
                <c:pt idx="5731">
                  <c:v>65180.074999999997</c:v>
                </c:pt>
                <c:pt idx="5732">
                  <c:v>65191.74</c:v>
                </c:pt>
                <c:pt idx="5733">
                  <c:v>65203.404999999999</c:v>
                </c:pt>
                <c:pt idx="5734">
                  <c:v>65215.035000000003</c:v>
                </c:pt>
                <c:pt idx="5735">
                  <c:v>65226.65</c:v>
                </c:pt>
                <c:pt idx="5736">
                  <c:v>65238.305</c:v>
                </c:pt>
                <c:pt idx="5737">
                  <c:v>65249.96</c:v>
                </c:pt>
                <c:pt idx="5738">
                  <c:v>65261.324999999997</c:v>
                </c:pt>
                <c:pt idx="5739">
                  <c:v>65272.964999999997</c:v>
                </c:pt>
                <c:pt idx="5740">
                  <c:v>65284.480000000003</c:v>
                </c:pt>
                <c:pt idx="5741">
                  <c:v>65296.144999999997</c:v>
                </c:pt>
                <c:pt idx="5742">
                  <c:v>65307.41</c:v>
                </c:pt>
                <c:pt idx="5743">
                  <c:v>65319.035000000003</c:v>
                </c:pt>
                <c:pt idx="5744">
                  <c:v>65330.525000000001</c:v>
                </c:pt>
                <c:pt idx="5745">
                  <c:v>65341.625</c:v>
                </c:pt>
                <c:pt idx="5746">
                  <c:v>65353.18</c:v>
                </c:pt>
                <c:pt idx="5747">
                  <c:v>65364.824999999997</c:v>
                </c:pt>
                <c:pt idx="5748">
                  <c:v>65376.45</c:v>
                </c:pt>
                <c:pt idx="5749">
                  <c:v>65388.105000000003</c:v>
                </c:pt>
                <c:pt idx="5750">
                  <c:v>65399.7</c:v>
                </c:pt>
                <c:pt idx="5751">
                  <c:v>65411.31</c:v>
                </c:pt>
                <c:pt idx="5752">
                  <c:v>65422.18</c:v>
                </c:pt>
                <c:pt idx="5753">
                  <c:v>65432.480000000003</c:v>
                </c:pt>
                <c:pt idx="5754">
                  <c:v>65444.06</c:v>
                </c:pt>
                <c:pt idx="5755">
                  <c:v>65455.71</c:v>
                </c:pt>
                <c:pt idx="5756">
                  <c:v>65467.34</c:v>
                </c:pt>
                <c:pt idx="5757">
                  <c:v>65478.785000000003</c:v>
                </c:pt>
                <c:pt idx="5758">
                  <c:v>65490.285000000003</c:v>
                </c:pt>
                <c:pt idx="5759">
                  <c:v>65501.945</c:v>
                </c:pt>
                <c:pt idx="5760">
                  <c:v>65513.565000000002</c:v>
                </c:pt>
                <c:pt idx="5761">
                  <c:v>65525.17</c:v>
                </c:pt>
                <c:pt idx="5762">
                  <c:v>65536.744999999995</c:v>
                </c:pt>
                <c:pt idx="5763">
                  <c:v>65548.39</c:v>
                </c:pt>
                <c:pt idx="5764">
                  <c:v>65559.945000000007</c:v>
                </c:pt>
                <c:pt idx="5765">
                  <c:v>65571.475000000006</c:v>
                </c:pt>
                <c:pt idx="5766">
                  <c:v>65583.14</c:v>
                </c:pt>
                <c:pt idx="5767">
                  <c:v>65594.740000000005</c:v>
                </c:pt>
                <c:pt idx="5768">
                  <c:v>65606.38</c:v>
                </c:pt>
                <c:pt idx="5769">
                  <c:v>65617.425000000003</c:v>
                </c:pt>
                <c:pt idx="5770">
                  <c:v>65629.070000000007</c:v>
                </c:pt>
                <c:pt idx="5771">
                  <c:v>65640.25</c:v>
                </c:pt>
                <c:pt idx="5772">
                  <c:v>65651.88</c:v>
                </c:pt>
                <c:pt idx="5773">
                  <c:v>65663.524999999994</c:v>
                </c:pt>
                <c:pt idx="5774">
                  <c:v>65675.17</c:v>
                </c:pt>
                <c:pt idx="5775">
                  <c:v>65685.990000000005</c:v>
                </c:pt>
                <c:pt idx="5776">
                  <c:v>65697.649999999994</c:v>
                </c:pt>
                <c:pt idx="5777">
                  <c:v>65709.225000000006</c:v>
                </c:pt>
                <c:pt idx="5778">
                  <c:v>65720.73</c:v>
                </c:pt>
                <c:pt idx="5779">
                  <c:v>65731.774999999994</c:v>
                </c:pt>
                <c:pt idx="5780">
                  <c:v>65743.34</c:v>
                </c:pt>
                <c:pt idx="5781">
                  <c:v>65754.985000000001</c:v>
                </c:pt>
                <c:pt idx="5782">
                  <c:v>65766.61</c:v>
                </c:pt>
                <c:pt idx="5783">
                  <c:v>65777.854999999996</c:v>
                </c:pt>
                <c:pt idx="5784">
                  <c:v>65788.88</c:v>
                </c:pt>
                <c:pt idx="5785">
                  <c:v>65793.52</c:v>
                </c:pt>
                <c:pt idx="5786">
                  <c:v>65804.375</c:v>
                </c:pt>
                <c:pt idx="5787">
                  <c:v>65816.024999999994</c:v>
                </c:pt>
                <c:pt idx="5788">
                  <c:v>65827.414999999994</c:v>
                </c:pt>
                <c:pt idx="5789">
                  <c:v>65830.95</c:v>
                </c:pt>
                <c:pt idx="5790">
                  <c:v>65841.755000000005</c:v>
                </c:pt>
                <c:pt idx="5791">
                  <c:v>65846.994999999995</c:v>
                </c:pt>
                <c:pt idx="5792">
                  <c:v>65852.5</c:v>
                </c:pt>
                <c:pt idx="5793">
                  <c:v>65864.125</c:v>
                </c:pt>
                <c:pt idx="5794">
                  <c:v>65868.785000000003</c:v>
                </c:pt>
                <c:pt idx="5795">
                  <c:v>65880.445000000007</c:v>
                </c:pt>
                <c:pt idx="5796">
                  <c:v>65891.604999999996</c:v>
                </c:pt>
                <c:pt idx="5797">
                  <c:v>65901.95</c:v>
                </c:pt>
                <c:pt idx="5798">
                  <c:v>65913.56</c:v>
                </c:pt>
                <c:pt idx="5799">
                  <c:v>65918.554999999993</c:v>
                </c:pt>
                <c:pt idx="5800">
                  <c:v>65930.195000000007</c:v>
                </c:pt>
                <c:pt idx="5801">
                  <c:v>65941.835000000006</c:v>
                </c:pt>
                <c:pt idx="5802">
                  <c:v>65953.39</c:v>
                </c:pt>
                <c:pt idx="5803">
                  <c:v>65964.544999999998</c:v>
                </c:pt>
                <c:pt idx="5804">
                  <c:v>65976.184999999998</c:v>
                </c:pt>
                <c:pt idx="5805">
                  <c:v>65987.824999999997</c:v>
                </c:pt>
                <c:pt idx="5806">
                  <c:v>65999.445000000007</c:v>
                </c:pt>
                <c:pt idx="5807">
                  <c:v>66011.074999999997</c:v>
                </c:pt>
                <c:pt idx="5808">
                  <c:v>66022.164999999994</c:v>
                </c:pt>
                <c:pt idx="5809">
                  <c:v>66033.774999999994</c:v>
                </c:pt>
                <c:pt idx="5810">
                  <c:v>66045.054999999993</c:v>
                </c:pt>
                <c:pt idx="5811">
                  <c:v>66056.675000000003</c:v>
                </c:pt>
                <c:pt idx="5812">
                  <c:v>66068.395000000004</c:v>
                </c:pt>
                <c:pt idx="5813">
                  <c:v>66079.565000000002</c:v>
                </c:pt>
                <c:pt idx="5814">
                  <c:v>66091.179999999993</c:v>
                </c:pt>
                <c:pt idx="5815">
                  <c:v>66102.789999999994</c:v>
                </c:pt>
                <c:pt idx="5816">
                  <c:v>66113.42</c:v>
                </c:pt>
                <c:pt idx="5817">
                  <c:v>66125.05</c:v>
                </c:pt>
                <c:pt idx="5818">
                  <c:v>66136.81</c:v>
                </c:pt>
                <c:pt idx="5819">
                  <c:v>66148.25</c:v>
                </c:pt>
                <c:pt idx="5820">
                  <c:v>66160.035000000003</c:v>
                </c:pt>
                <c:pt idx="5821">
                  <c:v>66171.58</c:v>
                </c:pt>
                <c:pt idx="5822">
                  <c:v>66182.675000000003</c:v>
                </c:pt>
                <c:pt idx="5823">
                  <c:v>66193.285000000003</c:v>
                </c:pt>
                <c:pt idx="5824">
                  <c:v>66204.904999999999</c:v>
                </c:pt>
                <c:pt idx="5825">
                  <c:v>66216.585000000006</c:v>
                </c:pt>
                <c:pt idx="5826">
                  <c:v>66228.08</c:v>
                </c:pt>
                <c:pt idx="5827">
                  <c:v>66239.600000000006</c:v>
                </c:pt>
                <c:pt idx="5828">
                  <c:v>66251.27</c:v>
                </c:pt>
                <c:pt idx="5829">
                  <c:v>66262.925000000003</c:v>
                </c:pt>
                <c:pt idx="5830">
                  <c:v>66274.58</c:v>
                </c:pt>
                <c:pt idx="5831">
                  <c:v>66286.104999999996</c:v>
                </c:pt>
                <c:pt idx="5832">
                  <c:v>66297.759999999995</c:v>
                </c:pt>
                <c:pt idx="5833">
                  <c:v>66309.425000000003</c:v>
                </c:pt>
                <c:pt idx="5834">
                  <c:v>66321.065000000002</c:v>
                </c:pt>
                <c:pt idx="5835">
                  <c:v>66332.684999999998</c:v>
                </c:pt>
                <c:pt idx="5836">
                  <c:v>66344.365000000005</c:v>
                </c:pt>
                <c:pt idx="5837">
                  <c:v>66355.97</c:v>
                </c:pt>
                <c:pt idx="5838">
                  <c:v>66367.585000000006</c:v>
                </c:pt>
                <c:pt idx="5839">
                  <c:v>66379.240000000005</c:v>
                </c:pt>
                <c:pt idx="5840">
                  <c:v>66390.865000000005</c:v>
                </c:pt>
                <c:pt idx="5841">
                  <c:v>66402.475000000006</c:v>
                </c:pt>
                <c:pt idx="5842">
                  <c:v>66414.23</c:v>
                </c:pt>
                <c:pt idx="5843">
                  <c:v>66425.964999999997</c:v>
                </c:pt>
                <c:pt idx="5844">
                  <c:v>66437.615000000005</c:v>
                </c:pt>
                <c:pt idx="5845">
                  <c:v>66449.244999999995</c:v>
                </c:pt>
                <c:pt idx="5846">
                  <c:v>66460.914999999994</c:v>
                </c:pt>
                <c:pt idx="5847">
                  <c:v>66472.509999999995</c:v>
                </c:pt>
                <c:pt idx="5848">
                  <c:v>66484.160000000003</c:v>
                </c:pt>
                <c:pt idx="5849">
                  <c:v>66495.735000000001</c:v>
                </c:pt>
                <c:pt idx="5850">
                  <c:v>66507.259999999995</c:v>
                </c:pt>
                <c:pt idx="5851">
                  <c:v>66518.899999999994</c:v>
                </c:pt>
                <c:pt idx="5852">
                  <c:v>66530.460000000006</c:v>
                </c:pt>
                <c:pt idx="5853">
                  <c:v>66541.904999999999</c:v>
                </c:pt>
                <c:pt idx="5854">
                  <c:v>66546.705000000002</c:v>
                </c:pt>
                <c:pt idx="5855">
                  <c:v>66558.37</c:v>
                </c:pt>
                <c:pt idx="5856">
                  <c:v>66562.97</c:v>
                </c:pt>
                <c:pt idx="5857">
                  <c:v>66574.634999999995</c:v>
                </c:pt>
                <c:pt idx="5858">
                  <c:v>66586.345000000001</c:v>
                </c:pt>
                <c:pt idx="5859">
                  <c:v>66588.585000000006</c:v>
                </c:pt>
                <c:pt idx="5860">
                  <c:v>66593.289999999994</c:v>
                </c:pt>
                <c:pt idx="5861">
                  <c:v>66595.429999999993</c:v>
                </c:pt>
                <c:pt idx="5862">
                  <c:v>66607.100000000006</c:v>
                </c:pt>
                <c:pt idx="5863">
                  <c:v>66608.95</c:v>
                </c:pt>
                <c:pt idx="5864">
                  <c:v>66613.714999999997</c:v>
                </c:pt>
                <c:pt idx="5865">
                  <c:v>66618.524999999994</c:v>
                </c:pt>
                <c:pt idx="5866">
                  <c:v>66630.085000000006</c:v>
                </c:pt>
                <c:pt idx="5867">
                  <c:v>66639.365000000005</c:v>
                </c:pt>
                <c:pt idx="5868">
                  <c:v>66643.934999999998</c:v>
                </c:pt>
                <c:pt idx="5869">
                  <c:v>66645.235000000001</c:v>
                </c:pt>
                <c:pt idx="5870">
                  <c:v>66648.759999999995</c:v>
                </c:pt>
                <c:pt idx="5871">
                  <c:v>66649.009999999995</c:v>
                </c:pt>
                <c:pt idx="5872">
                  <c:v>66652.53</c:v>
                </c:pt>
                <c:pt idx="5873">
                  <c:v>66658.039999999994</c:v>
                </c:pt>
                <c:pt idx="5874">
                  <c:v>66659.085000000006</c:v>
                </c:pt>
                <c:pt idx="5875">
                  <c:v>66661.17</c:v>
                </c:pt>
                <c:pt idx="5876">
                  <c:v>66662.16</c:v>
                </c:pt>
                <c:pt idx="5877">
                  <c:v>66667.654999999999</c:v>
                </c:pt>
                <c:pt idx="5878">
                  <c:v>66671.214999999997</c:v>
                </c:pt>
                <c:pt idx="5879">
                  <c:v>66671.48</c:v>
                </c:pt>
                <c:pt idx="5880">
                  <c:v>66675.039999999994</c:v>
                </c:pt>
                <c:pt idx="5881">
                  <c:v>66676.320000000007</c:v>
                </c:pt>
                <c:pt idx="5882">
                  <c:v>66676.585000000006</c:v>
                </c:pt>
                <c:pt idx="5883">
                  <c:v>66681.225000000006</c:v>
                </c:pt>
                <c:pt idx="5884">
                  <c:v>66681.475000000006</c:v>
                </c:pt>
                <c:pt idx="5885">
                  <c:v>66688.544999999998</c:v>
                </c:pt>
                <c:pt idx="5886">
                  <c:v>66700.320000000007</c:v>
                </c:pt>
                <c:pt idx="5887">
                  <c:v>66706.524999999994</c:v>
                </c:pt>
                <c:pt idx="5888">
                  <c:v>66706.785000000003</c:v>
                </c:pt>
                <c:pt idx="5889">
                  <c:v>66711.48</c:v>
                </c:pt>
                <c:pt idx="5890">
                  <c:v>66711.740000000005</c:v>
                </c:pt>
                <c:pt idx="5891">
                  <c:v>66721.25</c:v>
                </c:pt>
                <c:pt idx="5892">
                  <c:v>66726.86</c:v>
                </c:pt>
                <c:pt idx="5893">
                  <c:v>66727.12</c:v>
                </c:pt>
                <c:pt idx="5894">
                  <c:v>66731.759999999995</c:v>
                </c:pt>
                <c:pt idx="5895">
                  <c:v>66732.03</c:v>
                </c:pt>
                <c:pt idx="5896">
                  <c:v>66741.570000000007</c:v>
                </c:pt>
                <c:pt idx="5897">
                  <c:v>66753.184999999998</c:v>
                </c:pt>
                <c:pt idx="5898">
                  <c:v>66757.304999999993</c:v>
                </c:pt>
                <c:pt idx="5899">
                  <c:v>66761.964999999997</c:v>
                </c:pt>
                <c:pt idx="5900">
                  <c:v>66773.714999999997</c:v>
                </c:pt>
                <c:pt idx="5901">
                  <c:v>66774.62</c:v>
                </c:pt>
                <c:pt idx="5902">
                  <c:v>66786.36</c:v>
                </c:pt>
                <c:pt idx="5903">
                  <c:v>66798.13</c:v>
                </c:pt>
                <c:pt idx="5904">
                  <c:v>66809.895000000004</c:v>
                </c:pt>
                <c:pt idx="5905">
                  <c:v>66821.59</c:v>
                </c:pt>
                <c:pt idx="5906">
                  <c:v>66833.14</c:v>
                </c:pt>
                <c:pt idx="5907">
                  <c:v>66844.764999999999</c:v>
                </c:pt>
                <c:pt idx="5908">
                  <c:v>66856.445000000007</c:v>
                </c:pt>
                <c:pt idx="5909">
                  <c:v>66868.085000000006</c:v>
                </c:pt>
                <c:pt idx="5910">
                  <c:v>66879.8</c:v>
                </c:pt>
                <c:pt idx="5911">
                  <c:v>66891.475000000006</c:v>
                </c:pt>
                <c:pt idx="5912">
                  <c:v>66903.154999999999</c:v>
                </c:pt>
                <c:pt idx="5913">
                  <c:v>66914.854999999996</c:v>
                </c:pt>
                <c:pt idx="5914">
                  <c:v>66926.414999999994</c:v>
                </c:pt>
                <c:pt idx="5915">
                  <c:v>66938.195000000007</c:v>
                </c:pt>
                <c:pt idx="5916">
                  <c:v>66949.820000000007</c:v>
                </c:pt>
                <c:pt idx="5917">
                  <c:v>66961.375</c:v>
                </c:pt>
                <c:pt idx="5918">
                  <c:v>66972.205000000002</c:v>
                </c:pt>
                <c:pt idx="5919">
                  <c:v>66983.94</c:v>
                </c:pt>
                <c:pt idx="5920">
                  <c:v>66995.12</c:v>
                </c:pt>
                <c:pt idx="5921">
                  <c:v>67006.115000000005</c:v>
                </c:pt>
                <c:pt idx="5922">
                  <c:v>67017.039999999994</c:v>
                </c:pt>
                <c:pt idx="5923">
                  <c:v>67028.429999999993</c:v>
                </c:pt>
                <c:pt idx="5924">
                  <c:v>67040.005000000005</c:v>
                </c:pt>
                <c:pt idx="5925">
                  <c:v>67051.425000000003</c:v>
                </c:pt>
                <c:pt idx="5926">
                  <c:v>67062.794999999998</c:v>
                </c:pt>
                <c:pt idx="5927">
                  <c:v>67074.44</c:v>
                </c:pt>
                <c:pt idx="5928">
                  <c:v>67085.440000000002</c:v>
                </c:pt>
                <c:pt idx="5929">
                  <c:v>67096.565000000002</c:v>
                </c:pt>
                <c:pt idx="5930">
                  <c:v>67108.175000000003</c:v>
                </c:pt>
                <c:pt idx="5931">
                  <c:v>67119.774999999994</c:v>
                </c:pt>
                <c:pt idx="5932">
                  <c:v>67131.554999999993</c:v>
                </c:pt>
                <c:pt idx="5933">
                  <c:v>67143.31</c:v>
                </c:pt>
                <c:pt idx="5934">
                  <c:v>67155.065000000002</c:v>
                </c:pt>
                <c:pt idx="5935">
                  <c:v>67166.8</c:v>
                </c:pt>
                <c:pt idx="5936">
                  <c:v>67178.5</c:v>
                </c:pt>
                <c:pt idx="5937">
                  <c:v>67190.244999999995</c:v>
                </c:pt>
                <c:pt idx="5938">
                  <c:v>67201.934999999998</c:v>
                </c:pt>
                <c:pt idx="5939">
                  <c:v>67213.63</c:v>
                </c:pt>
                <c:pt idx="5940">
                  <c:v>67225.3</c:v>
                </c:pt>
                <c:pt idx="5941">
                  <c:v>67236.964999999997</c:v>
                </c:pt>
                <c:pt idx="5942">
                  <c:v>67248.554999999993</c:v>
                </c:pt>
                <c:pt idx="5943">
                  <c:v>67260.33</c:v>
                </c:pt>
                <c:pt idx="5944">
                  <c:v>67272.035000000003</c:v>
                </c:pt>
                <c:pt idx="5945">
                  <c:v>67283.56</c:v>
                </c:pt>
                <c:pt idx="5946">
                  <c:v>67295.324999999997</c:v>
                </c:pt>
                <c:pt idx="5947">
                  <c:v>67306.804999999993</c:v>
                </c:pt>
                <c:pt idx="5948">
                  <c:v>67318.354999999996</c:v>
                </c:pt>
                <c:pt idx="5949">
                  <c:v>67330.03</c:v>
                </c:pt>
                <c:pt idx="5950">
                  <c:v>67341.72</c:v>
                </c:pt>
                <c:pt idx="5951">
                  <c:v>67353.475000000006</c:v>
                </c:pt>
                <c:pt idx="5952">
                  <c:v>67365.070000000007</c:v>
                </c:pt>
                <c:pt idx="5953">
                  <c:v>67376.684999999998</c:v>
                </c:pt>
                <c:pt idx="5954">
                  <c:v>67388.304999999993</c:v>
                </c:pt>
                <c:pt idx="5955">
                  <c:v>67400</c:v>
                </c:pt>
                <c:pt idx="5956">
                  <c:v>67411.684999999998</c:v>
                </c:pt>
                <c:pt idx="5957">
                  <c:v>67423.42</c:v>
                </c:pt>
                <c:pt idx="5958">
                  <c:v>67435.054999999993</c:v>
                </c:pt>
                <c:pt idx="5959">
                  <c:v>67446.664999999994</c:v>
                </c:pt>
                <c:pt idx="5960">
                  <c:v>67458.320000000007</c:v>
                </c:pt>
                <c:pt idx="5961">
                  <c:v>67469.964999999997</c:v>
                </c:pt>
                <c:pt idx="5962">
                  <c:v>67481.5</c:v>
                </c:pt>
                <c:pt idx="5963">
                  <c:v>67493.039999999994</c:v>
                </c:pt>
                <c:pt idx="5964">
                  <c:v>67504.55</c:v>
                </c:pt>
                <c:pt idx="5965">
                  <c:v>67516.145000000004</c:v>
                </c:pt>
                <c:pt idx="5966">
                  <c:v>67527.509999999995</c:v>
                </c:pt>
                <c:pt idx="5967">
                  <c:v>67539.11</c:v>
                </c:pt>
                <c:pt idx="5968">
                  <c:v>67550.850000000006</c:v>
                </c:pt>
                <c:pt idx="5969">
                  <c:v>67562.570000000007</c:v>
                </c:pt>
                <c:pt idx="5970">
                  <c:v>67574.23</c:v>
                </c:pt>
                <c:pt idx="5971">
                  <c:v>67585.895000000004</c:v>
                </c:pt>
                <c:pt idx="5972">
                  <c:v>67597.475000000006</c:v>
                </c:pt>
                <c:pt idx="5973">
                  <c:v>67609.145000000004</c:v>
                </c:pt>
                <c:pt idx="5974">
                  <c:v>67620.83</c:v>
                </c:pt>
                <c:pt idx="5975">
                  <c:v>67632.494999999995</c:v>
                </c:pt>
                <c:pt idx="5976">
                  <c:v>67644.184999999998</c:v>
                </c:pt>
                <c:pt idx="5977">
                  <c:v>67655.884999999995</c:v>
                </c:pt>
                <c:pt idx="5978">
                  <c:v>67667.514999999999</c:v>
                </c:pt>
                <c:pt idx="5979">
                  <c:v>67679.115000000005</c:v>
                </c:pt>
                <c:pt idx="5980">
                  <c:v>67690.740000000005</c:v>
                </c:pt>
                <c:pt idx="5981">
                  <c:v>67702.28</c:v>
                </c:pt>
                <c:pt idx="5982">
                  <c:v>67713.934999999998</c:v>
                </c:pt>
                <c:pt idx="5983">
                  <c:v>67725.570000000007</c:v>
                </c:pt>
                <c:pt idx="5984">
                  <c:v>67737.285000000003</c:v>
                </c:pt>
                <c:pt idx="5985">
                  <c:v>67749.02</c:v>
                </c:pt>
                <c:pt idx="5986">
                  <c:v>67760.61</c:v>
                </c:pt>
                <c:pt idx="5987">
                  <c:v>67772.195000000007</c:v>
                </c:pt>
                <c:pt idx="5988">
                  <c:v>67783.774999999994</c:v>
                </c:pt>
                <c:pt idx="5989">
                  <c:v>67788.085000000006</c:v>
                </c:pt>
                <c:pt idx="5990">
                  <c:v>67795.794999999998</c:v>
                </c:pt>
                <c:pt idx="5991">
                  <c:v>67807.425000000003</c:v>
                </c:pt>
                <c:pt idx="5992">
                  <c:v>67819.104999999996</c:v>
                </c:pt>
                <c:pt idx="5993">
                  <c:v>67830.8</c:v>
                </c:pt>
                <c:pt idx="5994">
                  <c:v>67842.429999999993</c:v>
                </c:pt>
                <c:pt idx="5995">
                  <c:v>67854.13</c:v>
                </c:pt>
                <c:pt idx="5996">
                  <c:v>67865.714999999997</c:v>
                </c:pt>
                <c:pt idx="5997">
                  <c:v>67877.354999999996</c:v>
                </c:pt>
                <c:pt idx="5998">
                  <c:v>67888.895000000004</c:v>
                </c:pt>
                <c:pt idx="5999">
                  <c:v>67900.52</c:v>
                </c:pt>
                <c:pt idx="6000">
                  <c:v>67912.149999999994</c:v>
                </c:pt>
                <c:pt idx="6001">
                  <c:v>67923.854999999996</c:v>
                </c:pt>
                <c:pt idx="6002">
                  <c:v>67935.354999999996</c:v>
                </c:pt>
                <c:pt idx="6003">
                  <c:v>67946.895000000004</c:v>
                </c:pt>
                <c:pt idx="6004">
                  <c:v>67957.899999999994</c:v>
                </c:pt>
                <c:pt idx="6005">
                  <c:v>67969.56</c:v>
                </c:pt>
                <c:pt idx="6006">
                  <c:v>67981.225000000006</c:v>
                </c:pt>
                <c:pt idx="6007">
                  <c:v>67992.875</c:v>
                </c:pt>
                <c:pt idx="6008">
                  <c:v>68004.595000000001</c:v>
                </c:pt>
                <c:pt idx="6009">
                  <c:v>68016.240000000005</c:v>
                </c:pt>
                <c:pt idx="6010">
                  <c:v>68027.945000000007</c:v>
                </c:pt>
                <c:pt idx="6011">
                  <c:v>68039.63</c:v>
                </c:pt>
                <c:pt idx="6012">
                  <c:v>68051.27</c:v>
                </c:pt>
                <c:pt idx="6013">
                  <c:v>68062.804999999993</c:v>
                </c:pt>
                <c:pt idx="6014">
                  <c:v>68074.395000000004</c:v>
                </c:pt>
                <c:pt idx="6015">
                  <c:v>68086.035000000003</c:v>
                </c:pt>
                <c:pt idx="6016">
                  <c:v>68097.649999999994</c:v>
                </c:pt>
                <c:pt idx="6017">
                  <c:v>68109.16</c:v>
                </c:pt>
                <c:pt idx="6018">
                  <c:v>68120.794999999998</c:v>
                </c:pt>
                <c:pt idx="6019">
                  <c:v>68132.12</c:v>
                </c:pt>
                <c:pt idx="6020">
                  <c:v>68143.755000000005</c:v>
                </c:pt>
                <c:pt idx="6021">
                  <c:v>68155.455000000002</c:v>
                </c:pt>
                <c:pt idx="6022">
                  <c:v>68167.154999999999</c:v>
                </c:pt>
                <c:pt idx="6023">
                  <c:v>68178.494999999995</c:v>
                </c:pt>
                <c:pt idx="6024">
                  <c:v>68190.145000000004</c:v>
                </c:pt>
                <c:pt idx="6025">
                  <c:v>68201.794999999998</c:v>
                </c:pt>
                <c:pt idx="6026">
                  <c:v>68213.539999999994</c:v>
                </c:pt>
                <c:pt idx="6027">
                  <c:v>68225.164999999994</c:v>
                </c:pt>
                <c:pt idx="6028">
                  <c:v>68236.804999999993</c:v>
                </c:pt>
                <c:pt idx="6029">
                  <c:v>68248.320000000007</c:v>
                </c:pt>
                <c:pt idx="6030">
                  <c:v>68259.98</c:v>
                </c:pt>
                <c:pt idx="6031">
                  <c:v>68271.08</c:v>
                </c:pt>
                <c:pt idx="6032">
                  <c:v>68281.899999999994</c:v>
                </c:pt>
                <c:pt idx="6033">
                  <c:v>68293.164999999994</c:v>
                </c:pt>
                <c:pt idx="6034">
                  <c:v>68304.085000000006</c:v>
                </c:pt>
                <c:pt idx="6035">
                  <c:v>68315.365000000005</c:v>
                </c:pt>
                <c:pt idx="6036">
                  <c:v>68326.89</c:v>
                </c:pt>
                <c:pt idx="6037">
                  <c:v>68338.55</c:v>
                </c:pt>
                <c:pt idx="6038">
                  <c:v>68350.16</c:v>
                </c:pt>
                <c:pt idx="6039">
                  <c:v>68361.75</c:v>
                </c:pt>
                <c:pt idx="6040">
                  <c:v>68373.384999999995</c:v>
                </c:pt>
                <c:pt idx="6041">
                  <c:v>68384.44</c:v>
                </c:pt>
                <c:pt idx="6042">
                  <c:v>68395.47</c:v>
                </c:pt>
                <c:pt idx="6043">
                  <c:v>68406.654999999999</c:v>
                </c:pt>
                <c:pt idx="6044">
                  <c:v>68408.264999999999</c:v>
                </c:pt>
                <c:pt idx="6045">
                  <c:v>68419.98</c:v>
                </c:pt>
                <c:pt idx="6046">
                  <c:v>68431.505000000005</c:v>
                </c:pt>
                <c:pt idx="6047">
                  <c:v>68443.074999999997</c:v>
                </c:pt>
                <c:pt idx="6048">
                  <c:v>68454.645000000004</c:v>
                </c:pt>
                <c:pt idx="6049">
                  <c:v>68466.264999999999</c:v>
                </c:pt>
                <c:pt idx="6050">
                  <c:v>68477.264999999999</c:v>
                </c:pt>
                <c:pt idx="6051">
                  <c:v>68488.23</c:v>
                </c:pt>
                <c:pt idx="6052">
                  <c:v>68499.399999999994</c:v>
                </c:pt>
                <c:pt idx="6053">
                  <c:v>68510.585000000006</c:v>
                </c:pt>
                <c:pt idx="6054">
                  <c:v>68521.875</c:v>
                </c:pt>
                <c:pt idx="6055">
                  <c:v>68532.975000000006</c:v>
                </c:pt>
                <c:pt idx="6056">
                  <c:v>68543.81</c:v>
                </c:pt>
                <c:pt idx="6057">
                  <c:v>68554.899999999994</c:v>
                </c:pt>
                <c:pt idx="6058">
                  <c:v>68566.164999999994</c:v>
                </c:pt>
                <c:pt idx="6059">
                  <c:v>68577.365000000005</c:v>
                </c:pt>
                <c:pt idx="6060">
                  <c:v>68588.595000000001</c:v>
                </c:pt>
                <c:pt idx="6061">
                  <c:v>68599.744999999995</c:v>
                </c:pt>
                <c:pt idx="6062">
                  <c:v>68610.929999999993</c:v>
                </c:pt>
                <c:pt idx="6063">
                  <c:v>68621.884999999995</c:v>
                </c:pt>
                <c:pt idx="6064">
                  <c:v>68632.725000000006</c:v>
                </c:pt>
                <c:pt idx="6065">
                  <c:v>68643.764999999999</c:v>
                </c:pt>
                <c:pt idx="6066">
                  <c:v>68654.985000000001</c:v>
                </c:pt>
                <c:pt idx="6067">
                  <c:v>68665.934999999998</c:v>
                </c:pt>
                <c:pt idx="6068">
                  <c:v>68677.56</c:v>
                </c:pt>
                <c:pt idx="6069">
                  <c:v>68688.354999999996</c:v>
                </c:pt>
                <c:pt idx="6070">
                  <c:v>68699.7</c:v>
                </c:pt>
                <c:pt idx="6071">
                  <c:v>68710.845000000001</c:v>
                </c:pt>
                <c:pt idx="6072">
                  <c:v>68722.104999999996</c:v>
                </c:pt>
                <c:pt idx="6073">
                  <c:v>68733.33</c:v>
                </c:pt>
                <c:pt idx="6074">
                  <c:v>68744.649999999994</c:v>
                </c:pt>
                <c:pt idx="6075">
                  <c:v>68755.759999999995</c:v>
                </c:pt>
                <c:pt idx="6076">
                  <c:v>68766.955000000002</c:v>
                </c:pt>
                <c:pt idx="6077">
                  <c:v>68778.255000000005</c:v>
                </c:pt>
                <c:pt idx="6078">
                  <c:v>68789.244999999995</c:v>
                </c:pt>
                <c:pt idx="6079">
                  <c:v>68800.845000000001</c:v>
                </c:pt>
                <c:pt idx="6080">
                  <c:v>68812.039999999994</c:v>
                </c:pt>
                <c:pt idx="6081">
                  <c:v>68823.289999999994</c:v>
                </c:pt>
                <c:pt idx="6082">
                  <c:v>68834.404999999999</c:v>
                </c:pt>
                <c:pt idx="6083">
                  <c:v>68846.085000000006</c:v>
                </c:pt>
                <c:pt idx="6084">
                  <c:v>68857.684999999998</c:v>
                </c:pt>
                <c:pt idx="6085">
                  <c:v>68869.34</c:v>
                </c:pt>
                <c:pt idx="6086">
                  <c:v>68880.884999999995</c:v>
                </c:pt>
                <c:pt idx="6087">
                  <c:v>68892.475000000006</c:v>
                </c:pt>
                <c:pt idx="6088">
                  <c:v>68904.074999999997</c:v>
                </c:pt>
                <c:pt idx="6089">
                  <c:v>68915.63</c:v>
                </c:pt>
                <c:pt idx="6090">
                  <c:v>68927.274999999994</c:v>
                </c:pt>
                <c:pt idx="6091">
                  <c:v>68938.914999999994</c:v>
                </c:pt>
                <c:pt idx="6092">
                  <c:v>68950.539999999994</c:v>
                </c:pt>
                <c:pt idx="6093">
                  <c:v>68962.054999999993</c:v>
                </c:pt>
                <c:pt idx="6094">
                  <c:v>68973.725000000006</c:v>
                </c:pt>
                <c:pt idx="6095">
                  <c:v>68985.464999999997</c:v>
                </c:pt>
                <c:pt idx="6096">
                  <c:v>68997.195000000007</c:v>
                </c:pt>
                <c:pt idx="6097">
                  <c:v>69008.84</c:v>
                </c:pt>
                <c:pt idx="6098">
                  <c:v>69020.315000000002</c:v>
                </c:pt>
                <c:pt idx="6099">
                  <c:v>69032.065000000002</c:v>
                </c:pt>
                <c:pt idx="6100">
                  <c:v>69043.815000000002</c:v>
                </c:pt>
                <c:pt idx="6101">
                  <c:v>69055.539999999994</c:v>
                </c:pt>
                <c:pt idx="6102">
                  <c:v>69067.214999999997</c:v>
                </c:pt>
                <c:pt idx="6103">
                  <c:v>69078.375</c:v>
                </c:pt>
                <c:pt idx="6104">
                  <c:v>69089.774999999994</c:v>
                </c:pt>
                <c:pt idx="6105">
                  <c:v>69101.464999999997</c:v>
                </c:pt>
                <c:pt idx="6106">
                  <c:v>69111.91</c:v>
                </c:pt>
                <c:pt idx="6107">
                  <c:v>69123.149999999994</c:v>
                </c:pt>
                <c:pt idx="6108">
                  <c:v>69134.81</c:v>
                </c:pt>
                <c:pt idx="6109">
                  <c:v>69146.494999999995</c:v>
                </c:pt>
                <c:pt idx="6110">
                  <c:v>69158.175000000003</c:v>
                </c:pt>
                <c:pt idx="6111">
                  <c:v>69169.815000000002</c:v>
                </c:pt>
                <c:pt idx="6112">
                  <c:v>69181.395000000004</c:v>
                </c:pt>
                <c:pt idx="6113">
                  <c:v>69192.929999999993</c:v>
                </c:pt>
                <c:pt idx="6114">
                  <c:v>69204.53</c:v>
                </c:pt>
                <c:pt idx="6115">
                  <c:v>69216.17</c:v>
                </c:pt>
                <c:pt idx="6116">
                  <c:v>69227.77</c:v>
                </c:pt>
                <c:pt idx="6117">
                  <c:v>69239.434999999998</c:v>
                </c:pt>
                <c:pt idx="6118">
                  <c:v>69251.184999999998</c:v>
                </c:pt>
                <c:pt idx="6119">
                  <c:v>69262.95</c:v>
                </c:pt>
                <c:pt idx="6120">
                  <c:v>69274.720000000001</c:v>
                </c:pt>
                <c:pt idx="6121">
                  <c:v>69286.285000000003</c:v>
                </c:pt>
                <c:pt idx="6122">
                  <c:v>69297.73</c:v>
                </c:pt>
                <c:pt idx="6123">
                  <c:v>69309.345000000001</c:v>
                </c:pt>
                <c:pt idx="6124">
                  <c:v>69321.054999999993</c:v>
                </c:pt>
                <c:pt idx="6125">
                  <c:v>69332.615000000005</c:v>
                </c:pt>
                <c:pt idx="6126">
                  <c:v>69344.255000000005</c:v>
                </c:pt>
                <c:pt idx="6127">
                  <c:v>69355.94</c:v>
                </c:pt>
                <c:pt idx="6128">
                  <c:v>69367.524999999994</c:v>
                </c:pt>
                <c:pt idx="6129">
                  <c:v>69379.259999999995</c:v>
                </c:pt>
                <c:pt idx="6130">
                  <c:v>69390.815000000002</c:v>
                </c:pt>
                <c:pt idx="6131">
                  <c:v>69402.434999999998</c:v>
                </c:pt>
                <c:pt idx="6132">
                  <c:v>69414.054999999993</c:v>
                </c:pt>
                <c:pt idx="6133">
                  <c:v>69425.695000000007</c:v>
                </c:pt>
                <c:pt idx="6134">
                  <c:v>69437.175000000003</c:v>
                </c:pt>
                <c:pt idx="6135">
                  <c:v>69448.84</c:v>
                </c:pt>
                <c:pt idx="6136">
                  <c:v>69460.475000000006</c:v>
                </c:pt>
                <c:pt idx="6137">
                  <c:v>69472.115000000005</c:v>
                </c:pt>
                <c:pt idx="6138">
                  <c:v>69483.735000000001</c:v>
                </c:pt>
                <c:pt idx="6139">
                  <c:v>69495.384999999995</c:v>
                </c:pt>
                <c:pt idx="6140">
                  <c:v>69507.115000000005</c:v>
                </c:pt>
                <c:pt idx="6141">
                  <c:v>69518.735000000001</c:v>
                </c:pt>
                <c:pt idx="6142">
                  <c:v>69529.975000000006</c:v>
                </c:pt>
                <c:pt idx="6143">
                  <c:v>69541.705000000002</c:v>
                </c:pt>
                <c:pt idx="6144">
                  <c:v>69553.414999999994</c:v>
                </c:pt>
                <c:pt idx="6145">
                  <c:v>69565.044999999998</c:v>
                </c:pt>
                <c:pt idx="6146">
                  <c:v>69576.705000000002</c:v>
                </c:pt>
                <c:pt idx="6147">
                  <c:v>69588.324999999997</c:v>
                </c:pt>
                <c:pt idx="6148">
                  <c:v>69599.97</c:v>
                </c:pt>
                <c:pt idx="6149">
                  <c:v>69611.654999999999</c:v>
                </c:pt>
                <c:pt idx="6150">
                  <c:v>69623.41</c:v>
                </c:pt>
                <c:pt idx="6151">
                  <c:v>69635.044999999998</c:v>
                </c:pt>
                <c:pt idx="6152">
                  <c:v>69646.679999999993</c:v>
                </c:pt>
                <c:pt idx="6153">
                  <c:v>69658.37</c:v>
                </c:pt>
                <c:pt idx="6154">
                  <c:v>69669.919999999998</c:v>
                </c:pt>
                <c:pt idx="6155">
                  <c:v>69681.595000000001</c:v>
                </c:pt>
                <c:pt idx="6156">
                  <c:v>69693.240000000005</c:v>
                </c:pt>
                <c:pt idx="6157">
                  <c:v>69704.815000000002</c:v>
                </c:pt>
                <c:pt idx="6158">
                  <c:v>69715.985000000001</c:v>
                </c:pt>
                <c:pt idx="6159">
                  <c:v>69727.475000000006</c:v>
                </c:pt>
                <c:pt idx="6160">
                  <c:v>69739.125</c:v>
                </c:pt>
                <c:pt idx="6161">
                  <c:v>69750.78</c:v>
                </c:pt>
                <c:pt idx="6162">
                  <c:v>69762.485000000001</c:v>
                </c:pt>
                <c:pt idx="6163">
                  <c:v>69774.149999999994</c:v>
                </c:pt>
                <c:pt idx="6164">
                  <c:v>69785.509999999995</c:v>
                </c:pt>
                <c:pt idx="6165">
                  <c:v>69797.175000000003</c:v>
                </c:pt>
                <c:pt idx="6166">
                  <c:v>69808.91</c:v>
                </c:pt>
                <c:pt idx="6167">
                  <c:v>69819.63</c:v>
                </c:pt>
                <c:pt idx="6168">
                  <c:v>69831.360000000001</c:v>
                </c:pt>
                <c:pt idx="6169">
                  <c:v>69843.070000000007</c:v>
                </c:pt>
                <c:pt idx="6170">
                  <c:v>69854.705000000002</c:v>
                </c:pt>
                <c:pt idx="6171">
                  <c:v>69866.38</c:v>
                </c:pt>
                <c:pt idx="6172">
                  <c:v>69878.03</c:v>
                </c:pt>
                <c:pt idx="6173">
                  <c:v>69889.514999999999</c:v>
                </c:pt>
                <c:pt idx="6174">
                  <c:v>69901.210000000006</c:v>
                </c:pt>
                <c:pt idx="6175">
                  <c:v>69912.315000000002</c:v>
                </c:pt>
                <c:pt idx="6176">
                  <c:v>69923.83</c:v>
                </c:pt>
                <c:pt idx="6177">
                  <c:v>69935.460000000006</c:v>
                </c:pt>
                <c:pt idx="6178">
                  <c:v>69947.05</c:v>
                </c:pt>
                <c:pt idx="6179">
                  <c:v>69958.804999999993</c:v>
                </c:pt>
                <c:pt idx="6180">
                  <c:v>69970.324999999997</c:v>
                </c:pt>
                <c:pt idx="6181">
                  <c:v>69982.035000000003</c:v>
                </c:pt>
                <c:pt idx="6182">
                  <c:v>69993.649999999994</c:v>
                </c:pt>
                <c:pt idx="6183">
                  <c:v>70005.274999999994</c:v>
                </c:pt>
                <c:pt idx="6184">
                  <c:v>70016.97</c:v>
                </c:pt>
                <c:pt idx="6185">
                  <c:v>70028.59</c:v>
                </c:pt>
                <c:pt idx="6186">
                  <c:v>70040.225000000006</c:v>
                </c:pt>
                <c:pt idx="6187">
                  <c:v>70051.875</c:v>
                </c:pt>
                <c:pt idx="6188">
                  <c:v>70063.494999999995</c:v>
                </c:pt>
                <c:pt idx="6189">
                  <c:v>70075.11</c:v>
                </c:pt>
                <c:pt idx="6190">
                  <c:v>70086.67</c:v>
                </c:pt>
                <c:pt idx="6191">
                  <c:v>70098.25</c:v>
                </c:pt>
                <c:pt idx="6192">
                  <c:v>70109.794999999998</c:v>
                </c:pt>
                <c:pt idx="6193">
                  <c:v>70121.425000000003</c:v>
                </c:pt>
                <c:pt idx="6194">
                  <c:v>70132.91</c:v>
                </c:pt>
                <c:pt idx="6195">
                  <c:v>70144.535000000003</c:v>
                </c:pt>
                <c:pt idx="6196">
                  <c:v>70156.184999999998</c:v>
                </c:pt>
                <c:pt idx="6197">
                  <c:v>70167.895000000004</c:v>
                </c:pt>
                <c:pt idx="6198">
                  <c:v>70179.634999999995</c:v>
                </c:pt>
                <c:pt idx="6199">
                  <c:v>70190.994999999995</c:v>
                </c:pt>
                <c:pt idx="6200">
                  <c:v>70202.675000000003</c:v>
                </c:pt>
                <c:pt idx="6201">
                  <c:v>70214.315000000002</c:v>
                </c:pt>
                <c:pt idx="6202">
                  <c:v>70226.09</c:v>
                </c:pt>
                <c:pt idx="6203">
                  <c:v>70237.75</c:v>
                </c:pt>
                <c:pt idx="6204">
                  <c:v>70249.31</c:v>
                </c:pt>
                <c:pt idx="6205">
                  <c:v>70260.735000000001</c:v>
                </c:pt>
                <c:pt idx="6206">
                  <c:v>70272.304999999993</c:v>
                </c:pt>
                <c:pt idx="6207">
                  <c:v>70283.87</c:v>
                </c:pt>
                <c:pt idx="6208">
                  <c:v>70295.59</c:v>
                </c:pt>
                <c:pt idx="6209">
                  <c:v>70307.13</c:v>
                </c:pt>
                <c:pt idx="6210">
                  <c:v>70318.294999999998</c:v>
                </c:pt>
                <c:pt idx="6211">
                  <c:v>70329.945000000007</c:v>
                </c:pt>
                <c:pt idx="6212">
                  <c:v>70341.585000000006</c:v>
                </c:pt>
                <c:pt idx="6213">
                  <c:v>70353.205000000002</c:v>
                </c:pt>
                <c:pt idx="6214">
                  <c:v>70364.835000000006</c:v>
                </c:pt>
                <c:pt idx="6215">
                  <c:v>70376.3</c:v>
                </c:pt>
                <c:pt idx="6216">
                  <c:v>70387.595000000001</c:v>
                </c:pt>
                <c:pt idx="6217">
                  <c:v>70399.23</c:v>
                </c:pt>
                <c:pt idx="6218">
                  <c:v>70409.460000000006</c:v>
                </c:pt>
                <c:pt idx="6219">
                  <c:v>70420.89</c:v>
                </c:pt>
                <c:pt idx="6220">
                  <c:v>70432.490000000005</c:v>
                </c:pt>
                <c:pt idx="6221">
                  <c:v>70444.12</c:v>
                </c:pt>
                <c:pt idx="6222">
                  <c:v>70455.774999999994</c:v>
                </c:pt>
                <c:pt idx="6223">
                  <c:v>70464.865000000005</c:v>
                </c:pt>
                <c:pt idx="6224">
                  <c:v>70476.59</c:v>
                </c:pt>
                <c:pt idx="6225">
                  <c:v>70488.384999999995</c:v>
                </c:pt>
                <c:pt idx="6226">
                  <c:v>70500.070000000007</c:v>
                </c:pt>
                <c:pt idx="6227">
                  <c:v>70511.735000000001</c:v>
                </c:pt>
                <c:pt idx="6228">
                  <c:v>70522.455000000002</c:v>
                </c:pt>
                <c:pt idx="6229">
                  <c:v>70524.09</c:v>
                </c:pt>
                <c:pt idx="6230">
                  <c:v>70535.7</c:v>
                </c:pt>
                <c:pt idx="6231">
                  <c:v>70547.37</c:v>
                </c:pt>
                <c:pt idx="6232">
                  <c:v>70559.035000000003</c:v>
                </c:pt>
                <c:pt idx="6233">
                  <c:v>70570.73</c:v>
                </c:pt>
                <c:pt idx="6234">
                  <c:v>70582.48</c:v>
                </c:pt>
                <c:pt idx="6235">
                  <c:v>70594.17</c:v>
                </c:pt>
                <c:pt idx="6236">
                  <c:v>70605.945000000007</c:v>
                </c:pt>
                <c:pt idx="6237">
                  <c:v>70617.304999999993</c:v>
                </c:pt>
                <c:pt idx="6238">
                  <c:v>70628.865000000005</c:v>
                </c:pt>
                <c:pt idx="6239">
                  <c:v>70640.535000000003</c:v>
                </c:pt>
                <c:pt idx="6240">
                  <c:v>70652.12</c:v>
                </c:pt>
                <c:pt idx="6241">
                  <c:v>70663.744999999995</c:v>
                </c:pt>
                <c:pt idx="6242">
                  <c:v>70675.345000000001</c:v>
                </c:pt>
                <c:pt idx="6243">
                  <c:v>70687.005000000005</c:v>
                </c:pt>
                <c:pt idx="6244">
                  <c:v>70698.710000000006</c:v>
                </c:pt>
                <c:pt idx="6245">
                  <c:v>70710.13</c:v>
                </c:pt>
                <c:pt idx="6246">
                  <c:v>70721.865000000005</c:v>
                </c:pt>
                <c:pt idx="6247">
                  <c:v>70733.574999999997</c:v>
                </c:pt>
                <c:pt idx="6248">
                  <c:v>70745.255000000005</c:v>
                </c:pt>
                <c:pt idx="6249">
                  <c:v>70756.964999999997</c:v>
                </c:pt>
                <c:pt idx="6250">
                  <c:v>70768.464999999997</c:v>
                </c:pt>
                <c:pt idx="6251">
                  <c:v>70780.205000000002</c:v>
                </c:pt>
                <c:pt idx="6252">
                  <c:v>70791.945000000007</c:v>
                </c:pt>
                <c:pt idx="6253">
                  <c:v>70803.61</c:v>
                </c:pt>
                <c:pt idx="6254">
                  <c:v>70815.324999999997</c:v>
                </c:pt>
                <c:pt idx="6255">
                  <c:v>70827.03</c:v>
                </c:pt>
                <c:pt idx="6256">
                  <c:v>70838.735000000001</c:v>
                </c:pt>
                <c:pt idx="6257">
                  <c:v>70850.425000000003</c:v>
                </c:pt>
                <c:pt idx="6258">
                  <c:v>70860.27</c:v>
                </c:pt>
                <c:pt idx="6259">
                  <c:v>70872.024999999994</c:v>
                </c:pt>
                <c:pt idx="6260">
                  <c:v>70883.759999999995</c:v>
                </c:pt>
                <c:pt idx="6261">
                  <c:v>70893.929999999993</c:v>
                </c:pt>
                <c:pt idx="6262">
                  <c:v>70903.839999999997</c:v>
                </c:pt>
                <c:pt idx="6263">
                  <c:v>70915.544999999998</c:v>
                </c:pt>
                <c:pt idx="6264">
                  <c:v>70927.214999999997</c:v>
                </c:pt>
                <c:pt idx="6265">
                  <c:v>70938.845000000001</c:v>
                </c:pt>
                <c:pt idx="6266">
                  <c:v>70950.554999999993</c:v>
                </c:pt>
                <c:pt idx="6267">
                  <c:v>70962.324999999997</c:v>
                </c:pt>
                <c:pt idx="6268">
                  <c:v>70974.054999999993</c:v>
                </c:pt>
                <c:pt idx="6269">
                  <c:v>70985.820000000007</c:v>
                </c:pt>
                <c:pt idx="6270">
                  <c:v>70997.304999999993</c:v>
                </c:pt>
                <c:pt idx="6271">
                  <c:v>71008.574999999997</c:v>
                </c:pt>
                <c:pt idx="6272">
                  <c:v>71020.154999999999</c:v>
                </c:pt>
                <c:pt idx="6273">
                  <c:v>71031.789999999994</c:v>
                </c:pt>
                <c:pt idx="6274">
                  <c:v>71043.3</c:v>
                </c:pt>
                <c:pt idx="6275">
                  <c:v>71055.070000000007</c:v>
                </c:pt>
                <c:pt idx="6276">
                  <c:v>71066.804999999993</c:v>
                </c:pt>
                <c:pt idx="6277">
                  <c:v>71078.544999999998</c:v>
                </c:pt>
                <c:pt idx="6278">
                  <c:v>71090.095000000001</c:v>
                </c:pt>
                <c:pt idx="6279">
                  <c:v>71101.854999999996</c:v>
                </c:pt>
                <c:pt idx="6280">
                  <c:v>71112.604999999996</c:v>
                </c:pt>
                <c:pt idx="6281">
                  <c:v>71124.350000000006</c:v>
                </c:pt>
                <c:pt idx="6282">
                  <c:v>71136.100000000006</c:v>
                </c:pt>
                <c:pt idx="6283">
                  <c:v>71147.820000000007</c:v>
                </c:pt>
                <c:pt idx="6284">
                  <c:v>71158.16</c:v>
                </c:pt>
                <c:pt idx="6285">
                  <c:v>71169.684999999998</c:v>
                </c:pt>
                <c:pt idx="6286">
                  <c:v>71181.455000000002</c:v>
                </c:pt>
                <c:pt idx="6287">
                  <c:v>71193.145000000004</c:v>
                </c:pt>
                <c:pt idx="6288">
                  <c:v>71204.88</c:v>
                </c:pt>
                <c:pt idx="6289">
                  <c:v>71216.544999999998</c:v>
                </c:pt>
                <c:pt idx="6290">
                  <c:v>71228.125</c:v>
                </c:pt>
                <c:pt idx="6291">
                  <c:v>71239.56</c:v>
                </c:pt>
                <c:pt idx="6292">
                  <c:v>71251.244999999995</c:v>
                </c:pt>
                <c:pt idx="6293">
                  <c:v>71262.89</c:v>
                </c:pt>
                <c:pt idx="6294">
                  <c:v>71274.414999999994</c:v>
                </c:pt>
                <c:pt idx="6295">
                  <c:v>71285.975000000006</c:v>
                </c:pt>
                <c:pt idx="6296">
                  <c:v>71297.710000000006</c:v>
                </c:pt>
                <c:pt idx="6297">
                  <c:v>71309.434999999998</c:v>
                </c:pt>
                <c:pt idx="6298">
                  <c:v>71321.035000000003</c:v>
                </c:pt>
                <c:pt idx="6299">
                  <c:v>71332.634999999995</c:v>
                </c:pt>
                <c:pt idx="6300">
                  <c:v>71344.184999999998</c:v>
                </c:pt>
                <c:pt idx="6301">
                  <c:v>71355.854999999996</c:v>
                </c:pt>
                <c:pt idx="6302">
                  <c:v>71367.39</c:v>
                </c:pt>
                <c:pt idx="6303">
                  <c:v>71378.865000000005</c:v>
                </c:pt>
                <c:pt idx="6304">
                  <c:v>71390.425000000003</c:v>
                </c:pt>
                <c:pt idx="6305">
                  <c:v>71402.044999999998</c:v>
                </c:pt>
                <c:pt idx="6306">
                  <c:v>71413.645000000004</c:v>
                </c:pt>
                <c:pt idx="6307">
                  <c:v>71425.035000000003</c:v>
                </c:pt>
                <c:pt idx="6308">
                  <c:v>71436.744999999995</c:v>
                </c:pt>
                <c:pt idx="6309">
                  <c:v>71448.375</c:v>
                </c:pt>
                <c:pt idx="6310">
                  <c:v>71459.955000000002</c:v>
                </c:pt>
                <c:pt idx="6311">
                  <c:v>71471.38</c:v>
                </c:pt>
                <c:pt idx="6312">
                  <c:v>71482.8</c:v>
                </c:pt>
                <c:pt idx="6313">
                  <c:v>71494.429999999993</c:v>
                </c:pt>
                <c:pt idx="6314">
                  <c:v>71506.09</c:v>
                </c:pt>
                <c:pt idx="6315">
                  <c:v>71517.72</c:v>
                </c:pt>
                <c:pt idx="6316">
                  <c:v>71529.384999999995</c:v>
                </c:pt>
                <c:pt idx="6317">
                  <c:v>71541.035000000003</c:v>
                </c:pt>
                <c:pt idx="6318">
                  <c:v>71552.61</c:v>
                </c:pt>
                <c:pt idx="6319">
                  <c:v>71564.210000000006</c:v>
                </c:pt>
                <c:pt idx="6320">
                  <c:v>71575.865000000005</c:v>
                </c:pt>
                <c:pt idx="6321">
                  <c:v>71586.345000000001</c:v>
                </c:pt>
                <c:pt idx="6322">
                  <c:v>71597.789999999994</c:v>
                </c:pt>
                <c:pt idx="6323">
                  <c:v>71609.345000000001</c:v>
                </c:pt>
                <c:pt idx="6324">
                  <c:v>71620.934999999998</c:v>
                </c:pt>
                <c:pt idx="6325">
                  <c:v>71632.63</c:v>
                </c:pt>
                <c:pt idx="6326">
                  <c:v>71643.77</c:v>
                </c:pt>
                <c:pt idx="6327">
                  <c:v>71655.494999999995</c:v>
                </c:pt>
                <c:pt idx="6328">
                  <c:v>71659.235000000001</c:v>
                </c:pt>
                <c:pt idx="6329">
                  <c:v>71670.975000000006</c:v>
                </c:pt>
                <c:pt idx="6330">
                  <c:v>71682.55</c:v>
                </c:pt>
                <c:pt idx="6331">
                  <c:v>71694.19</c:v>
                </c:pt>
                <c:pt idx="6332">
                  <c:v>71705.414999999994</c:v>
                </c:pt>
                <c:pt idx="6333">
                  <c:v>71717.024999999994</c:v>
                </c:pt>
                <c:pt idx="6334">
                  <c:v>71728.58</c:v>
                </c:pt>
                <c:pt idx="6335">
                  <c:v>71740.285000000003</c:v>
                </c:pt>
                <c:pt idx="6336">
                  <c:v>71751.64</c:v>
                </c:pt>
                <c:pt idx="6337">
                  <c:v>71763.054999999993</c:v>
                </c:pt>
                <c:pt idx="6338">
                  <c:v>71774.675000000003</c:v>
                </c:pt>
                <c:pt idx="6339">
                  <c:v>71786.074999999997</c:v>
                </c:pt>
                <c:pt idx="6340">
                  <c:v>71797.285000000003</c:v>
                </c:pt>
                <c:pt idx="6341">
                  <c:v>71808.934999999998</c:v>
                </c:pt>
                <c:pt idx="6342">
                  <c:v>71820.554999999993</c:v>
                </c:pt>
                <c:pt idx="6343">
                  <c:v>71832.17</c:v>
                </c:pt>
                <c:pt idx="6344">
                  <c:v>71843.22</c:v>
                </c:pt>
                <c:pt idx="6345">
                  <c:v>71854.850000000006</c:v>
                </c:pt>
                <c:pt idx="6346">
                  <c:v>71866.460000000006</c:v>
                </c:pt>
                <c:pt idx="6347">
                  <c:v>71878.054999999993</c:v>
                </c:pt>
                <c:pt idx="6348">
                  <c:v>71889.73</c:v>
                </c:pt>
                <c:pt idx="6349">
                  <c:v>71901.365000000005</c:v>
                </c:pt>
                <c:pt idx="6350">
                  <c:v>71912.98</c:v>
                </c:pt>
                <c:pt idx="6351">
                  <c:v>71924.354999999996</c:v>
                </c:pt>
                <c:pt idx="6352">
                  <c:v>71935.960000000006</c:v>
                </c:pt>
                <c:pt idx="6353">
                  <c:v>71947.574999999997</c:v>
                </c:pt>
                <c:pt idx="6354">
                  <c:v>71959.199999999997</c:v>
                </c:pt>
                <c:pt idx="6355">
                  <c:v>71970.824999999997</c:v>
                </c:pt>
                <c:pt idx="6356">
                  <c:v>71982.494999999995</c:v>
                </c:pt>
                <c:pt idx="6357">
                  <c:v>71994.05</c:v>
                </c:pt>
                <c:pt idx="6358">
                  <c:v>72004.804999999993</c:v>
                </c:pt>
                <c:pt idx="6359">
                  <c:v>72016.460000000006</c:v>
                </c:pt>
                <c:pt idx="6360">
                  <c:v>72028.104999999996</c:v>
                </c:pt>
                <c:pt idx="6361">
                  <c:v>72039.235000000001</c:v>
                </c:pt>
                <c:pt idx="6362">
                  <c:v>72050.86</c:v>
                </c:pt>
                <c:pt idx="6363">
                  <c:v>72062.47</c:v>
                </c:pt>
                <c:pt idx="6364">
                  <c:v>72074.115000000005</c:v>
                </c:pt>
                <c:pt idx="6365">
                  <c:v>72085.600000000006</c:v>
                </c:pt>
                <c:pt idx="6366">
                  <c:v>72097.225000000006</c:v>
                </c:pt>
                <c:pt idx="6367">
                  <c:v>72108.865000000005</c:v>
                </c:pt>
                <c:pt idx="6368">
                  <c:v>72120.3</c:v>
                </c:pt>
                <c:pt idx="6369">
                  <c:v>72131.895000000004</c:v>
                </c:pt>
                <c:pt idx="6370">
                  <c:v>72143.48</c:v>
                </c:pt>
                <c:pt idx="6371">
                  <c:v>72155.095000000001</c:v>
                </c:pt>
                <c:pt idx="6372">
                  <c:v>72166.59</c:v>
                </c:pt>
                <c:pt idx="6373">
                  <c:v>72178.05</c:v>
                </c:pt>
                <c:pt idx="6374">
                  <c:v>72189.625</c:v>
                </c:pt>
                <c:pt idx="6375">
                  <c:v>72201.25</c:v>
                </c:pt>
                <c:pt idx="6376">
                  <c:v>72212.755000000005</c:v>
                </c:pt>
                <c:pt idx="6377">
                  <c:v>72224.36</c:v>
                </c:pt>
                <c:pt idx="6378">
                  <c:v>72235.98</c:v>
                </c:pt>
                <c:pt idx="6379">
                  <c:v>72247.304999999993</c:v>
                </c:pt>
                <c:pt idx="6380">
                  <c:v>72258.925000000003</c:v>
                </c:pt>
                <c:pt idx="6381">
                  <c:v>72270.59</c:v>
                </c:pt>
                <c:pt idx="6382">
                  <c:v>72282.22</c:v>
                </c:pt>
                <c:pt idx="6383">
                  <c:v>72293.84</c:v>
                </c:pt>
                <c:pt idx="6384">
                  <c:v>72304.44</c:v>
                </c:pt>
                <c:pt idx="6385">
                  <c:v>72316.100000000006</c:v>
                </c:pt>
                <c:pt idx="6386">
                  <c:v>72327.695000000007</c:v>
                </c:pt>
                <c:pt idx="6387">
                  <c:v>72339.294999999998</c:v>
                </c:pt>
                <c:pt idx="6388">
                  <c:v>72350.945000000007</c:v>
                </c:pt>
                <c:pt idx="6389">
                  <c:v>72362.494999999995</c:v>
                </c:pt>
                <c:pt idx="6390">
                  <c:v>72374.104999999996</c:v>
                </c:pt>
                <c:pt idx="6391">
                  <c:v>72385.41</c:v>
                </c:pt>
                <c:pt idx="6392">
                  <c:v>72396.285000000003</c:v>
                </c:pt>
                <c:pt idx="6393">
                  <c:v>72407.89</c:v>
                </c:pt>
                <c:pt idx="6394">
                  <c:v>72419.520000000004</c:v>
                </c:pt>
                <c:pt idx="6395">
                  <c:v>72431.184999999998</c:v>
                </c:pt>
                <c:pt idx="6396">
                  <c:v>72442.785000000003</c:v>
                </c:pt>
                <c:pt idx="6397">
                  <c:v>72454.425000000003</c:v>
                </c:pt>
                <c:pt idx="6398">
                  <c:v>72466.074999999997</c:v>
                </c:pt>
                <c:pt idx="6399">
                  <c:v>72477.645000000004</c:v>
                </c:pt>
                <c:pt idx="6400">
                  <c:v>72489.264999999999</c:v>
                </c:pt>
                <c:pt idx="6401">
                  <c:v>72500.985000000001</c:v>
                </c:pt>
                <c:pt idx="6402">
                  <c:v>72512.600000000006</c:v>
                </c:pt>
                <c:pt idx="6403">
                  <c:v>72524.2</c:v>
                </c:pt>
                <c:pt idx="6404">
                  <c:v>72535.774999999994</c:v>
                </c:pt>
                <c:pt idx="6405">
                  <c:v>72547.595000000001</c:v>
                </c:pt>
                <c:pt idx="6406">
                  <c:v>72559.195000000007</c:v>
                </c:pt>
                <c:pt idx="6407">
                  <c:v>72570.815000000002</c:v>
                </c:pt>
                <c:pt idx="6408">
                  <c:v>72582.345000000001</c:v>
                </c:pt>
                <c:pt idx="6409">
                  <c:v>72594.11</c:v>
                </c:pt>
                <c:pt idx="6410">
                  <c:v>72605.904999999999</c:v>
                </c:pt>
                <c:pt idx="6411">
                  <c:v>72617.53</c:v>
                </c:pt>
                <c:pt idx="6412">
                  <c:v>72622.539999999994</c:v>
                </c:pt>
                <c:pt idx="6413">
                  <c:v>72634.274999999994</c:v>
                </c:pt>
                <c:pt idx="6414">
                  <c:v>72645.895000000004</c:v>
                </c:pt>
                <c:pt idx="6415">
                  <c:v>72657.535000000003</c:v>
                </c:pt>
                <c:pt idx="6416">
                  <c:v>72669.210000000006</c:v>
                </c:pt>
                <c:pt idx="6417">
                  <c:v>72680.929999999993</c:v>
                </c:pt>
                <c:pt idx="6418">
                  <c:v>72692.574999999997</c:v>
                </c:pt>
                <c:pt idx="6419">
                  <c:v>72703.7</c:v>
                </c:pt>
                <c:pt idx="6420">
                  <c:v>72715.434999999998</c:v>
                </c:pt>
                <c:pt idx="6421">
                  <c:v>72727.044999999998</c:v>
                </c:pt>
                <c:pt idx="6422">
                  <c:v>72738.78</c:v>
                </c:pt>
                <c:pt idx="6423">
                  <c:v>72750.345000000001</c:v>
                </c:pt>
                <c:pt idx="6424">
                  <c:v>72761.955000000002</c:v>
                </c:pt>
                <c:pt idx="6425">
                  <c:v>72773.565000000002</c:v>
                </c:pt>
                <c:pt idx="6426">
                  <c:v>72785.2</c:v>
                </c:pt>
                <c:pt idx="6427">
                  <c:v>72796.964999999997</c:v>
                </c:pt>
                <c:pt idx="6428">
                  <c:v>72808.595000000001</c:v>
                </c:pt>
                <c:pt idx="6429">
                  <c:v>72820.365000000005</c:v>
                </c:pt>
                <c:pt idx="6430">
                  <c:v>72831.945000000007</c:v>
                </c:pt>
                <c:pt idx="6431">
                  <c:v>72843.544999999998</c:v>
                </c:pt>
                <c:pt idx="6432">
                  <c:v>72855.039999999994</c:v>
                </c:pt>
                <c:pt idx="6433">
                  <c:v>72866.679999999993</c:v>
                </c:pt>
                <c:pt idx="6434">
                  <c:v>72878.3</c:v>
                </c:pt>
                <c:pt idx="6435">
                  <c:v>72889.964999999997</c:v>
                </c:pt>
                <c:pt idx="6436">
                  <c:v>72901.399999999994</c:v>
                </c:pt>
                <c:pt idx="6437">
                  <c:v>72913.005000000005</c:v>
                </c:pt>
                <c:pt idx="6438">
                  <c:v>72924.63</c:v>
                </c:pt>
                <c:pt idx="6439">
                  <c:v>72936.13</c:v>
                </c:pt>
                <c:pt idx="6440">
                  <c:v>72947.695000000007</c:v>
                </c:pt>
                <c:pt idx="6441">
                  <c:v>72959.33</c:v>
                </c:pt>
                <c:pt idx="6442">
                  <c:v>72970.994999999995</c:v>
                </c:pt>
                <c:pt idx="6443">
                  <c:v>72982.64</c:v>
                </c:pt>
                <c:pt idx="6444">
                  <c:v>72994.259999999995</c:v>
                </c:pt>
                <c:pt idx="6445">
                  <c:v>73005.77</c:v>
                </c:pt>
                <c:pt idx="6446">
                  <c:v>73017.395000000004</c:v>
                </c:pt>
                <c:pt idx="6447">
                  <c:v>73029.009999999995</c:v>
                </c:pt>
                <c:pt idx="6448">
                  <c:v>73040.125</c:v>
                </c:pt>
                <c:pt idx="6449">
                  <c:v>73051.664999999994</c:v>
                </c:pt>
                <c:pt idx="6450">
                  <c:v>73063.274999999994</c:v>
                </c:pt>
                <c:pt idx="6451">
                  <c:v>73074.914999999994</c:v>
                </c:pt>
                <c:pt idx="6452">
                  <c:v>73086.535000000003</c:v>
                </c:pt>
                <c:pt idx="6453">
                  <c:v>73098.13</c:v>
                </c:pt>
                <c:pt idx="6454">
                  <c:v>73109.785000000003</c:v>
                </c:pt>
                <c:pt idx="6455">
                  <c:v>73121.48</c:v>
                </c:pt>
                <c:pt idx="6456">
                  <c:v>73132.654999999999</c:v>
                </c:pt>
                <c:pt idx="6457">
                  <c:v>73144.184999999998</c:v>
                </c:pt>
                <c:pt idx="6458">
                  <c:v>73155.804999999993</c:v>
                </c:pt>
                <c:pt idx="6459">
                  <c:v>73167.445000000007</c:v>
                </c:pt>
                <c:pt idx="6460">
                  <c:v>73178.45</c:v>
                </c:pt>
                <c:pt idx="6461">
                  <c:v>73190.080000000002</c:v>
                </c:pt>
                <c:pt idx="6462">
                  <c:v>73201.73</c:v>
                </c:pt>
                <c:pt idx="6463">
                  <c:v>73213.36</c:v>
                </c:pt>
                <c:pt idx="6464">
                  <c:v>73224.925000000003</c:v>
                </c:pt>
                <c:pt idx="6465">
                  <c:v>73236.565000000002</c:v>
                </c:pt>
                <c:pt idx="6466">
                  <c:v>73248.14</c:v>
                </c:pt>
                <c:pt idx="6467">
                  <c:v>73259.735000000001</c:v>
                </c:pt>
                <c:pt idx="6468">
                  <c:v>73271.225000000006</c:v>
                </c:pt>
                <c:pt idx="6469">
                  <c:v>73282.865000000005</c:v>
                </c:pt>
                <c:pt idx="6470">
                  <c:v>73294.240000000005</c:v>
                </c:pt>
                <c:pt idx="6471">
                  <c:v>73305.304999999993</c:v>
                </c:pt>
                <c:pt idx="6472">
                  <c:v>73316.929999999993</c:v>
                </c:pt>
                <c:pt idx="6473">
                  <c:v>73328.604999999996</c:v>
                </c:pt>
                <c:pt idx="6474">
                  <c:v>73340.28</c:v>
                </c:pt>
                <c:pt idx="6475">
                  <c:v>73352.054999999993</c:v>
                </c:pt>
                <c:pt idx="6476">
                  <c:v>73363.695000000007</c:v>
                </c:pt>
                <c:pt idx="6477">
                  <c:v>73375.205000000002</c:v>
                </c:pt>
                <c:pt idx="6478">
                  <c:v>73386.850000000006</c:v>
                </c:pt>
                <c:pt idx="6479">
                  <c:v>73390.17</c:v>
                </c:pt>
                <c:pt idx="6480">
                  <c:v>73401.62</c:v>
                </c:pt>
                <c:pt idx="6481">
                  <c:v>73412.324999999997</c:v>
                </c:pt>
                <c:pt idx="6482">
                  <c:v>73423.960000000006</c:v>
                </c:pt>
                <c:pt idx="6483">
                  <c:v>73435.574999999997</c:v>
                </c:pt>
                <c:pt idx="6484">
                  <c:v>73447.115000000005</c:v>
                </c:pt>
                <c:pt idx="6485">
                  <c:v>73458.75</c:v>
                </c:pt>
                <c:pt idx="6486">
                  <c:v>73470.36</c:v>
                </c:pt>
                <c:pt idx="6487">
                  <c:v>73481.86</c:v>
                </c:pt>
                <c:pt idx="6488">
                  <c:v>73493.434999999998</c:v>
                </c:pt>
                <c:pt idx="6489">
                  <c:v>73505.054999999993</c:v>
                </c:pt>
                <c:pt idx="6490">
                  <c:v>73516.664999999994</c:v>
                </c:pt>
                <c:pt idx="6491">
                  <c:v>73528.289999999994</c:v>
                </c:pt>
                <c:pt idx="6492">
                  <c:v>73539.925000000003</c:v>
                </c:pt>
                <c:pt idx="6493">
                  <c:v>73551.56</c:v>
                </c:pt>
                <c:pt idx="6494">
                  <c:v>73563.179999999993</c:v>
                </c:pt>
                <c:pt idx="6495">
                  <c:v>73574.804999999993</c:v>
                </c:pt>
                <c:pt idx="6496">
                  <c:v>73586.304999999993</c:v>
                </c:pt>
                <c:pt idx="6497">
                  <c:v>73597.964999999997</c:v>
                </c:pt>
                <c:pt idx="6498">
                  <c:v>73609.53</c:v>
                </c:pt>
                <c:pt idx="6499">
                  <c:v>73621.17</c:v>
                </c:pt>
                <c:pt idx="6500">
                  <c:v>73632.785000000003</c:v>
                </c:pt>
                <c:pt idx="6501">
                  <c:v>73643.929999999993</c:v>
                </c:pt>
                <c:pt idx="6502">
                  <c:v>73655.544999999998</c:v>
                </c:pt>
                <c:pt idx="6503">
                  <c:v>73667.145000000004</c:v>
                </c:pt>
                <c:pt idx="6504">
                  <c:v>73678.789999999994</c:v>
                </c:pt>
                <c:pt idx="6505">
                  <c:v>73690.035000000003</c:v>
                </c:pt>
                <c:pt idx="6506">
                  <c:v>73700.960000000006</c:v>
                </c:pt>
                <c:pt idx="6507">
                  <c:v>73712.544999999998</c:v>
                </c:pt>
                <c:pt idx="6508">
                  <c:v>73724.164999999994</c:v>
                </c:pt>
                <c:pt idx="6509">
                  <c:v>73735.875</c:v>
                </c:pt>
                <c:pt idx="6510">
                  <c:v>73747.494999999995</c:v>
                </c:pt>
                <c:pt idx="6511">
                  <c:v>73759.14</c:v>
                </c:pt>
                <c:pt idx="6512">
                  <c:v>73770.354999999996</c:v>
                </c:pt>
                <c:pt idx="6513">
                  <c:v>73781.925000000003</c:v>
                </c:pt>
                <c:pt idx="6514">
                  <c:v>73793.565000000002</c:v>
                </c:pt>
                <c:pt idx="6515">
                  <c:v>73805.09</c:v>
                </c:pt>
                <c:pt idx="6516">
                  <c:v>73816.645000000004</c:v>
                </c:pt>
                <c:pt idx="6517">
                  <c:v>73828.274999999994</c:v>
                </c:pt>
                <c:pt idx="6518">
                  <c:v>73839.615000000005</c:v>
                </c:pt>
                <c:pt idx="6519">
                  <c:v>73851.23</c:v>
                </c:pt>
                <c:pt idx="6520">
                  <c:v>73862.845000000001</c:v>
                </c:pt>
                <c:pt idx="6521">
                  <c:v>73873.865000000005</c:v>
                </c:pt>
                <c:pt idx="6522">
                  <c:v>73885.505000000005</c:v>
                </c:pt>
                <c:pt idx="6523">
                  <c:v>73897.035000000003</c:v>
                </c:pt>
                <c:pt idx="6524">
                  <c:v>73908.675000000003</c:v>
                </c:pt>
                <c:pt idx="6525">
                  <c:v>73920.31</c:v>
                </c:pt>
                <c:pt idx="6526">
                  <c:v>73931.774999999994</c:v>
                </c:pt>
                <c:pt idx="6527">
                  <c:v>73943.365000000005</c:v>
                </c:pt>
                <c:pt idx="6528">
                  <c:v>73954.990000000005</c:v>
                </c:pt>
                <c:pt idx="6529">
                  <c:v>73966.595000000001</c:v>
                </c:pt>
                <c:pt idx="6530">
                  <c:v>73978.25</c:v>
                </c:pt>
                <c:pt idx="6531">
                  <c:v>73989.524999999994</c:v>
                </c:pt>
                <c:pt idx="6532">
                  <c:v>74001.05</c:v>
                </c:pt>
                <c:pt idx="6533">
                  <c:v>74012.63</c:v>
                </c:pt>
                <c:pt idx="6534">
                  <c:v>74024.23</c:v>
                </c:pt>
                <c:pt idx="6535">
                  <c:v>74035.520000000004</c:v>
                </c:pt>
                <c:pt idx="6536">
                  <c:v>74046.994999999995</c:v>
                </c:pt>
                <c:pt idx="6537">
                  <c:v>74058.559999999998</c:v>
                </c:pt>
                <c:pt idx="6538">
                  <c:v>74070.289999999994</c:v>
                </c:pt>
                <c:pt idx="6539">
                  <c:v>74081.919999999998</c:v>
                </c:pt>
                <c:pt idx="6540">
                  <c:v>74093.48</c:v>
                </c:pt>
                <c:pt idx="6541">
                  <c:v>74105.19</c:v>
                </c:pt>
                <c:pt idx="6542">
                  <c:v>74116.86</c:v>
                </c:pt>
                <c:pt idx="6543">
                  <c:v>74128.645000000004</c:v>
                </c:pt>
                <c:pt idx="6544">
                  <c:v>74140.320000000007</c:v>
                </c:pt>
                <c:pt idx="6545">
                  <c:v>74151.97</c:v>
                </c:pt>
                <c:pt idx="6546">
                  <c:v>74163.544999999998</c:v>
                </c:pt>
                <c:pt idx="6547">
                  <c:v>74175.175000000003</c:v>
                </c:pt>
                <c:pt idx="6548">
                  <c:v>74186.81</c:v>
                </c:pt>
                <c:pt idx="6549">
                  <c:v>74198.039999999994</c:v>
                </c:pt>
                <c:pt idx="6550">
                  <c:v>74209.824999999997</c:v>
                </c:pt>
                <c:pt idx="6551">
                  <c:v>74221.535000000003</c:v>
                </c:pt>
                <c:pt idx="6552">
                  <c:v>74233.184999999998</c:v>
                </c:pt>
                <c:pt idx="6553">
                  <c:v>74244.804999999993</c:v>
                </c:pt>
                <c:pt idx="6554">
                  <c:v>74255.929999999993</c:v>
                </c:pt>
                <c:pt idx="6555">
                  <c:v>74267.570000000007</c:v>
                </c:pt>
                <c:pt idx="6556">
                  <c:v>74279.19</c:v>
                </c:pt>
                <c:pt idx="6557">
                  <c:v>74290.679999999993</c:v>
                </c:pt>
                <c:pt idx="6558">
                  <c:v>74302.19</c:v>
                </c:pt>
                <c:pt idx="6559">
                  <c:v>74313.83</c:v>
                </c:pt>
                <c:pt idx="6560">
                  <c:v>74325.48</c:v>
                </c:pt>
                <c:pt idx="6561">
                  <c:v>74336.960000000006</c:v>
                </c:pt>
                <c:pt idx="6562">
                  <c:v>74348.070000000007</c:v>
                </c:pt>
                <c:pt idx="6563">
                  <c:v>74359.710000000006</c:v>
                </c:pt>
                <c:pt idx="6564">
                  <c:v>74371.354999999996</c:v>
                </c:pt>
                <c:pt idx="6565">
                  <c:v>74382.985000000001</c:v>
                </c:pt>
                <c:pt idx="6566">
                  <c:v>74394.64</c:v>
                </c:pt>
                <c:pt idx="6567">
                  <c:v>74405.740000000005</c:v>
                </c:pt>
                <c:pt idx="6568">
                  <c:v>74417.184999999998</c:v>
                </c:pt>
                <c:pt idx="6569">
                  <c:v>74428.375</c:v>
                </c:pt>
                <c:pt idx="6570">
                  <c:v>74440.035000000003</c:v>
                </c:pt>
                <c:pt idx="6571">
                  <c:v>74451.63</c:v>
                </c:pt>
                <c:pt idx="6572">
                  <c:v>74463.23</c:v>
                </c:pt>
                <c:pt idx="6573">
                  <c:v>74474.824999999997</c:v>
                </c:pt>
                <c:pt idx="6574">
                  <c:v>74486.375</c:v>
                </c:pt>
                <c:pt idx="6575">
                  <c:v>74497.884999999995</c:v>
                </c:pt>
                <c:pt idx="6576">
                  <c:v>74509.509999999995</c:v>
                </c:pt>
                <c:pt idx="6577">
                  <c:v>74521.119999999995</c:v>
                </c:pt>
                <c:pt idx="6578">
                  <c:v>74532.679999999993</c:v>
                </c:pt>
                <c:pt idx="6579">
                  <c:v>74544.25</c:v>
                </c:pt>
                <c:pt idx="6580">
                  <c:v>74555.904999999999</c:v>
                </c:pt>
                <c:pt idx="6581">
                  <c:v>74567.350000000006</c:v>
                </c:pt>
                <c:pt idx="6582">
                  <c:v>74578.925000000003</c:v>
                </c:pt>
                <c:pt idx="6583">
                  <c:v>74590.574999999997</c:v>
                </c:pt>
                <c:pt idx="6584">
                  <c:v>74602.205000000002</c:v>
                </c:pt>
                <c:pt idx="6585">
                  <c:v>74613.8</c:v>
                </c:pt>
                <c:pt idx="6586">
                  <c:v>74625.414999999994</c:v>
                </c:pt>
                <c:pt idx="6587">
                  <c:v>74637.06</c:v>
                </c:pt>
                <c:pt idx="6588">
                  <c:v>74648.675000000003</c:v>
                </c:pt>
                <c:pt idx="6589">
                  <c:v>74660.425000000003</c:v>
                </c:pt>
                <c:pt idx="6590">
                  <c:v>74672.115000000005</c:v>
                </c:pt>
                <c:pt idx="6591">
                  <c:v>74683.89</c:v>
                </c:pt>
                <c:pt idx="6592">
                  <c:v>74695.600000000006</c:v>
                </c:pt>
                <c:pt idx="6593">
                  <c:v>74707.315000000002</c:v>
                </c:pt>
                <c:pt idx="6594">
                  <c:v>74718.97</c:v>
                </c:pt>
                <c:pt idx="6595">
                  <c:v>74730.684999999998</c:v>
                </c:pt>
                <c:pt idx="6596">
                  <c:v>74742.41</c:v>
                </c:pt>
                <c:pt idx="6597">
                  <c:v>74753.899999999994</c:v>
                </c:pt>
                <c:pt idx="6598">
                  <c:v>74765.585000000006</c:v>
                </c:pt>
                <c:pt idx="6599">
                  <c:v>74777</c:v>
                </c:pt>
                <c:pt idx="6600">
                  <c:v>74788.69</c:v>
                </c:pt>
                <c:pt idx="6601">
                  <c:v>74800.31</c:v>
                </c:pt>
                <c:pt idx="6602">
                  <c:v>74812.054999999993</c:v>
                </c:pt>
                <c:pt idx="6603">
                  <c:v>74823.554999999993</c:v>
                </c:pt>
                <c:pt idx="6604">
                  <c:v>74835.19</c:v>
                </c:pt>
                <c:pt idx="6605">
                  <c:v>74846.7</c:v>
                </c:pt>
                <c:pt idx="6606">
                  <c:v>74858.38</c:v>
                </c:pt>
                <c:pt idx="6607">
                  <c:v>74870.06</c:v>
                </c:pt>
                <c:pt idx="6608">
                  <c:v>74881.744999999995</c:v>
                </c:pt>
                <c:pt idx="6609">
                  <c:v>74893.494999999995</c:v>
                </c:pt>
                <c:pt idx="6610">
                  <c:v>74905.179999999993</c:v>
                </c:pt>
                <c:pt idx="6611">
                  <c:v>74916.854999999996</c:v>
                </c:pt>
                <c:pt idx="6612">
                  <c:v>74928.425000000003</c:v>
                </c:pt>
                <c:pt idx="6613">
                  <c:v>74939.264999999999</c:v>
                </c:pt>
                <c:pt idx="6614">
                  <c:v>74944.460000000006</c:v>
                </c:pt>
                <c:pt idx="6615">
                  <c:v>74956.134999999995</c:v>
                </c:pt>
                <c:pt idx="6616">
                  <c:v>74967.725000000006</c:v>
                </c:pt>
                <c:pt idx="6617">
                  <c:v>74979.460000000006</c:v>
                </c:pt>
                <c:pt idx="6618">
                  <c:v>74991.175000000003</c:v>
                </c:pt>
                <c:pt idx="6619">
                  <c:v>75002.89</c:v>
                </c:pt>
                <c:pt idx="6620">
                  <c:v>75014.595000000001</c:v>
                </c:pt>
                <c:pt idx="6621">
                  <c:v>75026.36</c:v>
                </c:pt>
                <c:pt idx="6622">
                  <c:v>75038.03</c:v>
                </c:pt>
                <c:pt idx="6623">
                  <c:v>75049.345000000001</c:v>
                </c:pt>
                <c:pt idx="6624">
                  <c:v>75060.675000000003</c:v>
                </c:pt>
                <c:pt idx="6625">
                  <c:v>75072.225000000006</c:v>
                </c:pt>
                <c:pt idx="6626">
                  <c:v>75083.914999999994</c:v>
                </c:pt>
                <c:pt idx="6627">
                  <c:v>75095.125</c:v>
                </c:pt>
                <c:pt idx="6628">
                  <c:v>75106.789999999994</c:v>
                </c:pt>
                <c:pt idx="6629">
                  <c:v>75118.414999999994</c:v>
                </c:pt>
                <c:pt idx="6630">
                  <c:v>75129.919999999998</c:v>
                </c:pt>
                <c:pt idx="6631">
                  <c:v>75141.485000000001</c:v>
                </c:pt>
                <c:pt idx="6632">
                  <c:v>75153.11</c:v>
                </c:pt>
                <c:pt idx="6633">
                  <c:v>75164.73</c:v>
                </c:pt>
                <c:pt idx="6634">
                  <c:v>75176.240000000005</c:v>
                </c:pt>
                <c:pt idx="6635">
                  <c:v>75187.88</c:v>
                </c:pt>
                <c:pt idx="6636">
                  <c:v>75199.085000000006</c:v>
                </c:pt>
                <c:pt idx="6637">
                  <c:v>75210.455000000002</c:v>
                </c:pt>
                <c:pt idx="6638">
                  <c:v>75221.964999999997</c:v>
                </c:pt>
                <c:pt idx="6639">
                  <c:v>75233.59</c:v>
                </c:pt>
                <c:pt idx="6640">
                  <c:v>75244.88</c:v>
                </c:pt>
                <c:pt idx="6641">
                  <c:v>75256.58</c:v>
                </c:pt>
                <c:pt idx="6642">
                  <c:v>75268.195000000007</c:v>
                </c:pt>
                <c:pt idx="6643">
                  <c:v>75279.929999999993</c:v>
                </c:pt>
                <c:pt idx="6644">
                  <c:v>75291.574999999997</c:v>
                </c:pt>
                <c:pt idx="6645">
                  <c:v>75303.22</c:v>
                </c:pt>
                <c:pt idx="6646">
                  <c:v>75314.875</c:v>
                </c:pt>
                <c:pt idx="6647">
                  <c:v>75326.45</c:v>
                </c:pt>
                <c:pt idx="6648">
                  <c:v>75338.06</c:v>
                </c:pt>
                <c:pt idx="6649">
                  <c:v>75349.714999999997</c:v>
                </c:pt>
                <c:pt idx="6650">
                  <c:v>75361.395000000004</c:v>
                </c:pt>
                <c:pt idx="6651">
                  <c:v>75373.085000000006</c:v>
                </c:pt>
                <c:pt idx="6652">
                  <c:v>75384.764999999999</c:v>
                </c:pt>
                <c:pt idx="6653">
                  <c:v>75396.505000000005</c:v>
                </c:pt>
                <c:pt idx="6654">
                  <c:v>75408.23</c:v>
                </c:pt>
                <c:pt idx="6655">
                  <c:v>75419.94</c:v>
                </c:pt>
                <c:pt idx="6656">
                  <c:v>75430.895000000004</c:v>
                </c:pt>
                <c:pt idx="6657">
                  <c:v>75442.47</c:v>
                </c:pt>
                <c:pt idx="6658">
                  <c:v>75454.024999999994</c:v>
                </c:pt>
                <c:pt idx="6659">
                  <c:v>75465.625</c:v>
                </c:pt>
                <c:pt idx="6660">
                  <c:v>75477.27</c:v>
                </c:pt>
                <c:pt idx="6661">
                  <c:v>75488.89</c:v>
                </c:pt>
                <c:pt idx="6662">
                  <c:v>75500.585000000006</c:v>
                </c:pt>
                <c:pt idx="6663">
                  <c:v>75512.365000000005</c:v>
                </c:pt>
                <c:pt idx="6664">
                  <c:v>75523.985000000001</c:v>
                </c:pt>
                <c:pt idx="6665">
                  <c:v>75535.095000000001</c:v>
                </c:pt>
                <c:pt idx="6666">
                  <c:v>75546.73</c:v>
                </c:pt>
                <c:pt idx="6667">
                  <c:v>75558.02</c:v>
                </c:pt>
                <c:pt idx="6668">
                  <c:v>75569.69</c:v>
                </c:pt>
                <c:pt idx="6669">
                  <c:v>75581.384999999995</c:v>
                </c:pt>
                <c:pt idx="6670">
                  <c:v>75593.070000000007</c:v>
                </c:pt>
                <c:pt idx="6671">
                  <c:v>75604.675000000003</c:v>
                </c:pt>
                <c:pt idx="6672">
                  <c:v>75616.31</c:v>
                </c:pt>
                <c:pt idx="6673">
                  <c:v>75627.934999999998</c:v>
                </c:pt>
                <c:pt idx="6674">
                  <c:v>75639.705000000002</c:v>
                </c:pt>
                <c:pt idx="6675">
                  <c:v>75651.255000000005</c:v>
                </c:pt>
                <c:pt idx="6676">
                  <c:v>75662.964999999997</c:v>
                </c:pt>
                <c:pt idx="6677">
                  <c:v>75674.725000000006</c:v>
                </c:pt>
                <c:pt idx="6678">
                  <c:v>75686.445000000007</c:v>
                </c:pt>
                <c:pt idx="6679">
                  <c:v>75698.06</c:v>
                </c:pt>
                <c:pt idx="6680">
                  <c:v>75709.794999999998</c:v>
                </c:pt>
                <c:pt idx="6681">
                  <c:v>75721.524999999994</c:v>
                </c:pt>
                <c:pt idx="6682">
                  <c:v>75733.175000000003</c:v>
                </c:pt>
                <c:pt idx="6683">
                  <c:v>75744.865000000005</c:v>
                </c:pt>
                <c:pt idx="6684">
                  <c:v>75756.565000000002</c:v>
                </c:pt>
                <c:pt idx="6685">
                  <c:v>75768.175000000003</c:v>
                </c:pt>
                <c:pt idx="6686">
                  <c:v>75779.785000000003</c:v>
                </c:pt>
                <c:pt idx="6687">
                  <c:v>75791.399999999994</c:v>
                </c:pt>
                <c:pt idx="6688">
                  <c:v>75803.13</c:v>
                </c:pt>
                <c:pt idx="6689">
                  <c:v>75814.705000000002</c:v>
                </c:pt>
                <c:pt idx="6690">
                  <c:v>75826.315000000002</c:v>
                </c:pt>
                <c:pt idx="6691">
                  <c:v>75837.815000000002</c:v>
                </c:pt>
                <c:pt idx="6692">
                  <c:v>75849.59</c:v>
                </c:pt>
                <c:pt idx="6693">
                  <c:v>75861.395000000004</c:v>
                </c:pt>
                <c:pt idx="6694">
                  <c:v>75873.044999999998</c:v>
                </c:pt>
                <c:pt idx="6695">
                  <c:v>75884.679999999993</c:v>
                </c:pt>
                <c:pt idx="6696">
                  <c:v>75896.315000000002</c:v>
                </c:pt>
                <c:pt idx="6697">
                  <c:v>75907.815000000002</c:v>
                </c:pt>
                <c:pt idx="6698">
                  <c:v>75919.574999999997</c:v>
                </c:pt>
                <c:pt idx="6699">
                  <c:v>75931.205000000002</c:v>
                </c:pt>
                <c:pt idx="6700">
                  <c:v>75942.955000000002</c:v>
                </c:pt>
                <c:pt idx="6701">
                  <c:v>75954.654999999999</c:v>
                </c:pt>
                <c:pt idx="6702">
                  <c:v>75966.425000000003</c:v>
                </c:pt>
                <c:pt idx="6703">
                  <c:v>75978.164999999994</c:v>
                </c:pt>
                <c:pt idx="6704">
                  <c:v>75989.78</c:v>
                </c:pt>
                <c:pt idx="6705">
                  <c:v>76001.440000000002</c:v>
                </c:pt>
                <c:pt idx="6706">
                  <c:v>76013.11</c:v>
                </c:pt>
                <c:pt idx="6707">
                  <c:v>76024.66</c:v>
                </c:pt>
                <c:pt idx="6708">
                  <c:v>76032.929999999993</c:v>
                </c:pt>
                <c:pt idx="6709">
                  <c:v>76044.63</c:v>
                </c:pt>
                <c:pt idx="6710">
                  <c:v>76056.324999999997</c:v>
                </c:pt>
                <c:pt idx="6711">
                  <c:v>76068.070000000007</c:v>
                </c:pt>
                <c:pt idx="6712">
                  <c:v>76079.845000000001</c:v>
                </c:pt>
                <c:pt idx="6713">
                  <c:v>76091.445000000007</c:v>
                </c:pt>
                <c:pt idx="6714">
                  <c:v>76103.09</c:v>
                </c:pt>
                <c:pt idx="6715">
                  <c:v>76114.679999999993</c:v>
                </c:pt>
                <c:pt idx="6716">
                  <c:v>76124.035000000003</c:v>
                </c:pt>
                <c:pt idx="6717">
                  <c:v>76135.789999999994</c:v>
                </c:pt>
                <c:pt idx="6718">
                  <c:v>76147.554999999993</c:v>
                </c:pt>
                <c:pt idx="6719">
                  <c:v>76159.195000000007</c:v>
                </c:pt>
                <c:pt idx="6720">
                  <c:v>76170.87</c:v>
                </c:pt>
                <c:pt idx="6721">
                  <c:v>76182.565000000002</c:v>
                </c:pt>
                <c:pt idx="6722">
                  <c:v>76194.23</c:v>
                </c:pt>
                <c:pt idx="6723">
                  <c:v>76205.845000000001</c:v>
                </c:pt>
                <c:pt idx="6724">
                  <c:v>76217.45</c:v>
                </c:pt>
                <c:pt idx="6725">
                  <c:v>76229.070000000007</c:v>
                </c:pt>
                <c:pt idx="6726">
                  <c:v>76240.804999999993</c:v>
                </c:pt>
                <c:pt idx="6727">
                  <c:v>76250.64</c:v>
                </c:pt>
                <c:pt idx="6728">
                  <c:v>76262.214999999997</c:v>
                </c:pt>
                <c:pt idx="6729">
                  <c:v>76273.990000000005</c:v>
                </c:pt>
                <c:pt idx="6730">
                  <c:v>76285.53</c:v>
                </c:pt>
                <c:pt idx="6731">
                  <c:v>76297.175000000003</c:v>
                </c:pt>
                <c:pt idx="6732">
                  <c:v>76308.304999999993</c:v>
                </c:pt>
                <c:pt idx="6733">
                  <c:v>76319.960000000006</c:v>
                </c:pt>
                <c:pt idx="6734">
                  <c:v>76331.56</c:v>
                </c:pt>
                <c:pt idx="6735">
                  <c:v>76342.83</c:v>
                </c:pt>
                <c:pt idx="6736">
                  <c:v>76354.365000000005</c:v>
                </c:pt>
                <c:pt idx="6737">
                  <c:v>76365.895000000004</c:v>
                </c:pt>
                <c:pt idx="6738">
                  <c:v>76377.514999999999</c:v>
                </c:pt>
                <c:pt idx="6739">
                  <c:v>76389.065000000002</c:v>
                </c:pt>
                <c:pt idx="6740">
                  <c:v>76400.710000000006</c:v>
                </c:pt>
                <c:pt idx="6741">
                  <c:v>76412.34</c:v>
                </c:pt>
                <c:pt idx="6742">
                  <c:v>76423.395000000004</c:v>
                </c:pt>
                <c:pt idx="6743">
                  <c:v>76435.02</c:v>
                </c:pt>
                <c:pt idx="6744">
                  <c:v>76446.615000000005</c:v>
                </c:pt>
                <c:pt idx="6745">
                  <c:v>76458.259999999995</c:v>
                </c:pt>
                <c:pt idx="6746">
                  <c:v>76469.865000000005</c:v>
                </c:pt>
                <c:pt idx="6747">
                  <c:v>76481.440000000002</c:v>
                </c:pt>
                <c:pt idx="6748">
                  <c:v>76493.085000000006</c:v>
                </c:pt>
                <c:pt idx="6749">
                  <c:v>76504.725000000006</c:v>
                </c:pt>
                <c:pt idx="6750">
                  <c:v>76516.274999999994</c:v>
                </c:pt>
                <c:pt idx="6751">
                  <c:v>76527.725000000006</c:v>
                </c:pt>
                <c:pt idx="6752">
                  <c:v>76539.294999999998</c:v>
                </c:pt>
                <c:pt idx="6753">
                  <c:v>76550.91</c:v>
                </c:pt>
                <c:pt idx="6754">
                  <c:v>76562.559999999998</c:v>
                </c:pt>
                <c:pt idx="6755">
                  <c:v>76573.955000000002</c:v>
                </c:pt>
                <c:pt idx="6756">
                  <c:v>76585.485000000001</c:v>
                </c:pt>
                <c:pt idx="6757">
                  <c:v>76597.145000000004</c:v>
                </c:pt>
                <c:pt idx="6758">
                  <c:v>76608.125</c:v>
                </c:pt>
                <c:pt idx="6759">
                  <c:v>76619.735000000001</c:v>
                </c:pt>
                <c:pt idx="6760">
                  <c:v>76631.354999999996</c:v>
                </c:pt>
                <c:pt idx="6761">
                  <c:v>76642.994999999995</c:v>
                </c:pt>
                <c:pt idx="6762">
                  <c:v>76654.645000000004</c:v>
                </c:pt>
                <c:pt idx="6763">
                  <c:v>76666.304999999993</c:v>
                </c:pt>
                <c:pt idx="6764">
                  <c:v>76677.759999999995</c:v>
                </c:pt>
                <c:pt idx="6765">
                  <c:v>76688.75</c:v>
                </c:pt>
                <c:pt idx="6766">
                  <c:v>76700.324999999997</c:v>
                </c:pt>
                <c:pt idx="6767">
                  <c:v>76711.914999999994</c:v>
                </c:pt>
                <c:pt idx="6768">
                  <c:v>76723.485000000001</c:v>
                </c:pt>
                <c:pt idx="6769">
                  <c:v>76735.06</c:v>
                </c:pt>
                <c:pt idx="6770">
                  <c:v>76746.675000000003</c:v>
                </c:pt>
                <c:pt idx="6771">
                  <c:v>76758.154999999999</c:v>
                </c:pt>
                <c:pt idx="6772">
                  <c:v>76769.815000000002</c:v>
                </c:pt>
                <c:pt idx="6773">
                  <c:v>76781.425000000003</c:v>
                </c:pt>
                <c:pt idx="6774">
                  <c:v>76793.044999999998</c:v>
                </c:pt>
                <c:pt idx="6775">
                  <c:v>76804.375</c:v>
                </c:pt>
                <c:pt idx="6776">
                  <c:v>76815.914999999994</c:v>
                </c:pt>
                <c:pt idx="6777">
                  <c:v>76825.72</c:v>
                </c:pt>
                <c:pt idx="6778">
                  <c:v>76827.354999999996</c:v>
                </c:pt>
                <c:pt idx="6779">
                  <c:v>76839.024999999994</c:v>
                </c:pt>
                <c:pt idx="6780">
                  <c:v>76850.645000000004</c:v>
                </c:pt>
                <c:pt idx="6781">
                  <c:v>76860.955000000002</c:v>
                </c:pt>
                <c:pt idx="6782">
                  <c:v>76871.3</c:v>
                </c:pt>
                <c:pt idx="6783">
                  <c:v>76882.875</c:v>
                </c:pt>
                <c:pt idx="6784">
                  <c:v>76894.445000000007</c:v>
                </c:pt>
                <c:pt idx="6785">
                  <c:v>76906.11</c:v>
                </c:pt>
                <c:pt idx="6786">
                  <c:v>76917.535000000003</c:v>
                </c:pt>
                <c:pt idx="6787">
                  <c:v>76929.145000000004</c:v>
                </c:pt>
                <c:pt idx="6788">
                  <c:v>76940.800000000003</c:v>
                </c:pt>
                <c:pt idx="6789">
                  <c:v>76952.434999999998</c:v>
                </c:pt>
                <c:pt idx="6790">
                  <c:v>76964.009999999995</c:v>
                </c:pt>
                <c:pt idx="6791">
                  <c:v>76975.58</c:v>
                </c:pt>
                <c:pt idx="6792">
                  <c:v>76987.154999999999</c:v>
                </c:pt>
                <c:pt idx="6793">
                  <c:v>76998.645000000004</c:v>
                </c:pt>
                <c:pt idx="6794">
                  <c:v>77010.294999999998</c:v>
                </c:pt>
                <c:pt idx="6795">
                  <c:v>77021.78</c:v>
                </c:pt>
                <c:pt idx="6796">
                  <c:v>77033.38</c:v>
                </c:pt>
                <c:pt idx="6797">
                  <c:v>77045.024999999994</c:v>
                </c:pt>
                <c:pt idx="6798">
                  <c:v>77056.604999999996</c:v>
                </c:pt>
                <c:pt idx="6799">
                  <c:v>77068.22</c:v>
                </c:pt>
                <c:pt idx="6800">
                  <c:v>77079.98</c:v>
                </c:pt>
                <c:pt idx="6801">
                  <c:v>77091.675000000003</c:v>
                </c:pt>
                <c:pt idx="6802">
                  <c:v>77103.145000000004</c:v>
                </c:pt>
                <c:pt idx="6803">
                  <c:v>77114.744999999995</c:v>
                </c:pt>
                <c:pt idx="6804">
                  <c:v>77126.455000000002</c:v>
                </c:pt>
                <c:pt idx="6805">
                  <c:v>77138.195000000007</c:v>
                </c:pt>
                <c:pt idx="6806">
                  <c:v>77149.925000000003</c:v>
                </c:pt>
                <c:pt idx="6807">
                  <c:v>77161.565000000002</c:v>
                </c:pt>
                <c:pt idx="6808">
                  <c:v>77173.22</c:v>
                </c:pt>
                <c:pt idx="6809">
                  <c:v>77184.895000000004</c:v>
                </c:pt>
                <c:pt idx="6810">
                  <c:v>77196.634999999995</c:v>
                </c:pt>
                <c:pt idx="6811">
                  <c:v>77208.225000000006</c:v>
                </c:pt>
                <c:pt idx="6812">
                  <c:v>77219.824999999997</c:v>
                </c:pt>
                <c:pt idx="6813">
                  <c:v>77231.42</c:v>
                </c:pt>
                <c:pt idx="6814">
                  <c:v>77243.009999999995</c:v>
                </c:pt>
                <c:pt idx="6815">
                  <c:v>77254.625</c:v>
                </c:pt>
                <c:pt idx="6816">
                  <c:v>77266.3</c:v>
                </c:pt>
                <c:pt idx="6817">
                  <c:v>77278.014999999999</c:v>
                </c:pt>
                <c:pt idx="6818">
                  <c:v>77289.625</c:v>
                </c:pt>
                <c:pt idx="6819">
                  <c:v>77301.3</c:v>
                </c:pt>
                <c:pt idx="6820">
                  <c:v>77312.854999999996</c:v>
                </c:pt>
                <c:pt idx="6821">
                  <c:v>77324.434999999998</c:v>
                </c:pt>
                <c:pt idx="6822">
                  <c:v>77336.100000000006</c:v>
                </c:pt>
                <c:pt idx="6823">
                  <c:v>77347.820000000007</c:v>
                </c:pt>
                <c:pt idx="6824">
                  <c:v>77359.509999999995</c:v>
                </c:pt>
                <c:pt idx="6825">
                  <c:v>77371.264999999999</c:v>
                </c:pt>
                <c:pt idx="6826">
                  <c:v>77382.67</c:v>
                </c:pt>
                <c:pt idx="6827">
                  <c:v>77394.395000000004</c:v>
                </c:pt>
                <c:pt idx="6828">
                  <c:v>77406.024999999994</c:v>
                </c:pt>
                <c:pt idx="6829">
                  <c:v>77417.8</c:v>
                </c:pt>
                <c:pt idx="6830">
                  <c:v>77429.505000000005</c:v>
                </c:pt>
                <c:pt idx="6831">
                  <c:v>77441.074999999997</c:v>
                </c:pt>
                <c:pt idx="6832">
                  <c:v>77452.755000000005</c:v>
                </c:pt>
                <c:pt idx="6833">
                  <c:v>77464.485000000001</c:v>
                </c:pt>
                <c:pt idx="6834">
                  <c:v>77474.625</c:v>
                </c:pt>
                <c:pt idx="6835">
                  <c:v>77486.34</c:v>
                </c:pt>
                <c:pt idx="6836">
                  <c:v>77498.095000000001</c:v>
                </c:pt>
                <c:pt idx="6837">
                  <c:v>77509.725000000006</c:v>
                </c:pt>
                <c:pt idx="6838">
                  <c:v>77521.225000000006</c:v>
                </c:pt>
                <c:pt idx="6839">
                  <c:v>77532.95</c:v>
                </c:pt>
                <c:pt idx="6840">
                  <c:v>77543.095000000001</c:v>
                </c:pt>
                <c:pt idx="6841">
                  <c:v>77554.414999999994</c:v>
                </c:pt>
                <c:pt idx="6842">
                  <c:v>77566.13</c:v>
                </c:pt>
                <c:pt idx="6843">
                  <c:v>77577.735000000001</c:v>
                </c:pt>
                <c:pt idx="6844">
                  <c:v>77589.460000000006</c:v>
                </c:pt>
                <c:pt idx="6845">
                  <c:v>77601.134999999995</c:v>
                </c:pt>
                <c:pt idx="6846">
                  <c:v>77612.895000000004</c:v>
                </c:pt>
                <c:pt idx="6847">
                  <c:v>77624.61</c:v>
                </c:pt>
                <c:pt idx="6848">
                  <c:v>77636.33</c:v>
                </c:pt>
                <c:pt idx="6849">
                  <c:v>77648.06</c:v>
                </c:pt>
                <c:pt idx="6850">
                  <c:v>77658.524999999994</c:v>
                </c:pt>
                <c:pt idx="6851">
                  <c:v>77670.3</c:v>
                </c:pt>
                <c:pt idx="6852">
                  <c:v>77682.054999999993</c:v>
                </c:pt>
                <c:pt idx="6853">
                  <c:v>77693.695000000007</c:v>
                </c:pt>
                <c:pt idx="6854">
                  <c:v>77705.440000000002</c:v>
                </c:pt>
                <c:pt idx="6855">
                  <c:v>77717.184999999998</c:v>
                </c:pt>
                <c:pt idx="6856">
                  <c:v>77728.925000000003</c:v>
                </c:pt>
                <c:pt idx="6857">
                  <c:v>77740.56</c:v>
                </c:pt>
                <c:pt idx="6858">
                  <c:v>77752.184999999998</c:v>
                </c:pt>
                <c:pt idx="6859">
                  <c:v>77763.75</c:v>
                </c:pt>
                <c:pt idx="6860">
                  <c:v>77775.45</c:v>
                </c:pt>
                <c:pt idx="6861">
                  <c:v>77787.095000000001</c:v>
                </c:pt>
                <c:pt idx="6862">
                  <c:v>77798.820000000007</c:v>
                </c:pt>
                <c:pt idx="6863">
                  <c:v>77810.544999999998</c:v>
                </c:pt>
                <c:pt idx="6864">
                  <c:v>77821.514999999999</c:v>
                </c:pt>
                <c:pt idx="6865">
                  <c:v>77833.244999999995</c:v>
                </c:pt>
                <c:pt idx="6866">
                  <c:v>77844.89</c:v>
                </c:pt>
                <c:pt idx="6867">
                  <c:v>77856.539999999994</c:v>
                </c:pt>
                <c:pt idx="6868">
                  <c:v>77868.125</c:v>
                </c:pt>
                <c:pt idx="6869">
                  <c:v>77879.714999999997</c:v>
                </c:pt>
                <c:pt idx="6870">
                  <c:v>77891.434999999998</c:v>
                </c:pt>
                <c:pt idx="6871">
                  <c:v>77903.134999999995</c:v>
                </c:pt>
                <c:pt idx="6872">
                  <c:v>77914.794999999998</c:v>
                </c:pt>
                <c:pt idx="6873">
                  <c:v>77925.875</c:v>
                </c:pt>
                <c:pt idx="6874">
                  <c:v>77937.475000000006</c:v>
                </c:pt>
                <c:pt idx="6875">
                  <c:v>77949.115000000005</c:v>
                </c:pt>
                <c:pt idx="6876">
                  <c:v>77960.755000000005</c:v>
                </c:pt>
                <c:pt idx="6877">
                  <c:v>77972.350000000006</c:v>
                </c:pt>
                <c:pt idx="6878">
                  <c:v>77983.87</c:v>
                </c:pt>
                <c:pt idx="6879">
                  <c:v>77995.485000000001</c:v>
                </c:pt>
                <c:pt idx="6880">
                  <c:v>78007.095000000001</c:v>
                </c:pt>
                <c:pt idx="6881">
                  <c:v>78018.83</c:v>
                </c:pt>
                <c:pt idx="6882">
                  <c:v>78030.505000000005</c:v>
                </c:pt>
                <c:pt idx="6883">
                  <c:v>78042.205000000002</c:v>
                </c:pt>
                <c:pt idx="6884">
                  <c:v>78053.645000000004</c:v>
                </c:pt>
                <c:pt idx="6885">
                  <c:v>78065.294999999998</c:v>
                </c:pt>
                <c:pt idx="6886">
                  <c:v>78076.86</c:v>
                </c:pt>
                <c:pt idx="6887">
                  <c:v>78088.490000000005</c:v>
                </c:pt>
                <c:pt idx="6888">
                  <c:v>78099.990000000005</c:v>
                </c:pt>
                <c:pt idx="6889">
                  <c:v>78111.63</c:v>
                </c:pt>
                <c:pt idx="6890">
                  <c:v>78123.28</c:v>
                </c:pt>
                <c:pt idx="6891">
                  <c:v>78134.94</c:v>
                </c:pt>
                <c:pt idx="6892">
                  <c:v>78146.559999999998</c:v>
                </c:pt>
                <c:pt idx="6893">
                  <c:v>78157.850000000006</c:v>
                </c:pt>
                <c:pt idx="6894">
                  <c:v>78169.514999999999</c:v>
                </c:pt>
                <c:pt idx="6895">
                  <c:v>78181.195000000007</c:v>
                </c:pt>
                <c:pt idx="6896">
                  <c:v>78192.875</c:v>
                </c:pt>
                <c:pt idx="6897">
                  <c:v>78204.054999999993</c:v>
                </c:pt>
                <c:pt idx="6898">
                  <c:v>78215.83</c:v>
                </c:pt>
                <c:pt idx="6899">
                  <c:v>78227.395000000004</c:v>
                </c:pt>
                <c:pt idx="6900">
                  <c:v>78239.115000000005</c:v>
                </c:pt>
                <c:pt idx="6901">
                  <c:v>78250.835000000006</c:v>
                </c:pt>
                <c:pt idx="6902">
                  <c:v>78262.505000000005</c:v>
                </c:pt>
                <c:pt idx="6903">
                  <c:v>78274.14</c:v>
                </c:pt>
                <c:pt idx="6904">
                  <c:v>78285.675000000003</c:v>
                </c:pt>
                <c:pt idx="6905">
                  <c:v>78297.34</c:v>
                </c:pt>
                <c:pt idx="6906">
                  <c:v>78309.085000000006</c:v>
                </c:pt>
                <c:pt idx="6907">
                  <c:v>78320.72</c:v>
                </c:pt>
                <c:pt idx="6908">
                  <c:v>78332.28</c:v>
                </c:pt>
                <c:pt idx="6909">
                  <c:v>78343.929999999993</c:v>
                </c:pt>
                <c:pt idx="6910">
                  <c:v>78355.014999999999</c:v>
                </c:pt>
                <c:pt idx="6911">
                  <c:v>78366.755000000005</c:v>
                </c:pt>
                <c:pt idx="6912">
                  <c:v>78378.384999999995</c:v>
                </c:pt>
                <c:pt idx="6913">
                  <c:v>78389.884999999995</c:v>
                </c:pt>
                <c:pt idx="6914">
                  <c:v>78401.539999999994</c:v>
                </c:pt>
                <c:pt idx="6915">
                  <c:v>78413.240000000005</c:v>
                </c:pt>
                <c:pt idx="6916">
                  <c:v>78424.895000000004</c:v>
                </c:pt>
                <c:pt idx="6917">
                  <c:v>78436.414999999994</c:v>
                </c:pt>
                <c:pt idx="6918">
                  <c:v>78448.19</c:v>
                </c:pt>
                <c:pt idx="6919">
                  <c:v>78459.925000000003</c:v>
                </c:pt>
                <c:pt idx="6920">
                  <c:v>78471.524999999994</c:v>
                </c:pt>
                <c:pt idx="6921">
                  <c:v>78483.145000000004</c:v>
                </c:pt>
                <c:pt idx="6922">
                  <c:v>78494.255000000005</c:v>
                </c:pt>
                <c:pt idx="6923">
                  <c:v>78505.895000000004</c:v>
                </c:pt>
                <c:pt idx="6924">
                  <c:v>78517.554999999993</c:v>
                </c:pt>
                <c:pt idx="6925">
                  <c:v>78529.274999999994</c:v>
                </c:pt>
                <c:pt idx="6926">
                  <c:v>78541.014999999999</c:v>
                </c:pt>
                <c:pt idx="6927">
                  <c:v>78552.649999999994</c:v>
                </c:pt>
                <c:pt idx="6928">
                  <c:v>78564.294999999998</c:v>
                </c:pt>
                <c:pt idx="6929">
                  <c:v>78575.990000000005</c:v>
                </c:pt>
                <c:pt idx="6930">
                  <c:v>78587.55</c:v>
                </c:pt>
                <c:pt idx="6931">
                  <c:v>78599.115000000005</c:v>
                </c:pt>
                <c:pt idx="6932">
                  <c:v>78610.81</c:v>
                </c:pt>
                <c:pt idx="6933">
                  <c:v>78622.445000000007</c:v>
                </c:pt>
                <c:pt idx="6934">
                  <c:v>78634.035000000003</c:v>
                </c:pt>
                <c:pt idx="6935">
                  <c:v>78635.725000000006</c:v>
                </c:pt>
                <c:pt idx="6936">
                  <c:v>78646.17</c:v>
                </c:pt>
                <c:pt idx="6937">
                  <c:v>78657.759999999995</c:v>
                </c:pt>
                <c:pt idx="6938">
                  <c:v>78669.460000000006</c:v>
                </c:pt>
                <c:pt idx="6939">
                  <c:v>78681.115000000005</c:v>
                </c:pt>
                <c:pt idx="6940">
                  <c:v>78692.800000000003</c:v>
                </c:pt>
                <c:pt idx="6941">
                  <c:v>78704.455000000002</c:v>
                </c:pt>
                <c:pt idx="6942">
                  <c:v>78716.039999999994</c:v>
                </c:pt>
                <c:pt idx="6943">
                  <c:v>78722.235000000001</c:v>
                </c:pt>
                <c:pt idx="6944">
                  <c:v>78733.38</c:v>
                </c:pt>
                <c:pt idx="6945">
                  <c:v>78744.62</c:v>
                </c:pt>
                <c:pt idx="6946">
                  <c:v>78756.005000000005</c:v>
                </c:pt>
                <c:pt idx="6947">
                  <c:v>78761.460000000006</c:v>
                </c:pt>
                <c:pt idx="6948">
                  <c:v>78773.08</c:v>
                </c:pt>
                <c:pt idx="6949">
                  <c:v>78784.464999999997</c:v>
                </c:pt>
                <c:pt idx="6950">
                  <c:v>78796.14</c:v>
                </c:pt>
                <c:pt idx="6951">
                  <c:v>78807.45</c:v>
                </c:pt>
                <c:pt idx="6952">
                  <c:v>78819.074999999997</c:v>
                </c:pt>
                <c:pt idx="6953">
                  <c:v>78830.34</c:v>
                </c:pt>
                <c:pt idx="6954">
                  <c:v>78841.934999999998</c:v>
                </c:pt>
                <c:pt idx="6955">
                  <c:v>78853.535000000003</c:v>
                </c:pt>
                <c:pt idx="6956">
                  <c:v>78864.994999999995</c:v>
                </c:pt>
                <c:pt idx="6957">
                  <c:v>78876.63</c:v>
                </c:pt>
                <c:pt idx="6958">
                  <c:v>78888.33</c:v>
                </c:pt>
                <c:pt idx="6959">
                  <c:v>78899.985000000001</c:v>
                </c:pt>
                <c:pt idx="6960">
                  <c:v>78911.654999999999</c:v>
                </c:pt>
                <c:pt idx="6961">
                  <c:v>78923.395000000004</c:v>
                </c:pt>
                <c:pt idx="6962">
                  <c:v>78934.725000000006</c:v>
                </c:pt>
                <c:pt idx="6963">
                  <c:v>78946.41</c:v>
                </c:pt>
                <c:pt idx="6964">
                  <c:v>78958.149999999994</c:v>
                </c:pt>
                <c:pt idx="6965">
                  <c:v>78968.184999999998</c:v>
                </c:pt>
                <c:pt idx="6966">
                  <c:v>78979.514999999999</c:v>
                </c:pt>
                <c:pt idx="6967">
                  <c:v>78991.210000000006</c:v>
                </c:pt>
                <c:pt idx="6968">
                  <c:v>79002.115000000005</c:v>
                </c:pt>
                <c:pt idx="6969">
                  <c:v>79013.645000000004</c:v>
                </c:pt>
                <c:pt idx="6970">
                  <c:v>79025.3</c:v>
                </c:pt>
                <c:pt idx="6971">
                  <c:v>79037</c:v>
                </c:pt>
                <c:pt idx="6972">
                  <c:v>79048.634999999995</c:v>
                </c:pt>
                <c:pt idx="6973">
                  <c:v>79060.264999999999</c:v>
                </c:pt>
                <c:pt idx="6974">
                  <c:v>79071.994999999995</c:v>
                </c:pt>
                <c:pt idx="6975">
                  <c:v>79083.625</c:v>
                </c:pt>
                <c:pt idx="6976">
                  <c:v>79095.320000000007</c:v>
                </c:pt>
                <c:pt idx="6977">
                  <c:v>79107.035000000003</c:v>
                </c:pt>
                <c:pt idx="6978">
                  <c:v>79118.695000000007</c:v>
                </c:pt>
                <c:pt idx="6979">
                  <c:v>79130.425000000003</c:v>
                </c:pt>
                <c:pt idx="6980">
                  <c:v>79142.154999999999</c:v>
                </c:pt>
                <c:pt idx="6981">
                  <c:v>79153.925000000003</c:v>
                </c:pt>
                <c:pt idx="6982">
                  <c:v>79165.684999999998</c:v>
                </c:pt>
                <c:pt idx="6983">
                  <c:v>79177.399999999994</c:v>
                </c:pt>
                <c:pt idx="6984">
                  <c:v>79189.095000000001</c:v>
                </c:pt>
                <c:pt idx="6985">
                  <c:v>79200.83</c:v>
                </c:pt>
                <c:pt idx="6986">
                  <c:v>79212.315000000002</c:v>
                </c:pt>
                <c:pt idx="6987">
                  <c:v>79223.990000000005</c:v>
                </c:pt>
                <c:pt idx="6988">
                  <c:v>79235.7</c:v>
                </c:pt>
                <c:pt idx="6989">
                  <c:v>79247.404999999999</c:v>
                </c:pt>
                <c:pt idx="6990">
                  <c:v>79259.085000000006</c:v>
                </c:pt>
                <c:pt idx="6991">
                  <c:v>79270.794999999998</c:v>
                </c:pt>
                <c:pt idx="6992">
                  <c:v>79282.425000000003</c:v>
                </c:pt>
                <c:pt idx="6993">
                  <c:v>79294.044999999998</c:v>
                </c:pt>
                <c:pt idx="6994">
                  <c:v>79305.36</c:v>
                </c:pt>
                <c:pt idx="6995">
                  <c:v>79317.070000000007</c:v>
                </c:pt>
                <c:pt idx="6996">
                  <c:v>79328.759999999995</c:v>
                </c:pt>
                <c:pt idx="6997">
                  <c:v>79340.490000000005</c:v>
                </c:pt>
                <c:pt idx="6998">
                  <c:v>79352.134999999995</c:v>
                </c:pt>
                <c:pt idx="6999">
                  <c:v>79363.854999999996</c:v>
                </c:pt>
                <c:pt idx="7000">
                  <c:v>79375.574999999997</c:v>
                </c:pt>
                <c:pt idx="7001">
                  <c:v>79387.304999999993</c:v>
                </c:pt>
                <c:pt idx="7002">
                  <c:v>79398.95</c:v>
                </c:pt>
                <c:pt idx="7003">
                  <c:v>79410.63</c:v>
                </c:pt>
                <c:pt idx="7004">
                  <c:v>79422.38</c:v>
                </c:pt>
                <c:pt idx="7005">
                  <c:v>79434.039999999994</c:v>
                </c:pt>
                <c:pt idx="7006">
                  <c:v>79445.72</c:v>
                </c:pt>
                <c:pt idx="7007">
                  <c:v>79457.399999999994</c:v>
                </c:pt>
                <c:pt idx="7008">
                  <c:v>79469.205000000002</c:v>
                </c:pt>
                <c:pt idx="7009">
                  <c:v>79480.925000000003</c:v>
                </c:pt>
                <c:pt idx="7010">
                  <c:v>79492.479999999996</c:v>
                </c:pt>
                <c:pt idx="7011">
                  <c:v>79503.884999999995</c:v>
                </c:pt>
                <c:pt idx="7012">
                  <c:v>79515.544999999998</c:v>
                </c:pt>
                <c:pt idx="7013">
                  <c:v>79527.294999999998</c:v>
                </c:pt>
                <c:pt idx="7014">
                  <c:v>79538.875</c:v>
                </c:pt>
                <c:pt idx="7015">
                  <c:v>79550.565000000002</c:v>
                </c:pt>
                <c:pt idx="7016">
                  <c:v>79562.070000000007</c:v>
                </c:pt>
                <c:pt idx="7017">
                  <c:v>79573.73</c:v>
                </c:pt>
                <c:pt idx="7018">
                  <c:v>79585.384999999995</c:v>
                </c:pt>
                <c:pt idx="7019">
                  <c:v>79597.044999999998</c:v>
                </c:pt>
                <c:pt idx="7020">
                  <c:v>79608.63</c:v>
                </c:pt>
                <c:pt idx="7021">
                  <c:v>79619.58</c:v>
                </c:pt>
                <c:pt idx="7022">
                  <c:v>79630.815000000002</c:v>
                </c:pt>
                <c:pt idx="7023">
                  <c:v>79642.445000000007</c:v>
                </c:pt>
                <c:pt idx="7024">
                  <c:v>79653.975000000006</c:v>
                </c:pt>
                <c:pt idx="7025">
                  <c:v>79665.63</c:v>
                </c:pt>
                <c:pt idx="7026">
                  <c:v>79677.31</c:v>
                </c:pt>
                <c:pt idx="7027">
                  <c:v>79688.895000000004</c:v>
                </c:pt>
                <c:pt idx="7028">
                  <c:v>79700.595000000001</c:v>
                </c:pt>
                <c:pt idx="7029">
                  <c:v>79712.2</c:v>
                </c:pt>
                <c:pt idx="7030">
                  <c:v>79723.8</c:v>
                </c:pt>
                <c:pt idx="7031">
                  <c:v>79735.445000000007</c:v>
                </c:pt>
                <c:pt idx="7032">
                  <c:v>79746.63</c:v>
                </c:pt>
                <c:pt idx="7033">
                  <c:v>79758.264999999999</c:v>
                </c:pt>
                <c:pt idx="7034">
                  <c:v>79769.875</c:v>
                </c:pt>
                <c:pt idx="7035">
                  <c:v>79781.404999999999</c:v>
                </c:pt>
                <c:pt idx="7036">
                  <c:v>79793.024999999994</c:v>
                </c:pt>
                <c:pt idx="7037">
                  <c:v>79804.654999999999</c:v>
                </c:pt>
                <c:pt idx="7038">
                  <c:v>79816.294999999998</c:v>
                </c:pt>
                <c:pt idx="7039">
                  <c:v>79827.960000000006</c:v>
                </c:pt>
                <c:pt idx="7040">
                  <c:v>79839.554999999993</c:v>
                </c:pt>
                <c:pt idx="7041">
                  <c:v>79851.210000000006</c:v>
                </c:pt>
                <c:pt idx="7042">
                  <c:v>79862.865000000005</c:v>
                </c:pt>
                <c:pt idx="7043">
                  <c:v>79874.524999999994</c:v>
                </c:pt>
                <c:pt idx="7044">
                  <c:v>79886.17</c:v>
                </c:pt>
                <c:pt idx="7045">
                  <c:v>79897.73</c:v>
                </c:pt>
                <c:pt idx="7046">
                  <c:v>79909.345000000001</c:v>
                </c:pt>
                <c:pt idx="7047">
                  <c:v>79920.914999999994</c:v>
                </c:pt>
                <c:pt idx="7048">
                  <c:v>79932.45</c:v>
                </c:pt>
                <c:pt idx="7049">
                  <c:v>79944.115000000005</c:v>
                </c:pt>
                <c:pt idx="7050">
                  <c:v>79955.625</c:v>
                </c:pt>
                <c:pt idx="7051">
                  <c:v>79967.175000000003</c:v>
                </c:pt>
                <c:pt idx="7052">
                  <c:v>79978.759999999995</c:v>
                </c:pt>
                <c:pt idx="7053">
                  <c:v>79990.41</c:v>
                </c:pt>
                <c:pt idx="7054">
                  <c:v>80001.960000000006</c:v>
                </c:pt>
                <c:pt idx="7055">
                  <c:v>80013.485000000001</c:v>
                </c:pt>
                <c:pt idx="7056">
                  <c:v>80025.035000000003</c:v>
                </c:pt>
                <c:pt idx="7057">
                  <c:v>80036.664999999994</c:v>
                </c:pt>
                <c:pt idx="7058">
                  <c:v>80048.235000000001</c:v>
                </c:pt>
                <c:pt idx="7059">
                  <c:v>80059.865000000005</c:v>
                </c:pt>
                <c:pt idx="7060">
                  <c:v>80071.475000000006</c:v>
                </c:pt>
                <c:pt idx="7061">
                  <c:v>80083.134999999995</c:v>
                </c:pt>
                <c:pt idx="7062">
                  <c:v>80094.73</c:v>
                </c:pt>
                <c:pt idx="7063">
                  <c:v>80106.294999999998</c:v>
                </c:pt>
                <c:pt idx="7064">
                  <c:v>80117.824999999997</c:v>
                </c:pt>
                <c:pt idx="7065">
                  <c:v>80129.5</c:v>
                </c:pt>
                <c:pt idx="7066">
                  <c:v>80141.08</c:v>
                </c:pt>
                <c:pt idx="7067">
                  <c:v>80152.735000000001</c:v>
                </c:pt>
                <c:pt idx="7068">
                  <c:v>80164.28</c:v>
                </c:pt>
                <c:pt idx="7069">
                  <c:v>80175.354999999996</c:v>
                </c:pt>
                <c:pt idx="7070">
                  <c:v>80187.009999999995</c:v>
                </c:pt>
                <c:pt idx="7071">
                  <c:v>80198.675000000003</c:v>
                </c:pt>
                <c:pt idx="7072">
                  <c:v>80210.320000000007</c:v>
                </c:pt>
                <c:pt idx="7073">
                  <c:v>80221.934999999998</c:v>
                </c:pt>
                <c:pt idx="7074">
                  <c:v>80233.544999999998</c:v>
                </c:pt>
                <c:pt idx="7075">
                  <c:v>80244.63</c:v>
                </c:pt>
                <c:pt idx="7076">
                  <c:v>80256.225000000006</c:v>
                </c:pt>
                <c:pt idx="7077">
                  <c:v>80267.824999999997</c:v>
                </c:pt>
                <c:pt idx="7078">
                  <c:v>80279.25</c:v>
                </c:pt>
                <c:pt idx="7079">
                  <c:v>80290.87</c:v>
                </c:pt>
                <c:pt idx="7080">
                  <c:v>80302.395000000004</c:v>
                </c:pt>
                <c:pt idx="7081">
                  <c:v>80314.085000000006</c:v>
                </c:pt>
                <c:pt idx="7082">
                  <c:v>80325.664999999994</c:v>
                </c:pt>
                <c:pt idx="7083">
                  <c:v>80337.145000000004</c:v>
                </c:pt>
                <c:pt idx="7084">
                  <c:v>80348.789999999994</c:v>
                </c:pt>
                <c:pt idx="7085">
                  <c:v>80360.39</c:v>
                </c:pt>
                <c:pt idx="7086">
                  <c:v>80371.764999999999</c:v>
                </c:pt>
                <c:pt idx="7087">
                  <c:v>80383.37</c:v>
                </c:pt>
                <c:pt idx="7088">
                  <c:v>80394.904999999999</c:v>
                </c:pt>
                <c:pt idx="7089">
                  <c:v>80406.460000000006</c:v>
                </c:pt>
                <c:pt idx="7090">
                  <c:v>80418.044999999998</c:v>
                </c:pt>
                <c:pt idx="7091">
                  <c:v>80429.595000000001</c:v>
                </c:pt>
                <c:pt idx="7092">
                  <c:v>80441.244999999995</c:v>
                </c:pt>
                <c:pt idx="7093">
                  <c:v>80452.81</c:v>
                </c:pt>
                <c:pt idx="7094">
                  <c:v>80464.42</c:v>
                </c:pt>
                <c:pt idx="7095">
                  <c:v>80476.035000000003</c:v>
                </c:pt>
                <c:pt idx="7096">
                  <c:v>80487.684999999998</c:v>
                </c:pt>
                <c:pt idx="7097">
                  <c:v>80499.259999999995</c:v>
                </c:pt>
                <c:pt idx="7098">
                  <c:v>80510.845000000001</c:v>
                </c:pt>
                <c:pt idx="7099">
                  <c:v>80522.335000000006</c:v>
                </c:pt>
                <c:pt idx="7100">
                  <c:v>80533.945000000007</c:v>
                </c:pt>
                <c:pt idx="7101">
                  <c:v>80545.33</c:v>
                </c:pt>
                <c:pt idx="7102">
                  <c:v>80556.94</c:v>
                </c:pt>
                <c:pt idx="7103">
                  <c:v>80568.485000000001</c:v>
                </c:pt>
                <c:pt idx="7104">
                  <c:v>80580.065000000002</c:v>
                </c:pt>
                <c:pt idx="7105">
                  <c:v>80591.679999999993</c:v>
                </c:pt>
                <c:pt idx="7106">
                  <c:v>80603.28</c:v>
                </c:pt>
                <c:pt idx="7107">
                  <c:v>80614.990000000005</c:v>
                </c:pt>
                <c:pt idx="7108">
                  <c:v>80626.75</c:v>
                </c:pt>
                <c:pt idx="7109">
                  <c:v>80638.455000000002</c:v>
                </c:pt>
                <c:pt idx="7110">
                  <c:v>80650.104999999996</c:v>
                </c:pt>
                <c:pt idx="7111">
                  <c:v>80661.679999999993</c:v>
                </c:pt>
                <c:pt idx="7112">
                  <c:v>80673.285000000003</c:v>
                </c:pt>
                <c:pt idx="7113">
                  <c:v>80684.985000000001</c:v>
                </c:pt>
                <c:pt idx="7114">
                  <c:v>80696.654999999999</c:v>
                </c:pt>
                <c:pt idx="7115">
                  <c:v>80708.395000000004</c:v>
                </c:pt>
                <c:pt idx="7116">
                  <c:v>80720.125</c:v>
                </c:pt>
                <c:pt idx="7117">
                  <c:v>80731.404999999999</c:v>
                </c:pt>
                <c:pt idx="7118">
                  <c:v>80743.085000000006</c:v>
                </c:pt>
                <c:pt idx="7119">
                  <c:v>80754.84</c:v>
                </c:pt>
                <c:pt idx="7120">
                  <c:v>80766.514999999999</c:v>
                </c:pt>
                <c:pt idx="7121">
                  <c:v>80778.17</c:v>
                </c:pt>
                <c:pt idx="7122">
                  <c:v>80789.66</c:v>
                </c:pt>
                <c:pt idx="7123">
                  <c:v>80801.384999999995</c:v>
                </c:pt>
                <c:pt idx="7124">
                  <c:v>80812.72</c:v>
                </c:pt>
                <c:pt idx="7125">
                  <c:v>80824.36</c:v>
                </c:pt>
                <c:pt idx="7126">
                  <c:v>80835.945000000007</c:v>
                </c:pt>
                <c:pt idx="7127">
                  <c:v>80847.570000000007</c:v>
                </c:pt>
                <c:pt idx="7128">
                  <c:v>80859.259999999995</c:v>
                </c:pt>
                <c:pt idx="7129">
                  <c:v>80870.955000000002</c:v>
                </c:pt>
                <c:pt idx="7130">
                  <c:v>80882.494999999995</c:v>
                </c:pt>
                <c:pt idx="7131">
                  <c:v>80894.240000000005</c:v>
                </c:pt>
                <c:pt idx="7132">
                  <c:v>80906</c:v>
                </c:pt>
                <c:pt idx="7133">
                  <c:v>80917.684999999998</c:v>
                </c:pt>
                <c:pt idx="7134">
                  <c:v>80929.354999999996</c:v>
                </c:pt>
                <c:pt idx="7135">
                  <c:v>80941.005000000005</c:v>
                </c:pt>
                <c:pt idx="7136">
                  <c:v>80952.63</c:v>
                </c:pt>
                <c:pt idx="7137">
                  <c:v>80964.255000000005</c:v>
                </c:pt>
                <c:pt idx="7138">
                  <c:v>80975.839999999997</c:v>
                </c:pt>
                <c:pt idx="7139">
                  <c:v>80987.434999999998</c:v>
                </c:pt>
                <c:pt idx="7140">
                  <c:v>80998.964999999997</c:v>
                </c:pt>
                <c:pt idx="7141">
                  <c:v>81010.494999999995</c:v>
                </c:pt>
                <c:pt idx="7142">
                  <c:v>81022.065000000002</c:v>
                </c:pt>
                <c:pt idx="7143">
                  <c:v>81033.675000000003</c:v>
                </c:pt>
                <c:pt idx="7144">
                  <c:v>81044.914999999994</c:v>
                </c:pt>
                <c:pt idx="7145">
                  <c:v>81056.104999999996</c:v>
                </c:pt>
                <c:pt idx="7146">
                  <c:v>81067.75</c:v>
                </c:pt>
                <c:pt idx="7147">
                  <c:v>81079.39</c:v>
                </c:pt>
                <c:pt idx="7148">
                  <c:v>81091.02</c:v>
                </c:pt>
                <c:pt idx="7149">
                  <c:v>81102.654999999999</c:v>
                </c:pt>
                <c:pt idx="7150">
                  <c:v>81114.255000000005</c:v>
                </c:pt>
                <c:pt idx="7151">
                  <c:v>81125.854999999996</c:v>
                </c:pt>
                <c:pt idx="7152">
                  <c:v>81136.929999999993</c:v>
                </c:pt>
                <c:pt idx="7153">
                  <c:v>81148.17</c:v>
                </c:pt>
                <c:pt idx="7154">
                  <c:v>81159.574999999997</c:v>
                </c:pt>
                <c:pt idx="7155">
                  <c:v>81171.014999999999</c:v>
                </c:pt>
                <c:pt idx="7156">
                  <c:v>81182.445000000007</c:v>
                </c:pt>
                <c:pt idx="7157">
                  <c:v>81194.05</c:v>
                </c:pt>
                <c:pt idx="7158">
                  <c:v>81205.649999999994</c:v>
                </c:pt>
                <c:pt idx="7159">
                  <c:v>81216.634999999995</c:v>
                </c:pt>
                <c:pt idx="7160">
                  <c:v>81227.535000000003</c:v>
                </c:pt>
                <c:pt idx="7161">
                  <c:v>81239.17</c:v>
                </c:pt>
                <c:pt idx="7162">
                  <c:v>81250.820000000007</c:v>
                </c:pt>
                <c:pt idx="7163">
                  <c:v>81262.455000000002</c:v>
                </c:pt>
                <c:pt idx="7164">
                  <c:v>81274.195000000007</c:v>
                </c:pt>
                <c:pt idx="7165">
                  <c:v>81285.945000000007</c:v>
                </c:pt>
                <c:pt idx="7166">
                  <c:v>81297.684999999998</c:v>
                </c:pt>
                <c:pt idx="7167">
                  <c:v>81309.384999999995</c:v>
                </c:pt>
                <c:pt idx="7168">
                  <c:v>81321.065000000002</c:v>
                </c:pt>
                <c:pt idx="7169">
                  <c:v>81332.77</c:v>
                </c:pt>
                <c:pt idx="7170">
                  <c:v>81344.475000000006</c:v>
                </c:pt>
                <c:pt idx="7171">
                  <c:v>81356.024999999994</c:v>
                </c:pt>
                <c:pt idx="7172">
                  <c:v>81367.77</c:v>
                </c:pt>
                <c:pt idx="7173">
                  <c:v>81379.054999999993</c:v>
                </c:pt>
                <c:pt idx="7174">
                  <c:v>81390.84</c:v>
                </c:pt>
                <c:pt idx="7175">
                  <c:v>81402.544999999998</c:v>
                </c:pt>
                <c:pt idx="7176">
                  <c:v>81414.240000000005</c:v>
                </c:pt>
                <c:pt idx="7177">
                  <c:v>81425.925000000003</c:v>
                </c:pt>
                <c:pt idx="7178">
                  <c:v>81437.585000000006</c:v>
                </c:pt>
                <c:pt idx="7179">
                  <c:v>81449.255000000005</c:v>
                </c:pt>
                <c:pt idx="7180">
                  <c:v>81460.95</c:v>
                </c:pt>
                <c:pt idx="7181">
                  <c:v>81472.705000000002</c:v>
                </c:pt>
                <c:pt idx="7182">
                  <c:v>81483.945000000007</c:v>
                </c:pt>
                <c:pt idx="7183">
                  <c:v>81495.675000000003</c:v>
                </c:pt>
                <c:pt idx="7184">
                  <c:v>81507.434999999998</c:v>
                </c:pt>
                <c:pt idx="7185">
                  <c:v>81519.134999999995</c:v>
                </c:pt>
                <c:pt idx="7186">
                  <c:v>81530.600000000006</c:v>
                </c:pt>
                <c:pt idx="7187">
                  <c:v>81542.175000000003</c:v>
                </c:pt>
                <c:pt idx="7188">
                  <c:v>81553.47</c:v>
                </c:pt>
                <c:pt idx="7189">
                  <c:v>81565.16</c:v>
                </c:pt>
                <c:pt idx="7190">
                  <c:v>81576.865000000005</c:v>
                </c:pt>
                <c:pt idx="7191">
                  <c:v>81588.544999999998</c:v>
                </c:pt>
                <c:pt idx="7192">
                  <c:v>81600.225000000006</c:v>
                </c:pt>
                <c:pt idx="7193">
                  <c:v>81611.960000000006</c:v>
                </c:pt>
                <c:pt idx="7194">
                  <c:v>81623.679999999993</c:v>
                </c:pt>
                <c:pt idx="7195">
                  <c:v>81635.324999999997</c:v>
                </c:pt>
                <c:pt idx="7196">
                  <c:v>81646.574999999997</c:v>
                </c:pt>
                <c:pt idx="7197">
                  <c:v>81658.235000000001</c:v>
                </c:pt>
                <c:pt idx="7198">
                  <c:v>81669.83</c:v>
                </c:pt>
                <c:pt idx="7199">
                  <c:v>81681.384999999995</c:v>
                </c:pt>
                <c:pt idx="7200">
                  <c:v>81692.854999999996</c:v>
                </c:pt>
                <c:pt idx="7201">
                  <c:v>81704.505000000005</c:v>
                </c:pt>
                <c:pt idx="7202">
                  <c:v>81716.104999999996</c:v>
                </c:pt>
                <c:pt idx="7203">
                  <c:v>81727.83</c:v>
                </c:pt>
                <c:pt idx="7204">
                  <c:v>81739.5</c:v>
                </c:pt>
                <c:pt idx="7205">
                  <c:v>81751.22</c:v>
                </c:pt>
                <c:pt idx="7206">
                  <c:v>81762.835000000006</c:v>
                </c:pt>
                <c:pt idx="7207">
                  <c:v>81774.414999999994</c:v>
                </c:pt>
                <c:pt idx="7208">
                  <c:v>81786.035000000003</c:v>
                </c:pt>
                <c:pt idx="7209">
                  <c:v>81797.735000000001</c:v>
                </c:pt>
                <c:pt idx="7210">
                  <c:v>81809.414999999994</c:v>
                </c:pt>
                <c:pt idx="7211">
                  <c:v>81821.100000000006</c:v>
                </c:pt>
                <c:pt idx="7212">
                  <c:v>81831.585000000006</c:v>
                </c:pt>
                <c:pt idx="7213">
                  <c:v>81842.815000000002</c:v>
                </c:pt>
                <c:pt idx="7214">
                  <c:v>81854.425000000003</c:v>
                </c:pt>
                <c:pt idx="7215">
                  <c:v>81866.19</c:v>
                </c:pt>
                <c:pt idx="7216">
                  <c:v>81877.854999999996</c:v>
                </c:pt>
                <c:pt idx="7217">
                  <c:v>81889.47</c:v>
                </c:pt>
                <c:pt idx="7218">
                  <c:v>81901.104999999996</c:v>
                </c:pt>
                <c:pt idx="7219">
                  <c:v>81912.645000000004</c:v>
                </c:pt>
                <c:pt idx="7220">
                  <c:v>81923.350000000006</c:v>
                </c:pt>
                <c:pt idx="7221">
                  <c:v>81935.085000000006</c:v>
                </c:pt>
                <c:pt idx="7222">
                  <c:v>81946.725000000006</c:v>
                </c:pt>
                <c:pt idx="7223">
                  <c:v>81958.235000000001</c:v>
                </c:pt>
                <c:pt idx="7224">
                  <c:v>81969.72</c:v>
                </c:pt>
                <c:pt idx="7225">
                  <c:v>81981.294999999998</c:v>
                </c:pt>
                <c:pt idx="7226">
                  <c:v>81992.945000000007</c:v>
                </c:pt>
                <c:pt idx="7227">
                  <c:v>82004.544999999998</c:v>
                </c:pt>
                <c:pt idx="7228">
                  <c:v>82016.134999999995</c:v>
                </c:pt>
                <c:pt idx="7229">
                  <c:v>82027.55</c:v>
                </c:pt>
                <c:pt idx="7230">
                  <c:v>82039.255000000005</c:v>
                </c:pt>
                <c:pt idx="7231">
                  <c:v>82050.92</c:v>
                </c:pt>
                <c:pt idx="7232">
                  <c:v>82062.434999999998</c:v>
                </c:pt>
                <c:pt idx="7233">
                  <c:v>82074.149999999994</c:v>
                </c:pt>
                <c:pt idx="7234">
                  <c:v>82085.78</c:v>
                </c:pt>
                <c:pt idx="7235">
                  <c:v>82097.524999999994</c:v>
                </c:pt>
                <c:pt idx="7236">
                  <c:v>82109.259999999995</c:v>
                </c:pt>
                <c:pt idx="7237">
                  <c:v>82120.934999999998</c:v>
                </c:pt>
                <c:pt idx="7238">
                  <c:v>82132.675000000003</c:v>
                </c:pt>
                <c:pt idx="7239">
                  <c:v>82144.365000000005</c:v>
                </c:pt>
                <c:pt idx="7240">
                  <c:v>82156.035000000003</c:v>
                </c:pt>
                <c:pt idx="7241">
                  <c:v>82167.759999999995</c:v>
                </c:pt>
                <c:pt idx="7242">
                  <c:v>82179.41</c:v>
                </c:pt>
                <c:pt idx="7243">
                  <c:v>82191.05</c:v>
                </c:pt>
                <c:pt idx="7244">
                  <c:v>82202.8</c:v>
                </c:pt>
                <c:pt idx="7245">
                  <c:v>82214.559999999998</c:v>
                </c:pt>
                <c:pt idx="7246">
                  <c:v>82226.255000000005</c:v>
                </c:pt>
                <c:pt idx="7247">
                  <c:v>82237.695000000007</c:v>
                </c:pt>
                <c:pt idx="7248">
                  <c:v>82249.235000000001</c:v>
                </c:pt>
                <c:pt idx="7249">
                  <c:v>82260.884999999995</c:v>
                </c:pt>
                <c:pt idx="7250">
                  <c:v>82272.554999999993</c:v>
                </c:pt>
                <c:pt idx="7251">
                  <c:v>82284.315000000002</c:v>
                </c:pt>
                <c:pt idx="7252">
                  <c:v>82296</c:v>
                </c:pt>
                <c:pt idx="7253">
                  <c:v>82307.77</c:v>
                </c:pt>
                <c:pt idx="7254">
                  <c:v>82319.514999999999</c:v>
                </c:pt>
                <c:pt idx="7255">
                  <c:v>82331.16</c:v>
                </c:pt>
                <c:pt idx="7256">
                  <c:v>82340.22</c:v>
                </c:pt>
                <c:pt idx="7257">
                  <c:v>82351.820000000007</c:v>
                </c:pt>
                <c:pt idx="7258">
                  <c:v>82363.5</c:v>
                </c:pt>
                <c:pt idx="7259">
                  <c:v>82375.005000000005</c:v>
                </c:pt>
                <c:pt idx="7260">
                  <c:v>82386.154999999999</c:v>
                </c:pt>
                <c:pt idx="7261">
                  <c:v>82397.845000000001</c:v>
                </c:pt>
                <c:pt idx="7262">
                  <c:v>82409.544999999998</c:v>
                </c:pt>
                <c:pt idx="7263">
                  <c:v>82421.145000000004</c:v>
                </c:pt>
                <c:pt idx="7264">
                  <c:v>82432.634999999995</c:v>
                </c:pt>
                <c:pt idx="7265">
                  <c:v>82444.345000000001</c:v>
                </c:pt>
                <c:pt idx="7266">
                  <c:v>82456.13</c:v>
                </c:pt>
                <c:pt idx="7267">
                  <c:v>82467.835000000006</c:v>
                </c:pt>
                <c:pt idx="7268">
                  <c:v>82479.600000000006</c:v>
                </c:pt>
                <c:pt idx="7269">
                  <c:v>82491.264999999999</c:v>
                </c:pt>
                <c:pt idx="7270">
                  <c:v>82503.035000000003</c:v>
                </c:pt>
                <c:pt idx="7271">
                  <c:v>82514.845000000001</c:v>
                </c:pt>
                <c:pt idx="7272">
                  <c:v>82526.475000000006</c:v>
                </c:pt>
                <c:pt idx="7273">
                  <c:v>82538.054999999993</c:v>
                </c:pt>
                <c:pt idx="7274">
                  <c:v>82549.7</c:v>
                </c:pt>
                <c:pt idx="7275">
                  <c:v>82561.464999999997</c:v>
                </c:pt>
                <c:pt idx="7276">
                  <c:v>82573.240000000005</c:v>
                </c:pt>
                <c:pt idx="7277">
                  <c:v>82584.990000000005</c:v>
                </c:pt>
                <c:pt idx="7278">
                  <c:v>82596.684999999998</c:v>
                </c:pt>
                <c:pt idx="7279">
                  <c:v>82608.354999999996</c:v>
                </c:pt>
                <c:pt idx="7280">
                  <c:v>82620.085000000006</c:v>
                </c:pt>
                <c:pt idx="7281">
                  <c:v>82631.804999999993</c:v>
                </c:pt>
                <c:pt idx="7282">
                  <c:v>82643.48</c:v>
                </c:pt>
                <c:pt idx="7283">
                  <c:v>82655.134999999995</c:v>
                </c:pt>
                <c:pt idx="7284">
                  <c:v>82666.89</c:v>
                </c:pt>
                <c:pt idx="7285">
                  <c:v>82678.445000000007</c:v>
                </c:pt>
                <c:pt idx="7286">
                  <c:v>82690.115000000005</c:v>
                </c:pt>
                <c:pt idx="7287">
                  <c:v>82701.865000000005</c:v>
                </c:pt>
                <c:pt idx="7288">
                  <c:v>82713.574999999997</c:v>
                </c:pt>
                <c:pt idx="7289">
                  <c:v>82725.115000000005</c:v>
                </c:pt>
                <c:pt idx="7290">
                  <c:v>82736.789999999994</c:v>
                </c:pt>
                <c:pt idx="7291">
                  <c:v>82748.539999999994</c:v>
                </c:pt>
                <c:pt idx="7292">
                  <c:v>82760.244999999995</c:v>
                </c:pt>
                <c:pt idx="7293">
                  <c:v>82772.03</c:v>
                </c:pt>
                <c:pt idx="7294">
                  <c:v>82783.66</c:v>
                </c:pt>
                <c:pt idx="7295">
                  <c:v>82795.210000000006</c:v>
                </c:pt>
                <c:pt idx="7296">
                  <c:v>82806.91</c:v>
                </c:pt>
                <c:pt idx="7297">
                  <c:v>82818.505000000005</c:v>
                </c:pt>
                <c:pt idx="7298">
                  <c:v>82830.12</c:v>
                </c:pt>
                <c:pt idx="7299">
                  <c:v>82841.895000000004</c:v>
                </c:pt>
                <c:pt idx="7300">
                  <c:v>82853.490000000005</c:v>
                </c:pt>
                <c:pt idx="7301">
                  <c:v>82865.19</c:v>
                </c:pt>
                <c:pt idx="7302">
                  <c:v>82876.934999999998</c:v>
                </c:pt>
                <c:pt idx="7303">
                  <c:v>82888.634999999995</c:v>
                </c:pt>
                <c:pt idx="7304">
                  <c:v>82900.404999999999</c:v>
                </c:pt>
                <c:pt idx="7305">
                  <c:v>82911.945000000007</c:v>
                </c:pt>
                <c:pt idx="7306">
                  <c:v>82923.67</c:v>
                </c:pt>
                <c:pt idx="7307">
                  <c:v>82935.054999999993</c:v>
                </c:pt>
                <c:pt idx="7308">
                  <c:v>82946.66</c:v>
                </c:pt>
                <c:pt idx="7309">
                  <c:v>82958.365000000005</c:v>
                </c:pt>
                <c:pt idx="7310">
                  <c:v>82970.095000000001</c:v>
                </c:pt>
                <c:pt idx="7311">
                  <c:v>82981.774999999994</c:v>
                </c:pt>
                <c:pt idx="7312">
                  <c:v>82993.570000000007</c:v>
                </c:pt>
                <c:pt idx="7313">
                  <c:v>83005.27</c:v>
                </c:pt>
                <c:pt idx="7314">
                  <c:v>83016.975000000006</c:v>
                </c:pt>
                <c:pt idx="7315">
                  <c:v>83028.259999999995</c:v>
                </c:pt>
                <c:pt idx="7316">
                  <c:v>83040</c:v>
                </c:pt>
                <c:pt idx="7317">
                  <c:v>83051.695000000007</c:v>
                </c:pt>
                <c:pt idx="7318">
                  <c:v>83063.324999999997</c:v>
                </c:pt>
                <c:pt idx="7319">
                  <c:v>83074.875</c:v>
                </c:pt>
                <c:pt idx="7320">
                  <c:v>83086.615000000005</c:v>
                </c:pt>
                <c:pt idx="7321">
                  <c:v>83098.375</c:v>
                </c:pt>
                <c:pt idx="7322">
                  <c:v>83110.024999999994</c:v>
                </c:pt>
                <c:pt idx="7323">
                  <c:v>83121.66</c:v>
                </c:pt>
                <c:pt idx="7324">
                  <c:v>83133.289999999994</c:v>
                </c:pt>
                <c:pt idx="7325">
                  <c:v>83145.05</c:v>
                </c:pt>
                <c:pt idx="7326">
                  <c:v>83156.774999999994</c:v>
                </c:pt>
                <c:pt idx="7327">
                  <c:v>83168.240000000005</c:v>
                </c:pt>
                <c:pt idx="7328">
                  <c:v>83179.899999999994</c:v>
                </c:pt>
                <c:pt idx="7329">
                  <c:v>83191.384999999995</c:v>
                </c:pt>
                <c:pt idx="7330">
                  <c:v>83202.929999999993</c:v>
                </c:pt>
                <c:pt idx="7331">
                  <c:v>83214.684999999998</c:v>
                </c:pt>
                <c:pt idx="7332">
                  <c:v>83225.7</c:v>
                </c:pt>
                <c:pt idx="7333">
                  <c:v>83237.315000000002</c:v>
                </c:pt>
                <c:pt idx="7334">
                  <c:v>83248.985000000001</c:v>
                </c:pt>
                <c:pt idx="7335">
                  <c:v>83260.654999999999</c:v>
                </c:pt>
                <c:pt idx="7336">
                  <c:v>83272.27</c:v>
                </c:pt>
                <c:pt idx="7337">
                  <c:v>83283.985000000001</c:v>
                </c:pt>
                <c:pt idx="7338">
                  <c:v>83295.585000000006</c:v>
                </c:pt>
                <c:pt idx="7339">
                  <c:v>83307.22</c:v>
                </c:pt>
                <c:pt idx="7340">
                  <c:v>83318.83</c:v>
                </c:pt>
                <c:pt idx="7341">
                  <c:v>83330.514999999999</c:v>
                </c:pt>
                <c:pt idx="7342">
                  <c:v>83342.205000000002</c:v>
                </c:pt>
                <c:pt idx="7343">
                  <c:v>83353.945000000007</c:v>
                </c:pt>
                <c:pt idx="7344">
                  <c:v>83365.574999999997</c:v>
                </c:pt>
                <c:pt idx="7345">
                  <c:v>83377.2</c:v>
                </c:pt>
                <c:pt idx="7346">
                  <c:v>83388.744999999995</c:v>
                </c:pt>
                <c:pt idx="7347">
                  <c:v>83400.345000000001</c:v>
                </c:pt>
                <c:pt idx="7348">
                  <c:v>83411.7</c:v>
                </c:pt>
                <c:pt idx="7349">
                  <c:v>83423.414999999994</c:v>
                </c:pt>
                <c:pt idx="7350">
                  <c:v>83435.19</c:v>
                </c:pt>
                <c:pt idx="7351">
                  <c:v>83446.945000000007</c:v>
                </c:pt>
                <c:pt idx="7352">
                  <c:v>83458.62</c:v>
                </c:pt>
                <c:pt idx="7353">
                  <c:v>83470.285000000003</c:v>
                </c:pt>
                <c:pt idx="7354">
                  <c:v>83482.054999999993</c:v>
                </c:pt>
                <c:pt idx="7355">
                  <c:v>83493.759999999995</c:v>
                </c:pt>
                <c:pt idx="7356">
                  <c:v>83505.434999999998</c:v>
                </c:pt>
                <c:pt idx="7357">
                  <c:v>83516.990000000005</c:v>
                </c:pt>
                <c:pt idx="7358">
                  <c:v>83528.66</c:v>
                </c:pt>
                <c:pt idx="7359">
                  <c:v>83540.365000000005</c:v>
                </c:pt>
                <c:pt idx="7360">
                  <c:v>83552.044999999998</c:v>
                </c:pt>
                <c:pt idx="7361">
                  <c:v>83563.679999999993</c:v>
                </c:pt>
                <c:pt idx="7362">
                  <c:v>83575.38</c:v>
                </c:pt>
                <c:pt idx="7363">
                  <c:v>83587.095000000001</c:v>
                </c:pt>
                <c:pt idx="7364">
                  <c:v>83598.514999999999</c:v>
                </c:pt>
                <c:pt idx="7365">
                  <c:v>83610.195000000007</c:v>
                </c:pt>
                <c:pt idx="7366">
                  <c:v>83621.914999999994</c:v>
                </c:pt>
                <c:pt idx="7367">
                  <c:v>83633.595000000001</c:v>
                </c:pt>
                <c:pt idx="7368">
                  <c:v>83645.315000000002</c:v>
                </c:pt>
                <c:pt idx="7369">
                  <c:v>83657.005000000005</c:v>
                </c:pt>
                <c:pt idx="7370">
                  <c:v>83668.755000000005</c:v>
                </c:pt>
                <c:pt idx="7371">
                  <c:v>83679.914999999994</c:v>
                </c:pt>
                <c:pt idx="7372">
                  <c:v>83691.570000000007</c:v>
                </c:pt>
                <c:pt idx="7373">
                  <c:v>83703.25</c:v>
                </c:pt>
                <c:pt idx="7374">
                  <c:v>83714.960000000006</c:v>
                </c:pt>
                <c:pt idx="7375">
                  <c:v>83726.62</c:v>
                </c:pt>
                <c:pt idx="7376">
                  <c:v>83738.315000000002</c:v>
                </c:pt>
                <c:pt idx="7377">
                  <c:v>83750.03</c:v>
                </c:pt>
                <c:pt idx="7378">
                  <c:v>83761.73</c:v>
                </c:pt>
                <c:pt idx="7379">
                  <c:v>83773.095000000001</c:v>
                </c:pt>
                <c:pt idx="7380">
                  <c:v>83784.735000000001</c:v>
                </c:pt>
                <c:pt idx="7381">
                  <c:v>83795.86</c:v>
                </c:pt>
                <c:pt idx="7382">
                  <c:v>83807.514999999999</c:v>
                </c:pt>
                <c:pt idx="7383">
                  <c:v>83819.175000000003</c:v>
                </c:pt>
                <c:pt idx="7384">
                  <c:v>83830.955000000002</c:v>
                </c:pt>
                <c:pt idx="7385">
                  <c:v>83842.695000000007</c:v>
                </c:pt>
                <c:pt idx="7386">
                  <c:v>83854.455000000002</c:v>
                </c:pt>
                <c:pt idx="7387">
                  <c:v>83866.085000000006</c:v>
                </c:pt>
                <c:pt idx="7388">
                  <c:v>83877.009999999995</c:v>
                </c:pt>
                <c:pt idx="7389">
                  <c:v>83888.69</c:v>
                </c:pt>
                <c:pt idx="7390">
                  <c:v>83900.335000000006</c:v>
                </c:pt>
                <c:pt idx="7391">
                  <c:v>83912.11</c:v>
                </c:pt>
                <c:pt idx="7392">
                  <c:v>83923.914999999994</c:v>
                </c:pt>
                <c:pt idx="7393">
                  <c:v>83935.66</c:v>
                </c:pt>
                <c:pt idx="7394">
                  <c:v>83947.1</c:v>
                </c:pt>
                <c:pt idx="7395">
                  <c:v>83958.824999999997</c:v>
                </c:pt>
                <c:pt idx="7396">
                  <c:v>83970.514999999999</c:v>
                </c:pt>
                <c:pt idx="7397">
                  <c:v>83982.14</c:v>
                </c:pt>
                <c:pt idx="7398">
                  <c:v>83993.74</c:v>
                </c:pt>
                <c:pt idx="7399">
                  <c:v>84005.044999999998</c:v>
                </c:pt>
                <c:pt idx="7400">
                  <c:v>84007.35</c:v>
                </c:pt>
                <c:pt idx="7401">
                  <c:v>84017.214999999997</c:v>
                </c:pt>
                <c:pt idx="7402">
                  <c:v>84028.86</c:v>
                </c:pt>
                <c:pt idx="7403">
                  <c:v>84040.56</c:v>
                </c:pt>
                <c:pt idx="7404">
                  <c:v>84052.34</c:v>
                </c:pt>
                <c:pt idx="7405">
                  <c:v>84064.085000000006</c:v>
                </c:pt>
                <c:pt idx="7406">
                  <c:v>84075.625</c:v>
                </c:pt>
                <c:pt idx="7407">
                  <c:v>84087.264999999999</c:v>
                </c:pt>
                <c:pt idx="7408">
                  <c:v>84099.054999999993</c:v>
                </c:pt>
                <c:pt idx="7409">
                  <c:v>84110.53</c:v>
                </c:pt>
                <c:pt idx="7410">
                  <c:v>84122.304999999993</c:v>
                </c:pt>
                <c:pt idx="7411">
                  <c:v>84133.854999999996</c:v>
                </c:pt>
                <c:pt idx="7412">
                  <c:v>84144.994999999995</c:v>
                </c:pt>
                <c:pt idx="7413">
                  <c:v>84156.705000000002</c:v>
                </c:pt>
                <c:pt idx="7414">
                  <c:v>84168.475000000006</c:v>
                </c:pt>
                <c:pt idx="7415">
                  <c:v>84178.205000000002</c:v>
                </c:pt>
                <c:pt idx="7416">
                  <c:v>84189.854999999996</c:v>
                </c:pt>
                <c:pt idx="7417">
                  <c:v>84201.425000000003</c:v>
                </c:pt>
                <c:pt idx="7418">
                  <c:v>84213.02</c:v>
                </c:pt>
                <c:pt idx="7419">
                  <c:v>84224.63</c:v>
                </c:pt>
                <c:pt idx="7420">
                  <c:v>84236.184999999998</c:v>
                </c:pt>
                <c:pt idx="7421">
                  <c:v>84247.514999999999</c:v>
                </c:pt>
                <c:pt idx="7422">
                  <c:v>84259.244999999995</c:v>
                </c:pt>
                <c:pt idx="7423">
                  <c:v>84270.994999999995</c:v>
                </c:pt>
                <c:pt idx="7424">
                  <c:v>84282.195000000007</c:v>
                </c:pt>
                <c:pt idx="7425">
                  <c:v>84293.65</c:v>
                </c:pt>
                <c:pt idx="7426">
                  <c:v>84305.214999999997</c:v>
                </c:pt>
                <c:pt idx="7427">
                  <c:v>84316.28</c:v>
                </c:pt>
                <c:pt idx="7428">
                  <c:v>84327.845000000001</c:v>
                </c:pt>
                <c:pt idx="7429">
                  <c:v>84339.425000000003</c:v>
                </c:pt>
                <c:pt idx="7430">
                  <c:v>84350.76</c:v>
                </c:pt>
                <c:pt idx="7431">
                  <c:v>84362.41</c:v>
                </c:pt>
                <c:pt idx="7432">
                  <c:v>84374.06</c:v>
                </c:pt>
                <c:pt idx="7433">
                  <c:v>84385.65</c:v>
                </c:pt>
                <c:pt idx="7434">
                  <c:v>84397.294999999998</c:v>
                </c:pt>
                <c:pt idx="7435">
                  <c:v>84408.91</c:v>
                </c:pt>
                <c:pt idx="7436">
                  <c:v>84420.55</c:v>
                </c:pt>
                <c:pt idx="7437">
                  <c:v>84432.184999999998</c:v>
                </c:pt>
                <c:pt idx="7438">
                  <c:v>84443.83</c:v>
                </c:pt>
                <c:pt idx="7439">
                  <c:v>84455.43</c:v>
                </c:pt>
                <c:pt idx="7440">
                  <c:v>84467.054999999993</c:v>
                </c:pt>
                <c:pt idx="7441">
                  <c:v>84478.69</c:v>
                </c:pt>
                <c:pt idx="7442">
                  <c:v>84490.335000000006</c:v>
                </c:pt>
                <c:pt idx="7443">
                  <c:v>84501.93</c:v>
                </c:pt>
                <c:pt idx="7444">
                  <c:v>84513.514999999999</c:v>
                </c:pt>
                <c:pt idx="7445">
                  <c:v>84525.145000000004</c:v>
                </c:pt>
                <c:pt idx="7446">
                  <c:v>84536.804999999993</c:v>
                </c:pt>
                <c:pt idx="7447">
                  <c:v>84548.535000000003</c:v>
                </c:pt>
                <c:pt idx="7448">
                  <c:v>84560.214999999997</c:v>
                </c:pt>
                <c:pt idx="7449">
                  <c:v>84571.725000000006</c:v>
                </c:pt>
                <c:pt idx="7450">
                  <c:v>84583.34</c:v>
                </c:pt>
                <c:pt idx="7451">
                  <c:v>84594.875</c:v>
                </c:pt>
                <c:pt idx="7452">
                  <c:v>84606.244999999995</c:v>
                </c:pt>
                <c:pt idx="7453">
                  <c:v>84617.865000000005</c:v>
                </c:pt>
                <c:pt idx="7454">
                  <c:v>84629.514999999999</c:v>
                </c:pt>
                <c:pt idx="7455">
                  <c:v>84641.195000000007</c:v>
                </c:pt>
                <c:pt idx="7456">
                  <c:v>84652.95</c:v>
                </c:pt>
                <c:pt idx="7457">
                  <c:v>84664.675000000003</c:v>
                </c:pt>
                <c:pt idx="7458">
                  <c:v>84676.34</c:v>
                </c:pt>
                <c:pt idx="7459">
                  <c:v>84687.904999999999</c:v>
                </c:pt>
                <c:pt idx="7460">
                  <c:v>84699.66</c:v>
                </c:pt>
                <c:pt idx="7461">
                  <c:v>84711.21</c:v>
                </c:pt>
                <c:pt idx="7462">
                  <c:v>84722.73</c:v>
                </c:pt>
                <c:pt idx="7463">
                  <c:v>84734.05</c:v>
                </c:pt>
                <c:pt idx="7464">
                  <c:v>84745.764999999999</c:v>
                </c:pt>
                <c:pt idx="7465">
                  <c:v>84757.475000000006</c:v>
                </c:pt>
                <c:pt idx="7466">
                  <c:v>84769.205000000002</c:v>
                </c:pt>
                <c:pt idx="7467">
                  <c:v>84780.994999999995</c:v>
                </c:pt>
                <c:pt idx="7468">
                  <c:v>84792.73</c:v>
                </c:pt>
                <c:pt idx="7469">
                  <c:v>84804.494999999995</c:v>
                </c:pt>
                <c:pt idx="7470">
                  <c:v>84816.035000000003</c:v>
                </c:pt>
                <c:pt idx="7471">
                  <c:v>84827.604999999996</c:v>
                </c:pt>
                <c:pt idx="7472">
                  <c:v>84839.225000000006</c:v>
                </c:pt>
                <c:pt idx="7473">
                  <c:v>84850.9</c:v>
                </c:pt>
                <c:pt idx="7474">
                  <c:v>84862.625</c:v>
                </c:pt>
                <c:pt idx="7475">
                  <c:v>84874.315000000002</c:v>
                </c:pt>
                <c:pt idx="7476">
                  <c:v>84886.035000000003</c:v>
                </c:pt>
                <c:pt idx="7477">
                  <c:v>84897.66</c:v>
                </c:pt>
                <c:pt idx="7478">
                  <c:v>84909.25</c:v>
                </c:pt>
                <c:pt idx="7479">
                  <c:v>84920.975000000006</c:v>
                </c:pt>
                <c:pt idx="7480">
                  <c:v>84932.404999999999</c:v>
                </c:pt>
                <c:pt idx="7481">
                  <c:v>84944.15</c:v>
                </c:pt>
                <c:pt idx="7482">
                  <c:v>84955.755000000005</c:v>
                </c:pt>
                <c:pt idx="7483">
                  <c:v>84967.5</c:v>
                </c:pt>
                <c:pt idx="7484">
                  <c:v>84979.145000000004</c:v>
                </c:pt>
                <c:pt idx="7485">
                  <c:v>84990.785000000003</c:v>
                </c:pt>
                <c:pt idx="7486">
                  <c:v>85002.18</c:v>
                </c:pt>
                <c:pt idx="7487">
                  <c:v>85013.8</c:v>
                </c:pt>
                <c:pt idx="7488">
                  <c:v>85025.514999999999</c:v>
                </c:pt>
                <c:pt idx="7489">
                  <c:v>85037.264999999999</c:v>
                </c:pt>
                <c:pt idx="7490">
                  <c:v>85048.83</c:v>
                </c:pt>
                <c:pt idx="7491">
                  <c:v>85060.535000000003</c:v>
                </c:pt>
                <c:pt idx="7492">
                  <c:v>85072.175000000003</c:v>
                </c:pt>
                <c:pt idx="7493">
                  <c:v>85083.83</c:v>
                </c:pt>
                <c:pt idx="7494">
                  <c:v>85095.45</c:v>
                </c:pt>
                <c:pt idx="7495">
                  <c:v>85107.065000000002</c:v>
                </c:pt>
                <c:pt idx="7496">
                  <c:v>85118.7</c:v>
                </c:pt>
                <c:pt idx="7497">
                  <c:v>85130.214999999997</c:v>
                </c:pt>
                <c:pt idx="7498">
                  <c:v>85141.884999999995</c:v>
                </c:pt>
                <c:pt idx="7499">
                  <c:v>85153.475000000006</c:v>
                </c:pt>
                <c:pt idx="7500">
                  <c:v>85165.1</c:v>
                </c:pt>
                <c:pt idx="7501">
                  <c:v>85176.785000000003</c:v>
                </c:pt>
                <c:pt idx="7502">
                  <c:v>85188.445000000007</c:v>
                </c:pt>
                <c:pt idx="7503">
                  <c:v>85200.035000000003</c:v>
                </c:pt>
                <c:pt idx="7504">
                  <c:v>85211.69</c:v>
                </c:pt>
                <c:pt idx="7505">
                  <c:v>85223.315000000002</c:v>
                </c:pt>
                <c:pt idx="7506">
                  <c:v>85234.985000000001</c:v>
                </c:pt>
                <c:pt idx="7507">
                  <c:v>85246.044999999998</c:v>
                </c:pt>
                <c:pt idx="7508">
                  <c:v>85257.7</c:v>
                </c:pt>
                <c:pt idx="7509">
                  <c:v>85269.304999999993</c:v>
                </c:pt>
                <c:pt idx="7510">
                  <c:v>85280.98</c:v>
                </c:pt>
                <c:pt idx="7511">
                  <c:v>85292.52</c:v>
                </c:pt>
                <c:pt idx="7512">
                  <c:v>85303.884999999995</c:v>
                </c:pt>
                <c:pt idx="7513">
                  <c:v>85315.535000000003</c:v>
                </c:pt>
                <c:pt idx="7514">
                  <c:v>85327.17</c:v>
                </c:pt>
                <c:pt idx="7515">
                  <c:v>85338.85</c:v>
                </c:pt>
                <c:pt idx="7516">
                  <c:v>85350.375</c:v>
                </c:pt>
                <c:pt idx="7517">
                  <c:v>85361.43</c:v>
                </c:pt>
                <c:pt idx="7518">
                  <c:v>85370.684999999998</c:v>
                </c:pt>
                <c:pt idx="7519">
                  <c:v>85382.31</c:v>
                </c:pt>
                <c:pt idx="7520">
                  <c:v>85387.074999999997</c:v>
                </c:pt>
                <c:pt idx="7521">
                  <c:v>85388.34</c:v>
                </c:pt>
                <c:pt idx="7522">
                  <c:v>85399.925000000003</c:v>
                </c:pt>
                <c:pt idx="7523">
                  <c:v>85411.475000000006</c:v>
                </c:pt>
                <c:pt idx="7524">
                  <c:v>85416.26</c:v>
                </c:pt>
                <c:pt idx="7525">
                  <c:v>85419.88</c:v>
                </c:pt>
                <c:pt idx="7526">
                  <c:v>85423.494999999995</c:v>
                </c:pt>
                <c:pt idx="7527">
                  <c:v>85432.164999999994</c:v>
                </c:pt>
                <c:pt idx="7528">
                  <c:v>85433.485000000001</c:v>
                </c:pt>
                <c:pt idx="7529">
                  <c:v>85434.475000000006</c:v>
                </c:pt>
                <c:pt idx="7530">
                  <c:v>85436.19</c:v>
                </c:pt>
              </c:numCache>
            </c:numRef>
          </c:xVal>
          <c:yVal>
            <c:numRef>
              <c:f>'Объекты трубопровода'!$O$2:$O$10518</c:f>
              <c:numCache>
                <c:formatCode>0.0</c:formatCode>
                <c:ptCount val="10517"/>
                <c:pt idx="0">
                  <c:v>49.4</c:v>
                </c:pt>
                <c:pt idx="1">
                  <c:v>49.4</c:v>
                </c:pt>
                <c:pt idx="2">
                  <c:v>49.4</c:v>
                </c:pt>
                <c:pt idx="3">
                  <c:v>49.4</c:v>
                </c:pt>
                <c:pt idx="4">
                  <c:v>49.4</c:v>
                </c:pt>
                <c:pt idx="5">
                  <c:v>49.3</c:v>
                </c:pt>
                <c:pt idx="6">
                  <c:v>49.3</c:v>
                </c:pt>
                <c:pt idx="7">
                  <c:v>49.1</c:v>
                </c:pt>
                <c:pt idx="8">
                  <c:v>49</c:v>
                </c:pt>
                <c:pt idx="9">
                  <c:v>48.9</c:v>
                </c:pt>
                <c:pt idx="10">
                  <c:v>48.7</c:v>
                </c:pt>
                <c:pt idx="11">
                  <c:v>48.6</c:v>
                </c:pt>
                <c:pt idx="12">
                  <c:v>47.8</c:v>
                </c:pt>
                <c:pt idx="13">
                  <c:v>47.1</c:v>
                </c:pt>
                <c:pt idx="14">
                  <c:v>46.4</c:v>
                </c:pt>
                <c:pt idx="15">
                  <c:v>46</c:v>
                </c:pt>
                <c:pt idx="16">
                  <c:v>46</c:v>
                </c:pt>
                <c:pt idx="17">
                  <c:v>45.8</c:v>
                </c:pt>
                <c:pt idx="18">
                  <c:v>45.8</c:v>
                </c:pt>
                <c:pt idx="19">
                  <c:v>46</c:v>
                </c:pt>
                <c:pt idx="20">
                  <c:v>46.4</c:v>
                </c:pt>
                <c:pt idx="21">
                  <c:v>46.7</c:v>
                </c:pt>
                <c:pt idx="22">
                  <c:v>46.8</c:v>
                </c:pt>
                <c:pt idx="23">
                  <c:v>47.1</c:v>
                </c:pt>
                <c:pt idx="24">
                  <c:v>47.5</c:v>
                </c:pt>
                <c:pt idx="25">
                  <c:v>47.9</c:v>
                </c:pt>
                <c:pt idx="26">
                  <c:v>48.3</c:v>
                </c:pt>
                <c:pt idx="27">
                  <c:v>48.6</c:v>
                </c:pt>
                <c:pt idx="28">
                  <c:v>48.7</c:v>
                </c:pt>
                <c:pt idx="29">
                  <c:v>48.8</c:v>
                </c:pt>
                <c:pt idx="30">
                  <c:v>48.8</c:v>
                </c:pt>
                <c:pt idx="31">
                  <c:v>48.7</c:v>
                </c:pt>
                <c:pt idx="32">
                  <c:v>48.7</c:v>
                </c:pt>
                <c:pt idx="33">
                  <c:v>48.7</c:v>
                </c:pt>
                <c:pt idx="34">
                  <c:v>48.8</c:v>
                </c:pt>
                <c:pt idx="35">
                  <c:v>49</c:v>
                </c:pt>
                <c:pt idx="36">
                  <c:v>49.1</c:v>
                </c:pt>
                <c:pt idx="37">
                  <c:v>48.9</c:v>
                </c:pt>
                <c:pt idx="38">
                  <c:v>48.7</c:v>
                </c:pt>
                <c:pt idx="39">
                  <c:v>49</c:v>
                </c:pt>
                <c:pt idx="40">
                  <c:v>49.4</c:v>
                </c:pt>
                <c:pt idx="41">
                  <c:v>49.6</c:v>
                </c:pt>
                <c:pt idx="42">
                  <c:v>49.5</c:v>
                </c:pt>
                <c:pt idx="43">
                  <c:v>49.4</c:v>
                </c:pt>
                <c:pt idx="44">
                  <c:v>49.2</c:v>
                </c:pt>
                <c:pt idx="45">
                  <c:v>49</c:v>
                </c:pt>
                <c:pt idx="46">
                  <c:v>48.9</c:v>
                </c:pt>
                <c:pt idx="47">
                  <c:v>48.9</c:v>
                </c:pt>
                <c:pt idx="48">
                  <c:v>48.9</c:v>
                </c:pt>
                <c:pt idx="49">
                  <c:v>48.8</c:v>
                </c:pt>
                <c:pt idx="50">
                  <c:v>48.8</c:v>
                </c:pt>
                <c:pt idx="51">
                  <c:v>48.8</c:v>
                </c:pt>
                <c:pt idx="52">
                  <c:v>48.8</c:v>
                </c:pt>
                <c:pt idx="53">
                  <c:v>48.7</c:v>
                </c:pt>
                <c:pt idx="54">
                  <c:v>48.7</c:v>
                </c:pt>
                <c:pt idx="55">
                  <c:v>48.7</c:v>
                </c:pt>
                <c:pt idx="56">
                  <c:v>48.7</c:v>
                </c:pt>
                <c:pt idx="57">
                  <c:v>48.9</c:v>
                </c:pt>
                <c:pt idx="58">
                  <c:v>49.1</c:v>
                </c:pt>
                <c:pt idx="59">
                  <c:v>48.9</c:v>
                </c:pt>
                <c:pt idx="60">
                  <c:v>48.4</c:v>
                </c:pt>
                <c:pt idx="61">
                  <c:v>48.1</c:v>
                </c:pt>
                <c:pt idx="62">
                  <c:v>48.2</c:v>
                </c:pt>
                <c:pt idx="63">
                  <c:v>48.4</c:v>
                </c:pt>
                <c:pt idx="64">
                  <c:v>48.3</c:v>
                </c:pt>
                <c:pt idx="65">
                  <c:v>48.2</c:v>
                </c:pt>
                <c:pt idx="66">
                  <c:v>47.9</c:v>
                </c:pt>
                <c:pt idx="67">
                  <c:v>47.6</c:v>
                </c:pt>
                <c:pt idx="68">
                  <c:v>47.4</c:v>
                </c:pt>
                <c:pt idx="69">
                  <c:v>47.3</c:v>
                </c:pt>
                <c:pt idx="70">
                  <c:v>47.2</c:v>
                </c:pt>
                <c:pt idx="71">
                  <c:v>46.9</c:v>
                </c:pt>
                <c:pt idx="72">
                  <c:v>46.5</c:v>
                </c:pt>
                <c:pt idx="73">
                  <c:v>46.5</c:v>
                </c:pt>
                <c:pt idx="74">
                  <c:v>46.7</c:v>
                </c:pt>
                <c:pt idx="75">
                  <c:v>46.9</c:v>
                </c:pt>
                <c:pt idx="76">
                  <c:v>46.9</c:v>
                </c:pt>
                <c:pt idx="77">
                  <c:v>46.9</c:v>
                </c:pt>
                <c:pt idx="78">
                  <c:v>46.9</c:v>
                </c:pt>
                <c:pt idx="79">
                  <c:v>47</c:v>
                </c:pt>
                <c:pt idx="80">
                  <c:v>47.1</c:v>
                </c:pt>
                <c:pt idx="81">
                  <c:v>47.2</c:v>
                </c:pt>
                <c:pt idx="82">
                  <c:v>47.3</c:v>
                </c:pt>
                <c:pt idx="83">
                  <c:v>47.6</c:v>
                </c:pt>
                <c:pt idx="84">
                  <c:v>48</c:v>
                </c:pt>
                <c:pt idx="85">
                  <c:v>48.3</c:v>
                </c:pt>
                <c:pt idx="86">
                  <c:v>48.3</c:v>
                </c:pt>
                <c:pt idx="87">
                  <c:v>48.4</c:v>
                </c:pt>
                <c:pt idx="88">
                  <c:v>48.7</c:v>
                </c:pt>
                <c:pt idx="89">
                  <c:v>48.9</c:v>
                </c:pt>
                <c:pt idx="90">
                  <c:v>48.9</c:v>
                </c:pt>
                <c:pt idx="91">
                  <c:v>49</c:v>
                </c:pt>
                <c:pt idx="92">
                  <c:v>49</c:v>
                </c:pt>
                <c:pt idx="93">
                  <c:v>48.9</c:v>
                </c:pt>
                <c:pt idx="94">
                  <c:v>48.7</c:v>
                </c:pt>
                <c:pt idx="95">
                  <c:v>48.6</c:v>
                </c:pt>
                <c:pt idx="96">
                  <c:v>48.5</c:v>
                </c:pt>
                <c:pt idx="97">
                  <c:v>48.3</c:v>
                </c:pt>
                <c:pt idx="98">
                  <c:v>48.2</c:v>
                </c:pt>
                <c:pt idx="99">
                  <c:v>48.3</c:v>
                </c:pt>
                <c:pt idx="100">
                  <c:v>48.4</c:v>
                </c:pt>
                <c:pt idx="101">
                  <c:v>48.7</c:v>
                </c:pt>
                <c:pt idx="102">
                  <c:v>48.8</c:v>
                </c:pt>
                <c:pt idx="103">
                  <c:v>49</c:v>
                </c:pt>
                <c:pt idx="104">
                  <c:v>49</c:v>
                </c:pt>
                <c:pt idx="105">
                  <c:v>49</c:v>
                </c:pt>
                <c:pt idx="106">
                  <c:v>49</c:v>
                </c:pt>
                <c:pt idx="107">
                  <c:v>49.1</c:v>
                </c:pt>
                <c:pt idx="108">
                  <c:v>49.2</c:v>
                </c:pt>
                <c:pt idx="109">
                  <c:v>49.3</c:v>
                </c:pt>
                <c:pt idx="110">
                  <c:v>49.2</c:v>
                </c:pt>
                <c:pt idx="111">
                  <c:v>49.1</c:v>
                </c:pt>
                <c:pt idx="112">
                  <c:v>49.1</c:v>
                </c:pt>
                <c:pt idx="113">
                  <c:v>49.1</c:v>
                </c:pt>
                <c:pt idx="114">
                  <c:v>49.2</c:v>
                </c:pt>
                <c:pt idx="115">
                  <c:v>49.2</c:v>
                </c:pt>
                <c:pt idx="116">
                  <c:v>49.1</c:v>
                </c:pt>
                <c:pt idx="117">
                  <c:v>49.3</c:v>
                </c:pt>
                <c:pt idx="118">
                  <c:v>49</c:v>
                </c:pt>
                <c:pt idx="119">
                  <c:v>48.5</c:v>
                </c:pt>
                <c:pt idx="120">
                  <c:v>48.7</c:v>
                </c:pt>
                <c:pt idx="121">
                  <c:v>49</c:v>
                </c:pt>
                <c:pt idx="122">
                  <c:v>49.1</c:v>
                </c:pt>
                <c:pt idx="123">
                  <c:v>49.2</c:v>
                </c:pt>
                <c:pt idx="124">
                  <c:v>49.2</c:v>
                </c:pt>
                <c:pt idx="125">
                  <c:v>48.8</c:v>
                </c:pt>
                <c:pt idx="126">
                  <c:v>48.6</c:v>
                </c:pt>
                <c:pt idx="127">
                  <c:v>48.6</c:v>
                </c:pt>
                <c:pt idx="128">
                  <c:v>48.5</c:v>
                </c:pt>
                <c:pt idx="129">
                  <c:v>48.3</c:v>
                </c:pt>
                <c:pt idx="130">
                  <c:v>48.2</c:v>
                </c:pt>
                <c:pt idx="131">
                  <c:v>48.3</c:v>
                </c:pt>
                <c:pt idx="132">
                  <c:v>48.4</c:v>
                </c:pt>
                <c:pt idx="133">
                  <c:v>48.6</c:v>
                </c:pt>
                <c:pt idx="134">
                  <c:v>48.7</c:v>
                </c:pt>
                <c:pt idx="135">
                  <c:v>48.7</c:v>
                </c:pt>
                <c:pt idx="136">
                  <c:v>48.7</c:v>
                </c:pt>
                <c:pt idx="137">
                  <c:v>48.9</c:v>
                </c:pt>
                <c:pt idx="138">
                  <c:v>48.7</c:v>
                </c:pt>
                <c:pt idx="139">
                  <c:v>48.2</c:v>
                </c:pt>
                <c:pt idx="140">
                  <c:v>48.3</c:v>
                </c:pt>
                <c:pt idx="141">
                  <c:v>48.8</c:v>
                </c:pt>
                <c:pt idx="142">
                  <c:v>48.7</c:v>
                </c:pt>
                <c:pt idx="143">
                  <c:v>48.6</c:v>
                </c:pt>
                <c:pt idx="144">
                  <c:v>48.6</c:v>
                </c:pt>
                <c:pt idx="145">
                  <c:v>48.6</c:v>
                </c:pt>
                <c:pt idx="146">
                  <c:v>48.7</c:v>
                </c:pt>
                <c:pt idx="147">
                  <c:v>48.8</c:v>
                </c:pt>
                <c:pt idx="148">
                  <c:v>48.9</c:v>
                </c:pt>
                <c:pt idx="149">
                  <c:v>48.9</c:v>
                </c:pt>
                <c:pt idx="150">
                  <c:v>48.9</c:v>
                </c:pt>
                <c:pt idx="151">
                  <c:v>49</c:v>
                </c:pt>
                <c:pt idx="152">
                  <c:v>49.1</c:v>
                </c:pt>
                <c:pt idx="153">
                  <c:v>49.1</c:v>
                </c:pt>
                <c:pt idx="154">
                  <c:v>49.1</c:v>
                </c:pt>
                <c:pt idx="155">
                  <c:v>48.9</c:v>
                </c:pt>
                <c:pt idx="156">
                  <c:v>48.7</c:v>
                </c:pt>
                <c:pt idx="157">
                  <c:v>48.7</c:v>
                </c:pt>
                <c:pt idx="158">
                  <c:v>48.7</c:v>
                </c:pt>
                <c:pt idx="159">
                  <c:v>48.7</c:v>
                </c:pt>
                <c:pt idx="160">
                  <c:v>48.5</c:v>
                </c:pt>
                <c:pt idx="161">
                  <c:v>48.5</c:v>
                </c:pt>
                <c:pt idx="162">
                  <c:v>48.4</c:v>
                </c:pt>
                <c:pt idx="163">
                  <c:v>48.3</c:v>
                </c:pt>
                <c:pt idx="164">
                  <c:v>48.1</c:v>
                </c:pt>
                <c:pt idx="165">
                  <c:v>47.8</c:v>
                </c:pt>
                <c:pt idx="166">
                  <c:v>47.6</c:v>
                </c:pt>
                <c:pt idx="167">
                  <c:v>47.6</c:v>
                </c:pt>
                <c:pt idx="168">
                  <c:v>47.5</c:v>
                </c:pt>
                <c:pt idx="169">
                  <c:v>47.5</c:v>
                </c:pt>
                <c:pt idx="170">
                  <c:v>47.6</c:v>
                </c:pt>
                <c:pt idx="171">
                  <c:v>47.6</c:v>
                </c:pt>
                <c:pt idx="172">
                  <c:v>47.5</c:v>
                </c:pt>
                <c:pt idx="173">
                  <c:v>47.5</c:v>
                </c:pt>
                <c:pt idx="174">
                  <c:v>47.6</c:v>
                </c:pt>
                <c:pt idx="175">
                  <c:v>47.5</c:v>
                </c:pt>
                <c:pt idx="176">
                  <c:v>47.5</c:v>
                </c:pt>
                <c:pt idx="177">
                  <c:v>47.7</c:v>
                </c:pt>
                <c:pt idx="178">
                  <c:v>47.9</c:v>
                </c:pt>
                <c:pt idx="179">
                  <c:v>48</c:v>
                </c:pt>
                <c:pt idx="180">
                  <c:v>48.1</c:v>
                </c:pt>
                <c:pt idx="181">
                  <c:v>48</c:v>
                </c:pt>
                <c:pt idx="182">
                  <c:v>47.6</c:v>
                </c:pt>
                <c:pt idx="183">
                  <c:v>47.5</c:v>
                </c:pt>
                <c:pt idx="184">
                  <c:v>47.3</c:v>
                </c:pt>
                <c:pt idx="185">
                  <c:v>47.5</c:v>
                </c:pt>
                <c:pt idx="186">
                  <c:v>48</c:v>
                </c:pt>
                <c:pt idx="187">
                  <c:v>47.9</c:v>
                </c:pt>
                <c:pt idx="188">
                  <c:v>48.1</c:v>
                </c:pt>
                <c:pt idx="189">
                  <c:v>48.5</c:v>
                </c:pt>
                <c:pt idx="190">
                  <c:v>48.1</c:v>
                </c:pt>
                <c:pt idx="191">
                  <c:v>47.6</c:v>
                </c:pt>
                <c:pt idx="192">
                  <c:v>47.4</c:v>
                </c:pt>
                <c:pt idx="193">
                  <c:v>47.4</c:v>
                </c:pt>
                <c:pt idx="194">
                  <c:v>47.6</c:v>
                </c:pt>
                <c:pt idx="195">
                  <c:v>47.7</c:v>
                </c:pt>
                <c:pt idx="196">
                  <c:v>47.6</c:v>
                </c:pt>
                <c:pt idx="197">
                  <c:v>47.2</c:v>
                </c:pt>
                <c:pt idx="198">
                  <c:v>47.4</c:v>
                </c:pt>
                <c:pt idx="199">
                  <c:v>47.5</c:v>
                </c:pt>
                <c:pt idx="200">
                  <c:v>47.2</c:v>
                </c:pt>
                <c:pt idx="201">
                  <c:v>47</c:v>
                </c:pt>
                <c:pt idx="202">
                  <c:v>47</c:v>
                </c:pt>
                <c:pt idx="203">
                  <c:v>47.2</c:v>
                </c:pt>
                <c:pt idx="204">
                  <c:v>47.2</c:v>
                </c:pt>
                <c:pt idx="205">
                  <c:v>47.3</c:v>
                </c:pt>
                <c:pt idx="206">
                  <c:v>47.4</c:v>
                </c:pt>
                <c:pt idx="207">
                  <c:v>47.5</c:v>
                </c:pt>
                <c:pt idx="208">
                  <c:v>47.5</c:v>
                </c:pt>
                <c:pt idx="209">
                  <c:v>47.4</c:v>
                </c:pt>
                <c:pt idx="210">
                  <c:v>47.5</c:v>
                </c:pt>
                <c:pt idx="211">
                  <c:v>47.7</c:v>
                </c:pt>
                <c:pt idx="212">
                  <c:v>47.7</c:v>
                </c:pt>
                <c:pt idx="213">
                  <c:v>47.7</c:v>
                </c:pt>
                <c:pt idx="214">
                  <c:v>47.7</c:v>
                </c:pt>
                <c:pt idx="215">
                  <c:v>47.7</c:v>
                </c:pt>
                <c:pt idx="216">
                  <c:v>47.6</c:v>
                </c:pt>
                <c:pt idx="217">
                  <c:v>47.6</c:v>
                </c:pt>
                <c:pt idx="218">
                  <c:v>47.6</c:v>
                </c:pt>
                <c:pt idx="219">
                  <c:v>47.7</c:v>
                </c:pt>
                <c:pt idx="220">
                  <c:v>48</c:v>
                </c:pt>
                <c:pt idx="221">
                  <c:v>48.3</c:v>
                </c:pt>
                <c:pt idx="222">
                  <c:v>48.5</c:v>
                </c:pt>
                <c:pt idx="223">
                  <c:v>48.6</c:v>
                </c:pt>
                <c:pt idx="224">
                  <c:v>48.6</c:v>
                </c:pt>
                <c:pt idx="225">
                  <c:v>48.7</c:v>
                </c:pt>
                <c:pt idx="226">
                  <c:v>48.8</c:v>
                </c:pt>
                <c:pt idx="227">
                  <c:v>48.8</c:v>
                </c:pt>
                <c:pt idx="228">
                  <c:v>48.9</c:v>
                </c:pt>
                <c:pt idx="229">
                  <c:v>49</c:v>
                </c:pt>
                <c:pt idx="230">
                  <c:v>48.9</c:v>
                </c:pt>
                <c:pt idx="231">
                  <c:v>48.9</c:v>
                </c:pt>
                <c:pt idx="232">
                  <c:v>48.8</c:v>
                </c:pt>
                <c:pt idx="233">
                  <c:v>48.8</c:v>
                </c:pt>
                <c:pt idx="234">
                  <c:v>48.8</c:v>
                </c:pt>
                <c:pt idx="235">
                  <c:v>48.8</c:v>
                </c:pt>
                <c:pt idx="236">
                  <c:v>48.8</c:v>
                </c:pt>
                <c:pt idx="237">
                  <c:v>48.7</c:v>
                </c:pt>
                <c:pt idx="238">
                  <c:v>48.7</c:v>
                </c:pt>
                <c:pt idx="239">
                  <c:v>48.7</c:v>
                </c:pt>
                <c:pt idx="240">
                  <c:v>48.7</c:v>
                </c:pt>
                <c:pt idx="241">
                  <c:v>48.7</c:v>
                </c:pt>
                <c:pt idx="242">
                  <c:v>48.8</c:v>
                </c:pt>
                <c:pt idx="243">
                  <c:v>48.8</c:v>
                </c:pt>
                <c:pt idx="244">
                  <c:v>48.9</c:v>
                </c:pt>
                <c:pt idx="245">
                  <c:v>49.1</c:v>
                </c:pt>
                <c:pt idx="246">
                  <c:v>49.2</c:v>
                </c:pt>
                <c:pt idx="247">
                  <c:v>49</c:v>
                </c:pt>
                <c:pt idx="248">
                  <c:v>48.7</c:v>
                </c:pt>
                <c:pt idx="249">
                  <c:v>48.8</c:v>
                </c:pt>
                <c:pt idx="250">
                  <c:v>48.8</c:v>
                </c:pt>
                <c:pt idx="251">
                  <c:v>48.8</c:v>
                </c:pt>
                <c:pt idx="252">
                  <c:v>48.9</c:v>
                </c:pt>
                <c:pt idx="253">
                  <c:v>49</c:v>
                </c:pt>
                <c:pt idx="254">
                  <c:v>49.2</c:v>
                </c:pt>
                <c:pt idx="255">
                  <c:v>49.2</c:v>
                </c:pt>
                <c:pt idx="256">
                  <c:v>48.9</c:v>
                </c:pt>
                <c:pt idx="257">
                  <c:v>48.8</c:v>
                </c:pt>
                <c:pt idx="258">
                  <c:v>49.1</c:v>
                </c:pt>
                <c:pt idx="259">
                  <c:v>49.2</c:v>
                </c:pt>
                <c:pt idx="260">
                  <c:v>49.3</c:v>
                </c:pt>
                <c:pt idx="261">
                  <c:v>49.8</c:v>
                </c:pt>
                <c:pt idx="262">
                  <c:v>50.4</c:v>
                </c:pt>
                <c:pt idx="263">
                  <c:v>50.2</c:v>
                </c:pt>
                <c:pt idx="264">
                  <c:v>49.8</c:v>
                </c:pt>
                <c:pt idx="265">
                  <c:v>49.7</c:v>
                </c:pt>
                <c:pt idx="266">
                  <c:v>49.7</c:v>
                </c:pt>
                <c:pt idx="267">
                  <c:v>49.6</c:v>
                </c:pt>
                <c:pt idx="268">
                  <c:v>49.5</c:v>
                </c:pt>
                <c:pt idx="269">
                  <c:v>49.3</c:v>
                </c:pt>
                <c:pt idx="270">
                  <c:v>49.2</c:v>
                </c:pt>
                <c:pt idx="271">
                  <c:v>49.2</c:v>
                </c:pt>
                <c:pt idx="272">
                  <c:v>49</c:v>
                </c:pt>
                <c:pt idx="273">
                  <c:v>48.6</c:v>
                </c:pt>
                <c:pt idx="274">
                  <c:v>48.4</c:v>
                </c:pt>
                <c:pt idx="275">
                  <c:v>48.3</c:v>
                </c:pt>
                <c:pt idx="276">
                  <c:v>48.1</c:v>
                </c:pt>
                <c:pt idx="277">
                  <c:v>47.6</c:v>
                </c:pt>
                <c:pt idx="278">
                  <c:v>47.5</c:v>
                </c:pt>
                <c:pt idx="279">
                  <c:v>47.3</c:v>
                </c:pt>
                <c:pt idx="280">
                  <c:v>47.1</c:v>
                </c:pt>
                <c:pt idx="281">
                  <c:v>46.7</c:v>
                </c:pt>
                <c:pt idx="282">
                  <c:v>46.1</c:v>
                </c:pt>
                <c:pt idx="283">
                  <c:v>45.7</c:v>
                </c:pt>
                <c:pt idx="284">
                  <c:v>45.5</c:v>
                </c:pt>
                <c:pt idx="285">
                  <c:v>45.4</c:v>
                </c:pt>
                <c:pt idx="286">
                  <c:v>44.9</c:v>
                </c:pt>
                <c:pt idx="287">
                  <c:v>44.8</c:v>
                </c:pt>
                <c:pt idx="288">
                  <c:v>44.7</c:v>
                </c:pt>
                <c:pt idx="289">
                  <c:v>44.5</c:v>
                </c:pt>
                <c:pt idx="290">
                  <c:v>44.4</c:v>
                </c:pt>
                <c:pt idx="291">
                  <c:v>44.2</c:v>
                </c:pt>
                <c:pt idx="292">
                  <c:v>43.9</c:v>
                </c:pt>
                <c:pt idx="293">
                  <c:v>43.7</c:v>
                </c:pt>
                <c:pt idx="294">
                  <c:v>43.4</c:v>
                </c:pt>
                <c:pt idx="295">
                  <c:v>42.6</c:v>
                </c:pt>
                <c:pt idx="296">
                  <c:v>42.2</c:v>
                </c:pt>
                <c:pt idx="297">
                  <c:v>42.4</c:v>
                </c:pt>
                <c:pt idx="298">
                  <c:v>42.4</c:v>
                </c:pt>
                <c:pt idx="299">
                  <c:v>42.3</c:v>
                </c:pt>
                <c:pt idx="300">
                  <c:v>42.2</c:v>
                </c:pt>
                <c:pt idx="301">
                  <c:v>42.1</c:v>
                </c:pt>
                <c:pt idx="302">
                  <c:v>41.9</c:v>
                </c:pt>
                <c:pt idx="303">
                  <c:v>41.6</c:v>
                </c:pt>
                <c:pt idx="304">
                  <c:v>41.5</c:v>
                </c:pt>
                <c:pt idx="305">
                  <c:v>41.4</c:v>
                </c:pt>
                <c:pt idx="306">
                  <c:v>41.3</c:v>
                </c:pt>
                <c:pt idx="307">
                  <c:v>41.2</c:v>
                </c:pt>
                <c:pt idx="308">
                  <c:v>41</c:v>
                </c:pt>
                <c:pt idx="309">
                  <c:v>41</c:v>
                </c:pt>
                <c:pt idx="310">
                  <c:v>41</c:v>
                </c:pt>
                <c:pt idx="311">
                  <c:v>41.1</c:v>
                </c:pt>
                <c:pt idx="312">
                  <c:v>41.1</c:v>
                </c:pt>
                <c:pt idx="313">
                  <c:v>40.799999999999997</c:v>
                </c:pt>
                <c:pt idx="314">
                  <c:v>40.5</c:v>
                </c:pt>
                <c:pt idx="315">
                  <c:v>40.1</c:v>
                </c:pt>
                <c:pt idx="316">
                  <c:v>39.6</c:v>
                </c:pt>
                <c:pt idx="317">
                  <c:v>39.4</c:v>
                </c:pt>
                <c:pt idx="318">
                  <c:v>39.700000000000003</c:v>
                </c:pt>
                <c:pt idx="319">
                  <c:v>40.299999999999997</c:v>
                </c:pt>
                <c:pt idx="320">
                  <c:v>40.9</c:v>
                </c:pt>
                <c:pt idx="321">
                  <c:v>41.2</c:v>
                </c:pt>
                <c:pt idx="322">
                  <c:v>41.3</c:v>
                </c:pt>
                <c:pt idx="323">
                  <c:v>41.3</c:v>
                </c:pt>
                <c:pt idx="324">
                  <c:v>41.2</c:v>
                </c:pt>
                <c:pt idx="325">
                  <c:v>41.1</c:v>
                </c:pt>
                <c:pt idx="326">
                  <c:v>40.799999999999997</c:v>
                </c:pt>
                <c:pt idx="327">
                  <c:v>40.6</c:v>
                </c:pt>
                <c:pt idx="328">
                  <c:v>40.299999999999997</c:v>
                </c:pt>
                <c:pt idx="329">
                  <c:v>40.1</c:v>
                </c:pt>
                <c:pt idx="330">
                  <c:v>39.799999999999997</c:v>
                </c:pt>
                <c:pt idx="331">
                  <c:v>39.6</c:v>
                </c:pt>
                <c:pt idx="332">
                  <c:v>39.5</c:v>
                </c:pt>
                <c:pt idx="333">
                  <c:v>39.4</c:v>
                </c:pt>
                <c:pt idx="334">
                  <c:v>39.200000000000003</c:v>
                </c:pt>
                <c:pt idx="335">
                  <c:v>39.200000000000003</c:v>
                </c:pt>
                <c:pt idx="336">
                  <c:v>39.200000000000003</c:v>
                </c:pt>
                <c:pt idx="337">
                  <c:v>39.1</c:v>
                </c:pt>
                <c:pt idx="338">
                  <c:v>38.799999999999997</c:v>
                </c:pt>
                <c:pt idx="339">
                  <c:v>38.6</c:v>
                </c:pt>
                <c:pt idx="340">
                  <c:v>38.700000000000003</c:v>
                </c:pt>
                <c:pt idx="341">
                  <c:v>39</c:v>
                </c:pt>
                <c:pt idx="342">
                  <c:v>39.6</c:v>
                </c:pt>
                <c:pt idx="343">
                  <c:v>40.4</c:v>
                </c:pt>
                <c:pt idx="344">
                  <c:v>41</c:v>
                </c:pt>
                <c:pt idx="345">
                  <c:v>41.5</c:v>
                </c:pt>
                <c:pt idx="346">
                  <c:v>41.6</c:v>
                </c:pt>
                <c:pt idx="347">
                  <c:v>41.4</c:v>
                </c:pt>
                <c:pt idx="348">
                  <c:v>41.1</c:v>
                </c:pt>
                <c:pt idx="349">
                  <c:v>41</c:v>
                </c:pt>
                <c:pt idx="350">
                  <c:v>40.5</c:v>
                </c:pt>
                <c:pt idx="351">
                  <c:v>39.6</c:v>
                </c:pt>
                <c:pt idx="352">
                  <c:v>39.1</c:v>
                </c:pt>
                <c:pt idx="353">
                  <c:v>39.200000000000003</c:v>
                </c:pt>
                <c:pt idx="354">
                  <c:v>39.700000000000003</c:v>
                </c:pt>
                <c:pt idx="355">
                  <c:v>40.4</c:v>
                </c:pt>
                <c:pt idx="356">
                  <c:v>41.1</c:v>
                </c:pt>
                <c:pt idx="357">
                  <c:v>41.4</c:v>
                </c:pt>
                <c:pt idx="358">
                  <c:v>41.1</c:v>
                </c:pt>
                <c:pt idx="359">
                  <c:v>40.9</c:v>
                </c:pt>
                <c:pt idx="360">
                  <c:v>40.700000000000003</c:v>
                </c:pt>
                <c:pt idx="361">
                  <c:v>40.5</c:v>
                </c:pt>
                <c:pt idx="362">
                  <c:v>40.6</c:v>
                </c:pt>
                <c:pt idx="363">
                  <c:v>40.6</c:v>
                </c:pt>
                <c:pt idx="364">
                  <c:v>40.9</c:v>
                </c:pt>
                <c:pt idx="365">
                  <c:v>41.2</c:v>
                </c:pt>
                <c:pt idx="366">
                  <c:v>41.6</c:v>
                </c:pt>
                <c:pt idx="367">
                  <c:v>41.9</c:v>
                </c:pt>
                <c:pt idx="368">
                  <c:v>41.6</c:v>
                </c:pt>
                <c:pt idx="369">
                  <c:v>41.4</c:v>
                </c:pt>
                <c:pt idx="370">
                  <c:v>41.3</c:v>
                </c:pt>
                <c:pt idx="371">
                  <c:v>41</c:v>
                </c:pt>
                <c:pt idx="372">
                  <c:v>40.700000000000003</c:v>
                </c:pt>
                <c:pt idx="373">
                  <c:v>40.700000000000003</c:v>
                </c:pt>
                <c:pt idx="374">
                  <c:v>41</c:v>
                </c:pt>
                <c:pt idx="375">
                  <c:v>41.4</c:v>
                </c:pt>
                <c:pt idx="376">
                  <c:v>41.7</c:v>
                </c:pt>
                <c:pt idx="377">
                  <c:v>41.9</c:v>
                </c:pt>
                <c:pt idx="378">
                  <c:v>41.6</c:v>
                </c:pt>
                <c:pt idx="379">
                  <c:v>41.3</c:v>
                </c:pt>
                <c:pt idx="380">
                  <c:v>41.3</c:v>
                </c:pt>
                <c:pt idx="381">
                  <c:v>41.6</c:v>
                </c:pt>
                <c:pt idx="382">
                  <c:v>42.1</c:v>
                </c:pt>
                <c:pt idx="383">
                  <c:v>42.4</c:v>
                </c:pt>
                <c:pt idx="384">
                  <c:v>42.5</c:v>
                </c:pt>
                <c:pt idx="385">
                  <c:v>42.5</c:v>
                </c:pt>
                <c:pt idx="386">
                  <c:v>42.6</c:v>
                </c:pt>
                <c:pt idx="387">
                  <c:v>43.1</c:v>
                </c:pt>
                <c:pt idx="388">
                  <c:v>43.7</c:v>
                </c:pt>
                <c:pt idx="389">
                  <c:v>44</c:v>
                </c:pt>
                <c:pt idx="390">
                  <c:v>44.2</c:v>
                </c:pt>
                <c:pt idx="391">
                  <c:v>44.4</c:v>
                </c:pt>
                <c:pt idx="392">
                  <c:v>44.4</c:v>
                </c:pt>
                <c:pt idx="393">
                  <c:v>44</c:v>
                </c:pt>
                <c:pt idx="394">
                  <c:v>43.4</c:v>
                </c:pt>
                <c:pt idx="395">
                  <c:v>43.4</c:v>
                </c:pt>
                <c:pt idx="396">
                  <c:v>43.9</c:v>
                </c:pt>
                <c:pt idx="397">
                  <c:v>44.5</c:v>
                </c:pt>
                <c:pt idx="398">
                  <c:v>44.9</c:v>
                </c:pt>
                <c:pt idx="399">
                  <c:v>45.1</c:v>
                </c:pt>
                <c:pt idx="400">
                  <c:v>44.8</c:v>
                </c:pt>
                <c:pt idx="401">
                  <c:v>44.4</c:v>
                </c:pt>
                <c:pt idx="402">
                  <c:v>44.2</c:v>
                </c:pt>
                <c:pt idx="403">
                  <c:v>44.3</c:v>
                </c:pt>
                <c:pt idx="404">
                  <c:v>44.4</c:v>
                </c:pt>
                <c:pt idx="405">
                  <c:v>44.6</c:v>
                </c:pt>
                <c:pt idx="406">
                  <c:v>44.7</c:v>
                </c:pt>
                <c:pt idx="407">
                  <c:v>44.6</c:v>
                </c:pt>
                <c:pt idx="408">
                  <c:v>44.7</c:v>
                </c:pt>
                <c:pt idx="409">
                  <c:v>44.7</c:v>
                </c:pt>
                <c:pt idx="410">
                  <c:v>44.7</c:v>
                </c:pt>
                <c:pt idx="411">
                  <c:v>44.5</c:v>
                </c:pt>
                <c:pt idx="412">
                  <c:v>44.2</c:v>
                </c:pt>
                <c:pt idx="413">
                  <c:v>43.9</c:v>
                </c:pt>
                <c:pt idx="414">
                  <c:v>43.8</c:v>
                </c:pt>
                <c:pt idx="415">
                  <c:v>43.7</c:v>
                </c:pt>
                <c:pt idx="416">
                  <c:v>43.6</c:v>
                </c:pt>
                <c:pt idx="417">
                  <c:v>43.7</c:v>
                </c:pt>
                <c:pt idx="418">
                  <c:v>43.9</c:v>
                </c:pt>
                <c:pt idx="419">
                  <c:v>44</c:v>
                </c:pt>
                <c:pt idx="420">
                  <c:v>44</c:v>
                </c:pt>
                <c:pt idx="421">
                  <c:v>44.1</c:v>
                </c:pt>
                <c:pt idx="422">
                  <c:v>44.1</c:v>
                </c:pt>
                <c:pt idx="423">
                  <c:v>44.2</c:v>
                </c:pt>
                <c:pt idx="424">
                  <c:v>44.5</c:v>
                </c:pt>
                <c:pt idx="425">
                  <c:v>44.7</c:v>
                </c:pt>
                <c:pt idx="426">
                  <c:v>44.3</c:v>
                </c:pt>
                <c:pt idx="427">
                  <c:v>44.2</c:v>
                </c:pt>
                <c:pt idx="428">
                  <c:v>45</c:v>
                </c:pt>
                <c:pt idx="429">
                  <c:v>45.4</c:v>
                </c:pt>
                <c:pt idx="430">
                  <c:v>45.2</c:v>
                </c:pt>
                <c:pt idx="431">
                  <c:v>45.1</c:v>
                </c:pt>
                <c:pt idx="432">
                  <c:v>45</c:v>
                </c:pt>
                <c:pt idx="433">
                  <c:v>44.7</c:v>
                </c:pt>
                <c:pt idx="434">
                  <c:v>44.4</c:v>
                </c:pt>
                <c:pt idx="435">
                  <c:v>44.4</c:v>
                </c:pt>
                <c:pt idx="436">
                  <c:v>44.5</c:v>
                </c:pt>
                <c:pt idx="437">
                  <c:v>44.2</c:v>
                </c:pt>
                <c:pt idx="438">
                  <c:v>43</c:v>
                </c:pt>
                <c:pt idx="439">
                  <c:v>42.5</c:v>
                </c:pt>
                <c:pt idx="440">
                  <c:v>42.9</c:v>
                </c:pt>
                <c:pt idx="441">
                  <c:v>43.3</c:v>
                </c:pt>
                <c:pt idx="442">
                  <c:v>43.7</c:v>
                </c:pt>
                <c:pt idx="443">
                  <c:v>43.7</c:v>
                </c:pt>
                <c:pt idx="444">
                  <c:v>43.5</c:v>
                </c:pt>
                <c:pt idx="445">
                  <c:v>43.5</c:v>
                </c:pt>
                <c:pt idx="446">
                  <c:v>43.3</c:v>
                </c:pt>
                <c:pt idx="447">
                  <c:v>43.3</c:v>
                </c:pt>
                <c:pt idx="448">
                  <c:v>43.3</c:v>
                </c:pt>
                <c:pt idx="449">
                  <c:v>43.4</c:v>
                </c:pt>
                <c:pt idx="450">
                  <c:v>43.4</c:v>
                </c:pt>
                <c:pt idx="451">
                  <c:v>42.7</c:v>
                </c:pt>
                <c:pt idx="452">
                  <c:v>42.3</c:v>
                </c:pt>
                <c:pt idx="453">
                  <c:v>42.7</c:v>
                </c:pt>
                <c:pt idx="454">
                  <c:v>43.3</c:v>
                </c:pt>
                <c:pt idx="455">
                  <c:v>43.7</c:v>
                </c:pt>
                <c:pt idx="456">
                  <c:v>43.8</c:v>
                </c:pt>
                <c:pt idx="457">
                  <c:v>44</c:v>
                </c:pt>
                <c:pt idx="458">
                  <c:v>44.2</c:v>
                </c:pt>
                <c:pt idx="459">
                  <c:v>44</c:v>
                </c:pt>
                <c:pt idx="460">
                  <c:v>43.7</c:v>
                </c:pt>
                <c:pt idx="461">
                  <c:v>44</c:v>
                </c:pt>
                <c:pt idx="462">
                  <c:v>44.3</c:v>
                </c:pt>
                <c:pt idx="463">
                  <c:v>44</c:v>
                </c:pt>
                <c:pt idx="464">
                  <c:v>43.4</c:v>
                </c:pt>
                <c:pt idx="465">
                  <c:v>43.2</c:v>
                </c:pt>
                <c:pt idx="466">
                  <c:v>43.8</c:v>
                </c:pt>
                <c:pt idx="467">
                  <c:v>44.2</c:v>
                </c:pt>
                <c:pt idx="468">
                  <c:v>43.9</c:v>
                </c:pt>
                <c:pt idx="469">
                  <c:v>43.1</c:v>
                </c:pt>
                <c:pt idx="470">
                  <c:v>43</c:v>
                </c:pt>
                <c:pt idx="471">
                  <c:v>43.6</c:v>
                </c:pt>
                <c:pt idx="472">
                  <c:v>43.6</c:v>
                </c:pt>
                <c:pt idx="473">
                  <c:v>43.1</c:v>
                </c:pt>
                <c:pt idx="474">
                  <c:v>43</c:v>
                </c:pt>
                <c:pt idx="475">
                  <c:v>43</c:v>
                </c:pt>
                <c:pt idx="476">
                  <c:v>42.8</c:v>
                </c:pt>
                <c:pt idx="477">
                  <c:v>42.5</c:v>
                </c:pt>
                <c:pt idx="478">
                  <c:v>42.4</c:v>
                </c:pt>
                <c:pt idx="479">
                  <c:v>42.5</c:v>
                </c:pt>
                <c:pt idx="480">
                  <c:v>42.5</c:v>
                </c:pt>
                <c:pt idx="481">
                  <c:v>42.5</c:v>
                </c:pt>
                <c:pt idx="482">
                  <c:v>42.9</c:v>
                </c:pt>
                <c:pt idx="483">
                  <c:v>43.3</c:v>
                </c:pt>
                <c:pt idx="484">
                  <c:v>42.7</c:v>
                </c:pt>
                <c:pt idx="485">
                  <c:v>42.2</c:v>
                </c:pt>
                <c:pt idx="486">
                  <c:v>42.3</c:v>
                </c:pt>
                <c:pt idx="487">
                  <c:v>42.5</c:v>
                </c:pt>
                <c:pt idx="488">
                  <c:v>42.6</c:v>
                </c:pt>
                <c:pt idx="489">
                  <c:v>42.7</c:v>
                </c:pt>
                <c:pt idx="490">
                  <c:v>42.6</c:v>
                </c:pt>
                <c:pt idx="491">
                  <c:v>42.6</c:v>
                </c:pt>
                <c:pt idx="492">
                  <c:v>42.6</c:v>
                </c:pt>
                <c:pt idx="493">
                  <c:v>42.2</c:v>
                </c:pt>
                <c:pt idx="494">
                  <c:v>42</c:v>
                </c:pt>
                <c:pt idx="495">
                  <c:v>42.1</c:v>
                </c:pt>
                <c:pt idx="496">
                  <c:v>41.8</c:v>
                </c:pt>
                <c:pt idx="497">
                  <c:v>41.6</c:v>
                </c:pt>
                <c:pt idx="498">
                  <c:v>42.1</c:v>
                </c:pt>
                <c:pt idx="499">
                  <c:v>42.3</c:v>
                </c:pt>
                <c:pt idx="500">
                  <c:v>41.7</c:v>
                </c:pt>
                <c:pt idx="501">
                  <c:v>41.4</c:v>
                </c:pt>
                <c:pt idx="502">
                  <c:v>41.3</c:v>
                </c:pt>
                <c:pt idx="503">
                  <c:v>41</c:v>
                </c:pt>
                <c:pt idx="504">
                  <c:v>41</c:v>
                </c:pt>
                <c:pt idx="505">
                  <c:v>41.2</c:v>
                </c:pt>
                <c:pt idx="506">
                  <c:v>40.5</c:v>
                </c:pt>
                <c:pt idx="507">
                  <c:v>39.799999999999997</c:v>
                </c:pt>
                <c:pt idx="508">
                  <c:v>40.5</c:v>
                </c:pt>
                <c:pt idx="509">
                  <c:v>41.3</c:v>
                </c:pt>
                <c:pt idx="510">
                  <c:v>40.9</c:v>
                </c:pt>
                <c:pt idx="511">
                  <c:v>40.299999999999997</c:v>
                </c:pt>
                <c:pt idx="512">
                  <c:v>40.1</c:v>
                </c:pt>
                <c:pt idx="513">
                  <c:v>40</c:v>
                </c:pt>
                <c:pt idx="514">
                  <c:v>40</c:v>
                </c:pt>
                <c:pt idx="515">
                  <c:v>39.9</c:v>
                </c:pt>
                <c:pt idx="516">
                  <c:v>40</c:v>
                </c:pt>
                <c:pt idx="517">
                  <c:v>40.1</c:v>
                </c:pt>
                <c:pt idx="518">
                  <c:v>40.1</c:v>
                </c:pt>
                <c:pt idx="519">
                  <c:v>40</c:v>
                </c:pt>
                <c:pt idx="520">
                  <c:v>40</c:v>
                </c:pt>
                <c:pt idx="521">
                  <c:v>40.200000000000003</c:v>
                </c:pt>
                <c:pt idx="522">
                  <c:v>40.5</c:v>
                </c:pt>
                <c:pt idx="523">
                  <c:v>40.299999999999997</c:v>
                </c:pt>
                <c:pt idx="524">
                  <c:v>39.1</c:v>
                </c:pt>
                <c:pt idx="525">
                  <c:v>38.6</c:v>
                </c:pt>
                <c:pt idx="526">
                  <c:v>39.200000000000003</c:v>
                </c:pt>
                <c:pt idx="527">
                  <c:v>39.9</c:v>
                </c:pt>
                <c:pt idx="528">
                  <c:v>40.4</c:v>
                </c:pt>
                <c:pt idx="529">
                  <c:v>40.700000000000003</c:v>
                </c:pt>
                <c:pt idx="530">
                  <c:v>40.799999999999997</c:v>
                </c:pt>
                <c:pt idx="531">
                  <c:v>40.9</c:v>
                </c:pt>
                <c:pt idx="532">
                  <c:v>40.799999999999997</c:v>
                </c:pt>
                <c:pt idx="533">
                  <c:v>40.4</c:v>
                </c:pt>
                <c:pt idx="534">
                  <c:v>39.6</c:v>
                </c:pt>
                <c:pt idx="535">
                  <c:v>38.799999999999997</c:v>
                </c:pt>
                <c:pt idx="536">
                  <c:v>39.799999999999997</c:v>
                </c:pt>
                <c:pt idx="537">
                  <c:v>40.299999999999997</c:v>
                </c:pt>
                <c:pt idx="538">
                  <c:v>40</c:v>
                </c:pt>
                <c:pt idx="539">
                  <c:v>39.799999999999997</c:v>
                </c:pt>
                <c:pt idx="540">
                  <c:v>39.799999999999997</c:v>
                </c:pt>
                <c:pt idx="541">
                  <c:v>40</c:v>
                </c:pt>
                <c:pt idx="542">
                  <c:v>40.1</c:v>
                </c:pt>
                <c:pt idx="543">
                  <c:v>40.1</c:v>
                </c:pt>
                <c:pt idx="544">
                  <c:v>40.200000000000003</c:v>
                </c:pt>
                <c:pt idx="545">
                  <c:v>39.700000000000003</c:v>
                </c:pt>
                <c:pt idx="546">
                  <c:v>39.200000000000003</c:v>
                </c:pt>
                <c:pt idx="547">
                  <c:v>39.200000000000003</c:v>
                </c:pt>
                <c:pt idx="548">
                  <c:v>39.700000000000003</c:v>
                </c:pt>
                <c:pt idx="549">
                  <c:v>40.299999999999997</c:v>
                </c:pt>
                <c:pt idx="550">
                  <c:v>40.4</c:v>
                </c:pt>
                <c:pt idx="551">
                  <c:v>40.1</c:v>
                </c:pt>
                <c:pt idx="552">
                  <c:v>39.4</c:v>
                </c:pt>
                <c:pt idx="553">
                  <c:v>39</c:v>
                </c:pt>
                <c:pt idx="554">
                  <c:v>39.200000000000003</c:v>
                </c:pt>
                <c:pt idx="555">
                  <c:v>39.799999999999997</c:v>
                </c:pt>
                <c:pt idx="556">
                  <c:v>40.299999999999997</c:v>
                </c:pt>
                <c:pt idx="557">
                  <c:v>40.299999999999997</c:v>
                </c:pt>
                <c:pt idx="558">
                  <c:v>40.200000000000003</c:v>
                </c:pt>
                <c:pt idx="559">
                  <c:v>40.1</c:v>
                </c:pt>
                <c:pt idx="560">
                  <c:v>40.200000000000003</c:v>
                </c:pt>
                <c:pt idx="561">
                  <c:v>40.299999999999997</c:v>
                </c:pt>
                <c:pt idx="562">
                  <c:v>40.200000000000003</c:v>
                </c:pt>
                <c:pt idx="563">
                  <c:v>40.299999999999997</c:v>
                </c:pt>
                <c:pt idx="564">
                  <c:v>40.299999999999997</c:v>
                </c:pt>
                <c:pt idx="565">
                  <c:v>39.9</c:v>
                </c:pt>
                <c:pt idx="566">
                  <c:v>39.200000000000003</c:v>
                </c:pt>
                <c:pt idx="567">
                  <c:v>38.799999999999997</c:v>
                </c:pt>
                <c:pt idx="568">
                  <c:v>39</c:v>
                </c:pt>
                <c:pt idx="569">
                  <c:v>39.299999999999997</c:v>
                </c:pt>
                <c:pt idx="570">
                  <c:v>39.4</c:v>
                </c:pt>
                <c:pt idx="571">
                  <c:v>39.4</c:v>
                </c:pt>
                <c:pt idx="572">
                  <c:v>39.299999999999997</c:v>
                </c:pt>
                <c:pt idx="573">
                  <c:v>38.9</c:v>
                </c:pt>
                <c:pt idx="574">
                  <c:v>38.799999999999997</c:v>
                </c:pt>
                <c:pt idx="575">
                  <c:v>39.1</c:v>
                </c:pt>
                <c:pt idx="576">
                  <c:v>39.299999999999997</c:v>
                </c:pt>
                <c:pt idx="577">
                  <c:v>39.299999999999997</c:v>
                </c:pt>
                <c:pt idx="578">
                  <c:v>39.200000000000003</c:v>
                </c:pt>
                <c:pt idx="579">
                  <c:v>39.4</c:v>
                </c:pt>
                <c:pt idx="580">
                  <c:v>40</c:v>
                </c:pt>
                <c:pt idx="581">
                  <c:v>40.299999999999997</c:v>
                </c:pt>
                <c:pt idx="582">
                  <c:v>40.299999999999997</c:v>
                </c:pt>
                <c:pt idx="583">
                  <c:v>40.1</c:v>
                </c:pt>
                <c:pt idx="584">
                  <c:v>39.799999999999997</c:v>
                </c:pt>
                <c:pt idx="585">
                  <c:v>39.6</c:v>
                </c:pt>
                <c:pt idx="586">
                  <c:v>39.6</c:v>
                </c:pt>
                <c:pt idx="587">
                  <c:v>40.1</c:v>
                </c:pt>
                <c:pt idx="588">
                  <c:v>40.700000000000003</c:v>
                </c:pt>
                <c:pt idx="589">
                  <c:v>41</c:v>
                </c:pt>
                <c:pt idx="590">
                  <c:v>40.799999999999997</c:v>
                </c:pt>
                <c:pt idx="591">
                  <c:v>40.299999999999997</c:v>
                </c:pt>
                <c:pt idx="592">
                  <c:v>40.1</c:v>
                </c:pt>
                <c:pt idx="593">
                  <c:v>40.299999999999997</c:v>
                </c:pt>
                <c:pt idx="594">
                  <c:v>40.4</c:v>
                </c:pt>
                <c:pt idx="595">
                  <c:v>40.700000000000003</c:v>
                </c:pt>
                <c:pt idx="596">
                  <c:v>41.2</c:v>
                </c:pt>
                <c:pt idx="597">
                  <c:v>41.5</c:v>
                </c:pt>
                <c:pt idx="598">
                  <c:v>41.7</c:v>
                </c:pt>
                <c:pt idx="599">
                  <c:v>42</c:v>
                </c:pt>
                <c:pt idx="600">
                  <c:v>42.1</c:v>
                </c:pt>
                <c:pt idx="601">
                  <c:v>42.2</c:v>
                </c:pt>
                <c:pt idx="602">
                  <c:v>42.3</c:v>
                </c:pt>
                <c:pt idx="603">
                  <c:v>42.4</c:v>
                </c:pt>
                <c:pt idx="604">
                  <c:v>42.7</c:v>
                </c:pt>
                <c:pt idx="605">
                  <c:v>42.8</c:v>
                </c:pt>
                <c:pt idx="606">
                  <c:v>42.9</c:v>
                </c:pt>
                <c:pt idx="607">
                  <c:v>43</c:v>
                </c:pt>
                <c:pt idx="608">
                  <c:v>43.1</c:v>
                </c:pt>
                <c:pt idx="609">
                  <c:v>43.2</c:v>
                </c:pt>
                <c:pt idx="610">
                  <c:v>43.2</c:v>
                </c:pt>
                <c:pt idx="611">
                  <c:v>42.9</c:v>
                </c:pt>
                <c:pt idx="612">
                  <c:v>43</c:v>
                </c:pt>
                <c:pt idx="613">
                  <c:v>43.1</c:v>
                </c:pt>
                <c:pt idx="614">
                  <c:v>42.9</c:v>
                </c:pt>
                <c:pt idx="615">
                  <c:v>42.9</c:v>
                </c:pt>
                <c:pt idx="616">
                  <c:v>42.8</c:v>
                </c:pt>
                <c:pt idx="617">
                  <c:v>42.4</c:v>
                </c:pt>
                <c:pt idx="618">
                  <c:v>42.3</c:v>
                </c:pt>
                <c:pt idx="619">
                  <c:v>42.1</c:v>
                </c:pt>
                <c:pt idx="620">
                  <c:v>41.8</c:v>
                </c:pt>
                <c:pt idx="621">
                  <c:v>42</c:v>
                </c:pt>
                <c:pt idx="622">
                  <c:v>41.8</c:v>
                </c:pt>
                <c:pt idx="623">
                  <c:v>41.4</c:v>
                </c:pt>
                <c:pt idx="624">
                  <c:v>41.3</c:v>
                </c:pt>
                <c:pt idx="625">
                  <c:v>41.4</c:v>
                </c:pt>
                <c:pt idx="626">
                  <c:v>41.3</c:v>
                </c:pt>
                <c:pt idx="627">
                  <c:v>41.3</c:v>
                </c:pt>
                <c:pt idx="628">
                  <c:v>41.3</c:v>
                </c:pt>
                <c:pt idx="629">
                  <c:v>41.4</c:v>
                </c:pt>
                <c:pt idx="630">
                  <c:v>41.7</c:v>
                </c:pt>
                <c:pt idx="631">
                  <c:v>41.8</c:v>
                </c:pt>
                <c:pt idx="632">
                  <c:v>41.7</c:v>
                </c:pt>
                <c:pt idx="633">
                  <c:v>41.8</c:v>
                </c:pt>
                <c:pt idx="634">
                  <c:v>42</c:v>
                </c:pt>
                <c:pt idx="635">
                  <c:v>42.2</c:v>
                </c:pt>
                <c:pt idx="636">
                  <c:v>42.1</c:v>
                </c:pt>
                <c:pt idx="637">
                  <c:v>41.9</c:v>
                </c:pt>
                <c:pt idx="638">
                  <c:v>41.8</c:v>
                </c:pt>
                <c:pt idx="639">
                  <c:v>41.7</c:v>
                </c:pt>
                <c:pt idx="640">
                  <c:v>41.5</c:v>
                </c:pt>
                <c:pt idx="641">
                  <c:v>41.4</c:v>
                </c:pt>
                <c:pt idx="642">
                  <c:v>41.4</c:v>
                </c:pt>
                <c:pt idx="643">
                  <c:v>41.5</c:v>
                </c:pt>
                <c:pt idx="644">
                  <c:v>41.4</c:v>
                </c:pt>
                <c:pt idx="645">
                  <c:v>41.1</c:v>
                </c:pt>
                <c:pt idx="646">
                  <c:v>41.1</c:v>
                </c:pt>
                <c:pt idx="647">
                  <c:v>41.3</c:v>
                </c:pt>
                <c:pt idx="648">
                  <c:v>41.1</c:v>
                </c:pt>
                <c:pt idx="649">
                  <c:v>41</c:v>
                </c:pt>
                <c:pt idx="650">
                  <c:v>41.3</c:v>
                </c:pt>
                <c:pt idx="651">
                  <c:v>41.2</c:v>
                </c:pt>
                <c:pt idx="652">
                  <c:v>40.9</c:v>
                </c:pt>
                <c:pt idx="653">
                  <c:v>40.6</c:v>
                </c:pt>
                <c:pt idx="654">
                  <c:v>40.299999999999997</c:v>
                </c:pt>
                <c:pt idx="655">
                  <c:v>40.5</c:v>
                </c:pt>
                <c:pt idx="656">
                  <c:v>40.9</c:v>
                </c:pt>
                <c:pt idx="657">
                  <c:v>40.6</c:v>
                </c:pt>
                <c:pt idx="658">
                  <c:v>40.4</c:v>
                </c:pt>
                <c:pt idx="659">
                  <c:v>40.5</c:v>
                </c:pt>
                <c:pt idx="660">
                  <c:v>40.4</c:v>
                </c:pt>
                <c:pt idx="661">
                  <c:v>40.1</c:v>
                </c:pt>
                <c:pt idx="662">
                  <c:v>40</c:v>
                </c:pt>
                <c:pt idx="663">
                  <c:v>39.700000000000003</c:v>
                </c:pt>
                <c:pt idx="664">
                  <c:v>39.700000000000003</c:v>
                </c:pt>
                <c:pt idx="665">
                  <c:v>40.1</c:v>
                </c:pt>
                <c:pt idx="666">
                  <c:v>40.200000000000003</c:v>
                </c:pt>
                <c:pt idx="667">
                  <c:v>40.200000000000003</c:v>
                </c:pt>
                <c:pt idx="668">
                  <c:v>40.299999999999997</c:v>
                </c:pt>
                <c:pt idx="669">
                  <c:v>40.6</c:v>
                </c:pt>
                <c:pt idx="670">
                  <c:v>41</c:v>
                </c:pt>
                <c:pt idx="671">
                  <c:v>41.2</c:v>
                </c:pt>
                <c:pt idx="672">
                  <c:v>41.4</c:v>
                </c:pt>
                <c:pt idx="673">
                  <c:v>41.6</c:v>
                </c:pt>
                <c:pt idx="674">
                  <c:v>41.7</c:v>
                </c:pt>
                <c:pt idx="675">
                  <c:v>41.6</c:v>
                </c:pt>
                <c:pt idx="676">
                  <c:v>41.7</c:v>
                </c:pt>
                <c:pt idx="677">
                  <c:v>41.7</c:v>
                </c:pt>
                <c:pt idx="678">
                  <c:v>41.6</c:v>
                </c:pt>
                <c:pt idx="679">
                  <c:v>41.3</c:v>
                </c:pt>
                <c:pt idx="680">
                  <c:v>41.3</c:v>
                </c:pt>
                <c:pt idx="681">
                  <c:v>41.9</c:v>
                </c:pt>
                <c:pt idx="682">
                  <c:v>42.5</c:v>
                </c:pt>
                <c:pt idx="683">
                  <c:v>42.4</c:v>
                </c:pt>
                <c:pt idx="684">
                  <c:v>42.5</c:v>
                </c:pt>
                <c:pt idx="685">
                  <c:v>42.7</c:v>
                </c:pt>
                <c:pt idx="686">
                  <c:v>42.8</c:v>
                </c:pt>
                <c:pt idx="687">
                  <c:v>42.7</c:v>
                </c:pt>
                <c:pt idx="688">
                  <c:v>42.9</c:v>
                </c:pt>
                <c:pt idx="689">
                  <c:v>43.1</c:v>
                </c:pt>
                <c:pt idx="690">
                  <c:v>42.8</c:v>
                </c:pt>
                <c:pt idx="691">
                  <c:v>42.7</c:v>
                </c:pt>
                <c:pt idx="692">
                  <c:v>43</c:v>
                </c:pt>
                <c:pt idx="693">
                  <c:v>43.5</c:v>
                </c:pt>
                <c:pt idx="694">
                  <c:v>43.9</c:v>
                </c:pt>
                <c:pt idx="695">
                  <c:v>44.1</c:v>
                </c:pt>
                <c:pt idx="696">
                  <c:v>43.9</c:v>
                </c:pt>
                <c:pt idx="697">
                  <c:v>43.8</c:v>
                </c:pt>
                <c:pt idx="698">
                  <c:v>43.6</c:v>
                </c:pt>
                <c:pt idx="699">
                  <c:v>43.5</c:v>
                </c:pt>
                <c:pt idx="700">
                  <c:v>43.5</c:v>
                </c:pt>
                <c:pt idx="701">
                  <c:v>43.7</c:v>
                </c:pt>
                <c:pt idx="702">
                  <c:v>43.9</c:v>
                </c:pt>
                <c:pt idx="703">
                  <c:v>43.7</c:v>
                </c:pt>
                <c:pt idx="704">
                  <c:v>43.4</c:v>
                </c:pt>
                <c:pt idx="705">
                  <c:v>43.4</c:v>
                </c:pt>
                <c:pt idx="706">
                  <c:v>43.6</c:v>
                </c:pt>
                <c:pt idx="707">
                  <c:v>43.5</c:v>
                </c:pt>
                <c:pt idx="708">
                  <c:v>43.3</c:v>
                </c:pt>
                <c:pt idx="709">
                  <c:v>42.9</c:v>
                </c:pt>
                <c:pt idx="710">
                  <c:v>42.7</c:v>
                </c:pt>
                <c:pt idx="711">
                  <c:v>42.7</c:v>
                </c:pt>
                <c:pt idx="712">
                  <c:v>43</c:v>
                </c:pt>
                <c:pt idx="713">
                  <c:v>43</c:v>
                </c:pt>
                <c:pt idx="714">
                  <c:v>42.5</c:v>
                </c:pt>
                <c:pt idx="715">
                  <c:v>42</c:v>
                </c:pt>
                <c:pt idx="716">
                  <c:v>42.1</c:v>
                </c:pt>
                <c:pt idx="717">
                  <c:v>42.3</c:v>
                </c:pt>
                <c:pt idx="718">
                  <c:v>42.6</c:v>
                </c:pt>
                <c:pt idx="719">
                  <c:v>42.7</c:v>
                </c:pt>
                <c:pt idx="720">
                  <c:v>42.6</c:v>
                </c:pt>
                <c:pt idx="721">
                  <c:v>42.5</c:v>
                </c:pt>
                <c:pt idx="722">
                  <c:v>42.3</c:v>
                </c:pt>
                <c:pt idx="723">
                  <c:v>42.5</c:v>
                </c:pt>
                <c:pt idx="724">
                  <c:v>42.7</c:v>
                </c:pt>
                <c:pt idx="725">
                  <c:v>42.6</c:v>
                </c:pt>
                <c:pt idx="726">
                  <c:v>42.4</c:v>
                </c:pt>
                <c:pt idx="727">
                  <c:v>42.2</c:v>
                </c:pt>
                <c:pt idx="728">
                  <c:v>42</c:v>
                </c:pt>
                <c:pt idx="729">
                  <c:v>41.8</c:v>
                </c:pt>
                <c:pt idx="730">
                  <c:v>41.7</c:v>
                </c:pt>
                <c:pt idx="731">
                  <c:v>41.5</c:v>
                </c:pt>
                <c:pt idx="732">
                  <c:v>41.4</c:v>
                </c:pt>
                <c:pt idx="733">
                  <c:v>41.2</c:v>
                </c:pt>
                <c:pt idx="734">
                  <c:v>41.1</c:v>
                </c:pt>
                <c:pt idx="735">
                  <c:v>41.2</c:v>
                </c:pt>
                <c:pt idx="736">
                  <c:v>41.2</c:v>
                </c:pt>
                <c:pt idx="737">
                  <c:v>41.1</c:v>
                </c:pt>
                <c:pt idx="738">
                  <c:v>41</c:v>
                </c:pt>
                <c:pt idx="739">
                  <c:v>40.9</c:v>
                </c:pt>
                <c:pt idx="740">
                  <c:v>40.9</c:v>
                </c:pt>
                <c:pt idx="741">
                  <c:v>40.9</c:v>
                </c:pt>
                <c:pt idx="742">
                  <c:v>40.799999999999997</c:v>
                </c:pt>
                <c:pt idx="743">
                  <c:v>40.5</c:v>
                </c:pt>
                <c:pt idx="744">
                  <c:v>40.4</c:v>
                </c:pt>
                <c:pt idx="745">
                  <c:v>40.6</c:v>
                </c:pt>
                <c:pt idx="746">
                  <c:v>41</c:v>
                </c:pt>
                <c:pt idx="747">
                  <c:v>41.7</c:v>
                </c:pt>
                <c:pt idx="748">
                  <c:v>42.2</c:v>
                </c:pt>
                <c:pt idx="749">
                  <c:v>42.5</c:v>
                </c:pt>
                <c:pt idx="750">
                  <c:v>42.4</c:v>
                </c:pt>
                <c:pt idx="751">
                  <c:v>42.3</c:v>
                </c:pt>
                <c:pt idx="752">
                  <c:v>42.2</c:v>
                </c:pt>
                <c:pt idx="753">
                  <c:v>42.1</c:v>
                </c:pt>
                <c:pt idx="754">
                  <c:v>42.1</c:v>
                </c:pt>
                <c:pt idx="755">
                  <c:v>42</c:v>
                </c:pt>
                <c:pt idx="756">
                  <c:v>41.6</c:v>
                </c:pt>
                <c:pt idx="757">
                  <c:v>41.9</c:v>
                </c:pt>
                <c:pt idx="758">
                  <c:v>42.9</c:v>
                </c:pt>
                <c:pt idx="759">
                  <c:v>43.7</c:v>
                </c:pt>
                <c:pt idx="760">
                  <c:v>44.2</c:v>
                </c:pt>
                <c:pt idx="761">
                  <c:v>44.1</c:v>
                </c:pt>
                <c:pt idx="762">
                  <c:v>43.8</c:v>
                </c:pt>
                <c:pt idx="763">
                  <c:v>43.5</c:v>
                </c:pt>
                <c:pt idx="764">
                  <c:v>43</c:v>
                </c:pt>
                <c:pt idx="765">
                  <c:v>42.3</c:v>
                </c:pt>
                <c:pt idx="766">
                  <c:v>41.9</c:v>
                </c:pt>
                <c:pt idx="767">
                  <c:v>41.7</c:v>
                </c:pt>
                <c:pt idx="768">
                  <c:v>41.7</c:v>
                </c:pt>
                <c:pt idx="769">
                  <c:v>41.6</c:v>
                </c:pt>
                <c:pt idx="770">
                  <c:v>41.3</c:v>
                </c:pt>
                <c:pt idx="771">
                  <c:v>41.3</c:v>
                </c:pt>
                <c:pt idx="772">
                  <c:v>41.6</c:v>
                </c:pt>
                <c:pt idx="773">
                  <c:v>41.8</c:v>
                </c:pt>
                <c:pt idx="774">
                  <c:v>42.1</c:v>
                </c:pt>
                <c:pt idx="775">
                  <c:v>41.8</c:v>
                </c:pt>
                <c:pt idx="776">
                  <c:v>41.5</c:v>
                </c:pt>
                <c:pt idx="777">
                  <c:v>41.6</c:v>
                </c:pt>
                <c:pt idx="778">
                  <c:v>41.6</c:v>
                </c:pt>
                <c:pt idx="779">
                  <c:v>41.8</c:v>
                </c:pt>
                <c:pt idx="780">
                  <c:v>41.5</c:v>
                </c:pt>
                <c:pt idx="781">
                  <c:v>40.700000000000003</c:v>
                </c:pt>
                <c:pt idx="782">
                  <c:v>40.4</c:v>
                </c:pt>
                <c:pt idx="783">
                  <c:v>40.799999999999997</c:v>
                </c:pt>
                <c:pt idx="784">
                  <c:v>41.8</c:v>
                </c:pt>
                <c:pt idx="785">
                  <c:v>42.4</c:v>
                </c:pt>
                <c:pt idx="786">
                  <c:v>42.1</c:v>
                </c:pt>
                <c:pt idx="787">
                  <c:v>42.2</c:v>
                </c:pt>
                <c:pt idx="788">
                  <c:v>42.8</c:v>
                </c:pt>
                <c:pt idx="789">
                  <c:v>42.9</c:v>
                </c:pt>
                <c:pt idx="790">
                  <c:v>42.8</c:v>
                </c:pt>
                <c:pt idx="791">
                  <c:v>42.7</c:v>
                </c:pt>
                <c:pt idx="792">
                  <c:v>42.7</c:v>
                </c:pt>
                <c:pt idx="793">
                  <c:v>42.6</c:v>
                </c:pt>
                <c:pt idx="794">
                  <c:v>42.4</c:v>
                </c:pt>
                <c:pt idx="795">
                  <c:v>42.5</c:v>
                </c:pt>
                <c:pt idx="796">
                  <c:v>42.7</c:v>
                </c:pt>
                <c:pt idx="797">
                  <c:v>42.5</c:v>
                </c:pt>
                <c:pt idx="798">
                  <c:v>41.9</c:v>
                </c:pt>
                <c:pt idx="799">
                  <c:v>41.6</c:v>
                </c:pt>
                <c:pt idx="800">
                  <c:v>41.7</c:v>
                </c:pt>
                <c:pt idx="801">
                  <c:v>41.8</c:v>
                </c:pt>
                <c:pt idx="802">
                  <c:v>41.5</c:v>
                </c:pt>
                <c:pt idx="803">
                  <c:v>41.4</c:v>
                </c:pt>
                <c:pt idx="804">
                  <c:v>41.4</c:v>
                </c:pt>
                <c:pt idx="805">
                  <c:v>41.4</c:v>
                </c:pt>
                <c:pt idx="806">
                  <c:v>41.2</c:v>
                </c:pt>
                <c:pt idx="807">
                  <c:v>41.3</c:v>
                </c:pt>
                <c:pt idx="808">
                  <c:v>41.7</c:v>
                </c:pt>
                <c:pt idx="809">
                  <c:v>42</c:v>
                </c:pt>
                <c:pt idx="810">
                  <c:v>42.2</c:v>
                </c:pt>
                <c:pt idx="811">
                  <c:v>42.5</c:v>
                </c:pt>
                <c:pt idx="812">
                  <c:v>42.7</c:v>
                </c:pt>
                <c:pt idx="813">
                  <c:v>42.6</c:v>
                </c:pt>
                <c:pt idx="814">
                  <c:v>42.6</c:v>
                </c:pt>
                <c:pt idx="815">
                  <c:v>42.7</c:v>
                </c:pt>
                <c:pt idx="816">
                  <c:v>43</c:v>
                </c:pt>
                <c:pt idx="817">
                  <c:v>42.9</c:v>
                </c:pt>
                <c:pt idx="818">
                  <c:v>42.6</c:v>
                </c:pt>
                <c:pt idx="819">
                  <c:v>42.9</c:v>
                </c:pt>
                <c:pt idx="820">
                  <c:v>43.3</c:v>
                </c:pt>
                <c:pt idx="821">
                  <c:v>43.5</c:v>
                </c:pt>
                <c:pt idx="822">
                  <c:v>43.4</c:v>
                </c:pt>
                <c:pt idx="823">
                  <c:v>43.2</c:v>
                </c:pt>
                <c:pt idx="824">
                  <c:v>43.3</c:v>
                </c:pt>
                <c:pt idx="825">
                  <c:v>43.3</c:v>
                </c:pt>
                <c:pt idx="826">
                  <c:v>42.8</c:v>
                </c:pt>
                <c:pt idx="827">
                  <c:v>42.6</c:v>
                </c:pt>
                <c:pt idx="828">
                  <c:v>43</c:v>
                </c:pt>
                <c:pt idx="829">
                  <c:v>43.3</c:v>
                </c:pt>
                <c:pt idx="830">
                  <c:v>43.3</c:v>
                </c:pt>
                <c:pt idx="831">
                  <c:v>42.9</c:v>
                </c:pt>
                <c:pt idx="832">
                  <c:v>42.6</c:v>
                </c:pt>
                <c:pt idx="833">
                  <c:v>42.5</c:v>
                </c:pt>
                <c:pt idx="834">
                  <c:v>42.6</c:v>
                </c:pt>
                <c:pt idx="835">
                  <c:v>43.1</c:v>
                </c:pt>
                <c:pt idx="836">
                  <c:v>43.4</c:v>
                </c:pt>
                <c:pt idx="837">
                  <c:v>42.9</c:v>
                </c:pt>
                <c:pt idx="838">
                  <c:v>42.7</c:v>
                </c:pt>
                <c:pt idx="839">
                  <c:v>42.6</c:v>
                </c:pt>
                <c:pt idx="840">
                  <c:v>42.9</c:v>
                </c:pt>
                <c:pt idx="841">
                  <c:v>43.6</c:v>
                </c:pt>
                <c:pt idx="842">
                  <c:v>43.6</c:v>
                </c:pt>
                <c:pt idx="843">
                  <c:v>43.2</c:v>
                </c:pt>
                <c:pt idx="844">
                  <c:v>43.3</c:v>
                </c:pt>
                <c:pt idx="845">
                  <c:v>43.5</c:v>
                </c:pt>
                <c:pt idx="846">
                  <c:v>43.6</c:v>
                </c:pt>
                <c:pt idx="847">
                  <c:v>43.6</c:v>
                </c:pt>
                <c:pt idx="848">
                  <c:v>43.3</c:v>
                </c:pt>
                <c:pt idx="849">
                  <c:v>43.3</c:v>
                </c:pt>
                <c:pt idx="850">
                  <c:v>43.6</c:v>
                </c:pt>
                <c:pt idx="851">
                  <c:v>43.9</c:v>
                </c:pt>
                <c:pt idx="852">
                  <c:v>43.9</c:v>
                </c:pt>
                <c:pt idx="853">
                  <c:v>43.7</c:v>
                </c:pt>
                <c:pt idx="854">
                  <c:v>43.9</c:v>
                </c:pt>
                <c:pt idx="855">
                  <c:v>44</c:v>
                </c:pt>
                <c:pt idx="856">
                  <c:v>43.8</c:v>
                </c:pt>
                <c:pt idx="857">
                  <c:v>43.6</c:v>
                </c:pt>
                <c:pt idx="858">
                  <c:v>43.7</c:v>
                </c:pt>
                <c:pt idx="859">
                  <c:v>43.6</c:v>
                </c:pt>
                <c:pt idx="860">
                  <c:v>43.4</c:v>
                </c:pt>
                <c:pt idx="861">
                  <c:v>43.7</c:v>
                </c:pt>
                <c:pt idx="862">
                  <c:v>43.6</c:v>
                </c:pt>
                <c:pt idx="863">
                  <c:v>43.3</c:v>
                </c:pt>
                <c:pt idx="864">
                  <c:v>43.1</c:v>
                </c:pt>
                <c:pt idx="865">
                  <c:v>42.9</c:v>
                </c:pt>
                <c:pt idx="866">
                  <c:v>42.7</c:v>
                </c:pt>
                <c:pt idx="867">
                  <c:v>42.4</c:v>
                </c:pt>
                <c:pt idx="868">
                  <c:v>42.4</c:v>
                </c:pt>
                <c:pt idx="869">
                  <c:v>42.6</c:v>
                </c:pt>
                <c:pt idx="870">
                  <c:v>42.2</c:v>
                </c:pt>
                <c:pt idx="871">
                  <c:v>41.7</c:v>
                </c:pt>
                <c:pt idx="872">
                  <c:v>41.6</c:v>
                </c:pt>
                <c:pt idx="873">
                  <c:v>42.1</c:v>
                </c:pt>
                <c:pt idx="874">
                  <c:v>42.5</c:v>
                </c:pt>
                <c:pt idx="875">
                  <c:v>42.4</c:v>
                </c:pt>
                <c:pt idx="876">
                  <c:v>42.3</c:v>
                </c:pt>
                <c:pt idx="877">
                  <c:v>42</c:v>
                </c:pt>
                <c:pt idx="878">
                  <c:v>42</c:v>
                </c:pt>
                <c:pt idx="879">
                  <c:v>42.4</c:v>
                </c:pt>
                <c:pt idx="880">
                  <c:v>42.7</c:v>
                </c:pt>
                <c:pt idx="881">
                  <c:v>43.1</c:v>
                </c:pt>
                <c:pt idx="882">
                  <c:v>43.4</c:v>
                </c:pt>
                <c:pt idx="883">
                  <c:v>43.5</c:v>
                </c:pt>
                <c:pt idx="884">
                  <c:v>43.7</c:v>
                </c:pt>
                <c:pt idx="885">
                  <c:v>43.8</c:v>
                </c:pt>
                <c:pt idx="886">
                  <c:v>43.7</c:v>
                </c:pt>
                <c:pt idx="887">
                  <c:v>43.5</c:v>
                </c:pt>
                <c:pt idx="888">
                  <c:v>43.2</c:v>
                </c:pt>
                <c:pt idx="889">
                  <c:v>43.1</c:v>
                </c:pt>
                <c:pt idx="890">
                  <c:v>43</c:v>
                </c:pt>
                <c:pt idx="891">
                  <c:v>42.8</c:v>
                </c:pt>
                <c:pt idx="892">
                  <c:v>42.5</c:v>
                </c:pt>
                <c:pt idx="893">
                  <c:v>42.4</c:v>
                </c:pt>
                <c:pt idx="894">
                  <c:v>42.6</c:v>
                </c:pt>
                <c:pt idx="895">
                  <c:v>42.7</c:v>
                </c:pt>
                <c:pt idx="896">
                  <c:v>42.4</c:v>
                </c:pt>
                <c:pt idx="897">
                  <c:v>41.9</c:v>
                </c:pt>
                <c:pt idx="898">
                  <c:v>41.8</c:v>
                </c:pt>
                <c:pt idx="899">
                  <c:v>41.9</c:v>
                </c:pt>
                <c:pt idx="900">
                  <c:v>42.1</c:v>
                </c:pt>
                <c:pt idx="901">
                  <c:v>42.3</c:v>
                </c:pt>
                <c:pt idx="902">
                  <c:v>42.7</c:v>
                </c:pt>
                <c:pt idx="903">
                  <c:v>43.2</c:v>
                </c:pt>
                <c:pt idx="904">
                  <c:v>43.6</c:v>
                </c:pt>
                <c:pt idx="905">
                  <c:v>43.5</c:v>
                </c:pt>
                <c:pt idx="906">
                  <c:v>43.1</c:v>
                </c:pt>
                <c:pt idx="907">
                  <c:v>43.2</c:v>
                </c:pt>
                <c:pt idx="908">
                  <c:v>43.6</c:v>
                </c:pt>
                <c:pt idx="909">
                  <c:v>44</c:v>
                </c:pt>
                <c:pt idx="910">
                  <c:v>44.3</c:v>
                </c:pt>
                <c:pt idx="911">
                  <c:v>44.4</c:v>
                </c:pt>
                <c:pt idx="912">
                  <c:v>44.5</c:v>
                </c:pt>
                <c:pt idx="913">
                  <c:v>44.7</c:v>
                </c:pt>
                <c:pt idx="914">
                  <c:v>44.8</c:v>
                </c:pt>
                <c:pt idx="915">
                  <c:v>44.9</c:v>
                </c:pt>
                <c:pt idx="916">
                  <c:v>45.1</c:v>
                </c:pt>
                <c:pt idx="917">
                  <c:v>45.1</c:v>
                </c:pt>
                <c:pt idx="918">
                  <c:v>45.2</c:v>
                </c:pt>
                <c:pt idx="919">
                  <c:v>45.6</c:v>
                </c:pt>
                <c:pt idx="920">
                  <c:v>46</c:v>
                </c:pt>
                <c:pt idx="921">
                  <c:v>45.7</c:v>
                </c:pt>
                <c:pt idx="922">
                  <c:v>45</c:v>
                </c:pt>
                <c:pt idx="923">
                  <c:v>44.8</c:v>
                </c:pt>
                <c:pt idx="924">
                  <c:v>44.7</c:v>
                </c:pt>
                <c:pt idx="925">
                  <c:v>44.5</c:v>
                </c:pt>
                <c:pt idx="926">
                  <c:v>44.1</c:v>
                </c:pt>
                <c:pt idx="927">
                  <c:v>43.8</c:v>
                </c:pt>
                <c:pt idx="928">
                  <c:v>43.4</c:v>
                </c:pt>
                <c:pt idx="929">
                  <c:v>43.1</c:v>
                </c:pt>
                <c:pt idx="930">
                  <c:v>42.6</c:v>
                </c:pt>
                <c:pt idx="931">
                  <c:v>42.3</c:v>
                </c:pt>
                <c:pt idx="932">
                  <c:v>42.3</c:v>
                </c:pt>
                <c:pt idx="933">
                  <c:v>42.5</c:v>
                </c:pt>
                <c:pt idx="934">
                  <c:v>42.7</c:v>
                </c:pt>
                <c:pt idx="935">
                  <c:v>42.8</c:v>
                </c:pt>
                <c:pt idx="936">
                  <c:v>42.8</c:v>
                </c:pt>
                <c:pt idx="937">
                  <c:v>42.9</c:v>
                </c:pt>
                <c:pt idx="938">
                  <c:v>43</c:v>
                </c:pt>
                <c:pt idx="939">
                  <c:v>43.2</c:v>
                </c:pt>
                <c:pt idx="940">
                  <c:v>43</c:v>
                </c:pt>
                <c:pt idx="941">
                  <c:v>42.4</c:v>
                </c:pt>
                <c:pt idx="942">
                  <c:v>42.1</c:v>
                </c:pt>
                <c:pt idx="943">
                  <c:v>42.5</c:v>
                </c:pt>
                <c:pt idx="944">
                  <c:v>43.2</c:v>
                </c:pt>
                <c:pt idx="945">
                  <c:v>43.4</c:v>
                </c:pt>
                <c:pt idx="946">
                  <c:v>43.3</c:v>
                </c:pt>
                <c:pt idx="947">
                  <c:v>43.2</c:v>
                </c:pt>
                <c:pt idx="948">
                  <c:v>43</c:v>
                </c:pt>
                <c:pt idx="949">
                  <c:v>42.7</c:v>
                </c:pt>
                <c:pt idx="950">
                  <c:v>42.4</c:v>
                </c:pt>
                <c:pt idx="951">
                  <c:v>42.5</c:v>
                </c:pt>
                <c:pt idx="952">
                  <c:v>42.5</c:v>
                </c:pt>
                <c:pt idx="953">
                  <c:v>42.4</c:v>
                </c:pt>
                <c:pt idx="954">
                  <c:v>42.8</c:v>
                </c:pt>
                <c:pt idx="955">
                  <c:v>43</c:v>
                </c:pt>
                <c:pt idx="956">
                  <c:v>43</c:v>
                </c:pt>
                <c:pt idx="957">
                  <c:v>42.9</c:v>
                </c:pt>
                <c:pt idx="958">
                  <c:v>42.9</c:v>
                </c:pt>
                <c:pt idx="959">
                  <c:v>42.7</c:v>
                </c:pt>
                <c:pt idx="960">
                  <c:v>42.6</c:v>
                </c:pt>
                <c:pt idx="961">
                  <c:v>42.7</c:v>
                </c:pt>
                <c:pt idx="962">
                  <c:v>42.8</c:v>
                </c:pt>
                <c:pt idx="963">
                  <c:v>43.1</c:v>
                </c:pt>
                <c:pt idx="964">
                  <c:v>43.2</c:v>
                </c:pt>
                <c:pt idx="965">
                  <c:v>43.2</c:v>
                </c:pt>
                <c:pt idx="966">
                  <c:v>42.9</c:v>
                </c:pt>
                <c:pt idx="967">
                  <c:v>42.6</c:v>
                </c:pt>
                <c:pt idx="968">
                  <c:v>42.7</c:v>
                </c:pt>
                <c:pt idx="969">
                  <c:v>43.6</c:v>
                </c:pt>
                <c:pt idx="970">
                  <c:v>44.5</c:v>
                </c:pt>
                <c:pt idx="971">
                  <c:v>44.7</c:v>
                </c:pt>
                <c:pt idx="972">
                  <c:v>44.1</c:v>
                </c:pt>
                <c:pt idx="973">
                  <c:v>43.6</c:v>
                </c:pt>
                <c:pt idx="974">
                  <c:v>43.6</c:v>
                </c:pt>
                <c:pt idx="975">
                  <c:v>43.5</c:v>
                </c:pt>
                <c:pt idx="978">
                  <c:v>43.5</c:v>
                </c:pt>
                <c:pt idx="979">
                  <c:v>43.6</c:v>
                </c:pt>
                <c:pt idx="980">
                  <c:v>43.6</c:v>
                </c:pt>
                <c:pt idx="981">
                  <c:v>43.2</c:v>
                </c:pt>
                <c:pt idx="982">
                  <c:v>43.2</c:v>
                </c:pt>
                <c:pt idx="983">
                  <c:v>43.7</c:v>
                </c:pt>
                <c:pt idx="984">
                  <c:v>44</c:v>
                </c:pt>
                <c:pt idx="985">
                  <c:v>44.2</c:v>
                </c:pt>
                <c:pt idx="986">
                  <c:v>44</c:v>
                </c:pt>
                <c:pt idx="987">
                  <c:v>43.6</c:v>
                </c:pt>
                <c:pt idx="988">
                  <c:v>43.2</c:v>
                </c:pt>
                <c:pt idx="989">
                  <c:v>42.9</c:v>
                </c:pt>
                <c:pt idx="990">
                  <c:v>43</c:v>
                </c:pt>
                <c:pt idx="991">
                  <c:v>42.9</c:v>
                </c:pt>
                <c:pt idx="992">
                  <c:v>42.8</c:v>
                </c:pt>
                <c:pt idx="993">
                  <c:v>42.5</c:v>
                </c:pt>
                <c:pt idx="994">
                  <c:v>42</c:v>
                </c:pt>
                <c:pt idx="995">
                  <c:v>41</c:v>
                </c:pt>
                <c:pt idx="996">
                  <c:v>40.4</c:v>
                </c:pt>
                <c:pt idx="997">
                  <c:v>40.4</c:v>
                </c:pt>
                <c:pt idx="998">
                  <c:v>40.799999999999997</c:v>
                </c:pt>
                <c:pt idx="999">
                  <c:v>41.5</c:v>
                </c:pt>
                <c:pt idx="1000">
                  <c:v>42.3</c:v>
                </c:pt>
                <c:pt idx="1001">
                  <c:v>42.5</c:v>
                </c:pt>
                <c:pt idx="1002">
                  <c:v>42.6</c:v>
                </c:pt>
                <c:pt idx="1003">
                  <c:v>42.6</c:v>
                </c:pt>
                <c:pt idx="1004">
                  <c:v>42.7</c:v>
                </c:pt>
                <c:pt idx="1005">
                  <c:v>42.7</c:v>
                </c:pt>
                <c:pt idx="1006">
                  <c:v>42.7</c:v>
                </c:pt>
                <c:pt idx="1007">
                  <c:v>42.3</c:v>
                </c:pt>
                <c:pt idx="1008">
                  <c:v>41.7</c:v>
                </c:pt>
                <c:pt idx="1009">
                  <c:v>41.4</c:v>
                </c:pt>
                <c:pt idx="1010">
                  <c:v>41.5</c:v>
                </c:pt>
                <c:pt idx="1011">
                  <c:v>41.7</c:v>
                </c:pt>
                <c:pt idx="1012">
                  <c:v>41.9</c:v>
                </c:pt>
                <c:pt idx="1013">
                  <c:v>42</c:v>
                </c:pt>
                <c:pt idx="1014">
                  <c:v>41.7</c:v>
                </c:pt>
                <c:pt idx="1015">
                  <c:v>41.2</c:v>
                </c:pt>
                <c:pt idx="1016">
                  <c:v>40.9</c:v>
                </c:pt>
                <c:pt idx="1017">
                  <c:v>40.700000000000003</c:v>
                </c:pt>
                <c:pt idx="1018">
                  <c:v>40.1</c:v>
                </c:pt>
                <c:pt idx="1019">
                  <c:v>39.6</c:v>
                </c:pt>
                <c:pt idx="1020">
                  <c:v>39.6</c:v>
                </c:pt>
                <c:pt idx="1021">
                  <c:v>39.9</c:v>
                </c:pt>
                <c:pt idx="1022">
                  <c:v>40</c:v>
                </c:pt>
                <c:pt idx="1023">
                  <c:v>39.9</c:v>
                </c:pt>
                <c:pt idx="1024">
                  <c:v>39.799999999999997</c:v>
                </c:pt>
                <c:pt idx="1025">
                  <c:v>40</c:v>
                </c:pt>
                <c:pt idx="1026">
                  <c:v>40.4</c:v>
                </c:pt>
                <c:pt idx="1027">
                  <c:v>40.700000000000003</c:v>
                </c:pt>
                <c:pt idx="1028">
                  <c:v>40.799999999999997</c:v>
                </c:pt>
                <c:pt idx="1029">
                  <c:v>40.799999999999997</c:v>
                </c:pt>
                <c:pt idx="1030">
                  <c:v>40.5</c:v>
                </c:pt>
                <c:pt idx="1031">
                  <c:v>40.200000000000003</c:v>
                </c:pt>
                <c:pt idx="1032">
                  <c:v>40.1</c:v>
                </c:pt>
                <c:pt idx="1033">
                  <c:v>40.4</c:v>
                </c:pt>
                <c:pt idx="1034">
                  <c:v>40.9</c:v>
                </c:pt>
                <c:pt idx="1035">
                  <c:v>41.3</c:v>
                </c:pt>
                <c:pt idx="1036">
                  <c:v>41.9</c:v>
                </c:pt>
                <c:pt idx="1037">
                  <c:v>42.4</c:v>
                </c:pt>
                <c:pt idx="1038">
                  <c:v>42.7</c:v>
                </c:pt>
                <c:pt idx="1039">
                  <c:v>43.1</c:v>
                </c:pt>
                <c:pt idx="1040">
                  <c:v>43</c:v>
                </c:pt>
                <c:pt idx="1041">
                  <c:v>42.4</c:v>
                </c:pt>
                <c:pt idx="1042">
                  <c:v>42</c:v>
                </c:pt>
                <c:pt idx="1043">
                  <c:v>42</c:v>
                </c:pt>
                <c:pt idx="1044">
                  <c:v>42.3</c:v>
                </c:pt>
                <c:pt idx="1045">
                  <c:v>42.7</c:v>
                </c:pt>
                <c:pt idx="1046">
                  <c:v>43.2</c:v>
                </c:pt>
                <c:pt idx="1047">
                  <c:v>43.6</c:v>
                </c:pt>
                <c:pt idx="1048">
                  <c:v>44.1</c:v>
                </c:pt>
                <c:pt idx="1049">
                  <c:v>44.2</c:v>
                </c:pt>
                <c:pt idx="1050">
                  <c:v>43.8</c:v>
                </c:pt>
                <c:pt idx="1051">
                  <c:v>43.4</c:v>
                </c:pt>
                <c:pt idx="1052">
                  <c:v>43.2</c:v>
                </c:pt>
                <c:pt idx="1053">
                  <c:v>42.9</c:v>
                </c:pt>
                <c:pt idx="1054">
                  <c:v>42.8</c:v>
                </c:pt>
                <c:pt idx="1055">
                  <c:v>43.1</c:v>
                </c:pt>
                <c:pt idx="1056">
                  <c:v>43.1</c:v>
                </c:pt>
                <c:pt idx="1057">
                  <c:v>42.5</c:v>
                </c:pt>
                <c:pt idx="1058">
                  <c:v>41.9</c:v>
                </c:pt>
                <c:pt idx="1059">
                  <c:v>41.8</c:v>
                </c:pt>
                <c:pt idx="1060">
                  <c:v>42.3</c:v>
                </c:pt>
                <c:pt idx="1061">
                  <c:v>42.7</c:v>
                </c:pt>
                <c:pt idx="1062">
                  <c:v>42.8</c:v>
                </c:pt>
                <c:pt idx="1063">
                  <c:v>42.8</c:v>
                </c:pt>
                <c:pt idx="1064">
                  <c:v>42.8</c:v>
                </c:pt>
                <c:pt idx="1065">
                  <c:v>42.8</c:v>
                </c:pt>
                <c:pt idx="1066">
                  <c:v>42.6</c:v>
                </c:pt>
                <c:pt idx="1067">
                  <c:v>42.5</c:v>
                </c:pt>
                <c:pt idx="1068">
                  <c:v>42.9</c:v>
                </c:pt>
                <c:pt idx="1069">
                  <c:v>43.1</c:v>
                </c:pt>
                <c:pt idx="1070">
                  <c:v>42.9</c:v>
                </c:pt>
                <c:pt idx="1071">
                  <c:v>42.7</c:v>
                </c:pt>
                <c:pt idx="1072">
                  <c:v>42.8</c:v>
                </c:pt>
                <c:pt idx="1073">
                  <c:v>43.1</c:v>
                </c:pt>
                <c:pt idx="1074">
                  <c:v>43.5</c:v>
                </c:pt>
                <c:pt idx="1075">
                  <c:v>43.5</c:v>
                </c:pt>
                <c:pt idx="1076">
                  <c:v>43.3</c:v>
                </c:pt>
                <c:pt idx="1077">
                  <c:v>43</c:v>
                </c:pt>
                <c:pt idx="1078">
                  <c:v>42.7</c:v>
                </c:pt>
                <c:pt idx="1079">
                  <c:v>42.5</c:v>
                </c:pt>
                <c:pt idx="1080">
                  <c:v>42.4</c:v>
                </c:pt>
                <c:pt idx="1081">
                  <c:v>42.5</c:v>
                </c:pt>
                <c:pt idx="1082">
                  <c:v>42.6</c:v>
                </c:pt>
                <c:pt idx="1083">
                  <c:v>42.5</c:v>
                </c:pt>
                <c:pt idx="1084">
                  <c:v>42.2</c:v>
                </c:pt>
                <c:pt idx="1085">
                  <c:v>42.2</c:v>
                </c:pt>
                <c:pt idx="1086">
                  <c:v>42.5</c:v>
                </c:pt>
                <c:pt idx="1087">
                  <c:v>42.6</c:v>
                </c:pt>
                <c:pt idx="1088">
                  <c:v>42.7</c:v>
                </c:pt>
                <c:pt idx="1089">
                  <c:v>42.9</c:v>
                </c:pt>
                <c:pt idx="1090">
                  <c:v>43.2</c:v>
                </c:pt>
                <c:pt idx="1091">
                  <c:v>43</c:v>
                </c:pt>
                <c:pt idx="1092">
                  <c:v>42.6</c:v>
                </c:pt>
                <c:pt idx="1093">
                  <c:v>43.5</c:v>
                </c:pt>
                <c:pt idx="1094">
                  <c:v>44.1</c:v>
                </c:pt>
                <c:pt idx="1095">
                  <c:v>43.6</c:v>
                </c:pt>
                <c:pt idx="1096">
                  <c:v>43.2</c:v>
                </c:pt>
                <c:pt idx="1097">
                  <c:v>43.3</c:v>
                </c:pt>
                <c:pt idx="1098">
                  <c:v>43.4</c:v>
                </c:pt>
                <c:pt idx="1099">
                  <c:v>43.4</c:v>
                </c:pt>
                <c:pt idx="1100">
                  <c:v>43.1</c:v>
                </c:pt>
                <c:pt idx="1101">
                  <c:v>42.7</c:v>
                </c:pt>
                <c:pt idx="1102">
                  <c:v>42.5</c:v>
                </c:pt>
                <c:pt idx="1103">
                  <c:v>42.5</c:v>
                </c:pt>
                <c:pt idx="1104">
                  <c:v>42.5</c:v>
                </c:pt>
                <c:pt idx="1105">
                  <c:v>42.3</c:v>
                </c:pt>
                <c:pt idx="1106">
                  <c:v>42.3</c:v>
                </c:pt>
                <c:pt idx="1107">
                  <c:v>42.3</c:v>
                </c:pt>
                <c:pt idx="1108">
                  <c:v>42.1</c:v>
                </c:pt>
                <c:pt idx="1109">
                  <c:v>42.3</c:v>
                </c:pt>
                <c:pt idx="1110">
                  <c:v>42.5</c:v>
                </c:pt>
                <c:pt idx="1111">
                  <c:v>42.5</c:v>
                </c:pt>
                <c:pt idx="1112">
                  <c:v>42.4</c:v>
                </c:pt>
                <c:pt idx="1113">
                  <c:v>42.2</c:v>
                </c:pt>
                <c:pt idx="1114">
                  <c:v>42.4</c:v>
                </c:pt>
                <c:pt idx="1115">
                  <c:v>42.8</c:v>
                </c:pt>
                <c:pt idx="1116">
                  <c:v>42.8</c:v>
                </c:pt>
                <c:pt idx="1117">
                  <c:v>42.6</c:v>
                </c:pt>
                <c:pt idx="1118">
                  <c:v>42.5</c:v>
                </c:pt>
                <c:pt idx="1119">
                  <c:v>42.7</c:v>
                </c:pt>
                <c:pt idx="1120">
                  <c:v>42.9</c:v>
                </c:pt>
                <c:pt idx="1121">
                  <c:v>42.8</c:v>
                </c:pt>
                <c:pt idx="1122">
                  <c:v>42.5</c:v>
                </c:pt>
                <c:pt idx="1123">
                  <c:v>42</c:v>
                </c:pt>
                <c:pt idx="1124">
                  <c:v>41.7</c:v>
                </c:pt>
                <c:pt idx="1125">
                  <c:v>42.1</c:v>
                </c:pt>
                <c:pt idx="1126">
                  <c:v>42.3</c:v>
                </c:pt>
                <c:pt idx="1127">
                  <c:v>42.3</c:v>
                </c:pt>
                <c:pt idx="1128">
                  <c:v>42.2</c:v>
                </c:pt>
                <c:pt idx="1129">
                  <c:v>42.2</c:v>
                </c:pt>
                <c:pt idx="1130">
                  <c:v>42.2</c:v>
                </c:pt>
                <c:pt idx="1131">
                  <c:v>42</c:v>
                </c:pt>
                <c:pt idx="1132">
                  <c:v>41.9</c:v>
                </c:pt>
                <c:pt idx="1133">
                  <c:v>41.7</c:v>
                </c:pt>
                <c:pt idx="1134">
                  <c:v>41.6</c:v>
                </c:pt>
                <c:pt idx="1135">
                  <c:v>41.5</c:v>
                </c:pt>
                <c:pt idx="1136">
                  <c:v>41.2</c:v>
                </c:pt>
                <c:pt idx="1137">
                  <c:v>41</c:v>
                </c:pt>
                <c:pt idx="1138">
                  <c:v>41.1</c:v>
                </c:pt>
                <c:pt idx="1139">
                  <c:v>41.3</c:v>
                </c:pt>
                <c:pt idx="1140">
                  <c:v>41.3</c:v>
                </c:pt>
                <c:pt idx="1141">
                  <c:v>41.3</c:v>
                </c:pt>
                <c:pt idx="1142">
                  <c:v>41.1</c:v>
                </c:pt>
                <c:pt idx="1143">
                  <c:v>41</c:v>
                </c:pt>
                <c:pt idx="1144">
                  <c:v>41</c:v>
                </c:pt>
                <c:pt idx="1145">
                  <c:v>40.799999999999997</c:v>
                </c:pt>
                <c:pt idx="1146">
                  <c:v>40.799999999999997</c:v>
                </c:pt>
                <c:pt idx="1147">
                  <c:v>40.799999999999997</c:v>
                </c:pt>
                <c:pt idx="1148">
                  <c:v>40.5</c:v>
                </c:pt>
                <c:pt idx="1149">
                  <c:v>40</c:v>
                </c:pt>
                <c:pt idx="1150">
                  <c:v>39.700000000000003</c:v>
                </c:pt>
                <c:pt idx="1151">
                  <c:v>39.700000000000003</c:v>
                </c:pt>
                <c:pt idx="1152">
                  <c:v>40.1</c:v>
                </c:pt>
                <c:pt idx="1153">
                  <c:v>40.4</c:v>
                </c:pt>
                <c:pt idx="1154">
                  <c:v>40.5</c:v>
                </c:pt>
                <c:pt idx="1155">
                  <c:v>40.5</c:v>
                </c:pt>
                <c:pt idx="1156">
                  <c:v>40.6</c:v>
                </c:pt>
                <c:pt idx="1157">
                  <c:v>40.700000000000003</c:v>
                </c:pt>
                <c:pt idx="1158">
                  <c:v>40.799999999999997</c:v>
                </c:pt>
                <c:pt idx="1159">
                  <c:v>40.5</c:v>
                </c:pt>
                <c:pt idx="1160">
                  <c:v>40.1</c:v>
                </c:pt>
                <c:pt idx="1161">
                  <c:v>39.9</c:v>
                </c:pt>
                <c:pt idx="1162">
                  <c:v>39.799999999999997</c:v>
                </c:pt>
                <c:pt idx="1163">
                  <c:v>39.700000000000003</c:v>
                </c:pt>
                <c:pt idx="1164">
                  <c:v>39.5</c:v>
                </c:pt>
                <c:pt idx="1165">
                  <c:v>39.299999999999997</c:v>
                </c:pt>
                <c:pt idx="1166">
                  <c:v>39.299999999999997</c:v>
                </c:pt>
                <c:pt idx="1167">
                  <c:v>39.6</c:v>
                </c:pt>
                <c:pt idx="1168">
                  <c:v>39.9</c:v>
                </c:pt>
                <c:pt idx="1169">
                  <c:v>40</c:v>
                </c:pt>
                <c:pt idx="1170">
                  <c:v>40</c:v>
                </c:pt>
                <c:pt idx="1171">
                  <c:v>40</c:v>
                </c:pt>
                <c:pt idx="1172">
                  <c:v>39.9</c:v>
                </c:pt>
                <c:pt idx="1173">
                  <c:v>39.6</c:v>
                </c:pt>
                <c:pt idx="1174">
                  <c:v>39.4</c:v>
                </c:pt>
                <c:pt idx="1175">
                  <c:v>39.4</c:v>
                </c:pt>
                <c:pt idx="1176">
                  <c:v>39.4</c:v>
                </c:pt>
                <c:pt idx="1177">
                  <c:v>39.200000000000003</c:v>
                </c:pt>
                <c:pt idx="1178">
                  <c:v>39</c:v>
                </c:pt>
                <c:pt idx="1179">
                  <c:v>39.1</c:v>
                </c:pt>
                <c:pt idx="1180">
                  <c:v>39.1</c:v>
                </c:pt>
                <c:pt idx="1181">
                  <c:v>39.1</c:v>
                </c:pt>
                <c:pt idx="1182">
                  <c:v>39.6</c:v>
                </c:pt>
                <c:pt idx="1183">
                  <c:v>40</c:v>
                </c:pt>
                <c:pt idx="1184">
                  <c:v>40.1</c:v>
                </c:pt>
                <c:pt idx="1185">
                  <c:v>39.9</c:v>
                </c:pt>
                <c:pt idx="1186">
                  <c:v>39.700000000000003</c:v>
                </c:pt>
                <c:pt idx="1187">
                  <c:v>39.799999999999997</c:v>
                </c:pt>
                <c:pt idx="1188">
                  <c:v>40.1</c:v>
                </c:pt>
                <c:pt idx="1189">
                  <c:v>40.299999999999997</c:v>
                </c:pt>
                <c:pt idx="1190">
                  <c:v>40.299999999999997</c:v>
                </c:pt>
                <c:pt idx="1191">
                  <c:v>40.299999999999997</c:v>
                </c:pt>
                <c:pt idx="1192">
                  <c:v>40.200000000000003</c:v>
                </c:pt>
                <c:pt idx="1193">
                  <c:v>40</c:v>
                </c:pt>
                <c:pt idx="1194">
                  <c:v>40</c:v>
                </c:pt>
                <c:pt idx="1195">
                  <c:v>40.200000000000003</c:v>
                </c:pt>
                <c:pt idx="1196">
                  <c:v>40.200000000000003</c:v>
                </c:pt>
                <c:pt idx="1197">
                  <c:v>39.799999999999997</c:v>
                </c:pt>
                <c:pt idx="1198">
                  <c:v>39.6</c:v>
                </c:pt>
                <c:pt idx="1199">
                  <c:v>39.799999999999997</c:v>
                </c:pt>
                <c:pt idx="1200">
                  <c:v>40.200000000000003</c:v>
                </c:pt>
                <c:pt idx="1201">
                  <c:v>40.299999999999997</c:v>
                </c:pt>
                <c:pt idx="1202">
                  <c:v>40.1</c:v>
                </c:pt>
                <c:pt idx="1203">
                  <c:v>40.1</c:v>
                </c:pt>
                <c:pt idx="1204">
                  <c:v>40.200000000000003</c:v>
                </c:pt>
                <c:pt idx="1205">
                  <c:v>40.200000000000003</c:v>
                </c:pt>
                <c:pt idx="1206">
                  <c:v>40.299999999999997</c:v>
                </c:pt>
                <c:pt idx="1207">
                  <c:v>40.200000000000003</c:v>
                </c:pt>
                <c:pt idx="1208">
                  <c:v>40</c:v>
                </c:pt>
                <c:pt idx="1209">
                  <c:v>39.9</c:v>
                </c:pt>
                <c:pt idx="1210">
                  <c:v>40</c:v>
                </c:pt>
                <c:pt idx="1211">
                  <c:v>39.799999999999997</c:v>
                </c:pt>
                <c:pt idx="1212">
                  <c:v>39.799999999999997</c:v>
                </c:pt>
                <c:pt idx="1213">
                  <c:v>40.299999999999997</c:v>
                </c:pt>
                <c:pt idx="1214">
                  <c:v>40.4</c:v>
                </c:pt>
                <c:pt idx="1215">
                  <c:v>40.1</c:v>
                </c:pt>
                <c:pt idx="1216">
                  <c:v>40.1</c:v>
                </c:pt>
                <c:pt idx="1217">
                  <c:v>40.6</c:v>
                </c:pt>
                <c:pt idx="1218">
                  <c:v>41</c:v>
                </c:pt>
                <c:pt idx="1219">
                  <c:v>41</c:v>
                </c:pt>
                <c:pt idx="1220">
                  <c:v>40.799999999999997</c:v>
                </c:pt>
                <c:pt idx="1221">
                  <c:v>40.1</c:v>
                </c:pt>
                <c:pt idx="1222">
                  <c:v>39.6</c:v>
                </c:pt>
                <c:pt idx="1223">
                  <c:v>40</c:v>
                </c:pt>
                <c:pt idx="1224">
                  <c:v>40.5</c:v>
                </c:pt>
                <c:pt idx="1225">
                  <c:v>40.9</c:v>
                </c:pt>
                <c:pt idx="1226">
                  <c:v>40.700000000000003</c:v>
                </c:pt>
                <c:pt idx="1227">
                  <c:v>40.5</c:v>
                </c:pt>
                <c:pt idx="1228">
                  <c:v>41</c:v>
                </c:pt>
                <c:pt idx="1229">
                  <c:v>42</c:v>
                </c:pt>
                <c:pt idx="1230">
                  <c:v>42.9</c:v>
                </c:pt>
                <c:pt idx="1231">
                  <c:v>43.3</c:v>
                </c:pt>
                <c:pt idx="1232">
                  <c:v>43.5</c:v>
                </c:pt>
                <c:pt idx="1233">
                  <c:v>43.5</c:v>
                </c:pt>
                <c:pt idx="1234">
                  <c:v>43.3</c:v>
                </c:pt>
                <c:pt idx="1235">
                  <c:v>43.4</c:v>
                </c:pt>
                <c:pt idx="1236">
                  <c:v>43.6</c:v>
                </c:pt>
                <c:pt idx="1237">
                  <c:v>43.8</c:v>
                </c:pt>
                <c:pt idx="1238">
                  <c:v>43.8</c:v>
                </c:pt>
                <c:pt idx="1239">
                  <c:v>43.6</c:v>
                </c:pt>
                <c:pt idx="1240">
                  <c:v>42.9</c:v>
                </c:pt>
                <c:pt idx="1241">
                  <c:v>42.3</c:v>
                </c:pt>
                <c:pt idx="1242">
                  <c:v>41.9</c:v>
                </c:pt>
                <c:pt idx="1243">
                  <c:v>41.6</c:v>
                </c:pt>
                <c:pt idx="1244">
                  <c:v>41</c:v>
                </c:pt>
                <c:pt idx="1245">
                  <c:v>40.799999999999997</c:v>
                </c:pt>
                <c:pt idx="1246">
                  <c:v>41.2</c:v>
                </c:pt>
                <c:pt idx="1247">
                  <c:v>41.5</c:v>
                </c:pt>
                <c:pt idx="1248">
                  <c:v>41.6</c:v>
                </c:pt>
                <c:pt idx="1249">
                  <c:v>41.5</c:v>
                </c:pt>
                <c:pt idx="1250">
                  <c:v>41.5</c:v>
                </c:pt>
                <c:pt idx="1251">
                  <c:v>41.5</c:v>
                </c:pt>
                <c:pt idx="1252">
                  <c:v>41.4</c:v>
                </c:pt>
                <c:pt idx="1253">
                  <c:v>41.3</c:v>
                </c:pt>
                <c:pt idx="1254">
                  <c:v>41.1</c:v>
                </c:pt>
                <c:pt idx="1255">
                  <c:v>40.9</c:v>
                </c:pt>
                <c:pt idx="1256">
                  <c:v>40.299999999999997</c:v>
                </c:pt>
                <c:pt idx="1257">
                  <c:v>39.6</c:v>
                </c:pt>
                <c:pt idx="1258">
                  <c:v>39.4</c:v>
                </c:pt>
                <c:pt idx="1259">
                  <c:v>39.700000000000003</c:v>
                </c:pt>
                <c:pt idx="1260">
                  <c:v>39.799999999999997</c:v>
                </c:pt>
                <c:pt idx="1261">
                  <c:v>40</c:v>
                </c:pt>
                <c:pt idx="1262">
                  <c:v>40.299999999999997</c:v>
                </c:pt>
                <c:pt idx="1263">
                  <c:v>40.1</c:v>
                </c:pt>
                <c:pt idx="1264">
                  <c:v>39.6</c:v>
                </c:pt>
                <c:pt idx="1265">
                  <c:v>39.6</c:v>
                </c:pt>
                <c:pt idx="1266">
                  <c:v>40</c:v>
                </c:pt>
                <c:pt idx="1267">
                  <c:v>40.4</c:v>
                </c:pt>
                <c:pt idx="1268">
                  <c:v>40.5</c:v>
                </c:pt>
                <c:pt idx="1269">
                  <c:v>40.6</c:v>
                </c:pt>
                <c:pt idx="1270">
                  <c:v>40.5</c:v>
                </c:pt>
                <c:pt idx="1271">
                  <c:v>40.4</c:v>
                </c:pt>
                <c:pt idx="1272">
                  <c:v>40.4</c:v>
                </c:pt>
                <c:pt idx="1273">
                  <c:v>40.299999999999997</c:v>
                </c:pt>
                <c:pt idx="1274">
                  <c:v>40.299999999999997</c:v>
                </c:pt>
                <c:pt idx="1275">
                  <c:v>40.5</c:v>
                </c:pt>
                <c:pt idx="1276">
                  <c:v>40.700000000000003</c:v>
                </c:pt>
                <c:pt idx="1277">
                  <c:v>40.700000000000003</c:v>
                </c:pt>
                <c:pt idx="1278">
                  <c:v>40.200000000000003</c:v>
                </c:pt>
                <c:pt idx="1279">
                  <c:v>39.299999999999997</c:v>
                </c:pt>
                <c:pt idx="1280">
                  <c:v>38.9</c:v>
                </c:pt>
                <c:pt idx="1281">
                  <c:v>39.6</c:v>
                </c:pt>
                <c:pt idx="1282">
                  <c:v>40.6</c:v>
                </c:pt>
                <c:pt idx="1283">
                  <c:v>41.1</c:v>
                </c:pt>
                <c:pt idx="1284">
                  <c:v>41.1</c:v>
                </c:pt>
                <c:pt idx="1285">
                  <c:v>41</c:v>
                </c:pt>
                <c:pt idx="1286">
                  <c:v>41</c:v>
                </c:pt>
                <c:pt idx="1287">
                  <c:v>40.799999999999997</c:v>
                </c:pt>
                <c:pt idx="1288">
                  <c:v>40.700000000000003</c:v>
                </c:pt>
                <c:pt idx="1289">
                  <c:v>40.700000000000003</c:v>
                </c:pt>
                <c:pt idx="1290">
                  <c:v>40.4</c:v>
                </c:pt>
                <c:pt idx="1291">
                  <c:v>40</c:v>
                </c:pt>
                <c:pt idx="1292">
                  <c:v>39.4</c:v>
                </c:pt>
                <c:pt idx="1293">
                  <c:v>38.700000000000003</c:v>
                </c:pt>
                <c:pt idx="1294">
                  <c:v>38.299999999999997</c:v>
                </c:pt>
                <c:pt idx="1295">
                  <c:v>38.200000000000003</c:v>
                </c:pt>
                <c:pt idx="1296">
                  <c:v>38.4</c:v>
                </c:pt>
                <c:pt idx="1297">
                  <c:v>38.299999999999997</c:v>
                </c:pt>
                <c:pt idx="1298">
                  <c:v>37.700000000000003</c:v>
                </c:pt>
                <c:pt idx="1299">
                  <c:v>36.6</c:v>
                </c:pt>
                <c:pt idx="1300">
                  <c:v>35.700000000000003</c:v>
                </c:pt>
                <c:pt idx="1301">
                  <c:v>35.700000000000003</c:v>
                </c:pt>
                <c:pt idx="1302">
                  <c:v>36.5</c:v>
                </c:pt>
                <c:pt idx="1303">
                  <c:v>37.4</c:v>
                </c:pt>
                <c:pt idx="1304">
                  <c:v>37.9</c:v>
                </c:pt>
                <c:pt idx="1305">
                  <c:v>37.9</c:v>
                </c:pt>
                <c:pt idx="1306">
                  <c:v>37.6</c:v>
                </c:pt>
                <c:pt idx="1307">
                  <c:v>37.200000000000003</c:v>
                </c:pt>
                <c:pt idx="1308">
                  <c:v>36.700000000000003</c:v>
                </c:pt>
                <c:pt idx="1309">
                  <c:v>36.200000000000003</c:v>
                </c:pt>
                <c:pt idx="1310">
                  <c:v>35.6</c:v>
                </c:pt>
                <c:pt idx="1311">
                  <c:v>35.1</c:v>
                </c:pt>
                <c:pt idx="1312">
                  <c:v>35.6</c:v>
                </c:pt>
                <c:pt idx="1313">
                  <c:v>36.5</c:v>
                </c:pt>
                <c:pt idx="1314">
                  <c:v>37</c:v>
                </c:pt>
                <c:pt idx="1315">
                  <c:v>37</c:v>
                </c:pt>
                <c:pt idx="1316">
                  <c:v>37</c:v>
                </c:pt>
                <c:pt idx="1317">
                  <c:v>37</c:v>
                </c:pt>
                <c:pt idx="1318">
                  <c:v>36.9</c:v>
                </c:pt>
                <c:pt idx="1319">
                  <c:v>36.799999999999997</c:v>
                </c:pt>
                <c:pt idx="1320">
                  <c:v>36.5</c:v>
                </c:pt>
                <c:pt idx="1321">
                  <c:v>36.200000000000003</c:v>
                </c:pt>
                <c:pt idx="1322">
                  <c:v>36</c:v>
                </c:pt>
                <c:pt idx="1323">
                  <c:v>36</c:v>
                </c:pt>
                <c:pt idx="1324">
                  <c:v>36.1</c:v>
                </c:pt>
                <c:pt idx="1325">
                  <c:v>36.299999999999997</c:v>
                </c:pt>
                <c:pt idx="1326">
                  <c:v>36.5</c:v>
                </c:pt>
                <c:pt idx="1327">
                  <c:v>36.5</c:v>
                </c:pt>
                <c:pt idx="1328">
                  <c:v>36.299999999999997</c:v>
                </c:pt>
                <c:pt idx="1329">
                  <c:v>36.5</c:v>
                </c:pt>
                <c:pt idx="1330">
                  <c:v>36.700000000000003</c:v>
                </c:pt>
                <c:pt idx="1331">
                  <c:v>36.700000000000003</c:v>
                </c:pt>
                <c:pt idx="1332">
                  <c:v>36.799999999999997</c:v>
                </c:pt>
                <c:pt idx="1333">
                  <c:v>36.6</c:v>
                </c:pt>
                <c:pt idx="1334">
                  <c:v>36.4</c:v>
                </c:pt>
                <c:pt idx="1335">
                  <c:v>36.299999999999997</c:v>
                </c:pt>
                <c:pt idx="1336">
                  <c:v>36.299999999999997</c:v>
                </c:pt>
                <c:pt idx="1337">
                  <c:v>36.4</c:v>
                </c:pt>
                <c:pt idx="1338">
                  <c:v>36.5</c:v>
                </c:pt>
                <c:pt idx="1339">
                  <c:v>36.700000000000003</c:v>
                </c:pt>
                <c:pt idx="1340">
                  <c:v>36.799999999999997</c:v>
                </c:pt>
                <c:pt idx="1341">
                  <c:v>36.700000000000003</c:v>
                </c:pt>
                <c:pt idx="1342">
                  <c:v>36.6</c:v>
                </c:pt>
                <c:pt idx="1343">
                  <c:v>36.700000000000003</c:v>
                </c:pt>
                <c:pt idx="1344">
                  <c:v>36.799999999999997</c:v>
                </c:pt>
                <c:pt idx="1345">
                  <c:v>37</c:v>
                </c:pt>
                <c:pt idx="1346">
                  <c:v>36.9</c:v>
                </c:pt>
                <c:pt idx="1347">
                  <c:v>36.799999999999997</c:v>
                </c:pt>
                <c:pt idx="1348">
                  <c:v>36.6</c:v>
                </c:pt>
                <c:pt idx="1349">
                  <c:v>36.299999999999997</c:v>
                </c:pt>
                <c:pt idx="1350">
                  <c:v>35.799999999999997</c:v>
                </c:pt>
                <c:pt idx="1351">
                  <c:v>35.4</c:v>
                </c:pt>
                <c:pt idx="1352">
                  <c:v>35.200000000000003</c:v>
                </c:pt>
                <c:pt idx="1353">
                  <c:v>35.1</c:v>
                </c:pt>
                <c:pt idx="1354">
                  <c:v>35.299999999999997</c:v>
                </c:pt>
                <c:pt idx="1355">
                  <c:v>35.5</c:v>
                </c:pt>
                <c:pt idx="1356">
                  <c:v>35.4</c:v>
                </c:pt>
                <c:pt idx="1357">
                  <c:v>35.299999999999997</c:v>
                </c:pt>
                <c:pt idx="1358">
                  <c:v>35.5</c:v>
                </c:pt>
                <c:pt idx="1359">
                  <c:v>35.299999999999997</c:v>
                </c:pt>
                <c:pt idx="1360">
                  <c:v>35</c:v>
                </c:pt>
                <c:pt idx="1361">
                  <c:v>34.6</c:v>
                </c:pt>
                <c:pt idx="1362">
                  <c:v>34.4</c:v>
                </c:pt>
                <c:pt idx="1363">
                  <c:v>34.4</c:v>
                </c:pt>
                <c:pt idx="1364">
                  <c:v>34.299999999999997</c:v>
                </c:pt>
                <c:pt idx="1365">
                  <c:v>34.6</c:v>
                </c:pt>
                <c:pt idx="1366">
                  <c:v>34.9</c:v>
                </c:pt>
                <c:pt idx="1367">
                  <c:v>34.700000000000003</c:v>
                </c:pt>
                <c:pt idx="1368">
                  <c:v>34.799999999999997</c:v>
                </c:pt>
                <c:pt idx="1369">
                  <c:v>34.799999999999997</c:v>
                </c:pt>
                <c:pt idx="1370">
                  <c:v>34.700000000000003</c:v>
                </c:pt>
                <c:pt idx="1371">
                  <c:v>34.799999999999997</c:v>
                </c:pt>
                <c:pt idx="1372">
                  <c:v>34.9</c:v>
                </c:pt>
                <c:pt idx="1373">
                  <c:v>34.700000000000003</c:v>
                </c:pt>
                <c:pt idx="1374">
                  <c:v>34.299999999999997</c:v>
                </c:pt>
                <c:pt idx="1375">
                  <c:v>34.299999999999997</c:v>
                </c:pt>
                <c:pt idx="1376">
                  <c:v>34.200000000000003</c:v>
                </c:pt>
                <c:pt idx="1377">
                  <c:v>34</c:v>
                </c:pt>
                <c:pt idx="1378">
                  <c:v>34</c:v>
                </c:pt>
                <c:pt idx="1379">
                  <c:v>34.200000000000003</c:v>
                </c:pt>
                <c:pt idx="1380">
                  <c:v>34.299999999999997</c:v>
                </c:pt>
                <c:pt idx="1381">
                  <c:v>34.1</c:v>
                </c:pt>
                <c:pt idx="1382">
                  <c:v>33.799999999999997</c:v>
                </c:pt>
                <c:pt idx="1383">
                  <c:v>33.6</c:v>
                </c:pt>
                <c:pt idx="1384">
                  <c:v>33.700000000000003</c:v>
                </c:pt>
                <c:pt idx="1385">
                  <c:v>33.799999999999997</c:v>
                </c:pt>
                <c:pt idx="1386">
                  <c:v>33.700000000000003</c:v>
                </c:pt>
                <c:pt idx="1387">
                  <c:v>33.6</c:v>
                </c:pt>
                <c:pt idx="1388">
                  <c:v>33.5</c:v>
                </c:pt>
                <c:pt idx="1389">
                  <c:v>33.200000000000003</c:v>
                </c:pt>
                <c:pt idx="1390">
                  <c:v>32.700000000000003</c:v>
                </c:pt>
                <c:pt idx="1391">
                  <c:v>32.200000000000003</c:v>
                </c:pt>
                <c:pt idx="1392">
                  <c:v>31.7</c:v>
                </c:pt>
                <c:pt idx="1393">
                  <c:v>31.3</c:v>
                </c:pt>
                <c:pt idx="1394">
                  <c:v>31.5</c:v>
                </c:pt>
                <c:pt idx="1395">
                  <c:v>32.1</c:v>
                </c:pt>
                <c:pt idx="1396">
                  <c:v>32.299999999999997</c:v>
                </c:pt>
                <c:pt idx="1397">
                  <c:v>32.299999999999997</c:v>
                </c:pt>
                <c:pt idx="1398">
                  <c:v>31.9</c:v>
                </c:pt>
                <c:pt idx="1399">
                  <c:v>31.1</c:v>
                </c:pt>
                <c:pt idx="1400">
                  <c:v>30.8</c:v>
                </c:pt>
                <c:pt idx="1401">
                  <c:v>31.3</c:v>
                </c:pt>
                <c:pt idx="1402">
                  <c:v>32.1</c:v>
                </c:pt>
                <c:pt idx="1403">
                  <c:v>32.700000000000003</c:v>
                </c:pt>
                <c:pt idx="1404">
                  <c:v>32.799999999999997</c:v>
                </c:pt>
                <c:pt idx="1405">
                  <c:v>32.799999999999997</c:v>
                </c:pt>
                <c:pt idx="1406">
                  <c:v>32.6</c:v>
                </c:pt>
                <c:pt idx="1407">
                  <c:v>32.1</c:v>
                </c:pt>
                <c:pt idx="1408">
                  <c:v>32</c:v>
                </c:pt>
                <c:pt idx="1409">
                  <c:v>32</c:v>
                </c:pt>
                <c:pt idx="1410">
                  <c:v>32.1</c:v>
                </c:pt>
                <c:pt idx="1411">
                  <c:v>32.200000000000003</c:v>
                </c:pt>
                <c:pt idx="1412">
                  <c:v>32.299999999999997</c:v>
                </c:pt>
                <c:pt idx="1413">
                  <c:v>32.299999999999997</c:v>
                </c:pt>
                <c:pt idx="1414">
                  <c:v>32.4</c:v>
                </c:pt>
                <c:pt idx="1415">
                  <c:v>32.5</c:v>
                </c:pt>
                <c:pt idx="1416">
                  <c:v>32.5</c:v>
                </c:pt>
                <c:pt idx="1417">
                  <c:v>32.5</c:v>
                </c:pt>
                <c:pt idx="1418">
                  <c:v>32.5</c:v>
                </c:pt>
                <c:pt idx="1419">
                  <c:v>32.299999999999997</c:v>
                </c:pt>
                <c:pt idx="1420">
                  <c:v>31.5</c:v>
                </c:pt>
                <c:pt idx="1421">
                  <c:v>31.2</c:v>
                </c:pt>
                <c:pt idx="1422">
                  <c:v>31.5</c:v>
                </c:pt>
                <c:pt idx="1423">
                  <c:v>31.7</c:v>
                </c:pt>
                <c:pt idx="1424">
                  <c:v>31.4</c:v>
                </c:pt>
                <c:pt idx="1425">
                  <c:v>31.3</c:v>
                </c:pt>
                <c:pt idx="1426">
                  <c:v>31.4</c:v>
                </c:pt>
                <c:pt idx="1427">
                  <c:v>31.4</c:v>
                </c:pt>
                <c:pt idx="1428">
                  <c:v>31.4</c:v>
                </c:pt>
                <c:pt idx="1429">
                  <c:v>31.3</c:v>
                </c:pt>
                <c:pt idx="1430">
                  <c:v>31.1</c:v>
                </c:pt>
                <c:pt idx="1431">
                  <c:v>30.4</c:v>
                </c:pt>
                <c:pt idx="1432">
                  <c:v>30</c:v>
                </c:pt>
                <c:pt idx="1433">
                  <c:v>30.1</c:v>
                </c:pt>
                <c:pt idx="1434">
                  <c:v>30.1</c:v>
                </c:pt>
                <c:pt idx="1435">
                  <c:v>29.6</c:v>
                </c:pt>
                <c:pt idx="1436">
                  <c:v>29.2</c:v>
                </c:pt>
                <c:pt idx="1437">
                  <c:v>29.1</c:v>
                </c:pt>
                <c:pt idx="1438">
                  <c:v>29.4</c:v>
                </c:pt>
                <c:pt idx="1439">
                  <c:v>29.4</c:v>
                </c:pt>
                <c:pt idx="1440">
                  <c:v>29.3</c:v>
                </c:pt>
                <c:pt idx="1441">
                  <c:v>29.2</c:v>
                </c:pt>
                <c:pt idx="1442">
                  <c:v>29.2</c:v>
                </c:pt>
                <c:pt idx="1443">
                  <c:v>29.3</c:v>
                </c:pt>
                <c:pt idx="1444">
                  <c:v>29.3</c:v>
                </c:pt>
                <c:pt idx="1445">
                  <c:v>29.4</c:v>
                </c:pt>
                <c:pt idx="1446">
                  <c:v>29.4</c:v>
                </c:pt>
                <c:pt idx="1447">
                  <c:v>29.5</c:v>
                </c:pt>
                <c:pt idx="1448">
                  <c:v>29.6</c:v>
                </c:pt>
                <c:pt idx="1449">
                  <c:v>29.7</c:v>
                </c:pt>
                <c:pt idx="1450">
                  <c:v>29.7</c:v>
                </c:pt>
                <c:pt idx="1451">
                  <c:v>29.8</c:v>
                </c:pt>
                <c:pt idx="1452">
                  <c:v>29.8</c:v>
                </c:pt>
                <c:pt idx="1453">
                  <c:v>29.8</c:v>
                </c:pt>
                <c:pt idx="1454">
                  <c:v>29.8</c:v>
                </c:pt>
                <c:pt idx="1455">
                  <c:v>29.8</c:v>
                </c:pt>
                <c:pt idx="1456">
                  <c:v>29.7</c:v>
                </c:pt>
                <c:pt idx="1457">
                  <c:v>29.6</c:v>
                </c:pt>
                <c:pt idx="1458">
                  <c:v>29.8</c:v>
                </c:pt>
                <c:pt idx="1459">
                  <c:v>29.7</c:v>
                </c:pt>
                <c:pt idx="1460">
                  <c:v>29.6</c:v>
                </c:pt>
                <c:pt idx="1461">
                  <c:v>29.6</c:v>
                </c:pt>
                <c:pt idx="1462">
                  <c:v>29.6</c:v>
                </c:pt>
                <c:pt idx="1463">
                  <c:v>29.5</c:v>
                </c:pt>
                <c:pt idx="1464">
                  <c:v>29.5</c:v>
                </c:pt>
                <c:pt idx="1465">
                  <c:v>29.6</c:v>
                </c:pt>
                <c:pt idx="1466">
                  <c:v>29.7</c:v>
                </c:pt>
                <c:pt idx="1467">
                  <c:v>29.7</c:v>
                </c:pt>
                <c:pt idx="1468">
                  <c:v>29.6</c:v>
                </c:pt>
                <c:pt idx="1469">
                  <c:v>29.5</c:v>
                </c:pt>
                <c:pt idx="1470">
                  <c:v>29.5</c:v>
                </c:pt>
                <c:pt idx="1471">
                  <c:v>29.4</c:v>
                </c:pt>
                <c:pt idx="1472">
                  <c:v>29.3</c:v>
                </c:pt>
                <c:pt idx="1473">
                  <c:v>29.2</c:v>
                </c:pt>
                <c:pt idx="1474">
                  <c:v>29.2</c:v>
                </c:pt>
                <c:pt idx="1475">
                  <c:v>29.2</c:v>
                </c:pt>
                <c:pt idx="1476">
                  <c:v>29.1</c:v>
                </c:pt>
                <c:pt idx="1477">
                  <c:v>29.1</c:v>
                </c:pt>
                <c:pt idx="1478">
                  <c:v>29</c:v>
                </c:pt>
                <c:pt idx="1479">
                  <c:v>29.1</c:v>
                </c:pt>
                <c:pt idx="1480">
                  <c:v>29.1</c:v>
                </c:pt>
                <c:pt idx="1481">
                  <c:v>29.2</c:v>
                </c:pt>
                <c:pt idx="1482">
                  <c:v>29.3</c:v>
                </c:pt>
                <c:pt idx="1483">
                  <c:v>29.3</c:v>
                </c:pt>
                <c:pt idx="1484">
                  <c:v>29.2</c:v>
                </c:pt>
                <c:pt idx="1485">
                  <c:v>29.2</c:v>
                </c:pt>
                <c:pt idx="1486">
                  <c:v>29.4</c:v>
                </c:pt>
                <c:pt idx="1487">
                  <c:v>29.5</c:v>
                </c:pt>
                <c:pt idx="1488">
                  <c:v>29.6</c:v>
                </c:pt>
                <c:pt idx="1489">
                  <c:v>29.7</c:v>
                </c:pt>
                <c:pt idx="1490">
                  <c:v>29.8</c:v>
                </c:pt>
                <c:pt idx="1491">
                  <c:v>29.9</c:v>
                </c:pt>
                <c:pt idx="1492">
                  <c:v>29.9</c:v>
                </c:pt>
                <c:pt idx="1493">
                  <c:v>29.9</c:v>
                </c:pt>
                <c:pt idx="1494">
                  <c:v>29.8</c:v>
                </c:pt>
                <c:pt idx="1495">
                  <c:v>29.7</c:v>
                </c:pt>
                <c:pt idx="1496">
                  <c:v>29.7</c:v>
                </c:pt>
                <c:pt idx="1497">
                  <c:v>29.7</c:v>
                </c:pt>
                <c:pt idx="1498">
                  <c:v>29.7</c:v>
                </c:pt>
                <c:pt idx="1499">
                  <c:v>29.9</c:v>
                </c:pt>
                <c:pt idx="1500">
                  <c:v>30.2</c:v>
                </c:pt>
                <c:pt idx="1501">
                  <c:v>30.4</c:v>
                </c:pt>
                <c:pt idx="1502">
                  <c:v>30.4</c:v>
                </c:pt>
                <c:pt idx="1503">
                  <c:v>30.3</c:v>
                </c:pt>
                <c:pt idx="1504">
                  <c:v>30.2</c:v>
                </c:pt>
                <c:pt idx="1505">
                  <c:v>29.9</c:v>
                </c:pt>
                <c:pt idx="1506">
                  <c:v>29.6</c:v>
                </c:pt>
                <c:pt idx="1507">
                  <c:v>29.3</c:v>
                </c:pt>
                <c:pt idx="1508">
                  <c:v>29.1</c:v>
                </c:pt>
                <c:pt idx="1509">
                  <c:v>29</c:v>
                </c:pt>
                <c:pt idx="1510">
                  <c:v>29.1</c:v>
                </c:pt>
                <c:pt idx="1511">
                  <c:v>29.2</c:v>
                </c:pt>
                <c:pt idx="1512">
                  <c:v>29.2</c:v>
                </c:pt>
                <c:pt idx="1513">
                  <c:v>29.1</c:v>
                </c:pt>
                <c:pt idx="1514">
                  <c:v>29</c:v>
                </c:pt>
                <c:pt idx="1515">
                  <c:v>28.9</c:v>
                </c:pt>
                <c:pt idx="1516">
                  <c:v>29</c:v>
                </c:pt>
                <c:pt idx="1517">
                  <c:v>29</c:v>
                </c:pt>
                <c:pt idx="1518">
                  <c:v>28.7</c:v>
                </c:pt>
                <c:pt idx="1519">
                  <c:v>28.4</c:v>
                </c:pt>
                <c:pt idx="1520">
                  <c:v>28.1</c:v>
                </c:pt>
                <c:pt idx="1521">
                  <c:v>27.9</c:v>
                </c:pt>
                <c:pt idx="1522">
                  <c:v>27.8</c:v>
                </c:pt>
                <c:pt idx="1523">
                  <c:v>27.7</c:v>
                </c:pt>
                <c:pt idx="1524">
                  <c:v>28</c:v>
                </c:pt>
                <c:pt idx="1525">
                  <c:v>28.4</c:v>
                </c:pt>
                <c:pt idx="1526">
                  <c:v>29</c:v>
                </c:pt>
                <c:pt idx="1527">
                  <c:v>29.5</c:v>
                </c:pt>
                <c:pt idx="1528">
                  <c:v>29.6</c:v>
                </c:pt>
                <c:pt idx="1529">
                  <c:v>29.4</c:v>
                </c:pt>
                <c:pt idx="1530">
                  <c:v>29.3</c:v>
                </c:pt>
                <c:pt idx="1531">
                  <c:v>29.3</c:v>
                </c:pt>
                <c:pt idx="1532">
                  <c:v>29.6</c:v>
                </c:pt>
                <c:pt idx="1533">
                  <c:v>29.8</c:v>
                </c:pt>
                <c:pt idx="1534">
                  <c:v>30.1</c:v>
                </c:pt>
                <c:pt idx="1535">
                  <c:v>30.4</c:v>
                </c:pt>
                <c:pt idx="1536">
                  <c:v>30.5</c:v>
                </c:pt>
                <c:pt idx="1537">
                  <c:v>30.4</c:v>
                </c:pt>
                <c:pt idx="1538">
                  <c:v>30.2</c:v>
                </c:pt>
                <c:pt idx="1539">
                  <c:v>30.2</c:v>
                </c:pt>
                <c:pt idx="1540">
                  <c:v>30.2</c:v>
                </c:pt>
                <c:pt idx="1541">
                  <c:v>30.2</c:v>
                </c:pt>
                <c:pt idx="1542">
                  <c:v>30.3</c:v>
                </c:pt>
                <c:pt idx="1543">
                  <c:v>30.4</c:v>
                </c:pt>
                <c:pt idx="1544">
                  <c:v>30.5</c:v>
                </c:pt>
                <c:pt idx="1545">
                  <c:v>30.3</c:v>
                </c:pt>
                <c:pt idx="1546">
                  <c:v>30.1</c:v>
                </c:pt>
                <c:pt idx="1547">
                  <c:v>29.9</c:v>
                </c:pt>
                <c:pt idx="1548">
                  <c:v>29.9</c:v>
                </c:pt>
                <c:pt idx="1549">
                  <c:v>30</c:v>
                </c:pt>
                <c:pt idx="1550">
                  <c:v>30.2</c:v>
                </c:pt>
                <c:pt idx="1551">
                  <c:v>30.3</c:v>
                </c:pt>
                <c:pt idx="1552">
                  <c:v>30.4</c:v>
                </c:pt>
                <c:pt idx="1553">
                  <c:v>30.2</c:v>
                </c:pt>
                <c:pt idx="1554">
                  <c:v>30</c:v>
                </c:pt>
                <c:pt idx="1555">
                  <c:v>30</c:v>
                </c:pt>
                <c:pt idx="1556">
                  <c:v>30</c:v>
                </c:pt>
                <c:pt idx="1557">
                  <c:v>29.9</c:v>
                </c:pt>
                <c:pt idx="1558">
                  <c:v>29.8</c:v>
                </c:pt>
                <c:pt idx="1559">
                  <c:v>29.9</c:v>
                </c:pt>
                <c:pt idx="1560">
                  <c:v>29.9</c:v>
                </c:pt>
                <c:pt idx="1561">
                  <c:v>29.9</c:v>
                </c:pt>
                <c:pt idx="1562">
                  <c:v>29.9</c:v>
                </c:pt>
                <c:pt idx="1563">
                  <c:v>30</c:v>
                </c:pt>
                <c:pt idx="1564">
                  <c:v>30</c:v>
                </c:pt>
                <c:pt idx="1565">
                  <c:v>30.1</c:v>
                </c:pt>
                <c:pt idx="1566">
                  <c:v>30.2</c:v>
                </c:pt>
                <c:pt idx="1567">
                  <c:v>30.3</c:v>
                </c:pt>
                <c:pt idx="1568">
                  <c:v>30.5</c:v>
                </c:pt>
                <c:pt idx="1569">
                  <c:v>30.6</c:v>
                </c:pt>
                <c:pt idx="1570">
                  <c:v>30.5</c:v>
                </c:pt>
                <c:pt idx="1571">
                  <c:v>30.5</c:v>
                </c:pt>
                <c:pt idx="1572">
                  <c:v>30.6</c:v>
                </c:pt>
                <c:pt idx="1573">
                  <c:v>30.6</c:v>
                </c:pt>
                <c:pt idx="1574">
                  <c:v>30.4</c:v>
                </c:pt>
                <c:pt idx="1575">
                  <c:v>30.3</c:v>
                </c:pt>
                <c:pt idx="1576">
                  <c:v>30.2</c:v>
                </c:pt>
                <c:pt idx="1577">
                  <c:v>30.3</c:v>
                </c:pt>
                <c:pt idx="1578">
                  <c:v>30.4</c:v>
                </c:pt>
                <c:pt idx="1579">
                  <c:v>30.4</c:v>
                </c:pt>
                <c:pt idx="1580">
                  <c:v>30.3</c:v>
                </c:pt>
                <c:pt idx="1581">
                  <c:v>30.3</c:v>
                </c:pt>
                <c:pt idx="1582">
                  <c:v>30.4</c:v>
                </c:pt>
                <c:pt idx="1583">
                  <c:v>30.6</c:v>
                </c:pt>
                <c:pt idx="1584">
                  <c:v>30.6</c:v>
                </c:pt>
                <c:pt idx="1585">
                  <c:v>30.6</c:v>
                </c:pt>
                <c:pt idx="1586">
                  <c:v>30.7</c:v>
                </c:pt>
                <c:pt idx="1587">
                  <c:v>30.7</c:v>
                </c:pt>
                <c:pt idx="1588">
                  <c:v>30.8</c:v>
                </c:pt>
                <c:pt idx="1589">
                  <c:v>31</c:v>
                </c:pt>
                <c:pt idx="1590">
                  <c:v>31</c:v>
                </c:pt>
                <c:pt idx="1591">
                  <c:v>31.2</c:v>
                </c:pt>
                <c:pt idx="1592">
                  <c:v>31.3</c:v>
                </c:pt>
                <c:pt idx="1593">
                  <c:v>31.3</c:v>
                </c:pt>
                <c:pt idx="1594">
                  <c:v>31.2</c:v>
                </c:pt>
                <c:pt idx="1595">
                  <c:v>31.1</c:v>
                </c:pt>
                <c:pt idx="1596">
                  <c:v>31.2</c:v>
                </c:pt>
                <c:pt idx="1597">
                  <c:v>31.2</c:v>
                </c:pt>
                <c:pt idx="1598">
                  <c:v>31.1</c:v>
                </c:pt>
                <c:pt idx="1599">
                  <c:v>30.9</c:v>
                </c:pt>
                <c:pt idx="1600">
                  <c:v>30.9</c:v>
                </c:pt>
                <c:pt idx="1601">
                  <c:v>31.1</c:v>
                </c:pt>
                <c:pt idx="1602">
                  <c:v>31</c:v>
                </c:pt>
                <c:pt idx="1603">
                  <c:v>30.7</c:v>
                </c:pt>
                <c:pt idx="1604">
                  <c:v>30.6</c:v>
                </c:pt>
                <c:pt idx="1605">
                  <c:v>30.3</c:v>
                </c:pt>
                <c:pt idx="1606">
                  <c:v>30.2</c:v>
                </c:pt>
                <c:pt idx="1607">
                  <c:v>30.1</c:v>
                </c:pt>
                <c:pt idx="1608">
                  <c:v>30.1</c:v>
                </c:pt>
                <c:pt idx="1609">
                  <c:v>30.1</c:v>
                </c:pt>
                <c:pt idx="1610">
                  <c:v>30.3</c:v>
                </c:pt>
                <c:pt idx="1611">
                  <c:v>30.5</c:v>
                </c:pt>
                <c:pt idx="1612">
                  <c:v>30.7</c:v>
                </c:pt>
                <c:pt idx="1613">
                  <c:v>30.7</c:v>
                </c:pt>
                <c:pt idx="1614">
                  <c:v>30.7</c:v>
                </c:pt>
                <c:pt idx="1615">
                  <c:v>30.7</c:v>
                </c:pt>
                <c:pt idx="1616">
                  <c:v>30.9</c:v>
                </c:pt>
                <c:pt idx="1617">
                  <c:v>31</c:v>
                </c:pt>
                <c:pt idx="1618">
                  <c:v>31.1</c:v>
                </c:pt>
                <c:pt idx="1619">
                  <c:v>31.2</c:v>
                </c:pt>
                <c:pt idx="1620">
                  <c:v>31.3</c:v>
                </c:pt>
                <c:pt idx="1621">
                  <c:v>31.4</c:v>
                </c:pt>
                <c:pt idx="1622">
                  <c:v>31.6</c:v>
                </c:pt>
                <c:pt idx="1623">
                  <c:v>31.7</c:v>
                </c:pt>
                <c:pt idx="1624">
                  <c:v>31.8</c:v>
                </c:pt>
                <c:pt idx="1625">
                  <c:v>32</c:v>
                </c:pt>
                <c:pt idx="1626">
                  <c:v>32.200000000000003</c:v>
                </c:pt>
                <c:pt idx="1627">
                  <c:v>32.200000000000003</c:v>
                </c:pt>
                <c:pt idx="1628">
                  <c:v>32.299999999999997</c:v>
                </c:pt>
                <c:pt idx="1629">
                  <c:v>32.299999999999997</c:v>
                </c:pt>
                <c:pt idx="1630">
                  <c:v>32.299999999999997</c:v>
                </c:pt>
                <c:pt idx="1631">
                  <c:v>32.299999999999997</c:v>
                </c:pt>
                <c:pt idx="1632">
                  <c:v>32.200000000000003</c:v>
                </c:pt>
                <c:pt idx="1633">
                  <c:v>32</c:v>
                </c:pt>
                <c:pt idx="1634">
                  <c:v>31.5</c:v>
                </c:pt>
                <c:pt idx="1635">
                  <c:v>31</c:v>
                </c:pt>
                <c:pt idx="1636">
                  <c:v>30.8</c:v>
                </c:pt>
                <c:pt idx="1637">
                  <c:v>30.7</c:v>
                </c:pt>
                <c:pt idx="1638">
                  <c:v>30.9</c:v>
                </c:pt>
                <c:pt idx="1639">
                  <c:v>31.3</c:v>
                </c:pt>
                <c:pt idx="1640">
                  <c:v>31.9</c:v>
                </c:pt>
                <c:pt idx="1641">
                  <c:v>32.5</c:v>
                </c:pt>
                <c:pt idx="1642">
                  <c:v>32.700000000000003</c:v>
                </c:pt>
                <c:pt idx="1643">
                  <c:v>32.4</c:v>
                </c:pt>
                <c:pt idx="1644">
                  <c:v>31.9</c:v>
                </c:pt>
                <c:pt idx="1645">
                  <c:v>31.5</c:v>
                </c:pt>
                <c:pt idx="1646">
                  <c:v>31.2</c:v>
                </c:pt>
                <c:pt idx="1647">
                  <c:v>31</c:v>
                </c:pt>
                <c:pt idx="1648">
                  <c:v>31</c:v>
                </c:pt>
                <c:pt idx="1649">
                  <c:v>31</c:v>
                </c:pt>
                <c:pt idx="1650">
                  <c:v>31.1</c:v>
                </c:pt>
                <c:pt idx="1651">
                  <c:v>31.3</c:v>
                </c:pt>
                <c:pt idx="1652">
                  <c:v>31.7</c:v>
                </c:pt>
                <c:pt idx="1653">
                  <c:v>31.8</c:v>
                </c:pt>
                <c:pt idx="1654">
                  <c:v>31.6</c:v>
                </c:pt>
                <c:pt idx="1655">
                  <c:v>31.4</c:v>
                </c:pt>
                <c:pt idx="1656">
                  <c:v>32</c:v>
                </c:pt>
                <c:pt idx="1657">
                  <c:v>32.4</c:v>
                </c:pt>
                <c:pt idx="1658">
                  <c:v>32.5</c:v>
                </c:pt>
                <c:pt idx="1659">
                  <c:v>32.5</c:v>
                </c:pt>
                <c:pt idx="1660">
                  <c:v>32.700000000000003</c:v>
                </c:pt>
                <c:pt idx="1661">
                  <c:v>32.9</c:v>
                </c:pt>
                <c:pt idx="1662">
                  <c:v>33.1</c:v>
                </c:pt>
                <c:pt idx="1663">
                  <c:v>33.1</c:v>
                </c:pt>
                <c:pt idx="1664">
                  <c:v>33.200000000000003</c:v>
                </c:pt>
                <c:pt idx="1665">
                  <c:v>33.299999999999997</c:v>
                </c:pt>
                <c:pt idx="1666">
                  <c:v>33.200000000000003</c:v>
                </c:pt>
                <c:pt idx="1667">
                  <c:v>33.1</c:v>
                </c:pt>
                <c:pt idx="1668">
                  <c:v>33</c:v>
                </c:pt>
                <c:pt idx="1669">
                  <c:v>33</c:v>
                </c:pt>
                <c:pt idx="1670">
                  <c:v>32.9</c:v>
                </c:pt>
                <c:pt idx="1671">
                  <c:v>32.9</c:v>
                </c:pt>
                <c:pt idx="1672">
                  <c:v>32.799999999999997</c:v>
                </c:pt>
                <c:pt idx="1673">
                  <c:v>32.6</c:v>
                </c:pt>
                <c:pt idx="1674">
                  <c:v>32.799999999999997</c:v>
                </c:pt>
                <c:pt idx="1675">
                  <c:v>32.6</c:v>
                </c:pt>
                <c:pt idx="1676">
                  <c:v>31.7</c:v>
                </c:pt>
                <c:pt idx="1677">
                  <c:v>31.4</c:v>
                </c:pt>
                <c:pt idx="1678">
                  <c:v>31.5</c:v>
                </c:pt>
                <c:pt idx="1679">
                  <c:v>31.3</c:v>
                </c:pt>
                <c:pt idx="1680">
                  <c:v>31.1</c:v>
                </c:pt>
                <c:pt idx="1681">
                  <c:v>31</c:v>
                </c:pt>
                <c:pt idx="1682">
                  <c:v>31</c:v>
                </c:pt>
                <c:pt idx="1683">
                  <c:v>31</c:v>
                </c:pt>
                <c:pt idx="1684">
                  <c:v>30.8</c:v>
                </c:pt>
                <c:pt idx="1685">
                  <c:v>30.8</c:v>
                </c:pt>
                <c:pt idx="1686">
                  <c:v>30.9</c:v>
                </c:pt>
                <c:pt idx="1687">
                  <c:v>31.1</c:v>
                </c:pt>
                <c:pt idx="1688">
                  <c:v>31.2</c:v>
                </c:pt>
                <c:pt idx="1689">
                  <c:v>31.3</c:v>
                </c:pt>
                <c:pt idx="1690">
                  <c:v>31.3</c:v>
                </c:pt>
                <c:pt idx="1691">
                  <c:v>31.4</c:v>
                </c:pt>
                <c:pt idx="1692">
                  <c:v>31.6</c:v>
                </c:pt>
                <c:pt idx="1693">
                  <c:v>31.6</c:v>
                </c:pt>
                <c:pt idx="1694">
                  <c:v>31.5</c:v>
                </c:pt>
                <c:pt idx="1695">
                  <c:v>31.5</c:v>
                </c:pt>
                <c:pt idx="1696">
                  <c:v>31.6</c:v>
                </c:pt>
                <c:pt idx="1697">
                  <c:v>31.3</c:v>
                </c:pt>
                <c:pt idx="1698">
                  <c:v>30.7</c:v>
                </c:pt>
                <c:pt idx="1699">
                  <c:v>30.2</c:v>
                </c:pt>
                <c:pt idx="1700">
                  <c:v>30</c:v>
                </c:pt>
                <c:pt idx="1701">
                  <c:v>30.3</c:v>
                </c:pt>
                <c:pt idx="1702">
                  <c:v>31</c:v>
                </c:pt>
                <c:pt idx="1703">
                  <c:v>31.6</c:v>
                </c:pt>
                <c:pt idx="1704">
                  <c:v>31.7</c:v>
                </c:pt>
                <c:pt idx="1705">
                  <c:v>31.2</c:v>
                </c:pt>
                <c:pt idx="1706">
                  <c:v>30.6</c:v>
                </c:pt>
                <c:pt idx="1707">
                  <c:v>30.6</c:v>
                </c:pt>
                <c:pt idx="1708">
                  <c:v>30.7</c:v>
                </c:pt>
                <c:pt idx="1709">
                  <c:v>30.5</c:v>
                </c:pt>
                <c:pt idx="1710">
                  <c:v>30.3</c:v>
                </c:pt>
                <c:pt idx="1711">
                  <c:v>30.2</c:v>
                </c:pt>
                <c:pt idx="1712">
                  <c:v>30.4</c:v>
                </c:pt>
                <c:pt idx="1713">
                  <c:v>30.9</c:v>
                </c:pt>
                <c:pt idx="1714">
                  <c:v>31</c:v>
                </c:pt>
                <c:pt idx="1715">
                  <c:v>31.1</c:v>
                </c:pt>
                <c:pt idx="1716">
                  <c:v>31.1</c:v>
                </c:pt>
                <c:pt idx="1717">
                  <c:v>31.2</c:v>
                </c:pt>
                <c:pt idx="1718">
                  <c:v>31.3</c:v>
                </c:pt>
                <c:pt idx="1719">
                  <c:v>31.5</c:v>
                </c:pt>
                <c:pt idx="1720">
                  <c:v>31.7</c:v>
                </c:pt>
                <c:pt idx="1721">
                  <c:v>31.8</c:v>
                </c:pt>
                <c:pt idx="1722">
                  <c:v>31.7</c:v>
                </c:pt>
                <c:pt idx="1723">
                  <c:v>32</c:v>
                </c:pt>
                <c:pt idx="1724">
                  <c:v>32.1</c:v>
                </c:pt>
                <c:pt idx="1725">
                  <c:v>32.200000000000003</c:v>
                </c:pt>
                <c:pt idx="1726">
                  <c:v>32.4</c:v>
                </c:pt>
                <c:pt idx="1727">
                  <c:v>32.299999999999997</c:v>
                </c:pt>
                <c:pt idx="1728">
                  <c:v>32.6</c:v>
                </c:pt>
                <c:pt idx="1729">
                  <c:v>32.799999999999997</c:v>
                </c:pt>
                <c:pt idx="1730">
                  <c:v>33</c:v>
                </c:pt>
                <c:pt idx="1731">
                  <c:v>33</c:v>
                </c:pt>
                <c:pt idx="1732">
                  <c:v>32.799999999999997</c:v>
                </c:pt>
                <c:pt idx="1733">
                  <c:v>32.700000000000003</c:v>
                </c:pt>
                <c:pt idx="1734">
                  <c:v>32.6</c:v>
                </c:pt>
                <c:pt idx="1735">
                  <c:v>32.200000000000003</c:v>
                </c:pt>
                <c:pt idx="1736">
                  <c:v>32.299999999999997</c:v>
                </c:pt>
                <c:pt idx="1737">
                  <c:v>32.9</c:v>
                </c:pt>
                <c:pt idx="1738">
                  <c:v>33.200000000000003</c:v>
                </c:pt>
                <c:pt idx="1739">
                  <c:v>33.200000000000003</c:v>
                </c:pt>
                <c:pt idx="1740">
                  <c:v>32.6</c:v>
                </c:pt>
                <c:pt idx="1741">
                  <c:v>32.200000000000003</c:v>
                </c:pt>
                <c:pt idx="1742">
                  <c:v>32.200000000000003</c:v>
                </c:pt>
                <c:pt idx="1743">
                  <c:v>32.200000000000003</c:v>
                </c:pt>
                <c:pt idx="1744">
                  <c:v>32.5</c:v>
                </c:pt>
                <c:pt idx="1745">
                  <c:v>32.700000000000003</c:v>
                </c:pt>
                <c:pt idx="1746">
                  <c:v>32.6</c:v>
                </c:pt>
                <c:pt idx="1747">
                  <c:v>32.4</c:v>
                </c:pt>
                <c:pt idx="1748">
                  <c:v>32.4</c:v>
                </c:pt>
                <c:pt idx="1749">
                  <c:v>32.4</c:v>
                </c:pt>
                <c:pt idx="1750">
                  <c:v>32.4</c:v>
                </c:pt>
                <c:pt idx="1751">
                  <c:v>32.4</c:v>
                </c:pt>
                <c:pt idx="1752">
                  <c:v>32</c:v>
                </c:pt>
                <c:pt idx="1753">
                  <c:v>31.9</c:v>
                </c:pt>
                <c:pt idx="1754">
                  <c:v>31.7</c:v>
                </c:pt>
                <c:pt idx="1755">
                  <c:v>31.5</c:v>
                </c:pt>
                <c:pt idx="1756">
                  <c:v>31.8</c:v>
                </c:pt>
                <c:pt idx="1757">
                  <c:v>32</c:v>
                </c:pt>
                <c:pt idx="1758">
                  <c:v>32.4</c:v>
                </c:pt>
                <c:pt idx="1759">
                  <c:v>32.6</c:v>
                </c:pt>
                <c:pt idx="1760">
                  <c:v>32.799999999999997</c:v>
                </c:pt>
                <c:pt idx="1761">
                  <c:v>32.9</c:v>
                </c:pt>
                <c:pt idx="1762">
                  <c:v>32.6</c:v>
                </c:pt>
                <c:pt idx="1763">
                  <c:v>32.4</c:v>
                </c:pt>
                <c:pt idx="1764">
                  <c:v>32.6</c:v>
                </c:pt>
                <c:pt idx="1765">
                  <c:v>33</c:v>
                </c:pt>
                <c:pt idx="1766">
                  <c:v>33</c:v>
                </c:pt>
                <c:pt idx="1767">
                  <c:v>33</c:v>
                </c:pt>
                <c:pt idx="1768">
                  <c:v>32.9</c:v>
                </c:pt>
                <c:pt idx="1769">
                  <c:v>32.9</c:v>
                </c:pt>
                <c:pt idx="1770">
                  <c:v>32.799999999999997</c:v>
                </c:pt>
                <c:pt idx="1771">
                  <c:v>32.799999999999997</c:v>
                </c:pt>
                <c:pt idx="1772">
                  <c:v>32.9</c:v>
                </c:pt>
                <c:pt idx="1773">
                  <c:v>33.1</c:v>
                </c:pt>
                <c:pt idx="1774">
                  <c:v>32.9</c:v>
                </c:pt>
                <c:pt idx="1775">
                  <c:v>32.5</c:v>
                </c:pt>
                <c:pt idx="1776">
                  <c:v>32.5</c:v>
                </c:pt>
                <c:pt idx="1777">
                  <c:v>32.700000000000003</c:v>
                </c:pt>
                <c:pt idx="1778">
                  <c:v>33</c:v>
                </c:pt>
                <c:pt idx="1779">
                  <c:v>32.9</c:v>
                </c:pt>
                <c:pt idx="1780">
                  <c:v>32.700000000000003</c:v>
                </c:pt>
                <c:pt idx="1781">
                  <c:v>32.6</c:v>
                </c:pt>
                <c:pt idx="1782">
                  <c:v>32.5</c:v>
                </c:pt>
                <c:pt idx="1783">
                  <c:v>32.5</c:v>
                </c:pt>
                <c:pt idx="1784">
                  <c:v>32.299999999999997</c:v>
                </c:pt>
                <c:pt idx="1785">
                  <c:v>32.1</c:v>
                </c:pt>
                <c:pt idx="1786">
                  <c:v>31.9</c:v>
                </c:pt>
                <c:pt idx="1787">
                  <c:v>31.6</c:v>
                </c:pt>
                <c:pt idx="1788">
                  <c:v>31.4</c:v>
                </c:pt>
                <c:pt idx="1789">
                  <c:v>31.3</c:v>
                </c:pt>
                <c:pt idx="1790">
                  <c:v>31</c:v>
                </c:pt>
                <c:pt idx="1791">
                  <c:v>30.9</c:v>
                </c:pt>
                <c:pt idx="1792">
                  <c:v>30.7</c:v>
                </c:pt>
                <c:pt idx="1793">
                  <c:v>30.3</c:v>
                </c:pt>
                <c:pt idx="1794">
                  <c:v>30.2</c:v>
                </c:pt>
                <c:pt idx="1795">
                  <c:v>30.2</c:v>
                </c:pt>
                <c:pt idx="1796">
                  <c:v>29.8</c:v>
                </c:pt>
                <c:pt idx="1797">
                  <c:v>29.5</c:v>
                </c:pt>
                <c:pt idx="1798">
                  <c:v>30</c:v>
                </c:pt>
                <c:pt idx="1799">
                  <c:v>30.7</c:v>
                </c:pt>
                <c:pt idx="1800">
                  <c:v>30.8</c:v>
                </c:pt>
                <c:pt idx="1801">
                  <c:v>30.6</c:v>
                </c:pt>
                <c:pt idx="1802">
                  <c:v>30.7</c:v>
                </c:pt>
                <c:pt idx="1803">
                  <c:v>30.7</c:v>
                </c:pt>
                <c:pt idx="1804">
                  <c:v>30.6</c:v>
                </c:pt>
                <c:pt idx="1805">
                  <c:v>30.6</c:v>
                </c:pt>
                <c:pt idx="1806">
                  <c:v>30.6</c:v>
                </c:pt>
                <c:pt idx="1807">
                  <c:v>30.4</c:v>
                </c:pt>
                <c:pt idx="1808">
                  <c:v>29.7</c:v>
                </c:pt>
                <c:pt idx="1809">
                  <c:v>28.9</c:v>
                </c:pt>
                <c:pt idx="1810">
                  <c:v>28.9</c:v>
                </c:pt>
                <c:pt idx="1811">
                  <c:v>29.2</c:v>
                </c:pt>
                <c:pt idx="1812">
                  <c:v>30</c:v>
                </c:pt>
                <c:pt idx="1813">
                  <c:v>30.7</c:v>
                </c:pt>
                <c:pt idx="1814">
                  <c:v>31</c:v>
                </c:pt>
                <c:pt idx="1815">
                  <c:v>31</c:v>
                </c:pt>
                <c:pt idx="1816">
                  <c:v>31</c:v>
                </c:pt>
                <c:pt idx="1817">
                  <c:v>31</c:v>
                </c:pt>
                <c:pt idx="1818">
                  <c:v>30.9</c:v>
                </c:pt>
                <c:pt idx="1819">
                  <c:v>30.8</c:v>
                </c:pt>
                <c:pt idx="1820">
                  <c:v>30.8</c:v>
                </c:pt>
                <c:pt idx="1821">
                  <c:v>30.8</c:v>
                </c:pt>
                <c:pt idx="1822">
                  <c:v>30.6</c:v>
                </c:pt>
                <c:pt idx="1823">
                  <c:v>30.1</c:v>
                </c:pt>
                <c:pt idx="1824">
                  <c:v>30</c:v>
                </c:pt>
                <c:pt idx="1825">
                  <c:v>30.1</c:v>
                </c:pt>
                <c:pt idx="1826">
                  <c:v>29.8</c:v>
                </c:pt>
                <c:pt idx="1827">
                  <c:v>29.8</c:v>
                </c:pt>
                <c:pt idx="1828">
                  <c:v>30.4</c:v>
                </c:pt>
                <c:pt idx="1829">
                  <c:v>30.6</c:v>
                </c:pt>
                <c:pt idx="1830">
                  <c:v>30.7</c:v>
                </c:pt>
                <c:pt idx="1831">
                  <c:v>30.9</c:v>
                </c:pt>
                <c:pt idx="1832">
                  <c:v>31</c:v>
                </c:pt>
                <c:pt idx="1833">
                  <c:v>30.5</c:v>
                </c:pt>
                <c:pt idx="1834">
                  <c:v>29.9</c:v>
                </c:pt>
                <c:pt idx="1835">
                  <c:v>29.8</c:v>
                </c:pt>
                <c:pt idx="1836">
                  <c:v>29.9</c:v>
                </c:pt>
                <c:pt idx="1837">
                  <c:v>30.1</c:v>
                </c:pt>
                <c:pt idx="1838">
                  <c:v>30.3</c:v>
                </c:pt>
                <c:pt idx="1839">
                  <c:v>30.7</c:v>
                </c:pt>
                <c:pt idx="1840">
                  <c:v>31.3</c:v>
                </c:pt>
                <c:pt idx="1841">
                  <c:v>31.5</c:v>
                </c:pt>
                <c:pt idx="1842">
                  <c:v>31.6</c:v>
                </c:pt>
                <c:pt idx="1843">
                  <c:v>31.8</c:v>
                </c:pt>
                <c:pt idx="1844">
                  <c:v>32</c:v>
                </c:pt>
                <c:pt idx="1845">
                  <c:v>32</c:v>
                </c:pt>
                <c:pt idx="1846">
                  <c:v>32.200000000000003</c:v>
                </c:pt>
                <c:pt idx="1847">
                  <c:v>32.4</c:v>
                </c:pt>
                <c:pt idx="1848">
                  <c:v>32.200000000000003</c:v>
                </c:pt>
                <c:pt idx="1849">
                  <c:v>32.1</c:v>
                </c:pt>
                <c:pt idx="1850">
                  <c:v>32.5</c:v>
                </c:pt>
                <c:pt idx="1851">
                  <c:v>32.700000000000003</c:v>
                </c:pt>
                <c:pt idx="1852">
                  <c:v>32.6</c:v>
                </c:pt>
                <c:pt idx="1853">
                  <c:v>32.6</c:v>
                </c:pt>
                <c:pt idx="1854">
                  <c:v>32.799999999999997</c:v>
                </c:pt>
                <c:pt idx="1855">
                  <c:v>32.799999999999997</c:v>
                </c:pt>
                <c:pt idx="1856">
                  <c:v>32.700000000000003</c:v>
                </c:pt>
                <c:pt idx="1857">
                  <c:v>32.799999999999997</c:v>
                </c:pt>
                <c:pt idx="1858">
                  <c:v>32.799999999999997</c:v>
                </c:pt>
                <c:pt idx="1859">
                  <c:v>32.5</c:v>
                </c:pt>
                <c:pt idx="1860">
                  <c:v>32.200000000000003</c:v>
                </c:pt>
                <c:pt idx="1861">
                  <c:v>32.200000000000003</c:v>
                </c:pt>
                <c:pt idx="1862">
                  <c:v>32.299999999999997</c:v>
                </c:pt>
                <c:pt idx="1863">
                  <c:v>32.5</c:v>
                </c:pt>
                <c:pt idx="1864">
                  <c:v>32.6</c:v>
                </c:pt>
                <c:pt idx="1865">
                  <c:v>32.700000000000003</c:v>
                </c:pt>
                <c:pt idx="1866">
                  <c:v>32.9</c:v>
                </c:pt>
                <c:pt idx="1867">
                  <c:v>32.9</c:v>
                </c:pt>
                <c:pt idx="1868">
                  <c:v>33.200000000000003</c:v>
                </c:pt>
                <c:pt idx="1869">
                  <c:v>33.200000000000003</c:v>
                </c:pt>
                <c:pt idx="1870">
                  <c:v>32.9</c:v>
                </c:pt>
                <c:pt idx="1871">
                  <c:v>32.9</c:v>
                </c:pt>
                <c:pt idx="1872">
                  <c:v>32.700000000000003</c:v>
                </c:pt>
                <c:pt idx="1873">
                  <c:v>32.6</c:v>
                </c:pt>
                <c:pt idx="1874">
                  <c:v>32.799999999999997</c:v>
                </c:pt>
                <c:pt idx="1875">
                  <c:v>32.9</c:v>
                </c:pt>
                <c:pt idx="1876">
                  <c:v>32.9</c:v>
                </c:pt>
                <c:pt idx="1877">
                  <c:v>33.1</c:v>
                </c:pt>
                <c:pt idx="1878">
                  <c:v>33</c:v>
                </c:pt>
                <c:pt idx="1879">
                  <c:v>32.299999999999997</c:v>
                </c:pt>
                <c:pt idx="1880">
                  <c:v>31.8</c:v>
                </c:pt>
                <c:pt idx="1881">
                  <c:v>32.200000000000003</c:v>
                </c:pt>
                <c:pt idx="1882">
                  <c:v>32.6</c:v>
                </c:pt>
                <c:pt idx="1883">
                  <c:v>32.700000000000003</c:v>
                </c:pt>
                <c:pt idx="1884">
                  <c:v>32.6</c:v>
                </c:pt>
                <c:pt idx="1885">
                  <c:v>32.200000000000003</c:v>
                </c:pt>
                <c:pt idx="1886">
                  <c:v>32</c:v>
                </c:pt>
                <c:pt idx="1887">
                  <c:v>32.200000000000003</c:v>
                </c:pt>
                <c:pt idx="1888">
                  <c:v>32.5</c:v>
                </c:pt>
                <c:pt idx="1889">
                  <c:v>32.5</c:v>
                </c:pt>
                <c:pt idx="1890">
                  <c:v>32.799999999999997</c:v>
                </c:pt>
                <c:pt idx="1891">
                  <c:v>33.299999999999997</c:v>
                </c:pt>
                <c:pt idx="1892">
                  <c:v>33.200000000000003</c:v>
                </c:pt>
                <c:pt idx="1893">
                  <c:v>32.799999999999997</c:v>
                </c:pt>
                <c:pt idx="1894">
                  <c:v>32.799999999999997</c:v>
                </c:pt>
                <c:pt idx="1895">
                  <c:v>32.9</c:v>
                </c:pt>
                <c:pt idx="1896">
                  <c:v>32.9</c:v>
                </c:pt>
                <c:pt idx="1897">
                  <c:v>32.700000000000003</c:v>
                </c:pt>
                <c:pt idx="1898">
                  <c:v>32.5</c:v>
                </c:pt>
                <c:pt idx="1899">
                  <c:v>32.1</c:v>
                </c:pt>
                <c:pt idx="1900">
                  <c:v>31.8</c:v>
                </c:pt>
                <c:pt idx="1901">
                  <c:v>31.9</c:v>
                </c:pt>
                <c:pt idx="1902">
                  <c:v>32.1</c:v>
                </c:pt>
                <c:pt idx="1903">
                  <c:v>32</c:v>
                </c:pt>
                <c:pt idx="1904">
                  <c:v>31.7</c:v>
                </c:pt>
                <c:pt idx="1905">
                  <c:v>31.5</c:v>
                </c:pt>
                <c:pt idx="1906">
                  <c:v>32</c:v>
                </c:pt>
                <c:pt idx="1907">
                  <c:v>32.700000000000003</c:v>
                </c:pt>
                <c:pt idx="1908">
                  <c:v>33.1</c:v>
                </c:pt>
                <c:pt idx="1909">
                  <c:v>33</c:v>
                </c:pt>
                <c:pt idx="1910">
                  <c:v>33</c:v>
                </c:pt>
                <c:pt idx="1911">
                  <c:v>33.1</c:v>
                </c:pt>
                <c:pt idx="1912">
                  <c:v>33.200000000000003</c:v>
                </c:pt>
                <c:pt idx="1913">
                  <c:v>33.299999999999997</c:v>
                </c:pt>
                <c:pt idx="1914">
                  <c:v>33.200000000000003</c:v>
                </c:pt>
                <c:pt idx="1915">
                  <c:v>33.1</c:v>
                </c:pt>
                <c:pt idx="1916">
                  <c:v>33</c:v>
                </c:pt>
                <c:pt idx="1917">
                  <c:v>33.1</c:v>
                </c:pt>
                <c:pt idx="1918">
                  <c:v>33.1</c:v>
                </c:pt>
                <c:pt idx="1919">
                  <c:v>32.9</c:v>
                </c:pt>
                <c:pt idx="1920">
                  <c:v>32.700000000000003</c:v>
                </c:pt>
                <c:pt idx="1921">
                  <c:v>32.5</c:v>
                </c:pt>
                <c:pt idx="1922">
                  <c:v>32.299999999999997</c:v>
                </c:pt>
                <c:pt idx="1923">
                  <c:v>32.4</c:v>
                </c:pt>
                <c:pt idx="1924">
                  <c:v>32.6</c:v>
                </c:pt>
                <c:pt idx="1925">
                  <c:v>32.9</c:v>
                </c:pt>
                <c:pt idx="1926">
                  <c:v>33.1</c:v>
                </c:pt>
                <c:pt idx="1927">
                  <c:v>33.200000000000003</c:v>
                </c:pt>
                <c:pt idx="1928">
                  <c:v>33.4</c:v>
                </c:pt>
                <c:pt idx="1929">
                  <c:v>33.5</c:v>
                </c:pt>
                <c:pt idx="1930">
                  <c:v>33.5</c:v>
                </c:pt>
                <c:pt idx="1931">
                  <c:v>33.6</c:v>
                </c:pt>
                <c:pt idx="1932">
                  <c:v>33.700000000000003</c:v>
                </c:pt>
                <c:pt idx="1933">
                  <c:v>33.700000000000003</c:v>
                </c:pt>
                <c:pt idx="1934">
                  <c:v>33.9</c:v>
                </c:pt>
                <c:pt idx="1935">
                  <c:v>33.9</c:v>
                </c:pt>
                <c:pt idx="1936">
                  <c:v>33.200000000000003</c:v>
                </c:pt>
                <c:pt idx="1937">
                  <c:v>33</c:v>
                </c:pt>
                <c:pt idx="1938">
                  <c:v>33.299999999999997</c:v>
                </c:pt>
                <c:pt idx="1939">
                  <c:v>33.200000000000003</c:v>
                </c:pt>
                <c:pt idx="1940">
                  <c:v>32.6</c:v>
                </c:pt>
                <c:pt idx="1941">
                  <c:v>32.200000000000003</c:v>
                </c:pt>
                <c:pt idx="1942">
                  <c:v>32.299999999999997</c:v>
                </c:pt>
                <c:pt idx="1943">
                  <c:v>32.700000000000003</c:v>
                </c:pt>
                <c:pt idx="1944">
                  <c:v>33.4</c:v>
                </c:pt>
                <c:pt idx="1945">
                  <c:v>33.9</c:v>
                </c:pt>
                <c:pt idx="1946">
                  <c:v>33.799999999999997</c:v>
                </c:pt>
                <c:pt idx="1947">
                  <c:v>33.700000000000003</c:v>
                </c:pt>
                <c:pt idx="1948">
                  <c:v>33.700000000000003</c:v>
                </c:pt>
                <c:pt idx="1949">
                  <c:v>33.700000000000003</c:v>
                </c:pt>
                <c:pt idx="1950">
                  <c:v>33.6</c:v>
                </c:pt>
                <c:pt idx="1951">
                  <c:v>33.6</c:v>
                </c:pt>
                <c:pt idx="1952">
                  <c:v>33.6</c:v>
                </c:pt>
                <c:pt idx="1953">
                  <c:v>33.6</c:v>
                </c:pt>
                <c:pt idx="1954">
                  <c:v>33.6</c:v>
                </c:pt>
                <c:pt idx="1955">
                  <c:v>33.5</c:v>
                </c:pt>
                <c:pt idx="1956">
                  <c:v>33.4</c:v>
                </c:pt>
                <c:pt idx="1957">
                  <c:v>33.4</c:v>
                </c:pt>
                <c:pt idx="1958">
                  <c:v>33.5</c:v>
                </c:pt>
                <c:pt idx="1959">
                  <c:v>33.5</c:v>
                </c:pt>
                <c:pt idx="1960">
                  <c:v>33.5</c:v>
                </c:pt>
                <c:pt idx="1961">
                  <c:v>33.5</c:v>
                </c:pt>
                <c:pt idx="1962">
                  <c:v>33.4</c:v>
                </c:pt>
                <c:pt idx="1963">
                  <c:v>33.5</c:v>
                </c:pt>
                <c:pt idx="1964">
                  <c:v>33.5</c:v>
                </c:pt>
                <c:pt idx="1965">
                  <c:v>33.6</c:v>
                </c:pt>
                <c:pt idx="1966">
                  <c:v>33.700000000000003</c:v>
                </c:pt>
                <c:pt idx="1967">
                  <c:v>33.700000000000003</c:v>
                </c:pt>
                <c:pt idx="1968">
                  <c:v>33.5</c:v>
                </c:pt>
                <c:pt idx="1969">
                  <c:v>33.4</c:v>
                </c:pt>
                <c:pt idx="1970">
                  <c:v>33.299999999999997</c:v>
                </c:pt>
                <c:pt idx="1971">
                  <c:v>33.299999999999997</c:v>
                </c:pt>
                <c:pt idx="1972">
                  <c:v>33.4</c:v>
                </c:pt>
                <c:pt idx="1973">
                  <c:v>33.5</c:v>
                </c:pt>
                <c:pt idx="1974">
                  <c:v>33.6</c:v>
                </c:pt>
                <c:pt idx="1975">
                  <c:v>33.5</c:v>
                </c:pt>
                <c:pt idx="1976">
                  <c:v>33.1</c:v>
                </c:pt>
                <c:pt idx="1977">
                  <c:v>33</c:v>
                </c:pt>
                <c:pt idx="1978">
                  <c:v>33.4</c:v>
                </c:pt>
                <c:pt idx="1979">
                  <c:v>33.799999999999997</c:v>
                </c:pt>
                <c:pt idx="1980">
                  <c:v>33.4</c:v>
                </c:pt>
                <c:pt idx="1981">
                  <c:v>33.200000000000003</c:v>
                </c:pt>
                <c:pt idx="1982">
                  <c:v>33.200000000000003</c:v>
                </c:pt>
                <c:pt idx="1983">
                  <c:v>33.299999999999997</c:v>
                </c:pt>
                <c:pt idx="1984">
                  <c:v>33.4</c:v>
                </c:pt>
                <c:pt idx="1985">
                  <c:v>33.799999999999997</c:v>
                </c:pt>
                <c:pt idx="1986">
                  <c:v>34.200000000000003</c:v>
                </c:pt>
                <c:pt idx="1987">
                  <c:v>34.5</c:v>
                </c:pt>
                <c:pt idx="1988">
                  <c:v>34.299999999999997</c:v>
                </c:pt>
                <c:pt idx="1989">
                  <c:v>33.9</c:v>
                </c:pt>
                <c:pt idx="1990">
                  <c:v>33.5</c:v>
                </c:pt>
                <c:pt idx="1991">
                  <c:v>33.1</c:v>
                </c:pt>
                <c:pt idx="1992">
                  <c:v>33.200000000000003</c:v>
                </c:pt>
                <c:pt idx="1993">
                  <c:v>33.6</c:v>
                </c:pt>
                <c:pt idx="1994">
                  <c:v>33.6</c:v>
                </c:pt>
                <c:pt idx="1995">
                  <c:v>33.299999999999997</c:v>
                </c:pt>
                <c:pt idx="1996">
                  <c:v>33.1</c:v>
                </c:pt>
                <c:pt idx="1997">
                  <c:v>32.799999999999997</c:v>
                </c:pt>
                <c:pt idx="1998">
                  <c:v>32.700000000000003</c:v>
                </c:pt>
                <c:pt idx="1999">
                  <c:v>32.700000000000003</c:v>
                </c:pt>
                <c:pt idx="2000">
                  <c:v>32.5</c:v>
                </c:pt>
                <c:pt idx="2001">
                  <c:v>32.1</c:v>
                </c:pt>
                <c:pt idx="2002">
                  <c:v>32.1</c:v>
                </c:pt>
                <c:pt idx="2003">
                  <c:v>32.200000000000003</c:v>
                </c:pt>
                <c:pt idx="2004">
                  <c:v>32.299999999999997</c:v>
                </c:pt>
                <c:pt idx="2005">
                  <c:v>32.200000000000003</c:v>
                </c:pt>
                <c:pt idx="2006">
                  <c:v>32.200000000000003</c:v>
                </c:pt>
                <c:pt idx="2007">
                  <c:v>32.1</c:v>
                </c:pt>
                <c:pt idx="2008">
                  <c:v>32.200000000000003</c:v>
                </c:pt>
                <c:pt idx="2009">
                  <c:v>32.200000000000003</c:v>
                </c:pt>
                <c:pt idx="2010">
                  <c:v>32.1</c:v>
                </c:pt>
                <c:pt idx="2011">
                  <c:v>32.299999999999997</c:v>
                </c:pt>
                <c:pt idx="2012">
                  <c:v>32.6</c:v>
                </c:pt>
                <c:pt idx="2013">
                  <c:v>33</c:v>
                </c:pt>
                <c:pt idx="2014">
                  <c:v>33.299999999999997</c:v>
                </c:pt>
                <c:pt idx="2015">
                  <c:v>33.299999999999997</c:v>
                </c:pt>
                <c:pt idx="2016">
                  <c:v>33.299999999999997</c:v>
                </c:pt>
                <c:pt idx="2017">
                  <c:v>33.5</c:v>
                </c:pt>
                <c:pt idx="2018">
                  <c:v>33.700000000000003</c:v>
                </c:pt>
                <c:pt idx="2019">
                  <c:v>33.5</c:v>
                </c:pt>
                <c:pt idx="2020">
                  <c:v>33.4</c:v>
                </c:pt>
                <c:pt idx="2021">
                  <c:v>33.4</c:v>
                </c:pt>
                <c:pt idx="2022">
                  <c:v>33.4</c:v>
                </c:pt>
                <c:pt idx="2023">
                  <c:v>33.6</c:v>
                </c:pt>
                <c:pt idx="2024">
                  <c:v>33.6</c:v>
                </c:pt>
                <c:pt idx="2025">
                  <c:v>33.200000000000003</c:v>
                </c:pt>
                <c:pt idx="2026">
                  <c:v>32.700000000000003</c:v>
                </c:pt>
                <c:pt idx="2027">
                  <c:v>32.299999999999997</c:v>
                </c:pt>
                <c:pt idx="2028">
                  <c:v>32.200000000000003</c:v>
                </c:pt>
                <c:pt idx="2029">
                  <c:v>32.6</c:v>
                </c:pt>
                <c:pt idx="2030">
                  <c:v>32.6</c:v>
                </c:pt>
                <c:pt idx="2031">
                  <c:v>31.9</c:v>
                </c:pt>
                <c:pt idx="2032">
                  <c:v>31.6</c:v>
                </c:pt>
                <c:pt idx="2033">
                  <c:v>32.299999999999997</c:v>
                </c:pt>
                <c:pt idx="2034">
                  <c:v>32.799999999999997</c:v>
                </c:pt>
                <c:pt idx="2035">
                  <c:v>32.9</c:v>
                </c:pt>
                <c:pt idx="2036">
                  <c:v>33.1</c:v>
                </c:pt>
                <c:pt idx="2037">
                  <c:v>33</c:v>
                </c:pt>
                <c:pt idx="2038">
                  <c:v>32.5</c:v>
                </c:pt>
                <c:pt idx="2039">
                  <c:v>32</c:v>
                </c:pt>
                <c:pt idx="2040">
                  <c:v>31.8</c:v>
                </c:pt>
                <c:pt idx="2041">
                  <c:v>32.200000000000003</c:v>
                </c:pt>
                <c:pt idx="2042">
                  <c:v>33</c:v>
                </c:pt>
                <c:pt idx="2043">
                  <c:v>33.299999999999997</c:v>
                </c:pt>
                <c:pt idx="2044">
                  <c:v>33.200000000000003</c:v>
                </c:pt>
                <c:pt idx="2045">
                  <c:v>33.200000000000003</c:v>
                </c:pt>
                <c:pt idx="2046">
                  <c:v>33.200000000000003</c:v>
                </c:pt>
                <c:pt idx="2047">
                  <c:v>33.299999999999997</c:v>
                </c:pt>
                <c:pt idx="2048">
                  <c:v>33.4</c:v>
                </c:pt>
                <c:pt idx="2049">
                  <c:v>33.5</c:v>
                </c:pt>
                <c:pt idx="2050">
                  <c:v>33.299999999999997</c:v>
                </c:pt>
                <c:pt idx="2051">
                  <c:v>33.200000000000003</c:v>
                </c:pt>
                <c:pt idx="2052">
                  <c:v>33.200000000000003</c:v>
                </c:pt>
                <c:pt idx="2053">
                  <c:v>33.4</c:v>
                </c:pt>
                <c:pt idx="2054">
                  <c:v>33.5</c:v>
                </c:pt>
                <c:pt idx="2055">
                  <c:v>33.1</c:v>
                </c:pt>
                <c:pt idx="2056">
                  <c:v>32.799999999999997</c:v>
                </c:pt>
                <c:pt idx="2057">
                  <c:v>33.299999999999997</c:v>
                </c:pt>
                <c:pt idx="2058">
                  <c:v>34</c:v>
                </c:pt>
                <c:pt idx="2059">
                  <c:v>34.299999999999997</c:v>
                </c:pt>
                <c:pt idx="2060">
                  <c:v>34.200000000000003</c:v>
                </c:pt>
                <c:pt idx="2061">
                  <c:v>34.299999999999997</c:v>
                </c:pt>
                <c:pt idx="2062">
                  <c:v>34.299999999999997</c:v>
                </c:pt>
                <c:pt idx="2063">
                  <c:v>34.200000000000003</c:v>
                </c:pt>
                <c:pt idx="2064">
                  <c:v>33.799999999999997</c:v>
                </c:pt>
                <c:pt idx="2065">
                  <c:v>33.5</c:v>
                </c:pt>
                <c:pt idx="2066">
                  <c:v>33.4</c:v>
                </c:pt>
                <c:pt idx="2067">
                  <c:v>33.4</c:v>
                </c:pt>
                <c:pt idx="2068">
                  <c:v>33.200000000000003</c:v>
                </c:pt>
                <c:pt idx="2069">
                  <c:v>32.9</c:v>
                </c:pt>
                <c:pt idx="2070">
                  <c:v>32.9</c:v>
                </c:pt>
                <c:pt idx="2071">
                  <c:v>32.700000000000003</c:v>
                </c:pt>
                <c:pt idx="2072">
                  <c:v>32.9</c:v>
                </c:pt>
                <c:pt idx="2073">
                  <c:v>33.200000000000003</c:v>
                </c:pt>
                <c:pt idx="2074">
                  <c:v>33.200000000000003</c:v>
                </c:pt>
                <c:pt idx="2075">
                  <c:v>33.1</c:v>
                </c:pt>
                <c:pt idx="2076">
                  <c:v>33</c:v>
                </c:pt>
                <c:pt idx="2077">
                  <c:v>33</c:v>
                </c:pt>
                <c:pt idx="2078">
                  <c:v>33</c:v>
                </c:pt>
                <c:pt idx="2079">
                  <c:v>33</c:v>
                </c:pt>
                <c:pt idx="2080">
                  <c:v>32.9</c:v>
                </c:pt>
                <c:pt idx="2081">
                  <c:v>32.5</c:v>
                </c:pt>
                <c:pt idx="2082">
                  <c:v>32</c:v>
                </c:pt>
                <c:pt idx="2083">
                  <c:v>31.7</c:v>
                </c:pt>
                <c:pt idx="2084">
                  <c:v>31.8</c:v>
                </c:pt>
                <c:pt idx="2085">
                  <c:v>31.8</c:v>
                </c:pt>
                <c:pt idx="2086">
                  <c:v>31.9</c:v>
                </c:pt>
                <c:pt idx="2087">
                  <c:v>32</c:v>
                </c:pt>
                <c:pt idx="2088">
                  <c:v>32.1</c:v>
                </c:pt>
                <c:pt idx="2089">
                  <c:v>32.4</c:v>
                </c:pt>
                <c:pt idx="2090">
                  <c:v>33.4</c:v>
                </c:pt>
                <c:pt idx="2091">
                  <c:v>33.6</c:v>
                </c:pt>
                <c:pt idx="2092">
                  <c:v>33.700000000000003</c:v>
                </c:pt>
                <c:pt idx="2093">
                  <c:v>33.700000000000003</c:v>
                </c:pt>
                <c:pt idx="2094">
                  <c:v>33.6</c:v>
                </c:pt>
                <c:pt idx="2095">
                  <c:v>33.299999999999997</c:v>
                </c:pt>
                <c:pt idx="2096">
                  <c:v>33.1</c:v>
                </c:pt>
                <c:pt idx="2097">
                  <c:v>32.700000000000003</c:v>
                </c:pt>
                <c:pt idx="2098">
                  <c:v>32.700000000000003</c:v>
                </c:pt>
                <c:pt idx="2099">
                  <c:v>32.799999999999997</c:v>
                </c:pt>
                <c:pt idx="2100">
                  <c:v>32.9</c:v>
                </c:pt>
                <c:pt idx="2101">
                  <c:v>33.5</c:v>
                </c:pt>
                <c:pt idx="2102">
                  <c:v>33.9</c:v>
                </c:pt>
                <c:pt idx="2103">
                  <c:v>34.1</c:v>
                </c:pt>
                <c:pt idx="2104">
                  <c:v>34.200000000000003</c:v>
                </c:pt>
                <c:pt idx="2105">
                  <c:v>34.200000000000003</c:v>
                </c:pt>
                <c:pt idx="2106">
                  <c:v>34.200000000000003</c:v>
                </c:pt>
                <c:pt idx="2107">
                  <c:v>34.1</c:v>
                </c:pt>
                <c:pt idx="2108">
                  <c:v>34.1</c:v>
                </c:pt>
                <c:pt idx="2109">
                  <c:v>34.1</c:v>
                </c:pt>
                <c:pt idx="2110">
                  <c:v>34</c:v>
                </c:pt>
                <c:pt idx="2111">
                  <c:v>34</c:v>
                </c:pt>
                <c:pt idx="2112">
                  <c:v>34</c:v>
                </c:pt>
                <c:pt idx="2113">
                  <c:v>34.1</c:v>
                </c:pt>
                <c:pt idx="2114">
                  <c:v>34.1</c:v>
                </c:pt>
                <c:pt idx="2115">
                  <c:v>34</c:v>
                </c:pt>
                <c:pt idx="2116">
                  <c:v>33.9</c:v>
                </c:pt>
                <c:pt idx="2117">
                  <c:v>33.799999999999997</c:v>
                </c:pt>
                <c:pt idx="2118">
                  <c:v>33.700000000000003</c:v>
                </c:pt>
                <c:pt idx="2119">
                  <c:v>33.5</c:v>
                </c:pt>
                <c:pt idx="2120">
                  <c:v>33.200000000000003</c:v>
                </c:pt>
                <c:pt idx="2121">
                  <c:v>32.6</c:v>
                </c:pt>
                <c:pt idx="2122">
                  <c:v>32</c:v>
                </c:pt>
                <c:pt idx="2123">
                  <c:v>31.4</c:v>
                </c:pt>
                <c:pt idx="2124">
                  <c:v>30.9</c:v>
                </c:pt>
                <c:pt idx="2125">
                  <c:v>30.3</c:v>
                </c:pt>
                <c:pt idx="2126">
                  <c:v>29.7</c:v>
                </c:pt>
                <c:pt idx="2127">
                  <c:v>29.7</c:v>
                </c:pt>
                <c:pt idx="2128">
                  <c:v>28.9</c:v>
                </c:pt>
                <c:pt idx="2129">
                  <c:v>28</c:v>
                </c:pt>
                <c:pt idx="2130">
                  <c:v>27.1</c:v>
                </c:pt>
                <c:pt idx="2131">
                  <c:v>26.5</c:v>
                </c:pt>
                <c:pt idx="2132">
                  <c:v>26.5</c:v>
                </c:pt>
                <c:pt idx="2133">
                  <c:v>26.3</c:v>
                </c:pt>
                <c:pt idx="2134">
                  <c:v>26.2</c:v>
                </c:pt>
                <c:pt idx="2135">
                  <c:v>26.4</c:v>
                </c:pt>
                <c:pt idx="2136">
                  <c:v>26.5</c:v>
                </c:pt>
                <c:pt idx="2137">
                  <c:v>26.1</c:v>
                </c:pt>
                <c:pt idx="2138">
                  <c:v>25.9</c:v>
                </c:pt>
                <c:pt idx="2139">
                  <c:v>25.9</c:v>
                </c:pt>
                <c:pt idx="2140">
                  <c:v>25.8</c:v>
                </c:pt>
                <c:pt idx="2141">
                  <c:v>26.4</c:v>
                </c:pt>
                <c:pt idx="2142">
                  <c:v>27</c:v>
                </c:pt>
                <c:pt idx="2143">
                  <c:v>28</c:v>
                </c:pt>
                <c:pt idx="2144">
                  <c:v>28.9</c:v>
                </c:pt>
                <c:pt idx="2145">
                  <c:v>30</c:v>
                </c:pt>
                <c:pt idx="2146">
                  <c:v>31.4</c:v>
                </c:pt>
                <c:pt idx="2147">
                  <c:v>31.8</c:v>
                </c:pt>
                <c:pt idx="2148">
                  <c:v>31.6</c:v>
                </c:pt>
                <c:pt idx="2149">
                  <c:v>31.7</c:v>
                </c:pt>
                <c:pt idx="2150">
                  <c:v>31.9</c:v>
                </c:pt>
                <c:pt idx="2151">
                  <c:v>32</c:v>
                </c:pt>
                <c:pt idx="2152">
                  <c:v>31.9</c:v>
                </c:pt>
                <c:pt idx="2153">
                  <c:v>31.9</c:v>
                </c:pt>
                <c:pt idx="2154">
                  <c:v>31.9</c:v>
                </c:pt>
                <c:pt idx="2155">
                  <c:v>31.8</c:v>
                </c:pt>
                <c:pt idx="2156">
                  <c:v>31.8</c:v>
                </c:pt>
                <c:pt idx="2157">
                  <c:v>31.8</c:v>
                </c:pt>
                <c:pt idx="2158">
                  <c:v>31.9</c:v>
                </c:pt>
                <c:pt idx="2159">
                  <c:v>31.9</c:v>
                </c:pt>
                <c:pt idx="2160">
                  <c:v>32</c:v>
                </c:pt>
                <c:pt idx="2161">
                  <c:v>32.1</c:v>
                </c:pt>
                <c:pt idx="2162">
                  <c:v>32.1</c:v>
                </c:pt>
                <c:pt idx="2163">
                  <c:v>31.8</c:v>
                </c:pt>
                <c:pt idx="2164">
                  <c:v>31.5</c:v>
                </c:pt>
                <c:pt idx="2165">
                  <c:v>31.2</c:v>
                </c:pt>
                <c:pt idx="2166">
                  <c:v>31</c:v>
                </c:pt>
                <c:pt idx="2167">
                  <c:v>30.4</c:v>
                </c:pt>
                <c:pt idx="2168">
                  <c:v>29.9</c:v>
                </c:pt>
                <c:pt idx="2169">
                  <c:v>29.7</c:v>
                </c:pt>
                <c:pt idx="2170">
                  <c:v>29</c:v>
                </c:pt>
                <c:pt idx="2171">
                  <c:v>28.6</c:v>
                </c:pt>
                <c:pt idx="2172">
                  <c:v>28.9</c:v>
                </c:pt>
                <c:pt idx="2173">
                  <c:v>30</c:v>
                </c:pt>
                <c:pt idx="2174">
                  <c:v>31.6</c:v>
                </c:pt>
                <c:pt idx="2175">
                  <c:v>32.5</c:v>
                </c:pt>
                <c:pt idx="2176">
                  <c:v>32.700000000000003</c:v>
                </c:pt>
                <c:pt idx="2177">
                  <c:v>32.799999999999997</c:v>
                </c:pt>
                <c:pt idx="2178">
                  <c:v>32.700000000000003</c:v>
                </c:pt>
                <c:pt idx="2179">
                  <c:v>32.6</c:v>
                </c:pt>
                <c:pt idx="2180">
                  <c:v>32.700000000000003</c:v>
                </c:pt>
                <c:pt idx="2181">
                  <c:v>32.5</c:v>
                </c:pt>
                <c:pt idx="2182">
                  <c:v>32.4</c:v>
                </c:pt>
                <c:pt idx="2183">
                  <c:v>32.200000000000003</c:v>
                </c:pt>
                <c:pt idx="2184">
                  <c:v>32.1</c:v>
                </c:pt>
                <c:pt idx="2185">
                  <c:v>32</c:v>
                </c:pt>
                <c:pt idx="2186">
                  <c:v>31.7</c:v>
                </c:pt>
                <c:pt idx="2187">
                  <c:v>31.3</c:v>
                </c:pt>
                <c:pt idx="2188">
                  <c:v>31.1</c:v>
                </c:pt>
                <c:pt idx="2189">
                  <c:v>31</c:v>
                </c:pt>
                <c:pt idx="2190">
                  <c:v>30.9</c:v>
                </c:pt>
                <c:pt idx="2191">
                  <c:v>30.9</c:v>
                </c:pt>
                <c:pt idx="2192">
                  <c:v>30.9</c:v>
                </c:pt>
                <c:pt idx="2193">
                  <c:v>30.9</c:v>
                </c:pt>
                <c:pt idx="2194">
                  <c:v>31</c:v>
                </c:pt>
                <c:pt idx="2195">
                  <c:v>31.2</c:v>
                </c:pt>
                <c:pt idx="2196">
                  <c:v>31.4</c:v>
                </c:pt>
                <c:pt idx="2197">
                  <c:v>31.4</c:v>
                </c:pt>
                <c:pt idx="2198">
                  <c:v>31.4</c:v>
                </c:pt>
                <c:pt idx="2199">
                  <c:v>31.4</c:v>
                </c:pt>
                <c:pt idx="2200">
                  <c:v>31.4</c:v>
                </c:pt>
                <c:pt idx="2201">
                  <c:v>31.4</c:v>
                </c:pt>
                <c:pt idx="2202">
                  <c:v>31.3</c:v>
                </c:pt>
                <c:pt idx="2203">
                  <c:v>31.5</c:v>
                </c:pt>
                <c:pt idx="2204">
                  <c:v>31.7</c:v>
                </c:pt>
                <c:pt idx="2205">
                  <c:v>31.9</c:v>
                </c:pt>
                <c:pt idx="2206">
                  <c:v>32.1</c:v>
                </c:pt>
                <c:pt idx="2207">
                  <c:v>32.299999999999997</c:v>
                </c:pt>
                <c:pt idx="2208">
                  <c:v>32.4</c:v>
                </c:pt>
                <c:pt idx="2209">
                  <c:v>32.6</c:v>
                </c:pt>
                <c:pt idx="2210">
                  <c:v>32.9</c:v>
                </c:pt>
                <c:pt idx="2211">
                  <c:v>33.1</c:v>
                </c:pt>
                <c:pt idx="2212">
                  <c:v>33.299999999999997</c:v>
                </c:pt>
                <c:pt idx="2213">
                  <c:v>33.5</c:v>
                </c:pt>
                <c:pt idx="2214">
                  <c:v>33.6</c:v>
                </c:pt>
                <c:pt idx="2215">
                  <c:v>33.700000000000003</c:v>
                </c:pt>
                <c:pt idx="2216">
                  <c:v>33.799999999999997</c:v>
                </c:pt>
                <c:pt idx="2217">
                  <c:v>33.700000000000003</c:v>
                </c:pt>
                <c:pt idx="2218">
                  <c:v>33.700000000000003</c:v>
                </c:pt>
                <c:pt idx="2219">
                  <c:v>33.6</c:v>
                </c:pt>
                <c:pt idx="2220">
                  <c:v>33.5</c:v>
                </c:pt>
                <c:pt idx="2221">
                  <c:v>33.5</c:v>
                </c:pt>
                <c:pt idx="2222">
                  <c:v>33.4</c:v>
                </c:pt>
                <c:pt idx="2223">
                  <c:v>33.4</c:v>
                </c:pt>
                <c:pt idx="2224">
                  <c:v>33.299999999999997</c:v>
                </c:pt>
                <c:pt idx="2225">
                  <c:v>33.200000000000003</c:v>
                </c:pt>
                <c:pt idx="2226">
                  <c:v>33.1</c:v>
                </c:pt>
                <c:pt idx="2227">
                  <c:v>33</c:v>
                </c:pt>
                <c:pt idx="2228">
                  <c:v>33</c:v>
                </c:pt>
                <c:pt idx="2229">
                  <c:v>33</c:v>
                </c:pt>
                <c:pt idx="2230">
                  <c:v>33</c:v>
                </c:pt>
                <c:pt idx="2231">
                  <c:v>33</c:v>
                </c:pt>
                <c:pt idx="2232">
                  <c:v>33</c:v>
                </c:pt>
                <c:pt idx="2233">
                  <c:v>33.1</c:v>
                </c:pt>
                <c:pt idx="2234">
                  <c:v>33.200000000000003</c:v>
                </c:pt>
                <c:pt idx="2235">
                  <c:v>33.1</c:v>
                </c:pt>
                <c:pt idx="2236">
                  <c:v>33</c:v>
                </c:pt>
                <c:pt idx="2237">
                  <c:v>32.9</c:v>
                </c:pt>
                <c:pt idx="2238">
                  <c:v>32.6</c:v>
                </c:pt>
                <c:pt idx="2239">
                  <c:v>32.4</c:v>
                </c:pt>
                <c:pt idx="2240">
                  <c:v>32.4</c:v>
                </c:pt>
                <c:pt idx="2241">
                  <c:v>32.200000000000003</c:v>
                </c:pt>
                <c:pt idx="2242">
                  <c:v>32</c:v>
                </c:pt>
                <c:pt idx="2243">
                  <c:v>31.8</c:v>
                </c:pt>
                <c:pt idx="2244">
                  <c:v>31.7</c:v>
                </c:pt>
                <c:pt idx="2245">
                  <c:v>31.4</c:v>
                </c:pt>
                <c:pt idx="2246">
                  <c:v>31.3</c:v>
                </c:pt>
                <c:pt idx="2247">
                  <c:v>31.2</c:v>
                </c:pt>
                <c:pt idx="2248">
                  <c:v>31.1</c:v>
                </c:pt>
                <c:pt idx="2249">
                  <c:v>31.1</c:v>
                </c:pt>
                <c:pt idx="2250">
                  <c:v>31.1</c:v>
                </c:pt>
                <c:pt idx="2251">
                  <c:v>31.2</c:v>
                </c:pt>
                <c:pt idx="2252">
                  <c:v>31.4</c:v>
                </c:pt>
                <c:pt idx="2253">
                  <c:v>31.5</c:v>
                </c:pt>
                <c:pt idx="2254">
                  <c:v>31.6</c:v>
                </c:pt>
                <c:pt idx="2255">
                  <c:v>31.6</c:v>
                </c:pt>
                <c:pt idx="2256">
                  <c:v>31.6</c:v>
                </c:pt>
                <c:pt idx="2257">
                  <c:v>31.8</c:v>
                </c:pt>
                <c:pt idx="2258">
                  <c:v>32</c:v>
                </c:pt>
                <c:pt idx="2259">
                  <c:v>32.200000000000003</c:v>
                </c:pt>
                <c:pt idx="2260">
                  <c:v>32.4</c:v>
                </c:pt>
                <c:pt idx="2261">
                  <c:v>32.5</c:v>
                </c:pt>
                <c:pt idx="2262">
                  <c:v>32.5</c:v>
                </c:pt>
                <c:pt idx="2263">
                  <c:v>32.200000000000003</c:v>
                </c:pt>
                <c:pt idx="2264">
                  <c:v>31.9</c:v>
                </c:pt>
                <c:pt idx="2265">
                  <c:v>31.8</c:v>
                </c:pt>
                <c:pt idx="2266">
                  <c:v>31.9</c:v>
                </c:pt>
                <c:pt idx="2267">
                  <c:v>32.200000000000003</c:v>
                </c:pt>
                <c:pt idx="2268">
                  <c:v>32.5</c:v>
                </c:pt>
                <c:pt idx="2269">
                  <c:v>32.6</c:v>
                </c:pt>
                <c:pt idx="2270">
                  <c:v>32.6</c:v>
                </c:pt>
                <c:pt idx="2271">
                  <c:v>32.200000000000003</c:v>
                </c:pt>
                <c:pt idx="2272">
                  <c:v>31.6</c:v>
                </c:pt>
                <c:pt idx="2273">
                  <c:v>31</c:v>
                </c:pt>
                <c:pt idx="2274">
                  <c:v>31.2</c:v>
                </c:pt>
                <c:pt idx="2275">
                  <c:v>31.7</c:v>
                </c:pt>
                <c:pt idx="2276">
                  <c:v>31.8</c:v>
                </c:pt>
                <c:pt idx="2277">
                  <c:v>31.7</c:v>
                </c:pt>
                <c:pt idx="2278">
                  <c:v>31.5</c:v>
                </c:pt>
                <c:pt idx="2279">
                  <c:v>31.4</c:v>
                </c:pt>
                <c:pt idx="2280">
                  <c:v>31.4</c:v>
                </c:pt>
                <c:pt idx="2281">
                  <c:v>31.5</c:v>
                </c:pt>
                <c:pt idx="2282">
                  <c:v>31.7</c:v>
                </c:pt>
                <c:pt idx="2283">
                  <c:v>31.8</c:v>
                </c:pt>
                <c:pt idx="2284">
                  <c:v>31.7</c:v>
                </c:pt>
                <c:pt idx="2285">
                  <c:v>31.7</c:v>
                </c:pt>
                <c:pt idx="2286">
                  <c:v>31.7</c:v>
                </c:pt>
                <c:pt idx="2287">
                  <c:v>31.7</c:v>
                </c:pt>
                <c:pt idx="2288">
                  <c:v>31.8</c:v>
                </c:pt>
                <c:pt idx="2289">
                  <c:v>31.8</c:v>
                </c:pt>
                <c:pt idx="2290">
                  <c:v>31.7</c:v>
                </c:pt>
                <c:pt idx="2291">
                  <c:v>31.6</c:v>
                </c:pt>
                <c:pt idx="2292">
                  <c:v>31.5</c:v>
                </c:pt>
                <c:pt idx="2293">
                  <c:v>31.5</c:v>
                </c:pt>
                <c:pt idx="2294">
                  <c:v>31.5</c:v>
                </c:pt>
                <c:pt idx="2295">
                  <c:v>31.6</c:v>
                </c:pt>
                <c:pt idx="2296">
                  <c:v>31.7</c:v>
                </c:pt>
                <c:pt idx="2297">
                  <c:v>31.9</c:v>
                </c:pt>
                <c:pt idx="2298">
                  <c:v>32.200000000000003</c:v>
                </c:pt>
                <c:pt idx="2299">
                  <c:v>32.4</c:v>
                </c:pt>
                <c:pt idx="2300">
                  <c:v>32.4</c:v>
                </c:pt>
                <c:pt idx="2301">
                  <c:v>32.4</c:v>
                </c:pt>
                <c:pt idx="2302">
                  <c:v>32.200000000000003</c:v>
                </c:pt>
                <c:pt idx="2303">
                  <c:v>32.200000000000003</c:v>
                </c:pt>
                <c:pt idx="2304">
                  <c:v>32.5</c:v>
                </c:pt>
                <c:pt idx="2305">
                  <c:v>32.700000000000003</c:v>
                </c:pt>
                <c:pt idx="2306">
                  <c:v>32.700000000000003</c:v>
                </c:pt>
                <c:pt idx="2307">
                  <c:v>32.799999999999997</c:v>
                </c:pt>
                <c:pt idx="2308">
                  <c:v>32.799999999999997</c:v>
                </c:pt>
                <c:pt idx="2309">
                  <c:v>32.799999999999997</c:v>
                </c:pt>
                <c:pt idx="2310">
                  <c:v>32.799999999999997</c:v>
                </c:pt>
                <c:pt idx="2311">
                  <c:v>32.799999999999997</c:v>
                </c:pt>
                <c:pt idx="2312">
                  <c:v>32.799999999999997</c:v>
                </c:pt>
                <c:pt idx="2313">
                  <c:v>32.700000000000003</c:v>
                </c:pt>
                <c:pt idx="2314">
                  <c:v>32.700000000000003</c:v>
                </c:pt>
                <c:pt idx="2315">
                  <c:v>32.6</c:v>
                </c:pt>
                <c:pt idx="2316">
                  <c:v>32.5</c:v>
                </c:pt>
                <c:pt idx="2317">
                  <c:v>32.5</c:v>
                </c:pt>
                <c:pt idx="2318">
                  <c:v>32.5</c:v>
                </c:pt>
                <c:pt idx="2319">
                  <c:v>32.799999999999997</c:v>
                </c:pt>
                <c:pt idx="2320">
                  <c:v>33.299999999999997</c:v>
                </c:pt>
                <c:pt idx="2321">
                  <c:v>33.799999999999997</c:v>
                </c:pt>
                <c:pt idx="2322">
                  <c:v>34.299999999999997</c:v>
                </c:pt>
                <c:pt idx="2323">
                  <c:v>34.6</c:v>
                </c:pt>
                <c:pt idx="2324">
                  <c:v>35</c:v>
                </c:pt>
                <c:pt idx="2325">
                  <c:v>35.5</c:v>
                </c:pt>
                <c:pt idx="2326">
                  <c:v>35.9</c:v>
                </c:pt>
                <c:pt idx="2327">
                  <c:v>36.299999999999997</c:v>
                </c:pt>
                <c:pt idx="2328">
                  <c:v>36.700000000000003</c:v>
                </c:pt>
                <c:pt idx="2329">
                  <c:v>37.200000000000003</c:v>
                </c:pt>
                <c:pt idx="2330">
                  <c:v>37.5</c:v>
                </c:pt>
                <c:pt idx="2331">
                  <c:v>37.700000000000003</c:v>
                </c:pt>
                <c:pt idx="2332">
                  <c:v>38</c:v>
                </c:pt>
                <c:pt idx="2333">
                  <c:v>38.4</c:v>
                </c:pt>
                <c:pt idx="2334">
                  <c:v>38.700000000000003</c:v>
                </c:pt>
                <c:pt idx="2335">
                  <c:v>39</c:v>
                </c:pt>
                <c:pt idx="2336">
                  <c:v>39.5</c:v>
                </c:pt>
                <c:pt idx="2337">
                  <c:v>39.799999999999997</c:v>
                </c:pt>
                <c:pt idx="2338">
                  <c:v>40</c:v>
                </c:pt>
                <c:pt idx="2339">
                  <c:v>40.1</c:v>
                </c:pt>
                <c:pt idx="2340">
                  <c:v>40.200000000000003</c:v>
                </c:pt>
                <c:pt idx="2341">
                  <c:v>40.200000000000003</c:v>
                </c:pt>
                <c:pt idx="2342">
                  <c:v>40.299999999999997</c:v>
                </c:pt>
                <c:pt idx="2343">
                  <c:v>40.5</c:v>
                </c:pt>
                <c:pt idx="2344">
                  <c:v>40.5</c:v>
                </c:pt>
                <c:pt idx="2345">
                  <c:v>40.5</c:v>
                </c:pt>
                <c:pt idx="2346">
                  <c:v>40.5</c:v>
                </c:pt>
                <c:pt idx="2347">
                  <c:v>40.4</c:v>
                </c:pt>
                <c:pt idx="2348">
                  <c:v>40.5</c:v>
                </c:pt>
                <c:pt idx="2349">
                  <c:v>40.6</c:v>
                </c:pt>
                <c:pt idx="2350">
                  <c:v>40.799999999999997</c:v>
                </c:pt>
                <c:pt idx="2351">
                  <c:v>41</c:v>
                </c:pt>
                <c:pt idx="2352">
                  <c:v>41.2</c:v>
                </c:pt>
                <c:pt idx="2353">
                  <c:v>41.4</c:v>
                </c:pt>
                <c:pt idx="2354">
                  <c:v>41.4</c:v>
                </c:pt>
                <c:pt idx="2355">
                  <c:v>41.4</c:v>
                </c:pt>
                <c:pt idx="2356">
                  <c:v>41.5</c:v>
                </c:pt>
                <c:pt idx="2357">
                  <c:v>41.6</c:v>
                </c:pt>
                <c:pt idx="2358">
                  <c:v>41.8</c:v>
                </c:pt>
                <c:pt idx="2359">
                  <c:v>41.9</c:v>
                </c:pt>
                <c:pt idx="2360">
                  <c:v>42</c:v>
                </c:pt>
                <c:pt idx="2361">
                  <c:v>41.9</c:v>
                </c:pt>
                <c:pt idx="2362">
                  <c:v>41.9</c:v>
                </c:pt>
                <c:pt idx="2363">
                  <c:v>41.9</c:v>
                </c:pt>
                <c:pt idx="2364">
                  <c:v>41.9</c:v>
                </c:pt>
                <c:pt idx="2365">
                  <c:v>41.9</c:v>
                </c:pt>
                <c:pt idx="2366">
                  <c:v>42</c:v>
                </c:pt>
                <c:pt idx="2367">
                  <c:v>42</c:v>
                </c:pt>
                <c:pt idx="2368">
                  <c:v>42.2</c:v>
                </c:pt>
                <c:pt idx="2369">
                  <c:v>42.3</c:v>
                </c:pt>
                <c:pt idx="2370">
                  <c:v>42.4</c:v>
                </c:pt>
                <c:pt idx="2371">
                  <c:v>42.3</c:v>
                </c:pt>
                <c:pt idx="2372">
                  <c:v>42.2</c:v>
                </c:pt>
                <c:pt idx="2373">
                  <c:v>42.1</c:v>
                </c:pt>
                <c:pt idx="2374">
                  <c:v>42</c:v>
                </c:pt>
                <c:pt idx="2375">
                  <c:v>41.7</c:v>
                </c:pt>
                <c:pt idx="2376">
                  <c:v>41.4</c:v>
                </c:pt>
                <c:pt idx="2377">
                  <c:v>41.1</c:v>
                </c:pt>
                <c:pt idx="2378">
                  <c:v>40.700000000000003</c:v>
                </c:pt>
                <c:pt idx="2379">
                  <c:v>40.4</c:v>
                </c:pt>
                <c:pt idx="2380">
                  <c:v>39.9</c:v>
                </c:pt>
                <c:pt idx="2381">
                  <c:v>39.299999999999997</c:v>
                </c:pt>
                <c:pt idx="2382">
                  <c:v>38.6</c:v>
                </c:pt>
                <c:pt idx="2383">
                  <c:v>37.9</c:v>
                </c:pt>
                <c:pt idx="2384">
                  <c:v>37.1</c:v>
                </c:pt>
                <c:pt idx="2385">
                  <c:v>36.5</c:v>
                </c:pt>
                <c:pt idx="2386">
                  <c:v>35.6</c:v>
                </c:pt>
                <c:pt idx="2387">
                  <c:v>34.200000000000003</c:v>
                </c:pt>
                <c:pt idx="2388">
                  <c:v>33.1</c:v>
                </c:pt>
                <c:pt idx="2389">
                  <c:v>32</c:v>
                </c:pt>
                <c:pt idx="2390">
                  <c:v>31.6</c:v>
                </c:pt>
                <c:pt idx="2391">
                  <c:v>31.8</c:v>
                </c:pt>
                <c:pt idx="2392">
                  <c:v>31.8</c:v>
                </c:pt>
                <c:pt idx="2393">
                  <c:v>31.2</c:v>
                </c:pt>
                <c:pt idx="2394">
                  <c:v>31</c:v>
                </c:pt>
                <c:pt idx="2395">
                  <c:v>31.3</c:v>
                </c:pt>
                <c:pt idx="2396">
                  <c:v>31.7</c:v>
                </c:pt>
                <c:pt idx="2397">
                  <c:v>31.9</c:v>
                </c:pt>
                <c:pt idx="2398">
                  <c:v>31.6</c:v>
                </c:pt>
                <c:pt idx="2399">
                  <c:v>31.4</c:v>
                </c:pt>
                <c:pt idx="2400">
                  <c:v>31.8</c:v>
                </c:pt>
                <c:pt idx="2401">
                  <c:v>32.6</c:v>
                </c:pt>
                <c:pt idx="2402">
                  <c:v>33.6</c:v>
                </c:pt>
                <c:pt idx="2403">
                  <c:v>34.700000000000003</c:v>
                </c:pt>
                <c:pt idx="2404">
                  <c:v>35.9</c:v>
                </c:pt>
                <c:pt idx="2405">
                  <c:v>37.200000000000003</c:v>
                </c:pt>
                <c:pt idx="2406">
                  <c:v>38.299999999999997</c:v>
                </c:pt>
                <c:pt idx="2407">
                  <c:v>39.4</c:v>
                </c:pt>
                <c:pt idx="2408">
                  <c:v>40.1</c:v>
                </c:pt>
                <c:pt idx="2409">
                  <c:v>40.5</c:v>
                </c:pt>
                <c:pt idx="2410">
                  <c:v>40.5</c:v>
                </c:pt>
                <c:pt idx="2411">
                  <c:v>40.799999999999997</c:v>
                </c:pt>
                <c:pt idx="2412">
                  <c:v>40.9</c:v>
                </c:pt>
                <c:pt idx="2413">
                  <c:v>40.9</c:v>
                </c:pt>
                <c:pt idx="2414">
                  <c:v>41.1</c:v>
                </c:pt>
                <c:pt idx="2415">
                  <c:v>41.1</c:v>
                </c:pt>
                <c:pt idx="2416">
                  <c:v>41</c:v>
                </c:pt>
                <c:pt idx="2417">
                  <c:v>41</c:v>
                </c:pt>
                <c:pt idx="2418">
                  <c:v>41.1</c:v>
                </c:pt>
                <c:pt idx="2419">
                  <c:v>41.2</c:v>
                </c:pt>
                <c:pt idx="2420">
                  <c:v>41.3</c:v>
                </c:pt>
                <c:pt idx="2421">
                  <c:v>41.3</c:v>
                </c:pt>
                <c:pt idx="2422">
                  <c:v>41.3</c:v>
                </c:pt>
                <c:pt idx="2423">
                  <c:v>41.4</c:v>
                </c:pt>
                <c:pt idx="2424">
                  <c:v>41.3</c:v>
                </c:pt>
                <c:pt idx="2425">
                  <c:v>41.3</c:v>
                </c:pt>
                <c:pt idx="2426">
                  <c:v>41.2</c:v>
                </c:pt>
                <c:pt idx="2427">
                  <c:v>41</c:v>
                </c:pt>
                <c:pt idx="2428">
                  <c:v>40.6</c:v>
                </c:pt>
                <c:pt idx="2429">
                  <c:v>40.1</c:v>
                </c:pt>
                <c:pt idx="2430">
                  <c:v>39.700000000000003</c:v>
                </c:pt>
                <c:pt idx="2431">
                  <c:v>39.4</c:v>
                </c:pt>
                <c:pt idx="2432">
                  <c:v>39.1</c:v>
                </c:pt>
                <c:pt idx="2433">
                  <c:v>39.200000000000003</c:v>
                </c:pt>
                <c:pt idx="2434">
                  <c:v>39.299999999999997</c:v>
                </c:pt>
                <c:pt idx="2435">
                  <c:v>39.200000000000003</c:v>
                </c:pt>
                <c:pt idx="2436">
                  <c:v>38.9</c:v>
                </c:pt>
                <c:pt idx="2437">
                  <c:v>38.6</c:v>
                </c:pt>
                <c:pt idx="2438">
                  <c:v>38.9</c:v>
                </c:pt>
                <c:pt idx="2439">
                  <c:v>38.799999999999997</c:v>
                </c:pt>
                <c:pt idx="2440">
                  <c:v>38.6</c:v>
                </c:pt>
                <c:pt idx="2441">
                  <c:v>38.6</c:v>
                </c:pt>
                <c:pt idx="2442">
                  <c:v>38.6</c:v>
                </c:pt>
                <c:pt idx="2443">
                  <c:v>38.5</c:v>
                </c:pt>
                <c:pt idx="2444">
                  <c:v>38.299999999999997</c:v>
                </c:pt>
                <c:pt idx="2445">
                  <c:v>37.9</c:v>
                </c:pt>
                <c:pt idx="2446">
                  <c:v>37.6</c:v>
                </c:pt>
                <c:pt idx="2447">
                  <c:v>37.1</c:v>
                </c:pt>
                <c:pt idx="2448">
                  <c:v>36.700000000000003</c:v>
                </c:pt>
                <c:pt idx="2449">
                  <c:v>36.5</c:v>
                </c:pt>
                <c:pt idx="2450">
                  <c:v>36.4</c:v>
                </c:pt>
                <c:pt idx="2451">
                  <c:v>36.200000000000003</c:v>
                </c:pt>
                <c:pt idx="2452">
                  <c:v>35.9</c:v>
                </c:pt>
                <c:pt idx="2453">
                  <c:v>35.799999999999997</c:v>
                </c:pt>
                <c:pt idx="2454">
                  <c:v>36</c:v>
                </c:pt>
                <c:pt idx="2455">
                  <c:v>36</c:v>
                </c:pt>
                <c:pt idx="2456">
                  <c:v>35.9</c:v>
                </c:pt>
                <c:pt idx="2457">
                  <c:v>35.700000000000003</c:v>
                </c:pt>
                <c:pt idx="2458">
                  <c:v>35.4</c:v>
                </c:pt>
                <c:pt idx="2459">
                  <c:v>35.299999999999997</c:v>
                </c:pt>
                <c:pt idx="2460">
                  <c:v>35.299999999999997</c:v>
                </c:pt>
                <c:pt idx="2461">
                  <c:v>35.299999999999997</c:v>
                </c:pt>
                <c:pt idx="2462">
                  <c:v>35.299999999999997</c:v>
                </c:pt>
                <c:pt idx="2463">
                  <c:v>35.4</c:v>
                </c:pt>
                <c:pt idx="2464">
                  <c:v>35.700000000000003</c:v>
                </c:pt>
                <c:pt idx="2465">
                  <c:v>35.9</c:v>
                </c:pt>
                <c:pt idx="2466">
                  <c:v>36.1</c:v>
                </c:pt>
                <c:pt idx="2467">
                  <c:v>36</c:v>
                </c:pt>
                <c:pt idx="2468">
                  <c:v>36.1</c:v>
                </c:pt>
                <c:pt idx="2469">
                  <c:v>36.4</c:v>
                </c:pt>
                <c:pt idx="2470">
                  <c:v>36.5</c:v>
                </c:pt>
                <c:pt idx="2471">
                  <c:v>36.6</c:v>
                </c:pt>
                <c:pt idx="2472">
                  <c:v>36.6</c:v>
                </c:pt>
                <c:pt idx="2473">
                  <c:v>36.6</c:v>
                </c:pt>
                <c:pt idx="2474">
                  <c:v>36.700000000000003</c:v>
                </c:pt>
                <c:pt idx="2475">
                  <c:v>36.6</c:v>
                </c:pt>
                <c:pt idx="2476">
                  <c:v>36.4</c:v>
                </c:pt>
                <c:pt idx="2477">
                  <c:v>36.299999999999997</c:v>
                </c:pt>
                <c:pt idx="2478">
                  <c:v>36.200000000000003</c:v>
                </c:pt>
                <c:pt idx="2479">
                  <c:v>36.1</c:v>
                </c:pt>
                <c:pt idx="2480">
                  <c:v>36</c:v>
                </c:pt>
                <c:pt idx="2481">
                  <c:v>36.1</c:v>
                </c:pt>
                <c:pt idx="2482">
                  <c:v>36.299999999999997</c:v>
                </c:pt>
                <c:pt idx="2483">
                  <c:v>36.799999999999997</c:v>
                </c:pt>
                <c:pt idx="2484">
                  <c:v>37.200000000000003</c:v>
                </c:pt>
                <c:pt idx="2485">
                  <c:v>37.200000000000003</c:v>
                </c:pt>
                <c:pt idx="2486">
                  <c:v>37.1</c:v>
                </c:pt>
                <c:pt idx="2487">
                  <c:v>36.9</c:v>
                </c:pt>
                <c:pt idx="2488">
                  <c:v>36.5</c:v>
                </c:pt>
                <c:pt idx="2489">
                  <c:v>36.299999999999997</c:v>
                </c:pt>
                <c:pt idx="2490">
                  <c:v>36.299999999999997</c:v>
                </c:pt>
                <c:pt idx="2491">
                  <c:v>36.299999999999997</c:v>
                </c:pt>
                <c:pt idx="2492">
                  <c:v>36.299999999999997</c:v>
                </c:pt>
                <c:pt idx="2493">
                  <c:v>36.5</c:v>
                </c:pt>
                <c:pt idx="2494">
                  <c:v>36.6</c:v>
                </c:pt>
                <c:pt idx="2495">
                  <c:v>36.4</c:v>
                </c:pt>
                <c:pt idx="2496">
                  <c:v>36.5</c:v>
                </c:pt>
                <c:pt idx="2497">
                  <c:v>36.799999999999997</c:v>
                </c:pt>
                <c:pt idx="2498">
                  <c:v>36.5</c:v>
                </c:pt>
                <c:pt idx="2499">
                  <c:v>35.799999999999997</c:v>
                </c:pt>
                <c:pt idx="2500">
                  <c:v>35.5</c:v>
                </c:pt>
                <c:pt idx="2501">
                  <c:v>35.6</c:v>
                </c:pt>
                <c:pt idx="2502">
                  <c:v>35.4</c:v>
                </c:pt>
                <c:pt idx="2503">
                  <c:v>35.6</c:v>
                </c:pt>
                <c:pt idx="2504">
                  <c:v>35.9</c:v>
                </c:pt>
                <c:pt idx="2505">
                  <c:v>35.5</c:v>
                </c:pt>
                <c:pt idx="2506">
                  <c:v>35.1</c:v>
                </c:pt>
                <c:pt idx="2507">
                  <c:v>35.299999999999997</c:v>
                </c:pt>
                <c:pt idx="2508">
                  <c:v>35.4</c:v>
                </c:pt>
                <c:pt idx="2509">
                  <c:v>35.700000000000003</c:v>
                </c:pt>
                <c:pt idx="2510">
                  <c:v>36.200000000000003</c:v>
                </c:pt>
                <c:pt idx="2511">
                  <c:v>36.6</c:v>
                </c:pt>
                <c:pt idx="2512">
                  <c:v>36.6</c:v>
                </c:pt>
                <c:pt idx="2513">
                  <c:v>36.700000000000003</c:v>
                </c:pt>
                <c:pt idx="2514">
                  <c:v>37.200000000000003</c:v>
                </c:pt>
                <c:pt idx="2515">
                  <c:v>37.299999999999997</c:v>
                </c:pt>
                <c:pt idx="2516">
                  <c:v>37.1</c:v>
                </c:pt>
                <c:pt idx="2517">
                  <c:v>36.9</c:v>
                </c:pt>
                <c:pt idx="2518">
                  <c:v>37</c:v>
                </c:pt>
                <c:pt idx="2519">
                  <c:v>37.700000000000003</c:v>
                </c:pt>
                <c:pt idx="2520">
                  <c:v>38.299999999999997</c:v>
                </c:pt>
                <c:pt idx="2521">
                  <c:v>38.4</c:v>
                </c:pt>
                <c:pt idx="2522">
                  <c:v>38.299999999999997</c:v>
                </c:pt>
                <c:pt idx="2523">
                  <c:v>38.200000000000003</c:v>
                </c:pt>
                <c:pt idx="2524">
                  <c:v>37.6</c:v>
                </c:pt>
                <c:pt idx="2525">
                  <c:v>37.200000000000003</c:v>
                </c:pt>
                <c:pt idx="2526">
                  <c:v>37.1</c:v>
                </c:pt>
                <c:pt idx="2527">
                  <c:v>37</c:v>
                </c:pt>
                <c:pt idx="2528">
                  <c:v>36.799999999999997</c:v>
                </c:pt>
                <c:pt idx="2529">
                  <c:v>36.5</c:v>
                </c:pt>
                <c:pt idx="2530">
                  <c:v>36.4</c:v>
                </c:pt>
                <c:pt idx="2531">
                  <c:v>36.700000000000003</c:v>
                </c:pt>
                <c:pt idx="2532">
                  <c:v>36.799999999999997</c:v>
                </c:pt>
                <c:pt idx="2533">
                  <c:v>36.700000000000003</c:v>
                </c:pt>
                <c:pt idx="2534">
                  <c:v>36.299999999999997</c:v>
                </c:pt>
                <c:pt idx="2535">
                  <c:v>36.200000000000003</c:v>
                </c:pt>
                <c:pt idx="2536">
                  <c:v>36.4</c:v>
                </c:pt>
                <c:pt idx="2537">
                  <c:v>36.5</c:v>
                </c:pt>
                <c:pt idx="2538">
                  <c:v>36.5</c:v>
                </c:pt>
                <c:pt idx="2539">
                  <c:v>36.5</c:v>
                </c:pt>
                <c:pt idx="2540">
                  <c:v>36.6</c:v>
                </c:pt>
                <c:pt idx="2541">
                  <c:v>36.5</c:v>
                </c:pt>
                <c:pt idx="2542">
                  <c:v>36</c:v>
                </c:pt>
                <c:pt idx="2543">
                  <c:v>35.799999999999997</c:v>
                </c:pt>
                <c:pt idx="2544">
                  <c:v>36.299999999999997</c:v>
                </c:pt>
                <c:pt idx="2545">
                  <c:v>36.9</c:v>
                </c:pt>
                <c:pt idx="2546">
                  <c:v>37</c:v>
                </c:pt>
                <c:pt idx="2547">
                  <c:v>36.799999999999997</c:v>
                </c:pt>
                <c:pt idx="2548">
                  <c:v>36.6</c:v>
                </c:pt>
                <c:pt idx="2549">
                  <c:v>36.6</c:v>
                </c:pt>
                <c:pt idx="2550">
                  <c:v>37.1</c:v>
                </c:pt>
                <c:pt idx="2551">
                  <c:v>37.700000000000003</c:v>
                </c:pt>
                <c:pt idx="2552">
                  <c:v>37.700000000000003</c:v>
                </c:pt>
                <c:pt idx="2553">
                  <c:v>37</c:v>
                </c:pt>
                <c:pt idx="2554">
                  <c:v>36.9</c:v>
                </c:pt>
                <c:pt idx="2555">
                  <c:v>37.200000000000003</c:v>
                </c:pt>
                <c:pt idx="2556">
                  <c:v>37.299999999999997</c:v>
                </c:pt>
                <c:pt idx="2557">
                  <c:v>37</c:v>
                </c:pt>
                <c:pt idx="2558">
                  <c:v>36.799999999999997</c:v>
                </c:pt>
                <c:pt idx="2559">
                  <c:v>36.799999999999997</c:v>
                </c:pt>
                <c:pt idx="2560">
                  <c:v>37.200000000000003</c:v>
                </c:pt>
                <c:pt idx="2561">
                  <c:v>37.700000000000003</c:v>
                </c:pt>
                <c:pt idx="2562">
                  <c:v>38.1</c:v>
                </c:pt>
                <c:pt idx="2563">
                  <c:v>38.1</c:v>
                </c:pt>
                <c:pt idx="2564">
                  <c:v>38.200000000000003</c:v>
                </c:pt>
                <c:pt idx="2565">
                  <c:v>38.299999999999997</c:v>
                </c:pt>
                <c:pt idx="2566">
                  <c:v>38.299999999999997</c:v>
                </c:pt>
                <c:pt idx="2567">
                  <c:v>38.6</c:v>
                </c:pt>
                <c:pt idx="2568">
                  <c:v>38.700000000000003</c:v>
                </c:pt>
                <c:pt idx="2569">
                  <c:v>38.799999999999997</c:v>
                </c:pt>
                <c:pt idx="2570">
                  <c:v>38.9</c:v>
                </c:pt>
                <c:pt idx="2571">
                  <c:v>38.9</c:v>
                </c:pt>
                <c:pt idx="2572">
                  <c:v>39.1</c:v>
                </c:pt>
                <c:pt idx="2573">
                  <c:v>39.299999999999997</c:v>
                </c:pt>
                <c:pt idx="2574">
                  <c:v>39.4</c:v>
                </c:pt>
                <c:pt idx="2575">
                  <c:v>39.6</c:v>
                </c:pt>
                <c:pt idx="2576">
                  <c:v>39.700000000000003</c:v>
                </c:pt>
                <c:pt idx="2577">
                  <c:v>39.9</c:v>
                </c:pt>
                <c:pt idx="2578">
                  <c:v>40</c:v>
                </c:pt>
                <c:pt idx="2579">
                  <c:v>40.1</c:v>
                </c:pt>
                <c:pt idx="2580">
                  <c:v>40.1</c:v>
                </c:pt>
                <c:pt idx="2581">
                  <c:v>40.1</c:v>
                </c:pt>
                <c:pt idx="2582">
                  <c:v>40.1</c:v>
                </c:pt>
                <c:pt idx="2583">
                  <c:v>40.200000000000003</c:v>
                </c:pt>
                <c:pt idx="2584">
                  <c:v>40.299999999999997</c:v>
                </c:pt>
                <c:pt idx="2585">
                  <c:v>40.4</c:v>
                </c:pt>
                <c:pt idx="2586">
                  <c:v>40.5</c:v>
                </c:pt>
                <c:pt idx="2587">
                  <c:v>40.4</c:v>
                </c:pt>
                <c:pt idx="2588">
                  <c:v>40.4</c:v>
                </c:pt>
                <c:pt idx="2589">
                  <c:v>40.4</c:v>
                </c:pt>
                <c:pt idx="2590">
                  <c:v>40.299999999999997</c:v>
                </c:pt>
                <c:pt idx="2591">
                  <c:v>40.200000000000003</c:v>
                </c:pt>
                <c:pt idx="2592">
                  <c:v>40.1</c:v>
                </c:pt>
                <c:pt idx="2593">
                  <c:v>40.1</c:v>
                </c:pt>
                <c:pt idx="2594">
                  <c:v>40.1</c:v>
                </c:pt>
                <c:pt idx="2595">
                  <c:v>40.1</c:v>
                </c:pt>
                <c:pt idx="2596">
                  <c:v>39.9</c:v>
                </c:pt>
                <c:pt idx="2597">
                  <c:v>39.799999999999997</c:v>
                </c:pt>
                <c:pt idx="2598">
                  <c:v>39.799999999999997</c:v>
                </c:pt>
                <c:pt idx="2599">
                  <c:v>39.9</c:v>
                </c:pt>
                <c:pt idx="2600">
                  <c:v>40.1</c:v>
                </c:pt>
                <c:pt idx="2601">
                  <c:v>40.200000000000003</c:v>
                </c:pt>
                <c:pt idx="2602">
                  <c:v>40.299999999999997</c:v>
                </c:pt>
                <c:pt idx="2603">
                  <c:v>40.4</c:v>
                </c:pt>
                <c:pt idx="2604">
                  <c:v>40.5</c:v>
                </c:pt>
                <c:pt idx="2605">
                  <c:v>40.5</c:v>
                </c:pt>
                <c:pt idx="2606">
                  <c:v>40.6</c:v>
                </c:pt>
                <c:pt idx="2607">
                  <c:v>40.6</c:v>
                </c:pt>
                <c:pt idx="2608">
                  <c:v>40.6</c:v>
                </c:pt>
                <c:pt idx="2609">
                  <c:v>40.700000000000003</c:v>
                </c:pt>
                <c:pt idx="2610">
                  <c:v>40.799999999999997</c:v>
                </c:pt>
                <c:pt idx="2611">
                  <c:v>40.799999999999997</c:v>
                </c:pt>
                <c:pt idx="2612">
                  <c:v>40.700000000000003</c:v>
                </c:pt>
                <c:pt idx="2613">
                  <c:v>40.6</c:v>
                </c:pt>
                <c:pt idx="2614">
                  <c:v>40.6</c:v>
                </c:pt>
                <c:pt idx="2615">
                  <c:v>40.5</c:v>
                </c:pt>
                <c:pt idx="2616">
                  <c:v>40.4</c:v>
                </c:pt>
                <c:pt idx="2617">
                  <c:v>40.6</c:v>
                </c:pt>
                <c:pt idx="2618">
                  <c:v>40.6</c:v>
                </c:pt>
                <c:pt idx="2619">
                  <c:v>40.200000000000003</c:v>
                </c:pt>
                <c:pt idx="2620">
                  <c:v>40.1</c:v>
                </c:pt>
                <c:pt idx="2621">
                  <c:v>40</c:v>
                </c:pt>
                <c:pt idx="2622">
                  <c:v>40</c:v>
                </c:pt>
                <c:pt idx="2623">
                  <c:v>40</c:v>
                </c:pt>
                <c:pt idx="2624">
                  <c:v>40</c:v>
                </c:pt>
                <c:pt idx="2625">
                  <c:v>40</c:v>
                </c:pt>
                <c:pt idx="2626">
                  <c:v>39.799999999999997</c:v>
                </c:pt>
                <c:pt idx="2627">
                  <c:v>39.799999999999997</c:v>
                </c:pt>
                <c:pt idx="2628">
                  <c:v>39.700000000000003</c:v>
                </c:pt>
                <c:pt idx="2629">
                  <c:v>39.6</c:v>
                </c:pt>
                <c:pt idx="2630">
                  <c:v>39.6</c:v>
                </c:pt>
                <c:pt idx="2631">
                  <c:v>39.6</c:v>
                </c:pt>
                <c:pt idx="2632">
                  <c:v>39.700000000000003</c:v>
                </c:pt>
                <c:pt idx="2633">
                  <c:v>39.799999999999997</c:v>
                </c:pt>
                <c:pt idx="2634">
                  <c:v>39.9</c:v>
                </c:pt>
                <c:pt idx="2635">
                  <c:v>40</c:v>
                </c:pt>
                <c:pt idx="2636">
                  <c:v>40.1</c:v>
                </c:pt>
                <c:pt idx="2637">
                  <c:v>40</c:v>
                </c:pt>
                <c:pt idx="2638">
                  <c:v>40</c:v>
                </c:pt>
                <c:pt idx="2639">
                  <c:v>39.9</c:v>
                </c:pt>
                <c:pt idx="2640">
                  <c:v>39.700000000000003</c:v>
                </c:pt>
                <c:pt idx="2641">
                  <c:v>39.700000000000003</c:v>
                </c:pt>
                <c:pt idx="2642">
                  <c:v>39.799999999999997</c:v>
                </c:pt>
                <c:pt idx="2643">
                  <c:v>39.6</c:v>
                </c:pt>
                <c:pt idx="2644">
                  <c:v>39.6</c:v>
                </c:pt>
                <c:pt idx="2645">
                  <c:v>39.700000000000003</c:v>
                </c:pt>
                <c:pt idx="2646">
                  <c:v>39.5</c:v>
                </c:pt>
                <c:pt idx="2647">
                  <c:v>39.200000000000003</c:v>
                </c:pt>
                <c:pt idx="2648">
                  <c:v>39</c:v>
                </c:pt>
                <c:pt idx="2649">
                  <c:v>39.200000000000003</c:v>
                </c:pt>
                <c:pt idx="2650">
                  <c:v>39.700000000000003</c:v>
                </c:pt>
                <c:pt idx="2651">
                  <c:v>39.700000000000003</c:v>
                </c:pt>
                <c:pt idx="2652">
                  <c:v>39.6</c:v>
                </c:pt>
                <c:pt idx="2653">
                  <c:v>39.6</c:v>
                </c:pt>
                <c:pt idx="2654">
                  <c:v>39.6</c:v>
                </c:pt>
                <c:pt idx="2655">
                  <c:v>39.6</c:v>
                </c:pt>
                <c:pt idx="2656">
                  <c:v>39.4</c:v>
                </c:pt>
                <c:pt idx="2657">
                  <c:v>39.200000000000003</c:v>
                </c:pt>
                <c:pt idx="2658">
                  <c:v>38.799999999999997</c:v>
                </c:pt>
                <c:pt idx="2659">
                  <c:v>38.1</c:v>
                </c:pt>
                <c:pt idx="2660">
                  <c:v>37.700000000000003</c:v>
                </c:pt>
                <c:pt idx="2661">
                  <c:v>37.700000000000003</c:v>
                </c:pt>
                <c:pt idx="2662">
                  <c:v>38.1</c:v>
                </c:pt>
                <c:pt idx="2663">
                  <c:v>38.5</c:v>
                </c:pt>
                <c:pt idx="2664">
                  <c:v>38.9</c:v>
                </c:pt>
                <c:pt idx="2665">
                  <c:v>39</c:v>
                </c:pt>
                <c:pt idx="2666">
                  <c:v>39.1</c:v>
                </c:pt>
                <c:pt idx="2667">
                  <c:v>39.5</c:v>
                </c:pt>
                <c:pt idx="2668">
                  <c:v>39.5</c:v>
                </c:pt>
                <c:pt idx="2669">
                  <c:v>39.799999999999997</c:v>
                </c:pt>
                <c:pt idx="2670">
                  <c:v>40.1</c:v>
                </c:pt>
                <c:pt idx="2671">
                  <c:v>40.1</c:v>
                </c:pt>
                <c:pt idx="2672">
                  <c:v>40.200000000000003</c:v>
                </c:pt>
                <c:pt idx="2673">
                  <c:v>40.1</c:v>
                </c:pt>
                <c:pt idx="2674">
                  <c:v>39.9</c:v>
                </c:pt>
                <c:pt idx="2675">
                  <c:v>39.9</c:v>
                </c:pt>
                <c:pt idx="2676">
                  <c:v>40</c:v>
                </c:pt>
                <c:pt idx="2677">
                  <c:v>40.4</c:v>
                </c:pt>
                <c:pt idx="2678">
                  <c:v>40.6</c:v>
                </c:pt>
                <c:pt idx="2679">
                  <c:v>40.9</c:v>
                </c:pt>
                <c:pt idx="2680">
                  <c:v>41</c:v>
                </c:pt>
                <c:pt idx="2681">
                  <c:v>40.9</c:v>
                </c:pt>
                <c:pt idx="2682">
                  <c:v>40.700000000000003</c:v>
                </c:pt>
                <c:pt idx="2683">
                  <c:v>40.6</c:v>
                </c:pt>
                <c:pt idx="2684">
                  <c:v>40.5</c:v>
                </c:pt>
                <c:pt idx="2685">
                  <c:v>40.4</c:v>
                </c:pt>
                <c:pt idx="2686">
                  <c:v>40.4</c:v>
                </c:pt>
                <c:pt idx="2687">
                  <c:v>40.5</c:v>
                </c:pt>
                <c:pt idx="2688">
                  <c:v>40.5</c:v>
                </c:pt>
                <c:pt idx="2689">
                  <c:v>40.4</c:v>
                </c:pt>
                <c:pt idx="2690">
                  <c:v>40.4</c:v>
                </c:pt>
                <c:pt idx="2691">
                  <c:v>40.4</c:v>
                </c:pt>
                <c:pt idx="2692">
                  <c:v>40.5</c:v>
                </c:pt>
                <c:pt idx="2693">
                  <c:v>40.6</c:v>
                </c:pt>
                <c:pt idx="2694">
                  <c:v>40.6</c:v>
                </c:pt>
                <c:pt idx="2695">
                  <c:v>40.799999999999997</c:v>
                </c:pt>
                <c:pt idx="2696">
                  <c:v>40.9</c:v>
                </c:pt>
                <c:pt idx="2697">
                  <c:v>41</c:v>
                </c:pt>
                <c:pt idx="2698">
                  <c:v>41.3</c:v>
                </c:pt>
                <c:pt idx="2699">
                  <c:v>41.6</c:v>
                </c:pt>
                <c:pt idx="2700">
                  <c:v>41.4</c:v>
                </c:pt>
                <c:pt idx="2701">
                  <c:v>40.9</c:v>
                </c:pt>
                <c:pt idx="2702">
                  <c:v>40.9</c:v>
                </c:pt>
                <c:pt idx="2703">
                  <c:v>41</c:v>
                </c:pt>
                <c:pt idx="2704">
                  <c:v>41.3</c:v>
                </c:pt>
                <c:pt idx="2705">
                  <c:v>41.5</c:v>
                </c:pt>
                <c:pt idx="2706">
                  <c:v>41.2</c:v>
                </c:pt>
                <c:pt idx="2707">
                  <c:v>41.1</c:v>
                </c:pt>
                <c:pt idx="2708">
                  <c:v>41.4</c:v>
                </c:pt>
                <c:pt idx="2709">
                  <c:v>41.5</c:v>
                </c:pt>
                <c:pt idx="2710">
                  <c:v>41.4</c:v>
                </c:pt>
                <c:pt idx="2711">
                  <c:v>41.3</c:v>
                </c:pt>
                <c:pt idx="2712">
                  <c:v>41.5</c:v>
                </c:pt>
                <c:pt idx="2713">
                  <c:v>41.4</c:v>
                </c:pt>
                <c:pt idx="2714">
                  <c:v>41.1</c:v>
                </c:pt>
                <c:pt idx="2715">
                  <c:v>41.1</c:v>
                </c:pt>
                <c:pt idx="2716">
                  <c:v>41.4</c:v>
                </c:pt>
                <c:pt idx="2717">
                  <c:v>41.4</c:v>
                </c:pt>
                <c:pt idx="2718">
                  <c:v>41.2</c:v>
                </c:pt>
                <c:pt idx="2719">
                  <c:v>41</c:v>
                </c:pt>
                <c:pt idx="2720">
                  <c:v>41.4</c:v>
                </c:pt>
                <c:pt idx="2721">
                  <c:v>41.9</c:v>
                </c:pt>
                <c:pt idx="2722">
                  <c:v>41.7</c:v>
                </c:pt>
                <c:pt idx="2723">
                  <c:v>41.5</c:v>
                </c:pt>
                <c:pt idx="2724">
                  <c:v>41.5</c:v>
                </c:pt>
                <c:pt idx="2725">
                  <c:v>41.1</c:v>
                </c:pt>
                <c:pt idx="2726">
                  <c:v>40.5</c:v>
                </c:pt>
                <c:pt idx="2727">
                  <c:v>40.5</c:v>
                </c:pt>
                <c:pt idx="2728">
                  <c:v>40.9</c:v>
                </c:pt>
                <c:pt idx="2729">
                  <c:v>40.9</c:v>
                </c:pt>
                <c:pt idx="2730">
                  <c:v>41.2</c:v>
                </c:pt>
                <c:pt idx="2731">
                  <c:v>41.5</c:v>
                </c:pt>
                <c:pt idx="2732">
                  <c:v>42.1</c:v>
                </c:pt>
                <c:pt idx="2733">
                  <c:v>42.3</c:v>
                </c:pt>
                <c:pt idx="2734">
                  <c:v>42.3</c:v>
                </c:pt>
                <c:pt idx="2735">
                  <c:v>42.3</c:v>
                </c:pt>
                <c:pt idx="2736">
                  <c:v>42.2</c:v>
                </c:pt>
                <c:pt idx="2737">
                  <c:v>42.1</c:v>
                </c:pt>
                <c:pt idx="2738">
                  <c:v>42</c:v>
                </c:pt>
                <c:pt idx="2739">
                  <c:v>41.8</c:v>
                </c:pt>
                <c:pt idx="2740">
                  <c:v>41.7</c:v>
                </c:pt>
                <c:pt idx="2741">
                  <c:v>41.4</c:v>
                </c:pt>
                <c:pt idx="2742">
                  <c:v>41.1</c:v>
                </c:pt>
                <c:pt idx="2743">
                  <c:v>41.1</c:v>
                </c:pt>
                <c:pt idx="2744">
                  <c:v>41.4</c:v>
                </c:pt>
                <c:pt idx="2745">
                  <c:v>41.8</c:v>
                </c:pt>
                <c:pt idx="2746">
                  <c:v>42.1</c:v>
                </c:pt>
                <c:pt idx="2747">
                  <c:v>42.4</c:v>
                </c:pt>
                <c:pt idx="2748">
                  <c:v>42.6</c:v>
                </c:pt>
                <c:pt idx="2749">
                  <c:v>42.7</c:v>
                </c:pt>
                <c:pt idx="2750">
                  <c:v>42.9</c:v>
                </c:pt>
                <c:pt idx="2751">
                  <c:v>43</c:v>
                </c:pt>
                <c:pt idx="2752">
                  <c:v>43.3</c:v>
                </c:pt>
                <c:pt idx="2753">
                  <c:v>43.6</c:v>
                </c:pt>
                <c:pt idx="2754">
                  <c:v>43.7</c:v>
                </c:pt>
                <c:pt idx="2755">
                  <c:v>43.7</c:v>
                </c:pt>
                <c:pt idx="2756">
                  <c:v>43.7</c:v>
                </c:pt>
                <c:pt idx="2757">
                  <c:v>43.9</c:v>
                </c:pt>
                <c:pt idx="2758">
                  <c:v>43.9</c:v>
                </c:pt>
                <c:pt idx="2759">
                  <c:v>43.9</c:v>
                </c:pt>
                <c:pt idx="2760">
                  <c:v>43.9</c:v>
                </c:pt>
                <c:pt idx="2761">
                  <c:v>43.8</c:v>
                </c:pt>
                <c:pt idx="2762">
                  <c:v>43.8</c:v>
                </c:pt>
                <c:pt idx="2763">
                  <c:v>43.7</c:v>
                </c:pt>
                <c:pt idx="2764">
                  <c:v>43.6</c:v>
                </c:pt>
                <c:pt idx="2765">
                  <c:v>43.6</c:v>
                </c:pt>
                <c:pt idx="2766">
                  <c:v>43.6</c:v>
                </c:pt>
                <c:pt idx="2767">
                  <c:v>43.6</c:v>
                </c:pt>
                <c:pt idx="2768">
                  <c:v>43.5</c:v>
                </c:pt>
                <c:pt idx="2769">
                  <c:v>43.4</c:v>
                </c:pt>
                <c:pt idx="2770">
                  <c:v>43.4</c:v>
                </c:pt>
                <c:pt idx="2771">
                  <c:v>43.6</c:v>
                </c:pt>
                <c:pt idx="2772">
                  <c:v>43.7</c:v>
                </c:pt>
                <c:pt idx="2773">
                  <c:v>43.7</c:v>
                </c:pt>
                <c:pt idx="2774">
                  <c:v>43.6</c:v>
                </c:pt>
                <c:pt idx="2775">
                  <c:v>43.6</c:v>
                </c:pt>
                <c:pt idx="2776">
                  <c:v>43.9</c:v>
                </c:pt>
                <c:pt idx="2777">
                  <c:v>44.1</c:v>
                </c:pt>
                <c:pt idx="2778">
                  <c:v>44.3</c:v>
                </c:pt>
                <c:pt idx="2779">
                  <c:v>44.3</c:v>
                </c:pt>
                <c:pt idx="2780">
                  <c:v>44.3</c:v>
                </c:pt>
                <c:pt idx="2781">
                  <c:v>44.5</c:v>
                </c:pt>
                <c:pt idx="2782">
                  <c:v>44.6</c:v>
                </c:pt>
                <c:pt idx="2783">
                  <c:v>44.7</c:v>
                </c:pt>
                <c:pt idx="2784">
                  <c:v>44.8</c:v>
                </c:pt>
                <c:pt idx="2785">
                  <c:v>44.9</c:v>
                </c:pt>
                <c:pt idx="2786">
                  <c:v>45</c:v>
                </c:pt>
                <c:pt idx="2787">
                  <c:v>45.2</c:v>
                </c:pt>
                <c:pt idx="2788">
                  <c:v>45.6</c:v>
                </c:pt>
                <c:pt idx="2789">
                  <c:v>45.8</c:v>
                </c:pt>
                <c:pt idx="2790">
                  <c:v>46</c:v>
                </c:pt>
                <c:pt idx="2791">
                  <c:v>46.1</c:v>
                </c:pt>
                <c:pt idx="2792">
                  <c:v>46</c:v>
                </c:pt>
                <c:pt idx="2793">
                  <c:v>46</c:v>
                </c:pt>
                <c:pt idx="2794">
                  <c:v>46.1</c:v>
                </c:pt>
                <c:pt idx="2795">
                  <c:v>46.2</c:v>
                </c:pt>
                <c:pt idx="2796">
                  <c:v>46.2</c:v>
                </c:pt>
                <c:pt idx="2797">
                  <c:v>46.2</c:v>
                </c:pt>
                <c:pt idx="2798">
                  <c:v>46.1</c:v>
                </c:pt>
                <c:pt idx="2799">
                  <c:v>45.8</c:v>
                </c:pt>
                <c:pt idx="2800">
                  <c:v>45.7</c:v>
                </c:pt>
                <c:pt idx="2801">
                  <c:v>45.6</c:v>
                </c:pt>
                <c:pt idx="2802">
                  <c:v>45.6</c:v>
                </c:pt>
                <c:pt idx="2803">
                  <c:v>45.6</c:v>
                </c:pt>
                <c:pt idx="2804">
                  <c:v>45.6</c:v>
                </c:pt>
                <c:pt idx="2805">
                  <c:v>45.5</c:v>
                </c:pt>
                <c:pt idx="2806">
                  <c:v>45.5</c:v>
                </c:pt>
                <c:pt idx="2807">
                  <c:v>45.4</c:v>
                </c:pt>
                <c:pt idx="2808">
                  <c:v>45.3</c:v>
                </c:pt>
                <c:pt idx="2809">
                  <c:v>45</c:v>
                </c:pt>
                <c:pt idx="2810">
                  <c:v>45</c:v>
                </c:pt>
                <c:pt idx="2811">
                  <c:v>45.2</c:v>
                </c:pt>
                <c:pt idx="2812">
                  <c:v>45.5</c:v>
                </c:pt>
                <c:pt idx="2813">
                  <c:v>45.7</c:v>
                </c:pt>
                <c:pt idx="2814">
                  <c:v>45.6</c:v>
                </c:pt>
                <c:pt idx="2815">
                  <c:v>45.4</c:v>
                </c:pt>
                <c:pt idx="2816">
                  <c:v>45.2</c:v>
                </c:pt>
                <c:pt idx="2817">
                  <c:v>45.2</c:v>
                </c:pt>
                <c:pt idx="2818">
                  <c:v>45.2</c:v>
                </c:pt>
                <c:pt idx="2819">
                  <c:v>45.3</c:v>
                </c:pt>
                <c:pt idx="2820">
                  <c:v>45.4</c:v>
                </c:pt>
                <c:pt idx="2821">
                  <c:v>45.4</c:v>
                </c:pt>
                <c:pt idx="2822">
                  <c:v>45.1</c:v>
                </c:pt>
                <c:pt idx="2823">
                  <c:v>45</c:v>
                </c:pt>
                <c:pt idx="2824">
                  <c:v>45.1</c:v>
                </c:pt>
                <c:pt idx="2825">
                  <c:v>44.4</c:v>
                </c:pt>
                <c:pt idx="2826">
                  <c:v>44.2</c:v>
                </c:pt>
                <c:pt idx="2827">
                  <c:v>44.6</c:v>
                </c:pt>
                <c:pt idx="2828">
                  <c:v>44.9</c:v>
                </c:pt>
                <c:pt idx="2829">
                  <c:v>44.2</c:v>
                </c:pt>
                <c:pt idx="2830">
                  <c:v>44</c:v>
                </c:pt>
                <c:pt idx="2831">
                  <c:v>44.5</c:v>
                </c:pt>
                <c:pt idx="2832">
                  <c:v>44.8</c:v>
                </c:pt>
                <c:pt idx="2833">
                  <c:v>44.7</c:v>
                </c:pt>
                <c:pt idx="2834">
                  <c:v>44.4</c:v>
                </c:pt>
                <c:pt idx="2835">
                  <c:v>44.2</c:v>
                </c:pt>
                <c:pt idx="2836">
                  <c:v>44.1</c:v>
                </c:pt>
                <c:pt idx="2837">
                  <c:v>44.1</c:v>
                </c:pt>
                <c:pt idx="2838">
                  <c:v>44.2</c:v>
                </c:pt>
                <c:pt idx="2839">
                  <c:v>44.3</c:v>
                </c:pt>
                <c:pt idx="2840">
                  <c:v>44.3</c:v>
                </c:pt>
                <c:pt idx="2841">
                  <c:v>44.1</c:v>
                </c:pt>
                <c:pt idx="2842">
                  <c:v>44.1</c:v>
                </c:pt>
                <c:pt idx="2843">
                  <c:v>44.1</c:v>
                </c:pt>
                <c:pt idx="2844">
                  <c:v>44.2</c:v>
                </c:pt>
                <c:pt idx="2845">
                  <c:v>44.3</c:v>
                </c:pt>
                <c:pt idx="2846">
                  <c:v>44.4</c:v>
                </c:pt>
                <c:pt idx="2847">
                  <c:v>44.5</c:v>
                </c:pt>
                <c:pt idx="2848">
                  <c:v>44.5</c:v>
                </c:pt>
                <c:pt idx="2849">
                  <c:v>44.5</c:v>
                </c:pt>
                <c:pt idx="2850">
                  <c:v>44.4</c:v>
                </c:pt>
                <c:pt idx="2851">
                  <c:v>44.4</c:v>
                </c:pt>
                <c:pt idx="2852">
                  <c:v>44.5</c:v>
                </c:pt>
                <c:pt idx="2853">
                  <c:v>44.5</c:v>
                </c:pt>
                <c:pt idx="2854">
                  <c:v>44.4</c:v>
                </c:pt>
                <c:pt idx="2855">
                  <c:v>44.3</c:v>
                </c:pt>
                <c:pt idx="2856">
                  <c:v>44.3</c:v>
                </c:pt>
                <c:pt idx="2857">
                  <c:v>44.4</c:v>
                </c:pt>
                <c:pt idx="2858">
                  <c:v>44.5</c:v>
                </c:pt>
                <c:pt idx="2859">
                  <c:v>44.5</c:v>
                </c:pt>
                <c:pt idx="2860">
                  <c:v>44.3</c:v>
                </c:pt>
                <c:pt idx="2861">
                  <c:v>44.2</c:v>
                </c:pt>
                <c:pt idx="2862">
                  <c:v>44.2</c:v>
                </c:pt>
                <c:pt idx="2863">
                  <c:v>44.2</c:v>
                </c:pt>
                <c:pt idx="2864">
                  <c:v>44.3</c:v>
                </c:pt>
                <c:pt idx="2865">
                  <c:v>44.3</c:v>
                </c:pt>
                <c:pt idx="2866">
                  <c:v>44.3</c:v>
                </c:pt>
                <c:pt idx="2867">
                  <c:v>44.2</c:v>
                </c:pt>
                <c:pt idx="2868">
                  <c:v>44.2</c:v>
                </c:pt>
                <c:pt idx="2869">
                  <c:v>44.3</c:v>
                </c:pt>
                <c:pt idx="2870">
                  <c:v>44.4</c:v>
                </c:pt>
                <c:pt idx="2871">
                  <c:v>44.4</c:v>
                </c:pt>
                <c:pt idx="2872">
                  <c:v>44.5</c:v>
                </c:pt>
                <c:pt idx="2873">
                  <c:v>44.6</c:v>
                </c:pt>
                <c:pt idx="2874">
                  <c:v>44.6</c:v>
                </c:pt>
                <c:pt idx="2875">
                  <c:v>44.7</c:v>
                </c:pt>
                <c:pt idx="2876">
                  <c:v>44.7</c:v>
                </c:pt>
                <c:pt idx="2877">
                  <c:v>44.7</c:v>
                </c:pt>
                <c:pt idx="2878">
                  <c:v>44.7</c:v>
                </c:pt>
                <c:pt idx="2879">
                  <c:v>44.7</c:v>
                </c:pt>
                <c:pt idx="2880">
                  <c:v>44.5</c:v>
                </c:pt>
                <c:pt idx="2881">
                  <c:v>44.3</c:v>
                </c:pt>
                <c:pt idx="2882">
                  <c:v>44.2</c:v>
                </c:pt>
                <c:pt idx="2883">
                  <c:v>44.2</c:v>
                </c:pt>
                <c:pt idx="2884">
                  <c:v>44.2</c:v>
                </c:pt>
                <c:pt idx="2885">
                  <c:v>44.2</c:v>
                </c:pt>
                <c:pt idx="2886">
                  <c:v>44</c:v>
                </c:pt>
                <c:pt idx="2887">
                  <c:v>43.8</c:v>
                </c:pt>
                <c:pt idx="2888">
                  <c:v>43.7</c:v>
                </c:pt>
                <c:pt idx="2889">
                  <c:v>43.5</c:v>
                </c:pt>
                <c:pt idx="2890">
                  <c:v>43.4</c:v>
                </c:pt>
                <c:pt idx="2891">
                  <c:v>43.3</c:v>
                </c:pt>
                <c:pt idx="2892">
                  <c:v>43.3</c:v>
                </c:pt>
                <c:pt idx="2893">
                  <c:v>43.3</c:v>
                </c:pt>
                <c:pt idx="2894">
                  <c:v>43.3</c:v>
                </c:pt>
                <c:pt idx="2895">
                  <c:v>43.3</c:v>
                </c:pt>
                <c:pt idx="2896">
                  <c:v>43.5</c:v>
                </c:pt>
                <c:pt idx="2897">
                  <c:v>43.4</c:v>
                </c:pt>
                <c:pt idx="2898">
                  <c:v>42.8</c:v>
                </c:pt>
                <c:pt idx="2899">
                  <c:v>42.1</c:v>
                </c:pt>
                <c:pt idx="2900">
                  <c:v>42.2</c:v>
                </c:pt>
                <c:pt idx="2901">
                  <c:v>43</c:v>
                </c:pt>
                <c:pt idx="2902">
                  <c:v>43.7</c:v>
                </c:pt>
                <c:pt idx="2903">
                  <c:v>44</c:v>
                </c:pt>
                <c:pt idx="2904">
                  <c:v>44.3</c:v>
                </c:pt>
                <c:pt idx="2905">
                  <c:v>44.5</c:v>
                </c:pt>
                <c:pt idx="2906">
                  <c:v>44.6</c:v>
                </c:pt>
                <c:pt idx="2907">
                  <c:v>44.7</c:v>
                </c:pt>
                <c:pt idx="2908">
                  <c:v>44.6</c:v>
                </c:pt>
                <c:pt idx="2909">
                  <c:v>44.5</c:v>
                </c:pt>
                <c:pt idx="2910">
                  <c:v>44.4</c:v>
                </c:pt>
                <c:pt idx="2911">
                  <c:v>44.2</c:v>
                </c:pt>
                <c:pt idx="2912">
                  <c:v>44</c:v>
                </c:pt>
                <c:pt idx="2913">
                  <c:v>43.8</c:v>
                </c:pt>
                <c:pt idx="2914">
                  <c:v>43.4</c:v>
                </c:pt>
                <c:pt idx="2915">
                  <c:v>43.2</c:v>
                </c:pt>
                <c:pt idx="2916">
                  <c:v>42.9</c:v>
                </c:pt>
                <c:pt idx="2917">
                  <c:v>42.6</c:v>
                </c:pt>
                <c:pt idx="2918">
                  <c:v>42.3</c:v>
                </c:pt>
                <c:pt idx="2919">
                  <c:v>42.2</c:v>
                </c:pt>
                <c:pt idx="2920">
                  <c:v>42.3</c:v>
                </c:pt>
                <c:pt idx="2921">
                  <c:v>42.4</c:v>
                </c:pt>
                <c:pt idx="2922">
                  <c:v>42.5</c:v>
                </c:pt>
                <c:pt idx="2923">
                  <c:v>42.6</c:v>
                </c:pt>
                <c:pt idx="2924">
                  <c:v>42.6</c:v>
                </c:pt>
                <c:pt idx="2925">
                  <c:v>42.7</c:v>
                </c:pt>
                <c:pt idx="2926">
                  <c:v>42.7</c:v>
                </c:pt>
                <c:pt idx="2927">
                  <c:v>42.7</c:v>
                </c:pt>
                <c:pt idx="2928">
                  <c:v>42.8</c:v>
                </c:pt>
                <c:pt idx="2929">
                  <c:v>42.9</c:v>
                </c:pt>
                <c:pt idx="2930">
                  <c:v>42.9</c:v>
                </c:pt>
                <c:pt idx="2931">
                  <c:v>43</c:v>
                </c:pt>
                <c:pt idx="2932">
                  <c:v>43.1</c:v>
                </c:pt>
                <c:pt idx="2933">
                  <c:v>43.1</c:v>
                </c:pt>
                <c:pt idx="2934">
                  <c:v>43.2</c:v>
                </c:pt>
                <c:pt idx="2935">
                  <c:v>43.2</c:v>
                </c:pt>
                <c:pt idx="2936">
                  <c:v>43.2</c:v>
                </c:pt>
                <c:pt idx="2937">
                  <c:v>43.1</c:v>
                </c:pt>
                <c:pt idx="2938">
                  <c:v>43.1</c:v>
                </c:pt>
                <c:pt idx="2939">
                  <c:v>43.1</c:v>
                </c:pt>
                <c:pt idx="2940">
                  <c:v>42.9</c:v>
                </c:pt>
                <c:pt idx="2941">
                  <c:v>42.5</c:v>
                </c:pt>
                <c:pt idx="2942">
                  <c:v>42.4</c:v>
                </c:pt>
                <c:pt idx="2943">
                  <c:v>42.2</c:v>
                </c:pt>
                <c:pt idx="2944">
                  <c:v>42.1</c:v>
                </c:pt>
                <c:pt idx="2945">
                  <c:v>41.9</c:v>
                </c:pt>
                <c:pt idx="2946">
                  <c:v>41.9</c:v>
                </c:pt>
                <c:pt idx="2947">
                  <c:v>41.9</c:v>
                </c:pt>
                <c:pt idx="2948">
                  <c:v>41.8</c:v>
                </c:pt>
                <c:pt idx="2949">
                  <c:v>41.2</c:v>
                </c:pt>
                <c:pt idx="2950">
                  <c:v>40.9</c:v>
                </c:pt>
                <c:pt idx="2951">
                  <c:v>40.700000000000003</c:v>
                </c:pt>
                <c:pt idx="2952">
                  <c:v>41.1</c:v>
                </c:pt>
                <c:pt idx="2953">
                  <c:v>41.7</c:v>
                </c:pt>
                <c:pt idx="2954">
                  <c:v>41.7</c:v>
                </c:pt>
                <c:pt idx="2955">
                  <c:v>41.5</c:v>
                </c:pt>
                <c:pt idx="2956">
                  <c:v>41.6</c:v>
                </c:pt>
                <c:pt idx="2957">
                  <c:v>41.6</c:v>
                </c:pt>
                <c:pt idx="2958">
                  <c:v>41.3</c:v>
                </c:pt>
                <c:pt idx="2959">
                  <c:v>40.799999999999997</c:v>
                </c:pt>
                <c:pt idx="2960">
                  <c:v>40.4</c:v>
                </c:pt>
                <c:pt idx="2961">
                  <c:v>40.299999999999997</c:v>
                </c:pt>
                <c:pt idx="2962">
                  <c:v>40.5</c:v>
                </c:pt>
                <c:pt idx="2963">
                  <c:v>40.4</c:v>
                </c:pt>
                <c:pt idx="2964">
                  <c:v>40.200000000000003</c:v>
                </c:pt>
                <c:pt idx="2965">
                  <c:v>40</c:v>
                </c:pt>
                <c:pt idx="2966">
                  <c:v>39.299999999999997</c:v>
                </c:pt>
                <c:pt idx="2967">
                  <c:v>38.5</c:v>
                </c:pt>
                <c:pt idx="2968">
                  <c:v>38</c:v>
                </c:pt>
                <c:pt idx="2969">
                  <c:v>38</c:v>
                </c:pt>
                <c:pt idx="2970">
                  <c:v>38</c:v>
                </c:pt>
                <c:pt idx="2971">
                  <c:v>37.700000000000003</c:v>
                </c:pt>
                <c:pt idx="2972">
                  <c:v>37.4</c:v>
                </c:pt>
                <c:pt idx="2973">
                  <c:v>37.299999999999997</c:v>
                </c:pt>
                <c:pt idx="2974">
                  <c:v>37.6</c:v>
                </c:pt>
                <c:pt idx="2975">
                  <c:v>37.9</c:v>
                </c:pt>
                <c:pt idx="2976">
                  <c:v>37.9</c:v>
                </c:pt>
                <c:pt idx="2977">
                  <c:v>37.9</c:v>
                </c:pt>
                <c:pt idx="2978">
                  <c:v>37.799999999999997</c:v>
                </c:pt>
                <c:pt idx="2979">
                  <c:v>37.799999999999997</c:v>
                </c:pt>
                <c:pt idx="2980">
                  <c:v>37.799999999999997</c:v>
                </c:pt>
                <c:pt idx="2981">
                  <c:v>37.700000000000003</c:v>
                </c:pt>
                <c:pt idx="2982">
                  <c:v>37.6</c:v>
                </c:pt>
                <c:pt idx="2983">
                  <c:v>37.5</c:v>
                </c:pt>
                <c:pt idx="2984">
                  <c:v>37.5</c:v>
                </c:pt>
                <c:pt idx="2985">
                  <c:v>37.6</c:v>
                </c:pt>
                <c:pt idx="2986">
                  <c:v>37.799999999999997</c:v>
                </c:pt>
                <c:pt idx="2987">
                  <c:v>38.1</c:v>
                </c:pt>
                <c:pt idx="2988">
                  <c:v>38.299999999999997</c:v>
                </c:pt>
                <c:pt idx="2989">
                  <c:v>38.6</c:v>
                </c:pt>
                <c:pt idx="2990">
                  <c:v>38.799999999999997</c:v>
                </c:pt>
                <c:pt idx="2991">
                  <c:v>39.1</c:v>
                </c:pt>
                <c:pt idx="2992">
                  <c:v>39.6</c:v>
                </c:pt>
                <c:pt idx="2993">
                  <c:v>39.9</c:v>
                </c:pt>
                <c:pt idx="2994">
                  <c:v>40.1</c:v>
                </c:pt>
                <c:pt idx="2995">
                  <c:v>40.5</c:v>
                </c:pt>
                <c:pt idx="2996">
                  <c:v>40.799999999999997</c:v>
                </c:pt>
                <c:pt idx="2997">
                  <c:v>41</c:v>
                </c:pt>
                <c:pt idx="2998">
                  <c:v>41.1</c:v>
                </c:pt>
                <c:pt idx="2999">
                  <c:v>41.3</c:v>
                </c:pt>
                <c:pt idx="3000">
                  <c:v>41.4</c:v>
                </c:pt>
                <c:pt idx="3001">
                  <c:v>41.5</c:v>
                </c:pt>
                <c:pt idx="3002">
                  <c:v>41.6</c:v>
                </c:pt>
                <c:pt idx="3003">
                  <c:v>41.6</c:v>
                </c:pt>
                <c:pt idx="3004">
                  <c:v>41.6</c:v>
                </c:pt>
                <c:pt idx="3005">
                  <c:v>41.6</c:v>
                </c:pt>
                <c:pt idx="3006">
                  <c:v>41.4</c:v>
                </c:pt>
                <c:pt idx="3007">
                  <c:v>41.5</c:v>
                </c:pt>
                <c:pt idx="3008">
                  <c:v>41.7</c:v>
                </c:pt>
                <c:pt idx="3009">
                  <c:v>41.8</c:v>
                </c:pt>
                <c:pt idx="3010">
                  <c:v>42</c:v>
                </c:pt>
                <c:pt idx="3011">
                  <c:v>42.4</c:v>
                </c:pt>
                <c:pt idx="3012">
                  <c:v>42.8</c:v>
                </c:pt>
                <c:pt idx="3013">
                  <c:v>43.3</c:v>
                </c:pt>
                <c:pt idx="3014">
                  <c:v>43.7</c:v>
                </c:pt>
                <c:pt idx="3015">
                  <c:v>43.8</c:v>
                </c:pt>
                <c:pt idx="3016">
                  <c:v>43.7</c:v>
                </c:pt>
                <c:pt idx="3017">
                  <c:v>44.1</c:v>
                </c:pt>
                <c:pt idx="3018">
                  <c:v>44.3</c:v>
                </c:pt>
                <c:pt idx="3019">
                  <c:v>43.6</c:v>
                </c:pt>
                <c:pt idx="3020">
                  <c:v>43.4</c:v>
                </c:pt>
                <c:pt idx="3021">
                  <c:v>43.4</c:v>
                </c:pt>
                <c:pt idx="3022">
                  <c:v>43.3</c:v>
                </c:pt>
                <c:pt idx="3023">
                  <c:v>43.2</c:v>
                </c:pt>
                <c:pt idx="3024">
                  <c:v>43.2</c:v>
                </c:pt>
                <c:pt idx="3025">
                  <c:v>43.3</c:v>
                </c:pt>
                <c:pt idx="3026">
                  <c:v>43.4</c:v>
                </c:pt>
                <c:pt idx="3027">
                  <c:v>43.8</c:v>
                </c:pt>
                <c:pt idx="3028">
                  <c:v>44.4</c:v>
                </c:pt>
                <c:pt idx="3029">
                  <c:v>44.7</c:v>
                </c:pt>
                <c:pt idx="3030">
                  <c:v>44.7</c:v>
                </c:pt>
                <c:pt idx="3031">
                  <c:v>44.7</c:v>
                </c:pt>
                <c:pt idx="3032">
                  <c:v>44.8</c:v>
                </c:pt>
                <c:pt idx="3033">
                  <c:v>45.1</c:v>
                </c:pt>
                <c:pt idx="3034">
                  <c:v>45.3</c:v>
                </c:pt>
                <c:pt idx="3035">
                  <c:v>45.4</c:v>
                </c:pt>
                <c:pt idx="3036">
                  <c:v>45.6</c:v>
                </c:pt>
                <c:pt idx="3037">
                  <c:v>45.8</c:v>
                </c:pt>
                <c:pt idx="3038">
                  <c:v>46.2</c:v>
                </c:pt>
                <c:pt idx="3039">
                  <c:v>46.3</c:v>
                </c:pt>
                <c:pt idx="3040">
                  <c:v>46.4</c:v>
                </c:pt>
                <c:pt idx="3041">
                  <c:v>46.5</c:v>
                </c:pt>
                <c:pt idx="3042">
                  <c:v>46.5</c:v>
                </c:pt>
                <c:pt idx="3043">
                  <c:v>46.4</c:v>
                </c:pt>
                <c:pt idx="3044">
                  <c:v>46.6</c:v>
                </c:pt>
                <c:pt idx="3045">
                  <c:v>47</c:v>
                </c:pt>
                <c:pt idx="3046">
                  <c:v>47.2</c:v>
                </c:pt>
                <c:pt idx="3047">
                  <c:v>46.9</c:v>
                </c:pt>
                <c:pt idx="3048">
                  <c:v>46.4</c:v>
                </c:pt>
                <c:pt idx="3049">
                  <c:v>46.1</c:v>
                </c:pt>
                <c:pt idx="3050">
                  <c:v>46.1</c:v>
                </c:pt>
                <c:pt idx="3051">
                  <c:v>46.4</c:v>
                </c:pt>
                <c:pt idx="3052">
                  <c:v>46.6</c:v>
                </c:pt>
                <c:pt idx="3053">
                  <c:v>46.7</c:v>
                </c:pt>
                <c:pt idx="3054">
                  <c:v>46.7</c:v>
                </c:pt>
                <c:pt idx="3055">
                  <c:v>46.9</c:v>
                </c:pt>
                <c:pt idx="3056">
                  <c:v>46.9</c:v>
                </c:pt>
                <c:pt idx="3057">
                  <c:v>47</c:v>
                </c:pt>
                <c:pt idx="3058">
                  <c:v>47.1</c:v>
                </c:pt>
                <c:pt idx="3059">
                  <c:v>47.1</c:v>
                </c:pt>
                <c:pt idx="3060">
                  <c:v>47.2</c:v>
                </c:pt>
                <c:pt idx="3061">
                  <c:v>47.2</c:v>
                </c:pt>
                <c:pt idx="3062">
                  <c:v>47.3</c:v>
                </c:pt>
                <c:pt idx="3063">
                  <c:v>47.3</c:v>
                </c:pt>
                <c:pt idx="3064">
                  <c:v>47.3</c:v>
                </c:pt>
                <c:pt idx="3065">
                  <c:v>47.3</c:v>
                </c:pt>
                <c:pt idx="3066">
                  <c:v>47.2</c:v>
                </c:pt>
                <c:pt idx="3067">
                  <c:v>47.2</c:v>
                </c:pt>
                <c:pt idx="3068">
                  <c:v>47.2</c:v>
                </c:pt>
                <c:pt idx="3069">
                  <c:v>47.2</c:v>
                </c:pt>
                <c:pt idx="3070">
                  <c:v>47.2</c:v>
                </c:pt>
                <c:pt idx="3071">
                  <c:v>47.1</c:v>
                </c:pt>
                <c:pt idx="3072">
                  <c:v>47.1</c:v>
                </c:pt>
                <c:pt idx="3073">
                  <c:v>47.2</c:v>
                </c:pt>
                <c:pt idx="3074">
                  <c:v>47.2</c:v>
                </c:pt>
                <c:pt idx="3075">
                  <c:v>47.3</c:v>
                </c:pt>
                <c:pt idx="3076">
                  <c:v>47.3</c:v>
                </c:pt>
                <c:pt idx="3077">
                  <c:v>47.2</c:v>
                </c:pt>
                <c:pt idx="3078">
                  <c:v>47.1</c:v>
                </c:pt>
                <c:pt idx="3079">
                  <c:v>47.2</c:v>
                </c:pt>
                <c:pt idx="3080">
                  <c:v>47.3</c:v>
                </c:pt>
                <c:pt idx="3081">
                  <c:v>47.3</c:v>
                </c:pt>
                <c:pt idx="3082">
                  <c:v>47.4</c:v>
                </c:pt>
                <c:pt idx="3083">
                  <c:v>47.5</c:v>
                </c:pt>
                <c:pt idx="3084">
                  <c:v>47.6</c:v>
                </c:pt>
                <c:pt idx="3085">
                  <c:v>47.8</c:v>
                </c:pt>
                <c:pt idx="3086">
                  <c:v>47.8</c:v>
                </c:pt>
                <c:pt idx="3087">
                  <c:v>47.3</c:v>
                </c:pt>
                <c:pt idx="3088">
                  <c:v>47</c:v>
                </c:pt>
                <c:pt idx="3089">
                  <c:v>47.2</c:v>
                </c:pt>
                <c:pt idx="3090">
                  <c:v>47.4</c:v>
                </c:pt>
                <c:pt idx="3091">
                  <c:v>47.5</c:v>
                </c:pt>
                <c:pt idx="3092">
                  <c:v>47.8</c:v>
                </c:pt>
                <c:pt idx="3093">
                  <c:v>48.1</c:v>
                </c:pt>
                <c:pt idx="3094">
                  <c:v>48.3</c:v>
                </c:pt>
                <c:pt idx="3095">
                  <c:v>48.3</c:v>
                </c:pt>
                <c:pt idx="3096">
                  <c:v>48.3</c:v>
                </c:pt>
                <c:pt idx="3097">
                  <c:v>48.2</c:v>
                </c:pt>
                <c:pt idx="3098">
                  <c:v>48.1</c:v>
                </c:pt>
                <c:pt idx="3099">
                  <c:v>48.1</c:v>
                </c:pt>
                <c:pt idx="3100">
                  <c:v>48.2</c:v>
                </c:pt>
                <c:pt idx="3101">
                  <c:v>48.2</c:v>
                </c:pt>
                <c:pt idx="3102">
                  <c:v>48.1</c:v>
                </c:pt>
                <c:pt idx="3103">
                  <c:v>47.8</c:v>
                </c:pt>
                <c:pt idx="3104">
                  <c:v>47.8</c:v>
                </c:pt>
                <c:pt idx="3105">
                  <c:v>47.9</c:v>
                </c:pt>
                <c:pt idx="3106">
                  <c:v>47.8</c:v>
                </c:pt>
                <c:pt idx="3107">
                  <c:v>47.9</c:v>
                </c:pt>
                <c:pt idx="3108">
                  <c:v>48.1</c:v>
                </c:pt>
                <c:pt idx="3109">
                  <c:v>48.3</c:v>
                </c:pt>
                <c:pt idx="3110">
                  <c:v>48.4</c:v>
                </c:pt>
                <c:pt idx="3111">
                  <c:v>48.4</c:v>
                </c:pt>
                <c:pt idx="3112">
                  <c:v>48.4</c:v>
                </c:pt>
                <c:pt idx="3113">
                  <c:v>48.3</c:v>
                </c:pt>
                <c:pt idx="3114">
                  <c:v>48.3</c:v>
                </c:pt>
                <c:pt idx="3115">
                  <c:v>48.3</c:v>
                </c:pt>
                <c:pt idx="3116">
                  <c:v>48.4</c:v>
                </c:pt>
                <c:pt idx="3117">
                  <c:v>48.4</c:v>
                </c:pt>
                <c:pt idx="3118">
                  <c:v>48.4</c:v>
                </c:pt>
                <c:pt idx="3119">
                  <c:v>48.3</c:v>
                </c:pt>
                <c:pt idx="3120">
                  <c:v>48.4</c:v>
                </c:pt>
                <c:pt idx="3121">
                  <c:v>48.7</c:v>
                </c:pt>
                <c:pt idx="3122">
                  <c:v>48.9</c:v>
                </c:pt>
                <c:pt idx="3123">
                  <c:v>49.1</c:v>
                </c:pt>
                <c:pt idx="3124">
                  <c:v>49.3</c:v>
                </c:pt>
                <c:pt idx="3125">
                  <c:v>49.4</c:v>
                </c:pt>
                <c:pt idx="3126">
                  <c:v>49.6</c:v>
                </c:pt>
                <c:pt idx="3127">
                  <c:v>49.9</c:v>
                </c:pt>
                <c:pt idx="3128">
                  <c:v>50.3</c:v>
                </c:pt>
                <c:pt idx="3129">
                  <c:v>50.7</c:v>
                </c:pt>
                <c:pt idx="3130">
                  <c:v>51.1</c:v>
                </c:pt>
                <c:pt idx="3131">
                  <c:v>51.3</c:v>
                </c:pt>
                <c:pt idx="3132">
                  <c:v>51.4</c:v>
                </c:pt>
                <c:pt idx="3133">
                  <c:v>51.5</c:v>
                </c:pt>
                <c:pt idx="3134">
                  <c:v>51.7</c:v>
                </c:pt>
                <c:pt idx="3135">
                  <c:v>51.7</c:v>
                </c:pt>
                <c:pt idx="3136">
                  <c:v>51.7</c:v>
                </c:pt>
                <c:pt idx="3137">
                  <c:v>51.7</c:v>
                </c:pt>
                <c:pt idx="3138">
                  <c:v>51.7</c:v>
                </c:pt>
                <c:pt idx="3139">
                  <c:v>51.6</c:v>
                </c:pt>
                <c:pt idx="3140">
                  <c:v>51.7</c:v>
                </c:pt>
                <c:pt idx="3141">
                  <c:v>51.9</c:v>
                </c:pt>
                <c:pt idx="3142">
                  <c:v>52.2</c:v>
                </c:pt>
                <c:pt idx="3143">
                  <c:v>52.3</c:v>
                </c:pt>
                <c:pt idx="3144">
                  <c:v>52.2</c:v>
                </c:pt>
                <c:pt idx="3145">
                  <c:v>51.9</c:v>
                </c:pt>
                <c:pt idx="3146">
                  <c:v>51.7</c:v>
                </c:pt>
                <c:pt idx="3147">
                  <c:v>51.8</c:v>
                </c:pt>
                <c:pt idx="3148">
                  <c:v>51.9</c:v>
                </c:pt>
                <c:pt idx="3149">
                  <c:v>51.7</c:v>
                </c:pt>
                <c:pt idx="3150">
                  <c:v>51.8</c:v>
                </c:pt>
                <c:pt idx="3151">
                  <c:v>52</c:v>
                </c:pt>
                <c:pt idx="3152">
                  <c:v>52.1</c:v>
                </c:pt>
                <c:pt idx="3153">
                  <c:v>51.9</c:v>
                </c:pt>
                <c:pt idx="3154">
                  <c:v>51.9</c:v>
                </c:pt>
                <c:pt idx="3155">
                  <c:v>52</c:v>
                </c:pt>
                <c:pt idx="3156">
                  <c:v>52.2</c:v>
                </c:pt>
                <c:pt idx="3157">
                  <c:v>52.4</c:v>
                </c:pt>
                <c:pt idx="3158">
                  <c:v>52.4</c:v>
                </c:pt>
                <c:pt idx="3159">
                  <c:v>52.5</c:v>
                </c:pt>
                <c:pt idx="3160">
                  <c:v>52.5</c:v>
                </c:pt>
                <c:pt idx="3161">
                  <c:v>52.5</c:v>
                </c:pt>
                <c:pt idx="3162">
                  <c:v>52.5</c:v>
                </c:pt>
                <c:pt idx="3163">
                  <c:v>52.7</c:v>
                </c:pt>
                <c:pt idx="3164">
                  <c:v>52.8</c:v>
                </c:pt>
                <c:pt idx="3165">
                  <c:v>53.1</c:v>
                </c:pt>
                <c:pt idx="3166">
                  <c:v>53.3</c:v>
                </c:pt>
                <c:pt idx="3167">
                  <c:v>53.4</c:v>
                </c:pt>
                <c:pt idx="3168">
                  <c:v>53.5</c:v>
                </c:pt>
                <c:pt idx="3169">
                  <c:v>53.8</c:v>
                </c:pt>
                <c:pt idx="3170">
                  <c:v>54.1</c:v>
                </c:pt>
                <c:pt idx="3171">
                  <c:v>54.2</c:v>
                </c:pt>
                <c:pt idx="3172">
                  <c:v>54.1</c:v>
                </c:pt>
                <c:pt idx="3173">
                  <c:v>53.9</c:v>
                </c:pt>
                <c:pt idx="3174">
                  <c:v>53.8</c:v>
                </c:pt>
                <c:pt idx="3175">
                  <c:v>53.8</c:v>
                </c:pt>
                <c:pt idx="3176">
                  <c:v>53.9</c:v>
                </c:pt>
                <c:pt idx="3177">
                  <c:v>53.9</c:v>
                </c:pt>
                <c:pt idx="3178">
                  <c:v>53.9</c:v>
                </c:pt>
                <c:pt idx="3179">
                  <c:v>54</c:v>
                </c:pt>
                <c:pt idx="3180">
                  <c:v>53.9</c:v>
                </c:pt>
                <c:pt idx="3181">
                  <c:v>53.7</c:v>
                </c:pt>
                <c:pt idx="3182">
                  <c:v>53.3</c:v>
                </c:pt>
                <c:pt idx="3183">
                  <c:v>53.2</c:v>
                </c:pt>
                <c:pt idx="3184">
                  <c:v>53.7</c:v>
                </c:pt>
                <c:pt idx="3185">
                  <c:v>54.2</c:v>
                </c:pt>
                <c:pt idx="3186">
                  <c:v>54.5</c:v>
                </c:pt>
                <c:pt idx="3187">
                  <c:v>54.6</c:v>
                </c:pt>
                <c:pt idx="3188">
                  <c:v>54.6</c:v>
                </c:pt>
                <c:pt idx="3189">
                  <c:v>54.6</c:v>
                </c:pt>
                <c:pt idx="3190">
                  <c:v>54.7</c:v>
                </c:pt>
                <c:pt idx="3191">
                  <c:v>54.9</c:v>
                </c:pt>
                <c:pt idx="3192">
                  <c:v>55</c:v>
                </c:pt>
                <c:pt idx="3193">
                  <c:v>55.2</c:v>
                </c:pt>
                <c:pt idx="3194">
                  <c:v>55.3</c:v>
                </c:pt>
                <c:pt idx="3195">
                  <c:v>55.2</c:v>
                </c:pt>
                <c:pt idx="3196">
                  <c:v>55.2</c:v>
                </c:pt>
                <c:pt idx="3197">
                  <c:v>55.2</c:v>
                </c:pt>
                <c:pt idx="3198">
                  <c:v>55.2</c:v>
                </c:pt>
                <c:pt idx="3199">
                  <c:v>55.1</c:v>
                </c:pt>
                <c:pt idx="3200">
                  <c:v>55.1</c:v>
                </c:pt>
                <c:pt idx="3201">
                  <c:v>55.1</c:v>
                </c:pt>
                <c:pt idx="3202">
                  <c:v>55.1</c:v>
                </c:pt>
                <c:pt idx="3203">
                  <c:v>55.1</c:v>
                </c:pt>
                <c:pt idx="3204">
                  <c:v>55.1</c:v>
                </c:pt>
                <c:pt idx="3205">
                  <c:v>55</c:v>
                </c:pt>
                <c:pt idx="3206">
                  <c:v>55.2</c:v>
                </c:pt>
                <c:pt idx="3207">
                  <c:v>55.3</c:v>
                </c:pt>
                <c:pt idx="3208">
                  <c:v>55.4</c:v>
                </c:pt>
                <c:pt idx="3209">
                  <c:v>55.7</c:v>
                </c:pt>
                <c:pt idx="3210">
                  <c:v>56</c:v>
                </c:pt>
                <c:pt idx="3211">
                  <c:v>56.3</c:v>
                </c:pt>
                <c:pt idx="3212">
                  <c:v>56.5</c:v>
                </c:pt>
                <c:pt idx="3213">
                  <c:v>56.6</c:v>
                </c:pt>
                <c:pt idx="3214">
                  <c:v>56.7</c:v>
                </c:pt>
                <c:pt idx="3215">
                  <c:v>56.7</c:v>
                </c:pt>
                <c:pt idx="3216">
                  <c:v>56.6</c:v>
                </c:pt>
                <c:pt idx="3217">
                  <c:v>56.6</c:v>
                </c:pt>
                <c:pt idx="3218">
                  <c:v>56.6</c:v>
                </c:pt>
                <c:pt idx="3219">
                  <c:v>56.6</c:v>
                </c:pt>
                <c:pt idx="3220">
                  <c:v>56.6</c:v>
                </c:pt>
                <c:pt idx="3221">
                  <c:v>56.6</c:v>
                </c:pt>
                <c:pt idx="3222">
                  <c:v>56.6</c:v>
                </c:pt>
                <c:pt idx="3223">
                  <c:v>56.7</c:v>
                </c:pt>
                <c:pt idx="3224">
                  <c:v>56.9</c:v>
                </c:pt>
                <c:pt idx="3225">
                  <c:v>56.9</c:v>
                </c:pt>
                <c:pt idx="3226">
                  <c:v>57.1</c:v>
                </c:pt>
                <c:pt idx="3227">
                  <c:v>57.3</c:v>
                </c:pt>
                <c:pt idx="3228">
                  <c:v>57.5</c:v>
                </c:pt>
                <c:pt idx="3229">
                  <c:v>57.6</c:v>
                </c:pt>
                <c:pt idx="3230">
                  <c:v>57.7</c:v>
                </c:pt>
                <c:pt idx="3231">
                  <c:v>57.9</c:v>
                </c:pt>
                <c:pt idx="3232">
                  <c:v>58</c:v>
                </c:pt>
                <c:pt idx="3233">
                  <c:v>58</c:v>
                </c:pt>
                <c:pt idx="3234">
                  <c:v>58</c:v>
                </c:pt>
                <c:pt idx="3235">
                  <c:v>57.9</c:v>
                </c:pt>
                <c:pt idx="3236">
                  <c:v>57.8</c:v>
                </c:pt>
                <c:pt idx="3237">
                  <c:v>57.7</c:v>
                </c:pt>
                <c:pt idx="3238">
                  <c:v>57.6</c:v>
                </c:pt>
                <c:pt idx="3239">
                  <c:v>57.4</c:v>
                </c:pt>
                <c:pt idx="3240">
                  <c:v>57.2</c:v>
                </c:pt>
                <c:pt idx="3241">
                  <c:v>57</c:v>
                </c:pt>
                <c:pt idx="3242">
                  <c:v>57</c:v>
                </c:pt>
                <c:pt idx="3243">
                  <c:v>56.9</c:v>
                </c:pt>
                <c:pt idx="3244">
                  <c:v>56.8</c:v>
                </c:pt>
                <c:pt idx="3245">
                  <c:v>56.8</c:v>
                </c:pt>
                <c:pt idx="3246">
                  <c:v>56.7</c:v>
                </c:pt>
                <c:pt idx="3247">
                  <c:v>56.7</c:v>
                </c:pt>
                <c:pt idx="3248">
                  <c:v>56.8</c:v>
                </c:pt>
                <c:pt idx="3249">
                  <c:v>56.6</c:v>
                </c:pt>
                <c:pt idx="3250">
                  <c:v>56.5</c:v>
                </c:pt>
                <c:pt idx="3251">
                  <c:v>56.7</c:v>
                </c:pt>
                <c:pt idx="3252">
                  <c:v>56.7</c:v>
                </c:pt>
                <c:pt idx="3253">
                  <c:v>56.7</c:v>
                </c:pt>
                <c:pt idx="3254">
                  <c:v>56.8</c:v>
                </c:pt>
                <c:pt idx="3255">
                  <c:v>56.8</c:v>
                </c:pt>
                <c:pt idx="3256">
                  <c:v>56.9</c:v>
                </c:pt>
                <c:pt idx="3257">
                  <c:v>56.9</c:v>
                </c:pt>
                <c:pt idx="3258">
                  <c:v>56.8</c:v>
                </c:pt>
                <c:pt idx="3259">
                  <c:v>56.8</c:v>
                </c:pt>
                <c:pt idx="3260">
                  <c:v>56.8</c:v>
                </c:pt>
                <c:pt idx="3261">
                  <c:v>56.7</c:v>
                </c:pt>
                <c:pt idx="3262">
                  <c:v>56.7</c:v>
                </c:pt>
                <c:pt idx="3263">
                  <c:v>56.6</c:v>
                </c:pt>
                <c:pt idx="3264">
                  <c:v>56.6</c:v>
                </c:pt>
                <c:pt idx="3265">
                  <c:v>56.7</c:v>
                </c:pt>
                <c:pt idx="3266">
                  <c:v>56.7</c:v>
                </c:pt>
                <c:pt idx="3267">
                  <c:v>56.7</c:v>
                </c:pt>
                <c:pt idx="3268">
                  <c:v>56.6</c:v>
                </c:pt>
                <c:pt idx="3269">
                  <c:v>56.5</c:v>
                </c:pt>
                <c:pt idx="3270">
                  <c:v>56.5</c:v>
                </c:pt>
                <c:pt idx="3271">
                  <c:v>56.4</c:v>
                </c:pt>
                <c:pt idx="3272">
                  <c:v>56.1</c:v>
                </c:pt>
                <c:pt idx="3273">
                  <c:v>56.1</c:v>
                </c:pt>
                <c:pt idx="3274">
                  <c:v>56</c:v>
                </c:pt>
                <c:pt idx="3275">
                  <c:v>55.9</c:v>
                </c:pt>
                <c:pt idx="3276">
                  <c:v>55.7</c:v>
                </c:pt>
                <c:pt idx="3277">
                  <c:v>55.7</c:v>
                </c:pt>
                <c:pt idx="3278">
                  <c:v>55.7</c:v>
                </c:pt>
                <c:pt idx="3279">
                  <c:v>55.7</c:v>
                </c:pt>
                <c:pt idx="3280">
                  <c:v>55.9</c:v>
                </c:pt>
                <c:pt idx="3281">
                  <c:v>56.1</c:v>
                </c:pt>
                <c:pt idx="3282">
                  <c:v>56.1</c:v>
                </c:pt>
                <c:pt idx="3283">
                  <c:v>56.1</c:v>
                </c:pt>
                <c:pt idx="3284">
                  <c:v>56.2</c:v>
                </c:pt>
                <c:pt idx="3285">
                  <c:v>56.3</c:v>
                </c:pt>
                <c:pt idx="3286">
                  <c:v>56.4</c:v>
                </c:pt>
                <c:pt idx="3287">
                  <c:v>56.4</c:v>
                </c:pt>
                <c:pt idx="3288">
                  <c:v>56.3</c:v>
                </c:pt>
                <c:pt idx="3289">
                  <c:v>56.3</c:v>
                </c:pt>
                <c:pt idx="3290">
                  <c:v>56.1</c:v>
                </c:pt>
                <c:pt idx="3291">
                  <c:v>56</c:v>
                </c:pt>
                <c:pt idx="3292">
                  <c:v>55.9</c:v>
                </c:pt>
                <c:pt idx="3293">
                  <c:v>55.8</c:v>
                </c:pt>
                <c:pt idx="3294">
                  <c:v>55.6</c:v>
                </c:pt>
                <c:pt idx="3295">
                  <c:v>55.5</c:v>
                </c:pt>
                <c:pt idx="3296">
                  <c:v>55.6</c:v>
                </c:pt>
                <c:pt idx="3297">
                  <c:v>55.5</c:v>
                </c:pt>
                <c:pt idx="3298">
                  <c:v>55.4</c:v>
                </c:pt>
                <c:pt idx="3299">
                  <c:v>55.5</c:v>
                </c:pt>
                <c:pt idx="3300">
                  <c:v>55.5</c:v>
                </c:pt>
                <c:pt idx="3301">
                  <c:v>55.4</c:v>
                </c:pt>
                <c:pt idx="3302">
                  <c:v>55.2</c:v>
                </c:pt>
                <c:pt idx="3303">
                  <c:v>55</c:v>
                </c:pt>
                <c:pt idx="3304">
                  <c:v>54.8</c:v>
                </c:pt>
                <c:pt idx="3305">
                  <c:v>54.7</c:v>
                </c:pt>
                <c:pt idx="3306">
                  <c:v>54.6</c:v>
                </c:pt>
                <c:pt idx="3307">
                  <c:v>54.6</c:v>
                </c:pt>
                <c:pt idx="3308">
                  <c:v>54.4</c:v>
                </c:pt>
                <c:pt idx="3309">
                  <c:v>54.3</c:v>
                </c:pt>
                <c:pt idx="3310">
                  <c:v>54.2</c:v>
                </c:pt>
                <c:pt idx="3311">
                  <c:v>54.2</c:v>
                </c:pt>
                <c:pt idx="3312">
                  <c:v>54.1</c:v>
                </c:pt>
                <c:pt idx="3313">
                  <c:v>54.1</c:v>
                </c:pt>
                <c:pt idx="3314">
                  <c:v>54.1</c:v>
                </c:pt>
                <c:pt idx="3315">
                  <c:v>54.1</c:v>
                </c:pt>
                <c:pt idx="3316">
                  <c:v>54.1</c:v>
                </c:pt>
                <c:pt idx="3317">
                  <c:v>54</c:v>
                </c:pt>
                <c:pt idx="3318">
                  <c:v>54</c:v>
                </c:pt>
                <c:pt idx="3319">
                  <c:v>54</c:v>
                </c:pt>
                <c:pt idx="3320">
                  <c:v>54.1</c:v>
                </c:pt>
                <c:pt idx="3321">
                  <c:v>54.1</c:v>
                </c:pt>
                <c:pt idx="3322">
                  <c:v>54.1</c:v>
                </c:pt>
                <c:pt idx="3323">
                  <c:v>54.1</c:v>
                </c:pt>
                <c:pt idx="3324">
                  <c:v>54.2</c:v>
                </c:pt>
                <c:pt idx="3325">
                  <c:v>54.1</c:v>
                </c:pt>
                <c:pt idx="3326">
                  <c:v>54.4</c:v>
                </c:pt>
                <c:pt idx="3327">
                  <c:v>54.6</c:v>
                </c:pt>
                <c:pt idx="3328">
                  <c:v>54.6</c:v>
                </c:pt>
                <c:pt idx="3329">
                  <c:v>54.6</c:v>
                </c:pt>
                <c:pt idx="3330">
                  <c:v>54.7</c:v>
                </c:pt>
                <c:pt idx="3331">
                  <c:v>54.7</c:v>
                </c:pt>
                <c:pt idx="3332">
                  <c:v>54.5</c:v>
                </c:pt>
                <c:pt idx="3333">
                  <c:v>54.5</c:v>
                </c:pt>
                <c:pt idx="3334">
                  <c:v>54.6</c:v>
                </c:pt>
                <c:pt idx="3335">
                  <c:v>54.6</c:v>
                </c:pt>
                <c:pt idx="3336">
                  <c:v>54.6</c:v>
                </c:pt>
                <c:pt idx="3337">
                  <c:v>54.7</c:v>
                </c:pt>
                <c:pt idx="3338">
                  <c:v>54.7</c:v>
                </c:pt>
                <c:pt idx="3339">
                  <c:v>54.7</c:v>
                </c:pt>
                <c:pt idx="3340">
                  <c:v>54.6</c:v>
                </c:pt>
                <c:pt idx="3341">
                  <c:v>54.6</c:v>
                </c:pt>
                <c:pt idx="3342">
                  <c:v>54.4</c:v>
                </c:pt>
                <c:pt idx="3343">
                  <c:v>54.2</c:v>
                </c:pt>
                <c:pt idx="3344">
                  <c:v>54.1</c:v>
                </c:pt>
                <c:pt idx="3345">
                  <c:v>53.9</c:v>
                </c:pt>
                <c:pt idx="3346">
                  <c:v>53.7</c:v>
                </c:pt>
                <c:pt idx="3347">
                  <c:v>53.7</c:v>
                </c:pt>
                <c:pt idx="3348">
                  <c:v>54.2</c:v>
                </c:pt>
                <c:pt idx="3349">
                  <c:v>54.5</c:v>
                </c:pt>
                <c:pt idx="3350">
                  <c:v>54.3</c:v>
                </c:pt>
                <c:pt idx="3351">
                  <c:v>54.1</c:v>
                </c:pt>
                <c:pt idx="3352">
                  <c:v>53.9</c:v>
                </c:pt>
                <c:pt idx="3353">
                  <c:v>54</c:v>
                </c:pt>
                <c:pt idx="3354">
                  <c:v>54.1</c:v>
                </c:pt>
                <c:pt idx="3355">
                  <c:v>54.1</c:v>
                </c:pt>
                <c:pt idx="3356">
                  <c:v>54.1</c:v>
                </c:pt>
                <c:pt idx="3357">
                  <c:v>54.2</c:v>
                </c:pt>
                <c:pt idx="3358">
                  <c:v>54.4</c:v>
                </c:pt>
                <c:pt idx="3359">
                  <c:v>54.4</c:v>
                </c:pt>
                <c:pt idx="3360">
                  <c:v>54.6</c:v>
                </c:pt>
                <c:pt idx="3361">
                  <c:v>54.8</c:v>
                </c:pt>
                <c:pt idx="3362">
                  <c:v>54.8</c:v>
                </c:pt>
                <c:pt idx="3363">
                  <c:v>54.8</c:v>
                </c:pt>
                <c:pt idx="3364">
                  <c:v>54.6</c:v>
                </c:pt>
                <c:pt idx="3365">
                  <c:v>54.1</c:v>
                </c:pt>
                <c:pt idx="3366">
                  <c:v>53.8</c:v>
                </c:pt>
                <c:pt idx="3367">
                  <c:v>53.9</c:v>
                </c:pt>
                <c:pt idx="3368">
                  <c:v>54</c:v>
                </c:pt>
                <c:pt idx="3369">
                  <c:v>54</c:v>
                </c:pt>
                <c:pt idx="3370">
                  <c:v>54</c:v>
                </c:pt>
                <c:pt idx="3371">
                  <c:v>54</c:v>
                </c:pt>
                <c:pt idx="3372">
                  <c:v>54</c:v>
                </c:pt>
                <c:pt idx="3373">
                  <c:v>53.9</c:v>
                </c:pt>
                <c:pt idx="3374">
                  <c:v>53.8</c:v>
                </c:pt>
                <c:pt idx="3375">
                  <c:v>53.8</c:v>
                </c:pt>
                <c:pt idx="3376">
                  <c:v>53.8</c:v>
                </c:pt>
                <c:pt idx="3377">
                  <c:v>53.6</c:v>
                </c:pt>
                <c:pt idx="3378">
                  <c:v>53.4</c:v>
                </c:pt>
                <c:pt idx="3379">
                  <c:v>53.3</c:v>
                </c:pt>
                <c:pt idx="3380">
                  <c:v>53.3</c:v>
                </c:pt>
                <c:pt idx="3381">
                  <c:v>53.3</c:v>
                </c:pt>
                <c:pt idx="3382">
                  <c:v>53.4</c:v>
                </c:pt>
                <c:pt idx="3383">
                  <c:v>53.4</c:v>
                </c:pt>
                <c:pt idx="3384">
                  <c:v>53.3</c:v>
                </c:pt>
                <c:pt idx="3385">
                  <c:v>53.3</c:v>
                </c:pt>
                <c:pt idx="3386">
                  <c:v>53.5</c:v>
                </c:pt>
                <c:pt idx="3387">
                  <c:v>53.8</c:v>
                </c:pt>
                <c:pt idx="3388">
                  <c:v>53.9</c:v>
                </c:pt>
                <c:pt idx="3389">
                  <c:v>53.9</c:v>
                </c:pt>
                <c:pt idx="3390">
                  <c:v>54.1</c:v>
                </c:pt>
                <c:pt idx="3391">
                  <c:v>54.1</c:v>
                </c:pt>
                <c:pt idx="3392">
                  <c:v>54.2</c:v>
                </c:pt>
                <c:pt idx="3393">
                  <c:v>54.2</c:v>
                </c:pt>
                <c:pt idx="3394">
                  <c:v>54.2</c:v>
                </c:pt>
                <c:pt idx="3395">
                  <c:v>54.2</c:v>
                </c:pt>
                <c:pt idx="3396">
                  <c:v>54.2</c:v>
                </c:pt>
                <c:pt idx="3397">
                  <c:v>54.2</c:v>
                </c:pt>
                <c:pt idx="3398">
                  <c:v>54.1</c:v>
                </c:pt>
                <c:pt idx="3399">
                  <c:v>54</c:v>
                </c:pt>
                <c:pt idx="3400">
                  <c:v>54.1</c:v>
                </c:pt>
                <c:pt idx="3401">
                  <c:v>53.9</c:v>
                </c:pt>
                <c:pt idx="3402">
                  <c:v>53.6</c:v>
                </c:pt>
                <c:pt idx="3403">
                  <c:v>53.4</c:v>
                </c:pt>
                <c:pt idx="3404">
                  <c:v>53.4</c:v>
                </c:pt>
                <c:pt idx="3405">
                  <c:v>53.5</c:v>
                </c:pt>
                <c:pt idx="3406">
                  <c:v>53.7</c:v>
                </c:pt>
                <c:pt idx="3407">
                  <c:v>53.7</c:v>
                </c:pt>
                <c:pt idx="3408">
                  <c:v>53.5</c:v>
                </c:pt>
                <c:pt idx="3409">
                  <c:v>53.3</c:v>
                </c:pt>
                <c:pt idx="3410">
                  <c:v>53.2</c:v>
                </c:pt>
                <c:pt idx="3411">
                  <c:v>53</c:v>
                </c:pt>
                <c:pt idx="3412">
                  <c:v>53</c:v>
                </c:pt>
                <c:pt idx="3413">
                  <c:v>53.3</c:v>
                </c:pt>
                <c:pt idx="3414">
                  <c:v>53.3</c:v>
                </c:pt>
                <c:pt idx="3415">
                  <c:v>53.4</c:v>
                </c:pt>
                <c:pt idx="3416">
                  <c:v>53.6</c:v>
                </c:pt>
                <c:pt idx="3417">
                  <c:v>53.5</c:v>
                </c:pt>
                <c:pt idx="3418">
                  <c:v>53.5</c:v>
                </c:pt>
                <c:pt idx="3419">
                  <c:v>53.6</c:v>
                </c:pt>
                <c:pt idx="3420">
                  <c:v>53.5</c:v>
                </c:pt>
                <c:pt idx="3421">
                  <c:v>53.5</c:v>
                </c:pt>
                <c:pt idx="3422">
                  <c:v>53.8</c:v>
                </c:pt>
                <c:pt idx="3423">
                  <c:v>54.2</c:v>
                </c:pt>
                <c:pt idx="3424">
                  <c:v>54.6</c:v>
                </c:pt>
                <c:pt idx="3425">
                  <c:v>54.8</c:v>
                </c:pt>
                <c:pt idx="3426">
                  <c:v>54.7</c:v>
                </c:pt>
                <c:pt idx="3427">
                  <c:v>54.6</c:v>
                </c:pt>
                <c:pt idx="3428">
                  <c:v>54.6</c:v>
                </c:pt>
                <c:pt idx="3429">
                  <c:v>54.7</c:v>
                </c:pt>
                <c:pt idx="3430">
                  <c:v>54.8</c:v>
                </c:pt>
                <c:pt idx="3431">
                  <c:v>54.8</c:v>
                </c:pt>
                <c:pt idx="3432">
                  <c:v>54.9</c:v>
                </c:pt>
                <c:pt idx="3433">
                  <c:v>54.9</c:v>
                </c:pt>
                <c:pt idx="3434">
                  <c:v>55</c:v>
                </c:pt>
                <c:pt idx="3435">
                  <c:v>55.1</c:v>
                </c:pt>
                <c:pt idx="3436">
                  <c:v>55</c:v>
                </c:pt>
                <c:pt idx="3437">
                  <c:v>54.8</c:v>
                </c:pt>
                <c:pt idx="3438">
                  <c:v>54.8</c:v>
                </c:pt>
                <c:pt idx="3439">
                  <c:v>54.8</c:v>
                </c:pt>
                <c:pt idx="3440">
                  <c:v>54.8</c:v>
                </c:pt>
                <c:pt idx="3441">
                  <c:v>54.9</c:v>
                </c:pt>
                <c:pt idx="3442">
                  <c:v>54.9</c:v>
                </c:pt>
                <c:pt idx="3443">
                  <c:v>54.8</c:v>
                </c:pt>
                <c:pt idx="3444">
                  <c:v>54.7</c:v>
                </c:pt>
                <c:pt idx="3445">
                  <c:v>54.7</c:v>
                </c:pt>
                <c:pt idx="3446">
                  <c:v>54.7</c:v>
                </c:pt>
                <c:pt idx="3447">
                  <c:v>54.9</c:v>
                </c:pt>
                <c:pt idx="3448">
                  <c:v>55.1</c:v>
                </c:pt>
                <c:pt idx="3449">
                  <c:v>54.9</c:v>
                </c:pt>
                <c:pt idx="3450">
                  <c:v>54.7</c:v>
                </c:pt>
                <c:pt idx="3451">
                  <c:v>54.6</c:v>
                </c:pt>
                <c:pt idx="3452">
                  <c:v>54.8</c:v>
                </c:pt>
                <c:pt idx="3453">
                  <c:v>54.9</c:v>
                </c:pt>
                <c:pt idx="3454">
                  <c:v>54.9</c:v>
                </c:pt>
                <c:pt idx="3455">
                  <c:v>54.9</c:v>
                </c:pt>
                <c:pt idx="3456">
                  <c:v>55</c:v>
                </c:pt>
                <c:pt idx="3457">
                  <c:v>55</c:v>
                </c:pt>
                <c:pt idx="3458">
                  <c:v>55.1</c:v>
                </c:pt>
                <c:pt idx="3459">
                  <c:v>55.1</c:v>
                </c:pt>
                <c:pt idx="3460">
                  <c:v>55.2</c:v>
                </c:pt>
                <c:pt idx="3461">
                  <c:v>55.4</c:v>
                </c:pt>
                <c:pt idx="3462">
                  <c:v>55.7</c:v>
                </c:pt>
                <c:pt idx="3463">
                  <c:v>56</c:v>
                </c:pt>
                <c:pt idx="3464">
                  <c:v>56.4</c:v>
                </c:pt>
                <c:pt idx="3465">
                  <c:v>56.5</c:v>
                </c:pt>
                <c:pt idx="3466">
                  <c:v>56.6</c:v>
                </c:pt>
                <c:pt idx="3467">
                  <c:v>56.7</c:v>
                </c:pt>
                <c:pt idx="3468">
                  <c:v>56.6</c:v>
                </c:pt>
                <c:pt idx="3469">
                  <c:v>56.3</c:v>
                </c:pt>
                <c:pt idx="3470">
                  <c:v>56.2</c:v>
                </c:pt>
                <c:pt idx="3471">
                  <c:v>56.2</c:v>
                </c:pt>
                <c:pt idx="3472">
                  <c:v>56.4</c:v>
                </c:pt>
                <c:pt idx="3473">
                  <c:v>56.7</c:v>
                </c:pt>
                <c:pt idx="3474">
                  <c:v>56.8</c:v>
                </c:pt>
                <c:pt idx="3475">
                  <c:v>56.5</c:v>
                </c:pt>
                <c:pt idx="3476">
                  <c:v>56.3</c:v>
                </c:pt>
                <c:pt idx="3477">
                  <c:v>56.2</c:v>
                </c:pt>
                <c:pt idx="3478">
                  <c:v>56</c:v>
                </c:pt>
                <c:pt idx="3479">
                  <c:v>55.7</c:v>
                </c:pt>
                <c:pt idx="3480">
                  <c:v>55.7</c:v>
                </c:pt>
                <c:pt idx="3481">
                  <c:v>55.7</c:v>
                </c:pt>
                <c:pt idx="3482">
                  <c:v>55.7</c:v>
                </c:pt>
                <c:pt idx="3483">
                  <c:v>55.2</c:v>
                </c:pt>
                <c:pt idx="3484">
                  <c:v>55.1</c:v>
                </c:pt>
                <c:pt idx="3485">
                  <c:v>55.7</c:v>
                </c:pt>
                <c:pt idx="3486">
                  <c:v>56.2</c:v>
                </c:pt>
                <c:pt idx="3487">
                  <c:v>56.3</c:v>
                </c:pt>
                <c:pt idx="3488">
                  <c:v>56.6</c:v>
                </c:pt>
                <c:pt idx="3489">
                  <c:v>57</c:v>
                </c:pt>
                <c:pt idx="3490">
                  <c:v>57.4</c:v>
                </c:pt>
                <c:pt idx="3491">
                  <c:v>57.8</c:v>
                </c:pt>
                <c:pt idx="3492">
                  <c:v>58.3</c:v>
                </c:pt>
                <c:pt idx="3493">
                  <c:v>58.8</c:v>
                </c:pt>
                <c:pt idx="3494">
                  <c:v>59.3</c:v>
                </c:pt>
                <c:pt idx="3495">
                  <c:v>59.7</c:v>
                </c:pt>
                <c:pt idx="3496">
                  <c:v>59.9</c:v>
                </c:pt>
                <c:pt idx="3497">
                  <c:v>60</c:v>
                </c:pt>
                <c:pt idx="3498">
                  <c:v>60.1</c:v>
                </c:pt>
                <c:pt idx="3499">
                  <c:v>60.3</c:v>
                </c:pt>
                <c:pt idx="3500">
                  <c:v>60.3</c:v>
                </c:pt>
                <c:pt idx="3501">
                  <c:v>60.3</c:v>
                </c:pt>
                <c:pt idx="3502">
                  <c:v>60.6</c:v>
                </c:pt>
                <c:pt idx="3503">
                  <c:v>61.1</c:v>
                </c:pt>
                <c:pt idx="3504">
                  <c:v>61.6</c:v>
                </c:pt>
                <c:pt idx="3505">
                  <c:v>61.9</c:v>
                </c:pt>
                <c:pt idx="3506">
                  <c:v>62.1</c:v>
                </c:pt>
                <c:pt idx="3507">
                  <c:v>62.2</c:v>
                </c:pt>
                <c:pt idx="3508">
                  <c:v>62</c:v>
                </c:pt>
                <c:pt idx="3509">
                  <c:v>61.7</c:v>
                </c:pt>
                <c:pt idx="3510">
                  <c:v>61.4</c:v>
                </c:pt>
                <c:pt idx="3511">
                  <c:v>61.1</c:v>
                </c:pt>
                <c:pt idx="3512">
                  <c:v>60.9</c:v>
                </c:pt>
                <c:pt idx="3513">
                  <c:v>60.7</c:v>
                </c:pt>
                <c:pt idx="3514">
                  <c:v>60.4</c:v>
                </c:pt>
                <c:pt idx="3515">
                  <c:v>60.3</c:v>
                </c:pt>
                <c:pt idx="3516">
                  <c:v>60</c:v>
                </c:pt>
                <c:pt idx="3517">
                  <c:v>59.8</c:v>
                </c:pt>
                <c:pt idx="3518">
                  <c:v>59.6</c:v>
                </c:pt>
                <c:pt idx="3519">
                  <c:v>59.3</c:v>
                </c:pt>
                <c:pt idx="3520">
                  <c:v>59.1</c:v>
                </c:pt>
                <c:pt idx="3521">
                  <c:v>59</c:v>
                </c:pt>
                <c:pt idx="3522">
                  <c:v>58.8</c:v>
                </c:pt>
                <c:pt idx="3523">
                  <c:v>58.8</c:v>
                </c:pt>
                <c:pt idx="3524">
                  <c:v>58.9</c:v>
                </c:pt>
                <c:pt idx="3525">
                  <c:v>59.1</c:v>
                </c:pt>
                <c:pt idx="3526">
                  <c:v>59.1</c:v>
                </c:pt>
                <c:pt idx="3527">
                  <c:v>59.2</c:v>
                </c:pt>
                <c:pt idx="3528">
                  <c:v>59.3</c:v>
                </c:pt>
                <c:pt idx="3529">
                  <c:v>59.4</c:v>
                </c:pt>
                <c:pt idx="3530">
                  <c:v>59.5</c:v>
                </c:pt>
                <c:pt idx="3531">
                  <c:v>59.7</c:v>
                </c:pt>
                <c:pt idx="3532">
                  <c:v>59.9</c:v>
                </c:pt>
                <c:pt idx="3533">
                  <c:v>59.9</c:v>
                </c:pt>
                <c:pt idx="3534">
                  <c:v>59.9</c:v>
                </c:pt>
                <c:pt idx="3535">
                  <c:v>59.8</c:v>
                </c:pt>
                <c:pt idx="3536">
                  <c:v>59.6</c:v>
                </c:pt>
                <c:pt idx="3537">
                  <c:v>59.2</c:v>
                </c:pt>
                <c:pt idx="3538">
                  <c:v>59</c:v>
                </c:pt>
                <c:pt idx="3539">
                  <c:v>58.8</c:v>
                </c:pt>
                <c:pt idx="3540">
                  <c:v>58.7</c:v>
                </c:pt>
                <c:pt idx="3541">
                  <c:v>58.6</c:v>
                </c:pt>
                <c:pt idx="3542">
                  <c:v>58.6</c:v>
                </c:pt>
                <c:pt idx="3543">
                  <c:v>58.8</c:v>
                </c:pt>
                <c:pt idx="3544">
                  <c:v>58.7</c:v>
                </c:pt>
                <c:pt idx="3545">
                  <c:v>58.4</c:v>
                </c:pt>
                <c:pt idx="3546">
                  <c:v>58.1</c:v>
                </c:pt>
                <c:pt idx="3547">
                  <c:v>57.9</c:v>
                </c:pt>
                <c:pt idx="3548">
                  <c:v>57.8</c:v>
                </c:pt>
                <c:pt idx="3549">
                  <c:v>57.8</c:v>
                </c:pt>
                <c:pt idx="3550">
                  <c:v>57.8</c:v>
                </c:pt>
                <c:pt idx="3551">
                  <c:v>57.9</c:v>
                </c:pt>
                <c:pt idx="3552">
                  <c:v>57.9</c:v>
                </c:pt>
                <c:pt idx="3553">
                  <c:v>57.9</c:v>
                </c:pt>
                <c:pt idx="3554">
                  <c:v>58</c:v>
                </c:pt>
                <c:pt idx="3555">
                  <c:v>58.1</c:v>
                </c:pt>
                <c:pt idx="3556">
                  <c:v>58.1</c:v>
                </c:pt>
                <c:pt idx="3557">
                  <c:v>58</c:v>
                </c:pt>
                <c:pt idx="3558">
                  <c:v>57.9</c:v>
                </c:pt>
                <c:pt idx="3559">
                  <c:v>57.6</c:v>
                </c:pt>
                <c:pt idx="3560">
                  <c:v>57.3</c:v>
                </c:pt>
                <c:pt idx="3561">
                  <c:v>56.9</c:v>
                </c:pt>
                <c:pt idx="3562">
                  <c:v>56.6</c:v>
                </c:pt>
                <c:pt idx="3563">
                  <c:v>56.5</c:v>
                </c:pt>
                <c:pt idx="3564">
                  <c:v>56.4</c:v>
                </c:pt>
                <c:pt idx="3565">
                  <c:v>56.2</c:v>
                </c:pt>
                <c:pt idx="3566">
                  <c:v>55.9</c:v>
                </c:pt>
                <c:pt idx="3567">
                  <c:v>55.7</c:v>
                </c:pt>
                <c:pt idx="3568">
                  <c:v>55.7</c:v>
                </c:pt>
                <c:pt idx="3569">
                  <c:v>55.8</c:v>
                </c:pt>
                <c:pt idx="3570">
                  <c:v>55.8</c:v>
                </c:pt>
                <c:pt idx="3571">
                  <c:v>55.7</c:v>
                </c:pt>
                <c:pt idx="3572">
                  <c:v>55.6</c:v>
                </c:pt>
                <c:pt idx="3573">
                  <c:v>55.6</c:v>
                </c:pt>
                <c:pt idx="3574">
                  <c:v>55.6</c:v>
                </c:pt>
                <c:pt idx="3575">
                  <c:v>55.4</c:v>
                </c:pt>
                <c:pt idx="3576">
                  <c:v>55.2</c:v>
                </c:pt>
                <c:pt idx="3577">
                  <c:v>55.1</c:v>
                </c:pt>
                <c:pt idx="3578">
                  <c:v>55</c:v>
                </c:pt>
                <c:pt idx="3579">
                  <c:v>54.9</c:v>
                </c:pt>
                <c:pt idx="3580">
                  <c:v>54.8</c:v>
                </c:pt>
                <c:pt idx="3581">
                  <c:v>54.5</c:v>
                </c:pt>
                <c:pt idx="3582">
                  <c:v>53.9</c:v>
                </c:pt>
                <c:pt idx="3583">
                  <c:v>53.3</c:v>
                </c:pt>
                <c:pt idx="3584">
                  <c:v>53</c:v>
                </c:pt>
                <c:pt idx="3585">
                  <c:v>52.9</c:v>
                </c:pt>
                <c:pt idx="3586">
                  <c:v>52.8</c:v>
                </c:pt>
                <c:pt idx="3587">
                  <c:v>52.8</c:v>
                </c:pt>
                <c:pt idx="3588">
                  <c:v>52.9</c:v>
                </c:pt>
                <c:pt idx="3589">
                  <c:v>52.7</c:v>
                </c:pt>
                <c:pt idx="3590">
                  <c:v>52.6</c:v>
                </c:pt>
                <c:pt idx="3591">
                  <c:v>52.6</c:v>
                </c:pt>
                <c:pt idx="3592">
                  <c:v>52.5</c:v>
                </c:pt>
                <c:pt idx="3593">
                  <c:v>52.6</c:v>
                </c:pt>
                <c:pt idx="3594">
                  <c:v>52.6</c:v>
                </c:pt>
                <c:pt idx="3595">
                  <c:v>52.7</c:v>
                </c:pt>
                <c:pt idx="3596">
                  <c:v>52.6</c:v>
                </c:pt>
                <c:pt idx="3597">
                  <c:v>52.4</c:v>
                </c:pt>
                <c:pt idx="3598">
                  <c:v>52.3</c:v>
                </c:pt>
                <c:pt idx="3599">
                  <c:v>52.5</c:v>
                </c:pt>
                <c:pt idx="3600">
                  <c:v>52.2</c:v>
                </c:pt>
                <c:pt idx="3601">
                  <c:v>51.7</c:v>
                </c:pt>
                <c:pt idx="3602">
                  <c:v>51.3</c:v>
                </c:pt>
                <c:pt idx="3603">
                  <c:v>51.4</c:v>
                </c:pt>
                <c:pt idx="3604">
                  <c:v>51.4</c:v>
                </c:pt>
                <c:pt idx="3605">
                  <c:v>51.8</c:v>
                </c:pt>
                <c:pt idx="3606">
                  <c:v>52.2</c:v>
                </c:pt>
                <c:pt idx="3607">
                  <c:v>52.8</c:v>
                </c:pt>
                <c:pt idx="3608">
                  <c:v>53.1</c:v>
                </c:pt>
                <c:pt idx="3609">
                  <c:v>53.3</c:v>
                </c:pt>
                <c:pt idx="3610">
                  <c:v>53.4</c:v>
                </c:pt>
                <c:pt idx="3611">
                  <c:v>53.4</c:v>
                </c:pt>
                <c:pt idx="3612">
                  <c:v>53.3</c:v>
                </c:pt>
                <c:pt idx="3613">
                  <c:v>53.2</c:v>
                </c:pt>
                <c:pt idx="3614">
                  <c:v>53.3</c:v>
                </c:pt>
                <c:pt idx="3615">
                  <c:v>53.3</c:v>
                </c:pt>
                <c:pt idx="3616">
                  <c:v>53.1</c:v>
                </c:pt>
                <c:pt idx="3617">
                  <c:v>53.1</c:v>
                </c:pt>
                <c:pt idx="3618">
                  <c:v>53.4</c:v>
                </c:pt>
                <c:pt idx="3619">
                  <c:v>53.4</c:v>
                </c:pt>
                <c:pt idx="3620">
                  <c:v>53.2</c:v>
                </c:pt>
                <c:pt idx="3621">
                  <c:v>53</c:v>
                </c:pt>
                <c:pt idx="3622">
                  <c:v>53</c:v>
                </c:pt>
                <c:pt idx="3623">
                  <c:v>53</c:v>
                </c:pt>
                <c:pt idx="3624">
                  <c:v>52.8</c:v>
                </c:pt>
                <c:pt idx="3625">
                  <c:v>52.4</c:v>
                </c:pt>
                <c:pt idx="3626">
                  <c:v>52.2</c:v>
                </c:pt>
                <c:pt idx="3627">
                  <c:v>52</c:v>
                </c:pt>
                <c:pt idx="3628">
                  <c:v>51.8</c:v>
                </c:pt>
                <c:pt idx="3629">
                  <c:v>51.8</c:v>
                </c:pt>
                <c:pt idx="3630">
                  <c:v>51.9</c:v>
                </c:pt>
                <c:pt idx="3631">
                  <c:v>51.9</c:v>
                </c:pt>
                <c:pt idx="3632">
                  <c:v>51.4</c:v>
                </c:pt>
                <c:pt idx="3633">
                  <c:v>51.2</c:v>
                </c:pt>
                <c:pt idx="3634">
                  <c:v>51.1</c:v>
                </c:pt>
                <c:pt idx="3635">
                  <c:v>51.2</c:v>
                </c:pt>
                <c:pt idx="3636">
                  <c:v>51</c:v>
                </c:pt>
                <c:pt idx="3637">
                  <c:v>51.1</c:v>
                </c:pt>
                <c:pt idx="3638">
                  <c:v>51.2</c:v>
                </c:pt>
                <c:pt idx="3639">
                  <c:v>51.4</c:v>
                </c:pt>
                <c:pt idx="3640">
                  <c:v>51.7</c:v>
                </c:pt>
                <c:pt idx="3641">
                  <c:v>51.9</c:v>
                </c:pt>
                <c:pt idx="3642">
                  <c:v>51.9</c:v>
                </c:pt>
                <c:pt idx="3643">
                  <c:v>51.8</c:v>
                </c:pt>
                <c:pt idx="3644">
                  <c:v>51.7</c:v>
                </c:pt>
                <c:pt idx="3645">
                  <c:v>51.8</c:v>
                </c:pt>
                <c:pt idx="3646">
                  <c:v>51.9</c:v>
                </c:pt>
                <c:pt idx="3647">
                  <c:v>51.8</c:v>
                </c:pt>
                <c:pt idx="3648">
                  <c:v>51.6</c:v>
                </c:pt>
                <c:pt idx="3649">
                  <c:v>51.7</c:v>
                </c:pt>
                <c:pt idx="3650">
                  <c:v>51.9</c:v>
                </c:pt>
                <c:pt idx="3651">
                  <c:v>51.9</c:v>
                </c:pt>
                <c:pt idx="3652">
                  <c:v>51.6</c:v>
                </c:pt>
                <c:pt idx="3653">
                  <c:v>51.5</c:v>
                </c:pt>
                <c:pt idx="3654">
                  <c:v>51.7</c:v>
                </c:pt>
                <c:pt idx="3655">
                  <c:v>51.8</c:v>
                </c:pt>
                <c:pt idx="3656">
                  <c:v>51.8</c:v>
                </c:pt>
                <c:pt idx="3657">
                  <c:v>51.5</c:v>
                </c:pt>
                <c:pt idx="3658">
                  <c:v>51.1</c:v>
                </c:pt>
                <c:pt idx="3659">
                  <c:v>50.7</c:v>
                </c:pt>
                <c:pt idx="3660">
                  <c:v>50.7</c:v>
                </c:pt>
                <c:pt idx="3661">
                  <c:v>50.6</c:v>
                </c:pt>
                <c:pt idx="3662">
                  <c:v>50.4</c:v>
                </c:pt>
                <c:pt idx="3663">
                  <c:v>50.1</c:v>
                </c:pt>
                <c:pt idx="3664">
                  <c:v>49.9</c:v>
                </c:pt>
                <c:pt idx="3665">
                  <c:v>50</c:v>
                </c:pt>
                <c:pt idx="3666">
                  <c:v>50.3</c:v>
                </c:pt>
                <c:pt idx="3667">
                  <c:v>50.5</c:v>
                </c:pt>
                <c:pt idx="3668">
                  <c:v>50.5</c:v>
                </c:pt>
                <c:pt idx="3669">
                  <c:v>50.4</c:v>
                </c:pt>
                <c:pt idx="3670">
                  <c:v>50.3</c:v>
                </c:pt>
                <c:pt idx="3671">
                  <c:v>50.3</c:v>
                </c:pt>
                <c:pt idx="3672">
                  <c:v>50.4</c:v>
                </c:pt>
                <c:pt idx="3673">
                  <c:v>50.5</c:v>
                </c:pt>
                <c:pt idx="3674">
                  <c:v>50.6</c:v>
                </c:pt>
                <c:pt idx="3675">
                  <c:v>50.7</c:v>
                </c:pt>
                <c:pt idx="3676">
                  <c:v>50.9</c:v>
                </c:pt>
                <c:pt idx="3677">
                  <c:v>50.9</c:v>
                </c:pt>
                <c:pt idx="3678">
                  <c:v>50.7</c:v>
                </c:pt>
                <c:pt idx="3679">
                  <c:v>50.6</c:v>
                </c:pt>
                <c:pt idx="3680">
                  <c:v>50.6</c:v>
                </c:pt>
                <c:pt idx="3681">
                  <c:v>50.6</c:v>
                </c:pt>
                <c:pt idx="3682">
                  <c:v>50.6</c:v>
                </c:pt>
                <c:pt idx="3683">
                  <c:v>50.4</c:v>
                </c:pt>
                <c:pt idx="3684">
                  <c:v>50.3</c:v>
                </c:pt>
                <c:pt idx="3685">
                  <c:v>50.1</c:v>
                </c:pt>
                <c:pt idx="3686">
                  <c:v>50</c:v>
                </c:pt>
                <c:pt idx="3687">
                  <c:v>50</c:v>
                </c:pt>
                <c:pt idx="3688">
                  <c:v>49.9</c:v>
                </c:pt>
                <c:pt idx="3689">
                  <c:v>49.7</c:v>
                </c:pt>
                <c:pt idx="3690">
                  <c:v>49.6</c:v>
                </c:pt>
                <c:pt idx="3691">
                  <c:v>49.5</c:v>
                </c:pt>
                <c:pt idx="3692">
                  <c:v>49.4</c:v>
                </c:pt>
                <c:pt idx="3693">
                  <c:v>49.4</c:v>
                </c:pt>
                <c:pt idx="3694">
                  <c:v>49.5</c:v>
                </c:pt>
                <c:pt idx="3695">
                  <c:v>49.5</c:v>
                </c:pt>
                <c:pt idx="3696">
                  <c:v>49.4</c:v>
                </c:pt>
                <c:pt idx="3697">
                  <c:v>49.3</c:v>
                </c:pt>
                <c:pt idx="3698">
                  <c:v>49.2</c:v>
                </c:pt>
                <c:pt idx="3699">
                  <c:v>49.3</c:v>
                </c:pt>
                <c:pt idx="3700">
                  <c:v>49.5</c:v>
                </c:pt>
                <c:pt idx="3701">
                  <c:v>49.3</c:v>
                </c:pt>
                <c:pt idx="3702">
                  <c:v>49</c:v>
                </c:pt>
                <c:pt idx="3703">
                  <c:v>49.1</c:v>
                </c:pt>
                <c:pt idx="3704">
                  <c:v>49.4</c:v>
                </c:pt>
                <c:pt idx="3705">
                  <c:v>49.4</c:v>
                </c:pt>
                <c:pt idx="3706">
                  <c:v>48.9</c:v>
                </c:pt>
                <c:pt idx="3707">
                  <c:v>48.5</c:v>
                </c:pt>
                <c:pt idx="3708">
                  <c:v>48.7</c:v>
                </c:pt>
                <c:pt idx="3709">
                  <c:v>48.9</c:v>
                </c:pt>
                <c:pt idx="3710">
                  <c:v>48.8</c:v>
                </c:pt>
                <c:pt idx="3711">
                  <c:v>49.2</c:v>
                </c:pt>
                <c:pt idx="3712">
                  <c:v>49.6</c:v>
                </c:pt>
                <c:pt idx="3713">
                  <c:v>49.8</c:v>
                </c:pt>
                <c:pt idx="3714">
                  <c:v>50</c:v>
                </c:pt>
                <c:pt idx="3715">
                  <c:v>49.9</c:v>
                </c:pt>
                <c:pt idx="3716">
                  <c:v>49.9</c:v>
                </c:pt>
                <c:pt idx="3717">
                  <c:v>50.1</c:v>
                </c:pt>
                <c:pt idx="3718">
                  <c:v>50.3</c:v>
                </c:pt>
                <c:pt idx="3719">
                  <c:v>50.4</c:v>
                </c:pt>
                <c:pt idx="3720">
                  <c:v>50.5</c:v>
                </c:pt>
                <c:pt idx="3721">
                  <c:v>50.6</c:v>
                </c:pt>
                <c:pt idx="3722">
                  <c:v>50.5</c:v>
                </c:pt>
                <c:pt idx="3723">
                  <c:v>50.5</c:v>
                </c:pt>
                <c:pt idx="3724">
                  <c:v>50.5</c:v>
                </c:pt>
                <c:pt idx="3725">
                  <c:v>50.5</c:v>
                </c:pt>
                <c:pt idx="3726">
                  <c:v>50.4</c:v>
                </c:pt>
                <c:pt idx="3727">
                  <c:v>50.4</c:v>
                </c:pt>
                <c:pt idx="3728">
                  <c:v>50.3</c:v>
                </c:pt>
                <c:pt idx="3729">
                  <c:v>50.2</c:v>
                </c:pt>
                <c:pt idx="3730">
                  <c:v>50.1</c:v>
                </c:pt>
                <c:pt idx="3731">
                  <c:v>50.1</c:v>
                </c:pt>
                <c:pt idx="3732">
                  <c:v>50.2</c:v>
                </c:pt>
                <c:pt idx="3733">
                  <c:v>50.2</c:v>
                </c:pt>
                <c:pt idx="3734">
                  <c:v>50.1</c:v>
                </c:pt>
                <c:pt idx="3735">
                  <c:v>50.1</c:v>
                </c:pt>
                <c:pt idx="3736">
                  <c:v>50.1</c:v>
                </c:pt>
                <c:pt idx="3737">
                  <c:v>50</c:v>
                </c:pt>
                <c:pt idx="3738">
                  <c:v>50</c:v>
                </c:pt>
                <c:pt idx="3739">
                  <c:v>50</c:v>
                </c:pt>
                <c:pt idx="3740">
                  <c:v>50</c:v>
                </c:pt>
                <c:pt idx="3741">
                  <c:v>49.9</c:v>
                </c:pt>
                <c:pt idx="3742">
                  <c:v>49.9</c:v>
                </c:pt>
                <c:pt idx="3743">
                  <c:v>50</c:v>
                </c:pt>
                <c:pt idx="3744">
                  <c:v>50</c:v>
                </c:pt>
                <c:pt idx="3745">
                  <c:v>50.1</c:v>
                </c:pt>
                <c:pt idx="3746">
                  <c:v>50.2</c:v>
                </c:pt>
                <c:pt idx="3747">
                  <c:v>50.2</c:v>
                </c:pt>
                <c:pt idx="3748">
                  <c:v>50.3</c:v>
                </c:pt>
                <c:pt idx="3749">
                  <c:v>50.6</c:v>
                </c:pt>
                <c:pt idx="3750">
                  <c:v>50.8</c:v>
                </c:pt>
                <c:pt idx="3751">
                  <c:v>50.8</c:v>
                </c:pt>
                <c:pt idx="3752">
                  <c:v>50.7</c:v>
                </c:pt>
                <c:pt idx="3753">
                  <c:v>50.7</c:v>
                </c:pt>
                <c:pt idx="3754">
                  <c:v>50.8</c:v>
                </c:pt>
                <c:pt idx="3755">
                  <c:v>50.9</c:v>
                </c:pt>
                <c:pt idx="3756">
                  <c:v>50.9</c:v>
                </c:pt>
                <c:pt idx="3757">
                  <c:v>50.9</c:v>
                </c:pt>
                <c:pt idx="3758">
                  <c:v>50.8</c:v>
                </c:pt>
                <c:pt idx="3759">
                  <c:v>50.7</c:v>
                </c:pt>
                <c:pt idx="3760">
                  <c:v>50.6</c:v>
                </c:pt>
                <c:pt idx="3761">
                  <c:v>50.6</c:v>
                </c:pt>
                <c:pt idx="3762">
                  <c:v>50.5</c:v>
                </c:pt>
                <c:pt idx="3763">
                  <c:v>50.4</c:v>
                </c:pt>
                <c:pt idx="3764">
                  <c:v>50.3</c:v>
                </c:pt>
                <c:pt idx="3765">
                  <c:v>49.9</c:v>
                </c:pt>
                <c:pt idx="3766">
                  <c:v>49.4</c:v>
                </c:pt>
                <c:pt idx="3767">
                  <c:v>49</c:v>
                </c:pt>
                <c:pt idx="3768">
                  <c:v>48.5</c:v>
                </c:pt>
                <c:pt idx="3769">
                  <c:v>47.9</c:v>
                </c:pt>
                <c:pt idx="3770">
                  <c:v>47.2</c:v>
                </c:pt>
                <c:pt idx="3771">
                  <c:v>46.8</c:v>
                </c:pt>
                <c:pt idx="3772">
                  <c:v>46.4</c:v>
                </c:pt>
                <c:pt idx="3773">
                  <c:v>46.3</c:v>
                </c:pt>
                <c:pt idx="3774">
                  <c:v>46.4</c:v>
                </c:pt>
                <c:pt idx="3775">
                  <c:v>46.3</c:v>
                </c:pt>
                <c:pt idx="3776">
                  <c:v>46.2</c:v>
                </c:pt>
                <c:pt idx="3777">
                  <c:v>46</c:v>
                </c:pt>
                <c:pt idx="3778">
                  <c:v>46</c:v>
                </c:pt>
                <c:pt idx="3779">
                  <c:v>46.1</c:v>
                </c:pt>
                <c:pt idx="3780">
                  <c:v>46.3</c:v>
                </c:pt>
                <c:pt idx="3781">
                  <c:v>46.6</c:v>
                </c:pt>
                <c:pt idx="3782">
                  <c:v>46.7</c:v>
                </c:pt>
                <c:pt idx="3783">
                  <c:v>46.8</c:v>
                </c:pt>
                <c:pt idx="3784">
                  <c:v>46.6</c:v>
                </c:pt>
                <c:pt idx="3785">
                  <c:v>46.4</c:v>
                </c:pt>
                <c:pt idx="3786">
                  <c:v>46.5</c:v>
                </c:pt>
                <c:pt idx="3787">
                  <c:v>46.6</c:v>
                </c:pt>
                <c:pt idx="3788">
                  <c:v>46.8</c:v>
                </c:pt>
                <c:pt idx="3789">
                  <c:v>47.1</c:v>
                </c:pt>
                <c:pt idx="3790">
                  <c:v>47.3</c:v>
                </c:pt>
                <c:pt idx="3791">
                  <c:v>47.3</c:v>
                </c:pt>
                <c:pt idx="3792">
                  <c:v>47</c:v>
                </c:pt>
                <c:pt idx="3793">
                  <c:v>46.5</c:v>
                </c:pt>
                <c:pt idx="3794">
                  <c:v>46.1</c:v>
                </c:pt>
                <c:pt idx="3795">
                  <c:v>46.4</c:v>
                </c:pt>
                <c:pt idx="3796">
                  <c:v>47</c:v>
                </c:pt>
                <c:pt idx="3797">
                  <c:v>47.3</c:v>
                </c:pt>
                <c:pt idx="3798">
                  <c:v>47.8</c:v>
                </c:pt>
                <c:pt idx="3799">
                  <c:v>48.2</c:v>
                </c:pt>
                <c:pt idx="3800">
                  <c:v>48.3</c:v>
                </c:pt>
                <c:pt idx="3801">
                  <c:v>48.2</c:v>
                </c:pt>
                <c:pt idx="3802">
                  <c:v>47.5</c:v>
                </c:pt>
                <c:pt idx="3803">
                  <c:v>47.2</c:v>
                </c:pt>
                <c:pt idx="3804">
                  <c:v>47.7</c:v>
                </c:pt>
                <c:pt idx="3805">
                  <c:v>48.3</c:v>
                </c:pt>
                <c:pt idx="3806">
                  <c:v>47.8</c:v>
                </c:pt>
                <c:pt idx="3807">
                  <c:v>47.4</c:v>
                </c:pt>
                <c:pt idx="3808">
                  <c:v>47.1</c:v>
                </c:pt>
                <c:pt idx="3809">
                  <c:v>47.2</c:v>
                </c:pt>
                <c:pt idx="3810">
                  <c:v>47.5</c:v>
                </c:pt>
                <c:pt idx="3811">
                  <c:v>47.8</c:v>
                </c:pt>
                <c:pt idx="3812">
                  <c:v>48.1</c:v>
                </c:pt>
                <c:pt idx="3813">
                  <c:v>48.1</c:v>
                </c:pt>
                <c:pt idx="3814">
                  <c:v>47.7</c:v>
                </c:pt>
                <c:pt idx="3815">
                  <c:v>48.1</c:v>
                </c:pt>
                <c:pt idx="3816">
                  <c:v>48.7</c:v>
                </c:pt>
                <c:pt idx="3817">
                  <c:v>48.9</c:v>
                </c:pt>
                <c:pt idx="3818">
                  <c:v>48.9</c:v>
                </c:pt>
                <c:pt idx="3819">
                  <c:v>48.9</c:v>
                </c:pt>
                <c:pt idx="3820">
                  <c:v>48.9</c:v>
                </c:pt>
                <c:pt idx="3821">
                  <c:v>48.9</c:v>
                </c:pt>
                <c:pt idx="3822">
                  <c:v>48.8</c:v>
                </c:pt>
                <c:pt idx="3823">
                  <c:v>48.6</c:v>
                </c:pt>
                <c:pt idx="3824">
                  <c:v>48.4</c:v>
                </c:pt>
                <c:pt idx="3825">
                  <c:v>48.4</c:v>
                </c:pt>
                <c:pt idx="3826">
                  <c:v>48.4</c:v>
                </c:pt>
                <c:pt idx="3827">
                  <c:v>48.7</c:v>
                </c:pt>
                <c:pt idx="3828">
                  <c:v>48.8</c:v>
                </c:pt>
                <c:pt idx="3829">
                  <c:v>48.9</c:v>
                </c:pt>
                <c:pt idx="3830">
                  <c:v>48.8</c:v>
                </c:pt>
                <c:pt idx="3831">
                  <c:v>48.6</c:v>
                </c:pt>
                <c:pt idx="3832">
                  <c:v>48.7</c:v>
                </c:pt>
                <c:pt idx="3833">
                  <c:v>48.8</c:v>
                </c:pt>
                <c:pt idx="3834">
                  <c:v>48.9</c:v>
                </c:pt>
                <c:pt idx="3835">
                  <c:v>48.8</c:v>
                </c:pt>
                <c:pt idx="3836">
                  <c:v>48.8</c:v>
                </c:pt>
                <c:pt idx="3837">
                  <c:v>48.9</c:v>
                </c:pt>
                <c:pt idx="3838">
                  <c:v>49</c:v>
                </c:pt>
                <c:pt idx="3839">
                  <c:v>49.1</c:v>
                </c:pt>
                <c:pt idx="3840">
                  <c:v>49.2</c:v>
                </c:pt>
                <c:pt idx="3841">
                  <c:v>49.3</c:v>
                </c:pt>
                <c:pt idx="3842">
                  <c:v>49.5</c:v>
                </c:pt>
                <c:pt idx="3843">
                  <c:v>49.6</c:v>
                </c:pt>
                <c:pt idx="3844">
                  <c:v>49.7</c:v>
                </c:pt>
                <c:pt idx="3845">
                  <c:v>49.8</c:v>
                </c:pt>
                <c:pt idx="3846">
                  <c:v>49.8</c:v>
                </c:pt>
                <c:pt idx="3847">
                  <c:v>49.9</c:v>
                </c:pt>
                <c:pt idx="3848">
                  <c:v>50</c:v>
                </c:pt>
                <c:pt idx="3849">
                  <c:v>50</c:v>
                </c:pt>
                <c:pt idx="3850">
                  <c:v>49.8</c:v>
                </c:pt>
                <c:pt idx="3851">
                  <c:v>49.7</c:v>
                </c:pt>
                <c:pt idx="3852">
                  <c:v>49.6</c:v>
                </c:pt>
                <c:pt idx="3853">
                  <c:v>49.6</c:v>
                </c:pt>
                <c:pt idx="3854">
                  <c:v>49.6</c:v>
                </c:pt>
                <c:pt idx="3855">
                  <c:v>49.6</c:v>
                </c:pt>
                <c:pt idx="3856">
                  <c:v>49.6</c:v>
                </c:pt>
                <c:pt idx="3857">
                  <c:v>49.5</c:v>
                </c:pt>
                <c:pt idx="3858">
                  <c:v>49.6</c:v>
                </c:pt>
                <c:pt idx="3859">
                  <c:v>49.8</c:v>
                </c:pt>
                <c:pt idx="3860">
                  <c:v>49.9</c:v>
                </c:pt>
                <c:pt idx="3861">
                  <c:v>50</c:v>
                </c:pt>
                <c:pt idx="3862">
                  <c:v>50.1</c:v>
                </c:pt>
                <c:pt idx="3863">
                  <c:v>50.3</c:v>
                </c:pt>
                <c:pt idx="3864">
                  <c:v>50.5</c:v>
                </c:pt>
                <c:pt idx="3865">
                  <c:v>50.8</c:v>
                </c:pt>
                <c:pt idx="3866">
                  <c:v>51.1</c:v>
                </c:pt>
                <c:pt idx="3867">
                  <c:v>51.4</c:v>
                </c:pt>
                <c:pt idx="3868">
                  <c:v>51.6</c:v>
                </c:pt>
                <c:pt idx="3869">
                  <c:v>51.7</c:v>
                </c:pt>
                <c:pt idx="3870">
                  <c:v>51.8</c:v>
                </c:pt>
                <c:pt idx="3871">
                  <c:v>51.9</c:v>
                </c:pt>
                <c:pt idx="3872">
                  <c:v>52.1</c:v>
                </c:pt>
                <c:pt idx="3873">
                  <c:v>52.1</c:v>
                </c:pt>
                <c:pt idx="3874">
                  <c:v>52.2</c:v>
                </c:pt>
                <c:pt idx="3875">
                  <c:v>52.3</c:v>
                </c:pt>
                <c:pt idx="3876">
                  <c:v>52.4</c:v>
                </c:pt>
                <c:pt idx="3877">
                  <c:v>52.4</c:v>
                </c:pt>
                <c:pt idx="3878">
                  <c:v>52.2</c:v>
                </c:pt>
                <c:pt idx="3879">
                  <c:v>52.2</c:v>
                </c:pt>
                <c:pt idx="3880">
                  <c:v>52.3</c:v>
                </c:pt>
                <c:pt idx="3881">
                  <c:v>52.3</c:v>
                </c:pt>
                <c:pt idx="3882">
                  <c:v>52.4</c:v>
                </c:pt>
                <c:pt idx="3883">
                  <c:v>52.6</c:v>
                </c:pt>
                <c:pt idx="3884">
                  <c:v>52.7</c:v>
                </c:pt>
                <c:pt idx="3885">
                  <c:v>52.8</c:v>
                </c:pt>
                <c:pt idx="3886">
                  <c:v>52.8</c:v>
                </c:pt>
                <c:pt idx="3887">
                  <c:v>52.9</c:v>
                </c:pt>
                <c:pt idx="3888">
                  <c:v>52.9</c:v>
                </c:pt>
                <c:pt idx="3889">
                  <c:v>53</c:v>
                </c:pt>
                <c:pt idx="3890">
                  <c:v>53</c:v>
                </c:pt>
                <c:pt idx="3891">
                  <c:v>53.2</c:v>
                </c:pt>
                <c:pt idx="3892">
                  <c:v>53.2</c:v>
                </c:pt>
                <c:pt idx="3893">
                  <c:v>53.1</c:v>
                </c:pt>
                <c:pt idx="3894">
                  <c:v>53</c:v>
                </c:pt>
                <c:pt idx="3895">
                  <c:v>52.8</c:v>
                </c:pt>
                <c:pt idx="3896">
                  <c:v>52.4</c:v>
                </c:pt>
                <c:pt idx="3897">
                  <c:v>52.2</c:v>
                </c:pt>
                <c:pt idx="3898">
                  <c:v>52.2</c:v>
                </c:pt>
                <c:pt idx="3899">
                  <c:v>52.4</c:v>
                </c:pt>
                <c:pt idx="3900">
                  <c:v>52.5</c:v>
                </c:pt>
                <c:pt idx="3901">
                  <c:v>52.2</c:v>
                </c:pt>
                <c:pt idx="3902">
                  <c:v>52.1</c:v>
                </c:pt>
                <c:pt idx="3903">
                  <c:v>52.1</c:v>
                </c:pt>
                <c:pt idx="3904">
                  <c:v>52.1</c:v>
                </c:pt>
                <c:pt idx="3905">
                  <c:v>52.1</c:v>
                </c:pt>
                <c:pt idx="3906">
                  <c:v>52.1</c:v>
                </c:pt>
                <c:pt idx="3907">
                  <c:v>52.1</c:v>
                </c:pt>
                <c:pt idx="3908">
                  <c:v>52</c:v>
                </c:pt>
                <c:pt idx="3909">
                  <c:v>52.1</c:v>
                </c:pt>
                <c:pt idx="3910">
                  <c:v>52.2</c:v>
                </c:pt>
                <c:pt idx="3911">
                  <c:v>52.3</c:v>
                </c:pt>
                <c:pt idx="3912">
                  <c:v>52.3</c:v>
                </c:pt>
                <c:pt idx="3913">
                  <c:v>52.4</c:v>
                </c:pt>
                <c:pt idx="3914">
                  <c:v>52.5</c:v>
                </c:pt>
                <c:pt idx="3915">
                  <c:v>52.5</c:v>
                </c:pt>
                <c:pt idx="3916">
                  <c:v>52.5</c:v>
                </c:pt>
                <c:pt idx="3917">
                  <c:v>52.5</c:v>
                </c:pt>
                <c:pt idx="3918">
                  <c:v>52.4</c:v>
                </c:pt>
                <c:pt idx="3919">
                  <c:v>52.5</c:v>
                </c:pt>
                <c:pt idx="3920">
                  <c:v>52.5</c:v>
                </c:pt>
                <c:pt idx="3921">
                  <c:v>52.3</c:v>
                </c:pt>
                <c:pt idx="3922">
                  <c:v>52.2</c:v>
                </c:pt>
                <c:pt idx="3923">
                  <c:v>52.1</c:v>
                </c:pt>
                <c:pt idx="3924">
                  <c:v>52</c:v>
                </c:pt>
                <c:pt idx="3925">
                  <c:v>51.9</c:v>
                </c:pt>
                <c:pt idx="3926">
                  <c:v>51.8</c:v>
                </c:pt>
                <c:pt idx="3927">
                  <c:v>51.8</c:v>
                </c:pt>
                <c:pt idx="3928">
                  <c:v>51.8</c:v>
                </c:pt>
                <c:pt idx="3929">
                  <c:v>51.9</c:v>
                </c:pt>
                <c:pt idx="3930">
                  <c:v>51.8</c:v>
                </c:pt>
                <c:pt idx="3931">
                  <c:v>51.8</c:v>
                </c:pt>
                <c:pt idx="3932">
                  <c:v>51.8</c:v>
                </c:pt>
                <c:pt idx="3933">
                  <c:v>51.6</c:v>
                </c:pt>
                <c:pt idx="3934">
                  <c:v>51.3</c:v>
                </c:pt>
                <c:pt idx="3935">
                  <c:v>51.2</c:v>
                </c:pt>
                <c:pt idx="3936">
                  <c:v>51.3</c:v>
                </c:pt>
                <c:pt idx="3937">
                  <c:v>51.2</c:v>
                </c:pt>
                <c:pt idx="3938">
                  <c:v>51</c:v>
                </c:pt>
                <c:pt idx="3939">
                  <c:v>51</c:v>
                </c:pt>
                <c:pt idx="3940">
                  <c:v>51.1</c:v>
                </c:pt>
                <c:pt idx="3941">
                  <c:v>51.2</c:v>
                </c:pt>
                <c:pt idx="3942">
                  <c:v>51.1</c:v>
                </c:pt>
                <c:pt idx="3943">
                  <c:v>51.1</c:v>
                </c:pt>
                <c:pt idx="3944">
                  <c:v>51.2</c:v>
                </c:pt>
                <c:pt idx="3945">
                  <c:v>51.3</c:v>
                </c:pt>
                <c:pt idx="3946">
                  <c:v>51.3</c:v>
                </c:pt>
                <c:pt idx="3947">
                  <c:v>51.3</c:v>
                </c:pt>
                <c:pt idx="3948">
                  <c:v>51.3</c:v>
                </c:pt>
                <c:pt idx="3949">
                  <c:v>51.3</c:v>
                </c:pt>
                <c:pt idx="3950">
                  <c:v>51.4</c:v>
                </c:pt>
                <c:pt idx="3951">
                  <c:v>51.5</c:v>
                </c:pt>
                <c:pt idx="3952">
                  <c:v>51.5</c:v>
                </c:pt>
                <c:pt idx="3953">
                  <c:v>51.3</c:v>
                </c:pt>
                <c:pt idx="3954">
                  <c:v>51.1</c:v>
                </c:pt>
                <c:pt idx="3955">
                  <c:v>51.1</c:v>
                </c:pt>
                <c:pt idx="3956">
                  <c:v>51.1</c:v>
                </c:pt>
                <c:pt idx="3957">
                  <c:v>51.1</c:v>
                </c:pt>
                <c:pt idx="3958">
                  <c:v>50.8</c:v>
                </c:pt>
                <c:pt idx="3959">
                  <c:v>50.3</c:v>
                </c:pt>
                <c:pt idx="3960">
                  <c:v>50.9</c:v>
                </c:pt>
                <c:pt idx="3961">
                  <c:v>51.2</c:v>
                </c:pt>
                <c:pt idx="3962">
                  <c:v>51.2</c:v>
                </c:pt>
                <c:pt idx="3963">
                  <c:v>51.2</c:v>
                </c:pt>
                <c:pt idx="3964">
                  <c:v>51.2</c:v>
                </c:pt>
                <c:pt idx="3965">
                  <c:v>51.1</c:v>
                </c:pt>
                <c:pt idx="3966">
                  <c:v>51.1</c:v>
                </c:pt>
                <c:pt idx="3967">
                  <c:v>51.2</c:v>
                </c:pt>
                <c:pt idx="3968">
                  <c:v>51.2</c:v>
                </c:pt>
                <c:pt idx="3969">
                  <c:v>51.3</c:v>
                </c:pt>
                <c:pt idx="3970">
                  <c:v>51.4</c:v>
                </c:pt>
                <c:pt idx="3971">
                  <c:v>51.6</c:v>
                </c:pt>
                <c:pt idx="3972">
                  <c:v>51.8</c:v>
                </c:pt>
                <c:pt idx="3973">
                  <c:v>51.8</c:v>
                </c:pt>
                <c:pt idx="3974">
                  <c:v>51.8</c:v>
                </c:pt>
                <c:pt idx="3975">
                  <c:v>51.9</c:v>
                </c:pt>
                <c:pt idx="3976">
                  <c:v>52</c:v>
                </c:pt>
                <c:pt idx="3977">
                  <c:v>52</c:v>
                </c:pt>
                <c:pt idx="3978">
                  <c:v>52</c:v>
                </c:pt>
                <c:pt idx="3979">
                  <c:v>52.2</c:v>
                </c:pt>
                <c:pt idx="3980">
                  <c:v>52.4</c:v>
                </c:pt>
                <c:pt idx="3981">
                  <c:v>52.5</c:v>
                </c:pt>
                <c:pt idx="3982">
                  <c:v>52.6</c:v>
                </c:pt>
                <c:pt idx="3983">
                  <c:v>52.4</c:v>
                </c:pt>
                <c:pt idx="3984">
                  <c:v>52.3</c:v>
                </c:pt>
                <c:pt idx="3985">
                  <c:v>52.1</c:v>
                </c:pt>
                <c:pt idx="3986">
                  <c:v>52</c:v>
                </c:pt>
                <c:pt idx="3987">
                  <c:v>51.8</c:v>
                </c:pt>
                <c:pt idx="3988">
                  <c:v>51.8</c:v>
                </c:pt>
                <c:pt idx="3989">
                  <c:v>51.6</c:v>
                </c:pt>
                <c:pt idx="3990">
                  <c:v>51.4</c:v>
                </c:pt>
                <c:pt idx="3991">
                  <c:v>51.3</c:v>
                </c:pt>
                <c:pt idx="3992">
                  <c:v>50.9</c:v>
                </c:pt>
                <c:pt idx="3993">
                  <c:v>50.3</c:v>
                </c:pt>
                <c:pt idx="3994">
                  <c:v>49.8</c:v>
                </c:pt>
                <c:pt idx="3995">
                  <c:v>49.4</c:v>
                </c:pt>
                <c:pt idx="3996">
                  <c:v>49</c:v>
                </c:pt>
                <c:pt idx="3997">
                  <c:v>48.5</c:v>
                </c:pt>
                <c:pt idx="3998">
                  <c:v>48.4</c:v>
                </c:pt>
                <c:pt idx="3999">
                  <c:v>48.6</c:v>
                </c:pt>
                <c:pt idx="4000">
                  <c:v>48.9</c:v>
                </c:pt>
                <c:pt idx="4001">
                  <c:v>49.2</c:v>
                </c:pt>
                <c:pt idx="4002">
                  <c:v>49.3</c:v>
                </c:pt>
                <c:pt idx="4003">
                  <c:v>49.4</c:v>
                </c:pt>
                <c:pt idx="4004">
                  <c:v>49.6</c:v>
                </c:pt>
                <c:pt idx="4005">
                  <c:v>49.9</c:v>
                </c:pt>
                <c:pt idx="4006">
                  <c:v>50.1</c:v>
                </c:pt>
                <c:pt idx="4007">
                  <c:v>50.3</c:v>
                </c:pt>
                <c:pt idx="4008">
                  <c:v>50.7</c:v>
                </c:pt>
                <c:pt idx="4009">
                  <c:v>50.8</c:v>
                </c:pt>
                <c:pt idx="4010">
                  <c:v>50.8</c:v>
                </c:pt>
                <c:pt idx="4011">
                  <c:v>50.8</c:v>
                </c:pt>
                <c:pt idx="4012">
                  <c:v>50.9</c:v>
                </c:pt>
                <c:pt idx="4013">
                  <c:v>51</c:v>
                </c:pt>
                <c:pt idx="4014">
                  <c:v>51.1</c:v>
                </c:pt>
                <c:pt idx="4015">
                  <c:v>51</c:v>
                </c:pt>
                <c:pt idx="4016">
                  <c:v>51</c:v>
                </c:pt>
                <c:pt idx="4017">
                  <c:v>50.9</c:v>
                </c:pt>
                <c:pt idx="4018">
                  <c:v>50.8</c:v>
                </c:pt>
                <c:pt idx="4019">
                  <c:v>50.8</c:v>
                </c:pt>
                <c:pt idx="4020">
                  <c:v>50.8</c:v>
                </c:pt>
                <c:pt idx="4021">
                  <c:v>50.9</c:v>
                </c:pt>
                <c:pt idx="4022">
                  <c:v>50.9</c:v>
                </c:pt>
                <c:pt idx="4023">
                  <c:v>51.1</c:v>
                </c:pt>
                <c:pt idx="4024">
                  <c:v>51.4</c:v>
                </c:pt>
                <c:pt idx="4025">
                  <c:v>51.7</c:v>
                </c:pt>
                <c:pt idx="4026">
                  <c:v>52.1</c:v>
                </c:pt>
                <c:pt idx="4027">
                  <c:v>52.6</c:v>
                </c:pt>
                <c:pt idx="4028">
                  <c:v>53.1</c:v>
                </c:pt>
                <c:pt idx="4029">
                  <c:v>53.2</c:v>
                </c:pt>
                <c:pt idx="4030">
                  <c:v>53.4</c:v>
                </c:pt>
                <c:pt idx="4031">
                  <c:v>53.7</c:v>
                </c:pt>
                <c:pt idx="4032">
                  <c:v>54.3</c:v>
                </c:pt>
                <c:pt idx="4033">
                  <c:v>54.8</c:v>
                </c:pt>
                <c:pt idx="4034">
                  <c:v>55.3</c:v>
                </c:pt>
                <c:pt idx="4035">
                  <c:v>55.7</c:v>
                </c:pt>
                <c:pt idx="4036">
                  <c:v>55.7</c:v>
                </c:pt>
                <c:pt idx="4037">
                  <c:v>55.7</c:v>
                </c:pt>
                <c:pt idx="4038">
                  <c:v>55.8</c:v>
                </c:pt>
                <c:pt idx="4039">
                  <c:v>55.8</c:v>
                </c:pt>
                <c:pt idx="4040">
                  <c:v>55.8</c:v>
                </c:pt>
                <c:pt idx="4041">
                  <c:v>55.9</c:v>
                </c:pt>
                <c:pt idx="4042">
                  <c:v>55.9</c:v>
                </c:pt>
                <c:pt idx="4043">
                  <c:v>56</c:v>
                </c:pt>
                <c:pt idx="4044">
                  <c:v>56.2</c:v>
                </c:pt>
                <c:pt idx="4045">
                  <c:v>56.3</c:v>
                </c:pt>
                <c:pt idx="4046">
                  <c:v>56.3</c:v>
                </c:pt>
                <c:pt idx="4047">
                  <c:v>56.3</c:v>
                </c:pt>
                <c:pt idx="4048">
                  <c:v>56.5</c:v>
                </c:pt>
                <c:pt idx="4049">
                  <c:v>56.6</c:v>
                </c:pt>
                <c:pt idx="4050">
                  <c:v>56.7</c:v>
                </c:pt>
                <c:pt idx="4051">
                  <c:v>56.8</c:v>
                </c:pt>
                <c:pt idx="4052">
                  <c:v>56.8</c:v>
                </c:pt>
                <c:pt idx="4053">
                  <c:v>56.9</c:v>
                </c:pt>
                <c:pt idx="4054">
                  <c:v>57</c:v>
                </c:pt>
                <c:pt idx="4055">
                  <c:v>57.3</c:v>
                </c:pt>
                <c:pt idx="4056">
                  <c:v>57.5</c:v>
                </c:pt>
                <c:pt idx="4057">
                  <c:v>57.6</c:v>
                </c:pt>
                <c:pt idx="4058">
                  <c:v>57.7</c:v>
                </c:pt>
                <c:pt idx="4059">
                  <c:v>57.8</c:v>
                </c:pt>
                <c:pt idx="4060">
                  <c:v>57.9</c:v>
                </c:pt>
                <c:pt idx="4061">
                  <c:v>58</c:v>
                </c:pt>
                <c:pt idx="4062">
                  <c:v>58.1</c:v>
                </c:pt>
                <c:pt idx="4063">
                  <c:v>58.1</c:v>
                </c:pt>
                <c:pt idx="4064">
                  <c:v>57.9</c:v>
                </c:pt>
                <c:pt idx="4065">
                  <c:v>57.5</c:v>
                </c:pt>
                <c:pt idx="4066">
                  <c:v>57.2</c:v>
                </c:pt>
                <c:pt idx="4067">
                  <c:v>56.7</c:v>
                </c:pt>
                <c:pt idx="4068">
                  <c:v>56.4</c:v>
                </c:pt>
                <c:pt idx="4069">
                  <c:v>56.1</c:v>
                </c:pt>
                <c:pt idx="4070">
                  <c:v>55.8</c:v>
                </c:pt>
                <c:pt idx="4071">
                  <c:v>55.5</c:v>
                </c:pt>
                <c:pt idx="4072">
                  <c:v>55.2</c:v>
                </c:pt>
                <c:pt idx="4073">
                  <c:v>54.9</c:v>
                </c:pt>
                <c:pt idx="4074">
                  <c:v>54.5</c:v>
                </c:pt>
                <c:pt idx="4075">
                  <c:v>54.4</c:v>
                </c:pt>
                <c:pt idx="4076">
                  <c:v>54.5</c:v>
                </c:pt>
                <c:pt idx="4077">
                  <c:v>54.6</c:v>
                </c:pt>
                <c:pt idx="4078">
                  <c:v>54.7</c:v>
                </c:pt>
                <c:pt idx="4079">
                  <c:v>54.9</c:v>
                </c:pt>
                <c:pt idx="4080">
                  <c:v>55.1</c:v>
                </c:pt>
                <c:pt idx="4081">
                  <c:v>55.2</c:v>
                </c:pt>
                <c:pt idx="4082">
                  <c:v>55.2</c:v>
                </c:pt>
                <c:pt idx="4083">
                  <c:v>55.3</c:v>
                </c:pt>
                <c:pt idx="4084">
                  <c:v>55.2</c:v>
                </c:pt>
                <c:pt idx="4085">
                  <c:v>55</c:v>
                </c:pt>
                <c:pt idx="4086">
                  <c:v>55</c:v>
                </c:pt>
                <c:pt idx="4087">
                  <c:v>55.3</c:v>
                </c:pt>
                <c:pt idx="4088">
                  <c:v>55.5</c:v>
                </c:pt>
                <c:pt idx="4089">
                  <c:v>55.6</c:v>
                </c:pt>
                <c:pt idx="4090">
                  <c:v>55.7</c:v>
                </c:pt>
                <c:pt idx="4091">
                  <c:v>55.8</c:v>
                </c:pt>
                <c:pt idx="4092">
                  <c:v>55.8</c:v>
                </c:pt>
                <c:pt idx="4093">
                  <c:v>55.9</c:v>
                </c:pt>
                <c:pt idx="4094">
                  <c:v>56</c:v>
                </c:pt>
                <c:pt idx="4095">
                  <c:v>55.9</c:v>
                </c:pt>
                <c:pt idx="4096">
                  <c:v>55.8</c:v>
                </c:pt>
                <c:pt idx="4097">
                  <c:v>55.8</c:v>
                </c:pt>
                <c:pt idx="4098">
                  <c:v>55.7</c:v>
                </c:pt>
                <c:pt idx="4099">
                  <c:v>55.5</c:v>
                </c:pt>
                <c:pt idx="4100">
                  <c:v>55.4</c:v>
                </c:pt>
                <c:pt idx="4101">
                  <c:v>55.4</c:v>
                </c:pt>
                <c:pt idx="4102">
                  <c:v>55.3</c:v>
                </c:pt>
                <c:pt idx="4103">
                  <c:v>55.4</c:v>
                </c:pt>
                <c:pt idx="4104">
                  <c:v>55.7</c:v>
                </c:pt>
                <c:pt idx="4105">
                  <c:v>55.9</c:v>
                </c:pt>
                <c:pt idx="4106">
                  <c:v>56</c:v>
                </c:pt>
                <c:pt idx="4107">
                  <c:v>56</c:v>
                </c:pt>
                <c:pt idx="4108">
                  <c:v>56</c:v>
                </c:pt>
                <c:pt idx="4109">
                  <c:v>55.9</c:v>
                </c:pt>
                <c:pt idx="4110">
                  <c:v>55.8</c:v>
                </c:pt>
                <c:pt idx="4111">
                  <c:v>55.7</c:v>
                </c:pt>
                <c:pt idx="4112">
                  <c:v>55.6</c:v>
                </c:pt>
                <c:pt idx="4113">
                  <c:v>55.6</c:v>
                </c:pt>
                <c:pt idx="4114">
                  <c:v>55.3</c:v>
                </c:pt>
                <c:pt idx="4115">
                  <c:v>55.2</c:v>
                </c:pt>
                <c:pt idx="4116">
                  <c:v>55.1</c:v>
                </c:pt>
                <c:pt idx="4117">
                  <c:v>55.1</c:v>
                </c:pt>
                <c:pt idx="4118">
                  <c:v>55.1</c:v>
                </c:pt>
                <c:pt idx="4119">
                  <c:v>55.1</c:v>
                </c:pt>
                <c:pt idx="4120">
                  <c:v>55.3</c:v>
                </c:pt>
                <c:pt idx="4121">
                  <c:v>55.2</c:v>
                </c:pt>
                <c:pt idx="4122">
                  <c:v>55.2</c:v>
                </c:pt>
                <c:pt idx="4123">
                  <c:v>55.1</c:v>
                </c:pt>
                <c:pt idx="4124">
                  <c:v>55.1</c:v>
                </c:pt>
                <c:pt idx="4125">
                  <c:v>55</c:v>
                </c:pt>
                <c:pt idx="4126">
                  <c:v>54.9</c:v>
                </c:pt>
                <c:pt idx="4127">
                  <c:v>54.9</c:v>
                </c:pt>
                <c:pt idx="4128">
                  <c:v>54.8</c:v>
                </c:pt>
                <c:pt idx="4129">
                  <c:v>54.8</c:v>
                </c:pt>
                <c:pt idx="4130">
                  <c:v>54.8</c:v>
                </c:pt>
                <c:pt idx="4131">
                  <c:v>54.8</c:v>
                </c:pt>
                <c:pt idx="4132">
                  <c:v>55.8</c:v>
                </c:pt>
                <c:pt idx="4133">
                  <c:v>56</c:v>
                </c:pt>
                <c:pt idx="4134">
                  <c:v>56.9</c:v>
                </c:pt>
                <c:pt idx="4135">
                  <c:v>56.9</c:v>
                </c:pt>
                <c:pt idx="4136">
                  <c:v>56.9</c:v>
                </c:pt>
                <c:pt idx="4137">
                  <c:v>56.9</c:v>
                </c:pt>
                <c:pt idx="4138">
                  <c:v>55.9</c:v>
                </c:pt>
                <c:pt idx="4139">
                  <c:v>55.8</c:v>
                </c:pt>
                <c:pt idx="4140">
                  <c:v>54.9</c:v>
                </c:pt>
                <c:pt idx="4141">
                  <c:v>54.9</c:v>
                </c:pt>
                <c:pt idx="4142">
                  <c:v>54.9</c:v>
                </c:pt>
                <c:pt idx="4143">
                  <c:v>54.9</c:v>
                </c:pt>
                <c:pt idx="4144">
                  <c:v>54.9</c:v>
                </c:pt>
                <c:pt idx="4145">
                  <c:v>54.8</c:v>
                </c:pt>
                <c:pt idx="4146">
                  <c:v>54.6</c:v>
                </c:pt>
                <c:pt idx="4147">
                  <c:v>54.5</c:v>
                </c:pt>
                <c:pt idx="4148">
                  <c:v>54.4</c:v>
                </c:pt>
                <c:pt idx="4149">
                  <c:v>54.3</c:v>
                </c:pt>
                <c:pt idx="4150">
                  <c:v>54.3</c:v>
                </c:pt>
                <c:pt idx="4151">
                  <c:v>54.2</c:v>
                </c:pt>
                <c:pt idx="4152">
                  <c:v>54</c:v>
                </c:pt>
                <c:pt idx="4153">
                  <c:v>54</c:v>
                </c:pt>
                <c:pt idx="4154">
                  <c:v>53.9</c:v>
                </c:pt>
                <c:pt idx="4155">
                  <c:v>54</c:v>
                </c:pt>
                <c:pt idx="4156">
                  <c:v>54</c:v>
                </c:pt>
                <c:pt idx="4157">
                  <c:v>54.3</c:v>
                </c:pt>
                <c:pt idx="4158">
                  <c:v>54.7</c:v>
                </c:pt>
                <c:pt idx="4159">
                  <c:v>54.7</c:v>
                </c:pt>
                <c:pt idx="4160">
                  <c:v>54.8</c:v>
                </c:pt>
                <c:pt idx="4161">
                  <c:v>54.8</c:v>
                </c:pt>
                <c:pt idx="4162">
                  <c:v>54.9</c:v>
                </c:pt>
                <c:pt idx="4163">
                  <c:v>54.9</c:v>
                </c:pt>
                <c:pt idx="4164">
                  <c:v>55</c:v>
                </c:pt>
                <c:pt idx="4165">
                  <c:v>55</c:v>
                </c:pt>
                <c:pt idx="4166">
                  <c:v>55</c:v>
                </c:pt>
                <c:pt idx="4167">
                  <c:v>54.8</c:v>
                </c:pt>
                <c:pt idx="4168">
                  <c:v>54.8</c:v>
                </c:pt>
                <c:pt idx="4169">
                  <c:v>54.9</c:v>
                </c:pt>
                <c:pt idx="4170">
                  <c:v>55.1</c:v>
                </c:pt>
                <c:pt idx="4171">
                  <c:v>55.2</c:v>
                </c:pt>
                <c:pt idx="4172">
                  <c:v>55.2</c:v>
                </c:pt>
                <c:pt idx="4173">
                  <c:v>55.2</c:v>
                </c:pt>
                <c:pt idx="4174">
                  <c:v>55.2</c:v>
                </c:pt>
                <c:pt idx="4175">
                  <c:v>55.4</c:v>
                </c:pt>
                <c:pt idx="4176">
                  <c:v>55.5</c:v>
                </c:pt>
                <c:pt idx="4177">
                  <c:v>55.6</c:v>
                </c:pt>
                <c:pt idx="4178">
                  <c:v>55.7</c:v>
                </c:pt>
                <c:pt idx="4179">
                  <c:v>55.7</c:v>
                </c:pt>
                <c:pt idx="4180">
                  <c:v>55.6</c:v>
                </c:pt>
                <c:pt idx="4181">
                  <c:v>55.7</c:v>
                </c:pt>
                <c:pt idx="4182">
                  <c:v>55.7</c:v>
                </c:pt>
                <c:pt idx="4183">
                  <c:v>55.7</c:v>
                </c:pt>
                <c:pt idx="4184">
                  <c:v>55.5</c:v>
                </c:pt>
                <c:pt idx="4185">
                  <c:v>55.1</c:v>
                </c:pt>
                <c:pt idx="4186">
                  <c:v>55.1</c:v>
                </c:pt>
                <c:pt idx="4187">
                  <c:v>55.3</c:v>
                </c:pt>
                <c:pt idx="4188">
                  <c:v>55.6</c:v>
                </c:pt>
                <c:pt idx="4189">
                  <c:v>55.9</c:v>
                </c:pt>
                <c:pt idx="4190">
                  <c:v>55.7</c:v>
                </c:pt>
                <c:pt idx="4191">
                  <c:v>55.2</c:v>
                </c:pt>
                <c:pt idx="4192">
                  <c:v>54.4</c:v>
                </c:pt>
                <c:pt idx="4193">
                  <c:v>53.9</c:v>
                </c:pt>
                <c:pt idx="4194">
                  <c:v>54.1</c:v>
                </c:pt>
                <c:pt idx="4195">
                  <c:v>54.6</c:v>
                </c:pt>
                <c:pt idx="4196">
                  <c:v>55.1</c:v>
                </c:pt>
                <c:pt idx="4197">
                  <c:v>55.5</c:v>
                </c:pt>
                <c:pt idx="4198">
                  <c:v>55.6</c:v>
                </c:pt>
                <c:pt idx="4199">
                  <c:v>55.4</c:v>
                </c:pt>
                <c:pt idx="4200">
                  <c:v>55.3</c:v>
                </c:pt>
                <c:pt idx="4201">
                  <c:v>55.4</c:v>
                </c:pt>
                <c:pt idx="4202">
                  <c:v>55.3</c:v>
                </c:pt>
                <c:pt idx="4203">
                  <c:v>55.1</c:v>
                </c:pt>
                <c:pt idx="4204">
                  <c:v>54.9</c:v>
                </c:pt>
                <c:pt idx="4205">
                  <c:v>54.8</c:v>
                </c:pt>
                <c:pt idx="4206">
                  <c:v>54.8</c:v>
                </c:pt>
                <c:pt idx="4207">
                  <c:v>54.9</c:v>
                </c:pt>
                <c:pt idx="4208">
                  <c:v>54.9</c:v>
                </c:pt>
                <c:pt idx="4209">
                  <c:v>55</c:v>
                </c:pt>
                <c:pt idx="4210">
                  <c:v>55.1</c:v>
                </c:pt>
                <c:pt idx="4211">
                  <c:v>55.2</c:v>
                </c:pt>
                <c:pt idx="4212">
                  <c:v>55.3</c:v>
                </c:pt>
                <c:pt idx="4213">
                  <c:v>55.5</c:v>
                </c:pt>
                <c:pt idx="4214">
                  <c:v>55.6</c:v>
                </c:pt>
                <c:pt idx="4215">
                  <c:v>55.7</c:v>
                </c:pt>
                <c:pt idx="4216">
                  <c:v>55.8</c:v>
                </c:pt>
                <c:pt idx="4217">
                  <c:v>55.9</c:v>
                </c:pt>
                <c:pt idx="4218">
                  <c:v>56</c:v>
                </c:pt>
                <c:pt idx="4219">
                  <c:v>56.1</c:v>
                </c:pt>
                <c:pt idx="4220">
                  <c:v>56.2</c:v>
                </c:pt>
                <c:pt idx="4221">
                  <c:v>56.3</c:v>
                </c:pt>
                <c:pt idx="4222">
                  <c:v>56.3</c:v>
                </c:pt>
                <c:pt idx="4223">
                  <c:v>56.3</c:v>
                </c:pt>
                <c:pt idx="4224">
                  <c:v>56.2</c:v>
                </c:pt>
                <c:pt idx="4225">
                  <c:v>56.3</c:v>
                </c:pt>
                <c:pt idx="4226">
                  <c:v>56.3</c:v>
                </c:pt>
                <c:pt idx="4227">
                  <c:v>56.3</c:v>
                </c:pt>
                <c:pt idx="4228">
                  <c:v>56.2</c:v>
                </c:pt>
                <c:pt idx="4229">
                  <c:v>56.1</c:v>
                </c:pt>
                <c:pt idx="4230">
                  <c:v>56</c:v>
                </c:pt>
                <c:pt idx="4231">
                  <c:v>55.9</c:v>
                </c:pt>
                <c:pt idx="4232">
                  <c:v>55.9</c:v>
                </c:pt>
                <c:pt idx="4233">
                  <c:v>55.6</c:v>
                </c:pt>
                <c:pt idx="4234">
                  <c:v>55.3</c:v>
                </c:pt>
                <c:pt idx="4235">
                  <c:v>55</c:v>
                </c:pt>
                <c:pt idx="4236">
                  <c:v>54.8</c:v>
                </c:pt>
                <c:pt idx="4237">
                  <c:v>54.6</c:v>
                </c:pt>
                <c:pt idx="4238">
                  <c:v>54.6</c:v>
                </c:pt>
                <c:pt idx="4239">
                  <c:v>54.6</c:v>
                </c:pt>
                <c:pt idx="4240">
                  <c:v>54.5</c:v>
                </c:pt>
                <c:pt idx="4241">
                  <c:v>54.5</c:v>
                </c:pt>
                <c:pt idx="4242">
                  <c:v>54.7</c:v>
                </c:pt>
                <c:pt idx="4243">
                  <c:v>54.8</c:v>
                </c:pt>
                <c:pt idx="4244">
                  <c:v>55</c:v>
                </c:pt>
                <c:pt idx="4245">
                  <c:v>54.9</c:v>
                </c:pt>
                <c:pt idx="4246">
                  <c:v>54.7</c:v>
                </c:pt>
                <c:pt idx="4247">
                  <c:v>54.6</c:v>
                </c:pt>
                <c:pt idx="4248">
                  <c:v>54.8</c:v>
                </c:pt>
                <c:pt idx="4249">
                  <c:v>55.1</c:v>
                </c:pt>
                <c:pt idx="4250">
                  <c:v>55.4</c:v>
                </c:pt>
                <c:pt idx="4251">
                  <c:v>55.7</c:v>
                </c:pt>
                <c:pt idx="4252">
                  <c:v>56.2</c:v>
                </c:pt>
                <c:pt idx="4253">
                  <c:v>56.4</c:v>
                </c:pt>
                <c:pt idx="4254">
                  <c:v>56.6</c:v>
                </c:pt>
                <c:pt idx="4255">
                  <c:v>56.8</c:v>
                </c:pt>
                <c:pt idx="4256">
                  <c:v>56.8</c:v>
                </c:pt>
                <c:pt idx="4257">
                  <c:v>56.7</c:v>
                </c:pt>
                <c:pt idx="4258">
                  <c:v>56.6</c:v>
                </c:pt>
                <c:pt idx="4259">
                  <c:v>56.6</c:v>
                </c:pt>
                <c:pt idx="4260">
                  <c:v>56.7</c:v>
                </c:pt>
                <c:pt idx="4261">
                  <c:v>56.7</c:v>
                </c:pt>
                <c:pt idx="4262">
                  <c:v>56.5</c:v>
                </c:pt>
                <c:pt idx="4263">
                  <c:v>56.5</c:v>
                </c:pt>
                <c:pt idx="4264">
                  <c:v>56.7</c:v>
                </c:pt>
                <c:pt idx="4265">
                  <c:v>56.8</c:v>
                </c:pt>
                <c:pt idx="4266">
                  <c:v>56.4</c:v>
                </c:pt>
                <c:pt idx="4267">
                  <c:v>55.9</c:v>
                </c:pt>
                <c:pt idx="4268">
                  <c:v>55.5</c:v>
                </c:pt>
                <c:pt idx="4269">
                  <c:v>55.2</c:v>
                </c:pt>
                <c:pt idx="4270">
                  <c:v>55.1</c:v>
                </c:pt>
                <c:pt idx="4271">
                  <c:v>55.2</c:v>
                </c:pt>
                <c:pt idx="4272">
                  <c:v>55.3</c:v>
                </c:pt>
                <c:pt idx="4273">
                  <c:v>55.1</c:v>
                </c:pt>
                <c:pt idx="4274">
                  <c:v>55.1</c:v>
                </c:pt>
                <c:pt idx="4275">
                  <c:v>55.1</c:v>
                </c:pt>
                <c:pt idx="4276">
                  <c:v>55.1</c:v>
                </c:pt>
                <c:pt idx="4277">
                  <c:v>55.1</c:v>
                </c:pt>
                <c:pt idx="4278">
                  <c:v>55.2</c:v>
                </c:pt>
                <c:pt idx="4279">
                  <c:v>55.4</c:v>
                </c:pt>
                <c:pt idx="4280">
                  <c:v>55.5</c:v>
                </c:pt>
                <c:pt idx="4281">
                  <c:v>55.4</c:v>
                </c:pt>
                <c:pt idx="4282">
                  <c:v>55.5</c:v>
                </c:pt>
                <c:pt idx="4283">
                  <c:v>55.6</c:v>
                </c:pt>
                <c:pt idx="4284">
                  <c:v>55.6</c:v>
                </c:pt>
                <c:pt idx="4285">
                  <c:v>55.6</c:v>
                </c:pt>
                <c:pt idx="4286">
                  <c:v>55.8</c:v>
                </c:pt>
                <c:pt idx="4287">
                  <c:v>55.9</c:v>
                </c:pt>
                <c:pt idx="4288">
                  <c:v>56</c:v>
                </c:pt>
                <c:pt idx="4289">
                  <c:v>56</c:v>
                </c:pt>
                <c:pt idx="4290">
                  <c:v>56.1</c:v>
                </c:pt>
                <c:pt idx="4291">
                  <c:v>56.1</c:v>
                </c:pt>
                <c:pt idx="4292">
                  <c:v>56.2</c:v>
                </c:pt>
                <c:pt idx="4293">
                  <c:v>56.3</c:v>
                </c:pt>
                <c:pt idx="4294">
                  <c:v>56.3</c:v>
                </c:pt>
                <c:pt idx="4295">
                  <c:v>56.3</c:v>
                </c:pt>
                <c:pt idx="4296">
                  <c:v>56.2</c:v>
                </c:pt>
                <c:pt idx="4297">
                  <c:v>56.1</c:v>
                </c:pt>
                <c:pt idx="4298">
                  <c:v>56</c:v>
                </c:pt>
                <c:pt idx="4299">
                  <c:v>56</c:v>
                </c:pt>
                <c:pt idx="4300">
                  <c:v>56</c:v>
                </c:pt>
                <c:pt idx="4301">
                  <c:v>56</c:v>
                </c:pt>
                <c:pt idx="4302">
                  <c:v>56</c:v>
                </c:pt>
                <c:pt idx="4303">
                  <c:v>55.8</c:v>
                </c:pt>
                <c:pt idx="4304">
                  <c:v>55.6</c:v>
                </c:pt>
                <c:pt idx="4305">
                  <c:v>55.7</c:v>
                </c:pt>
                <c:pt idx="4306">
                  <c:v>55.7</c:v>
                </c:pt>
                <c:pt idx="4307">
                  <c:v>55.6</c:v>
                </c:pt>
                <c:pt idx="4308">
                  <c:v>55.6</c:v>
                </c:pt>
                <c:pt idx="4309">
                  <c:v>55.6</c:v>
                </c:pt>
                <c:pt idx="4310">
                  <c:v>55.7</c:v>
                </c:pt>
                <c:pt idx="4311">
                  <c:v>55.8</c:v>
                </c:pt>
                <c:pt idx="4312">
                  <c:v>55.7</c:v>
                </c:pt>
                <c:pt idx="4313">
                  <c:v>55.6</c:v>
                </c:pt>
                <c:pt idx="4314">
                  <c:v>55.7</c:v>
                </c:pt>
                <c:pt idx="4315">
                  <c:v>55.9</c:v>
                </c:pt>
                <c:pt idx="4316">
                  <c:v>56.1</c:v>
                </c:pt>
                <c:pt idx="4317">
                  <c:v>56.1</c:v>
                </c:pt>
                <c:pt idx="4318">
                  <c:v>56.1</c:v>
                </c:pt>
                <c:pt idx="4319">
                  <c:v>56.2</c:v>
                </c:pt>
                <c:pt idx="4320">
                  <c:v>56.3</c:v>
                </c:pt>
                <c:pt idx="4321">
                  <c:v>56.3</c:v>
                </c:pt>
                <c:pt idx="4322">
                  <c:v>56.3</c:v>
                </c:pt>
                <c:pt idx="4323">
                  <c:v>56.3</c:v>
                </c:pt>
                <c:pt idx="4324">
                  <c:v>56.4</c:v>
                </c:pt>
                <c:pt idx="4325">
                  <c:v>56.4</c:v>
                </c:pt>
                <c:pt idx="4326">
                  <c:v>56</c:v>
                </c:pt>
                <c:pt idx="4327">
                  <c:v>55.2</c:v>
                </c:pt>
                <c:pt idx="4328">
                  <c:v>55</c:v>
                </c:pt>
                <c:pt idx="4329">
                  <c:v>55.6</c:v>
                </c:pt>
                <c:pt idx="4330">
                  <c:v>56.2</c:v>
                </c:pt>
                <c:pt idx="4331">
                  <c:v>56.4</c:v>
                </c:pt>
                <c:pt idx="4332">
                  <c:v>56.3</c:v>
                </c:pt>
                <c:pt idx="4333">
                  <c:v>55.9</c:v>
                </c:pt>
                <c:pt idx="4334">
                  <c:v>55.6</c:v>
                </c:pt>
                <c:pt idx="4335">
                  <c:v>55.7</c:v>
                </c:pt>
                <c:pt idx="4336">
                  <c:v>55.6</c:v>
                </c:pt>
                <c:pt idx="4337">
                  <c:v>55.5</c:v>
                </c:pt>
                <c:pt idx="4338">
                  <c:v>55.7</c:v>
                </c:pt>
                <c:pt idx="4339">
                  <c:v>55.9</c:v>
                </c:pt>
                <c:pt idx="4340">
                  <c:v>55.8</c:v>
                </c:pt>
                <c:pt idx="4341">
                  <c:v>55.7</c:v>
                </c:pt>
                <c:pt idx="4342">
                  <c:v>56</c:v>
                </c:pt>
                <c:pt idx="4343">
                  <c:v>56</c:v>
                </c:pt>
                <c:pt idx="4344">
                  <c:v>55.8</c:v>
                </c:pt>
                <c:pt idx="4345">
                  <c:v>55.6</c:v>
                </c:pt>
                <c:pt idx="4346">
                  <c:v>55.5</c:v>
                </c:pt>
                <c:pt idx="4347">
                  <c:v>55.3</c:v>
                </c:pt>
                <c:pt idx="4348">
                  <c:v>55.1</c:v>
                </c:pt>
                <c:pt idx="4349">
                  <c:v>55.6</c:v>
                </c:pt>
                <c:pt idx="4350">
                  <c:v>56.2</c:v>
                </c:pt>
                <c:pt idx="4351">
                  <c:v>56.2</c:v>
                </c:pt>
                <c:pt idx="4352">
                  <c:v>55.8</c:v>
                </c:pt>
                <c:pt idx="4353">
                  <c:v>55.4</c:v>
                </c:pt>
                <c:pt idx="4354">
                  <c:v>55.2</c:v>
                </c:pt>
                <c:pt idx="4355">
                  <c:v>55</c:v>
                </c:pt>
                <c:pt idx="4356">
                  <c:v>55</c:v>
                </c:pt>
                <c:pt idx="4357">
                  <c:v>55.1</c:v>
                </c:pt>
                <c:pt idx="4358">
                  <c:v>55.1</c:v>
                </c:pt>
                <c:pt idx="4359">
                  <c:v>55</c:v>
                </c:pt>
                <c:pt idx="4360">
                  <c:v>54.7</c:v>
                </c:pt>
                <c:pt idx="4361">
                  <c:v>54.7</c:v>
                </c:pt>
                <c:pt idx="4362">
                  <c:v>55.3</c:v>
                </c:pt>
                <c:pt idx="4363">
                  <c:v>55.5</c:v>
                </c:pt>
                <c:pt idx="4364">
                  <c:v>54.7</c:v>
                </c:pt>
                <c:pt idx="4365">
                  <c:v>53.9</c:v>
                </c:pt>
                <c:pt idx="4366">
                  <c:v>54.3</c:v>
                </c:pt>
                <c:pt idx="4367">
                  <c:v>55</c:v>
                </c:pt>
                <c:pt idx="4368">
                  <c:v>55</c:v>
                </c:pt>
                <c:pt idx="4369">
                  <c:v>54.9</c:v>
                </c:pt>
                <c:pt idx="4370">
                  <c:v>54.6</c:v>
                </c:pt>
                <c:pt idx="4371">
                  <c:v>54.7</c:v>
                </c:pt>
                <c:pt idx="4372">
                  <c:v>55.1</c:v>
                </c:pt>
                <c:pt idx="4373">
                  <c:v>55.3</c:v>
                </c:pt>
                <c:pt idx="4374">
                  <c:v>55.1</c:v>
                </c:pt>
                <c:pt idx="4375">
                  <c:v>54.8</c:v>
                </c:pt>
                <c:pt idx="4376">
                  <c:v>54.9</c:v>
                </c:pt>
                <c:pt idx="4377">
                  <c:v>55.5</c:v>
                </c:pt>
                <c:pt idx="4378">
                  <c:v>55.9</c:v>
                </c:pt>
                <c:pt idx="4379">
                  <c:v>55.7</c:v>
                </c:pt>
                <c:pt idx="4380">
                  <c:v>55.4</c:v>
                </c:pt>
                <c:pt idx="4381">
                  <c:v>55.2</c:v>
                </c:pt>
                <c:pt idx="4382">
                  <c:v>55.1</c:v>
                </c:pt>
                <c:pt idx="4383">
                  <c:v>55.7</c:v>
                </c:pt>
                <c:pt idx="4384">
                  <c:v>56</c:v>
                </c:pt>
                <c:pt idx="4385">
                  <c:v>55.9</c:v>
                </c:pt>
                <c:pt idx="4386">
                  <c:v>55.5</c:v>
                </c:pt>
                <c:pt idx="4387">
                  <c:v>55.1</c:v>
                </c:pt>
                <c:pt idx="4388">
                  <c:v>54.9</c:v>
                </c:pt>
                <c:pt idx="4389">
                  <c:v>55.1</c:v>
                </c:pt>
                <c:pt idx="4390">
                  <c:v>55.6</c:v>
                </c:pt>
                <c:pt idx="4391">
                  <c:v>55.6</c:v>
                </c:pt>
                <c:pt idx="4392">
                  <c:v>55.2</c:v>
                </c:pt>
                <c:pt idx="4393">
                  <c:v>54.6</c:v>
                </c:pt>
                <c:pt idx="4394">
                  <c:v>54.4</c:v>
                </c:pt>
                <c:pt idx="4395">
                  <c:v>54.4</c:v>
                </c:pt>
                <c:pt idx="4396">
                  <c:v>54.8</c:v>
                </c:pt>
                <c:pt idx="4397">
                  <c:v>55.3</c:v>
                </c:pt>
                <c:pt idx="4398">
                  <c:v>55.1</c:v>
                </c:pt>
                <c:pt idx="4399">
                  <c:v>54.4</c:v>
                </c:pt>
                <c:pt idx="4400">
                  <c:v>54.3</c:v>
                </c:pt>
                <c:pt idx="4401">
                  <c:v>54.8</c:v>
                </c:pt>
                <c:pt idx="4402">
                  <c:v>54.9</c:v>
                </c:pt>
                <c:pt idx="4403">
                  <c:v>54.7</c:v>
                </c:pt>
                <c:pt idx="4404">
                  <c:v>54.4</c:v>
                </c:pt>
                <c:pt idx="4405">
                  <c:v>53.9</c:v>
                </c:pt>
                <c:pt idx="4406">
                  <c:v>53.7</c:v>
                </c:pt>
                <c:pt idx="4407">
                  <c:v>54.1</c:v>
                </c:pt>
                <c:pt idx="4408">
                  <c:v>54.4</c:v>
                </c:pt>
                <c:pt idx="4409">
                  <c:v>54</c:v>
                </c:pt>
                <c:pt idx="4410">
                  <c:v>53.2</c:v>
                </c:pt>
                <c:pt idx="4411">
                  <c:v>53.3</c:v>
                </c:pt>
                <c:pt idx="4412">
                  <c:v>53.7</c:v>
                </c:pt>
                <c:pt idx="4413">
                  <c:v>54.3</c:v>
                </c:pt>
                <c:pt idx="4414">
                  <c:v>54.6</c:v>
                </c:pt>
                <c:pt idx="4415">
                  <c:v>54.7</c:v>
                </c:pt>
                <c:pt idx="4416">
                  <c:v>54.8</c:v>
                </c:pt>
                <c:pt idx="4417">
                  <c:v>54.9</c:v>
                </c:pt>
                <c:pt idx="4418">
                  <c:v>54.9</c:v>
                </c:pt>
                <c:pt idx="4419">
                  <c:v>54.5</c:v>
                </c:pt>
                <c:pt idx="4420">
                  <c:v>54.2</c:v>
                </c:pt>
                <c:pt idx="4421">
                  <c:v>54.4</c:v>
                </c:pt>
                <c:pt idx="4422">
                  <c:v>54.6</c:v>
                </c:pt>
                <c:pt idx="4423">
                  <c:v>54.6</c:v>
                </c:pt>
                <c:pt idx="4424">
                  <c:v>54.7</c:v>
                </c:pt>
                <c:pt idx="4425">
                  <c:v>54.7</c:v>
                </c:pt>
                <c:pt idx="4426">
                  <c:v>55</c:v>
                </c:pt>
                <c:pt idx="4427">
                  <c:v>54.9</c:v>
                </c:pt>
                <c:pt idx="4428">
                  <c:v>54.7</c:v>
                </c:pt>
                <c:pt idx="4429">
                  <c:v>54.4</c:v>
                </c:pt>
                <c:pt idx="4430">
                  <c:v>54.1</c:v>
                </c:pt>
                <c:pt idx="4431">
                  <c:v>54.4</c:v>
                </c:pt>
                <c:pt idx="4432">
                  <c:v>54.6</c:v>
                </c:pt>
                <c:pt idx="4433">
                  <c:v>54.7</c:v>
                </c:pt>
                <c:pt idx="4434">
                  <c:v>54.5</c:v>
                </c:pt>
                <c:pt idx="4435">
                  <c:v>54.2</c:v>
                </c:pt>
                <c:pt idx="4436">
                  <c:v>54.9</c:v>
                </c:pt>
                <c:pt idx="4437">
                  <c:v>55.2</c:v>
                </c:pt>
                <c:pt idx="4438">
                  <c:v>54.9</c:v>
                </c:pt>
                <c:pt idx="4439">
                  <c:v>54.9</c:v>
                </c:pt>
                <c:pt idx="4440">
                  <c:v>54.7</c:v>
                </c:pt>
                <c:pt idx="4441">
                  <c:v>53.9</c:v>
                </c:pt>
                <c:pt idx="4442">
                  <c:v>53.1</c:v>
                </c:pt>
                <c:pt idx="4443">
                  <c:v>53.5</c:v>
                </c:pt>
                <c:pt idx="4444">
                  <c:v>53.8</c:v>
                </c:pt>
                <c:pt idx="4445">
                  <c:v>53.9</c:v>
                </c:pt>
                <c:pt idx="4446">
                  <c:v>53.9</c:v>
                </c:pt>
                <c:pt idx="4447">
                  <c:v>54</c:v>
                </c:pt>
                <c:pt idx="4448">
                  <c:v>54.1</c:v>
                </c:pt>
                <c:pt idx="4449">
                  <c:v>54.1</c:v>
                </c:pt>
                <c:pt idx="4450">
                  <c:v>54.2</c:v>
                </c:pt>
                <c:pt idx="4451">
                  <c:v>54.3</c:v>
                </c:pt>
                <c:pt idx="4452">
                  <c:v>54.3</c:v>
                </c:pt>
                <c:pt idx="4453">
                  <c:v>54.3</c:v>
                </c:pt>
                <c:pt idx="4454">
                  <c:v>54.2</c:v>
                </c:pt>
                <c:pt idx="4455">
                  <c:v>54.2</c:v>
                </c:pt>
                <c:pt idx="4456">
                  <c:v>54.3</c:v>
                </c:pt>
                <c:pt idx="4457">
                  <c:v>54.4</c:v>
                </c:pt>
                <c:pt idx="4458">
                  <c:v>54.2</c:v>
                </c:pt>
                <c:pt idx="4459">
                  <c:v>53.8</c:v>
                </c:pt>
                <c:pt idx="4460">
                  <c:v>53.6</c:v>
                </c:pt>
                <c:pt idx="4461">
                  <c:v>53.3</c:v>
                </c:pt>
                <c:pt idx="4462">
                  <c:v>52.9</c:v>
                </c:pt>
                <c:pt idx="4463">
                  <c:v>52.8</c:v>
                </c:pt>
                <c:pt idx="4464">
                  <c:v>52.9</c:v>
                </c:pt>
                <c:pt idx="4465">
                  <c:v>52.7</c:v>
                </c:pt>
                <c:pt idx="4466">
                  <c:v>52.5</c:v>
                </c:pt>
                <c:pt idx="4467">
                  <c:v>52.3</c:v>
                </c:pt>
                <c:pt idx="4468">
                  <c:v>52.6</c:v>
                </c:pt>
                <c:pt idx="4469">
                  <c:v>52.8</c:v>
                </c:pt>
                <c:pt idx="4470">
                  <c:v>52.6</c:v>
                </c:pt>
                <c:pt idx="4471">
                  <c:v>51.8</c:v>
                </c:pt>
                <c:pt idx="4472">
                  <c:v>51</c:v>
                </c:pt>
                <c:pt idx="4473">
                  <c:v>50.6</c:v>
                </c:pt>
                <c:pt idx="4474">
                  <c:v>50.8</c:v>
                </c:pt>
                <c:pt idx="4475">
                  <c:v>51.3</c:v>
                </c:pt>
                <c:pt idx="4476">
                  <c:v>51.8</c:v>
                </c:pt>
                <c:pt idx="4477">
                  <c:v>52</c:v>
                </c:pt>
                <c:pt idx="4478">
                  <c:v>52</c:v>
                </c:pt>
                <c:pt idx="4479">
                  <c:v>52</c:v>
                </c:pt>
                <c:pt idx="4480">
                  <c:v>51.7</c:v>
                </c:pt>
                <c:pt idx="4481">
                  <c:v>51.8</c:v>
                </c:pt>
                <c:pt idx="4482">
                  <c:v>52.4</c:v>
                </c:pt>
                <c:pt idx="4483">
                  <c:v>52.7</c:v>
                </c:pt>
                <c:pt idx="4484">
                  <c:v>52.5</c:v>
                </c:pt>
                <c:pt idx="4485">
                  <c:v>52.2</c:v>
                </c:pt>
                <c:pt idx="4486">
                  <c:v>52.2</c:v>
                </c:pt>
                <c:pt idx="4487">
                  <c:v>52.4</c:v>
                </c:pt>
                <c:pt idx="4488">
                  <c:v>52.5</c:v>
                </c:pt>
                <c:pt idx="4489">
                  <c:v>52.6</c:v>
                </c:pt>
                <c:pt idx="4490">
                  <c:v>52.8</c:v>
                </c:pt>
                <c:pt idx="4491">
                  <c:v>52.9</c:v>
                </c:pt>
                <c:pt idx="4492">
                  <c:v>52.7</c:v>
                </c:pt>
                <c:pt idx="4493">
                  <c:v>52.4</c:v>
                </c:pt>
                <c:pt idx="4494">
                  <c:v>52.2</c:v>
                </c:pt>
                <c:pt idx="4495">
                  <c:v>52.3</c:v>
                </c:pt>
                <c:pt idx="4496">
                  <c:v>52.4</c:v>
                </c:pt>
                <c:pt idx="4497">
                  <c:v>52.6</c:v>
                </c:pt>
                <c:pt idx="4498">
                  <c:v>52.6</c:v>
                </c:pt>
                <c:pt idx="4499">
                  <c:v>52.3</c:v>
                </c:pt>
                <c:pt idx="4500">
                  <c:v>52.1</c:v>
                </c:pt>
                <c:pt idx="4501">
                  <c:v>52.1</c:v>
                </c:pt>
                <c:pt idx="4502">
                  <c:v>52.2</c:v>
                </c:pt>
                <c:pt idx="4503">
                  <c:v>52.3</c:v>
                </c:pt>
                <c:pt idx="4504">
                  <c:v>52.4</c:v>
                </c:pt>
                <c:pt idx="4505">
                  <c:v>52.7</c:v>
                </c:pt>
                <c:pt idx="4506">
                  <c:v>52.9</c:v>
                </c:pt>
                <c:pt idx="4507">
                  <c:v>52.9</c:v>
                </c:pt>
                <c:pt idx="4508">
                  <c:v>52.5</c:v>
                </c:pt>
                <c:pt idx="4509">
                  <c:v>52.5</c:v>
                </c:pt>
                <c:pt idx="4510">
                  <c:v>52.5</c:v>
                </c:pt>
                <c:pt idx="4511">
                  <c:v>52.6</c:v>
                </c:pt>
                <c:pt idx="4512">
                  <c:v>52.7</c:v>
                </c:pt>
                <c:pt idx="4513">
                  <c:v>52.6</c:v>
                </c:pt>
                <c:pt idx="4514">
                  <c:v>52.6</c:v>
                </c:pt>
                <c:pt idx="4515">
                  <c:v>52.8</c:v>
                </c:pt>
                <c:pt idx="4516">
                  <c:v>53</c:v>
                </c:pt>
                <c:pt idx="4517">
                  <c:v>53.3</c:v>
                </c:pt>
                <c:pt idx="4518">
                  <c:v>53.3</c:v>
                </c:pt>
                <c:pt idx="4519">
                  <c:v>53.7</c:v>
                </c:pt>
                <c:pt idx="4520">
                  <c:v>53.9</c:v>
                </c:pt>
                <c:pt idx="4521">
                  <c:v>53.9</c:v>
                </c:pt>
                <c:pt idx="4522">
                  <c:v>53.9</c:v>
                </c:pt>
                <c:pt idx="4523">
                  <c:v>54.1</c:v>
                </c:pt>
                <c:pt idx="4524">
                  <c:v>54.7</c:v>
                </c:pt>
                <c:pt idx="4525">
                  <c:v>54.1</c:v>
                </c:pt>
                <c:pt idx="4526">
                  <c:v>52.3</c:v>
                </c:pt>
                <c:pt idx="4527">
                  <c:v>51</c:v>
                </c:pt>
                <c:pt idx="4528">
                  <c:v>51.1</c:v>
                </c:pt>
                <c:pt idx="4529">
                  <c:v>51.4</c:v>
                </c:pt>
                <c:pt idx="4530">
                  <c:v>51.3</c:v>
                </c:pt>
                <c:pt idx="4531">
                  <c:v>51.5</c:v>
                </c:pt>
                <c:pt idx="4532">
                  <c:v>52.8</c:v>
                </c:pt>
                <c:pt idx="4533">
                  <c:v>53.7</c:v>
                </c:pt>
                <c:pt idx="4534">
                  <c:v>53.7</c:v>
                </c:pt>
                <c:pt idx="4535">
                  <c:v>53.9</c:v>
                </c:pt>
                <c:pt idx="4536">
                  <c:v>54</c:v>
                </c:pt>
                <c:pt idx="4537">
                  <c:v>53.9</c:v>
                </c:pt>
                <c:pt idx="4538">
                  <c:v>53.7</c:v>
                </c:pt>
                <c:pt idx="4539">
                  <c:v>53.6</c:v>
                </c:pt>
                <c:pt idx="4540">
                  <c:v>53.6</c:v>
                </c:pt>
                <c:pt idx="4541">
                  <c:v>53.5</c:v>
                </c:pt>
                <c:pt idx="4542">
                  <c:v>53.4</c:v>
                </c:pt>
                <c:pt idx="4543">
                  <c:v>53.7</c:v>
                </c:pt>
                <c:pt idx="4544">
                  <c:v>54.2</c:v>
                </c:pt>
                <c:pt idx="4545">
                  <c:v>54.5</c:v>
                </c:pt>
                <c:pt idx="4546">
                  <c:v>54.4</c:v>
                </c:pt>
                <c:pt idx="4547">
                  <c:v>54.2</c:v>
                </c:pt>
                <c:pt idx="4548">
                  <c:v>54.1</c:v>
                </c:pt>
                <c:pt idx="4549">
                  <c:v>54</c:v>
                </c:pt>
                <c:pt idx="4550">
                  <c:v>54</c:v>
                </c:pt>
                <c:pt idx="4551">
                  <c:v>53.9</c:v>
                </c:pt>
                <c:pt idx="4552">
                  <c:v>53.7</c:v>
                </c:pt>
                <c:pt idx="4553">
                  <c:v>53.3</c:v>
                </c:pt>
                <c:pt idx="4554">
                  <c:v>53.2</c:v>
                </c:pt>
                <c:pt idx="4555">
                  <c:v>53</c:v>
                </c:pt>
                <c:pt idx="4556">
                  <c:v>52.7</c:v>
                </c:pt>
                <c:pt idx="4557">
                  <c:v>52.6</c:v>
                </c:pt>
                <c:pt idx="4558">
                  <c:v>52.6</c:v>
                </c:pt>
                <c:pt idx="4559">
                  <c:v>52.5</c:v>
                </c:pt>
                <c:pt idx="4560">
                  <c:v>52.5</c:v>
                </c:pt>
                <c:pt idx="4561">
                  <c:v>52.3</c:v>
                </c:pt>
                <c:pt idx="4562">
                  <c:v>52.1</c:v>
                </c:pt>
                <c:pt idx="4563">
                  <c:v>52.1</c:v>
                </c:pt>
                <c:pt idx="4564">
                  <c:v>51.8</c:v>
                </c:pt>
                <c:pt idx="4565">
                  <c:v>51.5</c:v>
                </c:pt>
                <c:pt idx="4566">
                  <c:v>51.5</c:v>
                </c:pt>
                <c:pt idx="4567">
                  <c:v>51.5</c:v>
                </c:pt>
                <c:pt idx="4568">
                  <c:v>51.2</c:v>
                </c:pt>
                <c:pt idx="4569">
                  <c:v>50.6</c:v>
                </c:pt>
                <c:pt idx="4570">
                  <c:v>49.8</c:v>
                </c:pt>
                <c:pt idx="4571">
                  <c:v>49.3</c:v>
                </c:pt>
                <c:pt idx="4572">
                  <c:v>49.3</c:v>
                </c:pt>
                <c:pt idx="4573">
                  <c:v>49</c:v>
                </c:pt>
                <c:pt idx="4574">
                  <c:v>49.3</c:v>
                </c:pt>
                <c:pt idx="4575">
                  <c:v>50</c:v>
                </c:pt>
                <c:pt idx="4576">
                  <c:v>50.2</c:v>
                </c:pt>
                <c:pt idx="4577">
                  <c:v>50.3</c:v>
                </c:pt>
                <c:pt idx="4578">
                  <c:v>50.3</c:v>
                </c:pt>
                <c:pt idx="4579">
                  <c:v>50.3</c:v>
                </c:pt>
                <c:pt idx="4580">
                  <c:v>50.3</c:v>
                </c:pt>
                <c:pt idx="4581">
                  <c:v>50.5</c:v>
                </c:pt>
                <c:pt idx="4582">
                  <c:v>50.6</c:v>
                </c:pt>
                <c:pt idx="4583">
                  <c:v>50.6</c:v>
                </c:pt>
                <c:pt idx="4584">
                  <c:v>50.3</c:v>
                </c:pt>
                <c:pt idx="4585">
                  <c:v>49.9</c:v>
                </c:pt>
                <c:pt idx="4586">
                  <c:v>49.9</c:v>
                </c:pt>
                <c:pt idx="4587">
                  <c:v>49.9</c:v>
                </c:pt>
                <c:pt idx="4588">
                  <c:v>49.8</c:v>
                </c:pt>
                <c:pt idx="4589">
                  <c:v>49.8</c:v>
                </c:pt>
                <c:pt idx="4590">
                  <c:v>49.9</c:v>
                </c:pt>
                <c:pt idx="4591">
                  <c:v>49.7</c:v>
                </c:pt>
                <c:pt idx="4592">
                  <c:v>49.5</c:v>
                </c:pt>
                <c:pt idx="4593">
                  <c:v>49.4</c:v>
                </c:pt>
                <c:pt idx="4594">
                  <c:v>49.4</c:v>
                </c:pt>
                <c:pt idx="4595">
                  <c:v>49.4</c:v>
                </c:pt>
                <c:pt idx="4596">
                  <c:v>49.2</c:v>
                </c:pt>
                <c:pt idx="4597">
                  <c:v>49.1</c:v>
                </c:pt>
                <c:pt idx="4598">
                  <c:v>49</c:v>
                </c:pt>
                <c:pt idx="4599">
                  <c:v>49</c:v>
                </c:pt>
                <c:pt idx="4600">
                  <c:v>49.2</c:v>
                </c:pt>
                <c:pt idx="4601">
                  <c:v>49.3</c:v>
                </c:pt>
                <c:pt idx="4602">
                  <c:v>49.1</c:v>
                </c:pt>
                <c:pt idx="4603">
                  <c:v>49.5</c:v>
                </c:pt>
                <c:pt idx="4604">
                  <c:v>50.2</c:v>
                </c:pt>
                <c:pt idx="4605">
                  <c:v>50.4</c:v>
                </c:pt>
                <c:pt idx="4606">
                  <c:v>50.8</c:v>
                </c:pt>
                <c:pt idx="4607">
                  <c:v>50.5</c:v>
                </c:pt>
                <c:pt idx="4608">
                  <c:v>49.6</c:v>
                </c:pt>
                <c:pt idx="4609">
                  <c:v>49.1</c:v>
                </c:pt>
                <c:pt idx="4610">
                  <c:v>49.3</c:v>
                </c:pt>
                <c:pt idx="4611">
                  <c:v>49.2</c:v>
                </c:pt>
                <c:pt idx="4612">
                  <c:v>48.7</c:v>
                </c:pt>
                <c:pt idx="4613">
                  <c:v>48.6</c:v>
                </c:pt>
                <c:pt idx="4614">
                  <c:v>48.5</c:v>
                </c:pt>
                <c:pt idx="4615">
                  <c:v>48.2</c:v>
                </c:pt>
                <c:pt idx="4616">
                  <c:v>47.8</c:v>
                </c:pt>
                <c:pt idx="4617">
                  <c:v>47.4</c:v>
                </c:pt>
                <c:pt idx="4618">
                  <c:v>47</c:v>
                </c:pt>
                <c:pt idx="4619">
                  <c:v>46.4</c:v>
                </c:pt>
                <c:pt idx="4620">
                  <c:v>45.9</c:v>
                </c:pt>
                <c:pt idx="4621">
                  <c:v>45.8</c:v>
                </c:pt>
                <c:pt idx="4622">
                  <c:v>46</c:v>
                </c:pt>
                <c:pt idx="4623">
                  <c:v>46.2</c:v>
                </c:pt>
                <c:pt idx="4624">
                  <c:v>46.2</c:v>
                </c:pt>
                <c:pt idx="4625">
                  <c:v>46.1</c:v>
                </c:pt>
                <c:pt idx="4626">
                  <c:v>46</c:v>
                </c:pt>
                <c:pt idx="4627">
                  <c:v>45.7</c:v>
                </c:pt>
                <c:pt idx="4628">
                  <c:v>45.8</c:v>
                </c:pt>
                <c:pt idx="4629">
                  <c:v>45.9</c:v>
                </c:pt>
                <c:pt idx="4630">
                  <c:v>45.8</c:v>
                </c:pt>
                <c:pt idx="4631">
                  <c:v>45.8</c:v>
                </c:pt>
                <c:pt idx="4632">
                  <c:v>45.7</c:v>
                </c:pt>
                <c:pt idx="4633">
                  <c:v>45.7</c:v>
                </c:pt>
                <c:pt idx="4634">
                  <c:v>45.9</c:v>
                </c:pt>
                <c:pt idx="4635">
                  <c:v>46</c:v>
                </c:pt>
                <c:pt idx="4636">
                  <c:v>45.4</c:v>
                </c:pt>
                <c:pt idx="4637">
                  <c:v>45.1</c:v>
                </c:pt>
                <c:pt idx="4638">
                  <c:v>45.5</c:v>
                </c:pt>
                <c:pt idx="4639">
                  <c:v>45.6</c:v>
                </c:pt>
                <c:pt idx="4640">
                  <c:v>45.3</c:v>
                </c:pt>
                <c:pt idx="4641">
                  <c:v>45.2</c:v>
                </c:pt>
                <c:pt idx="4642">
                  <c:v>45.7</c:v>
                </c:pt>
                <c:pt idx="4643">
                  <c:v>46.2</c:v>
                </c:pt>
                <c:pt idx="4644">
                  <c:v>46.1</c:v>
                </c:pt>
                <c:pt idx="4645">
                  <c:v>45.7</c:v>
                </c:pt>
                <c:pt idx="4646">
                  <c:v>45.7</c:v>
                </c:pt>
                <c:pt idx="4647">
                  <c:v>46</c:v>
                </c:pt>
                <c:pt idx="4648">
                  <c:v>46.1</c:v>
                </c:pt>
                <c:pt idx="4649">
                  <c:v>46.1</c:v>
                </c:pt>
                <c:pt idx="4650">
                  <c:v>46.1</c:v>
                </c:pt>
                <c:pt idx="4651">
                  <c:v>46.1</c:v>
                </c:pt>
                <c:pt idx="4652">
                  <c:v>46.3</c:v>
                </c:pt>
                <c:pt idx="4653">
                  <c:v>46.7</c:v>
                </c:pt>
                <c:pt idx="4654">
                  <c:v>47</c:v>
                </c:pt>
                <c:pt idx="4655">
                  <c:v>47.2</c:v>
                </c:pt>
                <c:pt idx="4656">
                  <c:v>47.8</c:v>
                </c:pt>
                <c:pt idx="4657">
                  <c:v>48.2</c:v>
                </c:pt>
                <c:pt idx="4658">
                  <c:v>48.1</c:v>
                </c:pt>
                <c:pt idx="4659">
                  <c:v>47.9</c:v>
                </c:pt>
                <c:pt idx="4660">
                  <c:v>48.3</c:v>
                </c:pt>
                <c:pt idx="4661">
                  <c:v>48.5</c:v>
                </c:pt>
                <c:pt idx="4662">
                  <c:v>48.5</c:v>
                </c:pt>
                <c:pt idx="4663">
                  <c:v>48.8</c:v>
                </c:pt>
                <c:pt idx="4664">
                  <c:v>49.1</c:v>
                </c:pt>
                <c:pt idx="4665">
                  <c:v>49</c:v>
                </c:pt>
                <c:pt idx="4666">
                  <c:v>48.8</c:v>
                </c:pt>
                <c:pt idx="4667">
                  <c:v>48.7</c:v>
                </c:pt>
                <c:pt idx="4668">
                  <c:v>49</c:v>
                </c:pt>
                <c:pt idx="4669">
                  <c:v>49.4</c:v>
                </c:pt>
                <c:pt idx="4670">
                  <c:v>49.5</c:v>
                </c:pt>
                <c:pt idx="4671">
                  <c:v>49.5</c:v>
                </c:pt>
                <c:pt idx="4672">
                  <c:v>49.3</c:v>
                </c:pt>
                <c:pt idx="4673">
                  <c:v>49.2</c:v>
                </c:pt>
                <c:pt idx="4674">
                  <c:v>49.2</c:v>
                </c:pt>
                <c:pt idx="4675">
                  <c:v>49.5</c:v>
                </c:pt>
                <c:pt idx="4676">
                  <c:v>49.7</c:v>
                </c:pt>
                <c:pt idx="4677">
                  <c:v>49.5</c:v>
                </c:pt>
                <c:pt idx="4678">
                  <c:v>49.5</c:v>
                </c:pt>
                <c:pt idx="4679">
                  <c:v>49.6</c:v>
                </c:pt>
                <c:pt idx="4680">
                  <c:v>49.5</c:v>
                </c:pt>
                <c:pt idx="4681">
                  <c:v>49.3</c:v>
                </c:pt>
                <c:pt idx="4682">
                  <c:v>49</c:v>
                </c:pt>
                <c:pt idx="4683">
                  <c:v>49</c:v>
                </c:pt>
                <c:pt idx="4684">
                  <c:v>48.9</c:v>
                </c:pt>
                <c:pt idx="4685">
                  <c:v>48.7</c:v>
                </c:pt>
                <c:pt idx="4686">
                  <c:v>48.6</c:v>
                </c:pt>
                <c:pt idx="4687">
                  <c:v>48.5</c:v>
                </c:pt>
                <c:pt idx="4688">
                  <c:v>48.5</c:v>
                </c:pt>
                <c:pt idx="4689">
                  <c:v>48.4</c:v>
                </c:pt>
                <c:pt idx="4690">
                  <c:v>48</c:v>
                </c:pt>
                <c:pt idx="4691">
                  <c:v>48</c:v>
                </c:pt>
                <c:pt idx="4692">
                  <c:v>48.3</c:v>
                </c:pt>
                <c:pt idx="4693">
                  <c:v>48.7</c:v>
                </c:pt>
                <c:pt idx="4694">
                  <c:v>48.7</c:v>
                </c:pt>
                <c:pt idx="4695">
                  <c:v>48.8</c:v>
                </c:pt>
                <c:pt idx="4696">
                  <c:v>49.4</c:v>
                </c:pt>
                <c:pt idx="4697">
                  <c:v>50.1</c:v>
                </c:pt>
                <c:pt idx="4698">
                  <c:v>50.6</c:v>
                </c:pt>
                <c:pt idx="4699">
                  <c:v>50.8</c:v>
                </c:pt>
                <c:pt idx="4700">
                  <c:v>50.6</c:v>
                </c:pt>
                <c:pt idx="4701">
                  <c:v>50.4</c:v>
                </c:pt>
                <c:pt idx="4702">
                  <c:v>50.3</c:v>
                </c:pt>
                <c:pt idx="4703">
                  <c:v>50.2</c:v>
                </c:pt>
                <c:pt idx="4704">
                  <c:v>50.2</c:v>
                </c:pt>
                <c:pt idx="4705">
                  <c:v>50.2</c:v>
                </c:pt>
                <c:pt idx="4706">
                  <c:v>50</c:v>
                </c:pt>
                <c:pt idx="4707">
                  <c:v>49.9</c:v>
                </c:pt>
                <c:pt idx="4708">
                  <c:v>49.9</c:v>
                </c:pt>
                <c:pt idx="4709">
                  <c:v>49.9</c:v>
                </c:pt>
                <c:pt idx="4710">
                  <c:v>49.8</c:v>
                </c:pt>
                <c:pt idx="4711">
                  <c:v>49.9</c:v>
                </c:pt>
                <c:pt idx="4712">
                  <c:v>49.9</c:v>
                </c:pt>
                <c:pt idx="4713">
                  <c:v>49.6</c:v>
                </c:pt>
                <c:pt idx="4714">
                  <c:v>49.4</c:v>
                </c:pt>
                <c:pt idx="4715">
                  <c:v>49.3</c:v>
                </c:pt>
                <c:pt idx="4716">
                  <c:v>49.1</c:v>
                </c:pt>
                <c:pt idx="4717">
                  <c:v>48.9</c:v>
                </c:pt>
                <c:pt idx="4718">
                  <c:v>48.6</c:v>
                </c:pt>
                <c:pt idx="4719">
                  <c:v>48.4</c:v>
                </c:pt>
                <c:pt idx="4720">
                  <c:v>48.4</c:v>
                </c:pt>
                <c:pt idx="4721">
                  <c:v>48.1</c:v>
                </c:pt>
                <c:pt idx="4722">
                  <c:v>47.6</c:v>
                </c:pt>
                <c:pt idx="4723">
                  <c:v>47.1</c:v>
                </c:pt>
                <c:pt idx="4724">
                  <c:v>47.3</c:v>
                </c:pt>
                <c:pt idx="4725">
                  <c:v>47.2</c:v>
                </c:pt>
                <c:pt idx="4726">
                  <c:v>47.2</c:v>
                </c:pt>
                <c:pt idx="4727">
                  <c:v>47.3</c:v>
                </c:pt>
                <c:pt idx="4728">
                  <c:v>47.5</c:v>
                </c:pt>
                <c:pt idx="4729">
                  <c:v>47.8</c:v>
                </c:pt>
                <c:pt idx="4730">
                  <c:v>48.3</c:v>
                </c:pt>
                <c:pt idx="4731">
                  <c:v>48.5</c:v>
                </c:pt>
                <c:pt idx="4732">
                  <c:v>48.7</c:v>
                </c:pt>
                <c:pt idx="4733">
                  <c:v>49.1</c:v>
                </c:pt>
                <c:pt idx="4734">
                  <c:v>49.3</c:v>
                </c:pt>
                <c:pt idx="4735">
                  <c:v>49.2</c:v>
                </c:pt>
                <c:pt idx="4736">
                  <c:v>49.2</c:v>
                </c:pt>
                <c:pt idx="4737">
                  <c:v>49.3</c:v>
                </c:pt>
                <c:pt idx="4738">
                  <c:v>49</c:v>
                </c:pt>
                <c:pt idx="4739">
                  <c:v>48.9</c:v>
                </c:pt>
                <c:pt idx="4740">
                  <c:v>49.1</c:v>
                </c:pt>
                <c:pt idx="4741">
                  <c:v>49.2</c:v>
                </c:pt>
                <c:pt idx="4742">
                  <c:v>49.1</c:v>
                </c:pt>
                <c:pt idx="4743">
                  <c:v>49.5</c:v>
                </c:pt>
                <c:pt idx="4744">
                  <c:v>50.1</c:v>
                </c:pt>
                <c:pt idx="4745">
                  <c:v>50.6</c:v>
                </c:pt>
                <c:pt idx="4746">
                  <c:v>50.8</c:v>
                </c:pt>
                <c:pt idx="4747">
                  <c:v>50.6</c:v>
                </c:pt>
                <c:pt idx="4748">
                  <c:v>50.3</c:v>
                </c:pt>
                <c:pt idx="4749">
                  <c:v>50.1</c:v>
                </c:pt>
                <c:pt idx="4750">
                  <c:v>49.9</c:v>
                </c:pt>
                <c:pt idx="4751">
                  <c:v>49.5</c:v>
                </c:pt>
                <c:pt idx="4752">
                  <c:v>49.7</c:v>
                </c:pt>
                <c:pt idx="4753">
                  <c:v>49.8</c:v>
                </c:pt>
                <c:pt idx="4754">
                  <c:v>49.6</c:v>
                </c:pt>
                <c:pt idx="4755">
                  <c:v>49.2</c:v>
                </c:pt>
                <c:pt idx="4756">
                  <c:v>49</c:v>
                </c:pt>
                <c:pt idx="4757">
                  <c:v>49.1</c:v>
                </c:pt>
                <c:pt idx="4758">
                  <c:v>49</c:v>
                </c:pt>
                <c:pt idx="4759">
                  <c:v>48.8</c:v>
                </c:pt>
                <c:pt idx="4760">
                  <c:v>48.7</c:v>
                </c:pt>
                <c:pt idx="4761">
                  <c:v>49</c:v>
                </c:pt>
                <c:pt idx="4762">
                  <c:v>49.5</c:v>
                </c:pt>
                <c:pt idx="4763">
                  <c:v>49.4</c:v>
                </c:pt>
                <c:pt idx="4764">
                  <c:v>49.3</c:v>
                </c:pt>
                <c:pt idx="4765">
                  <c:v>49.4</c:v>
                </c:pt>
                <c:pt idx="4766">
                  <c:v>49.3</c:v>
                </c:pt>
                <c:pt idx="4767">
                  <c:v>48.8</c:v>
                </c:pt>
                <c:pt idx="4768">
                  <c:v>48.3</c:v>
                </c:pt>
                <c:pt idx="4769">
                  <c:v>48</c:v>
                </c:pt>
                <c:pt idx="4770">
                  <c:v>48.3</c:v>
                </c:pt>
                <c:pt idx="4771">
                  <c:v>49</c:v>
                </c:pt>
                <c:pt idx="4772">
                  <c:v>49.3</c:v>
                </c:pt>
                <c:pt idx="4773">
                  <c:v>49.1</c:v>
                </c:pt>
                <c:pt idx="4774">
                  <c:v>49.1</c:v>
                </c:pt>
                <c:pt idx="4775">
                  <c:v>49.2</c:v>
                </c:pt>
                <c:pt idx="4776">
                  <c:v>49.1</c:v>
                </c:pt>
                <c:pt idx="4777">
                  <c:v>49.1</c:v>
                </c:pt>
                <c:pt idx="4778">
                  <c:v>49.2</c:v>
                </c:pt>
                <c:pt idx="4779">
                  <c:v>49.1</c:v>
                </c:pt>
                <c:pt idx="4780">
                  <c:v>48.9</c:v>
                </c:pt>
                <c:pt idx="4781">
                  <c:v>48.6</c:v>
                </c:pt>
                <c:pt idx="4782">
                  <c:v>48.7</c:v>
                </c:pt>
                <c:pt idx="4783">
                  <c:v>48.7</c:v>
                </c:pt>
                <c:pt idx="4784">
                  <c:v>48.7</c:v>
                </c:pt>
                <c:pt idx="4785">
                  <c:v>48.7</c:v>
                </c:pt>
                <c:pt idx="4786">
                  <c:v>49</c:v>
                </c:pt>
                <c:pt idx="4787">
                  <c:v>49.1</c:v>
                </c:pt>
                <c:pt idx="4788">
                  <c:v>49.3</c:v>
                </c:pt>
                <c:pt idx="4789">
                  <c:v>49.4</c:v>
                </c:pt>
                <c:pt idx="4790">
                  <c:v>49.6</c:v>
                </c:pt>
                <c:pt idx="4791">
                  <c:v>49.7</c:v>
                </c:pt>
                <c:pt idx="4792">
                  <c:v>49.7</c:v>
                </c:pt>
                <c:pt idx="4793">
                  <c:v>49.7</c:v>
                </c:pt>
                <c:pt idx="4794">
                  <c:v>49.8</c:v>
                </c:pt>
                <c:pt idx="4795">
                  <c:v>49.9</c:v>
                </c:pt>
                <c:pt idx="4796">
                  <c:v>49.7</c:v>
                </c:pt>
                <c:pt idx="4797">
                  <c:v>49.4</c:v>
                </c:pt>
                <c:pt idx="4798">
                  <c:v>49.2</c:v>
                </c:pt>
                <c:pt idx="4799">
                  <c:v>49.1</c:v>
                </c:pt>
                <c:pt idx="4800">
                  <c:v>49</c:v>
                </c:pt>
                <c:pt idx="4801">
                  <c:v>48.7</c:v>
                </c:pt>
                <c:pt idx="4802">
                  <c:v>48.3</c:v>
                </c:pt>
                <c:pt idx="4803">
                  <c:v>48.2</c:v>
                </c:pt>
                <c:pt idx="4804">
                  <c:v>48.3</c:v>
                </c:pt>
                <c:pt idx="4805">
                  <c:v>48.7</c:v>
                </c:pt>
                <c:pt idx="4806">
                  <c:v>49</c:v>
                </c:pt>
                <c:pt idx="4807">
                  <c:v>49.1</c:v>
                </c:pt>
                <c:pt idx="4808">
                  <c:v>49.4</c:v>
                </c:pt>
                <c:pt idx="4809">
                  <c:v>49.6</c:v>
                </c:pt>
                <c:pt idx="4810">
                  <c:v>49.8</c:v>
                </c:pt>
                <c:pt idx="4811">
                  <c:v>49.9</c:v>
                </c:pt>
                <c:pt idx="4812">
                  <c:v>49.9</c:v>
                </c:pt>
                <c:pt idx="4813">
                  <c:v>49.9</c:v>
                </c:pt>
                <c:pt idx="4814">
                  <c:v>49.9</c:v>
                </c:pt>
                <c:pt idx="4815">
                  <c:v>50</c:v>
                </c:pt>
                <c:pt idx="4816">
                  <c:v>50</c:v>
                </c:pt>
                <c:pt idx="4817">
                  <c:v>49.7</c:v>
                </c:pt>
                <c:pt idx="4818">
                  <c:v>49.5</c:v>
                </c:pt>
                <c:pt idx="4819">
                  <c:v>49.2</c:v>
                </c:pt>
                <c:pt idx="4820">
                  <c:v>49.1</c:v>
                </c:pt>
                <c:pt idx="4821">
                  <c:v>49.1</c:v>
                </c:pt>
                <c:pt idx="4822">
                  <c:v>49.2</c:v>
                </c:pt>
                <c:pt idx="4823">
                  <c:v>49.5</c:v>
                </c:pt>
                <c:pt idx="4824">
                  <c:v>49.6</c:v>
                </c:pt>
                <c:pt idx="4825">
                  <c:v>49.3</c:v>
                </c:pt>
                <c:pt idx="4826">
                  <c:v>49</c:v>
                </c:pt>
                <c:pt idx="4827">
                  <c:v>48.7</c:v>
                </c:pt>
                <c:pt idx="4828">
                  <c:v>48.5</c:v>
                </c:pt>
                <c:pt idx="4829">
                  <c:v>48.7</c:v>
                </c:pt>
                <c:pt idx="4830">
                  <c:v>48.9</c:v>
                </c:pt>
                <c:pt idx="4831">
                  <c:v>48.9</c:v>
                </c:pt>
                <c:pt idx="4832">
                  <c:v>49</c:v>
                </c:pt>
                <c:pt idx="4833">
                  <c:v>49.2</c:v>
                </c:pt>
                <c:pt idx="4834">
                  <c:v>49.3</c:v>
                </c:pt>
                <c:pt idx="4835">
                  <c:v>49.4</c:v>
                </c:pt>
                <c:pt idx="4836">
                  <c:v>49.5</c:v>
                </c:pt>
                <c:pt idx="4837">
                  <c:v>49.7</c:v>
                </c:pt>
                <c:pt idx="4838">
                  <c:v>49.9</c:v>
                </c:pt>
                <c:pt idx="4839">
                  <c:v>50.2</c:v>
                </c:pt>
                <c:pt idx="4840">
                  <c:v>50.3</c:v>
                </c:pt>
                <c:pt idx="4841">
                  <c:v>50.3</c:v>
                </c:pt>
                <c:pt idx="4842">
                  <c:v>50.3</c:v>
                </c:pt>
                <c:pt idx="4843">
                  <c:v>50.5</c:v>
                </c:pt>
                <c:pt idx="4844">
                  <c:v>50.5</c:v>
                </c:pt>
                <c:pt idx="4845">
                  <c:v>50.6</c:v>
                </c:pt>
                <c:pt idx="4846">
                  <c:v>50.7</c:v>
                </c:pt>
                <c:pt idx="4847">
                  <c:v>50.7</c:v>
                </c:pt>
                <c:pt idx="4848">
                  <c:v>50.7</c:v>
                </c:pt>
                <c:pt idx="4849">
                  <c:v>50.8</c:v>
                </c:pt>
                <c:pt idx="4850">
                  <c:v>50.7</c:v>
                </c:pt>
                <c:pt idx="4851">
                  <c:v>50.6</c:v>
                </c:pt>
                <c:pt idx="4852">
                  <c:v>50.6</c:v>
                </c:pt>
                <c:pt idx="4853">
                  <c:v>50.7</c:v>
                </c:pt>
                <c:pt idx="4854">
                  <c:v>50.7</c:v>
                </c:pt>
                <c:pt idx="4855">
                  <c:v>50.6</c:v>
                </c:pt>
                <c:pt idx="4856">
                  <c:v>50.5</c:v>
                </c:pt>
                <c:pt idx="4857">
                  <c:v>50.4</c:v>
                </c:pt>
                <c:pt idx="4858">
                  <c:v>50.4</c:v>
                </c:pt>
                <c:pt idx="4859">
                  <c:v>50.2</c:v>
                </c:pt>
                <c:pt idx="4860">
                  <c:v>50.2</c:v>
                </c:pt>
                <c:pt idx="4861">
                  <c:v>50.1</c:v>
                </c:pt>
                <c:pt idx="4862">
                  <c:v>50.1</c:v>
                </c:pt>
                <c:pt idx="4863">
                  <c:v>50.1</c:v>
                </c:pt>
                <c:pt idx="4864">
                  <c:v>50.1</c:v>
                </c:pt>
                <c:pt idx="4865">
                  <c:v>49.8</c:v>
                </c:pt>
                <c:pt idx="4866">
                  <c:v>49.8</c:v>
                </c:pt>
                <c:pt idx="4867">
                  <c:v>50.2</c:v>
                </c:pt>
                <c:pt idx="4868">
                  <c:v>50.3</c:v>
                </c:pt>
                <c:pt idx="4869">
                  <c:v>50.1</c:v>
                </c:pt>
                <c:pt idx="4870">
                  <c:v>50</c:v>
                </c:pt>
                <c:pt idx="4871">
                  <c:v>50.1</c:v>
                </c:pt>
                <c:pt idx="4872">
                  <c:v>50.4</c:v>
                </c:pt>
                <c:pt idx="4873">
                  <c:v>50.7</c:v>
                </c:pt>
                <c:pt idx="4874">
                  <c:v>50.7</c:v>
                </c:pt>
                <c:pt idx="4875">
                  <c:v>50.5</c:v>
                </c:pt>
                <c:pt idx="4876">
                  <c:v>50.4</c:v>
                </c:pt>
                <c:pt idx="4877">
                  <c:v>50.8</c:v>
                </c:pt>
                <c:pt idx="4878">
                  <c:v>51.1</c:v>
                </c:pt>
                <c:pt idx="4879">
                  <c:v>51.1</c:v>
                </c:pt>
                <c:pt idx="4880">
                  <c:v>51</c:v>
                </c:pt>
                <c:pt idx="4881">
                  <c:v>50.9</c:v>
                </c:pt>
                <c:pt idx="4882">
                  <c:v>51</c:v>
                </c:pt>
                <c:pt idx="4883">
                  <c:v>51</c:v>
                </c:pt>
                <c:pt idx="4884">
                  <c:v>51</c:v>
                </c:pt>
                <c:pt idx="4885">
                  <c:v>51.1</c:v>
                </c:pt>
                <c:pt idx="4886">
                  <c:v>51.1</c:v>
                </c:pt>
                <c:pt idx="4887">
                  <c:v>51.2</c:v>
                </c:pt>
                <c:pt idx="4888">
                  <c:v>51.2</c:v>
                </c:pt>
                <c:pt idx="4889">
                  <c:v>51.1</c:v>
                </c:pt>
                <c:pt idx="4890">
                  <c:v>50.9</c:v>
                </c:pt>
                <c:pt idx="4891">
                  <c:v>50.8</c:v>
                </c:pt>
                <c:pt idx="4892">
                  <c:v>50.8</c:v>
                </c:pt>
                <c:pt idx="4893">
                  <c:v>50.9</c:v>
                </c:pt>
                <c:pt idx="4894">
                  <c:v>51</c:v>
                </c:pt>
                <c:pt idx="4895">
                  <c:v>51.1</c:v>
                </c:pt>
                <c:pt idx="4896">
                  <c:v>51</c:v>
                </c:pt>
                <c:pt idx="4897">
                  <c:v>51</c:v>
                </c:pt>
                <c:pt idx="4898">
                  <c:v>50.9</c:v>
                </c:pt>
                <c:pt idx="4899">
                  <c:v>50.9</c:v>
                </c:pt>
                <c:pt idx="4900">
                  <c:v>51</c:v>
                </c:pt>
                <c:pt idx="4901">
                  <c:v>50.9</c:v>
                </c:pt>
                <c:pt idx="4902">
                  <c:v>50.9</c:v>
                </c:pt>
                <c:pt idx="4903">
                  <c:v>50.8</c:v>
                </c:pt>
                <c:pt idx="4904">
                  <c:v>50.8</c:v>
                </c:pt>
                <c:pt idx="4905">
                  <c:v>50.6</c:v>
                </c:pt>
                <c:pt idx="4906">
                  <c:v>50.5</c:v>
                </c:pt>
                <c:pt idx="4907">
                  <c:v>50.5</c:v>
                </c:pt>
                <c:pt idx="4908">
                  <c:v>50.5</c:v>
                </c:pt>
                <c:pt idx="4909">
                  <c:v>50.5</c:v>
                </c:pt>
                <c:pt idx="4910">
                  <c:v>50.6</c:v>
                </c:pt>
                <c:pt idx="4911">
                  <c:v>50.7</c:v>
                </c:pt>
                <c:pt idx="4912">
                  <c:v>50.7</c:v>
                </c:pt>
                <c:pt idx="4913">
                  <c:v>50.7</c:v>
                </c:pt>
                <c:pt idx="4914">
                  <c:v>50.8</c:v>
                </c:pt>
                <c:pt idx="4915">
                  <c:v>50.9</c:v>
                </c:pt>
                <c:pt idx="4916">
                  <c:v>50.9</c:v>
                </c:pt>
                <c:pt idx="4917">
                  <c:v>50.8</c:v>
                </c:pt>
                <c:pt idx="4918">
                  <c:v>50.8</c:v>
                </c:pt>
                <c:pt idx="4919">
                  <c:v>50.9</c:v>
                </c:pt>
                <c:pt idx="4920">
                  <c:v>50.9</c:v>
                </c:pt>
                <c:pt idx="4921">
                  <c:v>51</c:v>
                </c:pt>
                <c:pt idx="4922">
                  <c:v>51.3</c:v>
                </c:pt>
                <c:pt idx="4923">
                  <c:v>51.4</c:v>
                </c:pt>
                <c:pt idx="4924">
                  <c:v>51.4</c:v>
                </c:pt>
                <c:pt idx="4925">
                  <c:v>51.5</c:v>
                </c:pt>
                <c:pt idx="4926">
                  <c:v>51.7</c:v>
                </c:pt>
                <c:pt idx="4927">
                  <c:v>51.8</c:v>
                </c:pt>
                <c:pt idx="4928">
                  <c:v>51.7</c:v>
                </c:pt>
                <c:pt idx="4929">
                  <c:v>51.4</c:v>
                </c:pt>
                <c:pt idx="4930">
                  <c:v>51.2</c:v>
                </c:pt>
                <c:pt idx="4931">
                  <c:v>51.2</c:v>
                </c:pt>
                <c:pt idx="4932">
                  <c:v>51.5</c:v>
                </c:pt>
                <c:pt idx="4933">
                  <c:v>51.7</c:v>
                </c:pt>
                <c:pt idx="4934">
                  <c:v>51.6</c:v>
                </c:pt>
                <c:pt idx="4935">
                  <c:v>51.6</c:v>
                </c:pt>
                <c:pt idx="4936">
                  <c:v>51.4</c:v>
                </c:pt>
                <c:pt idx="4937">
                  <c:v>51.3</c:v>
                </c:pt>
                <c:pt idx="4938">
                  <c:v>51.3</c:v>
                </c:pt>
                <c:pt idx="4939">
                  <c:v>51.2</c:v>
                </c:pt>
                <c:pt idx="4940">
                  <c:v>51.1</c:v>
                </c:pt>
                <c:pt idx="4941">
                  <c:v>51</c:v>
                </c:pt>
                <c:pt idx="4942">
                  <c:v>50.9</c:v>
                </c:pt>
                <c:pt idx="4943">
                  <c:v>50.8</c:v>
                </c:pt>
                <c:pt idx="4944">
                  <c:v>50.6</c:v>
                </c:pt>
                <c:pt idx="4945">
                  <c:v>50.5</c:v>
                </c:pt>
                <c:pt idx="4946">
                  <c:v>50.5</c:v>
                </c:pt>
                <c:pt idx="4947">
                  <c:v>50.6</c:v>
                </c:pt>
                <c:pt idx="4948">
                  <c:v>50.5</c:v>
                </c:pt>
                <c:pt idx="4949">
                  <c:v>50.4</c:v>
                </c:pt>
                <c:pt idx="4950">
                  <c:v>50.4</c:v>
                </c:pt>
                <c:pt idx="4951">
                  <c:v>50.4</c:v>
                </c:pt>
                <c:pt idx="4952">
                  <c:v>50.4</c:v>
                </c:pt>
                <c:pt idx="4953">
                  <c:v>50.3</c:v>
                </c:pt>
                <c:pt idx="4954">
                  <c:v>50.2</c:v>
                </c:pt>
                <c:pt idx="4955">
                  <c:v>50.2</c:v>
                </c:pt>
                <c:pt idx="4956">
                  <c:v>50.1</c:v>
                </c:pt>
                <c:pt idx="4957">
                  <c:v>50.1</c:v>
                </c:pt>
                <c:pt idx="4958">
                  <c:v>50.2</c:v>
                </c:pt>
                <c:pt idx="4959">
                  <c:v>50.2</c:v>
                </c:pt>
                <c:pt idx="4960">
                  <c:v>50.2</c:v>
                </c:pt>
                <c:pt idx="4961">
                  <c:v>50.2</c:v>
                </c:pt>
                <c:pt idx="4962">
                  <c:v>50.3</c:v>
                </c:pt>
                <c:pt idx="4963">
                  <c:v>50.4</c:v>
                </c:pt>
                <c:pt idx="4964">
                  <c:v>50.4</c:v>
                </c:pt>
                <c:pt idx="4965">
                  <c:v>50.3</c:v>
                </c:pt>
                <c:pt idx="4966">
                  <c:v>50.3</c:v>
                </c:pt>
                <c:pt idx="4967">
                  <c:v>50.3</c:v>
                </c:pt>
                <c:pt idx="4968">
                  <c:v>50.2</c:v>
                </c:pt>
                <c:pt idx="4969">
                  <c:v>50.2</c:v>
                </c:pt>
                <c:pt idx="4970">
                  <c:v>50.2</c:v>
                </c:pt>
                <c:pt idx="4971">
                  <c:v>50.3</c:v>
                </c:pt>
                <c:pt idx="4972">
                  <c:v>50.3</c:v>
                </c:pt>
                <c:pt idx="4973">
                  <c:v>50.4</c:v>
                </c:pt>
                <c:pt idx="4974">
                  <c:v>50.4</c:v>
                </c:pt>
                <c:pt idx="4975">
                  <c:v>50.4</c:v>
                </c:pt>
                <c:pt idx="4976">
                  <c:v>50.2</c:v>
                </c:pt>
                <c:pt idx="4977">
                  <c:v>50</c:v>
                </c:pt>
                <c:pt idx="4978">
                  <c:v>49.7</c:v>
                </c:pt>
                <c:pt idx="4979">
                  <c:v>49.3</c:v>
                </c:pt>
                <c:pt idx="4980">
                  <c:v>49</c:v>
                </c:pt>
                <c:pt idx="4981">
                  <c:v>48.7</c:v>
                </c:pt>
                <c:pt idx="4982">
                  <c:v>48.6</c:v>
                </c:pt>
                <c:pt idx="4983">
                  <c:v>48.3</c:v>
                </c:pt>
                <c:pt idx="4984">
                  <c:v>48.2</c:v>
                </c:pt>
                <c:pt idx="4985">
                  <c:v>48.1</c:v>
                </c:pt>
                <c:pt idx="4986">
                  <c:v>47.9</c:v>
                </c:pt>
                <c:pt idx="4987">
                  <c:v>47.8</c:v>
                </c:pt>
                <c:pt idx="4988">
                  <c:v>47.9</c:v>
                </c:pt>
                <c:pt idx="4989">
                  <c:v>48.1</c:v>
                </c:pt>
                <c:pt idx="4990">
                  <c:v>48.1</c:v>
                </c:pt>
                <c:pt idx="4991">
                  <c:v>47.9</c:v>
                </c:pt>
                <c:pt idx="4992">
                  <c:v>47.8</c:v>
                </c:pt>
                <c:pt idx="4993">
                  <c:v>47.8</c:v>
                </c:pt>
                <c:pt idx="4994">
                  <c:v>47.8</c:v>
                </c:pt>
                <c:pt idx="4995">
                  <c:v>47.7</c:v>
                </c:pt>
                <c:pt idx="4996">
                  <c:v>47.6</c:v>
                </c:pt>
                <c:pt idx="4997">
                  <c:v>47.5</c:v>
                </c:pt>
                <c:pt idx="4998">
                  <c:v>47.4</c:v>
                </c:pt>
                <c:pt idx="4999">
                  <c:v>47.4</c:v>
                </c:pt>
                <c:pt idx="5000">
                  <c:v>47.5</c:v>
                </c:pt>
                <c:pt idx="5001">
                  <c:v>47.5</c:v>
                </c:pt>
                <c:pt idx="5002">
                  <c:v>47.1</c:v>
                </c:pt>
                <c:pt idx="5003">
                  <c:v>46.9</c:v>
                </c:pt>
                <c:pt idx="5004">
                  <c:v>47.4</c:v>
                </c:pt>
                <c:pt idx="5005">
                  <c:v>47.8</c:v>
                </c:pt>
                <c:pt idx="5006">
                  <c:v>47.5</c:v>
                </c:pt>
                <c:pt idx="5007">
                  <c:v>46.8</c:v>
                </c:pt>
                <c:pt idx="5008">
                  <c:v>46.4</c:v>
                </c:pt>
                <c:pt idx="5009">
                  <c:v>46.8</c:v>
                </c:pt>
                <c:pt idx="5010">
                  <c:v>47.4</c:v>
                </c:pt>
                <c:pt idx="5011">
                  <c:v>47.5</c:v>
                </c:pt>
                <c:pt idx="5012">
                  <c:v>47.4</c:v>
                </c:pt>
                <c:pt idx="5013">
                  <c:v>47.5</c:v>
                </c:pt>
                <c:pt idx="5014">
                  <c:v>47.7</c:v>
                </c:pt>
                <c:pt idx="5015">
                  <c:v>47.8</c:v>
                </c:pt>
                <c:pt idx="5016">
                  <c:v>47.8</c:v>
                </c:pt>
                <c:pt idx="5017">
                  <c:v>47.6</c:v>
                </c:pt>
                <c:pt idx="5018">
                  <c:v>47.5</c:v>
                </c:pt>
                <c:pt idx="5019">
                  <c:v>47.3</c:v>
                </c:pt>
                <c:pt idx="5020">
                  <c:v>47</c:v>
                </c:pt>
                <c:pt idx="5021">
                  <c:v>46.8</c:v>
                </c:pt>
                <c:pt idx="5022">
                  <c:v>46.6</c:v>
                </c:pt>
                <c:pt idx="5023">
                  <c:v>46.1</c:v>
                </c:pt>
                <c:pt idx="5024">
                  <c:v>45.4</c:v>
                </c:pt>
                <c:pt idx="5025">
                  <c:v>44.8</c:v>
                </c:pt>
                <c:pt idx="5026">
                  <c:v>44.7</c:v>
                </c:pt>
                <c:pt idx="5027">
                  <c:v>44.6</c:v>
                </c:pt>
                <c:pt idx="5028">
                  <c:v>44.6</c:v>
                </c:pt>
                <c:pt idx="5029">
                  <c:v>44.9</c:v>
                </c:pt>
                <c:pt idx="5030">
                  <c:v>45</c:v>
                </c:pt>
                <c:pt idx="5031">
                  <c:v>45.3</c:v>
                </c:pt>
                <c:pt idx="5032">
                  <c:v>45.6</c:v>
                </c:pt>
                <c:pt idx="5033">
                  <c:v>46.1</c:v>
                </c:pt>
                <c:pt idx="5034">
                  <c:v>46.4</c:v>
                </c:pt>
                <c:pt idx="5035">
                  <c:v>46.6</c:v>
                </c:pt>
                <c:pt idx="5036">
                  <c:v>46.7</c:v>
                </c:pt>
                <c:pt idx="5037">
                  <c:v>46.7</c:v>
                </c:pt>
                <c:pt idx="5038">
                  <c:v>46.6</c:v>
                </c:pt>
                <c:pt idx="5039">
                  <c:v>46.5</c:v>
                </c:pt>
                <c:pt idx="5040">
                  <c:v>46.4</c:v>
                </c:pt>
                <c:pt idx="5041">
                  <c:v>46.4</c:v>
                </c:pt>
                <c:pt idx="5042">
                  <c:v>46.7</c:v>
                </c:pt>
                <c:pt idx="5043">
                  <c:v>47.1</c:v>
                </c:pt>
                <c:pt idx="5044">
                  <c:v>47.7</c:v>
                </c:pt>
                <c:pt idx="5045">
                  <c:v>48</c:v>
                </c:pt>
                <c:pt idx="5046">
                  <c:v>48.2</c:v>
                </c:pt>
                <c:pt idx="5047">
                  <c:v>48.5</c:v>
                </c:pt>
                <c:pt idx="5048">
                  <c:v>48.8</c:v>
                </c:pt>
                <c:pt idx="5049">
                  <c:v>49.1</c:v>
                </c:pt>
                <c:pt idx="5050">
                  <c:v>49.2</c:v>
                </c:pt>
                <c:pt idx="5051">
                  <c:v>49.4</c:v>
                </c:pt>
                <c:pt idx="5052">
                  <c:v>49.7</c:v>
                </c:pt>
                <c:pt idx="5053">
                  <c:v>50.2</c:v>
                </c:pt>
                <c:pt idx="5054">
                  <c:v>50.4</c:v>
                </c:pt>
                <c:pt idx="5055">
                  <c:v>50.5</c:v>
                </c:pt>
                <c:pt idx="5056">
                  <c:v>50.4</c:v>
                </c:pt>
                <c:pt idx="5057">
                  <c:v>50.3</c:v>
                </c:pt>
                <c:pt idx="5058">
                  <c:v>50.2</c:v>
                </c:pt>
                <c:pt idx="5059">
                  <c:v>50.3</c:v>
                </c:pt>
                <c:pt idx="5060">
                  <c:v>50.4</c:v>
                </c:pt>
                <c:pt idx="5061">
                  <c:v>50.7</c:v>
                </c:pt>
                <c:pt idx="5062">
                  <c:v>50.8</c:v>
                </c:pt>
                <c:pt idx="5063">
                  <c:v>50.9</c:v>
                </c:pt>
                <c:pt idx="5064">
                  <c:v>51</c:v>
                </c:pt>
                <c:pt idx="5065">
                  <c:v>51.3</c:v>
                </c:pt>
                <c:pt idx="5066">
                  <c:v>51.6</c:v>
                </c:pt>
                <c:pt idx="5067">
                  <c:v>51.6</c:v>
                </c:pt>
                <c:pt idx="5068">
                  <c:v>51.5</c:v>
                </c:pt>
                <c:pt idx="5069">
                  <c:v>51.2</c:v>
                </c:pt>
                <c:pt idx="5070">
                  <c:v>50.8</c:v>
                </c:pt>
                <c:pt idx="5071">
                  <c:v>50.5</c:v>
                </c:pt>
                <c:pt idx="5072">
                  <c:v>50.3</c:v>
                </c:pt>
                <c:pt idx="5073">
                  <c:v>50.2</c:v>
                </c:pt>
                <c:pt idx="5074">
                  <c:v>50.1</c:v>
                </c:pt>
                <c:pt idx="5075">
                  <c:v>49.7</c:v>
                </c:pt>
                <c:pt idx="5076">
                  <c:v>49.5</c:v>
                </c:pt>
                <c:pt idx="5077">
                  <c:v>49.8</c:v>
                </c:pt>
                <c:pt idx="5078">
                  <c:v>50.1</c:v>
                </c:pt>
                <c:pt idx="5079">
                  <c:v>50</c:v>
                </c:pt>
                <c:pt idx="5080">
                  <c:v>49.8</c:v>
                </c:pt>
                <c:pt idx="5081">
                  <c:v>49.5</c:v>
                </c:pt>
                <c:pt idx="5082">
                  <c:v>49.4</c:v>
                </c:pt>
                <c:pt idx="5083">
                  <c:v>49.4</c:v>
                </c:pt>
                <c:pt idx="5084">
                  <c:v>49.4</c:v>
                </c:pt>
                <c:pt idx="5085">
                  <c:v>49.5</c:v>
                </c:pt>
                <c:pt idx="5086">
                  <c:v>49.5</c:v>
                </c:pt>
                <c:pt idx="5087">
                  <c:v>49.5</c:v>
                </c:pt>
                <c:pt idx="5088">
                  <c:v>49.5</c:v>
                </c:pt>
                <c:pt idx="5089">
                  <c:v>49.6</c:v>
                </c:pt>
                <c:pt idx="5090">
                  <c:v>49.8</c:v>
                </c:pt>
                <c:pt idx="5091">
                  <c:v>50.1</c:v>
                </c:pt>
                <c:pt idx="5092">
                  <c:v>50.5</c:v>
                </c:pt>
                <c:pt idx="5093">
                  <c:v>50.8</c:v>
                </c:pt>
                <c:pt idx="5094">
                  <c:v>51</c:v>
                </c:pt>
                <c:pt idx="5095">
                  <c:v>51.1</c:v>
                </c:pt>
                <c:pt idx="5096">
                  <c:v>51.1</c:v>
                </c:pt>
                <c:pt idx="5097">
                  <c:v>51</c:v>
                </c:pt>
                <c:pt idx="5098">
                  <c:v>51.1</c:v>
                </c:pt>
                <c:pt idx="5099">
                  <c:v>51.1</c:v>
                </c:pt>
                <c:pt idx="5100">
                  <c:v>51</c:v>
                </c:pt>
                <c:pt idx="5101">
                  <c:v>51</c:v>
                </c:pt>
                <c:pt idx="5102">
                  <c:v>51.1</c:v>
                </c:pt>
                <c:pt idx="5103">
                  <c:v>51.3</c:v>
                </c:pt>
                <c:pt idx="5104">
                  <c:v>51.3</c:v>
                </c:pt>
                <c:pt idx="5105">
                  <c:v>51.3</c:v>
                </c:pt>
                <c:pt idx="5106">
                  <c:v>51.5</c:v>
                </c:pt>
                <c:pt idx="5107">
                  <c:v>51.6</c:v>
                </c:pt>
                <c:pt idx="5108">
                  <c:v>51.9</c:v>
                </c:pt>
                <c:pt idx="5109">
                  <c:v>52</c:v>
                </c:pt>
                <c:pt idx="5110">
                  <c:v>52</c:v>
                </c:pt>
                <c:pt idx="5111">
                  <c:v>52</c:v>
                </c:pt>
                <c:pt idx="5112">
                  <c:v>52</c:v>
                </c:pt>
                <c:pt idx="5113">
                  <c:v>52.2</c:v>
                </c:pt>
                <c:pt idx="5114">
                  <c:v>52.2</c:v>
                </c:pt>
                <c:pt idx="5115">
                  <c:v>52</c:v>
                </c:pt>
                <c:pt idx="5116">
                  <c:v>52.1</c:v>
                </c:pt>
                <c:pt idx="5117">
                  <c:v>52.1</c:v>
                </c:pt>
                <c:pt idx="5118">
                  <c:v>52.1</c:v>
                </c:pt>
                <c:pt idx="5119">
                  <c:v>52.1</c:v>
                </c:pt>
                <c:pt idx="5120">
                  <c:v>51.9</c:v>
                </c:pt>
                <c:pt idx="5121">
                  <c:v>51.8</c:v>
                </c:pt>
                <c:pt idx="5122">
                  <c:v>51.7</c:v>
                </c:pt>
                <c:pt idx="5123">
                  <c:v>51.8</c:v>
                </c:pt>
                <c:pt idx="5124">
                  <c:v>51.9</c:v>
                </c:pt>
                <c:pt idx="5125">
                  <c:v>51.7</c:v>
                </c:pt>
                <c:pt idx="5126">
                  <c:v>51.5</c:v>
                </c:pt>
                <c:pt idx="5127">
                  <c:v>51.4</c:v>
                </c:pt>
                <c:pt idx="5128">
                  <c:v>51.2</c:v>
                </c:pt>
                <c:pt idx="5129">
                  <c:v>51</c:v>
                </c:pt>
                <c:pt idx="5130">
                  <c:v>50.9</c:v>
                </c:pt>
                <c:pt idx="5131">
                  <c:v>50.8</c:v>
                </c:pt>
                <c:pt idx="5132">
                  <c:v>50.7</c:v>
                </c:pt>
                <c:pt idx="5133">
                  <c:v>50.5</c:v>
                </c:pt>
                <c:pt idx="5134">
                  <c:v>50.4</c:v>
                </c:pt>
                <c:pt idx="5135">
                  <c:v>50.4</c:v>
                </c:pt>
                <c:pt idx="5136">
                  <c:v>50.5</c:v>
                </c:pt>
                <c:pt idx="5137">
                  <c:v>50.6</c:v>
                </c:pt>
                <c:pt idx="5138">
                  <c:v>50.7</c:v>
                </c:pt>
                <c:pt idx="5139">
                  <c:v>50.7</c:v>
                </c:pt>
                <c:pt idx="5140">
                  <c:v>50.7</c:v>
                </c:pt>
                <c:pt idx="5141">
                  <c:v>50.9</c:v>
                </c:pt>
                <c:pt idx="5142">
                  <c:v>50.9</c:v>
                </c:pt>
                <c:pt idx="5143">
                  <c:v>50.9</c:v>
                </c:pt>
                <c:pt idx="5144">
                  <c:v>50.8</c:v>
                </c:pt>
                <c:pt idx="5145">
                  <c:v>50.9</c:v>
                </c:pt>
                <c:pt idx="5146">
                  <c:v>51</c:v>
                </c:pt>
                <c:pt idx="5147">
                  <c:v>51.1</c:v>
                </c:pt>
                <c:pt idx="5148">
                  <c:v>51.2</c:v>
                </c:pt>
                <c:pt idx="5149">
                  <c:v>51.1</c:v>
                </c:pt>
                <c:pt idx="5150">
                  <c:v>51.1</c:v>
                </c:pt>
                <c:pt idx="5151">
                  <c:v>51</c:v>
                </c:pt>
                <c:pt idx="5152">
                  <c:v>50.8</c:v>
                </c:pt>
                <c:pt idx="5153">
                  <c:v>50.7</c:v>
                </c:pt>
                <c:pt idx="5154">
                  <c:v>50.6</c:v>
                </c:pt>
                <c:pt idx="5155">
                  <c:v>50.5</c:v>
                </c:pt>
                <c:pt idx="5156">
                  <c:v>50.6</c:v>
                </c:pt>
                <c:pt idx="5157">
                  <c:v>50.6</c:v>
                </c:pt>
                <c:pt idx="5158">
                  <c:v>50.5</c:v>
                </c:pt>
                <c:pt idx="5159">
                  <c:v>50.5</c:v>
                </c:pt>
                <c:pt idx="5160">
                  <c:v>50.4</c:v>
                </c:pt>
                <c:pt idx="5161">
                  <c:v>50.3</c:v>
                </c:pt>
                <c:pt idx="5162">
                  <c:v>50.1</c:v>
                </c:pt>
                <c:pt idx="5163">
                  <c:v>50</c:v>
                </c:pt>
                <c:pt idx="5164">
                  <c:v>49.9</c:v>
                </c:pt>
                <c:pt idx="5165">
                  <c:v>49.8</c:v>
                </c:pt>
                <c:pt idx="5166">
                  <c:v>49.8</c:v>
                </c:pt>
                <c:pt idx="5167">
                  <c:v>49.7</c:v>
                </c:pt>
                <c:pt idx="5168">
                  <c:v>49.5</c:v>
                </c:pt>
                <c:pt idx="5169">
                  <c:v>49.4</c:v>
                </c:pt>
                <c:pt idx="5170">
                  <c:v>49.3</c:v>
                </c:pt>
                <c:pt idx="5171">
                  <c:v>48.7</c:v>
                </c:pt>
                <c:pt idx="5172">
                  <c:v>48.5</c:v>
                </c:pt>
                <c:pt idx="5173">
                  <c:v>48.9</c:v>
                </c:pt>
                <c:pt idx="5174">
                  <c:v>49.1</c:v>
                </c:pt>
                <c:pt idx="5175">
                  <c:v>49.1</c:v>
                </c:pt>
                <c:pt idx="5176">
                  <c:v>49.2</c:v>
                </c:pt>
                <c:pt idx="5177">
                  <c:v>49.2</c:v>
                </c:pt>
                <c:pt idx="5178">
                  <c:v>49.2</c:v>
                </c:pt>
                <c:pt idx="5179">
                  <c:v>49.3</c:v>
                </c:pt>
                <c:pt idx="5180">
                  <c:v>49.4</c:v>
                </c:pt>
                <c:pt idx="5181">
                  <c:v>49.4</c:v>
                </c:pt>
                <c:pt idx="5182">
                  <c:v>49.5</c:v>
                </c:pt>
                <c:pt idx="5183">
                  <c:v>49.6</c:v>
                </c:pt>
                <c:pt idx="5184">
                  <c:v>49.7</c:v>
                </c:pt>
                <c:pt idx="5185">
                  <c:v>49.5</c:v>
                </c:pt>
                <c:pt idx="5186">
                  <c:v>49.4</c:v>
                </c:pt>
                <c:pt idx="5187">
                  <c:v>49.3</c:v>
                </c:pt>
                <c:pt idx="5188">
                  <c:v>49.4</c:v>
                </c:pt>
                <c:pt idx="5189">
                  <c:v>49.3</c:v>
                </c:pt>
                <c:pt idx="5190">
                  <c:v>48.9</c:v>
                </c:pt>
                <c:pt idx="5191">
                  <c:v>48.8</c:v>
                </c:pt>
                <c:pt idx="5192">
                  <c:v>48.9</c:v>
                </c:pt>
                <c:pt idx="5193">
                  <c:v>49</c:v>
                </c:pt>
                <c:pt idx="5194">
                  <c:v>48.9</c:v>
                </c:pt>
                <c:pt idx="5195">
                  <c:v>48.7</c:v>
                </c:pt>
                <c:pt idx="5196">
                  <c:v>48.7</c:v>
                </c:pt>
                <c:pt idx="5197">
                  <c:v>48.5</c:v>
                </c:pt>
                <c:pt idx="5198">
                  <c:v>48.4</c:v>
                </c:pt>
                <c:pt idx="5199">
                  <c:v>48.4</c:v>
                </c:pt>
                <c:pt idx="5200">
                  <c:v>48.5</c:v>
                </c:pt>
                <c:pt idx="5201">
                  <c:v>48.4</c:v>
                </c:pt>
                <c:pt idx="5202">
                  <c:v>48.1</c:v>
                </c:pt>
                <c:pt idx="5203">
                  <c:v>47.7</c:v>
                </c:pt>
                <c:pt idx="5204">
                  <c:v>47.5</c:v>
                </c:pt>
                <c:pt idx="5205">
                  <c:v>47.5</c:v>
                </c:pt>
                <c:pt idx="5206">
                  <c:v>47.6</c:v>
                </c:pt>
                <c:pt idx="5207">
                  <c:v>47.6</c:v>
                </c:pt>
                <c:pt idx="5208">
                  <c:v>47.6</c:v>
                </c:pt>
                <c:pt idx="5209">
                  <c:v>47.6</c:v>
                </c:pt>
                <c:pt idx="5210">
                  <c:v>47.6</c:v>
                </c:pt>
                <c:pt idx="5211">
                  <c:v>47.6</c:v>
                </c:pt>
                <c:pt idx="5212">
                  <c:v>47.7</c:v>
                </c:pt>
                <c:pt idx="5213">
                  <c:v>47.8</c:v>
                </c:pt>
                <c:pt idx="5214">
                  <c:v>47.9</c:v>
                </c:pt>
                <c:pt idx="5215">
                  <c:v>47.9</c:v>
                </c:pt>
                <c:pt idx="5216">
                  <c:v>47.9</c:v>
                </c:pt>
                <c:pt idx="5217">
                  <c:v>47.8</c:v>
                </c:pt>
                <c:pt idx="5218">
                  <c:v>48</c:v>
                </c:pt>
                <c:pt idx="5219">
                  <c:v>48.4</c:v>
                </c:pt>
                <c:pt idx="5220">
                  <c:v>48.7</c:v>
                </c:pt>
                <c:pt idx="5221">
                  <c:v>48.8</c:v>
                </c:pt>
                <c:pt idx="5222">
                  <c:v>49</c:v>
                </c:pt>
                <c:pt idx="5223">
                  <c:v>49.2</c:v>
                </c:pt>
                <c:pt idx="5224">
                  <c:v>49.4</c:v>
                </c:pt>
                <c:pt idx="5225">
                  <c:v>49.5</c:v>
                </c:pt>
                <c:pt idx="5226">
                  <c:v>49.7</c:v>
                </c:pt>
                <c:pt idx="5227">
                  <c:v>49.9</c:v>
                </c:pt>
                <c:pt idx="5228">
                  <c:v>50</c:v>
                </c:pt>
                <c:pt idx="5229">
                  <c:v>49.9</c:v>
                </c:pt>
                <c:pt idx="5230">
                  <c:v>50</c:v>
                </c:pt>
                <c:pt idx="5231">
                  <c:v>50.2</c:v>
                </c:pt>
                <c:pt idx="5232">
                  <c:v>50.3</c:v>
                </c:pt>
                <c:pt idx="5233">
                  <c:v>50.6</c:v>
                </c:pt>
                <c:pt idx="5234">
                  <c:v>50.8</c:v>
                </c:pt>
                <c:pt idx="5235">
                  <c:v>51</c:v>
                </c:pt>
                <c:pt idx="5236">
                  <c:v>51</c:v>
                </c:pt>
                <c:pt idx="5237">
                  <c:v>51</c:v>
                </c:pt>
                <c:pt idx="5238">
                  <c:v>51</c:v>
                </c:pt>
                <c:pt idx="5239">
                  <c:v>51</c:v>
                </c:pt>
                <c:pt idx="5240">
                  <c:v>51</c:v>
                </c:pt>
                <c:pt idx="5241">
                  <c:v>50.9</c:v>
                </c:pt>
                <c:pt idx="5242">
                  <c:v>50.8</c:v>
                </c:pt>
                <c:pt idx="5243">
                  <c:v>50.8</c:v>
                </c:pt>
                <c:pt idx="5244">
                  <c:v>50.8</c:v>
                </c:pt>
                <c:pt idx="5245">
                  <c:v>50.9</c:v>
                </c:pt>
                <c:pt idx="5246">
                  <c:v>50.9</c:v>
                </c:pt>
                <c:pt idx="5247">
                  <c:v>50.9</c:v>
                </c:pt>
                <c:pt idx="5248">
                  <c:v>50.8</c:v>
                </c:pt>
                <c:pt idx="5249">
                  <c:v>50.7</c:v>
                </c:pt>
                <c:pt idx="5250">
                  <c:v>50.6</c:v>
                </c:pt>
                <c:pt idx="5251">
                  <c:v>50.6</c:v>
                </c:pt>
                <c:pt idx="5252">
                  <c:v>50.7</c:v>
                </c:pt>
                <c:pt idx="5253">
                  <c:v>50.9</c:v>
                </c:pt>
                <c:pt idx="5254">
                  <c:v>50.9</c:v>
                </c:pt>
                <c:pt idx="5255">
                  <c:v>50.9</c:v>
                </c:pt>
                <c:pt idx="5256">
                  <c:v>51</c:v>
                </c:pt>
                <c:pt idx="5257">
                  <c:v>51.1</c:v>
                </c:pt>
                <c:pt idx="5258">
                  <c:v>51.2</c:v>
                </c:pt>
                <c:pt idx="5259">
                  <c:v>51.3</c:v>
                </c:pt>
                <c:pt idx="5260">
                  <c:v>51.3</c:v>
                </c:pt>
                <c:pt idx="5261">
                  <c:v>51.4</c:v>
                </c:pt>
                <c:pt idx="5262">
                  <c:v>51.5</c:v>
                </c:pt>
                <c:pt idx="5263">
                  <c:v>51.5</c:v>
                </c:pt>
                <c:pt idx="5264">
                  <c:v>51.6</c:v>
                </c:pt>
                <c:pt idx="5265">
                  <c:v>51.7</c:v>
                </c:pt>
                <c:pt idx="5266">
                  <c:v>51.9</c:v>
                </c:pt>
                <c:pt idx="5267">
                  <c:v>52</c:v>
                </c:pt>
                <c:pt idx="5268">
                  <c:v>52</c:v>
                </c:pt>
                <c:pt idx="5269">
                  <c:v>52.2</c:v>
                </c:pt>
                <c:pt idx="5270">
                  <c:v>52.7</c:v>
                </c:pt>
                <c:pt idx="5271">
                  <c:v>53</c:v>
                </c:pt>
                <c:pt idx="5272">
                  <c:v>53.1</c:v>
                </c:pt>
                <c:pt idx="5273">
                  <c:v>53.1</c:v>
                </c:pt>
                <c:pt idx="5274">
                  <c:v>53</c:v>
                </c:pt>
                <c:pt idx="5275">
                  <c:v>52.9</c:v>
                </c:pt>
                <c:pt idx="5276">
                  <c:v>52.9</c:v>
                </c:pt>
                <c:pt idx="5277">
                  <c:v>52.9</c:v>
                </c:pt>
                <c:pt idx="5278">
                  <c:v>52.8</c:v>
                </c:pt>
                <c:pt idx="5279">
                  <c:v>52.7</c:v>
                </c:pt>
                <c:pt idx="5280">
                  <c:v>52.7</c:v>
                </c:pt>
                <c:pt idx="5281">
                  <c:v>52.7</c:v>
                </c:pt>
                <c:pt idx="5282">
                  <c:v>52.7</c:v>
                </c:pt>
                <c:pt idx="5283">
                  <c:v>52.6</c:v>
                </c:pt>
                <c:pt idx="5284">
                  <c:v>52.5</c:v>
                </c:pt>
                <c:pt idx="5285">
                  <c:v>52.6</c:v>
                </c:pt>
                <c:pt idx="5286">
                  <c:v>52.6</c:v>
                </c:pt>
                <c:pt idx="5287">
                  <c:v>52.6</c:v>
                </c:pt>
                <c:pt idx="5288">
                  <c:v>52.6</c:v>
                </c:pt>
                <c:pt idx="5289">
                  <c:v>52.5</c:v>
                </c:pt>
                <c:pt idx="5290">
                  <c:v>52.5</c:v>
                </c:pt>
                <c:pt idx="5291">
                  <c:v>52.5</c:v>
                </c:pt>
                <c:pt idx="5292">
                  <c:v>52.6</c:v>
                </c:pt>
                <c:pt idx="5293">
                  <c:v>52.7</c:v>
                </c:pt>
                <c:pt idx="5294">
                  <c:v>52.8</c:v>
                </c:pt>
                <c:pt idx="5295">
                  <c:v>53</c:v>
                </c:pt>
                <c:pt idx="5296">
                  <c:v>53.2</c:v>
                </c:pt>
                <c:pt idx="5297">
                  <c:v>53.4</c:v>
                </c:pt>
                <c:pt idx="5298">
                  <c:v>53.7</c:v>
                </c:pt>
                <c:pt idx="5299">
                  <c:v>53.9</c:v>
                </c:pt>
                <c:pt idx="5300">
                  <c:v>54</c:v>
                </c:pt>
                <c:pt idx="5301">
                  <c:v>54.1</c:v>
                </c:pt>
                <c:pt idx="5302">
                  <c:v>54.2</c:v>
                </c:pt>
                <c:pt idx="5303">
                  <c:v>54.3</c:v>
                </c:pt>
                <c:pt idx="5304">
                  <c:v>54.4</c:v>
                </c:pt>
                <c:pt idx="5305">
                  <c:v>54.6</c:v>
                </c:pt>
                <c:pt idx="5306">
                  <c:v>54.4</c:v>
                </c:pt>
                <c:pt idx="5307">
                  <c:v>54.5</c:v>
                </c:pt>
                <c:pt idx="5308">
                  <c:v>54.7</c:v>
                </c:pt>
                <c:pt idx="5309">
                  <c:v>54.9</c:v>
                </c:pt>
                <c:pt idx="5310">
                  <c:v>55</c:v>
                </c:pt>
                <c:pt idx="5311">
                  <c:v>54.9</c:v>
                </c:pt>
                <c:pt idx="5312">
                  <c:v>54.9</c:v>
                </c:pt>
                <c:pt idx="5313">
                  <c:v>54.9</c:v>
                </c:pt>
                <c:pt idx="5314">
                  <c:v>54.9</c:v>
                </c:pt>
                <c:pt idx="5315">
                  <c:v>54.7</c:v>
                </c:pt>
                <c:pt idx="5316">
                  <c:v>54.5</c:v>
                </c:pt>
                <c:pt idx="5317">
                  <c:v>54.6</c:v>
                </c:pt>
                <c:pt idx="5318">
                  <c:v>54.8</c:v>
                </c:pt>
                <c:pt idx="5319">
                  <c:v>54.9</c:v>
                </c:pt>
                <c:pt idx="5320">
                  <c:v>54.9</c:v>
                </c:pt>
                <c:pt idx="5321">
                  <c:v>54.9</c:v>
                </c:pt>
                <c:pt idx="5322">
                  <c:v>55</c:v>
                </c:pt>
                <c:pt idx="5323">
                  <c:v>55.1</c:v>
                </c:pt>
                <c:pt idx="5324">
                  <c:v>55.2</c:v>
                </c:pt>
                <c:pt idx="5325">
                  <c:v>55.2</c:v>
                </c:pt>
                <c:pt idx="5326">
                  <c:v>55.2</c:v>
                </c:pt>
                <c:pt idx="5327">
                  <c:v>55.2</c:v>
                </c:pt>
                <c:pt idx="5328">
                  <c:v>55.3</c:v>
                </c:pt>
                <c:pt idx="5329">
                  <c:v>55.3</c:v>
                </c:pt>
                <c:pt idx="5330">
                  <c:v>55.4</c:v>
                </c:pt>
                <c:pt idx="5331">
                  <c:v>55.6</c:v>
                </c:pt>
                <c:pt idx="5332">
                  <c:v>55.8</c:v>
                </c:pt>
                <c:pt idx="5333">
                  <c:v>56.1</c:v>
                </c:pt>
                <c:pt idx="5334">
                  <c:v>56.3</c:v>
                </c:pt>
                <c:pt idx="5335">
                  <c:v>56.5</c:v>
                </c:pt>
                <c:pt idx="5336">
                  <c:v>56.6</c:v>
                </c:pt>
                <c:pt idx="5337">
                  <c:v>56.7</c:v>
                </c:pt>
                <c:pt idx="5338">
                  <c:v>56.7</c:v>
                </c:pt>
                <c:pt idx="5339">
                  <c:v>56.7</c:v>
                </c:pt>
                <c:pt idx="5340">
                  <c:v>56.8</c:v>
                </c:pt>
                <c:pt idx="5341">
                  <c:v>56.8</c:v>
                </c:pt>
                <c:pt idx="5342">
                  <c:v>56.8</c:v>
                </c:pt>
                <c:pt idx="5343">
                  <c:v>56.9</c:v>
                </c:pt>
                <c:pt idx="5344">
                  <c:v>56.9</c:v>
                </c:pt>
                <c:pt idx="5345">
                  <c:v>56.8</c:v>
                </c:pt>
                <c:pt idx="5346">
                  <c:v>56.8</c:v>
                </c:pt>
                <c:pt idx="5347">
                  <c:v>56.7</c:v>
                </c:pt>
                <c:pt idx="5348">
                  <c:v>56.7</c:v>
                </c:pt>
                <c:pt idx="5349">
                  <c:v>56.6</c:v>
                </c:pt>
                <c:pt idx="5350">
                  <c:v>56.4</c:v>
                </c:pt>
                <c:pt idx="5351">
                  <c:v>56.4</c:v>
                </c:pt>
                <c:pt idx="5352">
                  <c:v>56.4</c:v>
                </c:pt>
                <c:pt idx="5353">
                  <c:v>56.2</c:v>
                </c:pt>
                <c:pt idx="5354">
                  <c:v>56.2</c:v>
                </c:pt>
                <c:pt idx="5355">
                  <c:v>55.9</c:v>
                </c:pt>
                <c:pt idx="5356">
                  <c:v>55.5</c:v>
                </c:pt>
                <c:pt idx="5357">
                  <c:v>55.5</c:v>
                </c:pt>
                <c:pt idx="5358">
                  <c:v>55.9</c:v>
                </c:pt>
                <c:pt idx="5359">
                  <c:v>56</c:v>
                </c:pt>
                <c:pt idx="5360">
                  <c:v>55.9</c:v>
                </c:pt>
                <c:pt idx="5361">
                  <c:v>55.9</c:v>
                </c:pt>
                <c:pt idx="5362">
                  <c:v>55.8</c:v>
                </c:pt>
                <c:pt idx="5363">
                  <c:v>55.5</c:v>
                </c:pt>
                <c:pt idx="5364">
                  <c:v>55.3</c:v>
                </c:pt>
                <c:pt idx="5365">
                  <c:v>55.7</c:v>
                </c:pt>
                <c:pt idx="5366">
                  <c:v>56.1</c:v>
                </c:pt>
                <c:pt idx="5367">
                  <c:v>56.4</c:v>
                </c:pt>
                <c:pt idx="5368">
                  <c:v>56.5</c:v>
                </c:pt>
                <c:pt idx="5369">
                  <c:v>56.3</c:v>
                </c:pt>
                <c:pt idx="5370">
                  <c:v>56.2</c:v>
                </c:pt>
                <c:pt idx="5371">
                  <c:v>56.1</c:v>
                </c:pt>
                <c:pt idx="5372">
                  <c:v>56</c:v>
                </c:pt>
                <c:pt idx="5373">
                  <c:v>55.8</c:v>
                </c:pt>
                <c:pt idx="5374">
                  <c:v>55.7</c:v>
                </c:pt>
                <c:pt idx="5375">
                  <c:v>55.8</c:v>
                </c:pt>
                <c:pt idx="5376">
                  <c:v>55.7</c:v>
                </c:pt>
                <c:pt idx="5377">
                  <c:v>55.7</c:v>
                </c:pt>
                <c:pt idx="5378">
                  <c:v>55.8</c:v>
                </c:pt>
                <c:pt idx="5379">
                  <c:v>55.9</c:v>
                </c:pt>
                <c:pt idx="5380">
                  <c:v>56</c:v>
                </c:pt>
                <c:pt idx="5381">
                  <c:v>56.1</c:v>
                </c:pt>
                <c:pt idx="5382">
                  <c:v>56.2</c:v>
                </c:pt>
                <c:pt idx="5383">
                  <c:v>56.1</c:v>
                </c:pt>
                <c:pt idx="5384">
                  <c:v>56</c:v>
                </c:pt>
                <c:pt idx="5385">
                  <c:v>56</c:v>
                </c:pt>
                <c:pt idx="5386">
                  <c:v>56</c:v>
                </c:pt>
                <c:pt idx="5387">
                  <c:v>56</c:v>
                </c:pt>
                <c:pt idx="5388">
                  <c:v>55.7</c:v>
                </c:pt>
                <c:pt idx="5389">
                  <c:v>55.5</c:v>
                </c:pt>
                <c:pt idx="5390">
                  <c:v>55.6</c:v>
                </c:pt>
                <c:pt idx="5391">
                  <c:v>55.8</c:v>
                </c:pt>
                <c:pt idx="5392">
                  <c:v>55.7</c:v>
                </c:pt>
                <c:pt idx="5393">
                  <c:v>55.5</c:v>
                </c:pt>
                <c:pt idx="5394">
                  <c:v>55.3</c:v>
                </c:pt>
                <c:pt idx="5395">
                  <c:v>55.3</c:v>
                </c:pt>
                <c:pt idx="5396">
                  <c:v>55.4</c:v>
                </c:pt>
                <c:pt idx="5397">
                  <c:v>55.5</c:v>
                </c:pt>
                <c:pt idx="5398">
                  <c:v>55.6</c:v>
                </c:pt>
                <c:pt idx="5399">
                  <c:v>55.6</c:v>
                </c:pt>
                <c:pt idx="5400">
                  <c:v>55.5</c:v>
                </c:pt>
                <c:pt idx="5401">
                  <c:v>55.2</c:v>
                </c:pt>
                <c:pt idx="5402">
                  <c:v>55</c:v>
                </c:pt>
                <c:pt idx="5403">
                  <c:v>54.9</c:v>
                </c:pt>
                <c:pt idx="5404">
                  <c:v>55</c:v>
                </c:pt>
                <c:pt idx="5405">
                  <c:v>55.3</c:v>
                </c:pt>
                <c:pt idx="5406">
                  <c:v>55.6</c:v>
                </c:pt>
                <c:pt idx="5407">
                  <c:v>55.7</c:v>
                </c:pt>
                <c:pt idx="5408">
                  <c:v>55.6</c:v>
                </c:pt>
                <c:pt idx="5409">
                  <c:v>55.6</c:v>
                </c:pt>
                <c:pt idx="5410">
                  <c:v>55.7</c:v>
                </c:pt>
                <c:pt idx="5411">
                  <c:v>55.8</c:v>
                </c:pt>
                <c:pt idx="5412">
                  <c:v>55.8</c:v>
                </c:pt>
                <c:pt idx="5413">
                  <c:v>55.9</c:v>
                </c:pt>
                <c:pt idx="5414">
                  <c:v>56.2</c:v>
                </c:pt>
                <c:pt idx="5415">
                  <c:v>56.3</c:v>
                </c:pt>
                <c:pt idx="5416">
                  <c:v>56.2</c:v>
                </c:pt>
                <c:pt idx="5417">
                  <c:v>56.1</c:v>
                </c:pt>
                <c:pt idx="5418">
                  <c:v>56</c:v>
                </c:pt>
                <c:pt idx="5419">
                  <c:v>55.9</c:v>
                </c:pt>
                <c:pt idx="5420">
                  <c:v>55.9</c:v>
                </c:pt>
                <c:pt idx="5421">
                  <c:v>55.8</c:v>
                </c:pt>
                <c:pt idx="5422">
                  <c:v>55.6</c:v>
                </c:pt>
                <c:pt idx="5423">
                  <c:v>55.3</c:v>
                </c:pt>
                <c:pt idx="5424">
                  <c:v>55.2</c:v>
                </c:pt>
                <c:pt idx="5425">
                  <c:v>55.3</c:v>
                </c:pt>
                <c:pt idx="5426">
                  <c:v>55.3</c:v>
                </c:pt>
                <c:pt idx="5427">
                  <c:v>55.4</c:v>
                </c:pt>
                <c:pt idx="5428">
                  <c:v>55.4</c:v>
                </c:pt>
                <c:pt idx="5429">
                  <c:v>55.5</c:v>
                </c:pt>
                <c:pt idx="5430">
                  <c:v>55.8</c:v>
                </c:pt>
                <c:pt idx="5431">
                  <c:v>56.3</c:v>
                </c:pt>
                <c:pt idx="5432">
                  <c:v>56.5</c:v>
                </c:pt>
                <c:pt idx="5433">
                  <c:v>56.4</c:v>
                </c:pt>
                <c:pt idx="5434">
                  <c:v>56.1</c:v>
                </c:pt>
                <c:pt idx="5435">
                  <c:v>56.1</c:v>
                </c:pt>
                <c:pt idx="5436">
                  <c:v>56.1</c:v>
                </c:pt>
                <c:pt idx="5437">
                  <c:v>56.2</c:v>
                </c:pt>
                <c:pt idx="5438">
                  <c:v>56.3</c:v>
                </c:pt>
                <c:pt idx="5439">
                  <c:v>56.5</c:v>
                </c:pt>
                <c:pt idx="5440">
                  <c:v>56.5</c:v>
                </c:pt>
                <c:pt idx="5441">
                  <c:v>56.4</c:v>
                </c:pt>
                <c:pt idx="5442">
                  <c:v>56.3</c:v>
                </c:pt>
                <c:pt idx="5443">
                  <c:v>56.4</c:v>
                </c:pt>
                <c:pt idx="5444">
                  <c:v>56.5</c:v>
                </c:pt>
                <c:pt idx="5445">
                  <c:v>56.5</c:v>
                </c:pt>
                <c:pt idx="5446">
                  <c:v>56.6</c:v>
                </c:pt>
                <c:pt idx="5447">
                  <c:v>56.7</c:v>
                </c:pt>
                <c:pt idx="5448">
                  <c:v>56.6</c:v>
                </c:pt>
                <c:pt idx="5449">
                  <c:v>56.6</c:v>
                </c:pt>
                <c:pt idx="5450">
                  <c:v>56.7</c:v>
                </c:pt>
                <c:pt idx="5451">
                  <c:v>56.6</c:v>
                </c:pt>
                <c:pt idx="5452">
                  <c:v>56.5</c:v>
                </c:pt>
                <c:pt idx="5453">
                  <c:v>56.2</c:v>
                </c:pt>
                <c:pt idx="5454">
                  <c:v>56.2</c:v>
                </c:pt>
                <c:pt idx="5455">
                  <c:v>56.3</c:v>
                </c:pt>
                <c:pt idx="5456">
                  <c:v>56.3</c:v>
                </c:pt>
                <c:pt idx="5457">
                  <c:v>56.3</c:v>
                </c:pt>
                <c:pt idx="5458">
                  <c:v>56.3</c:v>
                </c:pt>
                <c:pt idx="5459">
                  <c:v>56.1</c:v>
                </c:pt>
                <c:pt idx="5460">
                  <c:v>55.8</c:v>
                </c:pt>
                <c:pt idx="5461">
                  <c:v>55.8</c:v>
                </c:pt>
                <c:pt idx="5462">
                  <c:v>56</c:v>
                </c:pt>
                <c:pt idx="5463">
                  <c:v>55.9</c:v>
                </c:pt>
                <c:pt idx="5464">
                  <c:v>55.7</c:v>
                </c:pt>
                <c:pt idx="5465">
                  <c:v>55.8</c:v>
                </c:pt>
                <c:pt idx="5466">
                  <c:v>56</c:v>
                </c:pt>
                <c:pt idx="5467">
                  <c:v>56.1</c:v>
                </c:pt>
                <c:pt idx="5468">
                  <c:v>56.2</c:v>
                </c:pt>
                <c:pt idx="5469">
                  <c:v>56</c:v>
                </c:pt>
                <c:pt idx="5470">
                  <c:v>56.1</c:v>
                </c:pt>
                <c:pt idx="5471">
                  <c:v>56.2</c:v>
                </c:pt>
                <c:pt idx="5472">
                  <c:v>56.4</c:v>
                </c:pt>
                <c:pt idx="5473">
                  <c:v>56.6</c:v>
                </c:pt>
                <c:pt idx="5474">
                  <c:v>56.7</c:v>
                </c:pt>
                <c:pt idx="5475">
                  <c:v>56.5</c:v>
                </c:pt>
                <c:pt idx="5476">
                  <c:v>56</c:v>
                </c:pt>
                <c:pt idx="5477">
                  <c:v>55.9</c:v>
                </c:pt>
                <c:pt idx="5478">
                  <c:v>56.3</c:v>
                </c:pt>
                <c:pt idx="5479">
                  <c:v>56.7</c:v>
                </c:pt>
                <c:pt idx="5480">
                  <c:v>56.5</c:v>
                </c:pt>
                <c:pt idx="5481">
                  <c:v>56.3</c:v>
                </c:pt>
                <c:pt idx="5482">
                  <c:v>56.2</c:v>
                </c:pt>
                <c:pt idx="5483">
                  <c:v>56.3</c:v>
                </c:pt>
                <c:pt idx="5484">
                  <c:v>56.6</c:v>
                </c:pt>
                <c:pt idx="5485">
                  <c:v>56.6</c:v>
                </c:pt>
                <c:pt idx="5486">
                  <c:v>56.6</c:v>
                </c:pt>
                <c:pt idx="5487">
                  <c:v>56.6</c:v>
                </c:pt>
                <c:pt idx="5488">
                  <c:v>56.3</c:v>
                </c:pt>
                <c:pt idx="5489">
                  <c:v>56.1</c:v>
                </c:pt>
                <c:pt idx="5490">
                  <c:v>56.1</c:v>
                </c:pt>
                <c:pt idx="5491">
                  <c:v>55.9</c:v>
                </c:pt>
                <c:pt idx="5492">
                  <c:v>55.8</c:v>
                </c:pt>
                <c:pt idx="5493">
                  <c:v>55.5</c:v>
                </c:pt>
                <c:pt idx="5494">
                  <c:v>55.4</c:v>
                </c:pt>
                <c:pt idx="5495">
                  <c:v>55.5</c:v>
                </c:pt>
                <c:pt idx="5496">
                  <c:v>55.6</c:v>
                </c:pt>
                <c:pt idx="5497">
                  <c:v>55.6</c:v>
                </c:pt>
                <c:pt idx="5498">
                  <c:v>55.7</c:v>
                </c:pt>
                <c:pt idx="5499">
                  <c:v>55.7</c:v>
                </c:pt>
                <c:pt idx="5500">
                  <c:v>55.5</c:v>
                </c:pt>
                <c:pt idx="5501">
                  <c:v>55.2</c:v>
                </c:pt>
                <c:pt idx="5502">
                  <c:v>54.9</c:v>
                </c:pt>
                <c:pt idx="5503">
                  <c:v>54.5</c:v>
                </c:pt>
                <c:pt idx="5504">
                  <c:v>54.3</c:v>
                </c:pt>
                <c:pt idx="5505">
                  <c:v>54.4</c:v>
                </c:pt>
                <c:pt idx="5506">
                  <c:v>54.5</c:v>
                </c:pt>
                <c:pt idx="5507">
                  <c:v>54</c:v>
                </c:pt>
                <c:pt idx="5508">
                  <c:v>53.7</c:v>
                </c:pt>
                <c:pt idx="5509">
                  <c:v>53.7</c:v>
                </c:pt>
                <c:pt idx="5510">
                  <c:v>54</c:v>
                </c:pt>
                <c:pt idx="5511">
                  <c:v>54.4</c:v>
                </c:pt>
                <c:pt idx="5512">
                  <c:v>54.4</c:v>
                </c:pt>
                <c:pt idx="5513">
                  <c:v>54.3</c:v>
                </c:pt>
                <c:pt idx="5514">
                  <c:v>54.5</c:v>
                </c:pt>
                <c:pt idx="5515">
                  <c:v>54.8</c:v>
                </c:pt>
                <c:pt idx="5516">
                  <c:v>55</c:v>
                </c:pt>
                <c:pt idx="5517">
                  <c:v>55.3</c:v>
                </c:pt>
                <c:pt idx="5518">
                  <c:v>55.3</c:v>
                </c:pt>
                <c:pt idx="5519">
                  <c:v>55.2</c:v>
                </c:pt>
                <c:pt idx="5520">
                  <c:v>55.1</c:v>
                </c:pt>
                <c:pt idx="5521">
                  <c:v>55.1</c:v>
                </c:pt>
                <c:pt idx="5522">
                  <c:v>55</c:v>
                </c:pt>
                <c:pt idx="5523">
                  <c:v>55.1</c:v>
                </c:pt>
                <c:pt idx="5524">
                  <c:v>55.2</c:v>
                </c:pt>
                <c:pt idx="5525">
                  <c:v>55.4</c:v>
                </c:pt>
                <c:pt idx="5526">
                  <c:v>55.6</c:v>
                </c:pt>
                <c:pt idx="5527">
                  <c:v>55.7</c:v>
                </c:pt>
                <c:pt idx="5528">
                  <c:v>55.7</c:v>
                </c:pt>
                <c:pt idx="5529">
                  <c:v>55.4</c:v>
                </c:pt>
                <c:pt idx="5530">
                  <c:v>55</c:v>
                </c:pt>
                <c:pt idx="5531">
                  <c:v>54.7</c:v>
                </c:pt>
                <c:pt idx="5532">
                  <c:v>54.4</c:v>
                </c:pt>
                <c:pt idx="5533">
                  <c:v>54.1</c:v>
                </c:pt>
                <c:pt idx="5534">
                  <c:v>53.7</c:v>
                </c:pt>
                <c:pt idx="5535">
                  <c:v>53.5</c:v>
                </c:pt>
                <c:pt idx="5536">
                  <c:v>53.5</c:v>
                </c:pt>
                <c:pt idx="5537">
                  <c:v>53.3</c:v>
                </c:pt>
                <c:pt idx="5538">
                  <c:v>53.1</c:v>
                </c:pt>
                <c:pt idx="5539">
                  <c:v>52.9</c:v>
                </c:pt>
                <c:pt idx="5540">
                  <c:v>53.3</c:v>
                </c:pt>
                <c:pt idx="5541">
                  <c:v>53.6</c:v>
                </c:pt>
                <c:pt idx="5542">
                  <c:v>53.9</c:v>
                </c:pt>
                <c:pt idx="5543">
                  <c:v>54.4</c:v>
                </c:pt>
                <c:pt idx="5544">
                  <c:v>54.7</c:v>
                </c:pt>
                <c:pt idx="5545">
                  <c:v>54.8</c:v>
                </c:pt>
                <c:pt idx="5546">
                  <c:v>54.9</c:v>
                </c:pt>
                <c:pt idx="5547">
                  <c:v>55.1</c:v>
                </c:pt>
                <c:pt idx="5548">
                  <c:v>55.2</c:v>
                </c:pt>
                <c:pt idx="5549">
                  <c:v>54.9</c:v>
                </c:pt>
                <c:pt idx="5550">
                  <c:v>54.6</c:v>
                </c:pt>
                <c:pt idx="5551">
                  <c:v>55.2</c:v>
                </c:pt>
                <c:pt idx="5552">
                  <c:v>55.8</c:v>
                </c:pt>
                <c:pt idx="5553">
                  <c:v>55.8</c:v>
                </c:pt>
                <c:pt idx="5554">
                  <c:v>55.9</c:v>
                </c:pt>
                <c:pt idx="5555">
                  <c:v>56.2</c:v>
                </c:pt>
                <c:pt idx="5556">
                  <c:v>56.4</c:v>
                </c:pt>
                <c:pt idx="5557">
                  <c:v>56.3</c:v>
                </c:pt>
                <c:pt idx="5558">
                  <c:v>55.7</c:v>
                </c:pt>
                <c:pt idx="5559">
                  <c:v>55.2</c:v>
                </c:pt>
                <c:pt idx="5560">
                  <c:v>55.2</c:v>
                </c:pt>
                <c:pt idx="5561">
                  <c:v>55.7</c:v>
                </c:pt>
                <c:pt idx="5562">
                  <c:v>56.5</c:v>
                </c:pt>
                <c:pt idx="5563">
                  <c:v>57.1</c:v>
                </c:pt>
                <c:pt idx="5564">
                  <c:v>57.2</c:v>
                </c:pt>
                <c:pt idx="5565">
                  <c:v>57.3</c:v>
                </c:pt>
                <c:pt idx="5566">
                  <c:v>57.4</c:v>
                </c:pt>
                <c:pt idx="5567">
                  <c:v>57.6</c:v>
                </c:pt>
                <c:pt idx="5568">
                  <c:v>57.8</c:v>
                </c:pt>
                <c:pt idx="5569">
                  <c:v>57.7</c:v>
                </c:pt>
                <c:pt idx="5570">
                  <c:v>57.6</c:v>
                </c:pt>
                <c:pt idx="5571">
                  <c:v>57.5</c:v>
                </c:pt>
                <c:pt idx="5572">
                  <c:v>57.5</c:v>
                </c:pt>
                <c:pt idx="5573">
                  <c:v>57.5</c:v>
                </c:pt>
                <c:pt idx="5574">
                  <c:v>57.5</c:v>
                </c:pt>
                <c:pt idx="5575">
                  <c:v>57.4</c:v>
                </c:pt>
                <c:pt idx="5576">
                  <c:v>57.4</c:v>
                </c:pt>
                <c:pt idx="5577">
                  <c:v>57.4</c:v>
                </c:pt>
                <c:pt idx="5578">
                  <c:v>57.3</c:v>
                </c:pt>
                <c:pt idx="5579">
                  <c:v>57.3</c:v>
                </c:pt>
                <c:pt idx="5580">
                  <c:v>57.4</c:v>
                </c:pt>
                <c:pt idx="5581">
                  <c:v>57.2</c:v>
                </c:pt>
                <c:pt idx="5582">
                  <c:v>57.1</c:v>
                </c:pt>
                <c:pt idx="5583">
                  <c:v>57.2</c:v>
                </c:pt>
                <c:pt idx="5584">
                  <c:v>57.2</c:v>
                </c:pt>
                <c:pt idx="5585">
                  <c:v>57.1</c:v>
                </c:pt>
                <c:pt idx="5586">
                  <c:v>57</c:v>
                </c:pt>
                <c:pt idx="5587">
                  <c:v>57</c:v>
                </c:pt>
                <c:pt idx="5588">
                  <c:v>57.1</c:v>
                </c:pt>
                <c:pt idx="5589">
                  <c:v>57.1</c:v>
                </c:pt>
                <c:pt idx="5590">
                  <c:v>57</c:v>
                </c:pt>
                <c:pt idx="5591">
                  <c:v>56.7</c:v>
                </c:pt>
                <c:pt idx="5592">
                  <c:v>56.5</c:v>
                </c:pt>
                <c:pt idx="5593">
                  <c:v>56.4</c:v>
                </c:pt>
                <c:pt idx="5594">
                  <c:v>56.6</c:v>
                </c:pt>
                <c:pt idx="5595">
                  <c:v>56.6</c:v>
                </c:pt>
                <c:pt idx="5596">
                  <c:v>56.5</c:v>
                </c:pt>
                <c:pt idx="5597">
                  <c:v>56.6</c:v>
                </c:pt>
                <c:pt idx="5598">
                  <c:v>56.8</c:v>
                </c:pt>
                <c:pt idx="5599">
                  <c:v>57</c:v>
                </c:pt>
                <c:pt idx="5600">
                  <c:v>57.2</c:v>
                </c:pt>
                <c:pt idx="5601">
                  <c:v>57.3</c:v>
                </c:pt>
                <c:pt idx="5602">
                  <c:v>57.2</c:v>
                </c:pt>
                <c:pt idx="5603">
                  <c:v>57</c:v>
                </c:pt>
                <c:pt idx="5604">
                  <c:v>57</c:v>
                </c:pt>
                <c:pt idx="5605">
                  <c:v>57</c:v>
                </c:pt>
                <c:pt idx="5606">
                  <c:v>57.1</c:v>
                </c:pt>
                <c:pt idx="5607">
                  <c:v>57.3</c:v>
                </c:pt>
                <c:pt idx="5608">
                  <c:v>57.4</c:v>
                </c:pt>
                <c:pt idx="5609">
                  <c:v>57.2</c:v>
                </c:pt>
                <c:pt idx="5610">
                  <c:v>57</c:v>
                </c:pt>
                <c:pt idx="5611">
                  <c:v>57.1</c:v>
                </c:pt>
                <c:pt idx="5612">
                  <c:v>57.2</c:v>
                </c:pt>
                <c:pt idx="5613">
                  <c:v>57.1</c:v>
                </c:pt>
                <c:pt idx="5614">
                  <c:v>56.8</c:v>
                </c:pt>
                <c:pt idx="5615">
                  <c:v>56.5</c:v>
                </c:pt>
                <c:pt idx="5616">
                  <c:v>56.4</c:v>
                </c:pt>
                <c:pt idx="5617">
                  <c:v>56.6</c:v>
                </c:pt>
                <c:pt idx="5618">
                  <c:v>56.7</c:v>
                </c:pt>
                <c:pt idx="5619">
                  <c:v>56.8</c:v>
                </c:pt>
                <c:pt idx="5620">
                  <c:v>56.8</c:v>
                </c:pt>
                <c:pt idx="5621">
                  <c:v>56.7</c:v>
                </c:pt>
                <c:pt idx="5622">
                  <c:v>56.6</c:v>
                </c:pt>
                <c:pt idx="5623">
                  <c:v>56.5</c:v>
                </c:pt>
                <c:pt idx="5624">
                  <c:v>56.5</c:v>
                </c:pt>
                <c:pt idx="5625">
                  <c:v>56.5</c:v>
                </c:pt>
                <c:pt idx="5626">
                  <c:v>56.5</c:v>
                </c:pt>
                <c:pt idx="5627">
                  <c:v>56.6</c:v>
                </c:pt>
                <c:pt idx="5628">
                  <c:v>56.6</c:v>
                </c:pt>
                <c:pt idx="5629">
                  <c:v>56.4</c:v>
                </c:pt>
                <c:pt idx="5630">
                  <c:v>56.2</c:v>
                </c:pt>
                <c:pt idx="5631">
                  <c:v>55.6</c:v>
                </c:pt>
                <c:pt idx="5632">
                  <c:v>55.2</c:v>
                </c:pt>
                <c:pt idx="5633">
                  <c:v>55.2</c:v>
                </c:pt>
                <c:pt idx="5634">
                  <c:v>55.4</c:v>
                </c:pt>
                <c:pt idx="5635">
                  <c:v>55.4</c:v>
                </c:pt>
                <c:pt idx="5636">
                  <c:v>55.2</c:v>
                </c:pt>
                <c:pt idx="5637">
                  <c:v>55.2</c:v>
                </c:pt>
                <c:pt idx="5638">
                  <c:v>55.2</c:v>
                </c:pt>
                <c:pt idx="5639">
                  <c:v>55.3</c:v>
                </c:pt>
                <c:pt idx="5640">
                  <c:v>55.2</c:v>
                </c:pt>
                <c:pt idx="5641">
                  <c:v>55</c:v>
                </c:pt>
                <c:pt idx="5642">
                  <c:v>55</c:v>
                </c:pt>
                <c:pt idx="5643">
                  <c:v>55.2</c:v>
                </c:pt>
                <c:pt idx="5644">
                  <c:v>55.4</c:v>
                </c:pt>
                <c:pt idx="5645">
                  <c:v>55.2</c:v>
                </c:pt>
                <c:pt idx="5646">
                  <c:v>54.8</c:v>
                </c:pt>
                <c:pt idx="5647">
                  <c:v>54.5</c:v>
                </c:pt>
                <c:pt idx="5648">
                  <c:v>54.3</c:v>
                </c:pt>
                <c:pt idx="5649">
                  <c:v>54.3</c:v>
                </c:pt>
                <c:pt idx="5650">
                  <c:v>54.6</c:v>
                </c:pt>
                <c:pt idx="5651">
                  <c:v>54.7</c:v>
                </c:pt>
                <c:pt idx="5652">
                  <c:v>54.8</c:v>
                </c:pt>
                <c:pt idx="5653">
                  <c:v>55.1</c:v>
                </c:pt>
                <c:pt idx="5654">
                  <c:v>55.4</c:v>
                </c:pt>
                <c:pt idx="5655">
                  <c:v>55.3</c:v>
                </c:pt>
                <c:pt idx="5656">
                  <c:v>55.4</c:v>
                </c:pt>
                <c:pt idx="5657">
                  <c:v>55.7</c:v>
                </c:pt>
                <c:pt idx="5658">
                  <c:v>56.2</c:v>
                </c:pt>
                <c:pt idx="5659">
                  <c:v>56.4</c:v>
                </c:pt>
                <c:pt idx="5660">
                  <c:v>56.3</c:v>
                </c:pt>
                <c:pt idx="5661">
                  <c:v>56</c:v>
                </c:pt>
                <c:pt idx="5662">
                  <c:v>55.8</c:v>
                </c:pt>
                <c:pt idx="5663">
                  <c:v>55.8</c:v>
                </c:pt>
                <c:pt idx="5664">
                  <c:v>55.9</c:v>
                </c:pt>
                <c:pt idx="5665">
                  <c:v>55.7</c:v>
                </c:pt>
                <c:pt idx="5666">
                  <c:v>55.5</c:v>
                </c:pt>
                <c:pt idx="5667">
                  <c:v>55.3</c:v>
                </c:pt>
                <c:pt idx="5668">
                  <c:v>55.5</c:v>
                </c:pt>
                <c:pt idx="5669">
                  <c:v>55.5</c:v>
                </c:pt>
                <c:pt idx="5670">
                  <c:v>55.4</c:v>
                </c:pt>
                <c:pt idx="5671">
                  <c:v>55.4</c:v>
                </c:pt>
                <c:pt idx="5672">
                  <c:v>55.5</c:v>
                </c:pt>
                <c:pt idx="5673">
                  <c:v>55.6</c:v>
                </c:pt>
                <c:pt idx="5674">
                  <c:v>55.6</c:v>
                </c:pt>
                <c:pt idx="5675">
                  <c:v>55.7</c:v>
                </c:pt>
                <c:pt idx="5676">
                  <c:v>55.6</c:v>
                </c:pt>
                <c:pt idx="5677">
                  <c:v>55.6</c:v>
                </c:pt>
                <c:pt idx="5678">
                  <c:v>55.7</c:v>
                </c:pt>
                <c:pt idx="5679">
                  <c:v>55.9</c:v>
                </c:pt>
                <c:pt idx="5680">
                  <c:v>56</c:v>
                </c:pt>
                <c:pt idx="5681">
                  <c:v>56.1</c:v>
                </c:pt>
                <c:pt idx="5682">
                  <c:v>56.2</c:v>
                </c:pt>
                <c:pt idx="5683">
                  <c:v>56.2</c:v>
                </c:pt>
                <c:pt idx="5684">
                  <c:v>56.2</c:v>
                </c:pt>
                <c:pt idx="5685">
                  <c:v>56.3</c:v>
                </c:pt>
                <c:pt idx="5686">
                  <c:v>56.5</c:v>
                </c:pt>
                <c:pt idx="5687">
                  <c:v>56.7</c:v>
                </c:pt>
                <c:pt idx="5688">
                  <c:v>56.8</c:v>
                </c:pt>
                <c:pt idx="5689">
                  <c:v>57</c:v>
                </c:pt>
                <c:pt idx="5690">
                  <c:v>57.2</c:v>
                </c:pt>
                <c:pt idx="5691">
                  <c:v>57.2</c:v>
                </c:pt>
                <c:pt idx="5692">
                  <c:v>57.2</c:v>
                </c:pt>
                <c:pt idx="5693">
                  <c:v>57.4</c:v>
                </c:pt>
                <c:pt idx="5694">
                  <c:v>57</c:v>
                </c:pt>
                <c:pt idx="5695">
                  <c:v>56.4</c:v>
                </c:pt>
                <c:pt idx="5696">
                  <c:v>56.2</c:v>
                </c:pt>
                <c:pt idx="5697">
                  <c:v>56</c:v>
                </c:pt>
                <c:pt idx="5698">
                  <c:v>55.4</c:v>
                </c:pt>
                <c:pt idx="5699">
                  <c:v>55</c:v>
                </c:pt>
                <c:pt idx="5700">
                  <c:v>54.9</c:v>
                </c:pt>
                <c:pt idx="5701">
                  <c:v>55.1</c:v>
                </c:pt>
                <c:pt idx="5702">
                  <c:v>55.4</c:v>
                </c:pt>
                <c:pt idx="5703">
                  <c:v>55.6</c:v>
                </c:pt>
                <c:pt idx="5704">
                  <c:v>55.9</c:v>
                </c:pt>
                <c:pt idx="5705">
                  <c:v>56.2</c:v>
                </c:pt>
                <c:pt idx="5706">
                  <c:v>56.4</c:v>
                </c:pt>
                <c:pt idx="5707">
                  <c:v>56.4</c:v>
                </c:pt>
                <c:pt idx="5708">
                  <c:v>56.4</c:v>
                </c:pt>
                <c:pt idx="5709">
                  <c:v>56.2</c:v>
                </c:pt>
                <c:pt idx="5710">
                  <c:v>56.1</c:v>
                </c:pt>
                <c:pt idx="5711">
                  <c:v>56.1</c:v>
                </c:pt>
                <c:pt idx="5712">
                  <c:v>56</c:v>
                </c:pt>
                <c:pt idx="5713">
                  <c:v>56</c:v>
                </c:pt>
                <c:pt idx="5714">
                  <c:v>55.8</c:v>
                </c:pt>
                <c:pt idx="5715">
                  <c:v>55.5</c:v>
                </c:pt>
                <c:pt idx="5716">
                  <c:v>55.3</c:v>
                </c:pt>
                <c:pt idx="5717">
                  <c:v>55.3</c:v>
                </c:pt>
                <c:pt idx="5718">
                  <c:v>55.6</c:v>
                </c:pt>
                <c:pt idx="5719">
                  <c:v>55.6</c:v>
                </c:pt>
                <c:pt idx="5720">
                  <c:v>55.4</c:v>
                </c:pt>
                <c:pt idx="5721">
                  <c:v>55.1</c:v>
                </c:pt>
                <c:pt idx="5722">
                  <c:v>54.9</c:v>
                </c:pt>
                <c:pt idx="5723">
                  <c:v>54.8</c:v>
                </c:pt>
                <c:pt idx="5724">
                  <c:v>54.6</c:v>
                </c:pt>
                <c:pt idx="5725">
                  <c:v>54.4</c:v>
                </c:pt>
                <c:pt idx="5726">
                  <c:v>54.3</c:v>
                </c:pt>
                <c:pt idx="5727">
                  <c:v>54.3</c:v>
                </c:pt>
                <c:pt idx="5728">
                  <c:v>54.4</c:v>
                </c:pt>
                <c:pt idx="5729">
                  <c:v>54.7</c:v>
                </c:pt>
                <c:pt idx="5730">
                  <c:v>55</c:v>
                </c:pt>
                <c:pt idx="5731">
                  <c:v>55</c:v>
                </c:pt>
                <c:pt idx="5732">
                  <c:v>54.9</c:v>
                </c:pt>
                <c:pt idx="5733">
                  <c:v>55</c:v>
                </c:pt>
                <c:pt idx="5734">
                  <c:v>54.9</c:v>
                </c:pt>
                <c:pt idx="5735">
                  <c:v>54.8</c:v>
                </c:pt>
                <c:pt idx="5736">
                  <c:v>55</c:v>
                </c:pt>
                <c:pt idx="5737">
                  <c:v>55.3</c:v>
                </c:pt>
                <c:pt idx="5738">
                  <c:v>55.5</c:v>
                </c:pt>
                <c:pt idx="5739">
                  <c:v>55.5</c:v>
                </c:pt>
                <c:pt idx="5740">
                  <c:v>55.5</c:v>
                </c:pt>
                <c:pt idx="5741">
                  <c:v>55.5</c:v>
                </c:pt>
                <c:pt idx="5742">
                  <c:v>55.4</c:v>
                </c:pt>
                <c:pt idx="5743">
                  <c:v>55.3</c:v>
                </c:pt>
                <c:pt idx="5744">
                  <c:v>55.2</c:v>
                </c:pt>
                <c:pt idx="5745">
                  <c:v>55.3</c:v>
                </c:pt>
                <c:pt idx="5746">
                  <c:v>55.3</c:v>
                </c:pt>
                <c:pt idx="5747">
                  <c:v>54.9</c:v>
                </c:pt>
                <c:pt idx="5748">
                  <c:v>54.8</c:v>
                </c:pt>
                <c:pt idx="5749">
                  <c:v>54.7</c:v>
                </c:pt>
                <c:pt idx="5750">
                  <c:v>54.5</c:v>
                </c:pt>
                <c:pt idx="5751">
                  <c:v>54.3</c:v>
                </c:pt>
                <c:pt idx="5752">
                  <c:v>54.2</c:v>
                </c:pt>
                <c:pt idx="5753">
                  <c:v>54.3</c:v>
                </c:pt>
                <c:pt idx="5754">
                  <c:v>54.4</c:v>
                </c:pt>
                <c:pt idx="5755">
                  <c:v>54.4</c:v>
                </c:pt>
                <c:pt idx="5756">
                  <c:v>54.4</c:v>
                </c:pt>
                <c:pt idx="5757">
                  <c:v>54.5</c:v>
                </c:pt>
                <c:pt idx="5758">
                  <c:v>54.6</c:v>
                </c:pt>
                <c:pt idx="5759">
                  <c:v>54.5</c:v>
                </c:pt>
                <c:pt idx="5760">
                  <c:v>54.6</c:v>
                </c:pt>
                <c:pt idx="5761">
                  <c:v>54.7</c:v>
                </c:pt>
                <c:pt idx="5762">
                  <c:v>54.7</c:v>
                </c:pt>
                <c:pt idx="5763">
                  <c:v>54.7</c:v>
                </c:pt>
                <c:pt idx="5764">
                  <c:v>54.5</c:v>
                </c:pt>
                <c:pt idx="5765">
                  <c:v>54.4</c:v>
                </c:pt>
                <c:pt idx="5766">
                  <c:v>54.4</c:v>
                </c:pt>
                <c:pt idx="5767">
                  <c:v>54.3</c:v>
                </c:pt>
                <c:pt idx="5768">
                  <c:v>54.1</c:v>
                </c:pt>
                <c:pt idx="5769">
                  <c:v>54</c:v>
                </c:pt>
                <c:pt idx="5770">
                  <c:v>54</c:v>
                </c:pt>
                <c:pt idx="5771">
                  <c:v>54.1</c:v>
                </c:pt>
                <c:pt idx="5772">
                  <c:v>54</c:v>
                </c:pt>
                <c:pt idx="5773">
                  <c:v>53.8</c:v>
                </c:pt>
                <c:pt idx="5774">
                  <c:v>53.9</c:v>
                </c:pt>
                <c:pt idx="5775">
                  <c:v>53.9</c:v>
                </c:pt>
                <c:pt idx="5776">
                  <c:v>53.9</c:v>
                </c:pt>
                <c:pt idx="5777">
                  <c:v>53.8</c:v>
                </c:pt>
                <c:pt idx="5778">
                  <c:v>53.5</c:v>
                </c:pt>
                <c:pt idx="5779">
                  <c:v>53.5</c:v>
                </c:pt>
                <c:pt idx="5780">
                  <c:v>53.6</c:v>
                </c:pt>
                <c:pt idx="5781">
                  <c:v>53.8</c:v>
                </c:pt>
                <c:pt idx="5782">
                  <c:v>54</c:v>
                </c:pt>
                <c:pt idx="5783">
                  <c:v>54</c:v>
                </c:pt>
                <c:pt idx="5784">
                  <c:v>53.8</c:v>
                </c:pt>
                <c:pt idx="5785">
                  <c:v>53.7</c:v>
                </c:pt>
                <c:pt idx="5786">
                  <c:v>53.3</c:v>
                </c:pt>
                <c:pt idx="5787">
                  <c:v>52.9</c:v>
                </c:pt>
                <c:pt idx="5788">
                  <c:v>52.9</c:v>
                </c:pt>
                <c:pt idx="5789">
                  <c:v>53</c:v>
                </c:pt>
                <c:pt idx="5790">
                  <c:v>53.5</c:v>
                </c:pt>
                <c:pt idx="5791">
                  <c:v>53.6</c:v>
                </c:pt>
                <c:pt idx="5792">
                  <c:v>53.6</c:v>
                </c:pt>
                <c:pt idx="5793">
                  <c:v>53.6</c:v>
                </c:pt>
                <c:pt idx="5794">
                  <c:v>53.7</c:v>
                </c:pt>
                <c:pt idx="5795">
                  <c:v>54</c:v>
                </c:pt>
                <c:pt idx="5796">
                  <c:v>54.2</c:v>
                </c:pt>
                <c:pt idx="5797">
                  <c:v>54.5</c:v>
                </c:pt>
                <c:pt idx="5798">
                  <c:v>54.5</c:v>
                </c:pt>
                <c:pt idx="5799">
                  <c:v>54.4</c:v>
                </c:pt>
                <c:pt idx="5800">
                  <c:v>54.4</c:v>
                </c:pt>
                <c:pt idx="5801">
                  <c:v>54.3</c:v>
                </c:pt>
                <c:pt idx="5802">
                  <c:v>54</c:v>
                </c:pt>
                <c:pt idx="5803">
                  <c:v>54</c:v>
                </c:pt>
                <c:pt idx="5804">
                  <c:v>54.1</c:v>
                </c:pt>
                <c:pt idx="5805">
                  <c:v>54</c:v>
                </c:pt>
                <c:pt idx="5806">
                  <c:v>54</c:v>
                </c:pt>
                <c:pt idx="5807">
                  <c:v>54.5</c:v>
                </c:pt>
                <c:pt idx="5808">
                  <c:v>54.9</c:v>
                </c:pt>
                <c:pt idx="5809">
                  <c:v>55.1</c:v>
                </c:pt>
                <c:pt idx="5810">
                  <c:v>55.2</c:v>
                </c:pt>
                <c:pt idx="5811">
                  <c:v>55.3</c:v>
                </c:pt>
                <c:pt idx="5812">
                  <c:v>55.4</c:v>
                </c:pt>
                <c:pt idx="5813">
                  <c:v>55.5</c:v>
                </c:pt>
                <c:pt idx="5814">
                  <c:v>55.6</c:v>
                </c:pt>
                <c:pt idx="5815">
                  <c:v>55.7</c:v>
                </c:pt>
                <c:pt idx="5816">
                  <c:v>55.9</c:v>
                </c:pt>
                <c:pt idx="5817">
                  <c:v>56.1</c:v>
                </c:pt>
                <c:pt idx="5818">
                  <c:v>56.2</c:v>
                </c:pt>
                <c:pt idx="5819">
                  <c:v>56.5</c:v>
                </c:pt>
                <c:pt idx="5820">
                  <c:v>56.6</c:v>
                </c:pt>
                <c:pt idx="5821">
                  <c:v>56.5</c:v>
                </c:pt>
                <c:pt idx="5822">
                  <c:v>56.5</c:v>
                </c:pt>
                <c:pt idx="5823">
                  <c:v>56.4</c:v>
                </c:pt>
                <c:pt idx="5824">
                  <c:v>56.2</c:v>
                </c:pt>
                <c:pt idx="5825">
                  <c:v>56.1</c:v>
                </c:pt>
                <c:pt idx="5826">
                  <c:v>56.2</c:v>
                </c:pt>
                <c:pt idx="5827">
                  <c:v>56.2</c:v>
                </c:pt>
                <c:pt idx="5828">
                  <c:v>56.2</c:v>
                </c:pt>
                <c:pt idx="5829">
                  <c:v>56.5</c:v>
                </c:pt>
                <c:pt idx="5830">
                  <c:v>56.7</c:v>
                </c:pt>
                <c:pt idx="5831">
                  <c:v>56.8</c:v>
                </c:pt>
                <c:pt idx="5832">
                  <c:v>56.9</c:v>
                </c:pt>
                <c:pt idx="5833">
                  <c:v>57</c:v>
                </c:pt>
                <c:pt idx="5834">
                  <c:v>57</c:v>
                </c:pt>
                <c:pt idx="5835">
                  <c:v>56.9</c:v>
                </c:pt>
                <c:pt idx="5836">
                  <c:v>57</c:v>
                </c:pt>
                <c:pt idx="5837">
                  <c:v>57</c:v>
                </c:pt>
                <c:pt idx="5838">
                  <c:v>56.9</c:v>
                </c:pt>
                <c:pt idx="5839">
                  <c:v>56.7</c:v>
                </c:pt>
                <c:pt idx="5840">
                  <c:v>56.9</c:v>
                </c:pt>
                <c:pt idx="5841">
                  <c:v>57.4</c:v>
                </c:pt>
                <c:pt idx="5842">
                  <c:v>57.7</c:v>
                </c:pt>
                <c:pt idx="5843">
                  <c:v>57.7</c:v>
                </c:pt>
                <c:pt idx="5844">
                  <c:v>57.8</c:v>
                </c:pt>
                <c:pt idx="5845">
                  <c:v>58.1</c:v>
                </c:pt>
                <c:pt idx="5846">
                  <c:v>58.2</c:v>
                </c:pt>
                <c:pt idx="5847">
                  <c:v>58</c:v>
                </c:pt>
                <c:pt idx="5848">
                  <c:v>58</c:v>
                </c:pt>
                <c:pt idx="5849">
                  <c:v>57.9</c:v>
                </c:pt>
                <c:pt idx="5850">
                  <c:v>57.7</c:v>
                </c:pt>
                <c:pt idx="5851">
                  <c:v>57.5</c:v>
                </c:pt>
                <c:pt idx="5852">
                  <c:v>57.4</c:v>
                </c:pt>
                <c:pt idx="5853">
                  <c:v>57.2</c:v>
                </c:pt>
                <c:pt idx="5854">
                  <c:v>57.2</c:v>
                </c:pt>
                <c:pt idx="5855">
                  <c:v>56.9</c:v>
                </c:pt>
                <c:pt idx="5856">
                  <c:v>56.8</c:v>
                </c:pt>
                <c:pt idx="5857">
                  <c:v>56.4</c:v>
                </c:pt>
                <c:pt idx="5858">
                  <c:v>56.3</c:v>
                </c:pt>
                <c:pt idx="5859">
                  <c:v>56.3</c:v>
                </c:pt>
                <c:pt idx="5860">
                  <c:v>56.4</c:v>
                </c:pt>
                <c:pt idx="5861">
                  <c:v>56.4</c:v>
                </c:pt>
                <c:pt idx="5862">
                  <c:v>56.7</c:v>
                </c:pt>
                <c:pt idx="5863">
                  <c:v>56.8</c:v>
                </c:pt>
                <c:pt idx="5864">
                  <c:v>56.7</c:v>
                </c:pt>
                <c:pt idx="5865">
                  <c:v>56.6</c:v>
                </c:pt>
                <c:pt idx="5866">
                  <c:v>56.2</c:v>
                </c:pt>
                <c:pt idx="5867">
                  <c:v>56</c:v>
                </c:pt>
                <c:pt idx="5868">
                  <c:v>56.1</c:v>
                </c:pt>
                <c:pt idx="5869">
                  <c:v>56.1</c:v>
                </c:pt>
                <c:pt idx="5870">
                  <c:v>57.3</c:v>
                </c:pt>
                <c:pt idx="5871">
                  <c:v>57.4</c:v>
                </c:pt>
                <c:pt idx="5872">
                  <c:v>58.3</c:v>
                </c:pt>
                <c:pt idx="5873">
                  <c:v>58.4</c:v>
                </c:pt>
                <c:pt idx="5874">
                  <c:v>58.4</c:v>
                </c:pt>
                <c:pt idx="5875">
                  <c:v>58.4</c:v>
                </c:pt>
                <c:pt idx="5876">
                  <c:v>58.4</c:v>
                </c:pt>
                <c:pt idx="5877">
                  <c:v>58.4</c:v>
                </c:pt>
                <c:pt idx="5878">
                  <c:v>57.5</c:v>
                </c:pt>
                <c:pt idx="5879">
                  <c:v>57.4</c:v>
                </c:pt>
                <c:pt idx="5880">
                  <c:v>56.6</c:v>
                </c:pt>
                <c:pt idx="5881">
                  <c:v>56.6</c:v>
                </c:pt>
                <c:pt idx="5882">
                  <c:v>56.6</c:v>
                </c:pt>
                <c:pt idx="5883">
                  <c:v>56.5</c:v>
                </c:pt>
                <c:pt idx="5884">
                  <c:v>56.5</c:v>
                </c:pt>
                <c:pt idx="5885">
                  <c:v>56.3</c:v>
                </c:pt>
                <c:pt idx="5886">
                  <c:v>56</c:v>
                </c:pt>
                <c:pt idx="5887">
                  <c:v>55.8</c:v>
                </c:pt>
                <c:pt idx="5888">
                  <c:v>55.8</c:v>
                </c:pt>
                <c:pt idx="5889">
                  <c:v>55.7</c:v>
                </c:pt>
                <c:pt idx="5890">
                  <c:v>55.7</c:v>
                </c:pt>
                <c:pt idx="5891">
                  <c:v>56</c:v>
                </c:pt>
                <c:pt idx="5892">
                  <c:v>56.2</c:v>
                </c:pt>
                <c:pt idx="5893">
                  <c:v>56.2</c:v>
                </c:pt>
                <c:pt idx="5894">
                  <c:v>56.3</c:v>
                </c:pt>
                <c:pt idx="5895">
                  <c:v>56.3</c:v>
                </c:pt>
                <c:pt idx="5896">
                  <c:v>56.6</c:v>
                </c:pt>
                <c:pt idx="5897">
                  <c:v>56.9</c:v>
                </c:pt>
                <c:pt idx="5898">
                  <c:v>56.9</c:v>
                </c:pt>
                <c:pt idx="5899">
                  <c:v>57</c:v>
                </c:pt>
                <c:pt idx="5900">
                  <c:v>57</c:v>
                </c:pt>
                <c:pt idx="5901">
                  <c:v>57</c:v>
                </c:pt>
                <c:pt idx="5902">
                  <c:v>57</c:v>
                </c:pt>
                <c:pt idx="5903">
                  <c:v>57</c:v>
                </c:pt>
                <c:pt idx="5904">
                  <c:v>57</c:v>
                </c:pt>
                <c:pt idx="5905">
                  <c:v>56.9</c:v>
                </c:pt>
                <c:pt idx="5906">
                  <c:v>56.8</c:v>
                </c:pt>
                <c:pt idx="5907">
                  <c:v>56.7</c:v>
                </c:pt>
                <c:pt idx="5908">
                  <c:v>56.7</c:v>
                </c:pt>
                <c:pt idx="5909">
                  <c:v>56.6</c:v>
                </c:pt>
                <c:pt idx="5910">
                  <c:v>56.6</c:v>
                </c:pt>
                <c:pt idx="5911">
                  <c:v>56.7</c:v>
                </c:pt>
                <c:pt idx="5912">
                  <c:v>56.8</c:v>
                </c:pt>
                <c:pt idx="5913">
                  <c:v>57</c:v>
                </c:pt>
                <c:pt idx="5914">
                  <c:v>57.1</c:v>
                </c:pt>
                <c:pt idx="5915">
                  <c:v>56.8</c:v>
                </c:pt>
                <c:pt idx="5916">
                  <c:v>56.8</c:v>
                </c:pt>
                <c:pt idx="5917">
                  <c:v>57.1</c:v>
                </c:pt>
                <c:pt idx="5918">
                  <c:v>57.1</c:v>
                </c:pt>
                <c:pt idx="5919">
                  <c:v>57.1</c:v>
                </c:pt>
                <c:pt idx="5920">
                  <c:v>56.9</c:v>
                </c:pt>
                <c:pt idx="5921">
                  <c:v>56.8</c:v>
                </c:pt>
                <c:pt idx="5922">
                  <c:v>56.6</c:v>
                </c:pt>
                <c:pt idx="5923">
                  <c:v>56.8</c:v>
                </c:pt>
                <c:pt idx="5924">
                  <c:v>56.9</c:v>
                </c:pt>
                <c:pt idx="5925">
                  <c:v>57</c:v>
                </c:pt>
                <c:pt idx="5926">
                  <c:v>57</c:v>
                </c:pt>
                <c:pt idx="5927">
                  <c:v>57</c:v>
                </c:pt>
                <c:pt idx="5928">
                  <c:v>57.1</c:v>
                </c:pt>
                <c:pt idx="5929">
                  <c:v>57.4</c:v>
                </c:pt>
                <c:pt idx="5930">
                  <c:v>57.5</c:v>
                </c:pt>
                <c:pt idx="5931">
                  <c:v>57.4</c:v>
                </c:pt>
                <c:pt idx="5932">
                  <c:v>57.6</c:v>
                </c:pt>
                <c:pt idx="5933">
                  <c:v>57.7</c:v>
                </c:pt>
                <c:pt idx="5934">
                  <c:v>57.6</c:v>
                </c:pt>
                <c:pt idx="5935">
                  <c:v>57.5</c:v>
                </c:pt>
                <c:pt idx="5936">
                  <c:v>57.4</c:v>
                </c:pt>
                <c:pt idx="5937">
                  <c:v>57.4</c:v>
                </c:pt>
                <c:pt idx="5938">
                  <c:v>57.4</c:v>
                </c:pt>
                <c:pt idx="5939">
                  <c:v>57.1</c:v>
                </c:pt>
                <c:pt idx="5940">
                  <c:v>56.6</c:v>
                </c:pt>
                <c:pt idx="5941">
                  <c:v>56.4</c:v>
                </c:pt>
                <c:pt idx="5942">
                  <c:v>56.5</c:v>
                </c:pt>
                <c:pt idx="5943">
                  <c:v>56.4</c:v>
                </c:pt>
                <c:pt idx="5944">
                  <c:v>56.3</c:v>
                </c:pt>
                <c:pt idx="5945">
                  <c:v>56</c:v>
                </c:pt>
                <c:pt idx="5946">
                  <c:v>55.8</c:v>
                </c:pt>
                <c:pt idx="5947">
                  <c:v>55.8</c:v>
                </c:pt>
                <c:pt idx="5948">
                  <c:v>56</c:v>
                </c:pt>
                <c:pt idx="5949">
                  <c:v>55.9</c:v>
                </c:pt>
                <c:pt idx="5950">
                  <c:v>55.6</c:v>
                </c:pt>
                <c:pt idx="5951">
                  <c:v>55.5</c:v>
                </c:pt>
                <c:pt idx="5952">
                  <c:v>55.4</c:v>
                </c:pt>
                <c:pt idx="5953">
                  <c:v>55.4</c:v>
                </c:pt>
                <c:pt idx="5954">
                  <c:v>55</c:v>
                </c:pt>
                <c:pt idx="5955">
                  <c:v>54.8</c:v>
                </c:pt>
                <c:pt idx="5956">
                  <c:v>54.8</c:v>
                </c:pt>
                <c:pt idx="5957">
                  <c:v>54.7</c:v>
                </c:pt>
                <c:pt idx="5958">
                  <c:v>54.7</c:v>
                </c:pt>
                <c:pt idx="5959">
                  <c:v>54.7</c:v>
                </c:pt>
                <c:pt idx="5960">
                  <c:v>54.8</c:v>
                </c:pt>
                <c:pt idx="5961">
                  <c:v>54.8</c:v>
                </c:pt>
                <c:pt idx="5962">
                  <c:v>54.6</c:v>
                </c:pt>
                <c:pt idx="5963">
                  <c:v>54.6</c:v>
                </c:pt>
                <c:pt idx="5964">
                  <c:v>54.8</c:v>
                </c:pt>
                <c:pt idx="5965">
                  <c:v>55</c:v>
                </c:pt>
                <c:pt idx="5966">
                  <c:v>55.3</c:v>
                </c:pt>
                <c:pt idx="5967">
                  <c:v>55.5</c:v>
                </c:pt>
                <c:pt idx="5968">
                  <c:v>55.8</c:v>
                </c:pt>
                <c:pt idx="5969">
                  <c:v>56</c:v>
                </c:pt>
                <c:pt idx="5970">
                  <c:v>56.1</c:v>
                </c:pt>
                <c:pt idx="5971">
                  <c:v>56.1</c:v>
                </c:pt>
                <c:pt idx="5972">
                  <c:v>55.9</c:v>
                </c:pt>
                <c:pt idx="5973">
                  <c:v>55.8</c:v>
                </c:pt>
                <c:pt idx="5974">
                  <c:v>55.9</c:v>
                </c:pt>
                <c:pt idx="5975">
                  <c:v>56.1</c:v>
                </c:pt>
                <c:pt idx="5976">
                  <c:v>56.3</c:v>
                </c:pt>
                <c:pt idx="5977">
                  <c:v>56.2</c:v>
                </c:pt>
                <c:pt idx="5978">
                  <c:v>56.1</c:v>
                </c:pt>
                <c:pt idx="5979">
                  <c:v>56.1</c:v>
                </c:pt>
                <c:pt idx="5980">
                  <c:v>56.1</c:v>
                </c:pt>
                <c:pt idx="5981">
                  <c:v>56.1</c:v>
                </c:pt>
                <c:pt idx="5982">
                  <c:v>55.8</c:v>
                </c:pt>
                <c:pt idx="5983">
                  <c:v>55.6</c:v>
                </c:pt>
                <c:pt idx="5984">
                  <c:v>55.5</c:v>
                </c:pt>
                <c:pt idx="5985">
                  <c:v>55.6</c:v>
                </c:pt>
                <c:pt idx="5986">
                  <c:v>55.7</c:v>
                </c:pt>
                <c:pt idx="5987">
                  <c:v>55.7</c:v>
                </c:pt>
                <c:pt idx="5988">
                  <c:v>55.6</c:v>
                </c:pt>
                <c:pt idx="5989">
                  <c:v>55.6</c:v>
                </c:pt>
                <c:pt idx="5990">
                  <c:v>55.5</c:v>
                </c:pt>
                <c:pt idx="5991">
                  <c:v>55.4</c:v>
                </c:pt>
                <c:pt idx="5992">
                  <c:v>55.2</c:v>
                </c:pt>
                <c:pt idx="5993">
                  <c:v>54.9</c:v>
                </c:pt>
                <c:pt idx="5994">
                  <c:v>54.8</c:v>
                </c:pt>
                <c:pt idx="5995">
                  <c:v>54.7</c:v>
                </c:pt>
                <c:pt idx="5996">
                  <c:v>54.7</c:v>
                </c:pt>
                <c:pt idx="5997">
                  <c:v>54.8</c:v>
                </c:pt>
                <c:pt idx="5998">
                  <c:v>54.8</c:v>
                </c:pt>
                <c:pt idx="5999">
                  <c:v>54.7</c:v>
                </c:pt>
                <c:pt idx="6000">
                  <c:v>54.6</c:v>
                </c:pt>
                <c:pt idx="6001">
                  <c:v>54.6</c:v>
                </c:pt>
                <c:pt idx="6002">
                  <c:v>54.6</c:v>
                </c:pt>
                <c:pt idx="6003">
                  <c:v>54.8</c:v>
                </c:pt>
                <c:pt idx="6004">
                  <c:v>54.9</c:v>
                </c:pt>
                <c:pt idx="6005">
                  <c:v>54.8</c:v>
                </c:pt>
                <c:pt idx="6006">
                  <c:v>54.6</c:v>
                </c:pt>
                <c:pt idx="6007">
                  <c:v>54.5</c:v>
                </c:pt>
                <c:pt idx="6008">
                  <c:v>54.5</c:v>
                </c:pt>
                <c:pt idx="6009">
                  <c:v>54.3</c:v>
                </c:pt>
                <c:pt idx="6010">
                  <c:v>54.2</c:v>
                </c:pt>
                <c:pt idx="6011">
                  <c:v>54.2</c:v>
                </c:pt>
                <c:pt idx="6012">
                  <c:v>54.2</c:v>
                </c:pt>
                <c:pt idx="6013">
                  <c:v>54.2</c:v>
                </c:pt>
                <c:pt idx="6014">
                  <c:v>54.1</c:v>
                </c:pt>
                <c:pt idx="6015">
                  <c:v>53.9</c:v>
                </c:pt>
                <c:pt idx="6016">
                  <c:v>53.8</c:v>
                </c:pt>
                <c:pt idx="6017">
                  <c:v>53.9</c:v>
                </c:pt>
                <c:pt idx="6018">
                  <c:v>54.1</c:v>
                </c:pt>
                <c:pt idx="6019">
                  <c:v>54.2</c:v>
                </c:pt>
                <c:pt idx="6020">
                  <c:v>54</c:v>
                </c:pt>
                <c:pt idx="6021">
                  <c:v>53.9</c:v>
                </c:pt>
                <c:pt idx="6022">
                  <c:v>54.2</c:v>
                </c:pt>
                <c:pt idx="6023">
                  <c:v>54.3</c:v>
                </c:pt>
                <c:pt idx="6024">
                  <c:v>54.4</c:v>
                </c:pt>
                <c:pt idx="6025">
                  <c:v>54.4</c:v>
                </c:pt>
                <c:pt idx="6026">
                  <c:v>54.5</c:v>
                </c:pt>
                <c:pt idx="6027">
                  <c:v>54.5</c:v>
                </c:pt>
                <c:pt idx="6028">
                  <c:v>54.4</c:v>
                </c:pt>
                <c:pt idx="6029">
                  <c:v>54.4</c:v>
                </c:pt>
                <c:pt idx="6030">
                  <c:v>54.4</c:v>
                </c:pt>
                <c:pt idx="6031">
                  <c:v>54.3</c:v>
                </c:pt>
                <c:pt idx="6032">
                  <c:v>54.1</c:v>
                </c:pt>
                <c:pt idx="6033">
                  <c:v>54</c:v>
                </c:pt>
                <c:pt idx="6034">
                  <c:v>53.9</c:v>
                </c:pt>
                <c:pt idx="6035">
                  <c:v>53.8</c:v>
                </c:pt>
                <c:pt idx="6036">
                  <c:v>54</c:v>
                </c:pt>
                <c:pt idx="6037">
                  <c:v>54.3</c:v>
                </c:pt>
                <c:pt idx="6038">
                  <c:v>54.3</c:v>
                </c:pt>
                <c:pt idx="6039">
                  <c:v>54.1</c:v>
                </c:pt>
                <c:pt idx="6040">
                  <c:v>54</c:v>
                </c:pt>
                <c:pt idx="6041">
                  <c:v>54.1</c:v>
                </c:pt>
                <c:pt idx="6042">
                  <c:v>54.2</c:v>
                </c:pt>
                <c:pt idx="6043">
                  <c:v>54.3</c:v>
                </c:pt>
                <c:pt idx="6044">
                  <c:v>54.4</c:v>
                </c:pt>
                <c:pt idx="6045">
                  <c:v>54.5</c:v>
                </c:pt>
                <c:pt idx="6046">
                  <c:v>54.5</c:v>
                </c:pt>
                <c:pt idx="6047">
                  <c:v>54.4</c:v>
                </c:pt>
                <c:pt idx="6048">
                  <c:v>54.2</c:v>
                </c:pt>
                <c:pt idx="6049">
                  <c:v>53.9</c:v>
                </c:pt>
                <c:pt idx="6050">
                  <c:v>53.9</c:v>
                </c:pt>
                <c:pt idx="6051">
                  <c:v>54.2</c:v>
                </c:pt>
                <c:pt idx="6052">
                  <c:v>54.9</c:v>
                </c:pt>
                <c:pt idx="6053">
                  <c:v>55.5</c:v>
                </c:pt>
                <c:pt idx="6054">
                  <c:v>55.8</c:v>
                </c:pt>
                <c:pt idx="6055">
                  <c:v>55.9</c:v>
                </c:pt>
                <c:pt idx="6056">
                  <c:v>56</c:v>
                </c:pt>
                <c:pt idx="6057">
                  <c:v>56.2</c:v>
                </c:pt>
                <c:pt idx="6058">
                  <c:v>56.4</c:v>
                </c:pt>
                <c:pt idx="6059">
                  <c:v>56.6</c:v>
                </c:pt>
                <c:pt idx="6060">
                  <c:v>57</c:v>
                </c:pt>
                <c:pt idx="6061">
                  <c:v>57.3</c:v>
                </c:pt>
                <c:pt idx="6062">
                  <c:v>57.6</c:v>
                </c:pt>
                <c:pt idx="6063">
                  <c:v>57.7</c:v>
                </c:pt>
                <c:pt idx="6064">
                  <c:v>57.6</c:v>
                </c:pt>
                <c:pt idx="6065">
                  <c:v>57.2</c:v>
                </c:pt>
                <c:pt idx="6066">
                  <c:v>57</c:v>
                </c:pt>
                <c:pt idx="6067">
                  <c:v>57</c:v>
                </c:pt>
                <c:pt idx="6068">
                  <c:v>57.1</c:v>
                </c:pt>
                <c:pt idx="6069">
                  <c:v>57.1</c:v>
                </c:pt>
                <c:pt idx="6070">
                  <c:v>57.1</c:v>
                </c:pt>
                <c:pt idx="6071">
                  <c:v>57</c:v>
                </c:pt>
                <c:pt idx="6072">
                  <c:v>57</c:v>
                </c:pt>
                <c:pt idx="6073">
                  <c:v>57</c:v>
                </c:pt>
                <c:pt idx="6074">
                  <c:v>56.9</c:v>
                </c:pt>
                <c:pt idx="6075">
                  <c:v>56.8</c:v>
                </c:pt>
                <c:pt idx="6076">
                  <c:v>56.7</c:v>
                </c:pt>
                <c:pt idx="6077">
                  <c:v>56.6</c:v>
                </c:pt>
                <c:pt idx="6078">
                  <c:v>56.7</c:v>
                </c:pt>
                <c:pt idx="6079">
                  <c:v>56.8</c:v>
                </c:pt>
                <c:pt idx="6080">
                  <c:v>56.9</c:v>
                </c:pt>
                <c:pt idx="6081">
                  <c:v>57.1</c:v>
                </c:pt>
                <c:pt idx="6082">
                  <c:v>57.2</c:v>
                </c:pt>
                <c:pt idx="6083">
                  <c:v>57.4</c:v>
                </c:pt>
                <c:pt idx="6084">
                  <c:v>57.6</c:v>
                </c:pt>
                <c:pt idx="6085">
                  <c:v>57.8</c:v>
                </c:pt>
                <c:pt idx="6086">
                  <c:v>58</c:v>
                </c:pt>
                <c:pt idx="6087">
                  <c:v>58.2</c:v>
                </c:pt>
                <c:pt idx="6088">
                  <c:v>58.2</c:v>
                </c:pt>
                <c:pt idx="6089">
                  <c:v>58.3</c:v>
                </c:pt>
                <c:pt idx="6090">
                  <c:v>58.5</c:v>
                </c:pt>
                <c:pt idx="6091">
                  <c:v>58.5</c:v>
                </c:pt>
                <c:pt idx="6092">
                  <c:v>58.5</c:v>
                </c:pt>
                <c:pt idx="6093">
                  <c:v>58.4</c:v>
                </c:pt>
                <c:pt idx="6094">
                  <c:v>58.3</c:v>
                </c:pt>
                <c:pt idx="6095">
                  <c:v>58.2</c:v>
                </c:pt>
                <c:pt idx="6096">
                  <c:v>57.8</c:v>
                </c:pt>
                <c:pt idx="6097">
                  <c:v>57.6</c:v>
                </c:pt>
                <c:pt idx="6098">
                  <c:v>57.3</c:v>
                </c:pt>
                <c:pt idx="6099">
                  <c:v>57.1</c:v>
                </c:pt>
                <c:pt idx="6100">
                  <c:v>57.1</c:v>
                </c:pt>
                <c:pt idx="6101">
                  <c:v>57.8</c:v>
                </c:pt>
                <c:pt idx="6102">
                  <c:v>58.4</c:v>
                </c:pt>
                <c:pt idx="6103">
                  <c:v>58.5</c:v>
                </c:pt>
                <c:pt idx="6104">
                  <c:v>58.6</c:v>
                </c:pt>
                <c:pt idx="6105">
                  <c:v>58.6</c:v>
                </c:pt>
                <c:pt idx="6106">
                  <c:v>58.6</c:v>
                </c:pt>
                <c:pt idx="6107">
                  <c:v>58.9</c:v>
                </c:pt>
                <c:pt idx="6108">
                  <c:v>59.4</c:v>
                </c:pt>
                <c:pt idx="6109">
                  <c:v>59.3</c:v>
                </c:pt>
                <c:pt idx="6110">
                  <c:v>58.8</c:v>
                </c:pt>
                <c:pt idx="6111">
                  <c:v>58.5</c:v>
                </c:pt>
                <c:pt idx="6112">
                  <c:v>58.2</c:v>
                </c:pt>
                <c:pt idx="6113">
                  <c:v>58.1</c:v>
                </c:pt>
                <c:pt idx="6114">
                  <c:v>58.4</c:v>
                </c:pt>
                <c:pt idx="6115">
                  <c:v>58.5</c:v>
                </c:pt>
                <c:pt idx="6116">
                  <c:v>58.6</c:v>
                </c:pt>
                <c:pt idx="6117">
                  <c:v>58.6</c:v>
                </c:pt>
                <c:pt idx="6118">
                  <c:v>58.6</c:v>
                </c:pt>
                <c:pt idx="6119">
                  <c:v>58.7</c:v>
                </c:pt>
                <c:pt idx="6120">
                  <c:v>58.6</c:v>
                </c:pt>
                <c:pt idx="6121">
                  <c:v>58.6</c:v>
                </c:pt>
                <c:pt idx="6122">
                  <c:v>58.7</c:v>
                </c:pt>
                <c:pt idx="6123">
                  <c:v>58.7</c:v>
                </c:pt>
                <c:pt idx="6124">
                  <c:v>58.8</c:v>
                </c:pt>
                <c:pt idx="6125">
                  <c:v>58.9</c:v>
                </c:pt>
                <c:pt idx="6126">
                  <c:v>58.9</c:v>
                </c:pt>
                <c:pt idx="6127">
                  <c:v>59</c:v>
                </c:pt>
                <c:pt idx="6128">
                  <c:v>59.1</c:v>
                </c:pt>
                <c:pt idx="6129">
                  <c:v>59.2</c:v>
                </c:pt>
                <c:pt idx="6130">
                  <c:v>59.2</c:v>
                </c:pt>
                <c:pt idx="6131">
                  <c:v>59.2</c:v>
                </c:pt>
                <c:pt idx="6132">
                  <c:v>59.2</c:v>
                </c:pt>
                <c:pt idx="6133">
                  <c:v>59.3</c:v>
                </c:pt>
                <c:pt idx="6134">
                  <c:v>59.2</c:v>
                </c:pt>
                <c:pt idx="6135">
                  <c:v>59.1</c:v>
                </c:pt>
                <c:pt idx="6136">
                  <c:v>58.8</c:v>
                </c:pt>
                <c:pt idx="6137">
                  <c:v>58.6</c:v>
                </c:pt>
                <c:pt idx="6138">
                  <c:v>58.4</c:v>
                </c:pt>
                <c:pt idx="6139">
                  <c:v>58.4</c:v>
                </c:pt>
                <c:pt idx="6140">
                  <c:v>58.5</c:v>
                </c:pt>
                <c:pt idx="6141">
                  <c:v>58.5</c:v>
                </c:pt>
                <c:pt idx="6142">
                  <c:v>58.3</c:v>
                </c:pt>
                <c:pt idx="6143">
                  <c:v>57.9</c:v>
                </c:pt>
                <c:pt idx="6144">
                  <c:v>58</c:v>
                </c:pt>
                <c:pt idx="6145">
                  <c:v>58.6</c:v>
                </c:pt>
                <c:pt idx="6146">
                  <c:v>59</c:v>
                </c:pt>
                <c:pt idx="6147">
                  <c:v>59.1</c:v>
                </c:pt>
                <c:pt idx="6148">
                  <c:v>59</c:v>
                </c:pt>
                <c:pt idx="6149">
                  <c:v>58.9</c:v>
                </c:pt>
                <c:pt idx="6150">
                  <c:v>58.9</c:v>
                </c:pt>
                <c:pt idx="6151">
                  <c:v>58.9</c:v>
                </c:pt>
                <c:pt idx="6152">
                  <c:v>58.9</c:v>
                </c:pt>
                <c:pt idx="6153">
                  <c:v>58.9</c:v>
                </c:pt>
                <c:pt idx="6154">
                  <c:v>58.9</c:v>
                </c:pt>
                <c:pt idx="6155">
                  <c:v>59</c:v>
                </c:pt>
                <c:pt idx="6156">
                  <c:v>59.2</c:v>
                </c:pt>
                <c:pt idx="6157">
                  <c:v>59.4</c:v>
                </c:pt>
                <c:pt idx="6158">
                  <c:v>59.5</c:v>
                </c:pt>
                <c:pt idx="6159">
                  <c:v>59.7</c:v>
                </c:pt>
                <c:pt idx="6160">
                  <c:v>59.9</c:v>
                </c:pt>
                <c:pt idx="6161">
                  <c:v>59.9</c:v>
                </c:pt>
                <c:pt idx="6162">
                  <c:v>59.7</c:v>
                </c:pt>
                <c:pt idx="6163">
                  <c:v>59.4</c:v>
                </c:pt>
                <c:pt idx="6164">
                  <c:v>59.1</c:v>
                </c:pt>
                <c:pt idx="6165">
                  <c:v>58.9</c:v>
                </c:pt>
                <c:pt idx="6166">
                  <c:v>59</c:v>
                </c:pt>
                <c:pt idx="6167">
                  <c:v>58.9</c:v>
                </c:pt>
                <c:pt idx="6168">
                  <c:v>58.9</c:v>
                </c:pt>
                <c:pt idx="6169">
                  <c:v>59</c:v>
                </c:pt>
                <c:pt idx="6170">
                  <c:v>59.2</c:v>
                </c:pt>
                <c:pt idx="6171">
                  <c:v>59.4</c:v>
                </c:pt>
                <c:pt idx="6172">
                  <c:v>59.5</c:v>
                </c:pt>
                <c:pt idx="6173">
                  <c:v>59.9</c:v>
                </c:pt>
                <c:pt idx="6174">
                  <c:v>60.5</c:v>
                </c:pt>
                <c:pt idx="6175">
                  <c:v>61.1</c:v>
                </c:pt>
                <c:pt idx="6176">
                  <c:v>61.4</c:v>
                </c:pt>
                <c:pt idx="6177">
                  <c:v>61.3</c:v>
                </c:pt>
                <c:pt idx="6178">
                  <c:v>61.2</c:v>
                </c:pt>
                <c:pt idx="6179">
                  <c:v>61</c:v>
                </c:pt>
                <c:pt idx="6180">
                  <c:v>60.7</c:v>
                </c:pt>
                <c:pt idx="6181">
                  <c:v>60.2</c:v>
                </c:pt>
                <c:pt idx="6182">
                  <c:v>59.8</c:v>
                </c:pt>
                <c:pt idx="6183">
                  <c:v>59.8</c:v>
                </c:pt>
                <c:pt idx="6184">
                  <c:v>59.7</c:v>
                </c:pt>
                <c:pt idx="6185">
                  <c:v>59.7</c:v>
                </c:pt>
                <c:pt idx="6186">
                  <c:v>59.8</c:v>
                </c:pt>
                <c:pt idx="6187">
                  <c:v>60.1</c:v>
                </c:pt>
                <c:pt idx="6188">
                  <c:v>60.2</c:v>
                </c:pt>
                <c:pt idx="6189">
                  <c:v>60.2</c:v>
                </c:pt>
                <c:pt idx="6190">
                  <c:v>60.3</c:v>
                </c:pt>
                <c:pt idx="6191">
                  <c:v>60.5</c:v>
                </c:pt>
                <c:pt idx="6192">
                  <c:v>60.8</c:v>
                </c:pt>
                <c:pt idx="6193">
                  <c:v>61.1</c:v>
                </c:pt>
                <c:pt idx="6194">
                  <c:v>61.1</c:v>
                </c:pt>
                <c:pt idx="6195">
                  <c:v>61</c:v>
                </c:pt>
                <c:pt idx="6196">
                  <c:v>60.9</c:v>
                </c:pt>
                <c:pt idx="6197">
                  <c:v>60.9</c:v>
                </c:pt>
                <c:pt idx="6198">
                  <c:v>61.2</c:v>
                </c:pt>
                <c:pt idx="6199">
                  <c:v>61.7</c:v>
                </c:pt>
                <c:pt idx="6200">
                  <c:v>62.2</c:v>
                </c:pt>
                <c:pt idx="6201">
                  <c:v>62.3</c:v>
                </c:pt>
                <c:pt idx="6202">
                  <c:v>62.3</c:v>
                </c:pt>
                <c:pt idx="6203">
                  <c:v>62.5</c:v>
                </c:pt>
                <c:pt idx="6204">
                  <c:v>62.7</c:v>
                </c:pt>
                <c:pt idx="6205">
                  <c:v>62.9</c:v>
                </c:pt>
                <c:pt idx="6206">
                  <c:v>63.3</c:v>
                </c:pt>
                <c:pt idx="6207">
                  <c:v>63.7</c:v>
                </c:pt>
                <c:pt idx="6208">
                  <c:v>64</c:v>
                </c:pt>
                <c:pt idx="6209">
                  <c:v>64.099999999999994</c:v>
                </c:pt>
                <c:pt idx="6210">
                  <c:v>63.8</c:v>
                </c:pt>
                <c:pt idx="6211">
                  <c:v>63.1</c:v>
                </c:pt>
                <c:pt idx="6212">
                  <c:v>62.3</c:v>
                </c:pt>
                <c:pt idx="6213">
                  <c:v>61.7</c:v>
                </c:pt>
                <c:pt idx="6214">
                  <c:v>61.1</c:v>
                </c:pt>
                <c:pt idx="6215">
                  <c:v>60.7</c:v>
                </c:pt>
                <c:pt idx="6216">
                  <c:v>60.5</c:v>
                </c:pt>
                <c:pt idx="6217">
                  <c:v>60.2</c:v>
                </c:pt>
                <c:pt idx="6218">
                  <c:v>60.1</c:v>
                </c:pt>
                <c:pt idx="6219">
                  <c:v>60</c:v>
                </c:pt>
                <c:pt idx="6220">
                  <c:v>59.9</c:v>
                </c:pt>
                <c:pt idx="6221">
                  <c:v>59.9</c:v>
                </c:pt>
                <c:pt idx="6222">
                  <c:v>59.9</c:v>
                </c:pt>
                <c:pt idx="6223">
                  <c:v>59.9</c:v>
                </c:pt>
                <c:pt idx="6224">
                  <c:v>59.9</c:v>
                </c:pt>
                <c:pt idx="6225">
                  <c:v>59.9</c:v>
                </c:pt>
                <c:pt idx="6226">
                  <c:v>59.8</c:v>
                </c:pt>
                <c:pt idx="6227">
                  <c:v>59.7</c:v>
                </c:pt>
                <c:pt idx="6228">
                  <c:v>59.5</c:v>
                </c:pt>
                <c:pt idx="6229">
                  <c:v>59.4</c:v>
                </c:pt>
                <c:pt idx="6230">
                  <c:v>59.2</c:v>
                </c:pt>
                <c:pt idx="6231">
                  <c:v>59.3</c:v>
                </c:pt>
                <c:pt idx="6232">
                  <c:v>59.7</c:v>
                </c:pt>
                <c:pt idx="6233">
                  <c:v>59.9</c:v>
                </c:pt>
                <c:pt idx="6234">
                  <c:v>60.1</c:v>
                </c:pt>
                <c:pt idx="6235">
                  <c:v>60.2</c:v>
                </c:pt>
                <c:pt idx="6236">
                  <c:v>60.4</c:v>
                </c:pt>
                <c:pt idx="6237">
                  <c:v>60.4</c:v>
                </c:pt>
                <c:pt idx="6238">
                  <c:v>60.4</c:v>
                </c:pt>
                <c:pt idx="6239">
                  <c:v>60.3</c:v>
                </c:pt>
                <c:pt idx="6240">
                  <c:v>60.4</c:v>
                </c:pt>
                <c:pt idx="6241">
                  <c:v>60.3</c:v>
                </c:pt>
                <c:pt idx="6242">
                  <c:v>60.1</c:v>
                </c:pt>
                <c:pt idx="6243">
                  <c:v>59.9</c:v>
                </c:pt>
                <c:pt idx="6244">
                  <c:v>59.7</c:v>
                </c:pt>
                <c:pt idx="6245">
                  <c:v>59.7</c:v>
                </c:pt>
                <c:pt idx="6246">
                  <c:v>59.8</c:v>
                </c:pt>
                <c:pt idx="6247">
                  <c:v>59.9</c:v>
                </c:pt>
                <c:pt idx="6248">
                  <c:v>60.1</c:v>
                </c:pt>
                <c:pt idx="6249">
                  <c:v>60.1</c:v>
                </c:pt>
                <c:pt idx="6250">
                  <c:v>60.1</c:v>
                </c:pt>
                <c:pt idx="6251">
                  <c:v>60.2</c:v>
                </c:pt>
                <c:pt idx="6252">
                  <c:v>60.2</c:v>
                </c:pt>
                <c:pt idx="6253">
                  <c:v>60.3</c:v>
                </c:pt>
                <c:pt idx="6254">
                  <c:v>60.4</c:v>
                </c:pt>
                <c:pt idx="6255">
                  <c:v>60.5</c:v>
                </c:pt>
                <c:pt idx="6256">
                  <c:v>60.7</c:v>
                </c:pt>
                <c:pt idx="6257">
                  <c:v>60.9</c:v>
                </c:pt>
                <c:pt idx="6258">
                  <c:v>61</c:v>
                </c:pt>
                <c:pt idx="6259">
                  <c:v>61</c:v>
                </c:pt>
                <c:pt idx="6260">
                  <c:v>60.9</c:v>
                </c:pt>
                <c:pt idx="6261">
                  <c:v>60.8</c:v>
                </c:pt>
                <c:pt idx="6262">
                  <c:v>60.6</c:v>
                </c:pt>
                <c:pt idx="6263">
                  <c:v>60.5</c:v>
                </c:pt>
                <c:pt idx="6264">
                  <c:v>60.4</c:v>
                </c:pt>
                <c:pt idx="6265">
                  <c:v>60.3</c:v>
                </c:pt>
                <c:pt idx="6266">
                  <c:v>60.4</c:v>
                </c:pt>
                <c:pt idx="6267">
                  <c:v>60.7</c:v>
                </c:pt>
                <c:pt idx="6268">
                  <c:v>60.9</c:v>
                </c:pt>
                <c:pt idx="6269">
                  <c:v>61.2</c:v>
                </c:pt>
                <c:pt idx="6270">
                  <c:v>61.4</c:v>
                </c:pt>
                <c:pt idx="6271">
                  <c:v>61.7</c:v>
                </c:pt>
                <c:pt idx="6272">
                  <c:v>61.9</c:v>
                </c:pt>
                <c:pt idx="6273">
                  <c:v>61.9</c:v>
                </c:pt>
                <c:pt idx="6274">
                  <c:v>61.7</c:v>
                </c:pt>
                <c:pt idx="6275">
                  <c:v>61.5</c:v>
                </c:pt>
                <c:pt idx="6276">
                  <c:v>61.2</c:v>
                </c:pt>
                <c:pt idx="6277">
                  <c:v>61.1</c:v>
                </c:pt>
                <c:pt idx="6278">
                  <c:v>61.1</c:v>
                </c:pt>
                <c:pt idx="6279">
                  <c:v>61.1</c:v>
                </c:pt>
                <c:pt idx="6280">
                  <c:v>61</c:v>
                </c:pt>
                <c:pt idx="6281">
                  <c:v>60.8</c:v>
                </c:pt>
                <c:pt idx="6282">
                  <c:v>60.6</c:v>
                </c:pt>
                <c:pt idx="6283">
                  <c:v>60.4</c:v>
                </c:pt>
                <c:pt idx="6284">
                  <c:v>60.3</c:v>
                </c:pt>
                <c:pt idx="6285">
                  <c:v>60</c:v>
                </c:pt>
                <c:pt idx="6286">
                  <c:v>59.6</c:v>
                </c:pt>
                <c:pt idx="6287">
                  <c:v>59.1</c:v>
                </c:pt>
                <c:pt idx="6288">
                  <c:v>58.6</c:v>
                </c:pt>
                <c:pt idx="6289">
                  <c:v>58.2</c:v>
                </c:pt>
                <c:pt idx="6290">
                  <c:v>57.8</c:v>
                </c:pt>
                <c:pt idx="6291">
                  <c:v>57.5</c:v>
                </c:pt>
                <c:pt idx="6292">
                  <c:v>56.9</c:v>
                </c:pt>
                <c:pt idx="6293">
                  <c:v>56.2</c:v>
                </c:pt>
                <c:pt idx="6294">
                  <c:v>55.7</c:v>
                </c:pt>
                <c:pt idx="6295">
                  <c:v>55.3</c:v>
                </c:pt>
                <c:pt idx="6296">
                  <c:v>54.9</c:v>
                </c:pt>
                <c:pt idx="6297">
                  <c:v>54.4</c:v>
                </c:pt>
                <c:pt idx="6298">
                  <c:v>54</c:v>
                </c:pt>
                <c:pt idx="6299">
                  <c:v>53.5</c:v>
                </c:pt>
                <c:pt idx="6300">
                  <c:v>53.1</c:v>
                </c:pt>
                <c:pt idx="6301">
                  <c:v>52.7</c:v>
                </c:pt>
                <c:pt idx="6302">
                  <c:v>52.3</c:v>
                </c:pt>
                <c:pt idx="6303">
                  <c:v>51.9</c:v>
                </c:pt>
                <c:pt idx="6304">
                  <c:v>51.4</c:v>
                </c:pt>
                <c:pt idx="6305">
                  <c:v>50.9</c:v>
                </c:pt>
                <c:pt idx="6306">
                  <c:v>50.5</c:v>
                </c:pt>
                <c:pt idx="6307">
                  <c:v>50.3</c:v>
                </c:pt>
                <c:pt idx="6308">
                  <c:v>50.1</c:v>
                </c:pt>
                <c:pt idx="6309">
                  <c:v>50.1</c:v>
                </c:pt>
                <c:pt idx="6310">
                  <c:v>50.2</c:v>
                </c:pt>
                <c:pt idx="6311">
                  <c:v>50.3</c:v>
                </c:pt>
                <c:pt idx="6312">
                  <c:v>50.1</c:v>
                </c:pt>
                <c:pt idx="6313">
                  <c:v>49.8</c:v>
                </c:pt>
                <c:pt idx="6314">
                  <c:v>49.6</c:v>
                </c:pt>
                <c:pt idx="6315">
                  <c:v>49.5</c:v>
                </c:pt>
                <c:pt idx="6316">
                  <c:v>49.4</c:v>
                </c:pt>
                <c:pt idx="6317">
                  <c:v>49.3</c:v>
                </c:pt>
                <c:pt idx="6318">
                  <c:v>49.1</c:v>
                </c:pt>
                <c:pt idx="6319">
                  <c:v>49</c:v>
                </c:pt>
                <c:pt idx="6320">
                  <c:v>48.9</c:v>
                </c:pt>
                <c:pt idx="6321">
                  <c:v>48.8</c:v>
                </c:pt>
                <c:pt idx="6322">
                  <c:v>48.6</c:v>
                </c:pt>
                <c:pt idx="6323">
                  <c:v>48.2</c:v>
                </c:pt>
                <c:pt idx="6324">
                  <c:v>47.9</c:v>
                </c:pt>
                <c:pt idx="6325">
                  <c:v>47.6</c:v>
                </c:pt>
                <c:pt idx="6326">
                  <c:v>47.4</c:v>
                </c:pt>
                <c:pt idx="6327">
                  <c:v>47.2</c:v>
                </c:pt>
                <c:pt idx="6328">
                  <c:v>47.1</c:v>
                </c:pt>
                <c:pt idx="6329">
                  <c:v>46.9</c:v>
                </c:pt>
                <c:pt idx="6330">
                  <c:v>46.9</c:v>
                </c:pt>
                <c:pt idx="6331">
                  <c:v>46.9</c:v>
                </c:pt>
                <c:pt idx="6332">
                  <c:v>46.6</c:v>
                </c:pt>
                <c:pt idx="6333">
                  <c:v>46.2</c:v>
                </c:pt>
                <c:pt idx="6334">
                  <c:v>45.9</c:v>
                </c:pt>
                <c:pt idx="6335">
                  <c:v>45.5</c:v>
                </c:pt>
                <c:pt idx="6336">
                  <c:v>45.5</c:v>
                </c:pt>
                <c:pt idx="6337">
                  <c:v>45.6</c:v>
                </c:pt>
                <c:pt idx="6338">
                  <c:v>45.6</c:v>
                </c:pt>
                <c:pt idx="6339">
                  <c:v>45.4</c:v>
                </c:pt>
                <c:pt idx="6340">
                  <c:v>45.2</c:v>
                </c:pt>
                <c:pt idx="6341">
                  <c:v>45.4</c:v>
                </c:pt>
                <c:pt idx="6342">
                  <c:v>45.5</c:v>
                </c:pt>
                <c:pt idx="6343">
                  <c:v>45.9</c:v>
                </c:pt>
                <c:pt idx="6344">
                  <c:v>45.9</c:v>
                </c:pt>
                <c:pt idx="6345">
                  <c:v>46</c:v>
                </c:pt>
                <c:pt idx="6346">
                  <c:v>46.2</c:v>
                </c:pt>
                <c:pt idx="6347">
                  <c:v>46.4</c:v>
                </c:pt>
                <c:pt idx="6348">
                  <c:v>46.5</c:v>
                </c:pt>
                <c:pt idx="6349">
                  <c:v>46.7</c:v>
                </c:pt>
                <c:pt idx="6350">
                  <c:v>46.9</c:v>
                </c:pt>
                <c:pt idx="6351">
                  <c:v>47.2</c:v>
                </c:pt>
                <c:pt idx="6352">
                  <c:v>47.5</c:v>
                </c:pt>
                <c:pt idx="6353">
                  <c:v>47.5</c:v>
                </c:pt>
                <c:pt idx="6354">
                  <c:v>47.4</c:v>
                </c:pt>
                <c:pt idx="6355">
                  <c:v>47.3</c:v>
                </c:pt>
                <c:pt idx="6356">
                  <c:v>47.3</c:v>
                </c:pt>
                <c:pt idx="6357">
                  <c:v>47.4</c:v>
                </c:pt>
                <c:pt idx="6358">
                  <c:v>47.5</c:v>
                </c:pt>
                <c:pt idx="6359">
                  <c:v>47.7</c:v>
                </c:pt>
                <c:pt idx="6360">
                  <c:v>48</c:v>
                </c:pt>
                <c:pt idx="6361">
                  <c:v>48.4</c:v>
                </c:pt>
                <c:pt idx="6362">
                  <c:v>49</c:v>
                </c:pt>
                <c:pt idx="6363">
                  <c:v>49.7</c:v>
                </c:pt>
                <c:pt idx="6364">
                  <c:v>50.3</c:v>
                </c:pt>
                <c:pt idx="6365">
                  <c:v>50.9</c:v>
                </c:pt>
                <c:pt idx="6366">
                  <c:v>51.5</c:v>
                </c:pt>
                <c:pt idx="6367">
                  <c:v>52.1</c:v>
                </c:pt>
                <c:pt idx="6368">
                  <c:v>52.8</c:v>
                </c:pt>
                <c:pt idx="6369">
                  <c:v>53.5</c:v>
                </c:pt>
                <c:pt idx="6370">
                  <c:v>54.4</c:v>
                </c:pt>
                <c:pt idx="6371">
                  <c:v>55.3</c:v>
                </c:pt>
                <c:pt idx="6372">
                  <c:v>56.1</c:v>
                </c:pt>
                <c:pt idx="6373">
                  <c:v>56.8</c:v>
                </c:pt>
                <c:pt idx="6374">
                  <c:v>57.2</c:v>
                </c:pt>
                <c:pt idx="6375">
                  <c:v>57.3</c:v>
                </c:pt>
                <c:pt idx="6376">
                  <c:v>57.3</c:v>
                </c:pt>
                <c:pt idx="6377">
                  <c:v>57.3</c:v>
                </c:pt>
                <c:pt idx="6378">
                  <c:v>57.1</c:v>
                </c:pt>
                <c:pt idx="6379">
                  <c:v>57.1</c:v>
                </c:pt>
                <c:pt idx="6380">
                  <c:v>57.3</c:v>
                </c:pt>
                <c:pt idx="6381">
                  <c:v>57.4</c:v>
                </c:pt>
                <c:pt idx="6382">
                  <c:v>57.3</c:v>
                </c:pt>
                <c:pt idx="6383">
                  <c:v>57.1</c:v>
                </c:pt>
                <c:pt idx="6384">
                  <c:v>56.9</c:v>
                </c:pt>
                <c:pt idx="6385">
                  <c:v>56.6</c:v>
                </c:pt>
                <c:pt idx="6386">
                  <c:v>56.2</c:v>
                </c:pt>
                <c:pt idx="6387">
                  <c:v>55.9</c:v>
                </c:pt>
                <c:pt idx="6388">
                  <c:v>55.9</c:v>
                </c:pt>
                <c:pt idx="6389">
                  <c:v>55.8</c:v>
                </c:pt>
                <c:pt idx="6390">
                  <c:v>55.6</c:v>
                </c:pt>
                <c:pt idx="6391">
                  <c:v>55.4</c:v>
                </c:pt>
                <c:pt idx="6392">
                  <c:v>55.2</c:v>
                </c:pt>
                <c:pt idx="6393">
                  <c:v>55.2</c:v>
                </c:pt>
                <c:pt idx="6394">
                  <c:v>55.4</c:v>
                </c:pt>
                <c:pt idx="6395">
                  <c:v>55.6</c:v>
                </c:pt>
                <c:pt idx="6396">
                  <c:v>55.5</c:v>
                </c:pt>
                <c:pt idx="6397">
                  <c:v>55.4</c:v>
                </c:pt>
                <c:pt idx="6398">
                  <c:v>55.3</c:v>
                </c:pt>
                <c:pt idx="6399">
                  <c:v>55.4</c:v>
                </c:pt>
                <c:pt idx="6400">
                  <c:v>55.5</c:v>
                </c:pt>
                <c:pt idx="6401">
                  <c:v>55.5</c:v>
                </c:pt>
                <c:pt idx="6402">
                  <c:v>55.4</c:v>
                </c:pt>
                <c:pt idx="6403">
                  <c:v>55.3</c:v>
                </c:pt>
                <c:pt idx="6404">
                  <c:v>55.3</c:v>
                </c:pt>
                <c:pt idx="6405">
                  <c:v>55.8</c:v>
                </c:pt>
                <c:pt idx="6406">
                  <c:v>56.7</c:v>
                </c:pt>
                <c:pt idx="6407">
                  <c:v>57.6</c:v>
                </c:pt>
                <c:pt idx="6408">
                  <c:v>58.7</c:v>
                </c:pt>
                <c:pt idx="6409">
                  <c:v>59.9</c:v>
                </c:pt>
                <c:pt idx="6410">
                  <c:v>60.7</c:v>
                </c:pt>
                <c:pt idx="6411">
                  <c:v>61.1</c:v>
                </c:pt>
                <c:pt idx="6412">
                  <c:v>61.3</c:v>
                </c:pt>
                <c:pt idx="6413">
                  <c:v>61.5</c:v>
                </c:pt>
                <c:pt idx="6414">
                  <c:v>61.6</c:v>
                </c:pt>
                <c:pt idx="6415">
                  <c:v>61.7</c:v>
                </c:pt>
                <c:pt idx="6416">
                  <c:v>61.8</c:v>
                </c:pt>
                <c:pt idx="6417">
                  <c:v>61.8</c:v>
                </c:pt>
                <c:pt idx="6418">
                  <c:v>61.9</c:v>
                </c:pt>
                <c:pt idx="6419">
                  <c:v>62.1</c:v>
                </c:pt>
                <c:pt idx="6420">
                  <c:v>62.2</c:v>
                </c:pt>
                <c:pt idx="6421">
                  <c:v>62.2</c:v>
                </c:pt>
                <c:pt idx="6422">
                  <c:v>62.3</c:v>
                </c:pt>
                <c:pt idx="6423">
                  <c:v>62</c:v>
                </c:pt>
                <c:pt idx="6424">
                  <c:v>62</c:v>
                </c:pt>
                <c:pt idx="6425">
                  <c:v>61.9</c:v>
                </c:pt>
                <c:pt idx="6426">
                  <c:v>61.6</c:v>
                </c:pt>
                <c:pt idx="6427">
                  <c:v>61.2</c:v>
                </c:pt>
                <c:pt idx="6428">
                  <c:v>60.9</c:v>
                </c:pt>
                <c:pt idx="6429">
                  <c:v>60.7</c:v>
                </c:pt>
                <c:pt idx="6430">
                  <c:v>60.7</c:v>
                </c:pt>
                <c:pt idx="6431">
                  <c:v>60.9</c:v>
                </c:pt>
                <c:pt idx="6432">
                  <c:v>61.2</c:v>
                </c:pt>
                <c:pt idx="6433">
                  <c:v>61.4</c:v>
                </c:pt>
                <c:pt idx="6434">
                  <c:v>61.3</c:v>
                </c:pt>
                <c:pt idx="6435">
                  <c:v>61.2</c:v>
                </c:pt>
                <c:pt idx="6436">
                  <c:v>61.1</c:v>
                </c:pt>
                <c:pt idx="6437">
                  <c:v>61</c:v>
                </c:pt>
                <c:pt idx="6438">
                  <c:v>60.8</c:v>
                </c:pt>
                <c:pt idx="6439">
                  <c:v>60.7</c:v>
                </c:pt>
                <c:pt idx="6440">
                  <c:v>60.5</c:v>
                </c:pt>
                <c:pt idx="6441">
                  <c:v>60.2</c:v>
                </c:pt>
                <c:pt idx="6442">
                  <c:v>60</c:v>
                </c:pt>
                <c:pt idx="6443">
                  <c:v>59.9</c:v>
                </c:pt>
                <c:pt idx="6444">
                  <c:v>59.8</c:v>
                </c:pt>
                <c:pt idx="6445">
                  <c:v>59.6</c:v>
                </c:pt>
                <c:pt idx="6446">
                  <c:v>59.3</c:v>
                </c:pt>
                <c:pt idx="6447">
                  <c:v>58.6</c:v>
                </c:pt>
                <c:pt idx="6448">
                  <c:v>58</c:v>
                </c:pt>
                <c:pt idx="6449">
                  <c:v>57.4</c:v>
                </c:pt>
                <c:pt idx="6450">
                  <c:v>57</c:v>
                </c:pt>
                <c:pt idx="6451">
                  <c:v>56.6</c:v>
                </c:pt>
                <c:pt idx="6452">
                  <c:v>56.3</c:v>
                </c:pt>
                <c:pt idx="6453">
                  <c:v>55.9</c:v>
                </c:pt>
                <c:pt idx="6454">
                  <c:v>55.7</c:v>
                </c:pt>
                <c:pt idx="6455">
                  <c:v>55.7</c:v>
                </c:pt>
                <c:pt idx="6456">
                  <c:v>55.4</c:v>
                </c:pt>
                <c:pt idx="6457">
                  <c:v>55.6</c:v>
                </c:pt>
                <c:pt idx="6458">
                  <c:v>56.3</c:v>
                </c:pt>
                <c:pt idx="6459">
                  <c:v>57.1</c:v>
                </c:pt>
                <c:pt idx="6460">
                  <c:v>57.7</c:v>
                </c:pt>
                <c:pt idx="6461">
                  <c:v>58.5</c:v>
                </c:pt>
                <c:pt idx="6462">
                  <c:v>59.4</c:v>
                </c:pt>
                <c:pt idx="6463">
                  <c:v>60.4</c:v>
                </c:pt>
                <c:pt idx="6464">
                  <c:v>61</c:v>
                </c:pt>
                <c:pt idx="6465">
                  <c:v>61.4</c:v>
                </c:pt>
                <c:pt idx="6466">
                  <c:v>61.7</c:v>
                </c:pt>
                <c:pt idx="6467">
                  <c:v>61.9</c:v>
                </c:pt>
                <c:pt idx="6468">
                  <c:v>61.8</c:v>
                </c:pt>
                <c:pt idx="6469">
                  <c:v>61.9</c:v>
                </c:pt>
                <c:pt idx="6470">
                  <c:v>62.1</c:v>
                </c:pt>
                <c:pt idx="6471">
                  <c:v>62.1</c:v>
                </c:pt>
                <c:pt idx="6472">
                  <c:v>62.2</c:v>
                </c:pt>
                <c:pt idx="6473">
                  <c:v>62.5</c:v>
                </c:pt>
                <c:pt idx="6474">
                  <c:v>63.1</c:v>
                </c:pt>
                <c:pt idx="6475">
                  <c:v>63.5</c:v>
                </c:pt>
                <c:pt idx="6476">
                  <c:v>64.099999999999994</c:v>
                </c:pt>
                <c:pt idx="6477">
                  <c:v>64.599999999999994</c:v>
                </c:pt>
                <c:pt idx="6478">
                  <c:v>64.900000000000006</c:v>
                </c:pt>
                <c:pt idx="6479">
                  <c:v>65</c:v>
                </c:pt>
                <c:pt idx="6480">
                  <c:v>65.2</c:v>
                </c:pt>
                <c:pt idx="6481">
                  <c:v>65.5</c:v>
                </c:pt>
                <c:pt idx="6482">
                  <c:v>65.7</c:v>
                </c:pt>
                <c:pt idx="6483">
                  <c:v>65.8</c:v>
                </c:pt>
                <c:pt idx="6484">
                  <c:v>66</c:v>
                </c:pt>
                <c:pt idx="6485">
                  <c:v>66.099999999999994</c:v>
                </c:pt>
                <c:pt idx="6486">
                  <c:v>66.099999999999994</c:v>
                </c:pt>
                <c:pt idx="6487">
                  <c:v>66.2</c:v>
                </c:pt>
                <c:pt idx="6488">
                  <c:v>66.3</c:v>
                </c:pt>
                <c:pt idx="6489">
                  <c:v>66.3</c:v>
                </c:pt>
                <c:pt idx="6490">
                  <c:v>66.400000000000006</c:v>
                </c:pt>
                <c:pt idx="6491">
                  <c:v>66.599999999999994</c:v>
                </c:pt>
                <c:pt idx="6492">
                  <c:v>66.7</c:v>
                </c:pt>
                <c:pt idx="6493">
                  <c:v>66.7</c:v>
                </c:pt>
                <c:pt idx="6494">
                  <c:v>66.8</c:v>
                </c:pt>
                <c:pt idx="6495">
                  <c:v>67</c:v>
                </c:pt>
                <c:pt idx="6496">
                  <c:v>67.099999999999994</c:v>
                </c:pt>
                <c:pt idx="6497">
                  <c:v>67.2</c:v>
                </c:pt>
                <c:pt idx="6498">
                  <c:v>67.2</c:v>
                </c:pt>
                <c:pt idx="6499">
                  <c:v>66.900000000000006</c:v>
                </c:pt>
                <c:pt idx="6500">
                  <c:v>66.7</c:v>
                </c:pt>
                <c:pt idx="6501">
                  <c:v>66.7</c:v>
                </c:pt>
                <c:pt idx="6502">
                  <c:v>66.8</c:v>
                </c:pt>
                <c:pt idx="6503">
                  <c:v>67</c:v>
                </c:pt>
                <c:pt idx="6504">
                  <c:v>67</c:v>
                </c:pt>
                <c:pt idx="6505">
                  <c:v>66.900000000000006</c:v>
                </c:pt>
                <c:pt idx="6506">
                  <c:v>66.599999999999994</c:v>
                </c:pt>
                <c:pt idx="6507">
                  <c:v>66.5</c:v>
                </c:pt>
                <c:pt idx="6508">
                  <c:v>66.599999999999994</c:v>
                </c:pt>
                <c:pt idx="6509">
                  <c:v>67</c:v>
                </c:pt>
                <c:pt idx="6510">
                  <c:v>67.2</c:v>
                </c:pt>
                <c:pt idx="6511">
                  <c:v>67.400000000000006</c:v>
                </c:pt>
                <c:pt idx="6512">
                  <c:v>67.599999999999994</c:v>
                </c:pt>
                <c:pt idx="6513">
                  <c:v>67.5</c:v>
                </c:pt>
                <c:pt idx="6514">
                  <c:v>67.5</c:v>
                </c:pt>
                <c:pt idx="6515">
                  <c:v>67.400000000000006</c:v>
                </c:pt>
                <c:pt idx="6516">
                  <c:v>67.099999999999994</c:v>
                </c:pt>
                <c:pt idx="6517">
                  <c:v>66.7</c:v>
                </c:pt>
                <c:pt idx="6518">
                  <c:v>66.599999999999994</c:v>
                </c:pt>
                <c:pt idx="6519">
                  <c:v>66.599999999999994</c:v>
                </c:pt>
                <c:pt idx="6520">
                  <c:v>66.7</c:v>
                </c:pt>
                <c:pt idx="6521">
                  <c:v>66.900000000000006</c:v>
                </c:pt>
                <c:pt idx="6522">
                  <c:v>67</c:v>
                </c:pt>
                <c:pt idx="6523">
                  <c:v>67.099999999999994</c:v>
                </c:pt>
                <c:pt idx="6524">
                  <c:v>67.2</c:v>
                </c:pt>
                <c:pt idx="6525">
                  <c:v>67.3</c:v>
                </c:pt>
                <c:pt idx="6526">
                  <c:v>67.400000000000006</c:v>
                </c:pt>
                <c:pt idx="6527">
                  <c:v>67.599999999999994</c:v>
                </c:pt>
                <c:pt idx="6528">
                  <c:v>67.900000000000006</c:v>
                </c:pt>
                <c:pt idx="6529">
                  <c:v>68.099999999999994</c:v>
                </c:pt>
                <c:pt idx="6530">
                  <c:v>67.900000000000006</c:v>
                </c:pt>
                <c:pt idx="6531">
                  <c:v>67.7</c:v>
                </c:pt>
                <c:pt idx="6532">
                  <c:v>67.7</c:v>
                </c:pt>
                <c:pt idx="6533">
                  <c:v>67.5</c:v>
                </c:pt>
                <c:pt idx="6534">
                  <c:v>67.3</c:v>
                </c:pt>
                <c:pt idx="6535">
                  <c:v>67.2</c:v>
                </c:pt>
                <c:pt idx="6536">
                  <c:v>67.3</c:v>
                </c:pt>
                <c:pt idx="6537">
                  <c:v>67.3</c:v>
                </c:pt>
                <c:pt idx="6538">
                  <c:v>67.3</c:v>
                </c:pt>
                <c:pt idx="6539">
                  <c:v>67.5</c:v>
                </c:pt>
                <c:pt idx="6540">
                  <c:v>67.7</c:v>
                </c:pt>
                <c:pt idx="6541">
                  <c:v>68</c:v>
                </c:pt>
                <c:pt idx="6542">
                  <c:v>68</c:v>
                </c:pt>
                <c:pt idx="6543">
                  <c:v>68.099999999999994</c:v>
                </c:pt>
                <c:pt idx="6544">
                  <c:v>68.099999999999994</c:v>
                </c:pt>
                <c:pt idx="6545">
                  <c:v>67.900000000000006</c:v>
                </c:pt>
                <c:pt idx="6546">
                  <c:v>68</c:v>
                </c:pt>
                <c:pt idx="6547">
                  <c:v>68.099999999999994</c:v>
                </c:pt>
                <c:pt idx="6548">
                  <c:v>68</c:v>
                </c:pt>
                <c:pt idx="6549">
                  <c:v>68</c:v>
                </c:pt>
                <c:pt idx="6550">
                  <c:v>67.900000000000006</c:v>
                </c:pt>
                <c:pt idx="6551">
                  <c:v>67.8</c:v>
                </c:pt>
                <c:pt idx="6552">
                  <c:v>67.8</c:v>
                </c:pt>
                <c:pt idx="6553">
                  <c:v>67.8</c:v>
                </c:pt>
                <c:pt idx="6554">
                  <c:v>67.8</c:v>
                </c:pt>
                <c:pt idx="6555">
                  <c:v>67.7</c:v>
                </c:pt>
                <c:pt idx="6556">
                  <c:v>67.8</c:v>
                </c:pt>
                <c:pt idx="6557">
                  <c:v>68</c:v>
                </c:pt>
                <c:pt idx="6558">
                  <c:v>68.099999999999994</c:v>
                </c:pt>
                <c:pt idx="6559">
                  <c:v>68.2</c:v>
                </c:pt>
                <c:pt idx="6560">
                  <c:v>68.3</c:v>
                </c:pt>
                <c:pt idx="6561">
                  <c:v>68.2</c:v>
                </c:pt>
                <c:pt idx="6562">
                  <c:v>68</c:v>
                </c:pt>
                <c:pt idx="6563">
                  <c:v>67.7</c:v>
                </c:pt>
                <c:pt idx="6564">
                  <c:v>67.3</c:v>
                </c:pt>
                <c:pt idx="6565">
                  <c:v>67.099999999999994</c:v>
                </c:pt>
                <c:pt idx="6566">
                  <c:v>67</c:v>
                </c:pt>
                <c:pt idx="6567">
                  <c:v>66.900000000000006</c:v>
                </c:pt>
                <c:pt idx="6568">
                  <c:v>66.599999999999994</c:v>
                </c:pt>
                <c:pt idx="6569">
                  <c:v>66.3</c:v>
                </c:pt>
                <c:pt idx="6570">
                  <c:v>66.099999999999994</c:v>
                </c:pt>
                <c:pt idx="6571">
                  <c:v>65.8</c:v>
                </c:pt>
                <c:pt idx="6572">
                  <c:v>65.400000000000006</c:v>
                </c:pt>
                <c:pt idx="6573">
                  <c:v>65.2</c:v>
                </c:pt>
                <c:pt idx="6574">
                  <c:v>64.900000000000006</c:v>
                </c:pt>
                <c:pt idx="6575">
                  <c:v>64.599999999999994</c:v>
                </c:pt>
                <c:pt idx="6576">
                  <c:v>64.400000000000006</c:v>
                </c:pt>
                <c:pt idx="6577">
                  <c:v>64.099999999999994</c:v>
                </c:pt>
                <c:pt idx="6578">
                  <c:v>64.099999999999994</c:v>
                </c:pt>
                <c:pt idx="6579">
                  <c:v>64.2</c:v>
                </c:pt>
                <c:pt idx="6580">
                  <c:v>64.3</c:v>
                </c:pt>
                <c:pt idx="6581">
                  <c:v>64.400000000000006</c:v>
                </c:pt>
                <c:pt idx="6582">
                  <c:v>64.400000000000006</c:v>
                </c:pt>
                <c:pt idx="6583">
                  <c:v>64.599999999999994</c:v>
                </c:pt>
                <c:pt idx="6584">
                  <c:v>64.8</c:v>
                </c:pt>
                <c:pt idx="6585">
                  <c:v>64.8</c:v>
                </c:pt>
                <c:pt idx="6586">
                  <c:v>64.7</c:v>
                </c:pt>
                <c:pt idx="6587">
                  <c:v>64.599999999999994</c:v>
                </c:pt>
                <c:pt idx="6588">
                  <c:v>64.599999999999994</c:v>
                </c:pt>
                <c:pt idx="6589">
                  <c:v>64.7</c:v>
                </c:pt>
                <c:pt idx="6590">
                  <c:v>64.599999999999994</c:v>
                </c:pt>
                <c:pt idx="6591">
                  <c:v>64.400000000000006</c:v>
                </c:pt>
                <c:pt idx="6592">
                  <c:v>64.400000000000006</c:v>
                </c:pt>
                <c:pt idx="6593">
                  <c:v>64.3</c:v>
                </c:pt>
                <c:pt idx="6594">
                  <c:v>63.8</c:v>
                </c:pt>
                <c:pt idx="6595">
                  <c:v>63.3</c:v>
                </c:pt>
                <c:pt idx="6596">
                  <c:v>63</c:v>
                </c:pt>
                <c:pt idx="6597">
                  <c:v>63</c:v>
                </c:pt>
                <c:pt idx="6598">
                  <c:v>63.3</c:v>
                </c:pt>
                <c:pt idx="6599">
                  <c:v>63.4</c:v>
                </c:pt>
                <c:pt idx="6600">
                  <c:v>63.4</c:v>
                </c:pt>
                <c:pt idx="6601">
                  <c:v>63.4</c:v>
                </c:pt>
                <c:pt idx="6602">
                  <c:v>63.6</c:v>
                </c:pt>
                <c:pt idx="6603">
                  <c:v>63.6</c:v>
                </c:pt>
                <c:pt idx="6604">
                  <c:v>63.5</c:v>
                </c:pt>
                <c:pt idx="6605">
                  <c:v>63.4</c:v>
                </c:pt>
                <c:pt idx="6606">
                  <c:v>63.3</c:v>
                </c:pt>
                <c:pt idx="6607">
                  <c:v>63.1</c:v>
                </c:pt>
                <c:pt idx="6608">
                  <c:v>62.6</c:v>
                </c:pt>
                <c:pt idx="6609">
                  <c:v>62</c:v>
                </c:pt>
                <c:pt idx="6610">
                  <c:v>61.4</c:v>
                </c:pt>
                <c:pt idx="6611">
                  <c:v>61</c:v>
                </c:pt>
                <c:pt idx="6612">
                  <c:v>60.5</c:v>
                </c:pt>
                <c:pt idx="6613">
                  <c:v>60.4</c:v>
                </c:pt>
                <c:pt idx="6614">
                  <c:v>60.3</c:v>
                </c:pt>
                <c:pt idx="6615">
                  <c:v>60.1</c:v>
                </c:pt>
                <c:pt idx="6616">
                  <c:v>60.1</c:v>
                </c:pt>
                <c:pt idx="6617">
                  <c:v>60.2</c:v>
                </c:pt>
                <c:pt idx="6618">
                  <c:v>60.5</c:v>
                </c:pt>
                <c:pt idx="6619">
                  <c:v>61</c:v>
                </c:pt>
                <c:pt idx="6620">
                  <c:v>61.5</c:v>
                </c:pt>
                <c:pt idx="6621">
                  <c:v>61.9</c:v>
                </c:pt>
                <c:pt idx="6622">
                  <c:v>62.4</c:v>
                </c:pt>
                <c:pt idx="6623">
                  <c:v>62.8</c:v>
                </c:pt>
                <c:pt idx="6624">
                  <c:v>63.1</c:v>
                </c:pt>
                <c:pt idx="6625">
                  <c:v>63.2</c:v>
                </c:pt>
                <c:pt idx="6626">
                  <c:v>63.3</c:v>
                </c:pt>
                <c:pt idx="6627">
                  <c:v>63.4</c:v>
                </c:pt>
                <c:pt idx="6628">
                  <c:v>63.7</c:v>
                </c:pt>
                <c:pt idx="6629">
                  <c:v>63.7</c:v>
                </c:pt>
                <c:pt idx="6630">
                  <c:v>63.7</c:v>
                </c:pt>
                <c:pt idx="6631">
                  <c:v>63.9</c:v>
                </c:pt>
                <c:pt idx="6632">
                  <c:v>64</c:v>
                </c:pt>
                <c:pt idx="6633">
                  <c:v>64.099999999999994</c:v>
                </c:pt>
                <c:pt idx="6634">
                  <c:v>64.2</c:v>
                </c:pt>
                <c:pt idx="6635">
                  <c:v>64.2</c:v>
                </c:pt>
                <c:pt idx="6636">
                  <c:v>64.2</c:v>
                </c:pt>
                <c:pt idx="6637">
                  <c:v>64.099999999999994</c:v>
                </c:pt>
                <c:pt idx="6638">
                  <c:v>64.099999999999994</c:v>
                </c:pt>
                <c:pt idx="6639">
                  <c:v>64.3</c:v>
                </c:pt>
                <c:pt idx="6640">
                  <c:v>64.400000000000006</c:v>
                </c:pt>
                <c:pt idx="6641">
                  <c:v>64.5</c:v>
                </c:pt>
                <c:pt idx="6642">
                  <c:v>64.599999999999994</c:v>
                </c:pt>
                <c:pt idx="6643">
                  <c:v>64.5</c:v>
                </c:pt>
                <c:pt idx="6644">
                  <c:v>64.3</c:v>
                </c:pt>
                <c:pt idx="6645">
                  <c:v>64.2</c:v>
                </c:pt>
                <c:pt idx="6646">
                  <c:v>64.099999999999994</c:v>
                </c:pt>
                <c:pt idx="6647">
                  <c:v>63.9</c:v>
                </c:pt>
                <c:pt idx="6648">
                  <c:v>63.4</c:v>
                </c:pt>
                <c:pt idx="6649">
                  <c:v>62.7</c:v>
                </c:pt>
                <c:pt idx="6650">
                  <c:v>61.9</c:v>
                </c:pt>
                <c:pt idx="6651">
                  <c:v>61.1</c:v>
                </c:pt>
                <c:pt idx="6652">
                  <c:v>60.6</c:v>
                </c:pt>
                <c:pt idx="6653">
                  <c:v>60.4</c:v>
                </c:pt>
                <c:pt idx="6654">
                  <c:v>60.4</c:v>
                </c:pt>
                <c:pt idx="6655">
                  <c:v>60.7</c:v>
                </c:pt>
                <c:pt idx="6656">
                  <c:v>61.1</c:v>
                </c:pt>
                <c:pt idx="6657">
                  <c:v>61.6</c:v>
                </c:pt>
                <c:pt idx="6658">
                  <c:v>62.2</c:v>
                </c:pt>
                <c:pt idx="6659">
                  <c:v>62.9</c:v>
                </c:pt>
                <c:pt idx="6660">
                  <c:v>63.3</c:v>
                </c:pt>
                <c:pt idx="6661">
                  <c:v>63.7</c:v>
                </c:pt>
                <c:pt idx="6662">
                  <c:v>64.099999999999994</c:v>
                </c:pt>
                <c:pt idx="6663">
                  <c:v>64.099999999999994</c:v>
                </c:pt>
                <c:pt idx="6664">
                  <c:v>64.099999999999994</c:v>
                </c:pt>
                <c:pt idx="6665">
                  <c:v>64.099999999999994</c:v>
                </c:pt>
                <c:pt idx="6666">
                  <c:v>64.099999999999994</c:v>
                </c:pt>
                <c:pt idx="6667">
                  <c:v>64.3</c:v>
                </c:pt>
                <c:pt idx="6668">
                  <c:v>64.599999999999994</c:v>
                </c:pt>
                <c:pt idx="6669">
                  <c:v>64.8</c:v>
                </c:pt>
                <c:pt idx="6670">
                  <c:v>64.900000000000006</c:v>
                </c:pt>
                <c:pt idx="6671">
                  <c:v>64.900000000000006</c:v>
                </c:pt>
                <c:pt idx="6672">
                  <c:v>64.900000000000006</c:v>
                </c:pt>
                <c:pt idx="6673">
                  <c:v>65</c:v>
                </c:pt>
                <c:pt idx="6674">
                  <c:v>65.2</c:v>
                </c:pt>
                <c:pt idx="6675">
                  <c:v>65.599999999999994</c:v>
                </c:pt>
                <c:pt idx="6676">
                  <c:v>65.900000000000006</c:v>
                </c:pt>
                <c:pt idx="6677">
                  <c:v>66</c:v>
                </c:pt>
                <c:pt idx="6678">
                  <c:v>65.900000000000006</c:v>
                </c:pt>
                <c:pt idx="6679">
                  <c:v>65.8</c:v>
                </c:pt>
                <c:pt idx="6680">
                  <c:v>66.099999999999994</c:v>
                </c:pt>
                <c:pt idx="6681">
                  <c:v>66.5</c:v>
                </c:pt>
                <c:pt idx="6682">
                  <c:v>67</c:v>
                </c:pt>
                <c:pt idx="6683">
                  <c:v>67.3</c:v>
                </c:pt>
                <c:pt idx="6684">
                  <c:v>67.599999999999994</c:v>
                </c:pt>
                <c:pt idx="6685">
                  <c:v>67.7</c:v>
                </c:pt>
                <c:pt idx="6686">
                  <c:v>67.7</c:v>
                </c:pt>
                <c:pt idx="6687">
                  <c:v>68</c:v>
                </c:pt>
                <c:pt idx="6688">
                  <c:v>68.099999999999994</c:v>
                </c:pt>
                <c:pt idx="6689">
                  <c:v>68.2</c:v>
                </c:pt>
                <c:pt idx="6690">
                  <c:v>68.400000000000006</c:v>
                </c:pt>
                <c:pt idx="6691">
                  <c:v>68.5</c:v>
                </c:pt>
                <c:pt idx="6692">
                  <c:v>68.5</c:v>
                </c:pt>
                <c:pt idx="6693">
                  <c:v>68.7</c:v>
                </c:pt>
                <c:pt idx="6694">
                  <c:v>68.8</c:v>
                </c:pt>
                <c:pt idx="6695">
                  <c:v>68.8</c:v>
                </c:pt>
                <c:pt idx="6696">
                  <c:v>68.599999999999994</c:v>
                </c:pt>
                <c:pt idx="6697">
                  <c:v>68.400000000000006</c:v>
                </c:pt>
                <c:pt idx="6698">
                  <c:v>68.099999999999994</c:v>
                </c:pt>
                <c:pt idx="6699">
                  <c:v>68</c:v>
                </c:pt>
                <c:pt idx="6700">
                  <c:v>67.900000000000006</c:v>
                </c:pt>
                <c:pt idx="6701">
                  <c:v>67.900000000000006</c:v>
                </c:pt>
                <c:pt idx="6702">
                  <c:v>67.900000000000006</c:v>
                </c:pt>
                <c:pt idx="6703">
                  <c:v>68.099999999999994</c:v>
                </c:pt>
                <c:pt idx="6704">
                  <c:v>68.2</c:v>
                </c:pt>
                <c:pt idx="6705">
                  <c:v>68</c:v>
                </c:pt>
                <c:pt idx="6706">
                  <c:v>68</c:v>
                </c:pt>
                <c:pt idx="6707">
                  <c:v>67.7</c:v>
                </c:pt>
                <c:pt idx="6708">
                  <c:v>67.400000000000006</c:v>
                </c:pt>
                <c:pt idx="6709">
                  <c:v>66.900000000000006</c:v>
                </c:pt>
                <c:pt idx="6710">
                  <c:v>66.400000000000006</c:v>
                </c:pt>
                <c:pt idx="6711">
                  <c:v>65.5</c:v>
                </c:pt>
                <c:pt idx="6712">
                  <c:v>64.2</c:v>
                </c:pt>
                <c:pt idx="6713">
                  <c:v>62.8</c:v>
                </c:pt>
                <c:pt idx="6714">
                  <c:v>61.4</c:v>
                </c:pt>
                <c:pt idx="6715">
                  <c:v>60.3</c:v>
                </c:pt>
                <c:pt idx="6716">
                  <c:v>59.8</c:v>
                </c:pt>
                <c:pt idx="6717">
                  <c:v>59.5</c:v>
                </c:pt>
                <c:pt idx="6718">
                  <c:v>59.3</c:v>
                </c:pt>
                <c:pt idx="6719">
                  <c:v>59.5</c:v>
                </c:pt>
                <c:pt idx="6720">
                  <c:v>60.3</c:v>
                </c:pt>
                <c:pt idx="6721">
                  <c:v>61.2</c:v>
                </c:pt>
                <c:pt idx="6722">
                  <c:v>62.4</c:v>
                </c:pt>
                <c:pt idx="6723">
                  <c:v>63.5</c:v>
                </c:pt>
                <c:pt idx="6724">
                  <c:v>64.400000000000006</c:v>
                </c:pt>
                <c:pt idx="6725">
                  <c:v>65.3</c:v>
                </c:pt>
                <c:pt idx="6726">
                  <c:v>65.900000000000006</c:v>
                </c:pt>
                <c:pt idx="6727">
                  <c:v>66</c:v>
                </c:pt>
                <c:pt idx="6728">
                  <c:v>66.2</c:v>
                </c:pt>
                <c:pt idx="6729">
                  <c:v>66.5</c:v>
                </c:pt>
                <c:pt idx="6730">
                  <c:v>66.599999999999994</c:v>
                </c:pt>
                <c:pt idx="6731">
                  <c:v>66.7</c:v>
                </c:pt>
                <c:pt idx="6732">
                  <c:v>66.8</c:v>
                </c:pt>
                <c:pt idx="6733">
                  <c:v>66.8</c:v>
                </c:pt>
                <c:pt idx="6734">
                  <c:v>66.599999999999994</c:v>
                </c:pt>
                <c:pt idx="6735">
                  <c:v>66.5</c:v>
                </c:pt>
                <c:pt idx="6736">
                  <c:v>66.400000000000006</c:v>
                </c:pt>
                <c:pt idx="6737">
                  <c:v>65.8</c:v>
                </c:pt>
                <c:pt idx="6738">
                  <c:v>65.2</c:v>
                </c:pt>
                <c:pt idx="6739">
                  <c:v>63.9</c:v>
                </c:pt>
                <c:pt idx="6740">
                  <c:v>62.3</c:v>
                </c:pt>
                <c:pt idx="6741">
                  <c:v>61</c:v>
                </c:pt>
                <c:pt idx="6742">
                  <c:v>59.9</c:v>
                </c:pt>
                <c:pt idx="6743">
                  <c:v>58.8</c:v>
                </c:pt>
                <c:pt idx="6744">
                  <c:v>58</c:v>
                </c:pt>
                <c:pt idx="6745">
                  <c:v>57.6</c:v>
                </c:pt>
                <c:pt idx="6746">
                  <c:v>57.5</c:v>
                </c:pt>
                <c:pt idx="6747">
                  <c:v>57.4</c:v>
                </c:pt>
                <c:pt idx="6748">
                  <c:v>57.2</c:v>
                </c:pt>
                <c:pt idx="6749">
                  <c:v>56.9</c:v>
                </c:pt>
                <c:pt idx="6750">
                  <c:v>56.7</c:v>
                </c:pt>
                <c:pt idx="6751">
                  <c:v>56.6</c:v>
                </c:pt>
                <c:pt idx="6752">
                  <c:v>56.6</c:v>
                </c:pt>
                <c:pt idx="6753">
                  <c:v>56.6</c:v>
                </c:pt>
                <c:pt idx="6754">
                  <c:v>56.6</c:v>
                </c:pt>
                <c:pt idx="6755">
                  <c:v>56.5</c:v>
                </c:pt>
                <c:pt idx="6756">
                  <c:v>56.5</c:v>
                </c:pt>
                <c:pt idx="6757">
                  <c:v>56.7</c:v>
                </c:pt>
                <c:pt idx="6758">
                  <c:v>57.3</c:v>
                </c:pt>
                <c:pt idx="6759">
                  <c:v>57.7</c:v>
                </c:pt>
                <c:pt idx="6760">
                  <c:v>58</c:v>
                </c:pt>
                <c:pt idx="6761">
                  <c:v>58.5</c:v>
                </c:pt>
                <c:pt idx="6762">
                  <c:v>59.2</c:v>
                </c:pt>
                <c:pt idx="6763">
                  <c:v>60</c:v>
                </c:pt>
                <c:pt idx="6764">
                  <c:v>60.6</c:v>
                </c:pt>
                <c:pt idx="6765">
                  <c:v>61.3</c:v>
                </c:pt>
                <c:pt idx="6766">
                  <c:v>62.1</c:v>
                </c:pt>
                <c:pt idx="6767">
                  <c:v>62.9</c:v>
                </c:pt>
                <c:pt idx="6768">
                  <c:v>63.4</c:v>
                </c:pt>
                <c:pt idx="6769">
                  <c:v>63.8</c:v>
                </c:pt>
                <c:pt idx="6770">
                  <c:v>64.400000000000006</c:v>
                </c:pt>
                <c:pt idx="6771">
                  <c:v>65</c:v>
                </c:pt>
                <c:pt idx="6772">
                  <c:v>65.3</c:v>
                </c:pt>
                <c:pt idx="6773">
                  <c:v>65.400000000000006</c:v>
                </c:pt>
                <c:pt idx="6774">
                  <c:v>65.5</c:v>
                </c:pt>
                <c:pt idx="6775">
                  <c:v>65.599999999999994</c:v>
                </c:pt>
                <c:pt idx="6776">
                  <c:v>65.5</c:v>
                </c:pt>
                <c:pt idx="6777">
                  <c:v>65.400000000000006</c:v>
                </c:pt>
                <c:pt idx="6778">
                  <c:v>65.400000000000006</c:v>
                </c:pt>
                <c:pt idx="6779">
                  <c:v>65.400000000000006</c:v>
                </c:pt>
                <c:pt idx="6780">
                  <c:v>65.400000000000006</c:v>
                </c:pt>
                <c:pt idx="6781">
                  <c:v>65.5</c:v>
                </c:pt>
                <c:pt idx="6782">
                  <c:v>65.8</c:v>
                </c:pt>
                <c:pt idx="6783">
                  <c:v>66</c:v>
                </c:pt>
                <c:pt idx="6784">
                  <c:v>66.099999999999994</c:v>
                </c:pt>
                <c:pt idx="6785">
                  <c:v>66.5</c:v>
                </c:pt>
                <c:pt idx="6786">
                  <c:v>67</c:v>
                </c:pt>
                <c:pt idx="6787">
                  <c:v>67.5</c:v>
                </c:pt>
                <c:pt idx="6788">
                  <c:v>67.900000000000006</c:v>
                </c:pt>
                <c:pt idx="6789">
                  <c:v>68</c:v>
                </c:pt>
                <c:pt idx="6790">
                  <c:v>68</c:v>
                </c:pt>
                <c:pt idx="6791">
                  <c:v>68</c:v>
                </c:pt>
                <c:pt idx="6792">
                  <c:v>68</c:v>
                </c:pt>
                <c:pt idx="6793">
                  <c:v>68</c:v>
                </c:pt>
                <c:pt idx="6794">
                  <c:v>68.3</c:v>
                </c:pt>
                <c:pt idx="6795">
                  <c:v>68.599999999999994</c:v>
                </c:pt>
                <c:pt idx="6796">
                  <c:v>68.7</c:v>
                </c:pt>
                <c:pt idx="6797">
                  <c:v>68.5</c:v>
                </c:pt>
                <c:pt idx="6798">
                  <c:v>68.400000000000006</c:v>
                </c:pt>
                <c:pt idx="6799">
                  <c:v>68.3</c:v>
                </c:pt>
                <c:pt idx="6800">
                  <c:v>68.099999999999994</c:v>
                </c:pt>
                <c:pt idx="6801">
                  <c:v>67.900000000000006</c:v>
                </c:pt>
                <c:pt idx="6802">
                  <c:v>67.900000000000006</c:v>
                </c:pt>
                <c:pt idx="6803">
                  <c:v>68</c:v>
                </c:pt>
                <c:pt idx="6804">
                  <c:v>68.3</c:v>
                </c:pt>
                <c:pt idx="6805">
                  <c:v>68.599999999999994</c:v>
                </c:pt>
                <c:pt idx="6806">
                  <c:v>68.7</c:v>
                </c:pt>
                <c:pt idx="6807">
                  <c:v>68.7</c:v>
                </c:pt>
                <c:pt idx="6808">
                  <c:v>68.900000000000006</c:v>
                </c:pt>
                <c:pt idx="6809">
                  <c:v>69.2</c:v>
                </c:pt>
                <c:pt idx="6810">
                  <c:v>69.3</c:v>
                </c:pt>
                <c:pt idx="6811">
                  <c:v>69.3</c:v>
                </c:pt>
                <c:pt idx="6812">
                  <c:v>69.400000000000006</c:v>
                </c:pt>
                <c:pt idx="6813">
                  <c:v>69.5</c:v>
                </c:pt>
                <c:pt idx="6814">
                  <c:v>69.5</c:v>
                </c:pt>
                <c:pt idx="6815">
                  <c:v>69.599999999999994</c:v>
                </c:pt>
                <c:pt idx="6816">
                  <c:v>69.599999999999994</c:v>
                </c:pt>
                <c:pt idx="6817">
                  <c:v>69.400000000000006</c:v>
                </c:pt>
                <c:pt idx="6818">
                  <c:v>69.400000000000006</c:v>
                </c:pt>
                <c:pt idx="6819">
                  <c:v>69.5</c:v>
                </c:pt>
                <c:pt idx="6820">
                  <c:v>69.599999999999994</c:v>
                </c:pt>
                <c:pt idx="6821">
                  <c:v>69.400000000000006</c:v>
                </c:pt>
                <c:pt idx="6822">
                  <c:v>69.400000000000006</c:v>
                </c:pt>
                <c:pt idx="6823">
                  <c:v>69.5</c:v>
                </c:pt>
                <c:pt idx="6824">
                  <c:v>69.5</c:v>
                </c:pt>
                <c:pt idx="6825">
                  <c:v>69.400000000000006</c:v>
                </c:pt>
                <c:pt idx="6826">
                  <c:v>69.3</c:v>
                </c:pt>
                <c:pt idx="6827">
                  <c:v>69.5</c:v>
                </c:pt>
                <c:pt idx="6828">
                  <c:v>69.900000000000006</c:v>
                </c:pt>
                <c:pt idx="6829">
                  <c:v>70.099999999999994</c:v>
                </c:pt>
                <c:pt idx="6830">
                  <c:v>69.900000000000006</c:v>
                </c:pt>
                <c:pt idx="6831">
                  <c:v>70</c:v>
                </c:pt>
                <c:pt idx="6832">
                  <c:v>70.099999999999994</c:v>
                </c:pt>
                <c:pt idx="6833">
                  <c:v>70.2</c:v>
                </c:pt>
                <c:pt idx="6834">
                  <c:v>70.3</c:v>
                </c:pt>
                <c:pt idx="6835">
                  <c:v>70.3</c:v>
                </c:pt>
                <c:pt idx="6836">
                  <c:v>70.400000000000006</c:v>
                </c:pt>
                <c:pt idx="6837">
                  <c:v>70.400000000000006</c:v>
                </c:pt>
                <c:pt idx="6838">
                  <c:v>70.400000000000006</c:v>
                </c:pt>
                <c:pt idx="6839">
                  <c:v>70.2</c:v>
                </c:pt>
                <c:pt idx="6840">
                  <c:v>70</c:v>
                </c:pt>
                <c:pt idx="6841">
                  <c:v>69.8</c:v>
                </c:pt>
                <c:pt idx="6842">
                  <c:v>69.7</c:v>
                </c:pt>
                <c:pt idx="6843">
                  <c:v>69.900000000000006</c:v>
                </c:pt>
                <c:pt idx="6844">
                  <c:v>70.099999999999994</c:v>
                </c:pt>
                <c:pt idx="6845">
                  <c:v>70.3</c:v>
                </c:pt>
                <c:pt idx="6846">
                  <c:v>70.5</c:v>
                </c:pt>
                <c:pt idx="6847">
                  <c:v>70.599999999999994</c:v>
                </c:pt>
                <c:pt idx="6848">
                  <c:v>70.900000000000006</c:v>
                </c:pt>
                <c:pt idx="6849">
                  <c:v>71.5</c:v>
                </c:pt>
                <c:pt idx="6850">
                  <c:v>71.8</c:v>
                </c:pt>
                <c:pt idx="6851">
                  <c:v>72</c:v>
                </c:pt>
                <c:pt idx="6852">
                  <c:v>72.099999999999994</c:v>
                </c:pt>
                <c:pt idx="6853">
                  <c:v>72</c:v>
                </c:pt>
                <c:pt idx="6854">
                  <c:v>71.900000000000006</c:v>
                </c:pt>
                <c:pt idx="6855">
                  <c:v>71.900000000000006</c:v>
                </c:pt>
                <c:pt idx="6856">
                  <c:v>72.099999999999994</c:v>
                </c:pt>
                <c:pt idx="6857">
                  <c:v>72.3</c:v>
                </c:pt>
                <c:pt idx="6858">
                  <c:v>72.2</c:v>
                </c:pt>
                <c:pt idx="6859">
                  <c:v>71.8</c:v>
                </c:pt>
                <c:pt idx="6860">
                  <c:v>71.599999999999994</c:v>
                </c:pt>
                <c:pt idx="6861">
                  <c:v>71.3</c:v>
                </c:pt>
                <c:pt idx="6862">
                  <c:v>71.099999999999994</c:v>
                </c:pt>
                <c:pt idx="6863">
                  <c:v>71</c:v>
                </c:pt>
                <c:pt idx="6864">
                  <c:v>70.900000000000006</c:v>
                </c:pt>
                <c:pt idx="6865">
                  <c:v>70.900000000000006</c:v>
                </c:pt>
                <c:pt idx="6866">
                  <c:v>70.8</c:v>
                </c:pt>
                <c:pt idx="6867">
                  <c:v>70.7</c:v>
                </c:pt>
                <c:pt idx="6868">
                  <c:v>70.599999999999994</c:v>
                </c:pt>
                <c:pt idx="6869">
                  <c:v>70.5</c:v>
                </c:pt>
                <c:pt idx="6870">
                  <c:v>70.400000000000006</c:v>
                </c:pt>
                <c:pt idx="6871">
                  <c:v>70.3</c:v>
                </c:pt>
                <c:pt idx="6872">
                  <c:v>70.5</c:v>
                </c:pt>
                <c:pt idx="6873">
                  <c:v>70.8</c:v>
                </c:pt>
                <c:pt idx="6874">
                  <c:v>71.099999999999994</c:v>
                </c:pt>
                <c:pt idx="6875">
                  <c:v>71.3</c:v>
                </c:pt>
                <c:pt idx="6876">
                  <c:v>71.400000000000006</c:v>
                </c:pt>
                <c:pt idx="6877">
                  <c:v>71.5</c:v>
                </c:pt>
                <c:pt idx="6878">
                  <c:v>71.5</c:v>
                </c:pt>
                <c:pt idx="6879">
                  <c:v>71.599999999999994</c:v>
                </c:pt>
                <c:pt idx="6880">
                  <c:v>72.099999999999994</c:v>
                </c:pt>
                <c:pt idx="6881">
                  <c:v>72.599999999999994</c:v>
                </c:pt>
                <c:pt idx="6882">
                  <c:v>72.599999999999994</c:v>
                </c:pt>
                <c:pt idx="6883">
                  <c:v>72.599999999999994</c:v>
                </c:pt>
                <c:pt idx="6884">
                  <c:v>72.7</c:v>
                </c:pt>
                <c:pt idx="6885">
                  <c:v>72.599999999999994</c:v>
                </c:pt>
                <c:pt idx="6886">
                  <c:v>72.7</c:v>
                </c:pt>
                <c:pt idx="6887">
                  <c:v>72.7</c:v>
                </c:pt>
                <c:pt idx="6888">
                  <c:v>72.7</c:v>
                </c:pt>
                <c:pt idx="6889">
                  <c:v>72.8</c:v>
                </c:pt>
                <c:pt idx="6890">
                  <c:v>73.099999999999994</c:v>
                </c:pt>
                <c:pt idx="6891">
                  <c:v>73.400000000000006</c:v>
                </c:pt>
                <c:pt idx="6892">
                  <c:v>73.5</c:v>
                </c:pt>
                <c:pt idx="6893">
                  <c:v>73.599999999999994</c:v>
                </c:pt>
                <c:pt idx="6894">
                  <c:v>73.5</c:v>
                </c:pt>
                <c:pt idx="6895">
                  <c:v>73.400000000000006</c:v>
                </c:pt>
                <c:pt idx="6896">
                  <c:v>73.3</c:v>
                </c:pt>
                <c:pt idx="6897">
                  <c:v>73.2</c:v>
                </c:pt>
                <c:pt idx="6898">
                  <c:v>73.2</c:v>
                </c:pt>
                <c:pt idx="6899">
                  <c:v>73.400000000000006</c:v>
                </c:pt>
                <c:pt idx="6900">
                  <c:v>73.5</c:v>
                </c:pt>
                <c:pt idx="6901">
                  <c:v>73.400000000000006</c:v>
                </c:pt>
                <c:pt idx="6902">
                  <c:v>73.3</c:v>
                </c:pt>
                <c:pt idx="6903">
                  <c:v>73.400000000000006</c:v>
                </c:pt>
                <c:pt idx="6904">
                  <c:v>73.3</c:v>
                </c:pt>
                <c:pt idx="6905">
                  <c:v>73.099999999999994</c:v>
                </c:pt>
                <c:pt idx="6906">
                  <c:v>73</c:v>
                </c:pt>
                <c:pt idx="6907">
                  <c:v>73</c:v>
                </c:pt>
                <c:pt idx="6908">
                  <c:v>72.8</c:v>
                </c:pt>
                <c:pt idx="6909">
                  <c:v>72.599999999999994</c:v>
                </c:pt>
                <c:pt idx="6910">
                  <c:v>72.2</c:v>
                </c:pt>
                <c:pt idx="6911">
                  <c:v>72.099999999999994</c:v>
                </c:pt>
                <c:pt idx="6912">
                  <c:v>72.2</c:v>
                </c:pt>
                <c:pt idx="6913">
                  <c:v>72.2</c:v>
                </c:pt>
                <c:pt idx="6914">
                  <c:v>72.099999999999994</c:v>
                </c:pt>
                <c:pt idx="6915">
                  <c:v>72</c:v>
                </c:pt>
                <c:pt idx="6916">
                  <c:v>71.900000000000006</c:v>
                </c:pt>
                <c:pt idx="6917">
                  <c:v>71.7</c:v>
                </c:pt>
                <c:pt idx="6918">
                  <c:v>71.3</c:v>
                </c:pt>
                <c:pt idx="6919">
                  <c:v>71</c:v>
                </c:pt>
                <c:pt idx="6920">
                  <c:v>70.7</c:v>
                </c:pt>
                <c:pt idx="6921">
                  <c:v>70.2</c:v>
                </c:pt>
                <c:pt idx="6922">
                  <c:v>69.7</c:v>
                </c:pt>
                <c:pt idx="6923">
                  <c:v>69.099999999999994</c:v>
                </c:pt>
                <c:pt idx="6924">
                  <c:v>68.7</c:v>
                </c:pt>
                <c:pt idx="6925">
                  <c:v>68.599999999999994</c:v>
                </c:pt>
                <c:pt idx="6926">
                  <c:v>68.900000000000006</c:v>
                </c:pt>
                <c:pt idx="6927">
                  <c:v>69.2</c:v>
                </c:pt>
                <c:pt idx="6928">
                  <c:v>69.400000000000006</c:v>
                </c:pt>
                <c:pt idx="6929">
                  <c:v>69.7</c:v>
                </c:pt>
                <c:pt idx="6930">
                  <c:v>70.099999999999994</c:v>
                </c:pt>
                <c:pt idx="6931">
                  <c:v>70</c:v>
                </c:pt>
                <c:pt idx="6932">
                  <c:v>69.8</c:v>
                </c:pt>
                <c:pt idx="6933">
                  <c:v>69.599999999999994</c:v>
                </c:pt>
                <c:pt idx="6934">
                  <c:v>69.599999999999994</c:v>
                </c:pt>
                <c:pt idx="6935">
                  <c:v>69.599999999999994</c:v>
                </c:pt>
                <c:pt idx="6936">
                  <c:v>69.400000000000006</c:v>
                </c:pt>
                <c:pt idx="6937">
                  <c:v>69.3</c:v>
                </c:pt>
                <c:pt idx="6938">
                  <c:v>69.3</c:v>
                </c:pt>
                <c:pt idx="6939">
                  <c:v>69.2</c:v>
                </c:pt>
                <c:pt idx="6940">
                  <c:v>68.900000000000006</c:v>
                </c:pt>
                <c:pt idx="6941">
                  <c:v>68.2</c:v>
                </c:pt>
                <c:pt idx="6942">
                  <c:v>66.599999999999994</c:v>
                </c:pt>
                <c:pt idx="6943">
                  <c:v>65.599999999999994</c:v>
                </c:pt>
                <c:pt idx="6944">
                  <c:v>63.6</c:v>
                </c:pt>
                <c:pt idx="6945">
                  <c:v>62.2</c:v>
                </c:pt>
                <c:pt idx="6946">
                  <c:v>61.5</c:v>
                </c:pt>
                <c:pt idx="6947">
                  <c:v>61.4</c:v>
                </c:pt>
                <c:pt idx="6948">
                  <c:v>61.4</c:v>
                </c:pt>
                <c:pt idx="6949">
                  <c:v>61.8</c:v>
                </c:pt>
                <c:pt idx="6950">
                  <c:v>63.2</c:v>
                </c:pt>
                <c:pt idx="6951">
                  <c:v>65.5</c:v>
                </c:pt>
                <c:pt idx="6952">
                  <c:v>67.900000000000006</c:v>
                </c:pt>
                <c:pt idx="6953">
                  <c:v>69.8</c:v>
                </c:pt>
                <c:pt idx="6954">
                  <c:v>70.8</c:v>
                </c:pt>
                <c:pt idx="6955">
                  <c:v>71.2</c:v>
                </c:pt>
                <c:pt idx="6956">
                  <c:v>71.599999999999994</c:v>
                </c:pt>
                <c:pt idx="6957">
                  <c:v>71.900000000000006</c:v>
                </c:pt>
                <c:pt idx="6958">
                  <c:v>72.2</c:v>
                </c:pt>
                <c:pt idx="6959">
                  <c:v>72.400000000000006</c:v>
                </c:pt>
                <c:pt idx="6960">
                  <c:v>72.400000000000006</c:v>
                </c:pt>
                <c:pt idx="6961">
                  <c:v>72.400000000000006</c:v>
                </c:pt>
                <c:pt idx="6962">
                  <c:v>72.400000000000006</c:v>
                </c:pt>
                <c:pt idx="6963">
                  <c:v>72.599999999999994</c:v>
                </c:pt>
                <c:pt idx="6964">
                  <c:v>72.599999999999994</c:v>
                </c:pt>
                <c:pt idx="6965">
                  <c:v>72.7</c:v>
                </c:pt>
                <c:pt idx="6966">
                  <c:v>72.7</c:v>
                </c:pt>
                <c:pt idx="6967">
                  <c:v>72.8</c:v>
                </c:pt>
                <c:pt idx="6968">
                  <c:v>72.900000000000006</c:v>
                </c:pt>
                <c:pt idx="6969">
                  <c:v>72.900000000000006</c:v>
                </c:pt>
                <c:pt idx="6970">
                  <c:v>72.900000000000006</c:v>
                </c:pt>
                <c:pt idx="6971">
                  <c:v>72.900000000000006</c:v>
                </c:pt>
                <c:pt idx="6972">
                  <c:v>73</c:v>
                </c:pt>
                <c:pt idx="6973">
                  <c:v>73.3</c:v>
                </c:pt>
                <c:pt idx="6974">
                  <c:v>73.5</c:v>
                </c:pt>
                <c:pt idx="6975">
                  <c:v>73.599999999999994</c:v>
                </c:pt>
                <c:pt idx="6976">
                  <c:v>73.7</c:v>
                </c:pt>
                <c:pt idx="6977">
                  <c:v>73.900000000000006</c:v>
                </c:pt>
                <c:pt idx="6978">
                  <c:v>74.2</c:v>
                </c:pt>
                <c:pt idx="6979">
                  <c:v>74.5</c:v>
                </c:pt>
                <c:pt idx="6980">
                  <c:v>74.7</c:v>
                </c:pt>
                <c:pt idx="6981">
                  <c:v>74.900000000000006</c:v>
                </c:pt>
                <c:pt idx="6982">
                  <c:v>75.3</c:v>
                </c:pt>
                <c:pt idx="6983">
                  <c:v>75.7</c:v>
                </c:pt>
                <c:pt idx="6984">
                  <c:v>76</c:v>
                </c:pt>
                <c:pt idx="6985">
                  <c:v>76.2</c:v>
                </c:pt>
                <c:pt idx="6986">
                  <c:v>76.400000000000006</c:v>
                </c:pt>
                <c:pt idx="6987">
                  <c:v>76.5</c:v>
                </c:pt>
                <c:pt idx="6988">
                  <c:v>76.8</c:v>
                </c:pt>
                <c:pt idx="6989">
                  <c:v>76.8</c:v>
                </c:pt>
                <c:pt idx="6990">
                  <c:v>76.7</c:v>
                </c:pt>
                <c:pt idx="6991">
                  <c:v>76.2</c:v>
                </c:pt>
                <c:pt idx="6992">
                  <c:v>76</c:v>
                </c:pt>
                <c:pt idx="6993">
                  <c:v>75.900000000000006</c:v>
                </c:pt>
                <c:pt idx="6994">
                  <c:v>75.8</c:v>
                </c:pt>
                <c:pt idx="6995">
                  <c:v>75.8</c:v>
                </c:pt>
                <c:pt idx="6996">
                  <c:v>75.900000000000006</c:v>
                </c:pt>
                <c:pt idx="6997">
                  <c:v>76.099999999999994</c:v>
                </c:pt>
                <c:pt idx="6998">
                  <c:v>76.400000000000006</c:v>
                </c:pt>
                <c:pt idx="6999">
                  <c:v>76.400000000000006</c:v>
                </c:pt>
                <c:pt idx="7000">
                  <c:v>76.3</c:v>
                </c:pt>
                <c:pt idx="7001">
                  <c:v>76.3</c:v>
                </c:pt>
                <c:pt idx="7002">
                  <c:v>76.2</c:v>
                </c:pt>
                <c:pt idx="7003">
                  <c:v>76.2</c:v>
                </c:pt>
                <c:pt idx="7004">
                  <c:v>76.400000000000006</c:v>
                </c:pt>
                <c:pt idx="7005">
                  <c:v>76.900000000000006</c:v>
                </c:pt>
                <c:pt idx="7006">
                  <c:v>77.5</c:v>
                </c:pt>
                <c:pt idx="7007">
                  <c:v>77.7</c:v>
                </c:pt>
                <c:pt idx="7008">
                  <c:v>77.7</c:v>
                </c:pt>
                <c:pt idx="7009">
                  <c:v>77.7</c:v>
                </c:pt>
                <c:pt idx="7010">
                  <c:v>77.400000000000006</c:v>
                </c:pt>
                <c:pt idx="7011">
                  <c:v>77</c:v>
                </c:pt>
                <c:pt idx="7012">
                  <c:v>76.7</c:v>
                </c:pt>
                <c:pt idx="7013">
                  <c:v>76.5</c:v>
                </c:pt>
                <c:pt idx="7014">
                  <c:v>76.3</c:v>
                </c:pt>
                <c:pt idx="7015">
                  <c:v>76.2</c:v>
                </c:pt>
                <c:pt idx="7016">
                  <c:v>76.099999999999994</c:v>
                </c:pt>
                <c:pt idx="7017">
                  <c:v>76</c:v>
                </c:pt>
                <c:pt idx="7018">
                  <c:v>75.900000000000006</c:v>
                </c:pt>
                <c:pt idx="7019">
                  <c:v>75.7</c:v>
                </c:pt>
                <c:pt idx="7020">
                  <c:v>75.3</c:v>
                </c:pt>
                <c:pt idx="7021">
                  <c:v>74.900000000000006</c:v>
                </c:pt>
                <c:pt idx="7022">
                  <c:v>74.8</c:v>
                </c:pt>
                <c:pt idx="7023">
                  <c:v>74.599999999999994</c:v>
                </c:pt>
                <c:pt idx="7024">
                  <c:v>74.3</c:v>
                </c:pt>
                <c:pt idx="7025">
                  <c:v>73.900000000000006</c:v>
                </c:pt>
                <c:pt idx="7026">
                  <c:v>73.8</c:v>
                </c:pt>
                <c:pt idx="7027">
                  <c:v>73.7</c:v>
                </c:pt>
                <c:pt idx="7028">
                  <c:v>73.400000000000006</c:v>
                </c:pt>
                <c:pt idx="7029">
                  <c:v>73.2</c:v>
                </c:pt>
                <c:pt idx="7030">
                  <c:v>73.099999999999994</c:v>
                </c:pt>
                <c:pt idx="7031">
                  <c:v>73</c:v>
                </c:pt>
                <c:pt idx="7032">
                  <c:v>72.7</c:v>
                </c:pt>
                <c:pt idx="7033">
                  <c:v>72.7</c:v>
                </c:pt>
                <c:pt idx="7034">
                  <c:v>72.7</c:v>
                </c:pt>
                <c:pt idx="7035">
                  <c:v>72.599999999999994</c:v>
                </c:pt>
                <c:pt idx="7036">
                  <c:v>72.5</c:v>
                </c:pt>
                <c:pt idx="7037">
                  <c:v>72.400000000000006</c:v>
                </c:pt>
                <c:pt idx="7038">
                  <c:v>72.2</c:v>
                </c:pt>
                <c:pt idx="7039">
                  <c:v>72.099999999999994</c:v>
                </c:pt>
                <c:pt idx="7040">
                  <c:v>72</c:v>
                </c:pt>
                <c:pt idx="7041">
                  <c:v>72</c:v>
                </c:pt>
                <c:pt idx="7042">
                  <c:v>71.900000000000006</c:v>
                </c:pt>
                <c:pt idx="7043">
                  <c:v>71.900000000000006</c:v>
                </c:pt>
                <c:pt idx="7044">
                  <c:v>71.8</c:v>
                </c:pt>
                <c:pt idx="7045">
                  <c:v>71.7</c:v>
                </c:pt>
                <c:pt idx="7046">
                  <c:v>71.7</c:v>
                </c:pt>
                <c:pt idx="7047">
                  <c:v>71.7</c:v>
                </c:pt>
                <c:pt idx="7048">
                  <c:v>71.599999999999994</c:v>
                </c:pt>
                <c:pt idx="7049">
                  <c:v>71.400000000000006</c:v>
                </c:pt>
                <c:pt idx="7050">
                  <c:v>71.3</c:v>
                </c:pt>
                <c:pt idx="7051">
                  <c:v>71.2</c:v>
                </c:pt>
                <c:pt idx="7052">
                  <c:v>71</c:v>
                </c:pt>
                <c:pt idx="7053">
                  <c:v>71.099999999999994</c:v>
                </c:pt>
                <c:pt idx="7054">
                  <c:v>71.2</c:v>
                </c:pt>
                <c:pt idx="7055">
                  <c:v>71</c:v>
                </c:pt>
                <c:pt idx="7056">
                  <c:v>70.900000000000006</c:v>
                </c:pt>
                <c:pt idx="7057">
                  <c:v>70.8</c:v>
                </c:pt>
                <c:pt idx="7058">
                  <c:v>70.7</c:v>
                </c:pt>
                <c:pt idx="7059">
                  <c:v>70.7</c:v>
                </c:pt>
                <c:pt idx="7060">
                  <c:v>70.900000000000006</c:v>
                </c:pt>
                <c:pt idx="7061">
                  <c:v>70.8</c:v>
                </c:pt>
                <c:pt idx="7062">
                  <c:v>70.7</c:v>
                </c:pt>
                <c:pt idx="7063">
                  <c:v>70.7</c:v>
                </c:pt>
                <c:pt idx="7064">
                  <c:v>70.7</c:v>
                </c:pt>
                <c:pt idx="7065">
                  <c:v>70.599999999999994</c:v>
                </c:pt>
                <c:pt idx="7066">
                  <c:v>70.5</c:v>
                </c:pt>
                <c:pt idx="7067">
                  <c:v>70.400000000000006</c:v>
                </c:pt>
                <c:pt idx="7068">
                  <c:v>70.3</c:v>
                </c:pt>
                <c:pt idx="7069">
                  <c:v>70.3</c:v>
                </c:pt>
                <c:pt idx="7070">
                  <c:v>70.2</c:v>
                </c:pt>
                <c:pt idx="7071">
                  <c:v>70.099999999999994</c:v>
                </c:pt>
                <c:pt idx="7072">
                  <c:v>70</c:v>
                </c:pt>
                <c:pt idx="7073">
                  <c:v>69.8</c:v>
                </c:pt>
                <c:pt idx="7074">
                  <c:v>69.599999999999994</c:v>
                </c:pt>
                <c:pt idx="7075">
                  <c:v>69.400000000000006</c:v>
                </c:pt>
                <c:pt idx="7076">
                  <c:v>69.3</c:v>
                </c:pt>
                <c:pt idx="7077">
                  <c:v>69.3</c:v>
                </c:pt>
                <c:pt idx="7078">
                  <c:v>69</c:v>
                </c:pt>
                <c:pt idx="7079">
                  <c:v>68.599999999999994</c:v>
                </c:pt>
                <c:pt idx="7080">
                  <c:v>68.400000000000006</c:v>
                </c:pt>
                <c:pt idx="7081">
                  <c:v>68.099999999999994</c:v>
                </c:pt>
                <c:pt idx="7082">
                  <c:v>68</c:v>
                </c:pt>
                <c:pt idx="7083">
                  <c:v>68</c:v>
                </c:pt>
                <c:pt idx="7084">
                  <c:v>67.8</c:v>
                </c:pt>
                <c:pt idx="7085">
                  <c:v>67.599999999999994</c:v>
                </c:pt>
                <c:pt idx="7086">
                  <c:v>67.400000000000006</c:v>
                </c:pt>
                <c:pt idx="7087">
                  <c:v>67.3</c:v>
                </c:pt>
                <c:pt idx="7088">
                  <c:v>67.3</c:v>
                </c:pt>
                <c:pt idx="7089">
                  <c:v>67.3</c:v>
                </c:pt>
                <c:pt idx="7090">
                  <c:v>67.5</c:v>
                </c:pt>
                <c:pt idx="7091">
                  <c:v>67.400000000000006</c:v>
                </c:pt>
                <c:pt idx="7092">
                  <c:v>67.5</c:v>
                </c:pt>
                <c:pt idx="7093">
                  <c:v>67.599999999999994</c:v>
                </c:pt>
                <c:pt idx="7094">
                  <c:v>67.8</c:v>
                </c:pt>
                <c:pt idx="7095">
                  <c:v>68</c:v>
                </c:pt>
                <c:pt idx="7096">
                  <c:v>68.099999999999994</c:v>
                </c:pt>
                <c:pt idx="7097">
                  <c:v>68</c:v>
                </c:pt>
                <c:pt idx="7098">
                  <c:v>67.599999999999994</c:v>
                </c:pt>
                <c:pt idx="7099">
                  <c:v>67.400000000000006</c:v>
                </c:pt>
                <c:pt idx="7100">
                  <c:v>67.400000000000006</c:v>
                </c:pt>
                <c:pt idx="7101">
                  <c:v>67.599999999999994</c:v>
                </c:pt>
                <c:pt idx="7102">
                  <c:v>67.599999999999994</c:v>
                </c:pt>
                <c:pt idx="7103">
                  <c:v>67.7</c:v>
                </c:pt>
                <c:pt idx="7104">
                  <c:v>67.599999999999994</c:v>
                </c:pt>
                <c:pt idx="7105">
                  <c:v>67.5</c:v>
                </c:pt>
                <c:pt idx="7106">
                  <c:v>67.5</c:v>
                </c:pt>
                <c:pt idx="7107">
                  <c:v>67.7</c:v>
                </c:pt>
                <c:pt idx="7108">
                  <c:v>68.099999999999994</c:v>
                </c:pt>
                <c:pt idx="7109">
                  <c:v>68.400000000000006</c:v>
                </c:pt>
                <c:pt idx="7110">
                  <c:v>68.5</c:v>
                </c:pt>
                <c:pt idx="7111">
                  <c:v>68.599999999999994</c:v>
                </c:pt>
                <c:pt idx="7112">
                  <c:v>68.3</c:v>
                </c:pt>
                <c:pt idx="7113">
                  <c:v>68.2</c:v>
                </c:pt>
                <c:pt idx="7114">
                  <c:v>68</c:v>
                </c:pt>
                <c:pt idx="7115">
                  <c:v>67.8</c:v>
                </c:pt>
                <c:pt idx="7116">
                  <c:v>67.8</c:v>
                </c:pt>
                <c:pt idx="7117">
                  <c:v>67.7</c:v>
                </c:pt>
                <c:pt idx="7118">
                  <c:v>67.599999999999994</c:v>
                </c:pt>
                <c:pt idx="7119">
                  <c:v>67.3</c:v>
                </c:pt>
                <c:pt idx="7120">
                  <c:v>67.099999999999994</c:v>
                </c:pt>
                <c:pt idx="7121">
                  <c:v>67.099999999999994</c:v>
                </c:pt>
                <c:pt idx="7122">
                  <c:v>67.400000000000006</c:v>
                </c:pt>
                <c:pt idx="7123">
                  <c:v>67.8</c:v>
                </c:pt>
                <c:pt idx="7124">
                  <c:v>68.099999999999994</c:v>
                </c:pt>
                <c:pt idx="7125">
                  <c:v>68.400000000000006</c:v>
                </c:pt>
                <c:pt idx="7126">
                  <c:v>68.599999999999994</c:v>
                </c:pt>
                <c:pt idx="7127">
                  <c:v>68.5</c:v>
                </c:pt>
                <c:pt idx="7128">
                  <c:v>68.599999999999994</c:v>
                </c:pt>
                <c:pt idx="7129">
                  <c:v>68.8</c:v>
                </c:pt>
                <c:pt idx="7130">
                  <c:v>68.900000000000006</c:v>
                </c:pt>
                <c:pt idx="7131">
                  <c:v>68.8</c:v>
                </c:pt>
                <c:pt idx="7132">
                  <c:v>68.8</c:v>
                </c:pt>
                <c:pt idx="7133">
                  <c:v>68.900000000000006</c:v>
                </c:pt>
                <c:pt idx="7134">
                  <c:v>68.900000000000006</c:v>
                </c:pt>
                <c:pt idx="7135">
                  <c:v>68.8</c:v>
                </c:pt>
                <c:pt idx="7136">
                  <c:v>68.599999999999994</c:v>
                </c:pt>
                <c:pt idx="7137">
                  <c:v>68.5</c:v>
                </c:pt>
                <c:pt idx="7138">
                  <c:v>68.5</c:v>
                </c:pt>
                <c:pt idx="7139">
                  <c:v>68.3</c:v>
                </c:pt>
                <c:pt idx="7140">
                  <c:v>68.099999999999994</c:v>
                </c:pt>
                <c:pt idx="7141">
                  <c:v>68.099999999999994</c:v>
                </c:pt>
                <c:pt idx="7142">
                  <c:v>68</c:v>
                </c:pt>
                <c:pt idx="7143">
                  <c:v>67.900000000000006</c:v>
                </c:pt>
                <c:pt idx="7144">
                  <c:v>67.400000000000006</c:v>
                </c:pt>
                <c:pt idx="7145">
                  <c:v>67</c:v>
                </c:pt>
                <c:pt idx="7146">
                  <c:v>66.599999999999994</c:v>
                </c:pt>
                <c:pt idx="7147">
                  <c:v>66.099999999999994</c:v>
                </c:pt>
                <c:pt idx="7148">
                  <c:v>65.599999999999994</c:v>
                </c:pt>
                <c:pt idx="7149">
                  <c:v>65.400000000000006</c:v>
                </c:pt>
                <c:pt idx="7150">
                  <c:v>65.2</c:v>
                </c:pt>
                <c:pt idx="7151">
                  <c:v>65</c:v>
                </c:pt>
                <c:pt idx="7152">
                  <c:v>64.7</c:v>
                </c:pt>
                <c:pt idx="7153">
                  <c:v>64.3</c:v>
                </c:pt>
                <c:pt idx="7154">
                  <c:v>63.8</c:v>
                </c:pt>
                <c:pt idx="7155">
                  <c:v>63.6</c:v>
                </c:pt>
                <c:pt idx="7156">
                  <c:v>63.7</c:v>
                </c:pt>
                <c:pt idx="7157">
                  <c:v>63.9</c:v>
                </c:pt>
                <c:pt idx="7158">
                  <c:v>63.8</c:v>
                </c:pt>
                <c:pt idx="7159">
                  <c:v>63.7</c:v>
                </c:pt>
                <c:pt idx="7160">
                  <c:v>63.6</c:v>
                </c:pt>
                <c:pt idx="7161">
                  <c:v>63.4</c:v>
                </c:pt>
                <c:pt idx="7162">
                  <c:v>63.3</c:v>
                </c:pt>
                <c:pt idx="7163">
                  <c:v>63</c:v>
                </c:pt>
                <c:pt idx="7164">
                  <c:v>62.9</c:v>
                </c:pt>
                <c:pt idx="7165">
                  <c:v>63.1</c:v>
                </c:pt>
                <c:pt idx="7166">
                  <c:v>63.1</c:v>
                </c:pt>
                <c:pt idx="7167">
                  <c:v>62.8</c:v>
                </c:pt>
                <c:pt idx="7168">
                  <c:v>62.4</c:v>
                </c:pt>
                <c:pt idx="7169">
                  <c:v>62.2</c:v>
                </c:pt>
                <c:pt idx="7170">
                  <c:v>62.2</c:v>
                </c:pt>
                <c:pt idx="7171">
                  <c:v>62.1</c:v>
                </c:pt>
                <c:pt idx="7172">
                  <c:v>61.8</c:v>
                </c:pt>
                <c:pt idx="7173">
                  <c:v>61.6</c:v>
                </c:pt>
                <c:pt idx="7174">
                  <c:v>61.3</c:v>
                </c:pt>
                <c:pt idx="7175">
                  <c:v>60.8</c:v>
                </c:pt>
                <c:pt idx="7176">
                  <c:v>60.3</c:v>
                </c:pt>
                <c:pt idx="7177">
                  <c:v>59.8</c:v>
                </c:pt>
                <c:pt idx="7178">
                  <c:v>59.6</c:v>
                </c:pt>
                <c:pt idx="7179">
                  <c:v>59.5</c:v>
                </c:pt>
                <c:pt idx="7180">
                  <c:v>59.3</c:v>
                </c:pt>
                <c:pt idx="7181">
                  <c:v>59</c:v>
                </c:pt>
                <c:pt idx="7182">
                  <c:v>58.7</c:v>
                </c:pt>
                <c:pt idx="7183">
                  <c:v>58.7</c:v>
                </c:pt>
                <c:pt idx="7184">
                  <c:v>59</c:v>
                </c:pt>
                <c:pt idx="7185">
                  <c:v>59.2</c:v>
                </c:pt>
                <c:pt idx="7186">
                  <c:v>59</c:v>
                </c:pt>
                <c:pt idx="7187">
                  <c:v>58.7</c:v>
                </c:pt>
                <c:pt idx="7188">
                  <c:v>58.7</c:v>
                </c:pt>
                <c:pt idx="7189">
                  <c:v>58.9</c:v>
                </c:pt>
                <c:pt idx="7190">
                  <c:v>58.9</c:v>
                </c:pt>
                <c:pt idx="7191">
                  <c:v>58.8</c:v>
                </c:pt>
                <c:pt idx="7192">
                  <c:v>58.9</c:v>
                </c:pt>
                <c:pt idx="7193">
                  <c:v>59</c:v>
                </c:pt>
                <c:pt idx="7194">
                  <c:v>59.1</c:v>
                </c:pt>
                <c:pt idx="7195">
                  <c:v>59.2</c:v>
                </c:pt>
                <c:pt idx="7196">
                  <c:v>59.2</c:v>
                </c:pt>
                <c:pt idx="7197">
                  <c:v>59.3</c:v>
                </c:pt>
                <c:pt idx="7198">
                  <c:v>59.4</c:v>
                </c:pt>
                <c:pt idx="7199">
                  <c:v>59.6</c:v>
                </c:pt>
                <c:pt idx="7200">
                  <c:v>59.6</c:v>
                </c:pt>
                <c:pt idx="7201">
                  <c:v>59.6</c:v>
                </c:pt>
                <c:pt idx="7202">
                  <c:v>59.7</c:v>
                </c:pt>
                <c:pt idx="7203">
                  <c:v>59.9</c:v>
                </c:pt>
                <c:pt idx="7204">
                  <c:v>60.2</c:v>
                </c:pt>
                <c:pt idx="7205">
                  <c:v>60.6</c:v>
                </c:pt>
                <c:pt idx="7206">
                  <c:v>60.9</c:v>
                </c:pt>
                <c:pt idx="7207">
                  <c:v>61.2</c:v>
                </c:pt>
                <c:pt idx="7208">
                  <c:v>61.2</c:v>
                </c:pt>
                <c:pt idx="7209">
                  <c:v>61.1</c:v>
                </c:pt>
                <c:pt idx="7210">
                  <c:v>61.3</c:v>
                </c:pt>
                <c:pt idx="7211">
                  <c:v>61.5</c:v>
                </c:pt>
                <c:pt idx="7212">
                  <c:v>61.4</c:v>
                </c:pt>
                <c:pt idx="7213">
                  <c:v>61.3</c:v>
                </c:pt>
                <c:pt idx="7214">
                  <c:v>61.2</c:v>
                </c:pt>
                <c:pt idx="7215">
                  <c:v>61.1</c:v>
                </c:pt>
                <c:pt idx="7216">
                  <c:v>60.9</c:v>
                </c:pt>
                <c:pt idx="7217">
                  <c:v>61</c:v>
                </c:pt>
                <c:pt idx="7218">
                  <c:v>60.8</c:v>
                </c:pt>
                <c:pt idx="7219">
                  <c:v>60.6</c:v>
                </c:pt>
                <c:pt idx="7220">
                  <c:v>60.4</c:v>
                </c:pt>
                <c:pt idx="7221">
                  <c:v>60.3</c:v>
                </c:pt>
                <c:pt idx="7222">
                  <c:v>60.5</c:v>
                </c:pt>
                <c:pt idx="7223">
                  <c:v>60.6</c:v>
                </c:pt>
                <c:pt idx="7224">
                  <c:v>60.7</c:v>
                </c:pt>
                <c:pt idx="7225">
                  <c:v>60.8</c:v>
                </c:pt>
                <c:pt idx="7226">
                  <c:v>60.8</c:v>
                </c:pt>
                <c:pt idx="7227">
                  <c:v>60.9</c:v>
                </c:pt>
                <c:pt idx="7228">
                  <c:v>60.9</c:v>
                </c:pt>
                <c:pt idx="7229">
                  <c:v>61</c:v>
                </c:pt>
                <c:pt idx="7230">
                  <c:v>61.1</c:v>
                </c:pt>
                <c:pt idx="7231">
                  <c:v>61</c:v>
                </c:pt>
                <c:pt idx="7232">
                  <c:v>60.9</c:v>
                </c:pt>
                <c:pt idx="7233">
                  <c:v>60.7</c:v>
                </c:pt>
                <c:pt idx="7234">
                  <c:v>60.7</c:v>
                </c:pt>
                <c:pt idx="7235">
                  <c:v>60.9</c:v>
                </c:pt>
                <c:pt idx="7236">
                  <c:v>61</c:v>
                </c:pt>
                <c:pt idx="7237">
                  <c:v>61.3</c:v>
                </c:pt>
                <c:pt idx="7238">
                  <c:v>61.7</c:v>
                </c:pt>
                <c:pt idx="7239">
                  <c:v>61.8</c:v>
                </c:pt>
                <c:pt idx="7240">
                  <c:v>62.1</c:v>
                </c:pt>
                <c:pt idx="7241">
                  <c:v>62.4</c:v>
                </c:pt>
                <c:pt idx="7242">
                  <c:v>62.6</c:v>
                </c:pt>
                <c:pt idx="7243">
                  <c:v>62.5</c:v>
                </c:pt>
                <c:pt idx="7244">
                  <c:v>62.3</c:v>
                </c:pt>
                <c:pt idx="7245">
                  <c:v>62</c:v>
                </c:pt>
                <c:pt idx="7246">
                  <c:v>61.8</c:v>
                </c:pt>
                <c:pt idx="7247">
                  <c:v>61.9</c:v>
                </c:pt>
                <c:pt idx="7248">
                  <c:v>62</c:v>
                </c:pt>
                <c:pt idx="7249">
                  <c:v>62.1</c:v>
                </c:pt>
                <c:pt idx="7250">
                  <c:v>62</c:v>
                </c:pt>
                <c:pt idx="7251">
                  <c:v>62</c:v>
                </c:pt>
                <c:pt idx="7252">
                  <c:v>62.1</c:v>
                </c:pt>
                <c:pt idx="7253">
                  <c:v>62.2</c:v>
                </c:pt>
                <c:pt idx="7254">
                  <c:v>62.2</c:v>
                </c:pt>
                <c:pt idx="7255">
                  <c:v>62.1</c:v>
                </c:pt>
                <c:pt idx="7256">
                  <c:v>62.1</c:v>
                </c:pt>
                <c:pt idx="7257">
                  <c:v>61.8</c:v>
                </c:pt>
                <c:pt idx="7258">
                  <c:v>61.4</c:v>
                </c:pt>
                <c:pt idx="7259">
                  <c:v>61.1</c:v>
                </c:pt>
                <c:pt idx="7260">
                  <c:v>60.7</c:v>
                </c:pt>
                <c:pt idx="7261">
                  <c:v>60.4</c:v>
                </c:pt>
                <c:pt idx="7262">
                  <c:v>60.1</c:v>
                </c:pt>
                <c:pt idx="7263">
                  <c:v>59.8</c:v>
                </c:pt>
                <c:pt idx="7264">
                  <c:v>59.5</c:v>
                </c:pt>
                <c:pt idx="7265">
                  <c:v>59.3</c:v>
                </c:pt>
                <c:pt idx="7266">
                  <c:v>59.2</c:v>
                </c:pt>
                <c:pt idx="7267">
                  <c:v>59.2</c:v>
                </c:pt>
                <c:pt idx="7268">
                  <c:v>59.5</c:v>
                </c:pt>
                <c:pt idx="7269">
                  <c:v>59.7</c:v>
                </c:pt>
                <c:pt idx="7270">
                  <c:v>60.1</c:v>
                </c:pt>
                <c:pt idx="7271">
                  <c:v>60.2</c:v>
                </c:pt>
                <c:pt idx="7272">
                  <c:v>59.8</c:v>
                </c:pt>
                <c:pt idx="7273">
                  <c:v>59.6</c:v>
                </c:pt>
                <c:pt idx="7274">
                  <c:v>59.7</c:v>
                </c:pt>
                <c:pt idx="7275">
                  <c:v>59.7</c:v>
                </c:pt>
                <c:pt idx="7276">
                  <c:v>59.6</c:v>
                </c:pt>
                <c:pt idx="7277">
                  <c:v>59.7</c:v>
                </c:pt>
                <c:pt idx="7278">
                  <c:v>59.8</c:v>
                </c:pt>
                <c:pt idx="7279">
                  <c:v>59.8</c:v>
                </c:pt>
                <c:pt idx="7280">
                  <c:v>59.7</c:v>
                </c:pt>
                <c:pt idx="7281">
                  <c:v>59.5</c:v>
                </c:pt>
                <c:pt idx="7282">
                  <c:v>59.4</c:v>
                </c:pt>
                <c:pt idx="7283">
                  <c:v>59.4</c:v>
                </c:pt>
                <c:pt idx="7284">
                  <c:v>59.4</c:v>
                </c:pt>
                <c:pt idx="7285">
                  <c:v>59.3</c:v>
                </c:pt>
                <c:pt idx="7286">
                  <c:v>59.2</c:v>
                </c:pt>
                <c:pt idx="7287">
                  <c:v>59.2</c:v>
                </c:pt>
                <c:pt idx="7288">
                  <c:v>59.2</c:v>
                </c:pt>
                <c:pt idx="7289">
                  <c:v>59.1</c:v>
                </c:pt>
                <c:pt idx="7290">
                  <c:v>59</c:v>
                </c:pt>
                <c:pt idx="7291">
                  <c:v>59</c:v>
                </c:pt>
                <c:pt idx="7292">
                  <c:v>59</c:v>
                </c:pt>
                <c:pt idx="7293">
                  <c:v>58.9</c:v>
                </c:pt>
                <c:pt idx="7294">
                  <c:v>58.7</c:v>
                </c:pt>
                <c:pt idx="7295">
                  <c:v>58.7</c:v>
                </c:pt>
                <c:pt idx="7296">
                  <c:v>58.7</c:v>
                </c:pt>
                <c:pt idx="7297">
                  <c:v>58.7</c:v>
                </c:pt>
                <c:pt idx="7298">
                  <c:v>58.6</c:v>
                </c:pt>
                <c:pt idx="7299">
                  <c:v>58.5</c:v>
                </c:pt>
                <c:pt idx="7300">
                  <c:v>58.4</c:v>
                </c:pt>
                <c:pt idx="7301">
                  <c:v>58.4</c:v>
                </c:pt>
                <c:pt idx="7302">
                  <c:v>58.4</c:v>
                </c:pt>
                <c:pt idx="7303">
                  <c:v>58.4</c:v>
                </c:pt>
                <c:pt idx="7304">
                  <c:v>58.4</c:v>
                </c:pt>
                <c:pt idx="7305">
                  <c:v>58.6</c:v>
                </c:pt>
                <c:pt idx="7306">
                  <c:v>58.8</c:v>
                </c:pt>
                <c:pt idx="7307">
                  <c:v>58.6</c:v>
                </c:pt>
                <c:pt idx="7308">
                  <c:v>58.4</c:v>
                </c:pt>
                <c:pt idx="7309">
                  <c:v>58.3</c:v>
                </c:pt>
                <c:pt idx="7310">
                  <c:v>58.3</c:v>
                </c:pt>
                <c:pt idx="7311">
                  <c:v>58.4</c:v>
                </c:pt>
                <c:pt idx="7312">
                  <c:v>58.3</c:v>
                </c:pt>
                <c:pt idx="7313">
                  <c:v>58.3</c:v>
                </c:pt>
                <c:pt idx="7314">
                  <c:v>58.8</c:v>
                </c:pt>
                <c:pt idx="7315">
                  <c:v>58.9</c:v>
                </c:pt>
                <c:pt idx="7316">
                  <c:v>58.9</c:v>
                </c:pt>
                <c:pt idx="7317">
                  <c:v>58.4</c:v>
                </c:pt>
                <c:pt idx="7318">
                  <c:v>57.8</c:v>
                </c:pt>
                <c:pt idx="7319">
                  <c:v>57.6</c:v>
                </c:pt>
                <c:pt idx="7320">
                  <c:v>58</c:v>
                </c:pt>
                <c:pt idx="7321">
                  <c:v>58</c:v>
                </c:pt>
                <c:pt idx="7322">
                  <c:v>57.1</c:v>
                </c:pt>
                <c:pt idx="7323">
                  <c:v>56.8</c:v>
                </c:pt>
                <c:pt idx="7324">
                  <c:v>57.1</c:v>
                </c:pt>
                <c:pt idx="7325">
                  <c:v>57.7</c:v>
                </c:pt>
                <c:pt idx="7326">
                  <c:v>57.4</c:v>
                </c:pt>
                <c:pt idx="7327">
                  <c:v>56.9</c:v>
                </c:pt>
                <c:pt idx="7328">
                  <c:v>56.6</c:v>
                </c:pt>
                <c:pt idx="7329">
                  <c:v>56.6</c:v>
                </c:pt>
                <c:pt idx="7330">
                  <c:v>56.7</c:v>
                </c:pt>
                <c:pt idx="7331">
                  <c:v>56.3</c:v>
                </c:pt>
                <c:pt idx="7332">
                  <c:v>56.5</c:v>
                </c:pt>
                <c:pt idx="7333">
                  <c:v>56.8</c:v>
                </c:pt>
                <c:pt idx="7334">
                  <c:v>57.2</c:v>
                </c:pt>
                <c:pt idx="7335">
                  <c:v>57.1</c:v>
                </c:pt>
                <c:pt idx="7336">
                  <c:v>56.8</c:v>
                </c:pt>
                <c:pt idx="7337">
                  <c:v>56.8</c:v>
                </c:pt>
                <c:pt idx="7338">
                  <c:v>57</c:v>
                </c:pt>
                <c:pt idx="7339">
                  <c:v>57</c:v>
                </c:pt>
                <c:pt idx="7340">
                  <c:v>56.8</c:v>
                </c:pt>
                <c:pt idx="7341">
                  <c:v>56.6</c:v>
                </c:pt>
                <c:pt idx="7342">
                  <c:v>56.6</c:v>
                </c:pt>
                <c:pt idx="7343">
                  <c:v>56.5</c:v>
                </c:pt>
                <c:pt idx="7344">
                  <c:v>56.4</c:v>
                </c:pt>
                <c:pt idx="7345">
                  <c:v>56.3</c:v>
                </c:pt>
                <c:pt idx="7346">
                  <c:v>56.3</c:v>
                </c:pt>
                <c:pt idx="7347">
                  <c:v>56</c:v>
                </c:pt>
                <c:pt idx="7348">
                  <c:v>55.7</c:v>
                </c:pt>
                <c:pt idx="7349">
                  <c:v>55.7</c:v>
                </c:pt>
                <c:pt idx="7350">
                  <c:v>55.7</c:v>
                </c:pt>
                <c:pt idx="7351">
                  <c:v>56.1</c:v>
                </c:pt>
                <c:pt idx="7352">
                  <c:v>56.5</c:v>
                </c:pt>
                <c:pt idx="7353">
                  <c:v>56.9</c:v>
                </c:pt>
                <c:pt idx="7354">
                  <c:v>57.2</c:v>
                </c:pt>
                <c:pt idx="7355">
                  <c:v>57.5</c:v>
                </c:pt>
                <c:pt idx="7356">
                  <c:v>57.8</c:v>
                </c:pt>
                <c:pt idx="7357">
                  <c:v>58.1</c:v>
                </c:pt>
                <c:pt idx="7358">
                  <c:v>58.4</c:v>
                </c:pt>
                <c:pt idx="7359">
                  <c:v>58.6</c:v>
                </c:pt>
                <c:pt idx="7360">
                  <c:v>58.8</c:v>
                </c:pt>
                <c:pt idx="7361">
                  <c:v>58.8</c:v>
                </c:pt>
                <c:pt idx="7362">
                  <c:v>59</c:v>
                </c:pt>
                <c:pt idx="7363">
                  <c:v>59.2</c:v>
                </c:pt>
                <c:pt idx="7364">
                  <c:v>59.2</c:v>
                </c:pt>
                <c:pt idx="7365">
                  <c:v>59.1</c:v>
                </c:pt>
                <c:pt idx="7366">
                  <c:v>59.1</c:v>
                </c:pt>
                <c:pt idx="7367">
                  <c:v>58.9</c:v>
                </c:pt>
                <c:pt idx="7368">
                  <c:v>59</c:v>
                </c:pt>
                <c:pt idx="7369">
                  <c:v>59.1</c:v>
                </c:pt>
                <c:pt idx="7370">
                  <c:v>59.1</c:v>
                </c:pt>
                <c:pt idx="7371">
                  <c:v>59.2</c:v>
                </c:pt>
                <c:pt idx="7372">
                  <c:v>59.4</c:v>
                </c:pt>
                <c:pt idx="7373">
                  <c:v>59.4</c:v>
                </c:pt>
                <c:pt idx="7374">
                  <c:v>59.6</c:v>
                </c:pt>
                <c:pt idx="7375">
                  <c:v>60</c:v>
                </c:pt>
                <c:pt idx="7376">
                  <c:v>60.2</c:v>
                </c:pt>
                <c:pt idx="7377">
                  <c:v>60.2</c:v>
                </c:pt>
                <c:pt idx="7378">
                  <c:v>60.4</c:v>
                </c:pt>
                <c:pt idx="7379">
                  <c:v>60.4</c:v>
                </c:pt>
                <c:pt idx="7380">
                  <c:v>60.2</c:v>
                </c:pt>
                <c:pt idx="7381">
                  <c:v>59.8</c:v>
                </c:pt>
                <c:pt idx="7382">
                  <c:v>59.7</c:v>
                </c:pt>
                <c:pt idx="7383">
                  <c:v>59.9</c:v>
                </c:pt>
                <c:pt idx="7384">
                  <c:v>60.1</c:v>
                </c:pt>
                <c:pt idx="7385">
                  <c:v>60</c:v>
                </c:pt>
                <c:pt idx="7386">
                  <c:v>60.1</c:v>
                </c:pt>
                <c:pt idx="7387">
                  <c:v>60</c:v>
                </c:pt>
                <c:pt idx="7388">
                  <c:v>59.9</c:v>
                </c:pt>
                <c:pt idx="7389">
                  <c:v>60</c:v>
                </c:pt>
                <c:pt idx="7390">
                  <c:v>60.1</c:v>
                </c:pt>
                <c:pt idx="7391">
                  <c:v>60.1</c:v>
                </c:pt>
                <c:pt idx="7392">
                  <c:v>60.1</c:v>
                </c:pt>
                <c:pt idx="7393">
                  <c:v>60.2</c:v>
                </c:pt>
                <c:pt idx="7394">
                  <c:v>60.3</c:v>
                </c:pt>
                <c:pt idx="7395">
                  <c:v>60.3</c:v>
                </c:pt>
                <c:pt idx="7396">
                  <c:v>60.3</c:v>
                </c:pt>
                <c:pt idx="7397">
                  <c:v>60.3</c:v>
                </c:pt>
                <c:pt idx="7398">
                  <c:v>60.4</c:v>
                </c:pt>
                <c:pt idx="7399">
                  <c:v>60.5</c:v>
                </c:pt>
                <c:pt idx="7400">
                  <c:v>60.5</c:v>
                </c:pt>
                <c:pt idx="7401">
                  <c:v>60.6</c:v>
                </c:pt>
                <c:pt idx="7402">
                  <c:v>60.7</c:v>
                </c:pt>
                <c:pt idx="7403">
                  <c:v>60.6</c:v>
                </c:pt>
                <c:pt idx="7404">
                  <c:v>60.5</c:v>
                </c:pt>
                <c:pt idx="7405">
                  <c:v>60.3</c:v>
                </c:pt>
                <c:pt idx="7406">
                  <c:v>60.2</c:v>
                </c:pt>
                <c:pt idx="7407">
                  <c:v>60.1</c:v>
                </c:pt>
                <c:pt idx="7408">
                  <c:v>59.9</c:v>
                </c:pt>
                <c:pt idx="7409">
                  <c:v>59.8</c:v>
                </c:pt>
                <c:pt idx="7410">
                  <c:v>59.6</c:v>
                </c:pt>
                <c:pt idx="7411">
                  <c:v>59.4</c:v>
                </c:pt>
                <c:pt idx="7412">
                  <c:v>59.4</c:v>
                </c:pt>
                <c:pt idx="7413">
                  <c:v>59.4</c:v>
                </c:pt>
                <c:pt idx="7414">
                  <c:v>59.4</c:v>
                </c:pt>
                <c:pt idx="7415">
                  <c:v>59.4</c:v>
                </c:pt>
                <c:pt idx="7416">
                  <c:v>59.5</c:v>
                </c:pt>
                <c:pt idx="7417">
                  <c:v>59.5</c:v>
                </c:pt>
                <c:pt idx="7418">
                  <c:v>59.3</c:v>
                </c:pt>
                <c:pt idx="7419">
                  <c:v>59.2</c:v>
                </c:pt>
                <c:pt idx="7420">
                  <c:v>59.2</c:v>
                </c:pt>
                <c:pt idx="7421">
                  <c:v>59.3</c:v>
                </c:pt>
                <c:pt idx="7422">
                  <c:v>59.5</c:v>
                </c:pt>
                <c:pt idx="7423">
                  <c:v>59.5</c:v>
                </c:pt>
                <c:pt idx="7424">
                  <c:v>59.5</c:v>
                </c:pt>
                <c:pt idx="7425">
                  <c:v>59.6</c:v>
                </c:pt>
                <c:pt idx="7426">
                  <c:v>59.7</c:v>
                </c:pt>
                <c:pt idx="7427">
                  <c:v>59.8</c:v>
                </c:pt>
                <c:pt idx="7428">
                  <c:v>59.6</c:v>
                </c:pt>
                <c:pt idx="7429">
                  <c:v>59.5</c:v>
                </c:pt>
                <c:pt idx="7430">
                  <c:v>59.6</c:v>
                </c:pt>
                <c:pt idx="7431">
                  <c:v>59.8</c:v>
                </c:pt>
                <c:pt idx="7432">
                  <c:v>59.7</c:v>
                </c:pt>
                <c:pt idx="7433">
                  <c:v>59.4</c:v>
                </c:pt>
                <c:pt idx="7434">
                  <c:v>59.3</c:v>
                </c:pt>
                <c:pt idx="7435">
                  <c:v>59.2</c:v>
                </c:pt>
                <c:pt idx="7436">
                  <c:v>59.1</c:v>
                </c:pt>
                <c:pt idx="7437">
                  <c:v>59.1</c:v>
                </c:pt>
                <c:pt idx="7438">
                  <c:v>59.1</c:v>
                </c:pt>
                <c:pt idx="7439">
                  <c:v>59.1</c:v>
                </c:pt>
                <c:pt idx="7440">
                  <c:v>59</c:v>
                </c:pt>
                <c:pt idx="7441">
                  <c:v>59</c:v>
                </c:pt>
                <c:pt idx="7442">
                  <c:v>59</c:v>
                </c:pt>
                <c:pt idx="7443">
                  <c:v>59</c:v>
                </c:pt>
                <c:pt idx="7444">
                  <c:v>59</c:v>
                </c:pt>
                <c:pt idx="7445">
                  <c:v>59.1</c:v>
                </c:pt>
                <c:pt idx="7446">
                  <c:v>59.5</c:v>
                </c:pt>
                <c:pt idx="7447">
                  <c:v>59.8</c:v>
                </c:pt>
                <c:pt idx="7448">
                  <c:v>60.1</c:v>
                </c:pt>
                <c:pt idx="7449">
                  <c:v>60.4</c:v>
                </c:pt>
                <c:pt idx="7450">
                  <c:v>60.4</c:v>
                </c:pt>
                <c:pt idx="7451">
                  <c:v>60.4</c:v>
                </c:pt>
                <c:pt idx="7452">
                  <c:v>60.4</c:v>
                </c:pt>
                <c:pt idx="7453">
                  <c:v>60.4</c:v>
                </c:pt>
                <c:pt idx="7454">
                  <c:v>60.5</c:v>
                </c:pt>
                <c:pt idx="7455">
                  <c:v>60.7</c:v>
                </c:pt>
                <c:pt idx="7456">
                  <c:v>60.7</c:v>
                </c:pt>
                <c:pt idx="7457">
                  <c:v>60.6</c:v>
                </c:pt>
                <c:pt idx="7458">
                  <c:v>60.6</c:v>
                </c:pt>
                <c:pt idx="7459">
                  <c:v>60.7</c:v>
                </c:pt>
                <c:pt idx="7460">
                  <c:v>60.9</c:v>
                </c:pt>
                <c:pt idx="7461">
                  <c:v>60.9</c:v>
                </c:pt>
                <c:pt idx="7462">
                  <c:v>60.6</c:v>
                </c:pt>
                <c:pt idx="7463">
                  <c:v>60.3</c:v>
                </c:pt>
                <c:pt idx="7464">
                  <c:v>59.9</c:v>
                </c:pt>
                <c:pt idx="7465">
                  <c:v>59.7</c:v>
                </c:pt>
                <c:pt idx="7466">
                  <c:v>59.6</c:v>
                </c:pt>
                <c:pt idx="7467">
                  <c:v>59.5</c:v>
                </c:pt>
                <c:pt idx="7468">
                  <c:v>59.5</c:v>
                </c:pt>
                <c:pt idx="7469">
                  <c:v>59.5</c:v>
                </c:pt>
                <c:pt idx="7470">
                  <c:v>59.6</c:v>
                </c:pt>
                <c:pt idx="7471">
                  <c:v>59.7</c:v>
                </c:pt>
                <c:pt idx="7472">
                  <c:v>59.8</c:v>
                </c:pt>
                <c:pt idx="7473">
                  <c:v>59.7</c:v>
                </c:pt>
                <c:pt idx="7474">
                  <c:v>59.4</c:v>
                </c:pt>
                <c:pt idx="7475">
                  <c:v>59.2</c:v>
                </c:pt>
                <c:pt idx="7476">
                  <c:v>58.9</c:v>
                </c:pt>
                <c:pt idx="7477">
                  <c:v>58.7</c:v>
                </c:pt>
                <c:pt idx="7478">
                  <c:v>58.4</c:v>
                </c:pt>
                <c:pt idx="7479">
                  <c:v>58.2</c:v>
                </c:pt>
                <c:pt idx="7480">
                  <c:v>58.3</c:v>
                </c:pt>
                <c:pt idx="7481">
                  <c:v>58.6</c:v>
                </c:pt>
                <c:pt idx="7482">
                  <c:v>58.6</c:v>
                </c:pt>
                <c:pt idx="7483">
                  <c:v>58.5</c:v>
                </c:pt>
                <c:pt idx="7484">
                  <c:v>58.5</c:v>
                </c:pt>
                <c:pt idx="7485">
                  <c:v>58.5</c:v>
                </c:pt>
                <c:pt idx="7486">
                  <c:v>58.8</c:v>
                </c:pt>
                <c:pt idx="7487">
                  <c:v>59</c:v>
                </c:pt>
                <c:pt idx="7488">
                  <c:v>59.1</c:v>
                </c:pt>
                <c:pt idx="7489">
                  <c:v>59</c:v>
                </c:pt>
                <c:pt idx="7490">
                  <c:v>58.8</c:v>
                </c:pt>
                <c:pt idx="7491">
                  <c:v>58.7</c:v>
                </c:pt>
                <c:pt idx="7492">
                  <c:v>58.5</c:v>
                </c:pt>
                <c:pt idx="7493">
                  <c:v>58.1</c:v>
                </c:pt>
                <c:pt idx="7494">
                  <c:v>57.9</c:v>
                </c:pt>
                <c:pt idx="7495">
                  <c:v>57.9</c:v>
                </c:pt>
                <c:pt idx="7496">
                  <c:v>58</c:v>
                </c:pt>
                <c:pt idx="7497">
                  <c:v>57.9</c:v>
                </c:pt>
                <c:pt idx="7498">
                  <c:v>57.8</c:v>
                </c:pt>
                <c:pt idx="7499">
                  <c:v>57.7</c:v>
                </c:pt>
                <c:pt idx="7500">
                  <c:v>57.8</c:v>
                </c:pt>
                <c:pt idx="7501">
                  <c:v>57.9</c:v>
                </c:pt>
                <c:pt idx="7502">
                  <c:v>57.8</c:v>
                </c:pt>
                <c:pt idx="7503">
                  <c:v>57.7</c:v>
                </c:pt>
                <c:pt idx="7504">
                  <c:v>57.6</c:v>
                </c:pt>
                <c:pt idx="7505">
                  <c:v>57.7</c:v>
                </c:pt>
                <c:pt idx="7506">
                  <c:v>57.6</c:v>
                </c:pt>
                <c:pt idx="7507">
                  <c:v>57.5</c:v>
                </c:pt>
                <c:pt idx="7508">
                  <c:v>57.5</c:v>
                </c:pt>
                <c:pt idx="7509">
                  <c:v>57.6</c:v>
                </c:pt>
                <c:pt idx="7510">
                  <c:v>57.7</c:v>
                </c:pt>
                <c:pt idx="7511">
                  <c:v>57.7</c:v>
                </c:pt>
                <c:pt idx="7512">
                  <c:v>57.7</c:v>
                </c:pt>
                <c:pt idx="7513">
                  <c:v>57.7</c:v>
                </c:pt>
                <c:pt idx="7514">
                  <c:v>57.6</c:v>
                </c:pt>
                <c:pt idx="7515">
                  <c:v>57.8</c:v>
                </c:pt>
                <c:pt idx="7516">
                  <c:v>58</c:v>
                </c:pt>
                <c:pt idx="7517">
                  <c:v>58</c:v>
                </c:pt>
                <c:pt idx="7518">
                  <c:v>58.2</c:v>
                </c:pt>
                <c:pt idx="7519">
                  <c:v>58.4</c:v>
                </c:pt>
                <c:pt idx="7520">
                  <c:v>58.4</c:v>
                </c:pt>
                <c:pt idx="7521">
                  <c:v>58.4</c:v>
                </c:pt>
                <c:pt idx="7522">
                  <c:v>58.3</c:v>
                </c:pt>
                <c:pt idx="7523">
                  <c:v>58.2</c:v>
                </c:pt>
                <c:pt idx="7524">
                  <c:v>58.2</c:v>
                </c:pt>
                <c:pt idx="7525">
                  <c:v>59.2</c:v>
                </c:pt>
                <c:pt idx="7526">
                  <c:v>60</c:v>
                </c:pt>
                <c:pt idx="7527">
                  <c:v>60.1</c:v>
                </c:pt>
                <c:pt idx="7528">
                  <c:v>60.1</c:v>
                </c:pt>
                <c:pt idx="7529">
                  <c:v>60</c:v>
                </c:pt>
                <c:pt idx="7530">
                  <c:v>60</c:v>
                </c:pt>
              </c:numCache>
            </c:numRef>
          </c:yVal>
          <c:smooth val="0"/>
        </c:ser>
        <c:ser>
          <c:idx val="4"/>
          <c:order val="4"/>
          <c:tx>
            <c:strRef>
              <c:f>'Объекты трубопровода'!$Q$1</c:f>
              <c:strCache>
                <c:ptCount val="1"/>
                <c:pt idx="0">
                  <c:v>Высота 04/17</c:v>
                </c:pt>
              </c:strCache>
            </c:strRef>
          </c:tx>
          <c:xVal>
            <c:numRef>
              <c:f>'Объекты трубопровода'!$F$2:$F$10518</c:f>
              <c:numCache>
                <c:formatCode>General</c:formatCode>
                <c:ptCount val="10517"/>
                <c:pt idx="0">
                  <c:v>0</c:v>
                </c:pt>
                <c:pt idx="1">
                  <c:v>1.77</c:v>
                </c:pt>
                <c:pt idx="2">
                  <c:v>2.67</c:v>
                </c:pt>
                <c:pt idx="3">
                  <c:v>3.3</c:v>
                </c:pt>
                <c:pt idx="4">
                  <c:v>3.56</c:v>
                </c:pt>
                <c:pt idx="5">
                  <c:v>4.97</c:v>
                </c:pt>
                <c:pt idx="6">
                  <c:v>5.21</c:v>
                </c:pt>
                <c:pt idx="7">
                  <c:v>16.149999999999999</c:v>
                </c:pt>
                <c:pt idx="8">
                  <c:v>20.5</c:v>
                </c:pt>
                <c:pt idx="9">
                  <c:v>20.75</c:v>
                </c:pt>
                <c:pt idx="10">
                  <c:v>25.414999999999999</c:v>
                </c:pt>
                <c:pt idx="11">
                  <c:v>25.664999999999999</c:v>
                </c:pt>
                <c:pt idx="12">
                  <c:v>36.844999999999999</c:v>
                </c:pt>
                <c:pt idx="13">
                  <c:v>47.994999999999997</c:v>
                </c:pt>
                <c:pt idx="14">
                  <c:v>59.155000000000001</c:v>
                </c:pt>
                <c:pt idx="15">
                  <c:v>67.265000000000001</c:v>
                </c:pt>
                <c:pt idx="16">
                  <c:v>67.525000000000006</c:v>
                </c:pt>
                <c:pt idx="17">
                  <c:v>72.08</c:v>
                </c:pt>
                <c:pt idx="18">
                  <c:v>72.34</c:v>
                </c:pt>
                <c:pt idx="19">
                  <c:v>81.400000000000006</c:v>
                </c:pt>
                <c:pt idx="20">
                  <c:v>92.97</c:v>
                </c:pt>
                <c:pt idx="21">
                  <c:v>104.19499999999999</c:v>
                </c:pt>
                <c:pt idx="22">
                  <c:v>114.005</c:v>
                </c:pt>
                <c:pt idx="23">
                  <c:v>125.56</c:v>
                </c:pt>
                <c:pt idx="24">
                  <c:v>136.55500000000001</c:v>
                </c:pt>
                <c:pt idx="25">
                  <c:v>147.69999999999999</c:v>
                </c:pt>
                <c:pt idx="26">
                  <c:v>158.60499999999999</c:v>
                </c:pt>
                <c:pt idx="27">
                  <c:v>169.65</c:v>
                </c:pt>
                <c:pt idx="28">
                  <c:v>180.935</c:v>
                </c:pt>
                <c:pt idx="29">
                  <c:v>192.2</c:v>
                </c:pt>
                <c:pt idx="30">
                  <c:v>203.28</c:v>
                </c:pt>
                <c:pt idx="31">
                  <c:v>214.41</c:v>
                </c:pt>
                <c:pt idx="32">
                  <c:v>225.48500000000001</c:v>
                </c:pt>
                <c:pt idx="33">
                  <c:v>236.52</c:v>
                </c:pt>
                <c:pt idx="34">
                  <c:v>247.89</c:v>
                </c:pt>
                <c:pt idx="35">
                  <c:v>258.89499999999998</c:v>
                </c:pt>
                <c:pt idx="36">
                  <c:v>269.95499999999998</c:v>
                </c:pt>
                <c:pt idx="37">
                  <c:v>281.31</c:v>
                </c:pt>
                <c:pt idx="38">
                  <c:v>292.22500000000002</c:v>
                </c:pt>
                <c:pt idx="39">
                  <c:v>303.375</c:v>
                </c:pt>
                <c:pt idx="40">
                  <c:v>314.59500000000003</c:v>
                </c:pt>
                <c:pt idx="41">
                  <c:v>325.38499999999999</c:v>
                </c:pt>
                <c:pt idx="42">
                  <c:v>336.95</c:v>
                </c:pt>
                <c:pt idx="43">
                  <c:v>348.13499999999999</c:v>
                </c:pt>
                <c:pt idx="44">
                  <c:v>359.8</c:v>
                </c:pt>
                <c:pt idx="45">
                  <c:v>371.01</c:v>
                </c:pt>
                <c:pt idx="46">
                  <c:v>382.26</c:v>
                </c:pt>
                <c:pt idx="47">
                  <c:v>389.95</c:v>
                </c:pt>
                <c:pt idx="48">
                  <c:v>400.95499999999998</c:v>
                </c:pt>
                <c:pt idx="49">
                  <c:v>412.21</c:v>
                </c:pt>
                <c:pt idx="50">
                  <c:v>423.34</c:v>
                </c:pt>
                <c:pt idx="51">
                  <c:v>435.125</c:v>
                </c:pt>
                <c:pt idx="52">
                  <c:v>446.52</c:v>
                </c:pt>
                <c:pt idx="53">
                  <c:v>458.04</c:v>
                </c:pt>
                <c:pt idx="54">
                  <c:v>469.16500000000002</c:v>
                </c:pt>
                <c:pt idx="55">
                  <c:v>480.42</c:v>
                </c:pt>
                <c:pt idx="56">
                  <c:v>491.64499999999998</c:v>
                </c:pt>
                <c:pt idx="57">
                  <c:v>502.44</c:v>
                </c:pt>
                <c:pt idx="58">
                  <c:v>513.72</c:v>
                </c:pt>
                <c:pt idx="59">
                  <c:v>525.03</c:v>
                </c:pt>
                <c:pt idx="60">
                  <c:v>536.15499999999997</c:v>
                </c:pt>
                <c:pt idx="61">
                  <c:v>547.09</c:v>
                </c:pt>
                <c:pt idx="62">
                  <c:v>558.33000000000004</c:v>
                </c:pt>
                <c:pt idx="63">
                  <c:v>569.42499999999995</c:v>
                </c:pt>
                <c:pt idx="64">
                  <c:v>580.49</c:v>
                </c:pt>
                <c:pt idx="65">
                  <c:v>591.72500000000002</c:v>
                </c:pt>
                <c:pt idx="66">
                  <c:v>602.91499999999996</c:v>
                </c:pt>
                <c:pt idx="67">
                  <c:v>614.06500000000005</c:v>
                </c:pt>
                <c:pt idx="68">
                  <c:v>624.89</c:v>
                </c:pt>
                <c:pt idx="69">
                  <c:v>636.005</c:v>
                </c:pt>
                <c:pt idx="70">
                  <c:v>647.22500000000002</c:v>
                </c:pt>
                <c:pt idx="71">
                  <c:v>658.26</c:v>
                </c:pt>
                <c:pt idx="72">
                  <c:v>669.40499999999997</c:v>
                </c:pt>
                <c:pt idx="73">
                  <c:v>680.32500000000005</c:v>
                </c:pt>
                <c:pt idx="74">
                  <c:v>691.29499999999996</c:v>
                </c:pt>
                <c:pt idx="75">
                  <c:v>702.49</c:v>
                </c:pt>
                <c:pt idx="76">
                  <c:v>713.7</c:v>
                </c:pt>
                <c:pt idx="77">
                  <c:v>724.755</c:v>
                </c:pt>
                <c:pt idx="78">
                  <c:v>735.79</c:v>
                </c:pt>
                <c:pt idx="79">
                  <c:v>746.67499999999995</c:v>
                </c:pt>
                <c:pt idx="80">
                  <c:v>757.91499999999996</c:v>
                </c:pt>
                <c:pt idx="81">
                  <c:v>769.56</c:v>
                </c:pt>
                <c:pt idx="82">
                  <c:v>781.16</c:v>
                </c:pt>
                <c:pt idx="83">
                  <c:v>792.76</c:v>
                </c:pt>
                <c:pt idx="84">
                  <c:v>804.42</c:v>
                </c:pt>
                <c:pt idx="85">
                  <c:v>816.03</c:v>
                </c:pt>
                <c:pt idx="86">
                  <c:v>827.64499999999998</c:v>
                </c:pt>
                <c:pt idx="87">
                  <c:v>839.22500000000002</c:v>
                </c:pt>
                <c:pt idx="88">
                  <c:v>850.60500000000002</c:v>
                </c:pt>
                <c:pt idx="89">
                  <c:v>862.245</c:v>
                </c:pt>
                <c:pt idx="90">
                  <c:v>873.88499999999999</c:v>
                </c:pt>
                <c:pt idx="91">
                  <c:v>885.45500000000004</c:v>
                </c:pt>
                <c:pt idx="92">
                  <c:v>896.9</c:v>
                </c:pt>
                <c:pt idx="93">
                  <c:v>908.53499999999997</c:v>
                </c:pt>
                <c:pt idx="94">
                  <c:v>920.18499999999995</c:v>
                </c:pt>
                <c:pt idx="95">
                  <c:v>931.76</c:v>
                </c:pt>
                <c:pt idx="96">
                  <c:v>943.36</c:v>
                </c:pt>
                <c:pt idx="97">
                  <c:v>954.81</c:v>
                </c:pt>
                <c:pt idx="98">
                  <c:v>966.44500000000005</c:v>
                </c:pt>
                <c:pt idx="99">
                  <c:v>977.94</c:v>
                </c:pt>
                <c:pt idx="100">
                  <c:v>989.495</c:v>
                </c:pt>
                <c:pt idx="101">
                  <c:v>1000.385</c:v>
                </c:pt>
                <c:pt idx="102">
                  <c:v>1011.88</c:v>
                </c:pt>
                <c:pt idx="103">
                  <c:v>1023.495</c:v>
                </c:pt>
                <c:pt idx="104">
                  <c:v>1035.125</c:v>
                </c:pt>
                <c:pt idx="105">
                  <c:v>1046.105</c:v>
                </c:pt>
                <c:pt idx="106">
                  <c:v>1057.71</c:v>
                </c:pt>
                <c:pt idx="107">
                  <c:v>1069.32</c:v>
                </c:pt>
                <c:pt idx="108">
                  <c:v>1080.96</c:v>
                </c:pt>
                <c:pt idx="109">
                  <c:v>1092.575</c:v>
                </c:pt>
                <c:pt idx="110">
                  <c:v>1104.2</c:v>
                </c:pt>
                <c:pt idx="111">
                  <c:v>1115.79</c:v>
                </c:pt>
                <c:pt idx="112">
                  <c:v>1127.33</c:v>
                </c:pt>
                <c:pt idx="113">
                  <c:v>1138.94</c:v>
                </c:pt>
                <c:pt idx="114">
                  <c:v>1150.575</c:v>
                </c:pt>
                <c:pt idx="115">
                  <c:v>1162.075</c:v>
                </c:pt>
                <c:pt idx="116">
                  <c:v>1173.665</c:v>
                </c:pt>
                <c:pt idx="117">
                  <c:v>1185.3050000000001</c:v>
                </c:pt>
                <c:pt idx="118">
                  <c:v>1196.96</c:v>
                </c:pt>
                <c:pt idx="119">
                  <c:v>1208.55</c:v>
                </c:pt>
                <c:pt idx="120">
                  <c:v>1220.165</c:v>
                </c:pt>
                <c:pt idx="121">
                  <c:v>1231.79</c:v>
                </c:pt>
                <c:pt idx="122">
                  <c:v>1243.44</c:v>
                </c:pt>
                <c:pt idx="123">
                  <c:v>1254.875</c:v>
                </c:pt>
                <c:pt idx="124">
                  <c:v>1266.42</c:v>
                </c:pt>
                <c:pt idx="125">
                  <c:v>1278.06</c:v>
                </c:pt>
                <c:pt idx="126">
                  <c:v>1289.69</c:v>
                </c:pt>
                <c:pt idx="127">
                  <c:v>1301.3150000000001</c:v>
                </c:pt>
                <c:pt idx="128">
                  <c:v>1312.5650000000001</c:v>
                </c:pt>
                <c:pt idx="129">
                  <c:v>1324.175</c:v>
                </c:pt>
                <c:pt idx="130">
                  <c:v>1335.7850000000001</c:v>
                </c:pt>
                <c:pt idx="131">
                  <c:v>1347.375</c:v>
                </c:pt>
                <c:pt idx="132">
                  <c:v>1359.0350000000001</c:v>
                </c:pt>
                <c:pt idx="133">
                  <c:v>1370.125</c:v>
                </c:pt>
                <c:pt idx="134">
                  <c:v>1381.605</c:v>
                </c:pt>
                <c:pt idx="135">
                  <c:v>1393.2449999999999</c:v>
                </c:pt>
                <c:pt idx="136">
                  <c:v>1404.865</c:v>
                </c:pt>
                <c:pt idx="137">
                  <c:v>1416.4749999999999</c:v>
                </c:pt>
                <c:pt idx="138">
                  <c:v>1427.9849999999999</c:v>
                </c:pt>
                <c:pt idx="139">
                  <c:v>1439.5650000000001</c:v>
                </c:pt>
                <c:pt idx="140">
                  <c:v>1451.2149999999999</c:v>
                </c:pt>
                <c:pt idx="141">
                  <c:v>1462.835</c:v>
                </c:pt>
                <c:pt idx="142">
                  <c:v>1474.4649999999999</c:v>
                </c:pt>
                <c:pt idx="143">
                  <c:v>1486.075</c:v>
                </c:pt>
                <c:pt idx="144">
                  <c:v>1497.71</c:v>
                </c:pt>
                <c:pt idx="145">
                  <c:v>1509.34</c:v>
                </c:pt>
                <c:pt idx="146">
                  <c:v>1520.825</c:v>
                </c:pt>
                <c:pt idx="147">
                  <c:v>1532.4349999999999</c:v>
                </c:pt>
                <c:pt idx="148">
                  <c:v>1543.94</c:v>
                </c:pt>
                <c:pt idx="149">
                  <c:v>1555.5150000000001</c:v>
                </c:pt>
                <c:pt idx="150">
                  <c:v>1567.14</c:v>
                </c:pt>
                <c:pt idx="151">
                  <c:v>1578.7449999999999</c:v>
                </c:pt>
                <c:pt idx="152">
                  <c:v>1590.355</c:v>
                </c:pt>
                <c:pt idx="153">
                  <c:v>1601.9649999999999</c:v>
                </c:pt>
                <c:pt idx="154">
                  <c:v>1613.62</c:v>
                </c:pt>
                <c:pt idx="155">
                  <c:v>1624.48</c:v>
                </c:pt>
                <c:pt idx="156">
                  <c:v>1636.11</c:v>
                </c:pt>
                <c:pt idx="157">
                  <c:v>1647.7349999999999</c:v>
                </c:pt>
                <c:pt idx="158">
                  <c:v>1659.4</c:v>
                </c:pt>
                <c:pt idx="159">
                  <c:v>1670.86</c:v>
                </c:pt>
                <c:pt idx="160">
                  <c:v>1682.2950000000001</c:v>
                </c:pt>
                <c:pt idx="161">
                  <c:v>1693.92</c:v>
                </c:pt>
                <c:pt idx="162">
                  <c:v>1705.5050000000001</c:v>
                </c:pt>
                <c:pt idx="163">
                  <c:v>1717.135</c:v>
                </c:pt>
                <c:pt idx="164">
                  <c:v>1728.7550000000001</c:v>
                </c:pt>
                <c:pt idx="165">
                  <c:v>1739.325</c:v>
                </c:pt>
                <c:pt idx="166">
                  <c:v>1750.95</c:v>
                </c:pt>
                <c:pt idx="167">
                  <c:v>1762.03</c:v>
                </c:pt>
                <c:pt idx="168">
                  <c:v>1773.125</c:v>
                </c:pt>
                <c:pt idx="169">
                  <c:v>1784.7349999999999</c:v>
                </c:pt>
                <c:pt idx="170">
                  <c:v>1796.33</c:v>
                </c:pt>
                <c:pt idx="171">
                  <c:v>1807.9749999999999</c:v>
                </c:pt>
                <c:pt idx="172">
                  <c:v>1819.575</c:v>
                </c:pt>
                <c:pt idx="173">
                  <c:v>1831.155</c:v>
                </c:pt>
                <c:pt idx="174">
                  <c:v>1842.77</c:v>
                </c:pt>
                <c:pt idx="175">
                  <c:v>1854.36</c:v>
                </c:pt>
                <c:pt idx="176">
                  <c:v>1865.925</c:v>
                </c:pt>
                <c:pt idx="177">
                  <c:v>1877.55</c:v>
                </c:pt>
                <c:pt idx="178">
                  <c:v>1889.16</c:v>
                </c:pt>
                <c:pt idx="179">
                  <c:v>1900.7950000000001</c:v>
                </c:pt>
                <c:pt idx="180">
                  <c:v>1912.36</c:v>
                </c:pt>
                <c:pt idx="181">
                  <c:v>1923.9649999999999</c:v>
                </c:pt>
                <c:pt idx="182">
                  <c:v>1935.56</c:v>
                </c:pt>
                <c:pt idx="183">
                  <c:v>1947.19</c:v>
                </c:pt>
                <c:pt idx="184">
                  <c:v>1958.79</c:v>
                </c:pt>
                <c:pt idx="185">
                  <c:v>1970.2750000000001</c:v>
                </c:pt>
                <c:pt idx="186">
                  <c:v>1981.69</c:v>
                </c:pt>
                <c:pt idx="187">
                  <c:v>1993.345</c:v>
                </c:pt>
                <c:pt idx="188">
                  <c:v>2004.93</c:v>
                </c:pt>
                <c:pt idx="189">
                  <c:v>2016.585</c:v>
                </c:pt>
                <c:pt idx="190">
                  <c:v>2028.23</c:v>
                </c:pt>
                <c:pt idx="191">
                  <c:v>2039.7750000000001</c:v>
                </c:pt>
                <c:pt idx="192">
                  <c:v>2051.375</c:v>
                </c:pt>
                <c:pt idx="193">
                  <c:v>2062.9749999999999</c:v>
                </c:pt>
                <c:pt idx="194">
                  <c:v>2074.58</c:v>
                </c:pt>
                <c:pt idx="195">
                  <c:v>2086.19</c:v>
                </c:pt>
                <c:pt idx="196">
                  <c:v>2097.7600000000002</c:v>
                </c:pt>
                <c:pt idx="197">
                  <c:v>2109.415</c:v>
                </c:pt>
                <c:pt idx="198">
                  <c:v>2120.92</c:v>
                </c:pt>
                <c:pt idx="199">
                  <c:v>2132.5700000000002</c:v>
                </c:pt>
                <c:pt idx="200">
                  <c:v>2144.2049999999999</c:v>
                </c:pt>
                <c:pt idx="201">
                  <c:v>2155.83</c:v>
                </c:pt>
                <c:pt idx="202">
                  <c:v>2167.4949999999999</c:v>
                </c:pt>
                <c:pt idx="203">
                  <c:v>2179.06</c:v>
                </c:pt>
                <c:pt idx="204">
                  <c:v>2190.6950000000002</c:v>
                </c:pt>
                <c:pt idx="205">
                  <c:v>2202.3000000000002</c:v>
                </c:pt>
                <c:pt idx="206">
                  <c:v>2213.8850000000002</c:v>
                </c:pt>
                <c:pt idx="207">
                  <c:v>2225.48</c:v>
                </c:pt>
                <c:pt idx="208">
                  <c:v>2237.0549999999998</c:v>
                </c:pt>
                <c:pt idx="209">
                  <c:v>2248.6849999999999</c:v>
                </c:pt>
                <c:pt idx="210">
                  <c:v>2260.2849999999999</c:v>
                </c:pt>
                <c:pt idx="211">
                  <c:v>2271.5749999999998</c:v>
                </c:pt>
                <c:pt idx="212">
                  <c:v>2283.1950000000002</c:v>
                </c:pt>
                <c:pt idx="213">
                  <c:v>2294.7449999999999</c:v>
                </c:pt>
                <c:pt idx="214">
                  <c:v>2306.355</c:v>
                </c:pt>
                <c:pt idx="215">
                  <c:v>2317.875</c:v>
                </c:pt>
                <c:pt idx="216">
                  <c:v>2329.4850000000001</c:v>
                </c:pt>
                <c:pt idx="217">
                  <c:v>2340.395</c:v>
                </c:pt>
                <c:pt idx="218">
                  <c:v>2351.9949999999999</c:v>
                </c:pt>
                <c:pt idx="219">
                  <c:v>2363.5650000000001</c:v>
                </c:pt>
                <c:pt idx="220">
                  <c:v>2375.1799999999998</c:v>
                </c:pt>
                <c:pt idx="221">
                  <c:v>2386.8000000000002</c:v>
                </c:pt>
                <c:pt idx="222">
                  <c:v>2398.42</c:v>
                </c:pt>
                <c:pt idx="223">
                  <c:v>2410.0050000000001</c:v>
                </c:pt>
                <c:pt idx="224">
                  <c:v>2421.14</c:v>
                </c:pt>
                <c:pt idx="225">
                  <c:v>2432.17</c:v>
                </c:pt>
                <c:pt idx="226">
                  <c:v>2443.7649999999999</c:v>
                </c:pt>
                <c:pt idx="227">
                  <c:v>2455.3000000000002</c:v>
                </c:pt>
                <c:pt idx="228">
                  <c:v>2466.625</c:v>
                </c:pt>
                <c:pt idx="229">
                  <c:v>2478.27</c:v>
                </c:pt>
                <c:pt idx="230">
                  <c:v>2489.875</c:v>
                </c:pt>
                <c:pt idx="231">
                  <c:v>2501.4699999999998</c:v>
                </c:pt>
                <c:pt idx="232">
                  <c:v>2513.0749999999998</c:v>
                </c:pt>
                <c:pt idx="233">
                  <c:v>2524.7249999999999</c:v>
                </c:pt>
                <c:pt idx="234">
                  <c:v>2536.375</c:v>
                </c:pt>
                <c:pt idx="235">
                  <c:v>2547.89</c:v>
                </c:pt>
                <c:pt idx="236">
                  <c:v>2559.5050000000001</c:v>
                </c:pt>
                <c:pt idx="237">
                  <c:v>2571.145</c:v>
                </c:pt>
                <c:pt idx="238">
                  <c:v>2582.7750000000001</c:v>
                </c:pt>
                <c:pt idx="239">
                  <c:v>2594.395</c:v>
                </c:pt>
                <c:pt idx="240">
                  <c:v>2606.02</c:v>
                </c:pt>
                <c:pt idx="241">
                  <c:v>2617.6550000000002</c:v>
                </c:pt>
                <c:pt idx="242">
                  <c:v>2629.2750000000001</c:v>
                </c:pt>
                <c:pt idx="243">
                  <c:v>2640.875</c:v>
                </c:pt>
                <c:pt idx="244">
                  <c:v>2652.4949999999999</c:v>
                </c:pt>
                <c:pt idx="245">
                  <c:v>2664.0250000000001</c:v>
                </c:pt>
                <c:pt idx="246">
                  <c:v>2675.645</c:v>
                </c:pt>
                <c:pt idx="247">
                  <c:v>2687.2350000000001</c:v>
                </c:pt>
                <c:pt idx="248">
                  <c:v>2698.645</c:v>
                </c:pt>
                <c:pt idx="249">
                  <c:v>2710.33</c:v>
                </c:pt>
                <c:pt idx="250">
                  <c:v>2721.66</c:v>
                </c:pt>
                <c:pt idx="251">
                  <c:v>2732.9549999999999</c:v>
                </c:pt>
                <c:pt idx="252">
                  <c:v>2741.125</c:v>
                </c:pt>
                <c:pt idx="253">
                  <c:v>2746.145</c:v>
                </c:pt>
                <c:pt idx="254">
                  <c:v>2757.59</c:v>
                </c:pt>
                <c:pt idx="255">
                  <c:v>2769.2150000000001</c:v>
                </c:pt>
                <c:pt idx="256">
                  <c:v>2780.8449999999998</c:v>
                </c:pt>
                <c:pt idx="257">
                  <c:v>2792.43</c:v>
                </c:pt>
                <c:pt idx="258">
                  <c:v>2804.04</c:v>
                </c:pt>
                <c:pt idx="259">
                  <c:v>2815.6849999999999</c:v>
                </c:pt>
                <c:pt idx="260">
                  <c:v>2827.3</c:v>
                </c:pt>
                <c:pt idx="261">
                  <c:v>2838.3</c:v>
                </c:pt>
                <c:pt idx="262">
                  <c:v>2849.9549999999999</c:v>
                </c:pt>
                <c:pt idx="263">
                  <c:v>2861.5650000000001</c:v>
                </c:pt>
                <c:pt idx="264">
                  <c:v>2873.18</c:v>
                </c:pt>
                <c:pt idx="265">
                  <c:v>2884.31</c:v>
                </c:pt>
                <c:pt idx="266">
                  <c:v>2895.9349999999999</c:v>
                </c:pt>
                <c:pt idx="267">
                  <c:v>2907.5450000000001</c:v>
                </c:pt>
                <c:pt idx="268">
                  <c:v>2919.145</c:v>
                </c:pt>
                <c:pt idx="269">
                  <c:v>2930.7</c:v>
                </c:pt>
                <c:pt idx="270">
                  <c:v>2942.3049999999998</c:v>
                </c:pt>
                <c:pt idx="271">
                  <c:v>2953.94</c:v>
                </c:pt>
                <c:pt idx="272">
                  <c:v>2965.25</c:v>
                </c:pt>
                <c:pt idx="273">
                  <c:v>2976.91</c:v>
                </c:pt>
                <c:pt idx="274">
                  <c:v>2987.9949999999999</c:v>
                </c:pt>
                <c:pt idx="275">
                  <c:v>2999.6149999999998</c:v>
                </c:pt>
                <c:pt idx="276">
                  <c:v>3011.2</c:v>
                </c:pt>
                <c:pt idx="277">
                  <c:v>3022.7950000000001</c:v>
                </c:pt>
                <c:pt idx="278">
                  <c:v>3034.4450000000002</c:v>
                </c:pt>
                <c:pt idx="279">
                  <c:v>3046.0749999999998</c:v>
                </c:pt>
                <c:pt idx="280">
                  <c:v>3057.6950000000002</c:v>
                </c:pt>
                <c:pt idx="281">
                  <c:v>3069.19</c:v>
                </c:pt>
                <c:pt idx="282">
                  <c:v>3080.7350000000001</c:v>
                </c:pt>
                <c:pt idx="283">
                  <c:v>3091.7649999999999</c:v>
                </c:pt>
                <c:pt idx="284">
                  <c:v>3103.33</c:v>
                </c:pt>
                <c:pt idx="285">
                  <c:v>3114.96</c:v>
                </c:pt>
                <c:pt idx="286">
                  <c:v>3126.59</c:v>
                </c:pt>
                <c:pt idx="287">
                  <c:v>3138.165</c:v>
                </c:pt>
                <c:pt idx="288">
                  <c:v>3149.72</c:v>
                </c:pt>
                <c:pt idx="289">
                  <c:v>3161.3049999999998</c:v>
                </c:pt>
                <c:pt idx="290">
                  <c:v>3172.94</c:v>
                </c:pt>
                <c:pt idx="291">
                  <c:v>3184.5149999999999</c:v>
                </c:pt>
                <c:pt idx="292">
                  <c:v>3196.1149999999998</c:v>
                </c:pt>
                <c:pt idx="293">
                  <c:v>3207.7649999999999</c:v>
                </c:pt>
                <c:pt idx="294">
                  <c:v>3219.37</c:v>
                </c:pt>
                <c:pt idx="295">
                  <c:v>3231.0250000000001</c:v>
                </c:pt>
                <c:pt idx="296">
                  <c:v>3242.71</c:v>
                </c:pt>
                <c:pt idx="297">
                  <c:v>3254.29</c:v>
                </c:pt>
                <c:pt idx="298">
                  <c:v>3265.8649999999998</c:v>
                </c:pt>
                <c:pt idx="299">
                  <c:v>3277.4850000000001</c:v>
                </c:pt>
                <c:pt idx="300">
                  <c:v>3288.5949999999998</c:v>
                </c:pt>
                <c:pt idx="301">
                  <c:v>3300.23</c:v>
                </c:pt>
                <c:pt idx="302">
                  <c:v>3309.72</c:v>
                </c:pt>
                <c:pt idx="303">
                  <c:v>3321.3</c:v>
                </c:pt>
                <c:pt idx="304">
                  <c:v>3332.895</c:v>
                </c:pt>
                <c:pt idx="305">
                  <c:v>3344.5349999999999</c:v>
                </c:pt>
                <c:pt idx="306">
                  <c:v>3356.125</c:v>
                </c:pt>
                <c:pt idx="307">
                  <c:v>3367.7750000000001</c:v>
                </c:pt>
                <c:pt idx="308">
                  <c:v>3379.0450000000001</c:v>
                </c:pt>
                <c:pt idx="309">
                  <c:v>3390.69</c:v>
                </c:pt>
                <c:pt idx="310">
                  <c:v>3399.4450000000002</c:v>
                </c:pt>
                <c:pt idx="311">
                  <c:v>3411.0650000000001</c:v>
                </c:pt>
                <c:pt idx="312">
                  <c:v>3418.7049999999999</c:v>
                </c:pt>
                <c:pt idx="313">
                  <c:v>3430.35</c:v>
                </c:pt>
                <c:pt idx="314">
                  <c:v>3441.99</c:v>
                </c:pt>
                <c:pt idx="315">
                  <c:v>3453.605</c:v>
                </c:pt>
                <c:pt idx="316">
                  <c:v>3465.2</c:v>
                </c:pt>
                <c:pt idx="317">
                  <c:v>3474.7150000000001</c:v>
                </c:pt>
                <c:pt idx="318">
                  <c:v>3486.0949999999998</c:v>
                </c:pt>
                <c:pt idx="319">
                  <c:v>3497.6849999999999</c:v>
                </c:pt>
                <c:pt idx="320">
                  <c:v>3508.7449999999999</c:v>
                </c:pt>
                <c:pt idx="321">
                  <c:v>3520.375</c:v>
                </c:pt>
                <c:pt idx="322">
                  <c:v>3532.0149999999999</c:v>
                </c:pt>
                <c:pt idx="323">
                  <c:v>3543.61</c:v>
                </c:pt>
                <c:pt idx="324">
                  <c:v>3555.2249999999999</c:v>
                </c:pt>
                <c:pt idx="325">
                  <c:v>3566.6550000000002</c:v>
                </c:pt>
                <c:pt idx="326">
                  <c:v>3578.2750000000001</c:v>
                </c:pt>
                <c:pt idx="327">
                  <c:v>3589.895</c:v>
                </c:pt>
                <c:pt idx="328">
                  <c:v>3601.5349999999999</c:v>
                </c:pt>
                <c:pt idx="329">
                  <c:v>3613.1550000000002</c:v>
                </c:pt>
                <c:pt idx="330">
                  <c:v>3624.59</c:v>
                </c:pt>
                <c:pt idx="331">
                  <c:v>3636.2150000000001</c:v>
                </c:pt>
                <c:pt idx="332">
                  <c:v>3647.86</c:v>
                </c:pt>
                <c:pt idx="333">
                  <c:v>3659.47</c:v>
                </c:pt>
                <c:pt idx="334">
                  <c:v>3671.1149999999998</c:v>
                </c:pt>
                <c:pt idx="335">
                  <c:v>3682.5</c:v>
                </c:pt>
                <c:pt idx="336">
                  <c:v>3694.145</c:v>
                </c:pt>
                <c:pt idx="337">
                  <c:v>3705.6350000000002</c:v>
                </c:pt>
                <c:pt idx="338">
                  <c:v>3717.2449999999999</c:v>
                </c:pt>
                <c:pt idx="339">
                  <c:v>3728.8649999999998</c:v>
                </c:pt>
                <c:pt idx="340">
                  <c:v>3740.585</c:v>
                </c:pt>
                <c:pt idx="341">
                  <c:v>3752.2849999999999</c:v>
                </c:pt>
                <c:pt idx="342">
                  <c:v>3763.98</c:v>
                </c:pt>
                <c:pt idx="343">
                  <c:v>3775.6550000000002</c:v>
                </c:pt>
                <c:pt idx="344">
                  <c:v>3787.25</c:v>
                </c:pt>
                <c:pt idx="345">
                  <c:v>3798.83</c:v>
                </c:pt>
                <c:pt idx="346">
                  <c:v>3810.4</c:v>
                </c:pt>
                <c:pt idx="347">
                  <c:v>3821.9949999999999</c:v>
                </c:pt>
                <c:pt idx="348">
                  <c:v>3833.605</c:v>
                </c:pt>
                <c:pt idx="349">
                  <c:v>3845.2449999999999</c:v>
                </c:pt>
                <c:pt idx="350">
                  <c:v>3856.83</c:v>
                </c:pt>
                <c:pt idx="351">
                  <c:v>3868.45</c:v>
                </c:pt>
                <c:pt idx="352">
                  <c:v>3880.04</c:v>
                </c:pt>
                <c:pt idx="353">
                  <c:v>3891.64</c:v>
                </c:pt>
                <c:pt idx="354">
                  <c:v>3903.24</c:v>
                </c:pt>
                <c:pt idx="355">
                  <c:v>3914.4650000000001</c:v>
                </c:pt>
                <c:pt idx="356">
                  <c:v>3925.7049999999999</c:v>
                </c:pt>
                <c:pt idx="357">
                  <c:v>3937.4050000000002</c:v>
                </c:pt>
                <c:pt idx="358">
                  <c:v>3949.02</c:v>
                </c:pt>
                <c:pt idx="359">
                  <c:v>3960.58</c:v>
                </c:pt>
                <c:pt idx="360">
                  <c:v>3972.24</c:v>
                </c:pt>
                <c:pt idx="361">
                  <c:v>3983.7849999999999</c:v>
                </c:pt>
                <c:pt idx="362">
                  <c:v>3994.89</c:v>
                </c:pt>
                <c:pt idx="363">
                  <c:v>3997.4749999999999</c:v>
                </c:pt>
                <c:pt idx="364">
                  <c:v>4009.0050000000001</c:v>
                </c:pt>
                <c:pt idx="365">
                  <c:v>4020.66</c:v>
                </c:pt>
                <c:pt idx="366">
                  <c:v>4032.1849999999999</c:v>
                </c:pt>
                <c:pt idx="367">
                  <c:v>4043.81</c:v>
                </c:pt>
                <c:pt idx="368">
                  <c:v>4055.1849999999999</c:v>
                </c:pt>
                <c:pt idx="369">
                  <c:v>4066.8150000000001</c:v>
                </c:pt>
                <c:pt idx="370">
                  <c:v>4078.3850000000002</c:v>
                </c:pt>
                <c:pt idx="371">
                  <c:v>4090.0250000000001</c:v>
                </c:pt>
                <c:pt idx="372">
                  <c:v>4101.6549999999997</c:v>
                </c:pt>
                <c:pt idx="373">
                  <c:v>4113.26</c:v>
                </c:pt>
                <c:pt idx="374">
                  <c:v>4124.6850000000004</c:v>
                </c:pt>
                <c:pt idx="375">
                  <c:v>4135.9350000000004</c:v>
                </c:pt>
                <c:pt idx="376">
                  <c:v>4147.5249999999996</c:v>
                </c:pt>
                <c:pt idx="377">
                  <c:v>4159.07</c:v>
                </c:pt>
                <c:pt idx="378">
                  <c:v>4170.7</c:v>
                </c:pt>
                <c:pt idx="379">
                  <c:v>4182.335</c:v>
                </c:pt>
                <c:pt idx="380">
                  <c:v>4193.96</c:v>
                </c:pt>
                <c:pt idx="381">
                  <c:v>4205.58</c:v>
                </c:pt>
                <c:pt idx="382">
                  <c:v>4217.18</c:v>
                </c:pt>
                <c:pt idx="383">
                  <c:v>4228.78</c:v>
                </c:pt>
                <c:pt idx="384">
                  <c:v>4240.375</c:v>
                </c:pt>
                <c:pt idx="385">
                  <c:v>4251.92</c:v>
                </c:pt>
                <c:pt idx="386">
                  <c:v>4263.2950000000001</c:v>
                </c:pt>
                <c:pt idx="387">
                  <c:v>4274.83</c:v>
                </c:pt>
                <c:pt idx="388">
                  <c:v>4286.4449999999997</c:v>
                </c:pt>
                <c:pt idx="389">
                  <c:v>4298.0349999999999</c:v>
                </c:pt>
                <c:pt idx="390">
                  <c:v>4309.63</c:v>
                </c:pt>
                <c:pt idx="391">
                  <c:v>4321.28</c:v>
                </c:pt>
                <c:pt idx="392">
                  <c:v>4332.3649999999998</c:v>
                </c:pt>
                <c:pt idx="393">
                  <c:v>4344</c:v>
                </c:pt>
                <c:pt idx="394">
                  <c:v>4355.6000000000004</c:v>
                </c:pt>
                <c:pt idx="395">
                  <c:v>4367.1899999999996</c:v>
                </c:pt>
                <c:pt idx="396">
                  <c:v>4378.66</c:v>
                </c:pt>
                <c:pt idx="397">
                  <c:v>4390.32</c:v>
                </c:pt>
                <c:pt idx="398">
                  <c:v>4401.96</c:v>
                </c:pt>
                <c:pt idx="399">
                  <c:v>4413.5950000000003</c:v>
                </c:pt>
                <c:pt idx="400">
                  <c:v>4425.2349999999997</c:v>
                </c:pt>
                <c:pt idx="401">
                  <c:v>4436.8549999999996</c:v>
                </c:pt>
                <c:pt idx="402">
                  <c:v>4448.5050000000001</c:v>
                </c:pt>
                <c:pt idx="403">
                  <c:v>4459.99</c:v>
                </c:pt>
                <c:pt idx="404">
                  <c:v>4471.5950000000003</c:v>
                </c:pt>
                <c:pt idx="405">
                  <c:v>4483.2150000000001</c:v>
                </c:pt>
                <c:pt idx="406">
                  <c:v>4494.83</c:v>
                </c:pt>
                <c:pt idx="407">
                  <c:v>4506.4650000000001</c:v>
                </c:pt>
                <c:pt idx="408">
                  <c:v>4518.07</c:v>
                </c:pt>
                <c:pt idx="409">
                  <c:v>4529.6750000000002</c:v>
                </c:pt>
                <c:pt idx="410">
                  <c:v>4541.2950000000001</c:v>
                </c:pt>
                <c:pt idx="411">
                  <c:v>4552.8950000000004</c:v>
                </c:pt>
                <c:pt idx="412">
                  <c:v>4564.3599999999997</c:v>
                </c:pt>
                <c:pt idx="413">
                  <c:v>4575.6899999999996</c:v>
                </c:pt>
                <c:pt idx="414">
                  <c:v>4587.33</c:v>
                </c:pt>
                <c:pt idx="415">
                  <c:v>4598.8950000000004</c:v>
                </c:pt>
                <c:pt idx="416">
                  <c:v>4610.5550000000003</c:v>
                </c:pt>
                <c:pt idx="417">
                  <c:v>4622.1450000000004</c:v>
                </c:pt>
                <c:pt idx="418">
                  <c:v>4633.7700000000004</c:v>
                </c:pt>
                <c:pt idx="419">
                  <c:v>4645.125</c:v>
                </c:pt>
                <c:pt idx="420">
                  <c:v>4656.7849999999999</c:v>
                </c:pt>
                <c:pt idx="421">
                  <c:v>4668.41</c:v>
                </c:pt>
                <c:pt idx="422">
                  <c:v>4680.03</c:v>
                </c:pt>
                <c:pt idx="423">
                  <c:v>4691.5749999999998</c:v>
                </c:pt>
                <c:pt idx="424">
                  <c:v>4702.6750000000002</c:v>
                </c:pt>
                <c:pt idx="425">
                  <c:v>4714.3050000000003</c:v>
                </c:pt>
                <c:pt idx="426">
                  <c:v>4725.9750000000004</c:v>
                </c:pt>
                <c:pt idx="427">
                  <c:v>4737.59</c:v>
                </c:pt>
                <c:pt idx="428">
                  <c:v>4749.1850000000004</c:v>
                </c:pt>
                <c:pt idx="429">
                  <c:v>4760.8100000000004</c:v>
                </c:pt>
                <c:pt idx="430">
                  <c:v>4772.4449999999997</c:v>
                </c:pt>
                <c:pt idx="431">
                  <c:v>4784.04</c:v>
                </c:pt>
                <c:pt idx="432">
                  <c:v>4795.6750000000002</c:v>
                </c:pt>
                <c:pt idx="433">
                  <c:v>4807.2950000000001</c:v>
                </c:pt>
                <c:pt idx="434">
                  <c:v>4818.8999999999996</c:v>
                </c:pt>
                <c:pt idx="435">
                  <c:v>4830.5200000000004</c:v>
                </c:pt>
                <c:pt idx="436">
                  <c:v>4842.165</c:v>
                </c:pt>
                <c:pt idx="437">
                  <c:v>4853.7849999999999</c:v>
                </c:pt>
                <c:pt idx="438">
                  <c:v>4865.4049999999997</c:v>
                </c:pt>
                <c:pt idx="439">
                  <c:v>4877.09</c:v>
                </c:pt>
                <c:pt idx="440">
                  <c:v>4888.5249999999996</c:v>
                </c:pt>
                <c:pt idx="441">
                  <c:v>4900.1099999999997</c:v>
                </c:pt>
                <c:pt idx="442">
                  <c:v>4911.7650000000003</c:v>
                </c:pt>
                <c:pt idx="443">
                  <c:v>4923.38</c:v>
                </c:pt>
                <c:pt idx="444">
                  <c:v>4934.3050000000003</c:v>
                </c:pt>
                <c:pt idx="445">
                  <c:v>4935.8450000000003</c:v>
                </c:pt>
                <c:pt idx="446">
                  <c:v>4946.9399999999996</c:v>
                </c:pt>
                <c:pt idx="447">
                  <c:v>4958.3999999999996</c:v>
                </c:pt>
                <c:pt idx="448">
                  <c:v>4970.0349999999999</c:v>
                </c:pt>
                <c:pt idx="449">
                  <c:v>4981.6049999999996</c:v>
                </c:pt>
                <c:pt idx="450">
                  <c:v>4993.22</c:v>
                </c:pt>
                <c:pt idx="451">
                  <c:v>5004.87</c:v>
                </c:pt>
                <c:pt idx="452">
                  <c:v>5016.4049999999997</c:v>
                </c:pt>
                <c:pt idx="453">
                  <c:v>5028</c:v>
                </c:pt>
                <c:pt idx="454">
                  <c:v>5039.6099999999997</c:v>
                </c:pt>
                <c:pt idx="455">
                  <c:v>5051.2349999999997</c:v>
                </c:pt>
                <c:pt idx="456">
                  <c:v>5062.7650000000003</c:v>
                </c:pt>
                <c:pt idx="457">
                  <c:v>5074.37</c:v>
                </c:pt>
                <c:pt idx="458">
                  <c:v>5086.0200000000004</c:v>
                </c:pt>
                <c:pt idx="459">
                  <c:v>5097.6899999999996</c:v>
                </c:pt>
                <c:pt idx="460">
                  <c:v>5109.3149999999996</c:v>
                </c:pt>
                <c:pt idx="461">
                  <c:v>5120.9549999999999</c:v>
                </c:pt>
                <c:pt idx="462">
                  <c:v>5132.6099999999997</c:v>
                </c:pt>
                <c:pt idx="463">
                  <c:v>5144.1850000000004</c:v>
                </c:pt>
                <c:pt idx="464">
                  <c:v>5155.83</c:v>
                </c:pt>
                <c:pt idx="465">
                  <c:v>5167.4949999999999</c:v>
                </c:pt>
                <c:pt idx="466">
                  <c:v>5179.1450000000004</c:v>
                </c:pt>
                <c:pt idx="467">
                  <c:v>5190.78</c:v>
                </c:pt>
                <c:pt idx="468">
                  <c:v>5202.375</c:v>
                </c:pt>
                <c:pt idx="469">
                  <c:v>5214.0150000000003</c:v>
                </c:pt>
                <c:pt idx="470">
                  <c:v>5225.6750000000002</c:v>
                </c:pt>
                <c:pt idx="471">
                  <c:v>5237.32</c:v>
                </c:pt>
                <c:pt idx="472">
                  <c:v>5248.8249999999998</c:v>
                </c:pt>
                <c:pt idx="473">
                  <c:v>5260.45</c:v>
                </c:pt>
                <c:pt idx="474">
                  <c:v>5272.05</c:v>
                </c:pt>
                <c:pt idx="475">
                  <c:v>5283.6149999999998</c:v>
                </c:pt>
                <c:pt idx="476">
                  <c:v>5295.125</c:v>
                </c:pt>
                <c:pt idx="477">
                  <c:v>5306.7250000000004</c:v>
                </c:pt>
                <c:pt idx="478">
                  <c:v>5318.3</c:v>
                </c:pt>
                <c:pt idx="479">
                  <c:v>5329.9250000000002</c:v>
                </c:pt>
                <c:pt idx="480">
                  <c:v>5341.4849999999997</c:v>
                </c:pt>
                <c:pt idx="481">
                  <c:v>5353.0749999999998</c:v>
                </c:pt>
                <c:pt idx="482">
                  <c:v>5364.19</c:v>
                </c:pt>
                <c:pt idx="483">
                  <c:v>5375.9049999999997</c:v>
                </c:pt>
                <c:pt idx="484">
                  <c:v>5387.39</c:v>
                </c:pt>
                <c:pt idx="485">
                  <c:v>5399.0050000000001</c:v>
                </c:pt>
                <c:pt idx="486">
                  <c:v>5410.585</c:v>
                </c:pt>
                <c:pt idx="487">
                  <c:v>5422.2150000000001</c:v>
                </c:pt>
                <c:pt idx="488">
                  <c:v>5433.8149999999996</c:v>
                </c:pt>
                <c:pt idx="489">
                  <c:v>5445.45</c:v>
                </c:pt>
                <c:pt idx="490">
                  <c:v>5457.06</c:v>
                </c:pt>
                <c:pt idx="491">
                  <c:v>5468.1750000000002</c:v>
                </c:pt>
                <c:pt idx="492">
                  <c:v>5479.8050000000003</c:v>
                </c:pt>
                <c:pt idx="493">
                  <c:v>5491.3950000000004</c:v>
                </c:pt>
                <c:pt idx="494">
                  <c:v>5502.7749999999996</c:v>
                </c:pt>
                <c:pt idx="495">
                  <c:v>5514.19</c:v>
                </c:pt>
                <c:pt idx="496">
                  <c:v>5525.6149999999998</c:v>
                </c:pt>
                <c:pt idx="497">
                  <c:v>5537.27</c:v>
                </c:pt>
                <c:pt idx="498">
                  <c:v>5548.88</c:v>
                </c:pt>
                <c:pt idx="499">
                  <c:v>5560.1949999999997</c:v>
                </c:pt>
                <c:pt idx="500">
                  <c:v>5571.52</c:v>
                </c:pt>
                <c:pt idx="501">
                  <c:v>5583.1</c:v>
                </c:pt>
                <c:pt idx="502">
                  <c:v>5594.68</c:v>
                </c:pt>
                <c:pt idx="503">
                  <c:v>5606.25</c:v>
                </c:pt>
                <c:pt idx="504">
                  <c:v>5617.8450000000003</c:v>
                </c:pt>
                <c:pt idx="505">
                  <c:v>5629.33</c:v>
                </c:pt>
                <c:pt idx="506">
                  <c:v>5641.0150000000003</c:v>
                </c:pt>
                <c:pt idx="507">
                  <c:v>5652.61</c:v>
                </c:pt>
                <c:pt idx="508">
                  <c:v>5664.22</c:v>
                </c:pt>
                <c:pt idx="509">
                  <c:v>5675.88</c:v>
                </c:pt>
                <c:pt idx="510">
                  <c:v>5687.4849999999997</c:v>
                </c:pt>
                <c:pt idx="511">
                  <c:v>5699.14</c:v>
                </c:pt>
                <c:pt idx="512">
                  <c:v>5710.68</c:v>
                </c:pt>
                <c:pt idx="513">
                  <c:v>5722.16</c:v>
                </c:pt>
                <c:pt idx="514">
                  <c:v>5733.74</c:v>
                </c:pt>
                <c:pt idx="515">
                  <c:v>5745.41</c:v>
                </c:pt>
                <c:pt idx="516">
                  <c:v>5756.3649999999998</c:v>
                </c:pt>
                <c:pt idx="517">
                  <c:v>5767.96</c:v>
                </c:pt>
                <c:pt idx="518">
                  <c:v>5779.5649999999996</c:v>
                </c:pt>
                <c:pt idx="519">
                  <c:v>5791.2150000000001</c:v>
                </c:pt>
                <c:pt idx="520">
                  <c:v>5802.8149999999996</c:v>
                </c:pt>
                <c:pt idx="521">
                  <c:v>5814.45</c:v>
                </c:pt>
                <c:pt idx="522">
                  <c:v>5826.0349999999999</c:v>
                </c:pt>
                <c:pt idx="523">
                  <c:v>5837.6549999999997</c:v>
                </c:pt>
                <c:pt idx="524">
                  <c:v>5849.1750000000002</c:v>
                </c:pt>
                <c:pt idx="525">
                  <c:v>5860.56</c:v>
                </c:pt>
                <c:pt idx="526">
                  <c:v>5872.22</c:v>
                </c:pt>
                <c:pt idx="527">
                  <c:v>5883.835</c:v>
                </c:pt>
                <c:pt idx="528">
                  <c:v>5895.4750000000004</c:v>
                </c:pt>
                <c:pt idx="529">
                  <c:v>5907.08</c:v>
                </c:pt>
                <c:pt idx="530">
                  <c:v>5918.71</c:v>
                </c:pt>
                <c:pt idx="531">
                  <c:v>5930.3249999999998</c:v>
                </c:pt>
                <c:pt idx="532">
                  <c:v>5941.9650000000001</c:v>
                </c:pt>
                <c:pt idx="533">
                  <c:v>5953.5950000000003</c:v>
                </c:pt>
                <c:pt idx="534">
                  <c:v>5965.21</c:v>
                </c:pt>
                <c:pt idx="535">
                  <c:v>5975.3019999999997</c:v>
                </c:pt>
                <c:pt idx="536">
                  <c:v>5976.3329999999996</c:v>
                </c:pt>
                <c:pt idx="537">
                  <c:v>5978.3159999999998</c:v>
                </c:pt>
                <c:pt idx="538">
                  <c:v>5988.09</c:v>
                </c:pt>
                <c:pt idx="539">
                  <c:v>5999.7049999999999</c:v>
                </c:pt>
                <c:pt idx="540">
                  <c:v>6011.3050000000003</c:v>
                </c:pt>
                <c:pt idx="541">
                  <c:v>6022.9350000000004</c:v>
                </c:pt>
                <c:pt idx="542">
                  <c:v>6034.38</c:v>
                </c:pt>
                <c:pt idx="543">
                  <c:v>6046</c:v>
                </c:pt>
                <c:pt idx="544">
                  <c:v>6057.1350000000002</c:v>
                </c:pt>
                <c:pt idx="545">
                  <c:v>6068.77</c:v>
                </c:pt>
                <c:pt idx="546">
                  <c:v>6080.38</c:v>
                </c:pt>
                <c:pt idx="547">
                  <c:v>6092.0050000000001</c:v>
                </c:pt>
                <c:pt idx="548">
                  <c:v>6103.5150000000003</c:v>
                </c:pt>
                <c:pt idx="549">
                  <c:v>6115.1049999999996</c:v>
                </c:pt>
                <c:pt idx="550">
                  <c:v>6126.665</c:v>
                </c:pt>
                <c:pt idx="551">
                  <c:v>6138.2849999999999</c:v>
                </c:pt>
                <c:pt idx="552">
                  <c:v>6149.915</c:v>
                </c:pt>
                <c:pt idx="553">
                  <c:v>6161.54</c:v>
                </c:pt>
                <c:pt idx="554">
                  <c:v>6173.085</c:v>
                </c:pt>
                <c:pt idx="555">
                  <c:v>6184.09</c:v>
                </c:pt>
                <c:pt idx="556">
                  <c:v>6195.7</c:v>
                </c:pt>
                <c:pt idx="557">
                  <c:v>6207.3249999999998</c:v>
                </c:pt>
                <c:pt idx="558">
                  <c:v>6218.94</c:v>
                </c:pt>
                <c:pt idx="559">
                  <c:v>6230.5150000000003</c:v>
                </c:pt>
                <c:pt idx="560">
                  <c:v>6242.1</c:v>
                </c:pt>
                <c:pt idx="561">
                  <c:v>6253.7049999999999</c:v>
                </c:pt>
                <c:pt idx="562">
                  <c:v>6265.3249999999998</c:v>
                </c:pt>
                <c:pt idx="563">
                  <c:v>6276.95</c:v>
                </c:pt>
                <c:pt idx="564">
                  <c:v>6288.5950000000003</c:v>
                </c:pt>
                <c:pt idx="565">
                  <c:v>6300.2349999999997</c:v>
                </c:pt>
                <c:pt idx="566">
                  <c:v>6311.3450000000003</c:v>
                </c:pt>
                <c:pt idx="567">
                  <c:v>6322.99</c:v>
                </c:pt>
                <c:pt idx="568">
                  <c:v>6334.61</c:v>
                </c:pt>
                <c:pt idx="569">
                  <c:v>6346.23</c:v>
                </c:pt>
                <c:pt idx="570">
                  <c:v>6357.83</c:v>
                </c:pt>
                <c:pt idx="571">
                  <c:v>6369.4650000000001</c:v>
                </c:pt>
                <c:pt idx="572">
                  <c:v>6381.0950000000003</c:v>
                </c:pt>
                <c:pt idx="573">
                  <c:v>6392.7550000000001</c:v>
                </c:pt>
                <c:pt idx="574">
                  <c:v>6404.3649999999998</c:v>
                </c:pt>
                <c:pt idx="575">
                  <c:v>6415.88</c:v>
                </c:pt>
                <c:pt idx="576">
                  <c:v>6427.4350000000004</c:v>
                </c:pt>
                <c:pt idx="577">
                  <c:v>6439.06</c:v>
                </c:pt>
                <c:pt idx="578">
                  <c:v>6450.69</c:v>
                </c:pt>
                <c:pt idx="579">
                  <c:v>6462.35</c:v>
                </c:pt>
                <c:pt idx="580">
                  <c:v>6473.9849999999997</c:v>
                </c:pt>
                <c:pt idx="581">
                  <c:v>6485.62</c:v>
                </c:pt>
                <c:pt idx="582">
                  <c:v>6497.24</c:v>
                </c:pt>
                <c:pt idx="583">
                  <c:v>6508.82</c:v>
                </c:pt>
                <c:pt idx="584">
                  <c:v>6520.4350000000004</c:v>
                </c:pt>
                <c:pt idx="585">
                  <c:v>6532.0649999999996</c:v>
                </c:pt>
                <c:pt idx="586">
                  <c:v>6543.69</c:v>
                </c:pt>
                <c:pt idx="587">
                  <c:v>6555.2150000000001</c:v>
                </c:pt>
                <c:pt idx="588">
                  <c:v>6566.86</c:v>
                </c:pt>
                <c:pt idx="589">
                  <c:v>6578.4849999999997</c:v>
                </c:pt>
                <c:pt idx="590">
                  <c:v>6589.9449999999997</c:v>
                </c:pt>
                <c:pt idx="591">
                  <c:v>6601.5150000000003</c:v>
                </c:pt>
                <c:pt idx="592">
                  <c:v>6613.1</c:v>
                </c:pt>
                <c:pt idx="593">
                  <c:v>6624.7449999999999</c:v>
                </c:pt>
                <c:pt idx="594">
                  <c:v>6636.34</c:v>
                </c:pt>
                <c:pt idx="595">
                  <c:v>6647.8</c:v>
                </c:pt>
                <c:pt idx="596">
                  <c:v>6659.4250000000002</c:v>
                </c:pt>
                <c:pt idx="597">
                  <c:v>6671.01</c:v>
                </c:pt>
                <c:pt idx="598">
                  <c:v>6682.5950000000003</c:v>
                </c:pt>
                <c:pt idx="599">
                  <c:v>6694.2049999999999</c:v>
                </c:pt>
                <c:pt idx="600">
                  <c:v>6705.81</c:v>
                </c:pt>
                <c:pt idx="601">
                  <c:v>6717.4250000000002</c:v>
                </c:pt>
                <c:pt idx="602">
                  <c:v>6729.0550000000003</c:v>
                </c:pt>
                <c:pt idx="603">
                  <c:v>6740.2349999999997</c:v>
                </c:pt>
                <c:pt idx="604">
                  <c:v>6751.7849999999999</c:v>
                </c:pt>
                <c:pt idx="605">
                  <c:v>6763.43</c:v>
                </c:pt>
                <c:pt idx="606">
                  <c:v>6775.04</c:v>
                </c:pt>
                <c:pt idx="607">
                  <c:v>6786.65</c:v>
                </c:pt>
                <c:pt idx="608">
                  <c:v>6798.2250000000004</c:v>
                </c:pt>
                <c:pt idx="609">
                  <c:v>6809.7950000000001</c:v>
                </c:pt>
                <c:pt idx="610">
                  <c:v>6821.42</c:v>
                </c:pt>
                <c:pt idx="611">
                  <c:v>6832.6949999999997</c:v>
                </c:pt>
                <c:pt idx="612">
                  <c:v>6844.3149999999996</c:v>
                </c:pt>
                <c:pt idx="613">
                  <c:v>6855.96</c:v>
                </c:pt>
                <c:pt idx="614">
                  <c:v>6867.5649999999996</c:v>
                </c:pt>
                <c:pt idx="615">
                  <c:v>6879.1549999999997</c:v>
                </c:pt>
                <c:pt idx="616">
                  <c:v>6890.82</c:v>
                </c:pt>
                <c:pt idx="617">
                  <c:v>6902.4350000000004</c:v>
                </c:pt>
                <c:pt idx="618">
                  <c:v>6914.01</c:v>
                </c:pt>
                <c:pt idx="619">
                  <c:v>6925.6149999999998</c:v>
                </c:pt>
                <c:pt idx="620">
                  <c:v>6937.26</c:v>
                </c:pt>
                <c:pt idx="621">
                  <c:v>6948.84</c:v>
                </c:pt>
                <c:pt idx="622">
                  <c:v>6960.3549999999996</c:v>
                </c:pt>
                <c:pt idx="623">
                  <c:v>6971.9849999999997</c:v>
                </c:pt>
                <c:pt idx="624">
                  <c:v>6983.6049999999996</c:v>
                </c:pt>
                <c:pt idx="625">
                  <c:v>6995.1750000000002</c:v>
                </c:pt>
                <c:pt idx="626">
                  <c:v>7006.78</c:v>
                </c:pt>
                <c:pt idx="627">
                  <c:v>7018.3549999999996</c:v>
                </c:pt>
                <c:pt idx="628">
                  <c:v>7029.9350000000004</c:v>
                </c:pt>
                <c:pt idx="629">
                  <c:v>7041.5649999999996</c:v>
                </c:pt>
                <c:pt idx="630">
                  <c:v>7053.1450000000004</c:v>
                </c:pt>
                <c:pt idx="631">
                  <c:v>7064.7150000000001</c:v>
                </c:pt>
                <c:pt idx="632">
                  <c:v>7076.1850000000004</c:v>
                </c:pt>
                <c:pt idx="633">
                  <c:v>7087.8249999999998</c:v>
                </c:pt>
                <c:pt idx="634">
                  <c:v>7099.4250000000002</c:v>
                </c:pt>
                <c:pt idx="635">
                  <c:v>7111.0249999999996</c:v>
                </c:pt>
                <c:pt idx="636">
                  <c:v>7122.6350000000002</c:v>
                </c:pt>
                <c:pt idx="637">
                  <c:v>7134.2849999999999</c:v>
                </c:pt>
                <c:pt idx="638">
                  <c:v>7145.87</c:v>
                </c:pt>
                <c:pt idx="639">
                  <c:v>7157.48</c:v>
                </c:pt>
                <c:pt idx="640">
                  <c:v>7169.0749999999998</c:v>
                </c:pt>
                <c:pt idx="641">
                  <c:v>7180.69</c:v>
                </c:pt>
                <c:pt idx="642">
                  <c:v>7192.3450000000003</c:v>
                </c:pt>
                <c:pt idx="643">
                  <c:v>7203.9949999999999</c:v>
                </c:pt>
                <c:pt idx="644">
                  <c:v>7215.5950000000003</c:v>
                </c:pt>
                <c:pt idx="645">
                  <c:v>7227.17</c:v>
                </c:pt>
                <c:pt idx="646">
                  <c:v>7238.7849999999999</c:v>
                </c:pt>
                <c:pt idx="647">
                  <c:v>7250.4250000000002</c:v>
                </c:pt>
                <c:pt idx="648">
                  <c:v>7262.0450000000001</c:v>
                </c:pt>
                <c:pt idx="649">
                  <c:v>7273.6850000000004</c:v>
                </c:pt>
                <c:pt idx="650">
                  <c:v>7285.2049999999999</c:v>
                </c:pt>
                <c:pt idx="651">
                  <c:v>7296.83</c:v>
                </c:pt>
                <c:pt idx="652">
                  <c:v>7308.27</c:v>
                </c:pt>
                <c:pt idx="653">
                  <c:v>7319.9</c:v>
                </c:pt>
                <c:pt idx="654">
                  <c:v>7331.51</c:v>
                </c:pt>
                <c:pt idx="655">
                  <c:v>7343.05</c:v>
                </c:pt>
                <c:pt idx="656">
                  <c:v>7354.6750000000002</c:v>
                </c:pt>
                <c:pt idx="657">
                  <c:v>7366.33</c:v>
                </c:pt>
                <c:pt idx="658">
                  <c:v>7377.9250000000002</c:v>
                </c:pt>
                <c:pt idx="659">
                  <c:v>7389.5450000000001</c:v>
                </c:pt>
                <c:pt idx="660">
                  <c:v>7400.9750000000004</c:v>
                </c:pt>
                <c:pt idx="661">
                  <c:v>7412.58</c:v>
                </c:pt>
                <c:pt idx="662">
                  <c:v>7424.19</c:v>
                </c:pt>
                <c:pt idx="663">
                  <c:v>7435.8249999999998</c:v>
                </c:pt>
                <c:pt idx="664">
                  <c:v>7447.4350000000004</c:v>
                </c:pt>
                <c:pt idx="665">
                  <c:v>7459.05</c:v>
                </c:pt>
                <c:pt idx="666">
                  <c:v>7470.625</c:v>
                </c:pt>
                <c:pt idx="667">
                  <c:v>7482.2150000000001</c:v>
                </c:pt>
                <c:pt idx="668">
                  <c:v>7493.84</c:v>
                </c:pt>
                <c:pt idx="669">
                  <c:v>7505.34</c:v>
                </c:pt>
                <c:pt idx="670">
                  <c:v>7516.78</c:v>
                </c:pt>
                <c:pt idx="671">
                  <c:v>7528.39</c:v>
                </c:pt>
                <c:pt idx="672">
                  <c:v>7540.0050000000001</c:v>
                </c:pt>
                <c:pt idx="673">
                  <c:v>7551.6549999999997</c:v>
                </c:pt>
                <c:pt idx="674">
                  <c:v>7563.29</c:v>
                </c:pt>
                <c:pt idx="675">
                  <c:v>7574.91</c:v>
                </c:pt>
                <c:pt idx="676">
                  <c:v>7586.5550000000003</c:v>
                </c:pt>
                <c:pt idx="677">
                  <c:v>7598.19</c:v>
                </c:pt>
                <c:pt idx="678">
                  <c:v>7609.81</c:v>
                </c:pt>
                <c:pt idx="679">
                  <c:v>7621.2950000000001</c:v>
                </c:pt>
                <c:pt idx="680">
                  <c:v>7632.7449999999999</c:v>
                </c:pt>
                <c:pt idx="681">
                  <c:v>7644.39</c:v>
                </c:pt>
                <c:pt idx="682">
                  <c:v>7655.91</c:v>
                </c:pt>
                <c:pt idx="683">
                  <c:v>7667.52</c:v>
                </c:pt>
                <c:pt idx="684">
                  <c:v>7679.1850000000004</c:v>
                </c:pt>
                <c:pt idx="685">
                  <c:v>7690.75</c:v>
                </c:pt>
                <c:pt idx="686">
                  <c:v>7702.38</c:v>
                </c:pt>
                <c:pt idx="687">
                  <c:v>7713.99</c:v>
                </c:pt>
                <c:pt idx="688">
                  <c:v>7725.5649999999996</c:v>
                </c:pt>
                <c:pt idx="689">
                  <c:v>7737.23</c:v>
                </c:pt>
                <c:pt idx="690">
                  <c:v>7748.8950000000004</c:v>
                </c:pt>
                <c:pt idx="691">
                  <c:v>7760.46</c:v>
                </c:pt>
                <c:pt idx="692">
                  <c:v>7772.085</c:v>
                </c:pt>
                <c:pt idx="693">
                  <c:v>7783.7250000000004</c:v>
                </c:pt>
                <c:pt idx="694">
                  <c:v>7795.3450000000003</c:v>
                </c:pt>
                <c:pt idx="695">
                  <c:v>7806.91</c:v>
                </c:pt>
                <c:pt idx="696">
                  <c:v>7818.55</c:v>
                </c:pt>
                <c:pt idx="697">
                  <c:v>7830.1949999999997</c:v>
                </c:pt>
                <c:pt idx="698">
                  <c:v>7841.7550000000001</c:v>
                </c:pt>
                <c:pt idx="699">
                  <c:v>7844.3</c:v>
                </c:pt>
                <c:pt idx="700">
                  <c:v>7855.8850000000002</c:v>
                </c:pt>
                <c:pt idx="701">
                  <c:v>7867.49</c:v>
                </c:pt>
                <c:pt idx="702">
                  <c:v>7879.08</c:v>
                </c:pt>
                <c:pt idx="703">
                  <c:v>7890.65</c:v>
                </c:pt>
                <c:pt idx="704">
                  <c:v>7902.2650000000003</c:v>
                </c:pt>
                <c:pt idx="705">
                  <c:v>7913.9</c:v>
                </c:pt>
                <c:pt idx="706">
                  <c:v>7925.51</c:v>
                </c:pt>
                <c:pt idx="707">
                  <c:v>7937.125</c:v>
                </c:pt>
                <c:pt idx="708">
                  <c:v>7948.7849999999999</c:v>
                </c:pt>
                <c:pt idx="709">
                  <c:v>7960.45</c:v>
                </c:pt>
                <c:pt idx="710">
                  <c:v>7972.1049999999996</c:v>
                </c:pt>
                <c:pt idx="711">
                  <c:v>7983.7349999999997</c:v>
                </c:pt>
                <c:pt idx="712">
                  <c:v>7995.21</c:v>
                </c:pt>
                <c:pt idx="713">
                  <c:v>8006.585</c:v>
                </c:pt>
                <c:pt idx="714">
                  <c:v>8018.1949999999997</c:v>
                </c:pt>
                <c:pt idx="715">
                  <c:v>8029.8450000000003</c:v>
                </c:pt>
                <c:pt idx="716">
                  <c:v>8041.5249999999996</c:v>
                </c:pt>
                <c:pt idx="717">
                  <c:v>8052.7849999999999</c:v>
                </c:pt>
                <c:pt idx="718">
                  <c:v>8064.4049999999997</c:v>
                </c:pt>
                <c:pt idx="719">
                  <c:v>8075.96</c:v>
                </c:pt>
                <c:pt idx="720">
                  <c:v>8087.62</c:v>
                </c:pt>
                <c:pt idx="721">
                  <c:v>8099.26</c:v>
                </c:pt>
                <c:pt idx="722">
                  <c:v>8110.8950000000004</c:v>
                </c:pt>
                <c:pt idx="723">
                  <c:v>8122.5249999999996</c:v>
                </c:pt>
                <c:pt idx="724">
                  <c:v>8134.15</c:v>
                </c:pt>
                <c:pt idx="725">
                  <c:v>8145.7849999999999</c:v>
                </c:pt>
                <c:pt idx="726">
                  <c:v>8157.4</c:v>
                </c:pt>
                <c:pt idx="727">
                  <c:v>8169.0249999999996</c:v>
                </c:pt>
                <c:pt idx="728">
                  <c:v>8180.6</c:v>
                </c:pt>
                <c:pt idx="729">
                  <c:v>8192.2150000000001</c:v>
                </c:pt>
                <c:pt idx="730">
                  <c:v>8203.83</c:v>
                </c:pt>
                <c:pt idx="731">
                  <c:v>8215.4249999999993</c:v>
                </c:pt>
                <c:pt idx="732">
                  <c:v>8227.0400000000009</c:v>
                </c:pt>
                <c:pt idx="733">
                  <c:v>8238.67</c:v>
                </c:pt>
                <c:pt idx="734">
                  <c:v>8250.2950000000001</c:v>
                </c:pt>
                <c:pt idx="735">
                  <c:v>8261.9249999999993</c:v>
                </c:pt>
                <c:pt idx="736">
                  <c:v>8273.5049999999992</c:v>
                </c:pt>
                <c:pt idx="737">
                  <c:v>8285.1149999999998</c:v>
                </c:pt>
                <c:pt idx="738">
                  <c:v>8296.7649999999994</c:v>
                </c:pt>
                <c:pt idx="739">
                  <c:v>8308.36</c:v>
                </c:pt>
                <c:pt idx="740">
                  <c:v>8319.5450000000001</c:v>
                </c:pt>
                <c:pt idx="741">
                  <c:v>8331.18</c:v>
                </c:pt>
                <c:pt idx="742">
                  <c:v>8342.7950000000001</c:v>
                </c:pt>
                <c:pt idx="743">
                  <c:v>8354.4050000000007</c:v>
                </c:pt>
                <c:pt idx="744">
                  <c:v>8366.01</c:v>
                </c:pt>
                <c:pt idx="745">
                  <c:v>8377.6550000000007</c:v>
                </c:pt>
                <c:pt idx="746">
                  <c:v>8389.2350000000006</c:v>
                </c:pt>
                <c:pt idx="747">
                  <c:v>8400.8349999999991</c:v>
                </c:pt>
                <c:pt idx="748">
                  <c:v>8412.51</c:v>
                </c:pt>
                <c:pt idx="749">
                  <c:v>8424.23</c:v>
                </c:pt>
                <c:pt idx="750">
                  <c:v>8435.8349999999991</c:v>
                </c:pt>
                <c:pt idx="751">
                  <c:v>8447.4249999999993</c:v>
                </c:pt>
                <c:pt idx="752">
                  <c:v>8458.85</c:v>
                </c:pt>
                <c:pt idx="753">
                  <c:v>8470.0450000000001</c:v>
                </c:pt>
                <c:pt idx="754">
                  <c:v>8481.4650000000001</c:v>
                </c:pt>
                <c:pt idx="755">
                  <c:v>8493.0849999999991</c:v>
                </c:pt>
                <c:pt idx="756">
                  <c:v>8504.7000000000007</c:v>
                </c:pt>
                <c:pt idx="757">
                  <c:v>8516.2749999999996</c:v>
                </c:pt>
                <c:pt idx="758">
                  <c:v>8527.9</c:v>
                </c:pt>
                <c:pt idx="759">
                  <c:v>8539.3649999999998</c:v>
                </c:pt>
                <c:pt idx="760">
                  <c:v>8550.9549999999999</c:v>
                </c:pt>
                <c:pt idx="761">
                  <c:v>8562.5750000000007</c:v>
                </c:pt>
                <c:pt idx="762">
                  <c:v>8574.1949999999997</c:v>
                </c:pt>
                <c:pt idx="763">
                  <c:v>8585.8349999999991</c:v>
                </c:pt>
                <c:pt idx="764">
                  <c:v>8597.44</c:v>
                </c:pt>
                <c:pt idx="765">
                  <c:v>8609.0750000000007</c:v>
                </c:pt>
                <c:pt idx="766">
                  <c:v>8620.7150000000001</c:v>
                </c:pt>
                <c:pt idx="767">
                  <c:v>8632.3349999999991</c:v>
                </c:pt>
                <c:pt idx="768">
                  <c:v>8643.8950000000004</c:v>
                </c:pt>
                <c:pt idx="769">
                  <c:v>8651.1949999999997</c:v>
                </c:pt>
                <c:pt idx="770">
                  <c:v>8654.2999999999993</c:v>
                </c:pt>
                <c:pt idx="771">
                  <c:v>8655.42</c:v>
                </c:pt>
                <c:pt idx="772">
                  <c:v>8667.0249999999996</c:v>
                </c:pt>
                <c:pt idx="773">
                  <c:v>8678.64</c:v>
                </c:pt>
                <c:pt idx="774">
                  <c:v>8690.27</c:v>
                </c:pt>
                <c:pt idx="775">
                  <c:v>8701.8449999999993</c:v>
                </c:pt>
                <c:pt idx="776">
                  <c:v>8713.4950000000008</c:v>
                </c:pt>
                <c:pt idx="777">
                  <c:v>8725.09</c:v>
                </c:pt>
                <c:pt idx="778">
                  <c:v>8736.07</c:v>
                </c:pt>
                <c:pt idx="779">
                  <c:v>8747.68</c:v>
                </c:pt>
                <c:pt idx="780">
                  <c:v>8758.7000000000007</c:v>
                </c:pt>
                <c:pt idx="781">
                  <c:v>8770.36</c:v>
                </c:pt>
                <c:pt idx="782">
                  <c:v>8781.8950000000004</c:v>
                </c:pt>
                <c:pt idx="783">
                  <c:v>8793.5049999999992</c:v>
                </c:pt>
                <c:pt idx="784">
                  <c:v>8804.57</c:v>
                </c:pt>
                <c:pt idx="785">
                  <c:v>8816.1650000000009</c:v>
                </c:pt>
                <c:pt idx="786">
                  <c:v>8827.6949999999997</c:v>
                </c:pt>
                <c:pt idx="787">
                  <c:v>8839.2849999999999</c:v>
                </c:pt>
                <c:pt idx="788">
                  <c:v>8850.91</c:v>
                </c:pt>
                <c:pt idx="789">
                  <c:v>8862.4750000000004</c:v>
                </c:pt>
                <c:pt idx="790">
                  <c:v>8874.1200000000008</c:v>
                </c:pt>
                <c:pt idx="791">
                  <c:v>8885.2749999999996</c:v>
                </c:pt>
                <c:pt idx="792">
                  <c:v>8896.875</c:v>
                </c:pt>
                <c:pt idx="793">
                  <c:v>8908.4750000000004</c:v>
                </c:pt>
                <c:pt idx="794">
                  <c:v>8920.0949999999993</c:v>
                </c:pt>
                <c:pt idx="795">
                  <c:v>8931.5400000000009</c:v>
                </c:pt>
                <c:pt idx="796">
                  <c:v>8942.8250000000007</c:v>
                </c:pt>
                <c:pt idx="797">
                  <c:v>8954.4249999999993</c:v>
                </c:pt>
                <c:pt idx="798">
                  <c:v>8966.0750000000007</c:v>
                </c:pt>
                <c:pt idx="799">
                  <c:v>8977.7049999999999</c:v>
                </c:pt>
                <c:pt idx="800">
                  <c:v>8989.2049999999999</c:v>
                </c:pt>
                <c:pt idx="801">
                  <c:v>9000.7950000000001</c:v>
                </c:pt>
                <c:pt idx="802">
                  <c:v>9012.14</c:v>
                </c:pt>
                <c:pt idx="803">
                  <c:v>9023.77</c:v>
                </c:pt>
                <c:pt idx="804">
                  <c:v>9035.14</c:v>
                </c:pt>
                <c:pt idx="805">
                  <c:v>9046.7749999999996</c:v>
                </c:pt>
                <c:pt idx="806">
                  <c:v>9058.4</c:v>
                </c:pt>
                <c:pt idx="807">
                  <c:v>9070.01</c:v>
                </c:pt>
                <c:pt idx="808">
                  <c:v>9081.625</c:v>
                </c:pt>
                <c:pt idx="809">
                  <c:v>9093.23</c:v>
                </c:pt>
                <c:pt idx="810">
                  <c:v>9104.8649999999998</c:v>
                </c:pt>
                <c:pt idx="811">
                  <c:v>9116.5</c:v>
                </c:pt>
                <c:pt idx="812">
                  <c:v>9128.1450000000004</c:v>
                </c:pt>
                <c:pt idx="813">
                  <c:v>9139.7199999999993</c:v>
                </c:pt>
                <c:pt idx="814">
                  <c:v>9151.2999999999993</c:v>
                </c:pt>
                <c:pt idx="815">
                  <c:v>9162.9449999999997</c:v>
                </c:pt>
                <c:pt idx="816">
                  <c:v>9174.5300000000007</c:v>
                </c:pt>
                <c:pt idx="817">
                  <c:v>9186.1650000000009</c:v>
                </c:pt>
                <c:pt idx="818">
                  <c:v>9197.77</c:v>
                </c:pt>
                <c:pt idx="819">
                  <c:v>9209.3449999999993</c:v>
                </c:pt>
                <c:pt idx="820">
                  <c:v>9220.9850000000006</c:v>
                </c:pt>
                <c:pt idx="821">
                  <c:v>9232.4349999999995</c:v>
                </c:pt>
                <c:pt idx="822">
                  <c:v>9243.85</c:v>
                </c:pt>
                <c:pt idx="823">
                  <c:v>9255.4349999999995</c:v>
                </c:pt>
                <c:pt idx="824">
                  <c:v>9267.0249999999996</c:v>
                </c:pt>
                <c:pt idx="825">
                  <c:v>9278.61</c:v>
                </c:pt>
                <c:pt idx="826">
                  <c:v>9290.2150000000001</c:v>
                </c:pt>
                <c:pt idx="827">
                  <c:v>9301.8349999999991</c:v>
                </c:pt>
                <c:pt idx="828">
                  <c:v>9313.4950000000008</c:v>
                </c:pt>
                <c:pt idx="829">
                  <c:v>9325.0550000000003</c:v>
                </c:pt>
                <c:pt idx="830">
                  <c:v>9336.1550000000007</c:v>
                </c:pt>
                <c:pt idx="831">
                  <c:v>9347.7950000000001</c:v>
                </c:pt>
                <c:pt idx="832">
                  <c:v>9359.2199999999993</c:v>
                </c:pt>
                <c:pt idx="833">
                  <c:v>9370.8250000000007</c:v>
                </c:pt>
                <c:pt idx="834">
                  <c:v>9382.44</c:v>
                </c:pt>
                <c:pt idx="835">
                  <c:v>9394.0249999999996</c:v>
                </c:pt>
                <c:pt idx="836">
                  <c:v>9405.6350000000002</c:v>
                </c:pt>
                <c:pt idx="837">
                  <c:v>9417.2749999999996</c:v>
                </c:pt>
                <c:pt idx="838">
                  <c:v>9428.8950000000004</c:v>
                </c:pt>
                <c:pt idx="839">
                  <c:v>9440.49</c:v>
                </c:pt>
                <c:pt idx="840">
                  <c:v>9452.125</c:v>
                </c:pt>
                <c:pt idx="841">
                  <c:v>9463.7450000000008</c:v>
                </c:pt>
                <c:pt idx="842">
                  <c:v>9475.3950000000004</c:v>
                </c:pt>
                <c:pt idx="843">
                  <c:v>9487.0450000000001</c:v>
                </c:pt>
                <c:pt idx="844">
                  <c:v>9498.6450000000004</c:v>
                </c:pt>
                <c:pt idx="845">
                  <c:v>9510.1450000000004</c:v>
                </c:pt>
                <c:pt idx="846">
                  <c:v>9521.7749999999996</c:v>
                </c:pt>
                <c:pt idx="847">
                  <c:v>9533.3549999999996</c:v>
                </c:pt>
                <c:pt idx="848">
                  <c:v>9545</c:v>
                </c:pt>
                <c:pt idx="849">
                  <c:v>9556.6</c:v>
                </c:pt>
                <c:pt idx="850">
                  <c:v>9568.2250000000004</c:v>
                </c:pt>
                <c:pt idx="851">
                  <c:v>9579.8449999999993</c:v>
                </c:pt>
                <c:pt idx="852">
                  <c:v>9591.4500000000007</c:v>
                </c:pt>
                <c:pt idx="853">
                  <c:v>9603.0650000000005</c:v>
                </c:pt>
                <c:pt idx="854">
                  <c:v>9614.68</c:v>
                </c:pt>
                <c:pt idx="855">
                  <c:v>9626.27</c:v>
                </c:pt>
                <c:pt idx="856">
                  <c:v>9637.7749999999996</c:v>
                </c:pt>
                <c:pt idx="857">
                  <c:v>9649.42</c:v>
                </c:pt>
                <c:pt idx="858">
                  <c:v>9660.9950000000008</c:v>
                </c:pt>
                <c:pt idx="859">
                  <c:v>9672.56</c:v>
                </c:pt>
                <c:pt idx="860">
                  <c:v>9684.15</c:v>
                </c:pt>
                <c:pt idx="861">
                  <c:v>9695.8050000000003</c:v>
                </c:pt>
                <c:pt idx="862">
                  <c:v>9707.3050000000003</c:v>
                </c:pt>
                <c:pt idx="863">
                  <c:v>9718.9349999999995</c:v>
                </c:pt>
                <c:pt idx="864">
                  <c:v>9730.58</c:v>
                </c:pt>
                <c:pt idx="865">
                  <c:v>9742.2099999999991</c:v>
                </c:pt>
                <c:pt idx="866">
                  <c:v>9753.8449999999993</c:v>
                </c:pt>
                <c:pt idx="867">
                  <c:v>9765.4599999999991</c:v>
                </c:pt>
                <c:pt idx="868">
                  <c:v>9776.4349999999995</c:v>
                </c:pt>
                <c:pt idx="869">
                  <c:v>9788.08</c:v>
                </c:pt>
                <c:pt idx="870">
                  <c:v>9799.6450000000004</c:v>
                </c:pt>
                <c:pt idx="871">
                  <c:v>9811.3050000000003</c:v>
                </c:pt>
                <c:pt idx="872">
                  <c:v>9822.8700000000008</c:v>
                </c:pt>
                <c:pt idx="873">
                  <c:v>9834.4500000000007</c:v>
                </c:pt>
                <c:pt idx="874">
                  <c:v>9846.0849999999991</c:v>
                </c:pt>
                <c:pt idx="875">
                  <c:v>9857.5149999999994</c:v>
                </c:pt>
                <c:pt idx="876">
                  <c:v>9869.11</c:v>
                </c:pt>
                <c:pt idx="877">
                  <c:v>9880.4850000000006</c:v>
                </c:pt>
                <c:pt idx="878">
                  <c:v>9892.0049999999992</c:v>
                </c:pt>
                <c:pt idx="879">
                  <c:v>9903.6299999999992</c:v>
                </c:pt>
                <c:pt idx="880">
                  <c:v>9915.2549999999992</c:v>
                </c:pt>
                <c:pt idx="881">
                  <c:v>9926.8549999999996</c:v>
                </c:pt>
                <c:pt idx="882">
                  <c:v>9938.39</c:v>
                </c:pt>
                <c:pt idx="883">
                  <c:v>9949.9249999999993</c:v>
                </c:pt>
                <c:pt idx="884">
                  <c:v>9961.3549999999996</c:v>
                </c:pt>
                <c:pt idx="885">
                  <c:v>9972.9699999999993</c:v>
                </c:pt>
                <c:pt idx="886">
                  <c:v>9984.2199999999993</c:v>
                </c:pt>
                <c:pt idx="887">
                  <c:v>9995.8349999999991</c:v>
                </c:pt>
                <c:pt idx="888">
                  <c:v>10007.455</c:v>
                </c:pt>
                <c:pt idx="889">
                  <c:v>10018.985000000001</c:v>
                </c:pt>
                <c:pt idx="890">
                  <c:v>10030.575000000001</c:v>
                </c:pt>
                <c:pt idx="891">
                  <c:v>10042.205</c:v>
                </c:pt>
                <c:pt idx="892">
                  <c:v>10053.799999999999</c:v>
                </c:pt>
                <c:pt idx="893">
                  <c:v>10065.379999999999</c:v>
                </c:pt>
                <c:pt idx="894">
                  <c:v>10077</c:v>
                </c:pt>
                <c:pt idx="895">
                  <c:v>10088.555</c:v>
                </c:pt>
                <c:pt idx="896">
                  <c:v>10100.14</c:v>
                </c:pt>
                <c:pt idx="897">
                  <c:v>10111.764999999999</c:v>
                </c:pt>
                <c:pt idx="898">
                  <c:v>10123.405000000001</c:v>
                </c:pt>
                <c:pt idx="899">
                  <c:v>10135.014999999999</c:v>
                </c:pt>
                <c:pt idx="900">
                  <c:v>10146.525</c:v>
                </c:pt>
                <c:pt idx="901">
                  <c:v>10158.120000000001</c:v>
                </c:pt>
                <c:pt idx="902">
                  <c:v>10169.715</c:v>
                </c:pt>
                <c:pt idx="903">
                  <c:v>10181.209999999999</c:v>
                </c:pt>
                <c:pt idx="904">
                  <c:v>10192.81</c:v>
                </c:pt>
                <c:pt idx="905">
                  <c:v>10204.375</c:v>
                </c:pt>
                <c:pt idx="906">
                  <c:v>10215.985000000001</c:v>
                </c:pt>
                <c:pt idx="907">
                  <c:v>10227.565000000001</c:v>
                </c:pt>
                <c:pt idx="908">
                  <c:v>10239.14</c:v>
                </c:pt>
                <c:pt idx="909">
                  <c:v>10250.655000000001</c:v>
                </c:pt>
                <c:pt idx="910">
                  <c:v>10261.655000000001</c:v>
                </c:pt>
                <c:pt idx="911">
                  <c:v>10273.27</c:v>
                </c:pt>
                <c:pt idx="912">
                  <c:v>10284.475</c:v>
                </c:pt>
                <c:pt idx="913">
                  <c:v>10296.094999999999</c:v>
                </c:pt>
                <c:pt idx="914">
                  <c:v>10307.68</c:v>
                </c:pt>
                <c:pt idx="915">
                  <c:v>10319.305</c:v>
                </c:pt>
                <c:pt idx="916">
                  <c:v>10330.915000000001</c:v>
                </c:pt>
                <c:pt idx="917">
                  <c:v>10342.530000000001</c:v>
                </c:pt>
                <c:pt idx="918">
                  <c:v>10354.09</c:v>
                </c:pt>
                <c:pt idx="919">
                  <c:v>10365.725</c:v>
                </c:pt>
                <c:pt idx="920">
                  <c:v>10376.905000000001</c:v>
                </c:pt>
                <c:pt idx="921">
                  <c:v>10388.535</c:v>
                </c:pt>
                <c:pt idx="922">
                  <c:v>10400.195</c:v>
                </c:pt>
                <c:pt idx="923">
                  <c:v>10411.865</c:v>
                </c:pt>
                <c:pt idx="924">
                  <c:v>10423.504999999999</c:v>
                </c:pt>
                <c:pt idx="925">
                  <c:v>10435.094999999999</c:v>
                </c:pt>
                <c:pt idx="926">
                  <c:v>10446.715</c:v>
                </c:pt>
                <c:pt idx="927">
                  <c:v>10457.945</c:v>
                </c:pt>
                <c:pt idx="928">
                  <c:v>10469.57</c:v>
                </c:pt>
                <c:pt idx="929">
                  <c:v>10481.174999999999</c:v>
                </c:pt>
                <c:pt idx="930">
                  <c:v>10492.785</c:v>
                </c:pt>
                <c:pt idx="931">
                  <c:v>10504.275</c:v>
                </c:pt>
                <c:pt idx="932">
                  <c:v>10515.87</c:v>
                </c:pt>
                <c:pt idx="933">
                  <c:v>10527.495000000001</c:v>
                </c:pt>
                <c:pt idx="934">
                  <c:v>10539.084999999999</c:v>
                </c:pt>
                <c:pt idx="935">
                  <c:v>10550.73</c:v>
                </c:pt>
                <c:pt idx="936">
                  <c:v>10558.815000000001</c:v>
                </c:pt>
                <c:pt idx="937">
                  <c:v>10570.14</c:v>
                </c:pt>
                <c:pt idx="938">
                  <c:v>10581.775</c:v>
                </c:pt>
                <c:pt idx="939">
                  <c:v>10593.34</c:v>
                </c:pt>
                <c:pt idx="940">
                  <c:v>10604.96</c:v>
                </c:pt>
                <c:pt idx="941">
                  <c:v>10616.605</c:v>
                </c:pt>
                <c:pt idx="942">
                  <c:v>10628.184999999999</c:v>
                </c:pt>
                <c:pt idx="943">
                  <c:v>10639.69</c:v>
                </c:pt>
                <c:pt idx="944">
                  <c:v>10651.264999999999</c:v>
                </c:pt>
                <c:pt idx="945">
                  <c:v>10662.805</c:v>
                </c:pt>
                <c:pt idx="946">
                  <c:v>10674.43</c:v>
                </c:pt>
                <c:pt idx="947">
                  <c:v>10686.06</c:v>
                </c:pt>
                <c:pt idx="948">
                  <c:v>10697.63</c:v>
                </c:pt>
                <c:pt idx="949">
                  <c:v>10709.264999999999</c:v>
                </c:pt>
                <c:pt idx="950">
                  <c:v>10720.895</c:v>
                </c:pt>
                <c:pt idx="951">
                  <c:v>10732.4</c:v>
                </c:pt>
                <c:pt idx="952">
                  <c:v>10743.975</c:v>
                </c:pt>
                <c:pt idx="953">
                  <c:v>10755.594999999999</c:v>
                </c:pt>
                <c:pt idx="954">
                  <c:v>10767.205</c:v>
                </c:pt>
                <c:pt idx="955">
                  <c:v>10778.825000000001</c:v>
                </c:pt>
                <c:pt idx="956">
                  <c:v>10790.125</c:v>
                </c:pt>
                <c:pt idx="957">
                  <c:v>10801.625</c:v>
                </c:pt>
                <c:pt idx="958">
                  <c:v>10805.36</c:v>
                </c:pt>
                <c:pt idx="959">
                  <c:v>10816.23</c:v>
                </c:pt>
                <c:pt idx="960">
                  <c:v>10827.77</c:v>
                </c:pt>
                <c:pt idx="961">
                  <c:v>10839.135</c:v>
                </c:pt>
                <c:pt idx="962">
                  <c:v>10850.78</c:v>
                </c:pt>
                <c:pt idx="963">
                  <c:v>10862.4</c:v>
                </c:pt>
                <c:pt idx="964">
                  <c:v>10874.04</c:v>
                </c:pt>
                <c:pt idx="965">
                  <c:v>10885.635</c:v>
                </c:pt>
                <c:pt idx="966">
                  <c:v>10897.215</c:v>
                </c:pt>
                <c:pt idx="967">
                  <c:v>10908.705</c:v>
                </c:pt>
                <c:pt idx="968">
                  <c:v>10920.334999999999</c:v>
                </c:pt>
                <c:pt idx="969">
                  <c:v>10931.79</c:v>
                </c:pt>
                <c:pt idx="970">
                  <c:v>10943.355</c:v>
                </c:pt>
                <c:pt idx="971">
                  <c:v>10954.85</c:v>
                </c:pt>
                <c:pt idx="972">
                  <c:v>10966.25</c:v>
                </c:pt>
                <c:pt idx="973">
                  <c:v>10977.89</c:v>
                </c:pt>
                <c:pt idx="974">
                  <c:v>10989.46</c:v>
                </c:pt>
                <c:pt idx="975">
                  <c:v>10998.984</c:v>
                </c:pt>
                <c:pt idx="976">
                  <c:v>10999.856</c:v>
                </c:pt>
                <c:pt idx="977">
                  <c:v>11000.816000000001</c:v>
                </c:pt>
                <c:pt idx="978">
                  <c:v>11002.85</c:v>
                </c:pt>
                <c:pt idx="979">
                  <c:v>11012.635</c:v>
                </c:pt>
                <c:pt idx="980">
                  <c:v>11024.215</c:v>
                </c:pt>
                <c:pt idx="981">
                  <c:v>11035.89</c:v>
                </c:pt>
                <c:pt idx="982">
                  <c:v>11047.365</c:v>
                </c:pt>
                <c:pt idx="983">
                  <c:v>11059.014999999999</c:v>
                </c:pt>
                <c:pt idx="984">
                  <c:v>11070.645</c:v>
                </c:pt>
                <c:pt idx="985">
                  <c:v>11082.174999999999</c:v>
                </c:pt>
                <c:pt idx="986">
                  <c:v>11093.81</c:v>
                </c:pt>
                <c:pt idx="987">
                  <c:v>11105.375</c:v>
                </c:pt>
                <c:pt idx="988">
                  <c:v>11116.934999999999</c:v>
                </c:pt>
                <c:pt idx="989">
                  <c:v>11128.565000000001</c:v>
                </c:pt>
                <c:pt idx="990">
                  <c:v>11140.145</c:v>
                </c:pt>
                <c:pt idx="991">
                  <c:v>11151.18</c:v>
                </c:pt>
                <c:pt idx="992">
                  <c:v>11162.81</c:v>
                </c:pt>
                <c:pt idx="993">
                  <c:v>11174.42</c:v>
                </c:pt>
                <c:pt idx="994">
                  <c:v>11186.025</c:v>
                </c:pt>
                <c:pt idx="995">
                  <c:v>11197.625</c:v>
                </c:pt>
                <c:pt idx="996">
                  <c:v>11209.05</c:v>
                </c:pt>
                <c:pt idx="997">
                  <c:v>11220.7</c:v>
                </c:pt>
                <c:pt idx="998">
                  <c:v>11232.325000000001</c:v>
                </c:pt>
                <c:pt idx="999">
                  <c:v>11243.674999999999</c:v>
                </c:pt>
                <c:pt idx="1000">
                  <c:v>11255.254999999999</c:v>
                </c:pt>
                <c:pt idx="1001">
                  <c:v>11266.844999999999</c:v>
                </c:pt>
                <c:pt idx="1002">
                  <c:v>11278.455</c:v>
                </c:pt>
                <c:pt idx="1003">
                  <c:v>11286.97</c:v>
                </c:pt>
                <c:pt idx="1004">
                  <c:v>11298.385</c:v>
                </c:pt>
                <c:pt idx="1005">
                  <c:v>11309.98</c:v>
                </c:pt>
                <c:pt idx="1006">
                  <c:v>11321.61</c:v>
                </c:pt>
                <c:pt idx="1007">
                  <c:v>11333.115</c:v>
                </c:pt>
                <c:pt idx="1008">
                  <c:v>11344.71</c:v>
                </c:pt>
                <c:pt idx="1009">
                  <c:v>11356.3</c:v>
                </c:pt>
                <c:pt idx="1010">
                  <c:v>11367.915000000001</c:v>
                </c:pt>
                <c:pt idx="1011">
                  <c:v>11379.55</c:v>
                </c:pt>
                <c:pt idx="1012">
                  <c:v>11391.21</c:v>
                </c:pt>
                <c:pt idx="1013">
                  <c:v>11402.86</c:v>
                </c:pt>
                <c:pt idx="1014">
                  <c:v>11414.5</c:v>
                </c:pt>
                <c:pt idx="1015">
                  <c:v>11426.125</c:v>
                </c:pt>
                <c:pt idx="1016">
                  <c:v>11437.305</c:v>
                </c:pt>
                <c:pt idx="1017">
                  <c:v>11448.924999999999</c:v>
                </c:pt>
                <c:pt idx="1018">
                  <c:v>11460.34</c:v>
                </c:pt>
                <c:pt idx="1019">
                  <c:v>11471.94</c:v>
                </c:pt>
                <c:pt idx="1020">
                  <c:v>11483.58</c:v>
                </c:pt>
                <c:pt idx="1021">
                  <c:v>11494.584999999999</c:v>
                </c:pt>
                <c:pt idx="1022">
                  <c:v>11506.165000000001</c:v>
                </c:pt>
                <c:pt idx="1023">
                  <c:v>11517.805</c:v>
                </c:pt>
                <c:pt idx="1024">
                  <c:v>11529.334999999999</c:v>
                </c:pt>
                <c:pt idx="1025">
                  <c:v>11540.975</c:v>
                </c:pt>
                <c:pt idx="1026">
                  <c:v>11552.584999999999</c:v>
                </c:pt>
                <c:pt idx="1027">
                  <c:v>11564.235000000001</c:v>
                </c:pt>
                <c:pt idx="1028">
                  <c:v>11575.844999999999</c:v>
                </c:pt>
                <c:pt idx="1029">
                  <c:v>11587.495000000001</c:v>
                </c:pt>
                <c:pt idx="1030">
                  <c:v>11599.105</c:v>
                </c:pt>
                <c:pt idx="1031">
                  <c:v>11610.745000000001</c:v>
                </c:pt>
                <c:pt idx="1032">
                  <c:v>11622.33</c:v>
                </c:pt>
                <c:pt idx="1033">
                  <c:v>11633.83</c:v>
                </c:pt>
                <c:pt idx="1034">
                  <c:v>11645.434999999999</c:v>
                </c:pt>
                <c:pt idx="1035">
                  <c:v>11657.065000000001</c:v>
                </c:pt>
                <c:pt idx="1036">
                  <c:v>11668.66</c:v>
                </c:pt>
                <c:pt idx="1037">
                  <c:v>11680.27</c:v>
                </c:pt>
                <c:pt idx="1038">
                  <c:v>11691.865</c:v>
                </c:pt>
                <c:pt idx="1039">
                  <c:v>11703.49</c:v>
                </c:pt>
                <c:pt idx="1040">
                  <c:v>11715.125</c:v>
                </c:pt>
                <c:pt idx="1041">
                  <c:v>11726.745000000001</c:v>
                </c:pt>
                <c:pt idx="1042">
                  <c:v>11738.325000000001</c:v>
                </c:pt>
                <c:pt idx="1043">
                  <c:v>11749.9</c:v>
                </c:pt>
                <c:pt idx="1044">
                  <c:v>11761.514999999999</c:v>
                </c:pt>
                <c:pt idx="1045">
                  <c:v>11773.135</c:v>
                </c:pt>
                <c:pt idx="1046">
                  <c:v>11784.795</c:v>
                </c:pt>
                <c:pt idx="1047">
                  <c:v>11796.36</c:v>
                </c:pt>
                <c:pt idx="1048">
                  <c:v>11807.99</c:v>
                </c:pt>
                <c:pt idx="1049">
                  <c:v>11819.615</c:v>
                </c:pt>
                <c:pt idx="1050">
                  <c:v>11831.235000000001</c:v>
                </c:pt>
                <c:pt idx="1051">
                  <c:v>11842.86</c:v>
                </c:pt>
                <c:pt idx="1052">
                  <c:v>11854.495000000001</c:v>
                </c:pt>
                <c:pt idx="1053">
                  <c:v>11866.14</c:v>
                </c:pt>
                <c:pt idx="1054">
                  <c:v>11877.754999999999</c:v>
                </c:pt>
                <c:pt idx="1055">
                  <c:v>11889.4</c:v>
                </c:pt>
                <c:pt idx="1056">
                  <c:v>11900.955</c:v>
                </c:pt>
                <c:pt idx="1057">
                  <c:v>11912.49</c:v>
                </c:pt>
                <c:pt idx="1058">
                  <c:v>11924.12</c:v>
                </c:pt>
                <c:pt idx="1059">
                  <c:v>11935.76</c:v>
                </c:pt>
                <c:pt idx="1060">
                  <c:v>11947.375</c:v>
                </c:pt>
                <c:pt idx="1061">
                  <c:v>11958.934999999999</c:v>
                </c:pt>
                <c:pt idx="1062">
                  <c:v>11970.49</c:v>
                </c:pt>
                <c:pt idx="1063">
                  <c:v>11981.17</c:v>
                </c:pt>
                <c:pt idx="1064">
                  <c:v>11992.76</c:v>
                </c:pt>
                <c:pt idx="1065">
                  <c:v>12004.375</c:v>
                </c:pt>
                <c:pt idx="1066">
                  <c:v>12015.865</c:v>
                </c:pt>
                <c:pt idx="1067">
                  <c:v>12027.46</c:v>
                </c:pt>
                <c:pt idx="1068">
                  <c:v>12039.02</c:v>
                </c:pt>
                <c:pt idx="1069">
                  <c:v>12050.65</c:v>
                </c:pt>
                <c:pt idx="1070">
                  <c:v>12062.315000000001</c:v>
                </c:pt>
                <c:pt idx="1071">
                  <c:v>12073.924999999999</c:v>
                </c:pt>
                <c:pt idx="1072">
                  <c:v>12085.504999999999</c:v>
                </c:pt>
                <c:pt idx="1073">
                  <c:v>12097.115</c:v>
                </c:pt>
                <c:pt idx="1074">
                  <c:v>12108.735000000001</c:v>
                </c:pt>
                <c:pt idx="1075">
                  <c:v>12120.14</c:v>
                </c:pt>
                <c:pt idx="1076">
                  <c:v>12131.764999999999</c:v>
                </c:pt>
                <c:pt idx="1077">
                  <c:v>12143.375</c:v>
                </c:pt>
                <c:pt idx="1078">
                  <c:v>12154.955</c:v>
                </c:pt>
                <c:pt idx="1079">
                  <c:v>12166.57</c:v>
                </c:pt>
                <c:pt idx="1080">
                  <c:v>12178.235000000001</c:v>
                </c:pt>
                <c:pt idx="1081">
                  <c:v>12189.85</c:v>
                </c:pt>
                <c:pt idx="1082">
                  <c:v>12201.495000000001</c:v>
                </c:pt>
                <c:pt idx="1083">
                  <c:v>12213.115</c:v>
                </c:pt>
                <c:pt idx="1084">
                  <c:v>12224.735000000001</c:v>
                </c:pt>
                <c:pt idx="1085">
                  <c:v>12236.35</c:v>
                </c:pt>
                <c:pt idx="1086">
                  <c:v>12247.995000000001</c:v>
                </c:pt>
                <c:pt idx="1087">
                  <c:v>12259.61</c:v>
                </c:pt>
                <c:pt idx="1088">
                  <c:v>12271.22</c:v>
                </c:pt>
                <c:pt idx="1089">
                  <c:v>12282.795</c:v>
                </c:pt>
                <c:pt idx="1090">
                  <c:v>12294.44</c:v>
                </c:pt>
                <c:pt idx="1091">
                  <c:v>12306.05</c:v>
                </c:pt>
                <c:pt idx="1092">
                  <c:v>12317.665000000001</c:v>
                </c:pt>
                <c:pt idx="1093">
                  <c:v>12329.02</c:v>
                </c:pt>
                <c:pt idx="1094">
                  <c:v>12340.674999999999</c:v>
                </c:pt>
                <c:pt idx="1095">
                  <c:v>12352.295</c:v>
                </c:pt>
                <c:pt idx="1096">
                  <c:v>12363.73</c:v>
                </c:pt>
                <c:pt idx="1097">
                  <c:v>12375.285</c:v>
                </c:pt>
                <c:pt idx="1098">
                  <c:v>12386.665000000001</c:v>
                </c:pt>
                <c:pt idx="1099">
                  <c:v>12397.715</c:v>
                </c:pt>
                <c:pt idx="1100">
                  <c:v>12409.334999999999</c:v>
                </c:pt>
                <c:pt idx="1101">
                  <c:v>12420.915000000001</c:v>
                </c:pt>
                <c:pt idx="1102">
                  <c:v>12432.145</c:v>
                </c:pt>
                <c:pt idx="1103">
                  <c:v>12443.7</c:v>
                </c:pt>
                <c:pt idx="1104">
                  <c:v>12455.31</c:v>
                </c:pt>
                <c:pt idx="1105">
                  <c:v>12466.92</c:v>
                </c:pt>
                <c:pt idx="1106">
                  <c:v>12478.53</c:v>
                </c:pt>
                <c:pt idx="1107">
                  <c:v>12490.16</c:v>
                </c:pt>
                <c:pt idx="1108">
                  <c:v>12501.82</c:v>
                </c:pt>
                <c:pt idx="1109">
                  <c:v>12513.45</c:v>
                </c:pt>
                <c:pt idx="1110">
                  <c:v>12525.065000000001</c:v>
                </c:pt>
                <c:pt idx="1111">
                  <c:v>12536.68</c:v>
                </c:pt>
                <c:pt idx="1112">
                  <c:v>12548.3</c:v>
                </c:pt>
                <c:pt idx="1113">
                  <c:v>12559.915000000001</c:v>
                </c:pt>
                <c:pt idx="1114">
                  <c:v>12571.52</c:v>
                </c:pt>
                <c:pt idx="1115">
                  <c:v>12583.14</c:v>
                </c:pt>
                <c:pt idx="1116">
                  <c:v>12594.795</c:v>
                </c:pt>
                <c:pt idx="1117">
                  <c:v>12606.445</c:v>
                </c:pt>
                <c:pt idx="1118">
                  <c:v>12617.995000000001</c:v>
                </c:pt>
                <c:pt idx="1119">
                  <c:v>12629.555</c:v>
                </c:pt>
                <c:pt idx="1120">
                  <c:v>12641.174999999999</c:v>
                </c:pt>
                <c:pt idx="1121">
                  <c:v>12652.625</c:v>
                </c:pt>
                <c:pt idx="1122">
                  <c:v>12664.264999999999</c:v>
                </c:pt>
                <c:pt idx="1123">
                  <c:v>12675.855</c:v>
                </c:pt>
                <c:pt idx="1124">
                  <c:v>12687.495000000001</c:v>
                </c:pt>
                <c:pt idx="1125">
                  <c:v>12698.705</c:v>
                </c:pt>
                <c:pt idx="1126">
                  <c:v>12709.795</c:v>
                </c:pt>
                <c:pt idx="1127">
                  <c:v>12721.424999999999</c:v>
                </c:pt>
                <c:pt idx="1128">
                  <c:v>12733.055</c:v>
                </c:pt>
                <c:pt idx="1129">
                  <c:v>12744.684999999999</c:v>
                </c:pt>
                <c:pt idx="1130">
                  <c:v>12756.215</c:v>
                </c:pt>
                <c:pt idx="1131">
                  <c:v>12767.844999999999</c:v>
                </c:pt>
                <c:pt idx="1132">
                  <c:v>12779.434999999999</c:v>
                </c:pt>
                <c:pt idx="1133">
                  <c:v>12790.905000000001</c:v>
                </c:pt>
                <c:pt idx="1134">
                  <c:v>12802.35</c:v>
                </c:pt>
                <c:pt idx="1135">
                  <c:v>12813.97</c:v>
                </c:pt>
                <c:pt idx="1136">
                  <c:v>12825.565000000001</c:v>
                </c:pt>
                <c:pt idx="1137">
                  <c:v>12837.2</c:v>
                </c:pt>
                <c:pt idx="1138">
                  <c:v>12848.825000000001</c:v>
                </c:pt>
                <c:pt idx="1139">
                  <c:v>12860.434999999999</c:v>
                </c:pt>
                <c:pt idx="1140">
                  <c:v>12871.51</c:v>
                </c:pt>
                <c:pt idx="1141">
                  <c:v>12883.115</c:v>
                </c:pt>
                <c:pt idx="1142">
                  <c:v>12892.915000000001</c:v>
                </c:pt>
                <c:pt idx="1143">
                  <c:v>12904.47</c:v>
                </c:pt>
                <c:pt idx="1144">
                  <c:v>12916.105</c:v>
                </c:pt>
                <c:pt idx="1145">
                  <c:v>12927.29</c:v>
                </c:pt>
                <c:pt idx="1146">
                  <c:v>12938.885</c:v>
                </c:pt>
                <c:pt idx="1147">
                  <c:v>12950.51</c:v>
                </c:pt>
                <c:pt idx="1148">
                  <c:v>12962.13</c:v>
                </c:pt>
                <c:pt idx="1149">
                  <c:v>12973.74</c:v>
                </c:pt>
                <c:pt idx="1150">
                  <c:v>12985.34</c:v>
                </c:pt>
                <c:pt idx="1151">
                  <c:v>12996.95</c:v>
                </c:pt>
                <c:pt idx="1152">
                  <c:v>13008.58</c:v>
                </c:pt>
                <c:pt idx="1153">
                  <c:v>13020.215</c:v>
                </c:pt>
                <c:pt idx="1154">
                  <c:v>13031.834999999999</c:v>
                </c:pt>
                <c:pt idx="1155">
                  <c:v>13043.45</c:v>
                </c:pt>
                <c:pt idx="1156">
                  <c:v>13055.11</c:v>
                </c:pt>
                <c:pt idx="1157">
                  <c:v>13066.73</c:v>
                </c:pt>
                <c:pt idx="1158">
                  <c:v>13078.355</c:v>
                </c:pt>
                <c:pt idx="1159">
                  <c:v>13089.94</c:v>
                </c:pt>
                <c:pt idx="1160">
                  <c:v>13101.555</c:v>
                </c:pt>
                <c:pt idx="1161">
                  <c:v>13112.805</c:v>
                </c:pt>
                <c:pt idx="1162">
                  <c:v>13124.405000000001</c:v>
                </c:pt>
                <c:pt idx="1163">
                  <c:v>13135.99</c:v>
                </c:pt>
                <c:pt idx="1164">
                  <c:v>13147.615</c:v>
                </c:pt>
                <c:pt idx="1165">
                  <c:v>13159.165000000001</c:v>
                </c:pt>
                <c:pt idx="1166">
                  <c:v>13170.745000000001</c:v>
                </c:pt>
                <c:pt idx="1167">
                  <c:v>13182.344999999999</c:v>
                </c:pt>
                <c:pt idx="1168">
                  <c:v>13193.98</c:v>
                </c:pt>
                <c:pt idx="1169">
                  <c:v>13205.62</c:v>
                </c:pt>
                <c:pt idx="1170">
                  <c:v>13217.245000000001</c:v>
                </c:pt>
                <c:pt idx="1171">
                  <c:v>13228.87</c:v>
                </c:pt>
                <c:pt idx="1172">
                  <c:v>13240.485000000001</c:v>
                </c:pt>
                <c:pt idx="1173">
                  <c:v>13252.125</c:v>
                </c:pt>
                <c:pt idx="1174">
                  <c:v>13263.764999999999</c:v>
                </c:pt>
                <c:pt idx="1175">
                  <c:v>13275.334999999999</c:v>
                </c:pt>
                <c:pt idx="1176">
                  <c:v>13286.975</c:v>
                </c:pt>
                <c:pt idx="1177">
                  <c:v>13298.575000000001</c:v>
                </c:pt>
                <c:pt idx="1178">
                  <c:v>13310.174999999999</c:v>
                </c:pt>
                <c:pt idx="1179">
                  <c:v>13321.815000000001</c:v>
                </c:pt>
                <c:pt idx="1180">
                  <c:v>13333.375</c:v>
                </c:pt>
                <c:pt idx="1181">
                  <c:v>13345.014999999999</c:v>
                </c:pt>
                <c:pt idx="1182">
                  <c:v>13356.625</c:v>
                </c:pt>
                <c:pt idx="1183">
                  <c:v>13368.245000000001</c:v>
                </c:pt>
                <c:pt idx="1184">
                  <c:v>13379.805</c:v>
                </c:pt>
                <c:pt idx="1185">
                  <c:v>13391.44</c:v>
                </c:pt>
                <c:pt idx="1186">
                  <c:v>13403.065000000001</c:v>
                </c:pt>
                <c:pt idx="1187">
                  <c:v>13414.684999999999</c:v>
                </c:pt>
                <c:pt idx="1188">
                  <c:v>13426.305</c:v>
                </c:pt>
                <c:pt idx="1189">
                  <c:v>13437.93</c:v>
                </c:pt>
                <c:pt idx="1190">
                  <c:v>13449.565000000001</c:v>
                </c:pt>
                <c:pt idx="1191">
                  <c:v>13461.21</c:v>
                </c:pt>
                <c:pt idx="1192">
                  <c:v>13472.77</c:v>
                </c:pt>
                <c:pt idx="1193">
                  <c:v>13484.385</c:v>
                </c:pt>
                <c:pt idx="1194">
                  <c:v>13495.945</c:v>
                </c:pt>
                <c:pt idx="1195">
                  <c:v>13507.594999999999</c:v>
                </c:pt>
                <c:pt idx="1196">
                  <c:v>13519.195</c:v>
                </c:pt>
                <c:pt idx="1197">
                  <c:v>13530.815000000001</c:v>
                </c:pt>
                <c:pt idx="1198">
                  <c:v>13542.47</c:v>
                </c:pt>
                <c:pt idx="1199">
                  <c:v>13554.125</c:v>
                </c:pt>
                <c:pt idx="1200">
                  <c:v>13565.73</c:v>
                </c:pt>
                <c:pt idx="1201">
                  <c:v>13577.3</c:v>
                </c:pt>
                <c:pt idx="1202">
                  <c:v>13588.92</c:v>
                </c:pt>
                <c:pt idx="1203">
                  <c:v>13600.59</c:v>
                </c:pt>
                <c:pt idx="1204">
                  <c:v>13612</c:v>
                </c:pt>
                <c:pt idx="1205">
                  <c:v>13623.625</c:v>
                </c:pt>
                <c:pt idx="1206">
                  <c:v>13635.26</c:v>
                </c:pt>
                <c:pt idx="1207">
                  <c:v>13646.915000000001</c:v>
                </c:pt>
                <c:pt idx="1208">
                  <c:v>13658.535</c:v>
                </c:pt>
                <c:pt idx="1209">
                  <c:v>13670.155000000001</c:v>
                </c:pt>
                <c:pt idx="1210">
                  <c:v>13681.8</c:v>
                </c:pt>
                <c:pt idx="1211">
                  <c:v>13693.434999999999</c:v>
                </c:pt>
                <c:pt idx="1212">
                  <c:v>13705.004999999999</c:v>
                </c:pt>
                <c:pt idx="1213">
                  <c:v>13716.635</c:v>
                </c:pt>
                <c:pt idx="1214">
                  <c:v>13728.3</c:v>
                </c:pt>
                <c:pt idx="1215">
                  <c:v>13739.955</c:v>
                </c:pt>
                <c:pt idx="1216">
                  <c:v>13751.555</c:v>
                </c:pt>
                <c:pt idx="1217">
                  <c:v>13763.19</c:v>
                </c:pt>
                <c:pt idx="1218">
                  <c:v>13774.81</c:v>
                </c:pt>
                <c:pt idx="1219">
                  <c:v>13776.465</c:v>
                </c:pt>
                <c:pt idx="1220">
                  <c:v>13787.184999999999</c:v>
                </c:pt>
                <c:pt idx="1221">
                  <c:v>13798.75</c:v>
                </c:pt>
                <c:pt idx="1222">
                  <c:v>13810.42</c:v>
                </c:pt>
                <c:pt idx="1223">
                  <c:v>13822.07</c:v>
                </c:pt>
                <c:pt idx="1224">
                  <c:v>13833.22</c:v>
                </c:pt>
                <c:pt idx="1225">
                  <c:v>13844.86</c:v>
                </c:pt>
                <c:pt idx="1226">
                  <c:v>13856.485000000001</c:v>
                </c:pt>
                <c:pt idx="1227">
                  <c:v>13867.965</c:v>
                </c:pt>
                <c:pt idx="1228">
                  <c:v>13879.594999999999</c:v>
                </c:pt>
                <c:pt idx="1229">
                  <c:v>13891.184999999999</c:v>
                </c:pt>
                <c:pt idx="1230">
                  <c:v>13902.825000000001</c:v>
                </c:pt>
                <c:pt idx="1231">
                  <c:v>13914.475</c:v>
                </c:pt>
                <c:pt idx="1232">
                  <c:v>13926.094999999999</c:v>
                </c:pt>
                <c:pt idx="1233">
                  <c:v>13937.735000000001</c:v>
                </c:pt>
                <c:pt idx="1234">
                  <c:v>13949.385</c:v>
                </c:pt>
                <c:pt idx="1235">
                  <c:v>13961</c:v>
                </c:pt>
                <c:pt idx="1236">
                  <c:v>13972.565000000001</c:v>
                </c:pt>
                <c:pt idx="1237">
                  <c:v>13984.215</c:v>
                </c:pt>
                <c:pt idx="1238">
                  <c:v>13995.875</c:v>
                </c:pt>
                <c:pt idx="1239">
                  <c:v>14007.475</c:v>
                </c:pt>
                <c:pt idx="1240">
                  <c:v>14019.065000000001</c:v>
                </c:pt>
                <c:pt idx="1241">
                  <c:v>14030.7</c:v>
                </c:pt>
                <c:pt idx="1242">
                  <c:v>14042.315000000001</c:v>
                </c:pt>
                <c:pt idx="1243">
                  <c:v>14053.96</c:v>
                </c:pt>
                <c:pt idx="1244">
                  <c:v>14065.504999999999</c:v>
                </c:pt>
                <c:pt idx="1245">
                  <c:v>14076.29</c:v>
                </c:pt>
                <c:pt idx="1246">
                  <c:v>14087.83</c:v>
                </c:pt>
                <c:pt idx="1247">
                  <c:v>14099.465</c:v>
                </c:pt>
                <c:pt idx="1248">
                  <c:v>14111.05</c:v>
                </c:pt>
                <c:pt idx="1249">
                  <c:v>14122.69</c:v>
                </c:pt>
                <c:pt idx="1250">
                  <c:v>14134.245000000001</c:v>
                </c:pt>
                <c:pt idx="1251">
                  <c:v>14145.86</c:v>
                </c:pt>
                <c:pt idx="1252">
                  <c:v>14157.475</c:v>
                </c:pt>
                <c:pt idx="1253">
                  <c:v>14169.084999999999</c:v>
                </c:pt>
                <c:pt idx="1254">
                  <c:v>14180.725</c:v>
                </c:pt>
                <c:pt idx="1255">
                  <c:v>14192.375</c:v>
                </c:pt>
                <c:pt idx="1256">
                  <c:v>14204.004999999999</c:v>
                </c:pt>
                <c:pt idx="1257">
                  <c:v>14215.62</c:v>
                </c:pt>
                <c:pt idx="1258">
                  <c:v>14226.94</c:v>
                </c:pt>
                <c:pt idx="1259">
                  <c:v>14238.525</c:v>
                </c:pt>
                <c:pt idx="1260">
                  <c:v>14249.63</c:v>
                </c:pt>
                <c:pt idx="1261">
                  <c:v>14261.27</c:v>
                </c:pt>
                <c:pt idx="1262">
                  <c:v>14272.924999999999</c:v>
                </c:pt>
                <c:pt idx="1263">
                  <c:v>14284.584999999999</c:v>
                </c:pt>
                <c:pt idx="1264">
                  <c:v>14296.254999999999</c:v>
                </c:pt>
                <c:pt idx="1265">
                  <c:v>14307.805</c:v>
                </c:pt>
                <c:pt idx="1266">
                  <c:v>14319.275</c:v>
                </c:pt>
                <c:pt idx="1267">
                  <c:v>14330.92</c:v>
                </c:pt>
                <c:pt idx="1268">
                  <c:v>14342.56</c:v>
                </c:pt>
                <c:pt idx="1269">
                  <c:v>14354.174999999999</c:v>
                </c:pt>
                <c:pt idx="1270">
                  <c:v>14365.275</c:v>
                </c:pt>
                <c:pt idx="1271">
                  <c:v>14376.83</c:v>
                </c:pt>
                <c:pt idx="1272">
                  <c:v>14388.485000000001</c:v>
                </c:pt>
                <c:pt idx="1273">
                  <c:v>14400.11</c:v>
                </c:pt>
                <c:pt idx="1274">
                  <c:v>14411.745000000001</c:v>
                </c:pt>
                <c:pt idx="1275">
                  <c:v>14423.38</c:v>
                </c:pt>
                <c:pt idx="1276">
                  <c:v>14434.995000000001</c:v>
                </c:pt>
                <c:pt idx="1277">
                  <c:v>14446.62</c:v>
                </c:pt>
                <c:pt idx="1278">
                  <c:v>14458.17</c:v>
                </c:pt>
                <c:pt idx="1279">
                  <c:v>14469.565000000001</c:v>
                </c:pt>
                <c:pt idx="1280">
                  <c:v>14481.195</c:v>
                </c:pt>
                <c:pt idx="1281">
                  <c:v>14492.8</c:v>
                </c:pt>
                <c:pt idx="1282">
                  <c:v>14504.34</c:v>
                </c:pt>
                <c:pt idx="1283">
                  <c:v>14515.455</c:v>
                </c:pt>
                <c:pt idx="1284">
                  <c:v>14526.844999999999</c:v>
                </c:pt>
                <c:pt idx="1285">
                  <c:v>14538.475</c:v>
                </c:pt>
                <c:pt idx="1286">
                  <c:v>14550.004999999999</c:v>
                </c:pt>
                <c:pt idx="1287">
                  <c:v>14561.645</c:v>
                </c:pt>
                <c:pt idx="1288">
                  <c:v>14573.29</c:v>
                </c:pt>
                <c:pt idx="1289">
                  <c:v>14584.89</c:v>
                </c:pt>
                <c:pt idx="1290">
                  <c:v>14596.52</c:v>
                </c:pt>
                <c:pt idx="1291">
                  <c:v>14608.14</c:v>
                </c:pt>
                <c:pt idx="1292">
                  <c:v>14619.665000000001</c:v>
                </c:pt>
                <c:pt idx="1293">
                  <c:v>14631.295</c:v>
                </c:pt>
                <c:pt idx="1294">
                  <c:v>14642.945</c:v>
                </c:pt>
                <c:pt idx="1295">
                  <c:v>14654.6</c:v>
                </c:pt>
                <c:pt idx="1296">
                  <c:v>14666.2</c:v>
                </c:pt>
                <c:pt idx="1297">
                  <c:v>14677.815000000001</c:v>
                </c:pt>
                <c:pt idx="1298">
                  <c:v>14689.455</c:v>
                </c:pt>
                <c:pt idx="1299">
                  <c:v>14700.88</c:v>
                </c:pt>
                <c:pt idx="1300">
                  <c:v>14712.514999999999</c:v>
                </c:pt>
                <c:pt idx="1301">
                  <c:v>14724.105</c:v>
                </c:pt>
                <c:pt idx="1302">
                  <c:v>14735.715</c:v>
                </c:pt>
                <c:pt idx="1303">
                  <c:v>14747.334999999999</c:v>
                </c:pt>
                <c:pt idx="1304">
                  <c:v>14758.96</c:v>
                </c:pt>
                <c:pt idx="1305">
                  <c:v>14770.584999999999</c:v>
                </c:pt>
                <c:pt idx="1306">
                  <c:v>14782.215</c:v>
                </c:pt>
                <c:pt idx="1307">
                  <c:v>14793.815000000001</c:v>
                </c:pt>
                <c:pt idx="1308">
                  <c:v>14805.445</c:v>
                </c:pt>
                <c:pt idx="1309">
                  <c:v>14817.014999999999</c:v>
                </c:pt>
                <c:pt idx="1310">
                  <c:v>14828.65</c:v>
                </c:pt>
                <c:pt idx="1311">
                  <c:v>14840.32</c:v>
                </c:pt>
                <c:pt idx="1312">
                  <c:v>14852</c:v>
                </c:pt>
                <c:pt idx="1313">
                  <c:v>14863.594999999999</c:v>
                </c:pt>
                <c:pt idx="1314">
                  <c:v>14875.19</c:v>
                </c:pt>
                <c:pt idx="1315">
                  <c:v>14886.815000000001</c:v>
                </c:pt>
                <c:pt idx="1316">
                  <c:v>14898.455</c:v>
                </c:pt>
                <c:pt idx="1317">
                  <c:v>14910.084999999999</c:v>
                </c:pt>
                <c:pt idx="1318">
                  <c:v>14921.325000000001</c:v>
                </c:pt>
                <c:pt idx="1319">
                  <c:v>14932.915000000001</c:v>
                </c:pt>
                <c:pt idx="1320">
                  <c:v>14944.575000000001</c:v>
                </c:pt>
                <c:pt idx="1321">
                  <c:v>14956.17</c:v>
                </c:pt>
                <c:pt idx="1322">
                  <c:v>14967.785</c:v>
                </c:pt>
                <c:pt idx="1323">
                  <c:v>14979.405000000001</c:v>
                </c:pt>
                <c:pt idx="1324">
                  <c:v>14991.035</c:v>
                </c:pt>
                <c:pt idx="1325">
                  <c:v>15002.575000000001</c:v>
                </c:pt>
                <c:pt idx="1326">
                  <c:v>15014.195</c:v>
                </c:pt>
                <c:pt idx="1327">
                  <c:v>15025.825000000001</c:v>
                </c:pt>
                <c:pt idx="1328">
                  <c:v>15037.375</c:v>
                </c:pt>
                <c:pt idx="1329">
                  <c:v>15048.94</c:v>
                </c:pt>
                <c:pt idx="1330">
                  <c:v>15060.584999999999</c:v>
                </c:pt>
                <c:pt idx="1331">
                  <c:v>15072.215</c:v>
                </c:pt>
                <c:pt idx="1332">
                  <c:v>15083.55</c:v>
                </c:pt>
                <c:pt idx="1333">
                  <c:v>15095.105</c:v>
                </c:pt>
                <c:pt idx="1334">
                  <c:v>15106.7</c:v>
                </c:pt>
                <c:pt idx="1335">
                  <c:v>15118.315000000001</c:v>
                </c:pt>
                <c:pt idx="1336">
                  <c:v>15129.85</c:v>
                </c:pt>
                <c:pt idx="1337">
                  <c:v>15141.475</c:v>
                </c:pt>
                <c:pt idx="1338">
                  <c:v>15153.094999999999</c:v>
                </c:pt>
                <c:pt idx="1339">
                  <c:v>15164.735000000001</c:v>
                </c:pt>
                <c:pt idx="1340">
                  <c:v>15176.29</c:v>
                </c:pt>
                <c:pt idx="1341">
                  <c:v>15187.775</c:v>
                </c:pt>
                <c:pt idx="1342">
                  <c:v>15198.9</c:v>
                </c:pt>
                <c:pt idx="1343">
                  <c:v>15210.504999999999</c:v>
                </c:pt>
                <c:pt idx="1344">
                  <c:v>15222.135</c:v>
                </c:pt>
                <c:pt idx="1345">
                  <c:v>15233.79</c:v>
                </c:pt>
                <c:pt idx="1346">
                  <c:v>15245.355</c:v>
                </c:pt>
                <c:pt idx="1347">
                  <c:v>15256.975</c:v>
                </c:pt>
                <c:pt idx="1348">
                  <c:v>15268.504999999999</c:v>
                </c:pt>
                <c:pt idx="1349">
                  <c:v>15280.14</c:v>
                </c:pt>
                <c:pt idx="1350">
                  <c:v>15291.72</c:v>
                </c:pt>
                <c:pt idx="1351">
                  <c:v>15303.344999999999</c:v>
                </c:pt>
                <c:pt idx="1352">
                  <c:v>15314.915000000001</c:v>
                </c:pt>
                <c:pt idx="1353">
                  <c:v>15326.245000000001</c:v>
                </c:pt>
                <c:pt idx="1354">
                  <c:v>15337.89</c:v>
                </c:pt>
                <c:pt idx="1355">
                  <c:v>15349.455</c:v>
                </c:pt>
                <c:pt idx="1356">
                  <c:v>15360.965</c:v>
                </c:pt>
                <c:pt idx="1357">
                  <c:v>15372.545</c:v>
                </c:pt>
                <c:pt idx="1358">
                  <c:v>15384.165000000001</c:v>
                </c:pt>
                <c:pt idx="1359">
                  <c:v>15395.735000000001</c:v>
                </c:pt>
                <c:pt idx="1360">
                  <c:v>15407.355</c:v>
                </c:pt>
                <c:pt idx="1361">
                  <c:v>15418.92</c:v>
                </c:pt>
                <c:pt idx="1362">
                  <c:v>15430.465</c:v>
                </c:pt>
                <c:pt idx="1363">
                  <c:v>15432.13</c:v>
                </c:pt>
                <c:pt idx="1364">
                  <c:v>15443.655000000001</c:v>
                </c:pt>
                <c:pt idx="1365">
                  <c:v>15455.245000000001</c:v>
                </c:pt>
                <c:pt idx="1366">
                  <c:v>15466.855</c:v>
                </c:pt>
                <c:pt idx="1367">
                  <c:v>15478.525</c:v>
                </c:pt>
                <c:pt idx="1368">
                  <c:v>15490.08</c:v>
                </c:pt>
                <c:pt idx="1369">
                  <c:v>15501.71</c:v>
                </c:pt>
                <c:pt idx="1370">
                  <c:v>15513.28</c:v>
                </c:pt>
                <c:pt idx="1371">
                  <c:v>15524.885</c:v>
                </c:pt>
                <c:pt idx="1372">
                  <c:v>15536.525</c:v>
                </c:pt>
                <c:pt idx="1373">
                  <c:v>15548.174999999999</c:v>
                </c:pt>
                <c:pt idx="1374">
                  <c:v>15559.75</c:v>
                </c:pt>
                <c:pt idx="1375">
                  <c:v>15571.34</c:v>
                </c:pt>
                <c:pt idx="1376">
                  <c:v>15582.93</c:v>
                </c:pt>
                <c:pt idx="1377">
                  <c:v>15594.38</c:v>
                </c:pt>
                <c:pt idx="1378">
                  <c:v>15606.025</c:v>
                </c:pt>
                <c:pt idx="1379">
                  <c:v>15617.645</c:v>
                </c:pt>
                <c:pt idx="1380">
                  <c:v>15629.26</c:v>
                </c:pt>
                <c:pt idx="1381">
                  <c:v>15640.88</c:v>
                </c:pt>
                <c:pt idx="1382">
                  <c:v>15652.465</c:v>
                </c:pt>
                <c:pt idx="1383">
                  <c:v>15663.13</c:v>
                </c:pt>
                <c:pt idx="1384">
                  <c:v>15674.695</c:v>
                </c:pt>
                <c:pt idx="1385">
                  <c:v>15686.305</c:v>
                </c:pt>
                <c:pt idx="1386">
                  <c:v>15697.934999999999</c:v>
                </c:pt>
                <c:pt idx="1387">
                  <c:v>15709.555</c:v>
                </c:pt>
                <c:pt idx="1388">
                  <c:v>15721.174999999999</c:v>
                </c:pt>
                <c:pt idx="1389">
                  <c:v>15732.815000000001</c:v>
                </c:pt>
                <c:pt idx="1390">
                  <c:v>15744.47</c:v>
                </c:pt>
                <c:pt idx="1391">
                  <c:v>15756.11</c:v>
                </c:pt>
                <c:pt idx="1392">
                  <c:v>15767.705</c:v>
                </c:pt>
                <c:pt idx="1393">
                  <c:v>15779.355</c:v>
                </c:pt>
                <c:pt idx="1394">
                  <c:v>15790.94</c:v>
                </c:pt>
                <c:pt idx="1395">
                  <c:v>15802.58</c:v>
                </c:pt>
                <c:pt idx="1396">
                  <c:v>15814.22</c:v>
                </c:pt>
                <c:pt idx="1397">
                  <c:v>15825.84</c:v>
                </c:pt>
                <c:pt idx="1398">
                  <c:v>15837.49</c:v>
                </c:pt>
                <c:pt idx="1399">
                  <c:v>15849.125</c:v>
                </c:pt>
                <c:pt idx="1400">
                  <c:v>15860.645</c:v>
                </c:pt>
                <c:pt idx="1401">
                  <c:v>15872.254999999999</c:v>
                </c:pt>
                <c:pt idx="1402">
                  <c:v>15883.875</c:v>
                </c:pt>
                <c:pt idx="1403">
                  <c:v>15895.5</c:v>
                </c:pt>
                <c:pt idx="1404">
                  <c:v>15907.15</c:v>
                </c:pt>
                <c:pt idx="1405">
                  <c:v>15918.764999999999</c:v>
                </c:pt>
                <c:pt idx="1406">
                  <c:v>15930.405000000001</c:v>
                </c:pt>
                <c:pt idx="1407">
                  <c:v>15942.025</c:v>
                </c:pt>
                <c:pt idx="1408">
                  <c:v>15953.615</c:v>
                </c:pt>
                <c:pt idx="1409">
                  <c:v>15965.155000000001</c:v>
                </c:pt>
                <c:pt idx="1410">
                  <c:v>15976.295</c:v>
                </c:pt>
                <c:pt idx="1411">
                  <c:v>15987.924999999999</c:v>
                </c:pt>
                <c:pt idx="1412">
                  <c:v>15999.5</c:v>
                </c:pt>
                <c:pt idx="1413">
                  <c:v>16011.13</c:v>
                </c:pt>
                <c:pt idx="1414">
                  <c:v>16022.775</c:v>
                </c:pt>
                <c:pt idx="1415">
                  <c:v>16034.375</c:v>
                </c:pt>
                <c:pt idx="1416">
                  <c:v>16046.01</c:v>
                </c:pt>
                <c:pt idx="1417">
                  <c:v>16057.655000000001</c:v>
                </c:pt>
                <c:pt idx="1418">
                  <c:v>16069.275</c:v>
                </c:pt>
                <c:pt idx="1419">
                  <c:v>16080.86</c:v>
                </c:pt>
                <c:pt idx="1420">
                  <c:v>16092.485000000001</c:v>
                </c:pt>
                <c:pt idx="1421">
                  <c:v>16104</c:v>
                </c:pt>
                <c:pt idx="1422">
                  <c:v>16115.64</c:v>
                </c:pt>
                <c:pt idx="1423">
                  <c:v>16127.21</c:v>
                </c:pt>
                <c:pt idx="1424">
                  <c:v>16138.83</c:v>
                </c:pt>
                <c:pt idx="1425">
                  <c:v>16150.045</c:v>
                </c:pt>
                <c:pt idx="1426">
                  <c:v>16161.61</c:v>
                </c:pt>
                <c:pt idx="1427">
                  <c:v>16173.254999999999</c:v>
                </c:pt>
                <c:pt idx="1428">
                  <c:v>16184.895</c:v>
                </c:pt>
                <c:pt idx="1429">
                  <c:v>16196.525</c:v>
                </c:pt>
                <c:pt idx="1430">
                  <c:v>16208.205</c:v>
                </c:pt>
                <c:pt idx="1431">
                  <c:v>16219.834999999999</c:v>
                </c:pt>
                <c:pt idx="1432">
                  <c:v>16231.385</c:v>
                </c:pt>
                <c:pt idx="1433">
                  <c:v>16242.98</c:v>
                </c:pt>
                <c:pt idx="1434">
                  <c:v>16254.605</c:v>
                </c:pt>
                <c:pt idx="1435">
                  <c:v>16266.23</c:v>
                </c:pt>
                <c:pt idx="1436">
                  <c:v>16277.855</c:v>
                </c:pt>
                <c:pt idx="1437">
                  <c:v>16289.46</c:v>
                </c:pt>
                <c:pt idx="1438">
                  <c:v>16301.045</c:v>
                </c:pt>
                <c:pt idx="1439">
                  <c:v>16312.67</c:v>
                </c:pt>
                <c:pt idx="1440">
                  <c:v>16324.28</c:v>
                </c:pt>
                <c:pt idx="1441">
                  <c:v>16335.875</c:v>
                </c:pt>
                <c:pt idx="1442">
                  <c:v>16347.514999999999</c:v>
                </c:pt>
                <c:pt idx="1443">
                  <c:v>16359.17</c:v>
                </c:pt>
                <c:pt idx="1444">
                  <c:v>16370.62</c:v>
                </c:pt>
                <c:pt idx="1445">
                  <c:v>16382.225</c:v>
                </c:pt>
                <c:pt idx="1446">
                  <c:v>16393.785</c:v>
                </c:pt>
                <c:pt idx="1447">
                  <c:v>16405.39</c:v>
                </c:pt>
                <c:pt idx="1448">
                  <c:v>16417.055</c:v>
                </c:pt>
                <c:pt idx="1449">
                  <c:v>16428.66</c:v>
                </c:pt>
                <c:pt idx="1450">
                  <c:v>16440.264999999999</c:v>
                </c:pt>
                <c:pt idx="1451">
                  <c:v>16451.86</c:v>
                </c:pt>
                <c:pt idx="1452">
                  <c:v>16463.43</c:v>
                </c:pt>
                <c:pt idx="1453">
                  <c:v>16474.79</c:v>
                </c:pt>
                <c:pt idx="1454">
                  <c:v>16485.884999999998</c:v>
                </c:pt>
                <c:pt idx="1455">
                  <c:v>16497.445</c:v>
                </c:pt>
                <c:pt idx="1456">
                  <c:v>16509.055</c:v>
                </c:pt>
                <c:pt idx="1457">
                  <c:v>16520.66</c:v>
                </c:pt>
                <c:pt idx="1458">
                  <c:v>16532.259999999998</c:v>
                </c:pt>
                <c:pt idx="1459">
                  <c:v>16543.87</c:v>
                </c:pt>
                <c:pt idx="1460">
                  <c:v>16555.52</c:v>
                </c:pt>
                <c:pt idx="1461">
                  <c:v>16567.064999999999</c:v>
                </c:pt>
                <c:pt idx="1462">
                  <c:v>16578.669999999998</c:v>
                </c:pt>
                <c:pt idx="1463">
                  <c:v>16589.87</c:v>
                </c:pt>
                <c:pt idx="1464">
                  <c:v>16601.485000000001</c:v>
                </c:pt>
                <c:pt idx="1465">
                  <c:v>16613.095000000001</c:v>
                </c:pt>
                <c:pt idx="1466">
                  <c:v>16624.705000000002</c:v>
                </c:pt>
                <c:pt idx="1467">
                  <c:v>16636.235000000001</c:v>
                </c:pt>
                <c:pt idx="1468">
                  <c:v>16647.849999999999</c:v>
                </c:pt>
                <c:pt idx="1469">
                  <c:v>16659.445</c:v>
                </c:pt>
                <c:pt idx="1470">
                  <c:v>16671.060000000001</c:v>
                </c:pt>
                <c:pt idx="1471">
                  <c:v>16682.665000000001</c:v>
                </c:pt>
                <c:pt idx="1472">
                  <c:v>16694.264999999999</c:v>
                </c:pt>
                <c:pt idx="1473">
                  <c:v>16705.875</c:v>
                </c:pt>
                <c:pt idx="1474">
                  <c:v>16717.485000000001</c:v>
                </c:pt>
                <c:pt idx="1475">
                  <c:v>16729.055</c:v>
                </c:pt>
                <c:pt idx="1476">
                  <c:v>16740.7</c:v>
                </c:pt>
                <c:pt idx="1477">
                  <c:v>16752.224999999999</c:v>
                </c:pt>
                <c:pt idx="1478">
                  <c:v>16763.785</c:v>
                </c:pt>
                <c:pt idx="1479">
                  <c:v>16775.395</c:v>
                </c:pt>
                <c:pt idx="1480">
                  <c:v>16786.48</c:v>
                </c:pt>
                <c:pt idx="1481">
                  <c:v>16798.064999999999</c:v>
                </c:pt>
                <c:pt idx="1482">
                  <c:v>16809.685000000001</c:v>
                </c:pt>
                <c:pt idx="1483">
                  <c:v>16821.305</c:v>
                </c:pt>
                <c:pt idx="1484">
                  <c:v>16832.455000000002</c:v>
                </c:pt>
                <c:pt idx="1485">
                  <c:v>16844.064999999999</c:v>
                </c:pt>
                <c:pt idx="1486">
                  <c:v>16855.685000000001</c:v>
                </c:pt>
                <c:pt idx="1487">
                  <c:v>16867.294999999998</c:v>
                </c:pt>
                <c:pt idx="1488">
                  <c:v>16878.900000000001</c:v>
                </c:pt>
                <c:pt idx="1489">
                  <c:v>16890.505000000001</c:v>
                </c:pt>
                <c:pt idx="1490">
                  <c:v>16902.134999999998</c:v>
                </c:pt>
                <c:pt idx="1491">
                  <c:v>16913.75</c:v>
                </c:pt>
                <c:pt idx="1492">
                  <c:v>16925.355</c:v>
                </c:pt>
                <c:pt idx="1493">
                  <c:v>16936.945</c:v>
                </c:pt>
                <c:pt idx="1494">
                  <c:v>16948.57</c:v>
                </c:pt>
                <c:pt idx="1495">
                  <c:v>16960.189999999999</c:v>
                </c:pt>
                <c:pt idx="1496">
                  <c:v>16971.78</c:v>
                </c:pt>
                <c:pt idx="1497">
                  <c:v>16983.395</c:v>
                </c:pt>
                <c:pt idx="1498">
                  <c:v>16995.025000000001</c:v>
                </c:pt>
                <c:pt idx="1499">
                  <c:v>17006.634999999998</c:v>
                </c:pt>
                <c:pt idx="1500">
                  <c:v>17018.255000000001</c:v>
                </c:pt>
                <c:pt idx="1501">
                  <c:v>17029.8</c:v>
                </c:pt>
                <c:pt idx="1502">
                  <c:v>17041.455000000002</c:v>
                </c:pt>
                <c:pt idx="1503">
                  <c:v>17053.07</c:v>
                </c:pt>
                <c:pt idx="1504">
                  <c:v>17064.66</c:v>
                </c:pt>
                <c:pt idx="1505">
                  <c:v>17076.3</c:v>
                </c:pt>
                <c:pt idx="1506">
                  <c:v>17087.759999999998</c:v>
                </c:pt>
                <c:pt idx="1507">
                  <c:v>17099.325000000001</c:v>
                </c:pt>
                <c:pt idx="1508">
                  <c:v>17110.955000000002</c:v>
                </c:pt>
                <c:pt idx="1509">
                  <c:v>17122.57</c:v>
                </c:pt>
                <c:pt idx="1510">
                  <c:v>17134.165000000001</c:v>
                </c:pt>
                <c:pt idx="1511">
                  <c:v>17145.77</c:v>
                </c:pt>
                <c:pt idx="1512">
                  <c:v>17157.415000000001</c:v>
                </c:pt>
                <c:pt idx="1513">
                  <c:v>17169.03</c:v>
                </c:pt>
                <c:pt idx="1514">
                  <c:v>17180.669999999998</c:v>
                </c:pt>
                <c:pt idx="1515">
                  <c:v>17192.275000000001</c:v>
                </c:pt>
                <c:pt idx="1516">
                  <c:v>17203.904999999999</c:v>
                </c:pt>
                <c:pt idx="1517">
                  <c:v>17215.560000000001</c:v>
                </c:pt>
                <c:pt idx="1518">
                  <c:v>17226.919999999998</c:v>
                </c:pt>
                <c:pt idx="1519">
                  <c:v>17238.555</c:v>
                </c:pt>
                <c:pt idx="1520">
                  <c:v>17250.145</c:v>
                </c:pt>
                <c:pt idx="1521">
                  <c:v>17261.764999999999</c:v>
                </c:pt>
                <c:pt idx="1522">
                  <c:v>17273.39</c:v>
                </c:pt>
                <c:pt idx="1523">
                  <c:v>17285.005000000001</c:v>
                </c:pt>
                <c:pt idx="1524">
                  <c:v>17296.654999999999</c:v>
                </c:pt>
                <c:pt idx="1525">
                  <c:v>17308.060000000001</c:v>
                </c:pt>
                <c:pt idx="1526">
                  <c:v>17319.72</c:v>
                </c:pt>
                <c:pt idx="1527">
                  <c:v>17331.285</c:v>
                </c:pt>
                <c:pt idx="1528">
                  <c:v>17342.884999999998</c:v>
                </c:pt>
                <c:pt idx="1529">
                  <c:v>17354.505000000001</c:v>
                </c:pt>
                <c:pt idx="1530">
                  <c:v>17366.084999999999</c:v>
                </c:pt>
                <c:pt idx="1531">
                  <c:v>17377.705000000002</c:v>
                </c:pt>
                <c:pt idx="1532">
                  <c:v>17389.32</c:v>
                </c:pt>
                <c:pt idx="1533">
                  <c:v>17400.945</c:v>
                </c:pt>
                <c:pt idx="1534">
                  <c:v>17412.39</c:v>
                </c:pt>
                <c:pt idx="1535">
                  <c:v>17423.994999999999</c:v>
                </c:pt>
                <c:pt idx="1536">
                  <c:v>17435.63</c:v>
                </c:pt>
                <c:pt idx="1537">
                  <c:v>17446.650000000001</c:v>
                </c:pt>
                <c:pt idx="1538">
                  <c:v>17458.21</c:v>
                </c:pt>
                <c:pt idx="1539">
                  <c:v>17469.805</c:v>
                </c:pt>
                <c:pt idx="1540">
                  <c:v>17481.439999999999</c:v>
                </c:pt>
                <c:pt idx="1541">
                  <c:v>17492.904999999999</c:v>
                </c:pt>
                <c:pt idx="1542">
                  <c:v>17504.445</c:v>
                </c:pt>
                <c:pt idx="1543">
                  <c:v>17516.055</c:v>
                </c:pt>
                <c:pt idx="1544">
                  <c:v>17527.625</c:v>
                </c:pt>
                <c:pt idx="1545">
                  <c:v>17539.255000000001</c:v>
                </c:pt>
                <c:pt idx="1546">
                  <c:v>17550.865000000002</c:v>
                </c:pt>
                <c:pt idx="1547">
                  <c:v>17562.465</c:v>
                </c:pt>
                <c:pt idx="1548">
                  <c:v>17573.86</c:v>
                </c:pt>
                <c:pt idx="1549">
                  <c:v>17585.474999999999</c:v>
                </c:pt>
                <c:pt idx="1550">
                  <c:v>17597.099999999999</c:v>
                </c:pt>
                <c:pt idx="1551">
                  <c:v>17608.674999999999</c:v>
                </c:pt>
                <c:pt idx="1552">
                  <c:v>17620.29</c:v>
                </c:pt>
                <c:pt idx="1553">
                  <c:v>17631.89</c:v>
                </c:pt>
                <c:pt idx="1554">
                  <c:v>17643.494999999999</c:v>
                </c:pt>
                <c:pt idx="1555">
                  <c:v>17655.055</c:v>
                </c:pt>
                <c:pt idx="1556">
                  <c:v>17666.705000000002</c:v>
                </c:pt>
                <c:pt idx="1557">
                  <c:v>17678.305</c:v>
                </c:pt>
                <c:pt idx="1558">
                  <c:v>17689.415000000001</c:v>
                </c:pt>
                <c:pt idx="1559">
                  <c:v>17700.95</c:v>
                </c:pt>
                <c:pt idx="1560">
                  <c:v>17712.505000000001</c:v>
                </c:pt>
                <c:pt idx="1561">
                  <c:v>17723.605</c:v>
                </c:pt>
                <c:pt idx="1562">
                  <c:v>17735.060000000001</c:v>
                </c:pt>
                <c:pt idx="1563">
                  <c:v>17746.689999999999</c:v>
                </c:pt>
                <c:pt idx="1564">
                  <c:v>17758.32</c:v>
                </c:pt>
                <c:pt idx="1565">
                  <c:v>17769.945</c:v>
                </c:pt>
                <c:pt idx="1566">
                  <c:v>17781.404999999999</c:v>
                </c:pt>
                <c:pt idx="1567">
                  <c:v>17792.535</c:v>
                </c:pt>
                <c:pt idx="1568">
                  <c:v>17803.965</c:v>
                </c:pt>
                <c:pt idx="1569">
                  <c:v>17815.59</c:v>
                </c:pt>
                <c:pt idx="1570">
                  <c:v>17827.080000000002</c:v>
                </c:pt>
                <c:pt idx="1571">
                  <c:v>17838.595000000001</c:v>
                </c:pt>
                <c:pt idx="1572">
                  <c:v>17850.195</c:v>
                </c:pt>
                <c:pt idx="1573">
                  <c:v>17861.834999999999</c:v>
                </c:pt>
                <c:pt idx="1574">
                  <c:v>17873.435000000001</c:v>
                </c:pt>
                <c:pt idx="1575">
                  <c:v>17885.05</c:v>
                </c:pt>
                <c:pt idx="1576">
                  <c:v>17896.685000000001</c:v>
                </c:pt>
                <c:pt idx="1577">
                  <c:v>17908.34</c:v>
                </c:pt>
                <c:pt idx="1578">
                  <c:v>17919.974999999999</c:v>
                </c:pt>
                <c:pt idx="1579">
                  <c:v>17931.62</c:v>
                </c:pt>
                <c:pt idx="1580">
                  <c:v>17943.21</c:v>
                </c:pt>
                <c:pt idx="1581">
                  <c:v>17954.845000000001</c:v>
                </c:pt>
                <c:pt idx="1582">
                  <c:v>17966.404999999999</c:v>
                </c:pt>
                <c:pt idx="1583">
                  <c:v>17978.04</c:v>
                </c:pt>
                <c:pt idx="1584">
                  <c:v>17989.685000000001</c:v>
                </c:pt>
                <c:pt idx="1585">
                  <c:v>18001.294999999998</c:v>
                </c:pt>
                <c:pt idx="1586">
                  <c:v>18012.955000000002</c:v>
                </c:pt>
                <c:pt idx="1587">
                  <c:v>18024.560000000001</c:v>
                </c:pt>
                <c:pt idx="1588">
                  <c:v>18036.205000000002</c:v>
                </c:pt>
                <c:pt idx="1589">
                  <c:v>18047.825000000001</c:v>
                </c:pt>
                <c:pt idx="1590">
                  <c:v>18059.455000000002</c:v>
                </c:pt>
                <c:pt idx="1591">
                  <c:v>18071.095000000001</c:v>
                </c:pt>
                <c:pt idx="1592">
                  <c:v>18082.705000000002</c:v>
                </c:pt>
                <c:pt idx="1593">
                  <c:v>18094.34</c:v>
                </c:pt>
                <c:pt idx="1594">
                  <c:v>18105.965</c:v>
                </c:pt>
                <c:pt idx="1595">
                  <c:v>18117.595000000001</c:v>
                </c:pt>
                <c:pt idx="1596">
                  <c:v>18129.2</c:v>
                </c:pt>
                <c:pt idx="1597">
                  <c:v>18140.805</c:v>
                </c:pt>
                <c:pt idx="1598">
                  <c:v>18152.259999999998</c:v>
                </c:pt>
                <c:pt idx="1599">
                  <c:v>18163.904999999999</c:v>
                </c:pt>
                <c:pt idx="1600">
                  <c:v>18175.525000000001</c:v>
                </c:pt>
                <c:pt idx="1601">
                  <c:v>18186.955000000002</c:v>
                </c:pt>
                <c:pt idx="1602">
                  <c:v>18198.605</c:v>
                </c:pt>
                <c:pt idx="1603">
                  <c:v>18206.509999999998</c:v>
                </c:pt>
                <c:pt idx="1604">
                  <c:v>18210.240000000002</c:v>
                </c:pt>
                <c:pt idx="1605">
                  <c:v>18221.48</c:v>
                </c:pt>
                <c:pt idx="1606">
                  <c:v>18233.115000000002</c:v>
                </c:pt>
                <c:pt idx="1607">
                  <c:v>18244.775000000001</c:v>
                </c:pt>
                <c:pt idx="1608">
                  <c:v>18255.855</c:v>
                </c:pt>
                <c:pt idx="1609">
                  <c:v>18267.485000000001</c:v>
                </c:pt>
                <c:pt idx="1610">
                  <c:v>18279.064999999999</c:v>
                </c:pt>
                <c:pt idx="1611">
                  <c:v>18290.685000000001</c:v>
                </c:pt>
                <c:pt idx="1612">
                  <c:v>18302.310000000001</c:v>
                </c:pt>
                <c:pt idx="1613">
                  <c:v>18313.945</c:v>
                </c:pt>
                <c:pt idx="1614">
                  <c:v>18325.55</c:v>
                </c:pt>
                <c:pt idx="1615">
                  <c:v>18337.174999999999</c:v>
                </c:pt>
                <c:pt idx="1616">
                  <c:v>18348.82</c:v>
                </c:pt>
                <c:pt idx="1617">
                  <c:v>18360.47</c:v>
                </c:pt>
                <c:pt idx="1618">
                  <c:v>18372.105</c:v>
                </c:pt>
                <c:pt idx="1619">
                  <c:v>18383.695</c:v>
                </c:pt>
                <c:pt idx="1620">
                  <c:v>18395.34</c:v>
                </c:pt>
                <c:pt idx="1621">
                  <c:v>18406.82</c:v>
                </c:pt>
                <c:pt idx="1622">
                  <c:v>18418.47</c:v>
                </c:pt>
                <c:pt idx="1623">
                  <c:v>18430.044999999998</c:v>
                </c:pt>
                <c:pt idx="1624">
                  <c:v>18441.669999999998</c:v>
                </c:pt>
                <c:pt idx="1625">
                  <c:v>18453.275000000001</c:v>
                </c:pt>
                <c:pt idx="1626">
                  <c:v>18464.845000000001</c:v>
                </c:pt>
                <c:pt idx="1627">
                  <c:v>18476.424999999999</c:v>
                </c:pt>
                <c:pt idx="1628">
                  <c:v>18488.044999999998</c:v>
                </c:pt>
                <c:pt idx="1629">
                  <c:v>18499.66</c:v>
                </c:pt>
                <c:pt idx="1630">
                  <c:v>18511.285</c:v>
                </c:pt>
                <c:pt idx="1631">
                  <c:v>18519.494999999999</c:v>
                </c:pt>
                <c:pt idx="1632">
                  <c:v>18530.974999999999</c:v>
                </c:pt>
                <c:pt idx="1633">
                  <c:v>18542.474999999999</c:v>
                </c:pt>
                <c:pt idx="1634">
                  <c:v>18554.075000000001</c:v>
                </c:pt>
                <c:pt idx="1635">
                  <c:v>18565.72</c:v>
                </c:pt>
                <c:pt idx="1636">
                  <c:v>18577.28</c:v>
                </c:pt>
                <c:pt idx="1637">
                  <c:v>18588.875</c:v>
                </c:pt>
                <c:pt idx="1638">
                  <c:v>18600.5</c:v>
                </c:pt>
                <c:pt idx="1639">
                  <c:v>18612.12</c:v>
                </c:pt>
                <c:pt idx="1640">
                  <c:v>18623.575000000001</c:v>
                </c:pt>
                <c:pt idx="1641">
                  <c:v>18635.2</c:v>
                </c:pt>
                <c:pt idx="1642">
                  <c:v>18646.834999999999</c:v>
                </c:pt>
                <c:pt idx="1643">
                  <c:v>18658.415000000001</c:v>
                </c:pt>
                <c:pt idx="1644">
                  <c:v>18670.035</c:v>
                </c:pt>
                <c:pt idx="1645">
                  <c:v>18681.665000000001</c:v>
                </c:pt>
                <c:pt idx="1646">
                  <c:v>18693.29</c:v>
                </c:pt>
                <c:pt idx="1647">
                  <c:v>18704.89</c:v>
                </c:pt>
                <c:pt idx="1648">
                  <c:v>18715.36</c:v>
                </c:pt>
                <c:pt idx="1649">
                  <c:v>18726.689999999999</c:v>
                </c:pt>
                <c:pt idx="1650">
                  <c:v>18738.325000000001</c:v>
                </c:pt>
                <c:pt idx="1651">
                  <c:v>18749.955000000002</c:v>
                </c:pt>
                <c:pt idx="1652">
                  <c:v>18761.580000000002</c:v>
                </c:pt>
                <c:pt idx="1653">
                  <c:v>18773.185000000001</c:v>
                </c:pt>
                <c:pt idx="1654">
                  <c:v>18784.715</c:v>
                </c:pt>
                <c:pt idx="1655">
                  <c:v>18796.224999999999</c:v>
                </c:pt>
                <c:pt idx="1656">
                  <c:v>18807.88</c:v>
                </c:pt>
                <c:pt idx="1657">
                  <c:v>18819.46</c:v>
                </c:pt>
                <c:pt idx="1658">
                  <c:v>18831.044999999998</c:v>
                </c:pt>
                <c:pt idx="1659">
                  <c:v>18842.645</c:v>
                </c:pt>
                <c:pt idx="1660">
                  <c:v>18854.264999999999</c:v>
                </c:pt>
                <c:pt idx="1661">
                  <c:v>18865.88</c:v>
                </c:pt>
                <c:pt idx="1662">
                  <c:v>18877.490000000002</c:v>
                </c:pt>
                <c:pt idx="1663">
                  <c:v>18889.12</c:v>
                </c:pt>
                <c:pt idx="1664">
                  <c:v>18900.72</c:v>
                </c:pt>
                <c:pt idx="1665">
                  <c:v>18912.334999999999</c:v>
                </c:pt>
                <c:pt idx="1666">
                  <c:v>18923.93</c:v>
                </c:pt>
                <c:pt idx="1667">
                  <c:v>18935.32</c:v>
                </c:pt>
                <c:pt idx="1668">
                  <c:v>18946.78</c:v>
                </c:pt>
                <c:pt idx="1669">
                  <c:v>18958.43</c:v>
                </c:pt>
                <c:pt idx="1670">
                  <c:v>18970.025000000001</c:v>
                </c:pt>
                <c:pt idx="1671">
                  <c:v>18981.650000000001</c:v>
                </c:pt>
                <c:pt idx="1672">
                  <c:v>18993.314999999999</c:v>
                </c:pt>
                <c:pt idx="1673">
                  <c:v>19004.935000000001</c:v>
                </c:pt>
                <c:pt idx="1674">
                  <c:v>19016.575000000001</c:v>
                </c:pt>
                <c:pt idx="1675">
                  <c:v>19028.255000000001</c:v>
                </c:pt>
                <c:pt idx="1676">
                  <c:v>19039.904999999999</c:v>
                </c:pt>
                <c:pt idx="1677">
                  <c:v>19051.505000000001</c:v>
                </c:pt>
                <c:pt idx="1678">
                  <c:v>19063.154999999999</c:v>
                </c:pt>
                <c:pt idx="1679">
                  <c:v>19074.82</c:v>
                </c:pt>
                <c:pt idx="1680">
                  <c:v>19086.445</c:v>
                </c:pt>
                <c:pt idx="1681">
                  <c:v>19098.075000000001</c:v>
                </c:pt>
                <c:pt idx="1682">
                  <c:v>19109.705000000002</c:v>
                </c:pt>
                <c:pt idx="1683">
                  <c:v>19121.325000000001</c:v>
                </c:pt>
                <c:pt idx="1684">
                  <c:v>19132.955000000002</c:v>
                </c:pt>
                <c:pt idx="1685">
                  <c:v>19144.61</c:v>
                </c:pt>
                <c:pt idx="1686">
                  <c:v>19156.23</c:v>
                </c:pt>
                <c:pt idx="1687">
                  <c:v>19167.87</c:v>
                </c:pt>
                <c:pt idx="1688">
                  <c:v>19179.509999999998</c:v>
                </c:pt>
                <c:pt idx="1689">
                  <c:v>19191.165000000001</c:v>
                </c:pt>
                <c:pt idx="1690">
                  <c:v>19202.794999999998</c:v>
                </c:pt>
                <c:pt idx="1691">
                  <c:v>19214.43</c:v>
                </c:pt>
                <c:pt idx="1692">
                  <c:v>19226.025000000001</c:v>
                </c:pt>
                <c:pt idx="1693">
                  <c:v>19237.62</c:v>
                </c:pt>
                <c:pt idx="1694">
                  <c:v>19249.255000000001</c:v>
                </c:pt>
                <c:pt idx="1695">
                  <c:v>19260.805</c:v>
                </c:pt>
                <c:pt idx="1696">
                  <c:v>19272.415000000001</c:v>
                </c:pt>
                <c:pt idx="1697">
                  <c:v>19284.075000000001</c:v>
                </c:pt>
                <c:pt idx="1698">
                  <c:v>19295.705000000002</c:v>
                </c:pt>
                <c:pt idx="1699">
                  <c:v>19307.334999999999</c:v>
                </c:pt>
                <c:pt idx="1700">
                  <c:v>19318.935000000001</c:v>
                </c:pt>
                <c:pt idx="1701">
                  <c:v>19330.564999999999</c:v>
                </c:pt>
                <c:pt idx="1702">
                  <c:v>19342.16</c:v>
                </c:pt>
                <c:pt idx="1703">
                  <c:v>19353.75</c:v>
                </c:pt>
                <c:pt idx="1704">
                  <c:v>19365.415000000001</c:v>
                </c:pt>
                <c:pt idx="1705">
                  <c:v>19377.064999999999</c:v>
                </c:pt>
                <c:pt idx="1706">
                  <c:v>19388.71</c:v>
                </c:pt>
                <c:pt idx="1707">
                  <c:v>19400.314999999999</c:v>
                </c:pt>
                <c:pt idx="1708">
                  <c:v>19411.945</c:v>
                </c:pt>
                <c:pt idx="1709">
                  <c:v>19423.605</c:v>
                </c:pt>
                <c:pt idx="1710">
                  <c:v>19435.240000000002</c:v>
                </c:pt>
                <c:pt idx="1711">
                  <c:v>19446.740000000002</c:v>
                </c:pt>
                <c:pt idx="1712">
                  <c:v>19458.330000000002</c:v>
                </c:pt>
                <c:pt idx="1713">
                  <c:v>19469.95</c:v>
                </c:pt>
                <c:pt idx="1714">
                  <c:v>19481.59</c:v>
                </c:pt>
                <c:pt idx="1715">
                  <c:v>19493.224999999999</c:v>
                </c:pt>
                <c:pt idx="1716">
                  <c:v>19504.805</c:v>
                </c:pt>
                <c:pt idx="1717">
                  <c:v>19516.455000000002</c:v>
                </c:pt>
                <c:pt idx="1718">
                  <c:v>19528.055</c:v>
                </c:pt>
                <c:pt idx="1719">
                  <c:v>19539.535</c:v>
                </c:pt>
                <c:pt idx="1720">
                  <c:v>19551.14</c:v>
                </c:pt>
                <c:pt idx="1721">
                  <c:v>19562.764999999999</c:v>
                </c:pt>
                <c:pt idx="1722">
                  <c:v>19574.384999999998</c:v>
                </c:pt>
                <c:pt idx="1723">
                  <c:v>19585.439999999999</c:v>
                </c:pt>
                <c:pt idx="1724">
                  <c:v>19597.055</c:v>
                </c:pt>
                <c:pt idx="1725">
                  <c:v>19608.654999999999</c:v>
                </c:pt>
                <c:pt idx="1726">
                  <c:v>19620.23</c:v>
                </c:pt>
                <c:pt idx="1727">
                  <c:v>19631.87</c:v>
                </c:pt>
                <c:pt idx="1728">
                  <c:v>19643.474999999999</c:v>
                </c:pt>
                <c:pt idx="1729">
                  <c:v>19654.904999999999</c:v>
                </c:pt>
                <c:pt idx="1730">
                  <c:v>19666.244999999999</c:v>
                </c:pt>
                <c:pt idx="1731">
                  <c:v>19677.86</c:v>
                </c:pt>
                <c:pt idx="1732">
                  <c:v>19689.490000000002</c:v>
                </c:pt>
                <c:pt idx="1733">
                  <c:v>19701.115000000002</c:v>
                </c:pt>
                <c:pt idx="1734">
                  <c:v>19712.759999999998</c:v>
                </c:pt>
                <c:pt idx="1735">
                  <c:v>19724.41</c:v>
                </c:pt>
                <c:pt idx="1736">
                  <c:v>19736.02</c:v>
                </c:pt>
                <c:pt idx="1737">
                  <c:v>19747.57</c:v>
                </c:pt>
                <c:pt idx="1738">
                  <c:v>19759.195</c:v>
                </c:pt>
                <c:pt idx="1739">
                  <c:v>19770.830000000002</c:v>
                </c:pt>
                <c:pt idx="1740">
                  <c:v>19782.494999999999</c:v>
                </c:pt>
                <c:pt idx="1741">
                  <c:v>19794.075000000001</c:v>
                </c:pt>
                <c:pt idx="1742">
                  <c:v>19805.685000000001</c:v>
                </c:pt>
                <c:pt idx="1743">
                  <c:v>19817.3</c:v>
                </c:pt>
                <c:pt idx="1744">
                  <c:v>19828.875</c:v>
                </c:pt>
                <c:pt idx="1745">
                  <c:v>19840.474999999999</c:v>
                </c:pt>
                <c:pt idx="1746">
                  <c:v>19852.105</c:v>
                </c:pt>
                <c:pt idx="1747">
                  <c:v>19863.66</c:v>
                </c:pt>
                <c:pt idx="1748">
                  <c:v>19875.244999999999</c:v>
                </c:pt>
                <c:pt idx="1749">
                  <c:v>19886.814999999999</c:v>
                </c:pt>
                <c:pt idx="1750">
                  <c:v>19898.305</c:v>
                </c:pt>
                <c:pt idx="1751">
                  <c:v>19909.904999999999</c:v>
                </c:pt>
                <c:pt idx="1752">
                  <c:v>19921.514999999999</c:v>
                </c:pt>
                <c:pt idx="1753">
                  <c:v>19933.189999999999</c:v>
                </c:pt>
                <c:pt idx="1754">
                  <c:v>19944.744999999999</c:v>
                </c:pt>
                <c:pt idx="1755">
                  <c:v>19956.395</c:v>
                </c:pt>
                <c:pt idx="1756">
                  <c:v>19967.985000000001</c:v>
                </c:pt>
                <c:pt idx="1757">
                  <c:v>19979.16</c:v>
                </c:pt>
                <c:pt idx="1758">
                  <c:v>19990.825000000001</c:v>
                </c:pt>
                <c:pt idx="1759">
                  <c:v>20002.415000000001</c:v>
                </c:pt>
                <c:pt idx="1760">
                  <c:v>20014.03</c:v>
                </c:pt>
                <c:pt idx="1761">
                  <c:v>20025.55</c:v>
                </c:pt>
                <c:pt idx="1762">
                  <c:v>20037.154999999999</c:v>
                </c:pt>
                <c:pt idx="1763">
                  <c:v>20048.735000000001</c:v>
                </c:pt>
                <c:pt idx="1764">
                  <c:v>20060.32</c:v>
                </c:pt>
                <c:pt idx="1765">
                  <c:v>20071.98</c:v>
                </c:pt>
                <c:pt idx="1766">
                  <c:v>20083.605</c:v>
                </c:pt>
                <c:pt idx="1767">
                  <c:v>20095.205000000002</c:v>
                </c:pt>
                <c:pt idx="1768">
                  <c:v>20106.855</c:v>
                </c:pt>
                <c:pt idx="1769">
                  <c:v>20118.494999999999</c:v>
                </c:pt>
                <c:pt idx="1770">
                  <c:v>20130.125</c:v>
                </c:pt>
                <c:pt idx="1771">
                  <c:v>20141.72</c:v>
                </c:pt>
                <c:pt idx="1772">
                  <c:v>20153.325000000001</c:v>
                </c:pt>
                <c:pt idx="1773">
                  <c:v>20164.89</c:v>
                </c:pt>
                <c:pt idx="1774">
                  <c:v>20176.525000000001</c:v>
                </c:pt>
                <c:pt idx="1775">
                  <c:v>20188.105</c:v>
                </c:pt>
                <c:pt idx="1776">
                  <c:v>20199.705000000002</c:v>
                </c:pt>
                <c:pt idx="1777">
                  <c:v>20211.314999999999</c:v>
                </c:pt>
                <c:pt idx="1778">
                  <c:v>20222.95</c:v>
                </c:pt>
                <c:pt idx="1779">
                  <c:v>20234.474999999999</c:v>
                </c:pt>
                <c:pt idx="1780">
                  <c:v>20246.005000000001</c:v>
                </c:pt>
                <c:pt idx="1781">
                  <c:v>20257.62</c:v>
                </c:pt>
                <c:pt idx="1782">
                  <c:v>20269.23</c:v>
                </c:pt>
                <c:pt idx="1783">
                  <c:v>20280.87</c:v>
                </c:pt>
                <c:pt idx="1784">
                  <c:v>20292.5</c:v>
                </c:pt>
                <c:pt idx="1785">
                  <c:v>20304.154999999999</c:v>
                </c:pt>
                <c:pt idx="1786">
                  <c:v>20315.755000000001</c:v>
                </c:pt>
                <c:pt idx="1787">
                  <c:v>20327.435000000001</c:v>
                </c:pt>
                <c:pt idx="1788">
                  <c:v>20339.064999999999</c:v>
                </c:pt>
                <c:pt idx="1789">
                  <c:v>20350.455000000002</c:v>
                </c:pt>
                <c:pt idx="1790">
                  <c:v>20362.09</c:v>
                </c:pt>
                <c:pt idx="1791">
                  <c:v>20373.735000000001</c:v>
                </c:pt>
                <c:pt idx="1792">
                  <c:v>20385.325000000001</c:v>
                </c:pt>
                <c:pt idx="1793">
                  <c:v>20396.945</c:v>
                </c:pt>
                <c:pt idx="1794">
                  <c:v>20408.575000000001</c:v>
                </c:pt>
                <c:pt idx="1795">
                  <c:v>20420.035</c:v>
                </c:pt>
                <c:pt idx="1796">
                  <c:v>20431.625</c:v>
                </c:pt>
                <c:pt idx="1797">
                  <c:v>20443.25</c:v>
                </c:pt>
                <c:pt idx="1798">
                  <c:v>20454.845000000001</c:v>
                </c:pt>
                <c:pt idx="1799">
                  <c:v>20466.509999999998</c:v>
                </c:pt>
                <c:pt idx="1800">
                  <c:v>20478.165000000001</c:v>
                </c:pt>
                <c:pt idx="1801">
                  <c:v>20489.805</c:v>
                </c:pt>
                <c:pt idx="1802">
                  <c:v>20501.435000000001</c:v>
                </c:pt>
                <c:pt idx="1803">
                  <c:v>20513.075000000001</c:v>
                </c:pt>
                <c:pt idx="1804">
                  <c:v>20524.535</c:v>
                </c:pt>
                <c:pt idx="1805">
                  <c:v>20536.169999999998</c:v>
                </c:pt>
                <c:pt idx="1806">
                  <c:v>20545.404999999999</c:v>
                </c:pt>
                <c:pt idx="1807">
                  <c:v>20556.97</c:v>
                </c:pt>
                <c:pt idx="1808">
                  <c:v>20568.62</c:v>
                </c:pt>
                <c:pt idx="1809">
                  <c:v>20580.264999999999</c:v>
                </c:pt>
                <c:pt idx="1810">
                  <c:v>20591.865000000002</c:v>
                </c:pt>
                <c:pt idx="1811">
                  <c:v>20603.439999999999</c:v>
                </c:pt>
                <c:pt idx="1812">
                  <c:v>20614.78</c:v>
                </c:pt>
                <c:pt idx="1813">
                  <c:v>20626.169999999998</c:v>
                </c:pt>
                <c:pt idx="1814">
                  <c:v>20637.744999999999</c:v>
                </c:pt>
                <c:pt idx="1815">
                  <c:v>20649.174999999999</c:v>
                </c:pt>
                <c:pt idx="1816">
                  <c:v>20660.814999999999</c:v>
                </c:pt>
                <c:pt idx="1817">
                  <c:v>20671.705000000002</c:v>
                </c:pt>
                <c:pt idx="1818">
                  <c:v>20683.345000000001</c:v>
                </c:pt>
                <c:pt idx="1819">
                  <c:v>20694.945</c:v>
                </c:pt>
                <c:pt idx="1820">
                  <c:v>20706.575000000001</c:v>
                </c:pt>
                <c:pt idx="1821">
                  <c:v>20718.195</c:v>
                </c:pt>
                <c:pt idx="1822">
                  <c:v>20729.82</c:v>
                </c:pt>
                <c:pt idx="1823">
                  <c:v>20741.445</c:v>
                </c:pt>
                <c:pt idx="1824">
                  <c:v>20753.080000000002</c:v>
                </c:pt>
                <c:pt idx="1825">
                  <c:v>20764.59</c:v>
                </c:pt>
                <c:pt idx="1826">
                  <c:v>20776.205000000002</c:v>
                </c:pt>
                <c:pt idx="1827">
                  <c:v>20787.865000000002</c:v>
                </c:pt>
                <c:pt idx="1828">
                  <c:v>20799.334999999999</c:v>
                </c:pt>
                <c:pt idx="1829">
                  <c:v>20810.955000000002</c:v>
                </c:pt>
                <c:pt idx="1830">
                  <c:v>20822.595000000001</c:v>
                </c:pt>
                <c:pt idx="1831">
                  <c:v>20834.205000000002</c:v>
                </c:pt>
                <c:pt idx="1832">
                  <c:v>20845.794999999998</c:v>
                </c:pt>
                <c:pt idx="1833">
                  <c:v>20857.404999999999</c:v>
                </c:pt>
                <c:pt idx="1834">
                  <c:v>20869</c:v>
                </c:pt>
                <c:pt idx="1835">
                  <c:v>20880.62</c:v>
                </c:pt>
                <c:pt idx="1836">
                  <c:v>20892.25</c:v>
                </c:pt>
                <c:pt idx="1837">
                  <c:v>20903.875</c:v>
                </c:pt>
                <c:pt idx="1838">
                  <c:v>20915.445</c:v>
                </c:pt>
                <c:pt idx="1839">
                  <c:v>20926.985000000001</c:v>
                </c:pt>
                <c:pt idx="1840">
                  <c:v>20938.555</c:v>
                </c:pt>
                <c:pt idx="1841">
                  <c:v>20950.235000000001</c:v>
                </c:pt>
                <c:pt idx="1842">
                  <c:v>20961.764999999999</c:v>
                </c:pt>
                <c:pt idx="1843">
                  <c:v>20973.375</c:v>
                </c:pt>
                <c:pt idx="1844">
                  <c:v>20984.904999999999</c:v>
                </c:pt>
                <c:pt idx="1845">
                  <c:v>20996.525000000001</c:v>
                </c:pt>
                <c:pt idx="1846">
                  <c:v>21008.084999999999</c:v>
                </c:pt>
                <c:pt idx="1847">
                  <c:v>21019.715</c:v>
                </c:pt>
                <c:pt idx="1848">
                  <c:v>21031.37</c:v>
                </c:pt>
                <c:pt idx="1849">
                  <c:v>21042.97</c:v>
                </c:pt>
                <c:pt idx="1850">
                  <c:v>21054.6</c:v>
                </c:pt>
                <c:pt idx="1851">
                  <c:v>21065.435000000001</c:v>
                </c:pt>
                <c:pt idx="1852">
                  <c:v>21076.974999999999</c:v>
                </c:pt>
                <c:pt idx="1853">
                  <c:v>21088.31</c:v>
                </c:pt>
                <c:pt idx="1854">
                  <c:v>21099.95</c:v>
                </c:pt>
                <c:pt idx="1855">
                  <c:v>21111.445</c:v>
                </c:pt>
                <c:pt idx="1856">
                  <c:v>21123.06</c:v>
                </c:pt>
                <c:pt idx="1857">
                  <c:v>21134.65</c:v>
                </c:pt>
                <c:pt idx="1858">
                  <c:v>21146.255000000001</c:v>
                </c:pt>
                <c:pt idx="1859">
                  <c:v>21157.845000000001</c:v>
                </c:pt>
                <c:pt idx="1860">
                  <c:v>21169.474999999999</c:v>
                </c:pt>
                <c:pt idx="1861">
                  <c:v>21181.07</c:v>
                </c:pt>
                <c:pt idx="1862">
                  <c:v>21192.674999999999</c:v>
                </c:pt>
                <c:pt idx="1863">
                  <c:v>21204.325000000001</c:v>
                </c:pt>
                <c:pt idx="1864">
                  <c:v>21215.855</c:v>
                </c:pt>
                <c:pt idx="1865">
                  <c:v>21227.485000000001</c:v>
                </c:pt>
                <c:pt idx="1866">
                  <c:v>21239.105</c:v>
                </c:pt>
                <c:pt idx="1867">
                  <c:v>21250.705000000002</c:v>
                </c:pt>
                <c:pt idx="1868">
                  <c:v>21262.240000000002</c:v>
                </c:pt>
                <c:pt idx="1869">
                  <c:v>21273.895</c:v>
                </c:pt>
                <c:pt idx="1870">
                  <c:v>21285.494999999999</c:v>
                </c:pt>
                <c:pt idx="1871">
                  <c:v>21297.044999999998</c:v>
                </c:pt>
                <c:pt idx="1872">
                  <c:v>21308.665000000001</c:v>
                </c:pt>
                <c:pt idx="1873">
                  <c:v>21320.05</c:v>
                </c:pt>
                <c:pt idx="1874">
                  <c:v>21331.685000000001</c:v>
                </c:pt>
                <c:pt idx="1875">
                  <c:v>21343.33</c:v>
                </c:pt>
                <c:pt idx="1876">
                  <c:v>21354.92</c:v>
                </c:pt>
                <c:pt idx="1877">
                  <c:v>21366.555</c:v>
                </c:pt>
                <c:pt idx="1878">
                  <c:v>21378.185000000001</c:v>
                </c:pt>
                <c:pt idx="1879">
                  <c:v>21389.81</c:v>
                </c:pt>
                <c:pt idx="1880">
                  <c:v>21401.314999999999</c:v>
                </c:pt>
                <c:pt idx="1881">
                  <c:v>21412.924999999999</c:v>
                </c:pt>
                <c:pt idx="1882">
                  <c:v>21424.525000000001</c:v>
                </c:pt>
                <c:pt idx="1883">
                  <c:v>21436.17</c:v>
                </c:pt>
                <c:pt idx="1884">
                  <c:v>21447.785</c:v>
                </c:pt>
                <c:pt idx="1885">
                  <c:v>21459.424999999999</c:v>
                </c:pt>
                <c:pt idx="1886">
                  <c:v>21471.07</c:v>
                </c:pt>
                <c:pt idx="1887">
                  <c:v>21482.685000000001</c:v>
                </c:pt>
                <c:pt idx="1888">
                  <c:v>21494.294999999998</c:v>
                </c:pt>
                <c:pt idx="1889">
                  <c:v>21505.935000000001</c:v>
                </c:pt>
                <c:pt idx="1890">
                  <c:v>21517.55</c:v>
                </c:pt>
                <c:pt idx="1891">
                  <c:v>21529.145</c:v>
                </c:pt>
                <c:pt idx="1892">
                  <c:v>21540.78</c:v>
                </c:pt>
                <c:pt idx="1893">
                  <c:v>21552.39</c:v>
                </c:pt>
                <c:pt idx="1894">
                  <c:v>21564.014999999999</c:v>
                </c:pt>
                <c:pt idx="1895">
                  <c:v>21575.62</c:v>
                </c:pt>
                <c:pt idx="1896">
                  <c:v>21587.215</c:v>
                </c:pt>
                <c:pt idx="1897">
                  <c:v>21598.86</c:v>
                </c:pt>
                <c:pt idx="1898">
                  <c:v>21610.45</c:v>
                </c:pt>
                <c:pt idx="1899">
                  <c:v>21621.759999999998</c:v>
                </c:pt>
                <c:pt idx="1900">
                  <c:v>21633.375</c:v>
                </c:pt>
                <c:pt idx="1901">
                  <c:v>21644.974999999999</c:v>
                </c:pt>
                <c:pt idx="1902">
                  <c:v>21656.634999999998</c:v>
                </c:pt>
                <c:pt idx="1903">
                  <c:v>21668.285</c:v>
                </c:pt>
                <c:pt idx="1904">
                  <c:v>21679.915000000001</c:v>
                </c:pt>
                <c:pt idx="1905">
                  <c:v>21691.55</c:v>
                </c:pt>
                <c:pt idx="1906">
                  <c:v>21703.18</c:v>
                </c:pt>
                <c:pt idx="1907">
                  <c:v>21714.834999999999</c:v>
                </c:pt>
                <c:pt idx="1908">
                  <c:v>21726.435000000001</c:v>
                </c:pt>
                <c:pt idx="1909">
                  <c:v>21738.03</c:v>
                </c:pt>
                <c:pt idx="1910">
                  <c:v>21749.645</c:v>
                </c:pt>
                <c:pt idx="1911">
                  <c:v>21761.22</c:v>
                </c:pt>
                <c:pt idx="1912">
                  <c:v>21772.855</c:v>
                </c:pt>
                <c:pt idx="1913">
                  <c:v>21784.395</c:v>
                </c:pt>
                <c:pt idx="1914">
                  <c:v>21795.974999999999</c:v>
                </c:pt>
                <c:pt idx="1915">
                  <c:v>21807.360000000001</c:v>
                </c:pt>
                <c:pt idx="1916">
                  <c:v>21818.974999999999</c:v>
                </c:pt>
                <c:pt idx="1917">
                  <c:v>21830.605</c:v>
                </c:pt>
                <c:pt idx="1918">
                  <c:v>21842.215</c:v>
                </c:pt>
                <c:pt idx="1919">
                  <c:v>21853.84</c:v>
                </c:pt>
                <c:pt idx="1920">
                  <c:v>21865.365000000002</c:v>
                </c:pt>
                <c:pt idx="1921">
                  <c:v>21876.965</c:v>
                </c:pt>
                <c:pt idx="1922">
                  <c:v>21888.595000000001</c:v>
                </c:pt>
                <c:pt idx="1923">
                  <c:v>21900.165000000001</c:v>
                </c:pt>
                <c:pt idx="1924">
                  <c:v>21910.935000000001</c:v>
                </c:pt>
                <c:pt idx="1925">
                  <c:v>21922.525000000001</c:v>
                </c:pt>
                <c:pt idx="1926">
                  <c:v>21934.205000000002</c:v>
                </c:pt>
                <c:pt idx="1927">
                  <c:v>21945.805</c:v>
                </c:pt>
                <c:pt idx="1928">
                  <c:v>21957.435000000001</c:v>
                </c:pt>
                <c:pt idx="1929">
                  <c:v>21969.044999999998</c:v>
                </c:pt>
                <c:pt idx="1930">
                  <c:v>21980.674999999999</c:v>
                </c:pt>
                <c:pt idx="1931">
                  <c:v>21992.325000000001</c:v>
                </c:pt>
                <c:pt idx="1932">
                  <c:v>22003.985000000001</c:v>
                </c:pt>
                <c:pt idx="1933">
                  <c:v>22015.584999999999</c:v>
                </c:pt>
                <c:pt idx="1934">
                  <c:v>22027.165000000001</c:v>
                </c:pt>
                <c:pt idx="1935">
                  <c:v>22038.720000000001</c:v>
                </c:pt>
                <c:pt idx="1936">
                  <c:v>22050.334999999999</c:v>
                </c:pt>
                <c:pt idx="1937">
                  <c:v>22061.985000000001</c:v>
                </c:pt>
                <c:pt idx="1938">
                  <c:v>22073.61</c:v>
                </c:pt>
                <c:pt idx="1939">
                  <c:v>22085.22</c:v>
                </c:pt>
                <c:pt idx="1940">
                  <c:v>22096.244999999999</c:v>
                </c:pt>
                <c:pt idx="1941">
                  <c:v>22107.904999999999</c:v>
                </c:pt>
                <c:pt idx="1942">
                  <c:v>22119.134999999998</c:v>
                </c:pt>
                <c:pt idx="1943">
                  <c:v>22130.785</c:v>
                </c:pt>
                <c:pt idx="1944">
                  <c:v>22142.395</c:v>
                </c:pt>
                <c:pt idx="1945">
                  <c:v>22154.005000000001</c:v>
                </c:pt>
                <c:pt idx="1946">
                  <c:v>22165.62</c:v>
                </c:pt>
                <c:pt idx="1947">
                  <c:v>22177.224999999999</c:v>
                </c:pt>
                <c:pt idx="1948">
                  <c:v>22188.865000000002</c:v>
                </c:pt>
                <c:pt idx="1949">
                  <c:v>22200.485000000001</c:v>
                </c:pt>
                <c:pt idx="1950">
                  <c:v>22212.11</c:v>
                </c:pt>
                <c:pt idx="1951">
                  <c:v>22223.71</c:v>
                </c:pt>
                <c:pt idx="1952">
                  <c:v>22235.34</c:v>
                </c:pt>
                <c:pt idx="1953">
                  <c:v>22246.959999999999</c:v>
                </c:pt>
                <c:pt idx="1954">
                  <c:v>22258.58</c:v>
                </c:pt>
                <c:pt idx="1955">
                  <c:v>22270.2</c:v>
                </c:pt>
                <c:pt idx="1956">
                  <c:v>22281.81</c:v>
                </c:pt>
                <c:pt idx="1957">
                  <c:v>22293.41</c:v>
                </c:pt>
                <c:pt idx="1958">
                  <c:v>22305.040000000001</c:v>
                </c:pt>
                <c:pt idx="1959">
                  <c:v>22316.65</c:v>
                </c:pt>
                <c:pt idx="1960">
                  <c:v>22328.28</c:v>
                </c:pt>
                <c:pt idx="1961">
                  <c:v>22339.794999999998</c:v>
                </c:pt>
                <c:pt idx="1962">
                  <c:v>22351.345000000001</c:v>
                </c:pt>
                <c:pt idx="1963">
                  <c:v>22362.965</c:v>
                </c:pt>
                <c:pt idx="1964">
                  <c:v>22374.06</c:v>
                </c:pt>
                <c:pt idx="1965">
                  <c:v>22385.634999999998</c:v>
                </c:pt>
                <c:pt idx="1966">
                  <c:v>22397.305</c:v>
                </c:pt>
                <c:pt idx="1967">
                  <c:v>22406.17</c:v>
                </c:pt>
                <c:pt idx="1968">
                  <c:v>22417.654999999999</c:v>
                </c:pt>
                <c:pt idx="1969">
                  <c:v>22429.275000000001</c:v>
                </c:pt>
                <c:pt idx="1970">
                  <c:v>22440.904999999999</c:v>
                </c:pt>
                <c:pt idx="1971">
                  <c:v>22452.52</c:v>
                </c:pt>
                <c:pt idx="1972">
                  <c:v>22464.15</c:v>
                </c:pt>
                <c:pt idx="1973">
                  <c:v>22475.794999999998</c:v>
                </c:pt>
                <c:pt idx="1974">
                  <c:v>22487.25</c:v>
                </c:pt>
                <c:pt idx="1975">
                  <c:v>22498.825000000001</c:v>
                </c:pt>
                <c:pt idx="1976">
                  <c:v>22510.415000000001</c:v>
                </c:pt>
                <c:pt idx="1977">
                  <c:v>22522.02</c:v>
                </c:pt>
                <c:pt idx="1978">
                  <c:v>22533.674999999999</c:v>
                </c:pt>
                <c:pt idx="1979">
                  <c:v>22545.255000000001</c:v>
                </c:pt>
                <c:pt idx="1980">
                  <c:v>22556.855</c:v>
                </c:pt>
                <c:pt idx="1981">
                  <c:v>22568.49</c:v>
                </c:pt>
                <c:pt idx="1982">
                  <c:v>22580.11</c:v>
                </c:pt>
                <c:pt idx="1983">
                  <c:v>22591.7</c:v>
                </c:pt>
                <c:pt idx="1984">
                  <c:v>22603.355</c:v>
                </c:pt>
                <c:pt idx="1985">
                  <c:v>22615.005000000001</c:v>
                </c:pt>
                <c:pt idx="1986">
                  <c:v>22626.66</c:v>
                </c:pt>
                <c:pt idx="1987">
                  <c:v>22638.275000000001</c:v>
                </c:pt>
                <c:pt idx="1988">
                  <c:v>22649.875</c:v>
                </c:pt>
                <c:pt idx="1989">
                  <c:v>22661.494999999999</c:v>
                </c:pt>
                <c:pt idx="1990">
                  <c:v>22673.119999999999</c:v>
                </c:pt>
                <c:pt idx="1991">
                  <c:v>22684.715</c:v>
                </c:pt>
                <c:pt idx="1992">
                  <c:v>22696.325000000001</c:v>
                </c:pt>
                <c:pt idx="1993">
                  <c:v>22707.924999999999</c:v>
                </c:pt>
                <c:pt idx="1994">
                  <c:v>22719.465</c:v>
                </c:pt>
                <c:pt idx="1995">
                  <c:v>22731.1</c:v>
                </c:pt>
                <c:pt idx="1996">
                  <c:v>22742.724999999999</c:v>
                </c:pt>
                <c:pt idx="1997">
                  <c:v>22754.025000000001</c:v>
                </c:pt>
                <c:pt idx="1998">
                  <c:v>22765.645</c:v>
                </c:pt>
                <c:pt idx="1999">
                  <c:v>22777.27</c:v>
                </c:pt>
                <c:pt idx="2000">
                  <c:v>22788.935000000001</c:v>
                </c:pt>
                <c:pt idx="2001">
                  <c:v>22800.560000000001</c:v>
                </c:pt>
                <c:pt idx="2002">
                  <c:v>22812.145</c:v>
                </c:pt>
                <c:pt idx="2003">
                  <c:v>22823.764999999999</c:v>
                </c:pt>
                <c:pt idx="2004">
                  <c:v>22835.360000000001</c:v>
                </c:pt>
                <c:pt idx="2005">
                  <c:v>22846.87</c:v>
                </c:pt>
                <c:pt idx="2006">
                  <c:v>22858.52</c:v>
                </c:pt>
                <c:pt idx="2007">
                  <c:v>22870.145</c:v>
                </c:pt>
                <c:pt idx="2008">
                  <c:v>22881.75</c:v>
                </c:pt>
                <c:pt idx="2009">
                  <c:v>22893.415000000001</c:v>
                </c:pt>
                <c:pt idx="2010">
                  <c:v>22905.055</c:v>
                </c:pt>
                <c:pt idx="2011">
                  <c:v>22916.674999999999</c:v>
                </c:pt>
                <c:pt idx="2012">
                  <c:v>22928.28</c:v>
                </c:pt>
                <c:pt idx="2013">
                  <c:v>22939.915000000001</c:v>
                </c:pt>
                <c:pt idx="2014">
                  <c:v>22951.58</c:v>
                </c:pt>
                <c:pt idx="2015">
                  <c:v>22963.24</c:v>
                </c:pt>
                <c:pt idx="2016">
                  <c:v>22974.865000000002</c:v>
                </c:pt>
                <c:pt idx="2017">
                  <c:v>22986.525000000001</c:v>
                </c:pt>
                <c:pt idx="2018">
                  <c:v>22998.115000000002</c:v>
                </c:pt>
                <c:pt idx="2019">
                  <c:v>23009.724999999999</c:v>
                </c:pt>
                <c:pt idx="2020">
                  <c:v>23021.33</c:v>
                </c:pt>
                <c:pt idx="2021">
                  <c:v>23032.955000000002</c:v>
                </c:pt>
                <c:pt idx="2022">
                  <c:v>23044.45</c:v>
                </c:pt>
                <c:pt idx="2023">
                  <c:v>23056.075000000001</c:v>
                </c:pt>
                <c:pt idx="2024">
                  <c:v>23067.674999999999</c:v>
                </c:pt>
                <c:pt idx="2025">
                  <c:v>23078.95</c:v>
                </c:pt>
                <c:pt idx="2026">
                  <c:v>23090.575000000001</c:v>
                </c:pt>
                <c:pt idx="2027">
                  <c:v>23102.145</c:v>
                </c:pt>
                <c:pt idx="2028">
                  <c:v>23113.755000000001</c:v>
                </c:pt>
                <c:pt idx="2029">
                  <c:v>23125.314999999999</c:v>
                </c:pt>
                <c:pt idx="2030">
                  <c:v>23136.959999999999</c:v>
                </c:pt>
                <c:pt idx="2031">
                  <c:v>23148.584999999999</c:v>
                </c:pt>
                <c:pt idx="2032">
                  <c:v>23160.205000000002</c:v>
                </c:pt>
                <c:pt idx="2033">
                  <c:v>23171.744999999999</c:v>
                </c:pt>
                <c:pt idx="2034">
                  <c:v>23183.334999999999</c:v>
                </c:pt>
                <c:pt idx="2035">
                  <c:v>23194.959999999999</c:v>
                </c:pt>
                <c:pt idx="2036">
                  <c:v>23206.595000000001</c:v>
                </c:pt>
                <c:pt idx="2037">
                  <c:v>23218.244999999999</c:v>
                </c:pt>
                <c:pt idx="2038">
                  <c:v>23229.9</c:v>
                </c:pt>
                <c:pt idx="2039">
                  <c:v>23241.56</c:v>
                </c:pt>
                <c:pt idx="2040">
                  <c:v>23253.07</c:v>
                </c:pt>
                <c:pt idx="2041">
                  <c:v>23264.65</c:v>
                </c:pt>
                <c:pt idx="2042">
                  <c:v>23276.264999999999</c:v>
                </c:pt>
                <c:pt idx="2043">
                  <c:v>23287.75</c:v>
                </c:pt>
                <c:pt idx="2044">
                  <c:v>23299.334999999999</c:v>
                </c:pt>
                <c:pt idx="2045">
                  <c:v>23310.924999999999</c:v>
                </c:pt>
                <c:pt idx="2046">
                  <c:v>23322.54</c:v>
                </c:pt>
                <c:pt idx="2047">
                  <c:v>23334.05</c:v>
                </c:pt>
                <c:pt idx="2048">
                  <c:v>23345.654999999999</c:v>
                </c:pt>
                <c:pt idx="2049">
                  <c:v>23357.205000000002</c:v>
                </c:pt>
                <c:pt idx="2050">
                  <c:v>23368.639999999999</c:v>
                </c:pt>
                <c:pt idx="2051">
                  <c:v>23380.26</c:v>
                </c:pt>
                <c:pt idx="2052">
                  <c:v>23391.855</c:v>
                </c:pt>
                <c:pt idx="2053">
                  <c:v>23403.474999999999</c:v>
                </c:pt>
                <c:pt idx="2054">
                  <c:v>23415.075000000001</c:v>
                </c:pt>
                <c:pt idx="2055">
                  <c:v>23426.69</c:v>
                </c:pt>
                <c:pt idx="2056">
                  <c:v>23438.355</c:v>
                </c:pt>
                <c:pt idx="2057">
                  <c:v>23449.994999999999</c:v>
                </c:pt>
                <c:pt idx="2058">
                  <c:v>23461.64</c:v>
                </c:pt>
                <c:pt idx="2059">
                  <c:v>23473.185000000001</c:v>
                </c:pt>
                <c:pt idx="2060">
                  <c:v>23484.825000000001</c:v>
                </c:pt>
                <c:pt idx="2061">
                  <c:v>23496.404999999999</c:v>
                </c:pt>
                <c:pt idx="2062">
                  <c:v>23508.055</c:v>
                </c:pt>
                <c:pt idx="2063">
                  <c:v>23519.69</c:v>
                </c:pt>
                <c:pt idx="2064">
                  <c:v>23531.06</c:v>
                </c:pt>
                <c:pt idx="2065">
                  <c:v>23542.57</c:v>
                </c:pt>
                <c:pt idx="2066">
                  <c:v>23554.165000000001</c:v>
                </c:pt>
                <c:pt idx="2067">
                  <c:v>23565.825000000001</c:v>
                </c:pt>
                <c:pt idx="2068">
                  <c:v>23577.445</c:v>
                </c:pt>
                <c:pt idx="2069">
                  <c:v>23589.064999999999</c:v>
                </c:pt>
                <c:pt idx="2070">
                  <c:v>23600.685000000001</c:v>
                </c:pt>
                <c:pt idx="2071">
                  <c:v>23612.240000000002</c:v>
                </c:pt>
                <c:pt idx="2072">
                  <c:v>23623.865000000002</c:v>
                </c:pt>
                <c:pt idx="2073">
                  <c:v>23635.525000000001</c:v>
                </c:pt>
                <c:pt idx="2074">
                  <c:v>23647.165000000001</c:v>
                </c:pt>
                <c:pt idx="2075">
                  <c:v>23658.775000000001</c:v>
                </c:pt>
                <c:pt idx="2076">
                  <c:v>23670.16</c:v>
                </c:pt>
                <c:pt idx="2077">
                  <c:v>23681.705000000002</c:v>
                </c:pt>
                <c:pt idx="2078">
                  <c:v>23693.33</c:v>
                </c:pt>
                <c:pt idx="2079">
                  <c:v>23704.215</c:v>
                </c:pt>
                <c:pt idx="2080">
                  <c:v>23715.875</c:v>
                </c:pt>
                <c:pt idx="2081">
                  <c:v>23727.48</c:v>
                </c:pt>
                <c:pt idx="2082">
                  <c:v>23739.095000000001</c:v>
                </c:pt>
                <c:pt idx="2083">
                  <c:v>23750.724999999999</c:v>
                </c:pt>
                <c:pt idx="2084">
                  <c:v>23762.174999999999</c:v>
                </c:pt>
                <c:pt idx="2085">
                  <c:v>23763.18</c:v>
                </c:pt>
                <c:pt idx="2086">
                  <c:v>23774.3</c:v>
                </c:pt>
                <c:pt idx="2087">
                  <c:v>23779</c:v>
                </c:pt>
                <c:pt idx="2088">
                  <c:v>23782.35</c:v>
                </c:pt>
                <c:pt idx="2089">
                  <c:v>23790.73</c:v>
                </c:pt>
                <c:pt idx="2090">
                  <c:v>23801.994999999999</c:v>
                </c:pt>
                <c:pt idx="2091">
                  <c:v>23806.76</c:v>
                </c:pt>
                <c:pt idx="2092">
                  <c:v>23813.09</c:v>
                </c:pt>
                <c:pt idx="2093">
                  <c:v>23815.16</c:v>
                </c:pt>
                <c:pt idx="2094">
                  <c:v>23821.485000000001</c:v>
                </c:pt>
                <c:pt idx="2095">
                  <c:v>23826.1</c:v>
                </c:pt>
                <c:pt idx="2096">
                  <c:v>23830.89</c:v>
                </c:pt>
                <c:pt idx="2097">
                  <c:v>23842.54</c:v>
                </c:pt>
                <c:pt idx="2098">
                  <c:v>23851.71</c:v>
                </c:pt>
                <c:pt idx="2099">
                  <c:v>23856.505000000001</c:v>
                </c:pt>
                <c:pt idx="2100">
                  <c:v>23859.705000000002</c:v>
                </c:pt>
                <c:pt idx="2101">
                  <c:v>23871.205000000002</c:v>
                </c:pt>
                <c:pt idx="2102">
                  <c:v>23882.865000000002</c:v>
                </c:pt>
                <c:pt idx="2103">
                  <c:v>23894.424999999999</c:v>
                </c:pt>
                <c:pt idx="2104">
                  <c:v>23906.06</c:v>
                </c:pt>
                <c:pt idx="2105">
                  <c:v>23917.485000000001</c:v>
                </c:pt>
                <c:pt idx="2106">
                  <c:v>23929.115000000002</c:v>
                </c:pt>
                <c:pt idx="2107">
                  <c:v>23940.724999999999</c:v>
                </c:pt>
                <c:pt idx="2108">
                  <c:v>23952.345000000001</c:v>
                </c:pt>
                <c:pt idx="2109">
                  <c:v>23963.985000000001</c:v>
                </c:pt>
                <c:pt idx="2110">
                  <c:v>23975.615000000002</c:v>
                </c:pt>
                <c:pt idx="2111">
                  <c:v>23987.119999999999</c:v>
                </c:pt>
                <c:pt idx="2112">
                  <c:v>23998.71</c:v>
                </c:pt>
                <c:pt idx="2113">
                  <c:v>24010.29</c:v>
                </c:pt>
                <c:pt idx="2114">
                  <c:v>24021.915000000001</c:v>
                </c:pt>
                <c:pt idx="2115">
                  <c:v>24033.455000000002</c:v>
                </c:pt>
                <c:pt idx="2116">
                  <c:v>24044.935000000001</c:v>
                </c:pt>
                <c:pt idx="2117">
                  <c:v>24056.555</c:v>
                </c:pt>
                <c:pt idx="2118">
                  <c:v>24068.174999999999</c:v>
                </c:pt>
                <c:pt idx="2119">
                  <c:v>24079.814999999999</c:v>
                </c:pt>
                <c:pt idx="2120">
                  <c:v>24091.445</c:v>
                </c:pt>
                <c:pt idx="2121">
                  <c:v>24102.98</c:v>
                </c:pt>
                <c:pt idx="2122">
                  <c:v>24114.595000000001</c:v>
                </c:pt>
                <c:pt idx="2123">
                  <c:v>24126.224999999999</c:v>
                </c:pt>
                <c:pt idx="2124">
                  <c:v>24137.83</c:v>
                </c:pt>
                <c:pt idx="2125">
                  <c:v>24149.43</c:v>
                </c:pt>
                <c:pt idx="2126">
                  <c:v>24161.064999999999</c:v>
                </c:pt>
                <c:pt idx="2127">
                  <c:v>24172.65</c:v>
                </c:pt>
                <c:pt idx="2128">
                  <c:v>24184.31</c:v>
                </c:pt>
                <c:pt idx="2129">
                  <c:v>24195.89</c:v>
                </c:pt>
                <c:pt idx="2130">
                  <c:v>24207.53</c:v>
                </c:pt>
                <c:pt idx="2131">
                  <c:v>24219.154999999999</c:v>
                </c:pt>
                <c:pt idx="2132">
                  <c:v>24230.814999999999</c:v>
                </c:pt>
                <c:pt idx="2133">
                  <c:v>24242.435000000001</c:v>
                </c:pt>
                <c:pt idx="2134">
                  <c:v>24254.12</c:v>
                </c:pt>
                <c:pt idx="2135">
                  <c:v>24265.744999999999</c:v>
                </c:pt>
                <c:pt idx="2136">
                  <c:v>24277.345000000001</c:v>
                </c:pt>
                <c:pt idx="2137">
                  <c:v>24288.955000000002</c:v>
                </c:pt>
                <c:pt idx="2138">
                  <c:v>24300.57</c:v>
                </c:pt>
                <c:pt idx="2139">
                  <c:v>24312.174999999999</c:v>
                </c:pt>
                <c:pt idx="2140">
                  <c:v>24319.035</c:v>
                </c:pt>
                <c:pt idx="2141">
                  <c:v>24330.715</c:v>
                </c:pt>
                <c:pt idx="2142">
                  <c:v>24335.42</c:v>
                </c:pt>
                <c:pt idx="2143">
                  <c:v>24347.005000000001</c:v>
                </c:pt>
                <c:pt idx="2144">
                  <c:v>24358.639999999999</c:v>
                </c:pt>
                <c:pt idx="2145">
                  <c:v>24370.264999999999</c:v>
                </c:pt>
                <c:pt idx="2146">
                  <c:v>24381.895</c:v>
                </c:pt>
                <c:pt idx="2147">
                  <c:v>24393.535</c:v>
                </c:pt>
                <c:pt idx="2148">
                  <c:v>24405.025000000001</c:v>
                </c:pt>
                <c:pt idx="2149">
                  <c:v>24415.83</c:v>
                </c:pt>
                <c:pt idx="2150">
                  <c:v>24427.185000000001</c:v>
                </c:pt>
                <c:pt idx="2151">
                  <c:v>24438.674999999999</c:v>
                </c:pt>
                <c:pt idx="2152">
                  <c:v>24450.305</c:v>
                </c:pt>
                <c:pt idx="2153">
                  <c:v>24461.9</c:v>
                </c:pt>
                <c:pt idx="2154">
                  <c:v>24473.56</c:v>
                </c:pt>
                <c:pt idx="2155">
                  <c:v>24485.17</c:v>
                </c:pt>
                <c:pt idx="2156">
                  <c:v>24496.26</c:v>
                </c:pt>
                <c:pt idx="2157">
                  <c:v>24507.9</c:v>
                </c:pt>
                <c:pt idx="2158">
                  <c:v>24519.54</c:v>
                </c:pt>
                <c:pt idx="2159">
                  <c:v>24531.174999999999</c:v>
                </c:pt>
                <c:pt idx="2160">
                  <c:v>24542.785</c:v>
                </c:pt>
                <c:pt idx="2161">
                  <c:v>24554.424999999999</c:v>
                </c:pt>
                <c:pt idx="2162">
                  <c:v>24566.005000000001</c:v>
                </c:pt>
                <c:pt idx="2163">
                  <c:v>24577.62</c:v>
                </c:pt>
                <c:pt idx="2164">
                  <c:v>24589.24</c:v>
                </c:pt>
                <c:pt idx="2165">
                  <c:v>24595.71</c:v>
                </c:pt>
                <c:pt idx="2166">
                  <c:v>24600.74</c:v>
                </c:pt>
                <c:pt idx="2167">
                  <c:v>24612.19</c:v>
                </c:pt>
                <c:pt idx="2168">
                  <c:v>24623.855</c:v>
                </c:pt>
                <c:pt idx="2169">
                  <c:v>24635.51</c:v>
                </c:pt>
                <c:pt idx="2170">
                  <c:v>24645.5</c:v>
                </c:pt>
                <c:pt idx="2171">
                  <c:v>24657.165000000001</c:v>
                </c:pt>
                <c:pt idx="2172">
                  <c:v>24668.724999999999</c:v>
                </c:pt>
                <c:pt idx="2173">
                  <c:v>24680.014999999999</c:v>
                </c:pt>
                <c:pt idx="2174">
                  <c:v>24691.474999999999</c:v>
                </c:pt>
                <c:pt idx="2175">
                  <c:v>24703.119999999999</c:v>
                </c:pt>
                <c:pt idx="2176">
                  <c:v>24714.7</c:v>
                </c:pt>
                <c:pt idx="2177">
                  <c:v>24726.31</c:v>
                </c:pt>
                <c:pt idx="2178">
                  <c:v>24737.895</c:v>
                </c:pt>
                <c:pt idx="2179">
                  <c:v>24749.51</c:v>
                </c:pt>
                <c:pt idx="2180">
                  <c:v>24761.14</c:v>
                </c:pt>
                <c:pt idx="2181">
                  <c:v>24772.735000000001</c:v>
                </c:pt>
                <c:pt idx="2182">
                  <c:v>24784.37</c:v>
                </c:pt>
                <c:pt idx="2183">
                  <c:v>24795.95</c:v>
                </c:pt>
                <c:pt idx="2184">
                  <c:v>24807.555</c:v>
                </c:pt>
                <c:pt idx="2185">
                  <c:v>24819.17</c:v>
                </c:pt>
                <c:pt idx="2186">
                  <c:v>24830.81</c:v>
                </c:pt>
                <c:pt idx="2187">
                  <c:v>24842.415000000001</c:v>
                </c:pt>
                <c:pt idx="2188">
                  <c:v>24854.014999999999</c:v>
                </c:pt>
                <c:pt idx="2189">
                  <c:v>24865.505000000001</c:v>
                </c:pt>
                <c:pt idx="2190">
                  <c:v>24877.134999999998</c:v>
                </c:pt>
                <c:pt idx="2191">
                  <c:v>24888.735000000001</c:v>
                </c:pt>
                <c:pt idx="2192">
                  <c:v>24900.305</c:v>
                </c:pt>
                <c:pt idx="2193">
                  <c:v>24911.904999999999</c:v>
                </c:pt>
                <c:pt idx="2194">
                  <c:v>24922.98</c:v>
                </c:pt>
                <c:pt idx="2195">
                  <c:v>24934.34</c:v>
                </c:pt>
                <c:pt idx="2196">
                  <c:v>24945.994999999999</c:v>
                </c:pt>
                <c:pt idx="2197">
                  <c:v>24957.645</c:v>
                </c:pt>
                <c:pt idx="2198">
                  <c:v>24969.29</c:v>
                </c:pt>
                <c:pt idx="2199">
                  <c:v>24980.924999999999</c:v>
                </c:pt>
                <c:pt idx="2200">
                  <c:v>24992.345000000001</c:v>
                </c:pt>
                <c:pt idx="2201">
                  <c:v>25003.365000000002</c:v>
                </c:pt>
                <c:pt idx="2202">
                  <c:v>25015</c:v>
                </c:pt>
                <c:pt idx="2203">
                  <c:v>25026.66</c:v>
                </c:pt>
                <c:pt idx="2204">
                  <c:v>25038.25</c:v>
                </c:pt>
                <c:pt idx="2205">
                  <c:v>25049.875</c:v>
                </c:pt>
                <c:pt idx="2206">
                  <c:v>25061.474999999999</c:v>
                </c:pt>
                <c:pt idx="2207">
                  <c:v>25073.055</c:v>
                </c:pt>
                <c:pt idx="2208">
                  <c:v>25084.66</c:v>
                </c:pt>
                <c:pt idx="2209">
                  <c:v>25096.27</c:v>
                </c:pt>
                <c:pt idx="2210">
                  <c:v>25107.86</c:v>
                </c:pt>
                <c:pt idx="2211">
                  <c:v>25119.384999999998</c:v>
                </c:pt>
                <c:pt idx="2212">
                  <c:v>25130.465</c:v>
                </c:pt>
                <c:pt idx="2213">
                  <c:v>25142.064999999999</c:v>
                </c:pt>
                <c:pt idx="2214">
                  <c:v>25153.665000000001</c:v>
                </c:pt>
                <c:pt idx="2215">
                  <c:v>25165.27</c:v>
                </c:pt>
                <c:pt idx="2216">
                  <c:v>25176.560000000001</c:v>
                </c:pt>
                <c:pt idx="2217">
                  <c:v>25187.764999999999</c:v>
                </c:pt>
                <c:pt idx="2218">
                  <c:v>25199.1</c:v>
                </c:pt>
                <c:pt idx="2219">
                  <c:v>25210.665000000001</c:v>
                </c:pt>
                <c:pt idx="2220">
                  <c:v>25222.134999999998</c:v>
                </c:pt>
                <c:pt idx="2221">
                  <c:v>25233.775000000001</c:v>
                </c:pt>
                <c:pt idx="2222">
                  <c:v>25244.89</c:v>
                </c:pt>
                <c:pt idx="2223">
                  <c:v>25256.53</c:v>
                </c:pt>
                <c:pt idx="2224">
                  <c:v>25268.134999999998</c:v>
                </c:pt>
                <c:pt idx="2225">
                  <c:v>25279.775000000001</c:v>
                </c:pt>
                <c:pt idx="2226">
                  <c:v>25291.424999999999</c:v>
                </c:pt>
                <c:pt idx="2227">
                  <c:v>25302.994999999999</c:v>
                </c:pt>
                <c:pt idx="2228">
                  <c:v>25314.59</c:v>
                </c:pt>
                <c:pt idx="2229">
                  <c:v>25326.19</c:v>
                </c:pt>
                <c:pt idx="2230">
                  <c:v>25337.755000000001</c:v>
                </c:pt>
                <c:pt idx="2231">
                  <c:v>25349.384999999998</c:v>
                </c:pt>
                <c:pt idx="2232">
                  <c:v>25360.955000000002</c:v>
                </c:pt>
                <c:pt idx="2233">
                  <c:v>25372.535</c:v>
                </c:pt>
                <c:pt idx="2234">
                  <c:v>25384.18</c:v>
                </c:pt>
                <c:pt idx="2235">
                  <c:v>25395.775000000001</c:v>
                </c:pt>
                <c:pt idx="2236">
                  <c:v>25407.384999999998</c:v>
                </c:pt>
                <c:pt idx="2237">
                  <c:v>25418.974999999999</c:v>
                </c:pt>
                <c:pt idx="2238">
                  <c:v>25430.49</c:v>
                </c:pt>
                <c:pt idx="2239">
                  <c:v>25442.1</c:v>
                </c:pt>
                <c:pt idx="2240">
                  <c:v>25453.72</c:v>
                </c:pt>
                <c:pt idx="2241">
                  <c:v>25464.825000000001</c:v>
                </c:pt>
                <c:pt idx="2242">
                  <c:v>25476.404999999999</c:v>
                </c:pt>
                <c:pt idx="2243">
                  <c:v>25488.025000000001</c:v>
                </c:pt>
                <c:pt idx="2244">
                  <c:v>25499.66</c:v>
                </c:pt>
                <c:pt idx="2245">
                  <c:v>25511.174999999999</c:v>
                </c:pt>
                <c:pt idx="2246">
                  <c:v>25522.79</c:v>
                </c:pt>
                <c:pt idx="2247">
                  <c:v>25534.42</c:v>
                </c:pt>
                <c:pt idx="2248">
                  <c:v>25546.055</c:v>
                </c:pt>
                <c:pt idx="2249">
                  <c:v>25557.67</c:v>
                </c:pt>
                <c:pt idx="2250">
                  <c:v>25569.305</c:v>
                </c:pt>
                <c:pt idx="2251">
                  <c:v>25580.924999999999</c:v>
                </c:pt>
                <c:pt idx="2252">
                  <c:v>25592.514999999999</c:v>
                </c:pt>
                <c:pt idx="2253">
                  <c:v>25604.165000000001</c:v>
                </c:pt>
                <c:pt idx="2254">
                  <c:v>25615.805</c:v>
                </c:pt>
                <c:pt idx="2255">
                  <c:v>25627.435000000001</c:v>
                </c:pt>
                <c:pt idx="2256">
                  <c:v>25639.11</c:v>
                </c:pt>
                <c:pt idx="2257">
                  <c:v>25650.744999999999</c:v>
                </c:pt>
                <c:pt idx="2258">
                  <c:v>25662.35</c:v>
                </c:pt>
                <c:pt idx="2259">
                  <c:v>25673.98</c:v>
                </c:pt>
                <c:pt idx="2260">
                  <c:v>25685.535</c:v>
                </c:pt>
                <c:pt idx="2261">
                  <c:v>25696.814999999999</c:v>
                </c:pt>
                <c:pt idx="2262">
                  <c:v>25708.43</c:v>
                </c:pt>
                <c:pt idx="2263">
                  <c:v>25720.044999999998</c:v>
                </c:pt>
                <c:pt idx="2264">
                  <c:v>25731.674999999999</c:v>
                </c:pt>
                <c:pt idx="2265">
                  <c:v>25743.3</c:v>
                </c:pt>
                <c:pt idx="2266">
                  <c:v>25754.880000000001</c:v>
                </c:pt>
                <c:pt idx="2267">
                  <c:v>25766.465</c:v>
                </c:pt>
                <c:pt idx="2268">
                  <c:v>25778.075000000001</c:v>
                </c:pt>
                <c:pt idx="2269">
                  <c:v>25789.695</c:v>
                </c:pt>
                <c:pt idx="2270">
                  <c:v>25801.32</c:v>
                </c:pt>
                <c:pt idx="2271">
                  <c:v>25812.915000000001</c:v>
                </c:pt>
                <c:pt idx="2272">
                  <c:v>25824.445</c:v>
                </c:pt>
                <c:pt idx="2273">
                  <c:v>25836.035</c:v>
                </c:pt>
                <c:pt idx="2274">
                  <c:v>25847.64</c:v>
                </c:pt>
                <c:pt idx="2275">
                  <c:v>25859.285</c:v>
                </c:pt>
                <c:pt idx="2276">
                  <c:v>25870.935000000001</c:v>
                </c:pt>
                <c:pt idx="2277">
                  <c:v>25882.584999999999</c:v>
                </c:pt>
                <c:pt idx="2278">
                  <c:v>25894.17</c:v>
                </c:pt>
                <c:pt idx="2279">
                  <c:v>25905.7</c:v>
                </c:pt>
                <c:pt idx="2280">
                  <c:v>25917.360000000001</c:v>
                </c:pt>
                <c:pt idx="2281">
                  <c:v>25928.82</c:v>
                </c:pt>
                <c:pt idx="2282">
                  <c:v>25939.935000000001</c:v>
                </c:pt>
                <c:pt idx="2283">
                  <c:v>25951.505000000001</c:v>
                </c:pt>
                <c:pt idx="2284">
                  <c:v>25963.115000000002</c:v>
                </c:pt>
                <c:pt idx="2285">
                  <c:v>25974.724999999999</c:v>
                </c:pt>
                <c:pt idx="2286">
                  <c:v>25986.31</c:v>
                </c:pt>
                <c:pt idx="2287">
                  <c:v>25997.94</c:v>
                </c:pt>
                <c:pt idx="2288">
                  <c:v>26009.564999999999</c:v>
                </c:pt>
                <c:pt idx="2289">
                  <c:v>26021.185000000001</c:v>
                </c:pt>
                <c:pt idx="2290">
                  <c:v>26032.794999999998</c:v>
                </c:pt>
                <c:pt idx="2291">
                  <c:v>26044.055</c:v>
                </c:pt>
                <c:pt idx="2292">
                  <c:v>26055.685000000001</c:v>
                </c:pt>
                <c:pt idx="2293">
                  <c:v>26067.275000000001</c:v>
                </c:pt>
                <c:pt idx="2294">
                  <c:v>26078.880000000001</c:v>
                </c:pt>
                <c:pt idx="2295">
                  <c:v>26090.485000000001</c:v>
                </c:pt>
                <c:pt idx="2296">
                  <c:v>26102.115000000002</c:v>
                </c:pt>
                <c:pt idx="2297">
                  <c:v>26113.755000000001</c:v>
                </c:pt>
                <c:pt idx="2298">
                  <c:v>26125.365000000002</c:v>
                </c:pt>
                <c:pt idx="2299">
                  <c:v>26136.97</c:v>
                </c:pt>
                <c:pt idx="2300">
                  <c:v>26148.595000000001</c:v>
                </c:pt>
                <c:pt idx="2301">
                  <c:v>26160.224999999999</c:v>
                </c:pt>
                <c:pt idx="2302">
                  <c:v>26171.855</c:v>
                </c:pt>
                <c:pt idx="2303">
                  <c:v>26183.42</c:v>
                </c:pt>
                <c:pt idx="2304">
                  <c:v>26195.06</c:v>
                </c:pt>
                <c:pt idx="2305">
                  <c:v>26206.634999999998</c:v>
                </c:pt>
                <c:pt idx="2306">
                  <c:v>26218.27</c:v>
                </c:pt>
                <c:pt idx="2307">
                  <c:v>26229.88</c:v>
                </c:pt>
                <c:pt idx="2308">
                  <c:v>26241.514999999999</c:v>
                </c:pt>
                <c:pt idx="2309">
                  <c:v>26253.075000000001</c:v>
                </c:pt>
                <c:pt idx="2310">
                  <c:v>26264.32</c:v>
                </c:pt>
                <c:pt idx="2311">
                  <c:v>26275.924999999999</c:v>
                </c:pt>
                <c:pt idx="2312">
                  <c:v>26287.575000000001</c:v>
                </c:pt>
                <c:pt idx="2313">
                  <c:v>26299.125</c:v>
                </c:pt>
                <c:pt idx="2314">
                  <c:v>26310.735000000001</c:v>
                </c:pt>
                <c:pt idx="2315">
                  <c:v>26322.174999999999</c:v>
                </c:pt>
                <c:pt idx="2316">
                  <c:v>26333.8</c:v>
                </c:pt>
                <c:pt idx="2317">
                  <c:v>26345.404999999999</c:v>
                </c:pt>
                <c:pt idx="2318">
                  <c:v>26357.040000000001</c:v>
                </c:pt>
                <c:pt idx="2319">
                  <c:v>26365.945</c:v>
                </c:pt>
                <c:pt idx="2320">
                  <c:v>26377.37</c:v>
                </c:pt>
                <c:pt idx="2321">
                  <c:v>26388.92</c:v>
                </c:pt>
                <c:pt idx="2322">
                  <c:v>26400.52</c:v>
                </c:pt>
                <c:pt idx="2323">
                  <c:v>26412.115000000002</c:v>
                </c:pt>
                <c:pt idx="2324">
                  <c:v>26423.744999999999</c:v>
                </c:pt>
                <c:pt idx="2325">
                  <c:v>26435.360000000001</c:v>
                </c:pt>
                <c:pt idx="2326">
                  <c:v>26447.005000000001</c:v>
                </c:pt>
                <c:pt idx="2327">
                  <c:v>26458.555</c:v>
                </c:pt>
                <c:pt idx="2328">
                  <c:v>26470.195</c:v>
                </c:pt>
                <c:pt idx="2329">
                  <c:v>26481.724999999999</c:v>
                </c:pt>
                <c:pt idx="2330">
                  <c:v>26493.01</c:v>
                </c:pt>
                <c:pt idx="2331">
                  <c:v>26504.639999999999</c:v>
                </c:pt>
                <c:pt idx="2332">
                  <c:v>26516.244999999999</c:v>
                </c:pt>
                <c:pt idx="2333">
                  <c:v>26527.46</c:v>
                </c:pt>
                <c:pt idx="2334">
                  <c:v>26538.955000000002</c:v>
                </c:pt>
                <c:pt idx="2335">
                  <c:v>26550.53</c:v>
                </c:pt>
                <c:pt idx="2336">
                  <c:v>26562.13</c:v>
                </c:pt>
                <c:pt idx="2337">
                  <c:v>26573.71</c:v>
                </c:pt>
                <c:pt idx="2338">
                  <c:v>26585.345000000001</c:v>
                </c:pt>
                <c:pt idx="2339">
                  <c:v>26596.935000000001</c:v>
                </c:pt>
                <c:pt idx="2340">
                  <c:v>26608.544999999998</c:v>
                </c:pt>
                <c:pt idx="2341">
                  <c:v>26620.145</c:v>
                </c:pt>
                <c:pt idx="2342">
                  <c:v>26631.72</c:v>
                </c:pt>
                <c:pt idx="2343">
                  <c:v>26643.145</c:v>
                </c:pt>
                <c:pt idx="2344">
                  <c:v>26654.764999999999</c:v>
                </c:pt>
                <c:pt idx="2345">
                  <c:v>26666.38</c:v>
                </c:pt>
                <c:pt idx="2346">
                  <c:v>26678.01</c:v>
                </c:pt>
                <c:pt idx="2347">
                  <c:v>26689.41</c:v>
                </c:pt>
                <c:pt idx="2348">
                  <c:v>26701.01</c:v>
                </c:pt>
                <c:pt idx="2349">
                  <c:v>26712.63</c:v>
                </c:pt>
                <c:pt idx="2350">
                  <c:v>26724.125</c:v>
                </c:pt>
                <c:pt idx="2351">
                  <c:v>26735.74</c:v>
                </c:pt>
                <c:pt idx="2352">
                  <c:v>26747.384999999998</c:v>
                </c:pt>
                <c:pt idx="2353">
                  <c:v>26759.03</c:v>
                </c:pt>
                <c:pt idx="2354">
                  <c:v>26770</c:v>
                </c:pt>
                <c:pt idx="2355">
                  <c:v>26781.595000000001</c:v>
                </c:pt>
                <c:pt idx="2356">
                  <c:v>26793.200000000001</c:v>
                </c:pt>
                <c:pt idx="2357">
                  <c:v>26804.814999999999</c:v>
                </c:pt>
                <c:pt idx="2358">
                  <c:v>26816.404999999999</c:v>
                </c:pt>
                <c:pt idx="2359">
                  <c:v>26828.025000000001</c:v>
                </c:pt>
                <c:pt idx="2360">
                  <c:v>26839.615000000002</c:v>
                </c:pt>
                <c:pt idx="2361">
                  <c:v>26851.195</c:v>
                </c:pt>
                <c:pt idx="2362">
                  <c:v>26861.915000000001</c:v>
                </c:pt>
                <c:pt idx="2363">
                  <c:v>26873.525000000001</c:v>
                </c:pt>
                <c:pt idx="2364">
                  <c:v>26885.134999999998</c:v>
                </c:pt>
                <c:pt idx="2365">
                  <c:v>26896.115000000002</c:v>
                </c:pt>
                <c:pt idx="2366">
                  <c:v>26907.735000000001</c:v>
                </c:pt>
                <c:pt idx="2367">
                  <c:v>26919.365000000002</c:v>
                </c:pt>
                <c:pt idx="2368">
                  <c:v>26930.764999999999</c:v>
                </c:pt>
                <c:pt idx="2369">
                  <c:v>26942.395</c:v>
                </c:pt>
                <c:pt idx="2370">
                  <c:v>26953.985000000001</c:v>
                </c:pt>
                <c:pt idx="2371">
                  <c:v>26965.634999999998</c:v>
                </c:pt>
                <c:pt idx="2372">
                  <c:v>26977.244999999999</c:v>
                </c:pt>
                <c:pt idx="2373">
                  <c:v>26988.35</c:v>
                </c:pt>
                <c:pt idx="2374">
                  <c:v>26999.974999999999</c:v>
                </c:pt>
                <c:pt idx="2375">
                  <c:v>27011.625</c:v>
                </c:pt>
                <c:pt idx="2376">
                  <c:v>27023.165000000001</c:v>
                </c:pt>
                <c:pt idx="2377">
                  <c:v>27034.77</c:v>
                </c:pt>
                <c:pt idx="2378">
                  <c:v>27046.384999999998</c:v>
                </c:pt>
                <c:pt idx="2379">
                  <c:v>27058.014999999999</c:v>
                </c:pt>
                <c:pt idx="2380">
                  <c:v>27069.615000000002</c:v>
                </c:pt>
                <c:pt idx="2381">
                  <c:v>27081.235000000001</c:v>
                </c:pt>
                <c:pt idx="2382">
                  <c:v>27092.755000000001</c:v>
                </c:pt>
                <c:pt idx="2383">
                  <c:v>27104.240000000002</c:v>
                </c:pt>
                <c:pt idx="2384">
                  <c:v>27115.845000000001</c:v>
                </c:pt>
                <c:pt idx="2385">
                  <c:v>27127.09</c:v>
                </c:pt>
                <c:pt idx="2386">
                  <c:v>27137.88</c:v>
                </c:pt>
                <c:pt idx="2387">
                  <c:v>27149.195</c:v>
                </c:pt>
                <c:pt idx="2388">
                  <c:v>27160.334999999999</c:v>
                </c:pt>
                <c:pt idx="2389">
                  <c:v>27171.96</c:v>
                </c:pt>
                <c:pt idx="2390">
                  <c:v>27183.584999999999</c:v>
                </c:pt>
                <c:pt idx="2391">
                  <c:v>27195.200000000001</c:v>
                </c:pt>
                <c:pt idx="2392">
                  <c:v>27206.785</c:v>
                </c:pt>
                <c:pt idx="2393">
                  <c:v>27218.41</c:v>
                </c:pt>
                <c:pt idx="2394">
                  <c:v>27229.985000000001</c:v>
                </c:pt>
                <c:pt idx="2395">
                  <c:v>27241.435000000001</c:v>
                </c:pt>
                <c:pt idx="2396">
                  <c:v>27253.075000000001</c:v>
                </c:pt>
                <c:pt idx="2397">
                  <c:v>27264.685000000001</c:v>
                </c:pt>
                <c:pt idx="2398">
                  <c:v>27276.025000000001</c:v>
                </c:pt>
                <c:pt idx="2399">
                  <c:v>27287.685000000001</c:v>
                </c:pt>
                <c:pt idx="2400">
                  <c:v>27299.27</c:v>
                </c:pt>
                <c:pt idx="2401">
                  <c:v>27310.865000000002</c:v>
                </c:pt>
                <c:pt idx="2402">
                  <c:v>27322.45</c:v>
                </c:pt>
                <c:pt idx="2403">
                  <c:v>27334.055</c:v>
                </c:pt>
                <c:pt idx="2404">
                  <c:v>27345.705000000002</c:v>
                </c:pt>
                <c:pt idx="2405">
                  <c:v>27357.334999999999</c:v>
                </c:pt>
                <c:pt idx="2406">
                  <c:v>27368.965</c:v>
                </c:pt>
                <c:pt idx="2407">
                  <c:v>27380.59</c:v>
                </c:pt>
                <c:pt idx="2408">
                  <c:v>27392.244999999999</c:v>
                </c:pt>
                <c:pt idx="2409">
                  <c:v>27403.65</c:v>
                </c:pt>
                <c:pt idx="2410">
                  <c:v>27408.26</c:v>
                </c:pt>
                <c:pt idx="2411">
                  <c:v>27419.86</c:v>
                </c:pt>
                <c:pt idx="2412">
                  <c:v>27422.395</c:v>
                </c:pt>
                <c:pt idx="2413">
                  <c:v>27424.23</c:v>
                </c:pt>
                <c:pt idx="2414">
                  <c:v>27435.865000000002</c:v>
                </c:pt>
                <c:pt idx="2415">
                  <c:v>27447.505000000001</c:v>
                </c:pt>
                <c:pt idx="2416">
                  <c:v>27458.93</c:v>
                </c:pt>
                <c:pt idx="2417">
                  <c:v>27469.915000000001</c:v>
                </c:pt>
                <c:pt idx="2418">
                  <c:v>27481.544999999998</c:v>
                </c:pt>
                <c:pt idx="2419">
                  <c:v>27493.145</c:v>
                </c:pt>
                <c:pt idx="2420">
                  <c:v>27504.76</c:v>
                </c:pt>
                <c:pt idx="2421">
                  <c:v>27516.36</c:v>
                </c:pt>
                <c:pt idx="2422">
                  <c:v>27527.834999999999</c:v>
                </c:pt>
                <c:pt idx="2423">
                  <c:v>27539.445</c:v>
                </c:pt>
                <c:pt idx="2424">
                  <c:v>27551.084999999999</c:v>
                </c:pt>
                <c:pt idx="2425">
                  <c:v>27562.705000000002</c:v>
                </c:pt>
                <c:pt idx="2426">
                  <c:v>27574.334999999999</c:v>
                </c:pt>
                <c:pt idx="2427">
                  <c:v>27585.97</c:v>
                </c:pt>
                <c:pt idx="2428">
                  <c:v>27597.584999999999</c:v>
                </c:pt>
                <c:pt idx="2429">
                  <c:v>27609.215</c:v>
                </c:pt>
                <c:pt idx="2430">
                  <c:v>27620.845000000001</c:v>
                </c:pt>
                <c:pt idx="2431">
                  <c:v>27632.095000000001</c:v>
                </c:pt>
                <c:pt idx="2432">
                  <c:v>27643.69</c:v>
                </c:pt>
                <c:pt idx="2433">
                  <c:v>27655.33</c:v>
                </c:pt>
                <c:pt idx="2434">
                  <c:v>27666.384999999998</c:v>
                </c:pt>
                <c:pt idx="2435">
                  <c:v>27678.02</c:v>
                </c:pt>
                <c:pt idx="2436">
                  <c:v>27689.685000000001</c:v>
                </c:pt>
                <c:pt idx="2437">
                  <c:v>27701.31</c:v>
                </c:pt>
                <c:pt idx="2438">
                  <c:v>27712.93</c:v>
                </c:pt>
                <c:pt idx="2439">
                  <c:v>27724.53</c:v>
                </c:pt>
                <c:pt idx="2440">
                  <c:v>27735.994999999999</c:v>
                </c:pt>
                <c:pt idx="2441">
                  <c:v>27747.55</c:v>
                </c:pt>
                <c:pt idx="2442">
                  <c:v>27759.17</c:v>
                </c:pt>
                <c:pt idx="2443">
                  <c:v>27770.345000000001</c:v>
                </c:pt>
                <c:pt idx="2444">
                  <c:v>27781.95</c:v>
                </c:pt>
                <c:pt idx="2445">
                  <c:v>27793.56</c:v>
                </c:pt>
                <c:pt idx="2446">
                  <c:v>27805.195</c:v>
                </c:pt>
                <c:pt idx="2447">
                  <c:v>27816.705000000002</c:v>
                </c:pt>
                <c:pt idx="2448">
                  <c:v>27828.305</c:v>
                </c:pt>
                <c:pt idx="2449">
                  <c:v>27839.95</c:v>
                </c:pt>
                <c:pt idx="2450">
                  <c:v>27851.345000000001</c:v>
                </c:pt>
                <c:pt idx="2451">
                  <c:v>27862.974999999999</c:v>
                </c:pt>
                <c:pt idx="2452">
                  <c:v>27874.615000000002</c:v>
                </c:pt>
                <c:pt idx="2453">
                  <c:v>27886.244999999999</c:v>
                </c:pt>
                <c:pt idx="2454">
                  <c:v>27897.865000000002</c:v>
                </c:pt>
                <c:pt idx="2455">
                  <c:v>27909.474999999999</c:v>
                </c:pt>
                <c:pt idx="2456">
                  <c:v>27921.11</c:v>
                </c:pt>
                <c:pt idx="2457">
                  <c:v>27932.695</c:v>
                </c:pt>
                <c:pt idx="2458">
                  <c:v>27944.355</c:v>
                </c:pt>
                <c:pt idx="2459">
                  <c:v>27956</c:v>
                </c:pt>
                <c:pt idx="2460">
                  <c:v>27967.605</c:v>
                </c:pt>
                <c:pt idx="2461">
                  <c:v>27979.195</c:v>
                </c:pt>
                <c:pt idx="2462">
                  <c:v>27990.764999999999</c:v>
                </c:pt>
                <c:pt idx="2463">
                  <c:v>28002.42</c:v>
                </c:pt>
                <c:pt idx="2464">
                  <c:v>28013.95</c:v>
                </c:pt>
                <c:pt idx="2465">
                  <c:v>28025.535</c:v>
                </c:pt>
                <c:pt idx="2466">
                  <c:v>28037.064999999999</c:v>
                </c:pt>
                <c:pt idx="2467">
                  <c:v>28048.66</c:v>
                </c:pt>
                <c:pt idx="2468">
                  <c:v>28060.264999999999</c:v>
                </c:pt>
                <c:pt idx="2469">
                  <c:v>28071.91</c:v>
                </c:pt>
                <c:pt idx="2470">
                  <c:v>28083.424999999999</c:v>
                </c:pt>
                <c:pt idx="2471">
                  <c:v>28095.005000000001</c:v>
                </c:pt>
                <c:pt idx="2472">
                  <c:v>28106.625</c:v>
                </c:pt>
                <c:pt idx="2473">
                  <c:v>28118.23</c:v>
                </c:pt>
                <c:pt idx="2474">
                  <c:v>28129.764999999999</c:v>
                </c:pt>
                <c:pt idx="2475">
                  <c:v>28141.39</c:v>
                </c:pt>
                <c:pt idx="2476">
                  <c:v>28152.974999999999</c:v>
                </c:pt>
                <c:pt idx="2477">
                  <c:v>28164.6</c:v>
                </c:pt>
                <c:pt idx="2478">
                  <c:v>28176.205000000002</c:v>
                </c:pt>
                <c:pt idx="2479">
                  <c:v>28187.82</c:v>
                </c:pt>
                <c:pt idx="2480">
                  <c:v>28199.474999999999</c:v>
                </c:pt>
                <c:pt idx="2481">
                  <c:v>28211.145</c:v>
                </c:pt>
                <c:pt idx="2482">
                  <c:v>28222.755000000001</c:v>
                </c:pt>
                <c:pt idx="2483">
                  <c:v>28234.375</c:v>
                </c:pt>
                <c:pt idx="2484">
                  <c:v>28245.99</c:v>
                </c:pt>
                <c:pt idx="2485">
                  <c:v>28257.075000000001</c:v>
                </c:pt>
                <c:pt idx="2486">
                  <c:v>28268.705000000002</c:v>
                </c:pt>
                <c:pt idx="2487">
                  <c:v>28280.33</c:v>
                </c:pt>
                <c:pt idx="2488">
                  <c:v>28291.945</c:v>
                </c:pt>
                <c:pt idx="2489">
                  <c:v>28303.575000000001</c:v>
                </c:pt>
                <c:pt idx="2490">
                  <c:v>28315.215</c:v>
                </c:pt>
                <c:pt idx="2491">
                  <c:v>28326.825000000001</c:v>
                </c:pt>
                <c:pt idx="2492">
                  <c:v>28338.48</c:v>
                </c:pt>
                <c:pt idx="2493">
                  <c:v>28350.105</c:v>
                </c:pt>
                <c:pt idx="2494">
                  <c:v>28361.654999999999</c:v>
                </c:pt>
                <c:pt idx="2495">
                  <c:v>28373.255000000001</c:v>
                </c:pt>
                <c:pt idx="2496">
                  <c:v>28384.865000000002</c:v>
                </c:pt>
                <c:pt idx="2497">
                  <c:v>28396.525000000001</c:v>
                </c:pt>
                <c:pt idx="2498">
                  <c:v>28408.014999999999</c:v>
                </c:pt>
                <c:pt idx="2499">
                  <c:v>28419.57</c:v>
                </c:pt>
                <c:pt idx="2500">
                  <c:v>28431.195</c:v>
                </c:pt>
                <c:pt idx="2501">
                  <c:v>28442.805</c:v>
                </c:pt>
                <c:pt idx="2502">
                  <c:v>28454.43</c:v>
                </c:pt>
                <c:pt idx="2503">
                  <c:v>28466.03</c:v>
                </c:pt>
                <c:pt idx="2504">
                  <c:v>28477.695</c:v>
                </c:pt>
                <c:pt idx="2505">
                  <c:v>28489.275000000001</c:v>
                </c:pt>
                <c:pt idx="2506">
                  <c:v>28500.875</c:v>
                </c:pt>
                <c:pt idx="2507">
                  <c:v>28512.485000000001</c:v>
                </c:pt>
                <c:pt idx="2508">
                  <c:v>28524.075000000001</c:v>
                </c:pt>
                <c:pt idx="2509">
                  <c:v>28535.695</c:v>
                </c:pt>
                <c:pt idx="2510">
                  <c:v>28547.3</c:v>
                </c:pt>
                <c:pt idx="2511">
                  <c:v>28558.955000000002</c:v>
                </c:pt>
                <c:pt idx="2512">
                  <c:v>28570.595000000001</c:v>
                </c:pt>
                <c:pt idx="2513">
                  <c:v>28582.240000000002</c:v>
                </c:pt>
                <c:pt idx="2514">
                  <c:v>28593.84</c:v>
                </c:pt>
                <c:pt idx="2515">
                  <c:v>28605.424999999999</c:v>
                </c:pt>
                <c:pt idx="2516">
                  <c:v>28617.02</c:v>
                </c:pt>
                <c:pt idx="2517">
                  <c:v>28628.634999999998</c:v>
                </c:pt>
                <c:pt idx="2518">
                  <c:v>28640.285</c:v>
                </c:pt>
                <c:pt idx="2519">
                  <c:v>28651.94</c:v>
                </c:pt>
                <c:pt idx="2520">
                  <c:v>28663.514999999999</c:v>
                </c:pt>
                <c:pt idx="2521">
                  <c:v>28675.040000000001</c:v>
                </c:pt>
                <c:pt idx="2522">
                  <c:v>28686.66</c:v>
                </c:pt>
                <c:pt idx="2523">
                  <c:v>28698.264999999999</c:v>
                </c:pt>
                <c:pt idx="2524">
                  <c:v>28709.88</c:v>
                </c:pt>
                <c:pt idx="2525">
                  <c:v>28721.46</c:v>
                </c:pt>
                <c:pt idx="2526">
                  <c:v>28733.044999999998</c:v>
                </c:pt>
                <c:pt idx="2527">
                  <c:v>28744.674999999999</c:v>
                </c:pt>
                <c:pt idx="2528">
                  <c:v>28756.294999999998</c:v>
                </c:pt>
                <c:pt idx="2529">
                  <c:v>28767.884999999998</c:v>
                </c:pt>
                <c:pt idx="2530">
                  <c:v>28779.514999999999</c:v>
                </c:pt>
                <c:pt idx="2531">
                  <c:v>28791.125</c:v>
                </c:pt>
                <c:pt idx="2532">
                  <c:v>28802.794999999998</c:v>
                </c:pt>
                <c:pt idx="2533">
                  <c:v>28814.43</c:v>
                </c:pt>
                <c:pt idx="2534">
                  <c:v>28826.044999999998</c:v>
                </c:pt>
                <c:pt idx="2535">
                  <c:v>28837.625</c:v>
                </c:pt>
                <c:pt idx="2536">
                  <c:v>28849.264999999999</c:v>
                </c:pt>
                <c:pt idx="2537">
                  <c:v>28860.91</c:v>
                </c:pt>
                <c:pt idx="2538">
                  <c:v>28872.325000000001</c:v>
                </c:pt>
                <c:pt idx="2539">
                  <c:v>28883.94</c:v>
                </c:pt>
                <c:pt idx="2540">
                  <c:v>28895.555</c:v>
                </c:pt>
                <c:pt idx="2541">
                  <c:v>28907.154999999999</c:v>
                </c:pt>
                <c:pt idx="2542">
                  <c:v>28918.785</c:v>
                </c:pt>
                <c:pt idx="2543">
                  <c:v>28930.45</c:v>
                </c:pt>
                <c:pt idx="2544">
                  <c:v>28941.924999999999</c:v>
                </c:pt>
                <c:pt idx="2545">
                  <c:v>28953.514999999999</c:v>
                </c:pt>
                <c:pt idx="2546">
                  <c:v>28965.13</c:v>
                </c:pt>
                <c:pt idx="2547">
                  <c:v>28976.715</c:v>
                </c:pt>
                <c:pt idx="2548">
                  <c:v>28988.384999999998</c:v>
                </c:pt>
                <c:pt idx="2549">
                  <c:v>29000.005000000001</c:v>
                </c:pt>
                <c:pt idx="2550">
                  <c:v>29011.575000000001</c:v>
                </c:pt>
                <c:pt idx="2551">
                  <c:v>29023.07</c:v>
                </c:pt>
                <c:pt idx="2552">
                  <c:v>29034.705000000002</c:v>
                </c:pt>
                <c:pt idx="2553">
                  <c:v>29046.33</c:v>
                </c:pt>
                <c:pt idx="2554">
                  <c:v>29057.915000000001</c:v>
                </c:pt>
                <c:pt idx="2555">
                  <c:v>29069.25</c:v>
                </c:pt>
                <c:pt idx="2556">
                  <c:v>29080.89</c:v>
                </c:pt>
                <c:pt idx="2557">
                  <c:v>29092.535</c:v>
                </c:pt>
                <c:pt idx="2558">
                  <c:v>29104.16</c:v>
                </c:pt>
                <c:pt idx="2559">
                  <c:v>29115.46</c:v>
                </c:pt>
                <c:pt idx="2560">
                  <c:v>29127.07</c:v>
                </c:pt>
                <c:pt idx="2561">
                  <c:v>29138.665000000001</c:v>
                </c:pt>
                <c:pt idx="2562">
                  <c:v>29150.294999999998</c:v>
                </c:pt>
                <c:pt idx="2563">
                  <c:v>29161.919999999998</c:v>
                </c:pt>
                <c:pt idx="2564">
                  <c:v>29173.53</c:v>
                </c:pt>
                <c:pt idx="2565">
                  <c:v>29185.14</c:v>
                </c:pt>
                <c:pt idx="2566">
                  <c:v>29196.77</c:v>
                </c:pt>
                <c:pt idx="2567">
                  <c:v>29208.365000000002</c:v>
                </c:pt>
                <c:pt idx="2568">
                  <c:v>29219.994999999999</c:v>
                </c:pt>
                <c:pt idx="2569">
                  <c:v>29231.59</c:v>
                </c:pt>
                <c:pt idx="2570">
                  <c:v>29242.715</c:v>
                </c:pt>
                <c:pt idx="2571">
                  <c:v>29254.37</c:v>
                </c:pt>
                <c:pt idx="2572">
                  <c:v>29265.994999999999</c:v>
                </c:pt>
                <c:pt idx="2573">
                  <c:v>29277.575000000001</c:v>
                </c:pt>
                <c:pt idx="2574">
                  <c:v>29289.205000000002</c:v>
                </c:pt>
                <c:pt idx="2575">
                  <c:v>29300.845000000001</c:v>
                </c:pt>
                <c:pt idx="2576">
                  <c:v>29312.415000000001</c:v>
                </c:pt>
                <c:pt idx="2577">
                  <c:v>29323.945</c:v>
                </c:pt>
                <c:pt idx="2578">
                  <c:v>29335.575000000001</c:v>
                </c:pt>
                <c:pt idx="2579">
                  <c:v>29347.19</c:v>
                </c:pt>
                <c:pt idx="2580">
                  <c:v>29358.799999999999</c:v>
                </c:pt>
                <c:pt idx="2581">
                  <c:v>29370.445</c:v>
                </c:pt>
                <c:pt idx="2582">
                  <c:v>29382.055</c:v>
                </c:pt>
                <c:pt idx="2583">
                  <c:v>29393.49</c:v>
                </c:pt>
                <c:pt idx="2584">
                  <c:v>29404.965</c:v>
                </c:pt>
                <c:pt idx="2585">
                  <c:v>29416.584999999999</c:v>
                </c:pt>
                <c:pt idx="2586">
                  <c:v>29428.080000000002</c:v>
                </c:pt>
                <c:pt idx="2587">
                  <c:v>29439.685000000001</c:v>
                </c:pt>
                <c:pt idx="2588">
                  <c:v>29451.185000000001</c:v>
                </c:pt>
                <c:pt idx="2589">
                  <c:v>29462.81</c:v>
                </c:pt>
                <c:pt idx="2590">
                  <c:v>29474.465</c:v>
                </c:pt>
                <c:pt idx="2591">
                  <c:v>29486.055</c:v>
                </c:pt>
                <c:pt idx="2592">
                  <c:v>29497.71</c:v>
                </c:pt>
                <c:pt idx="2593">
                  <c:v>29509.055</c:v>
                </c:pt>
                <c:pt idx="2594">
                  <c:v>29520.66</c:v>
                </c:pt>
                <c:pt idx="2595">
                  <c:v>29531.75</c:v>
                </c:pt>
                <c:pt idx="2596">
                  <c:v>29543.384999999998</c:v>
                </c:pt>
                <c:pt idx="2597">
                  <c:v>29554.974999999999</c:v>
                </c:pt>
                <c:pt idx="2598">
                  <c:v>29566.575000000001</c:v>
                </c:pt>
                <c:pt idx="2599">
                  <c:v>29578.185000000001</c:v>
                </c:pt>
                <c:pt idx="2600">
                  <c:v>29589.82</c:v>
                </c:pt>
                <c:pt idx="2601">
                  <c:v>29601.435000000001</c:v>
                </c:pt>
                <c:pt idx="2602">
                  <c:v>29613.064999999999</c:v>
                </c:pt>
                <c:pt idx="2603">
                  <c:v>29624.51</c:v>
                </c:pt>
                <c:pt idx="2604">
                  <c:v>29636.13</c:v>
                </c:pt>
                <c:pt idx="2605">
                  <c:v>29647.77</c:v>
                </c:pt>
                <c:pt idx="2606">
                  <c:v>29659.404999999999</c:v>
                </c:pt>
                <c:pt idx="2607">
                  <c:v>29670.904999999999</c:v>
                </c:pt>
                <c:pt idx="2608">
                  <c:v>29682.555</c:v>
                </c:pt>
                <c:pt idx="2609">
                  <c:v>29694.09</c:v>
                </c:pt>
                <c:pt idx="2610">
                  <c:v>29705.72</c:v>
                </c:pt>
                <c:pt idx="2611">
                  <c:v>29717.294999999998</c:v>
                </c:pt>
                <c:pt idx="2612">
                  <c:v>29728.785</c:v>
                </c:pt>
                <c:pt idx="2613">
                  <c:v>29740.415000000001</c:v>
                </c:pt>
                <c:pt idx="2614">
                  <c:v>29752.025000000001</c:v>
                </c:pt>
                <c:pt idx="2615">
                  <c:v>29763.665000000001</c:v>
                </c:pt>
                <c:pt idx="2616">
                  <c:v>29775.264999999999</c:v>
                </c:pt>
                <c:pt idx="2617">
                  <c:v>29786.87</c:v>
                </c:pt>
                <c:pt idx="2618">
                  <c:v>29798.48</c:v>
                </c:pt>
                <c:pt idx="2619">
                  <c:v>29810.095000000001</c:v>
                </c:pt>
                <c:pt idx="2620">
                  <c:v>29820.764999999999</c:v>
                </c:pt>
                <c:pt idx="2621">
                  <c:v>29832.404999999999</c:v>
                </c:pt>
                <c:pt idx="2622">
                  <c:v>29843.994999999999</c:v>
                </c:pt>
                <c:pt idx="2623">
                  <c:v>29855.474999999999</c:v>
                </c:pt>
                <c:pt idx="2624">
                  <c:v>29867.105</c:v>
                </c:pt>
                <c:pt idx="2625">
                  <c:v>29878.625</c:v>
                </c:pt>
                <c:pt idx="2626">
                  <c:v>29890.275000000001</c:v>
                </c:pt>
                <c:pt idx="2627">
                  <c:v>29901.919999999998</c:v>
                </c:pt>
                <c:pt idx="2628">
                  <c:v>29913.235000000001</c:v>
                </c:pt>
                <c:pt idx="2629">
                  <c:v>29924.875</c:v>
                </c:pt>
                <c:pt idx="2630">
                  <c:v>29936.49</c:v>
                </c:pt>
                <c:pt idx="2631">
                  <c:v>29948.11</c:v>
                </c:pt>
                <c:pt idx="2632">
                  <c:v>29959.78</c:v>
                </c:pt>
                <c:pt idx="2633">
                  <c:v>29971.415000000001</c:v>
                </c:pt>
                <c:pt idx="2634">
                  <c:v>29983.055</c:v>
                </c:pt>
                <c:pt idx="2635">
                  <c:v>29994.685000000001</c:v>
                </c:pt>
                <c:pt idx="2636">
                  <c:v>30006.264999999999</c:v>
                </c:pt>
                <c:pt idx="2637">
                  <c:v>30017.91</c:v>
                </c:pt>
                <c:pt idx="2638">
                  <c:v>30029.52</c:v>
                </c:pt>
                <c:pt idx="2639">
                  <c:v>30041.16</c:v>
                </c:pt>
                <c:pt idx="2640">
                  <c:v>30052.764999999999</c:v>
                </c:pt>
                <c:pt idx="2641">
                  <c:v>30064.35</c:v>
                </c:pt>
                <c:pt idx="2642">
                  <c:v>30075.974999999999</c:v>
                </c:pt>
                <c:pt idx="2643">
                  <c:v>30087.625</c:v>
                </c:pt>
                <c:pt idx="2644">
                  <c:v>30099.255000000001</c:v>
                </c:pt>
                <c:pt idx="2645">
                  <c:v>30110.880000000001</c:v>
                </c:pt>
                <c:pt idx="2646">
                  <c:v>30121.895</c:v>
                </c:pt>
                <c:pt idx="2647">
                  <c:v>30133.5</c:v>
                </c:pt>
                <c:pt idx="2648">
                  <c:v>30145.115000000002</c:v>
                </c:pt>
                <c:pt idx="2649">
                  <c:v>30156.345000000001</c:v>
                </c:pt>
                <c:pt idx="2650">
                  <c:v>30167.974999999999</c:v>
                </c:pt>
                <c:pt idx="2651">
                  <c:v>30179.625</c:v>
                </c:pt>
                <c:pt idx="2652">
                  <c:v>30191.29</c:v>
                </c:pt>
                <c:pt idx="2653">
                  <c:v>30202.915000000001</c:v>
                </c:pt>
                <c:pt idx="2654">
                  <c:v>30214.53</c:v>
                </c:pt>
                <c:pt idx="2655">
                  <c:v>30226.145</c:v>
                </c:pt>
                <c:pt idx="2656">
                  <c:v>30235.705000000002</c:v>
                </c:pt>
                <c:pt idx="2657">
                  <c:v>30247.355</c:v>
                </c:pt>
                <c:pt idx="2658">
                  <c:v>30259.03</c:v>
                </c:pt>
                <c:pt idx="2659">
                  <c:v>30270.634999999998</c:v>
                </c:pt>
                <c:pt idx="2660">
                  <c:v>30282.25</c:v>
                </c:pt>
                <c:pt idx="2661">
                  <c:v>30293.794999999998</c:v>
                </c:pt>
                <c:pt idx="2662">
                  <c:v>30305.424999999999</c:v>
                </c:pt>
                <c:pt idx="2663">
                  <c:v>30316.974999999999</c:v>
                </c:pt>
                <c:pt idx="2664">
                  <c:v>30328.61</c:v>
                </c:pt>
                <c:pt idx="2665">
                  <c:v>30339.845000000001</c:v>
                </c:pt>
                <c:pt idx="2666">
                  <c:v>30351.46</c:v>
                </c:pt>
                <c:pt idx="2667">
                  <c:v>30363.084999999999</c:v>
                </c:pt>
                <c:pt idx="2668">
                  <c:v>30374.67</c:v>
                </c:pt>
                <c:pt idx="2669">
                  <c:v>30386.305</c:v>
                </c:pt>
                <c:pt idx="2670">
                  <c:v>30397.904999999999</c:v>
                </c:pt>
                <c:pt idx="2671">
                  <c:v>30409.525000000001</c:v>
                </c:pt>
                <c:pt idx="2672">
                  <c:v>30421.17</c:v>
                </c:pt>
                <c:pt idx="2673">
                  <c:v>30432.78</c:v>
                </c:pt>
                <c:pt idx="2674">
                  <c:v>30444.424999999999</c:v>
                </c:pt>
                <c:pt idx="2675">
                  <c:v>30456.025000000001</c:v>
                </c:pt>
                <c:pt idx="2676">
                  <c:v>30467.584999999999</c:v>
                </c:pt>
                <c:pt idx="2677">
                  <c:v>30479.215</c:v>
                </c:pt>
                <c:pt idx="2678">
                  <c:v>30490.794999999998</c:v>
                </c:pt>
                <c:pt idx="2679">
                  <c:v>30502.424999999999</c:v>
                </c:pt>
                <c:pt idx="2680">
                  <c:v>30514.01</c:v>
                </c:pt>
                <c:pt idx="2681">
                  <c:v>30525.65</c:v>
                </c:pt>
                <c:pt idx="2682">
                  <c:v>30537.275000000001</c:v>
                </c:pt>
                <c:pt idx="2683">
                  <c:v>30548.92</c:v>
                </c:pt>
                <c:pt idx="2684">
                  <c:v>30560.544999999998</c:v>
                </c:pt>
                <c:pt idx="2685">
                  <c:v>30571.65</c:v>
                </c:pt>
                <c:pt idx="2686">
                  <c:v>30583.294999999998</c:v>
                </c:pt>
                <c:pt idx="2687">
                  <c:v>30594.555</c:v>
                </c:pt>
                <c:pt idx="2688">
                  <c:v>30606.185000000001</c:v>
                </c:pt>
                <c:pt idx="2689">
                  <c:v>30617.51</c:v>
                </c:pt>
                <c:pt idx="2690">
                  <c:v>30629.119999999999</c:v>
                </c:pt>
                <c:pt idx="2691">
                  <c:v>30640.715</c:v>
                </c:pt>
                <c:pt idx="2692">
                  <c:v>30652.355</c:v>
                </c:pt>
                <c:pt idx="2693">
                  <c:v>30663.4</c:v>
                </c:pt>
                <c:pt idx="2694">
                  <c:v>30674.959999999999</c:v>
                </c:pt>
                <c:pt idx="2695">
                  <c:v>30686.605</c:v>
                </c:pt>
                <c:pt idx="2696">
                  <c:v>30697.955000000002</c:v>
                </c:pt>
                <c:pt idx="2697">
                  <c:v>30709.575000000001</c:v>
                </c:pt>
                <c:pt idx="2698">
                  <c:v>30721.17</c:v>
                </c:pt>
                <c:pt idx="2699">
                  <c:v>30732.799999999999</c:v>
                </c:pt>
                <c:pt idx="2700">
                  <c:v>30744.42</c:v>
                </c:pt>
                <c:pt idx="2701">
                  <c:v>30756.035</c:v>
                </c:pt>
                <c:pt idx="2702">
                  <c:v>30767.634999999998</c:v>
                </c:pt>
                <c:pt idx="2703">
                  <c:v>30779.24</c:v>
                </c:pt>
                <c:pt idx="2704">
                  <c:v>30790.744999999999</c:v>
                </c:pt>
                <c:pt idx="2705">
                  <c:v>30802.365000000002</c:v>
                </c:pt>
                <c:pt idx="2706">
                  <c:v>30813.98</c:v>
                </c:pt>
                <c:pt idx="2707">
                  <c:v>30825.535</c:v>
                </c:pt>
                <c:pt idx="2708">
                  <c:v>30837.025000000001</c:v>
                </c:pt>
                <c:pt idx="2709">
                  <c:v>30848.674999999999</c:v>
                </c:pt>
                <c:pt idx="2710">
                  <c:v>30860.285</c:v>
                </c:pt>
                <c:pt idx="2711">
                  <c:v>30871.93</c:v>
                </c:pt>
                <c:pt idx="2712">
                  <c:v>30883.275000000001</c:v>
                </c:pt>
                <c:pt idx="2713">
                  <c:v>30894.880000000001</c:v>
                </c:pt>
                <c:pt idx="2714">
                  <c:v>30906.485000000001</c:v>
                </c:pt>
                <c:pt idx="2715">
                  <c:v>30918.035</c:v>
                </c:pt>
                <c:pt idx="2716">
                  <c:v>30929.65</c:v>
                </c:pt>
                <c:pt idx="2717">
                  <c:v>30941.25</c:v>
                </c:pt>
                <c:pt idx="2718">
                  <c:v>30952.794999999998</c:v>
                </c:pt>
                <c:pt idx="2719">
                  <c:v>30963.805</c:v>
                </c:pt>
                <c:pt idx="2720">
                  <c:v>30975.445</c:v>
                </c:pt>
                <c:pt idx="2721">
                  <c:v>30987.075000000001</c:v>
                </c:pt>
                <c:pt idx="2722">
                  <c:v>30998.695</c:v>
                </c:pt>
                <c:pt idx="2723">
                  <c:v>31010.334999999999</c:v>
                </c:pt>
                <c:pt idx="2724">
                  <c:v>31021.985000000001</c:v>
                </c:pt>
                <c:pt idx="2725">
                  <c:v>31033.49</c:v>
                </c:pt>
                <c:pt idx="2726">
                  <c:v>31045.084999999999</c:v>
                </c:pt>
                <c:pt idx="2727">
                  <c:v>31056.654999999999</c:v>
                </c:pt>
                <c:pt idx="2728">
                  <c:v>31068.26</c:v>
                </c:pt>
                <c:pt idx="2729">
                  <c:v>31069.59</c:v>
                </c:pt>
                <c:pt idx="2730">
                  <c:v>31080.634999999998</c:v>
                </c:pt>
                <c:pt idx="2731">
                  <c:v>31092.145</c:v>
                </c:pt>
                <c:pt idx="2732">
                  <c:v>31103.8</c:v>
                </c:pt>
                <c:pt idx="2733">
                  <c:v>31115.47</c:v>
                </c:pt>
                <c:pt idx="2734">
                  <c:v>31127.115000000002</c:v>
                </c:pt>
                <c:pt idx="2735">
                  <c:v>31138.76</c:v>
                </c:pt>
                <c:pt idx="2736">
                  <c:v>31150.395</c:v>
                </c:pt>
                <c:pt idx="2737">
                  <c:v>31162.02</c:v>
                </c:pt>
                <c:pt idx="2738">
                  <c:v>31173.665000000001</c:v>
                </c:pt>
                <c:pt idx="2739">
                  <c:v>31185.014999999999</c:v>
                </c:pt>
                <c:pt idx="2740">
                  <c:v>31196.674999999999</c:v>
                </c:pt>
                <c:pt idx="2741">
                  <c:v>31208.31</c:v>
                </c:pt>
                <c:pt idx="2742">
                  <c:v>31219.759999999998</c:v>
                </c:pt>
                <c:pt idx="2743">
                  <c:v>31231.415000000001</c:v>
                </c:pt>
                <c:pt idx="2744">
                  <c:v>31243.040000000001</c:v>
                </c:pt>
                <c:pt idx="2745">
                  <c:v>31254.685000000001</c:v>
                </c:pt>
                <c:pt idx="2746">
                  <c:v>31266.33</c:v>
                </c:pt>
                <c:pt idx="2747">
                  <c:v>31277.965</c:v>
                </c:pt>
                <c:pt idx="2748">
                  <c:v>31289.599999999999</c:v>
                </c:pt>
                <c:pt idx="2749">
                  <c:v>31301.205000000002</c:v>
                </c:pt>
                <c:pt idx="2750">
                  <c:v>31312.825000000001</c:v>
                </c:pt>
                <c:pt idx="2751">
                  <c:v>31324.485000000001</c:v>
                </c:pt>
                <c:pt idx="2752">
                  <c:v>31336.080000000002</c:v>
                </c:pt>
                <c:pt idx="2753">
                  <c:v>31347.735000000001</c:v>
                </c:pt>
                <c:pt idx="2754">
                  <c:v>31359.38</c:v>
                </c:pt>
                <c:pt idx="2755">
                  <c:v>31370.965</c:v>
                </c:pt>
                <c:pt idx="2756">
                  <c:v>31382.595000000001</c:v>
                </c:pt>
                <c:pt idx="2757">
                  <c:v>31394.224999999999</c:v>
                </c:pt>
                <c:pt idx="2758">
                  <c:v>31405.865000000002</c:v>
                </c:pt>
                <c:pt idx="2759">
                  <c:v>31416.974999999999</c:v>
                </c:pt>
                <c:pt idx="2760">
                  <c:v>31428.59</c:v>
                </c:pt>
                <c:pt idx="2761">
                  <c:v>31439.91</c:v>
                </c:pt>
                <c:pt idx="2762">
                  <c:v>31451.57</c:v>
                </c:pt>
                <c:pt idx="2763">
                  <c:v>31463.215</c:v>
                </c:pt>
                <c:pt idx="2764">
                  <c:v>31474.805</c:v>
                </c:pt>
                <c:pt idx="2765">
                  <c:v>31486.395</c:v>
                </c:pt>
                <c:pt idx="2766">
                  <c:v>31498.035</c:v>
                </c:pt>
                <c:pt idx="2767">
                  <c:v>31509.69</c:v>
                </c:pt>
                <c:pt idx="2768">
                  <c:v>31521.279999999999</c:v>
                </c:pt>
                <c:pt idx="2769">
                  <c:v>31532.895</c:v>
                </c:pt>
                <c:pt idx="2770">
                  <c:v>31544.53</c:v>
                </c:pt>
                <c:pt idx="2771">
                  <c:v>31556.145</c:v>
                </c:pt>
                <c:pt idx="2772">
                  <c:v>31567.724999999999</c:v>
                </c:pt>
                <c:pt idx="2773">
                  <c:v>31579.37</c:v>
                </c:pt>
                <c:pt idx="2774">
                  <c:v>31590.915000000001</c:v>
                </c:pt>
                <c:pt idx="2775">
                  <c:v>31602.54</c:v>
                </c:pt>
                <c:pt idx="2776">
                  <c:v>31614.18</c:v>
                </c:pt>
                <c:pt idx="2777">
                  <c:v>31625.785</c:v>
                </c:pt>
                <c:pt idx="2778">
                  <c:v>31637.424999999999</c:v>
                </c:pt>
                <c:pt idx="2779">
                  <c:v>31649.05</c:v>
                </c:pt>
                <c:pt idx="2780">
                  <c:v>31660.615000000002</c:v>
                </c:pt>
                <c:pt idx="2781">
                  <c:v>31672.19</c:v>
                </c:pt>
                <c:pt idx="2782">
                  <c:v>31683.814999999999</c:v>
                </c:pt>
                <c:pt idx="2783">
                  <c:v>31695.424999999999</c:v>
                </c:pt>
                <c:pt idx="2784">
                  <c:v>31707.014999999999</c:v>
                </c:pt>
                <c:pt idx="2785">
                  <c:v>31718.51</c:v>
                </c:pt>
                <c:pt idx="2786">
                  <c:v>31729.97</c:v>
                </c:pt>
                <c:pt idx="2787">
                  <c:v>31741.125</c:v>
                </c:pt>
                <c:pt idx="2788">
                  <c:v>31752.764999999999</c:v>
                </c:pt>
                <c:pt idx="2789">
                  <c:v>31764.375</c:v>
                </c:pt>
                <c:pt idx="2790">
                  <c:v>31775.965</c:v>
                </c:pt>
                <c:pt idx="2791">
                  <c:v>31787.625</c:v>
                </c:pt>
                <c:pt idx="2792">
                  <c:v>31799.244999999999</c:v>
                </c:pt>
                <c:pt idx="2793">
                  <c:v>31810.86</c:v>
                </c:pt>
                <c:pt idx="2794">
                  <c:v>31822.485000000001</c:v>
                </c:pt>
                <c:pt idx="2795">
                  <c:v>31834.14</c:v>
                </c:pt>
                <c:pt idx="2796">
                  <c:v>31845.75</c:v>
                </c:pt>
                <c:pt idx="2797">
                  <c:v>31857.355</c:v>
                </c:pt>
                <c:pt idx="2798">
                  <c:v>31868.97</c:v>
                </c:pt>
                <c:pt idx="2799">
                  <c:v>31880.57</c:v>
                </c:pt>
                <c:pt idx="2800">
                  <c:v>31892.2</c:v>
                </c:pt>
                <c:pt idx="2801">
                  <c:v>31903.855</c:v>
                </c:pt>
                <c:pt idx="2802">
                  <c:v>31915.47</c:v>
                </c:pt>
                <c:pt idx="2803">
                  <c:v>31927.105</c:v>
                </c:pt>
                <c:pt idx="2804">
                  <c:v>31938.68</c:v>
                </c:pt>
                <c:pt idx="2805">
                  <c:v>31950.27</c:v>
                </c:pt>
                <c:pt idx="2806">
                  <c:v>31961.895</c:v>
                </c:pt>
                <c:pt idx="2807">
                  <c:v>31973.465</c:v>
                </c:pt>
                <c:pt idx="2808">
                  <c:v>31985.07</c:v>
                </c:pt>
                <c:pt idx="2809">
                  <c:v>31996.375</c:v>
                </c:pt>
                <c:pt idx="2810">
                  <c:v>32007.494999999999</c:v>
                </c:pt>
                <c:pt idx="2811">
                  <c:v>32017.645</c:v>
                </c:pt>
                <c:pt idx="2812">
                  <c:v>32029.279999999999</c:v>
                </c:pt>
                <c:pt idx="2813">
                  <c:v>32040.37</c:v>
                </c:pt>
                <c:pt idx="2814">
                  <c:v>32051.95</c:v>
                </c:pt>
                <c:pt idx="2815">
                  <c:v>32063.514999999999</c:v>
                </c:pt>
                <c:pt idx="2816">
                  <c:v>32075.105</c:v>
                </c:pt>
                <c:pt idx="2817">
                  <c:v>32086.705000000002</c:v>
                </c:pt>
                <c:pt idx="2818">
                  <c:v>32098.325000000001</c:v>
                </c:pt>
                <c:pt idx="2819">
                  <c:v>32109.945</c:v>
                </c:pt>
                <c:pt idx="2820">
                  <c:v>32121.59</c:v>
                </c:pt>
                <c:pt idx="2821">
                  <c:v>32133.200000000001</c:v>
                </c:pt>
                <c:pt idx="2822">
                  <c:v>32144.805</c:v>
                </c:pt>
                <c:pt idx="2823">
                  <c:v>32156.435000000001</c:v>
                </c:pt>
                <c:pt idx="2824">
                  <c:v>32168.04</c:v>
                </c:pt>
                <c:pt idx="2825">
                  <c:v>32179.69</c:v>
                </c:pt>
                <c:pt idx="2826">
                  <c:v>32191.31</c:v>
                </c:pt>
                <c:pt idx="2827">
                  <c:v>32202.95</c:v>
                </c:pt>
                <c:pt idx="2828">
                  <c:v>32214.575000000001</c:v>
                </c:pt>
                <c:pt idx="2829">
                  <c:v>32226.084999999999</c:v>
                </c:pt>
                <c:pt idx="2830">
                  <c:v>32237.695</c:v>
                </c:pt>
                <c:pt idx="2831">
                  <c:v>32249.264999999999</c:v>
                </c:pt>
                <c:pt idx="2832">
                  <c:v>32260.875</c:v>
                </c:pt>
                <c:pt idx="2833">
                  <c:v>32272.52</c:v>
                </c:pt>
                <c:pt idx="2834">
                  <c:v>32284.14</c:v>
                </c:pt>
                <c:pt idx="2835">
                  <c:v>32295.77</c:v>
                </c:pt>
                <c:pt idx="2836">
                  <c:v>32307.415000000001</c:v>
                </c:pt>
                <c:pt idx="2837">
                  <c:v>32319.014999999999</c:v>
                </c:pt>
                <c:pt idx="2838">
                  <c:v>32330.615000000002</c:v>
                </c:pt>
                <c:pt idx="2839">
                  <c:v>32342.22</c:v>
                </c:pt>
                <c:pt idx="2840">
                  <c:v>32353.855</c:v>
                </c:pt>
                <c:pt idx="2841">
                  <c:v>32365.47</c:v>
                </c:pt>
                <c:pt idx="2842">
                  <c:v>32370.025000000001</c:v>
                </c:pt>
                <c:pt idx="2843">
                  <c:v>32377.634999999998</c:v>
                </c:pt>
                <c:pt idx="2844">
                  <c:v>32388.584999999999</c:v>
                </c:pt>
                <c:pt idx="2845">
                  <c:v>32399.61</c:v>
                </c:pt>
                <c:pt idx="2846">
                  <c:v>32410.57</c:v>
                </c:pt>
                <c:pt idx="2847">
                  <c:v>32421.705000000002</c:v>
                </c:pt>
                <c:pt idx="2848">
                  <c:v>32432.880000000001</c:v>
                </c:pt>
                <c:pt idx="2849">
                  <c:v>32443.915000000001</c:v>
                </c:pt>
                <c:pt idx="2850">
                  <c:v>32455.105</c:v>
                </c:pt>
                <c:pt idx="2851">
                  <c:v>32466.7</c:v>
                </c:pt>
                <c:pt idx="2852">
                  <c:v>32478.325000000001</c:v>
                </c:pt>
                <c:pt idx="2853">
                  <c:v>32489.42</c:v>
                </c:pt>
                <c:pt idx="2854">
                  <c:v>32501.08</c:v>
                </c:pt>
                <c:pt idx="2855">
                  <c:v>32511.855</c:v>
                </c:pt>
                <c:pt idx="2856">
                  <c:v>32523.055</c:v>
                </c:pt>
                <c:pt idx="2857">
                  <c:v>32534.41</c:v>
                </c:pt>
                <c:pt idx="2858">
                  <c:v>32545.775000000001</c:v>
                </c:pt>
                <c:pt idx="2859">
                  <c:v>32557.404999999999</c:v>
                </c:pt>
                <c:pt idx="2860">
                  <c:v>32569.025000000001</c:v>
                </c:pt>
                <c:pt idx="2861">
                  <c:v>32580.075000000001</c:v>
                </c:pt>
                <c:pt idx="2862">
                  <c:v>32582.25</c:v>
                </c:pt>
                <c:pt idx="2863">
                  <c:v>32584.985000000001</c:v>
                </c:pt>
                <c:pt idx="2864">
                  <c:v>32596.58</c:v>
                </c:pt>
                <c:pt idx="2865">
                  <c:v>32608.165000000001</c:v>
                </c:pt>
                <c:pt idx="2866">
                  <c:v>32619.77</c:v>
                </c:pt>
                <c:pt idx="2867">
                  <c:v>32631.404999999999</c:v>
                </c:pt>
                <c:pt idx="2868">
                  <c:v>32643.035</c:v>
                </c:pt>
                <c:pt idx="2869">
                  <c:v>32654.564999999999</c:v>
                </c:pt>
                <c:pt idx="2870">
                  <c:v>32666.195</c:v>
                </c:pt>
                <c:pt idx="2871">
                  <c:v>32677.834999999999</c:v>
                </c:pt>
                <c:pt idx="2872">
                  <c:v>32689.5</c:v>
                </c:pt>
                <c:pt idx="2873">
                  <c:v>32701.1</c:v>
                </c:pt>
                <c:pt idx="2874">
                  <c:v>32712.720000000001</c:v>
                </c:pt>
                <c:pt idx="2875">
                  <c:v>32724.375</c:v>
                </c:pt>
                <c:pt idx="2876">
                  <c:v>32735.974999999999</c:v>
                </c:pt>
                <c:pt idx="2877">
                  <c:v>32747.599999999999</c:v>
                </c:pt>
                <c:pt idx="2878">
                  <c:v>32759.205000000002</c:v>
                </c:pt>
                <c:pt idx="2879">
                  <c:v>32770.834999999999</c:v>
                </c:pt>
                <c:pt idx="2880">
                  <c:v>32782.5</c:v>
                </c:pt>
                <c:pt idx="2881">
                  <c:v>32794.129999999997</c:v>
                </c:pt>
                <c:pt idx="2882">
                  <c:v>32805.745000000003</c:v>
                </c:pt>
                <c:pt idx="2883">
                  <c:v>32817.385000000002</c:v>
                </c:pt>
                <c:pt idx="2884">
                  <c:v>32828.934999999998</c:v>
                </c:pt>
                <c:pt idx="2885">
                  <c:v>32840.54</c:v>
                </c:pt>
                <c:pt idx="2886">
                  <c:v>32852.154999999999</c:v>
                </c:pt>
                <c:pt idx="2887">
                  <c:v>32863.625</c:v>
                </c:pt>
                <c:pt idx="2888">
                  <c:v>32875.235000000001</c:v>
                </c:pt>
                <c:pt idx="2889">
                  <c:v>32886.834999999999</c:v>
                </c:pt>
                <c:pt idx="2890">
                  <c:v>32898.464999999997</c:v>
                </c:pt>
                <c:pt idx="2891">
                  <c:v>32910.089999999997</c:v>
                </c:pt>
                <c:pt idx="2892">
                  <c:v>32921.675000000003</c:v>
                </c:pt>
                <c:pt idx="2893">
                  <c:v>32933.214999999997</c:v>
                </c:pt>
                <c:pt idx="2894">
                  <c:v>32944.845000000001</c:v>
                </c:pt>
                <c:pt idx="2895">
                  <c:v>32956.44</c:v>
                </c:pt>
                <c:pt idx="2896">
                  <c:v>32968.06</c:v>
                </c:pt>
                <c:pt idx="2897">
                  <c:v>32979.614999999998</c:v>
                </c:pt>
                <c:pt idx="2898">
                  <c:v>32991.245000000003</c:v>
                </c:pt>
                <c:pt idx="2899">
                  <c:v>33002.544999999998</c:v>
                </c:pt>
                <c:pt idx="2900">
                  <c:v>33014.129999999997</c:v>
                </c:pt>
                <c:pt idx="2901">
                  <c:v>33025.735000000001</c:v>
                </c:pt>
                <c:pt idx="2902">
                  <c:v>33037.39</c:v>
                </c:pt>
                <c:pt idx="2903">
                  <c:v>33048.995000000003</c:v>
                </c:pt>
                <c:pt idx="2904">
                  <c:v>33060.614999999998</c:v>
                </c:pt>
                <c:pt idx="2905">
                  <c:v>33072.264999999999</c:v>
                </c:pt>
                <c:pt idx="2906">
                  <c:v>33083.199999999997</c:v>
                </c:pt>
                <c:pt idx="2907">
                  <c:v>33094.800000000003</c:v>
                </c:pt>
                <c:pt idx="2908">
                  <c:v>33106.42</c:v>
                </c:pt>
                <c:pt idx="2909">
                  <c:v>33118.004999999997</c:v>
                </c:pt>
                <c:pt idx="2910">
                  <c:v>33129.644999999997</c:v>
                </c:pt>
                <c:pt idx="2911">
                  <c:v>33141.26</c:v>
                </c:pt>
                <c:pt idx="2912">
                  <c:v>33152.894999999997</c:v>
                </c:pt>
                <c:pt idx="2913">
                  <c:v>33164.485000000001</c:v>
                </c:pt>
                <c:pt idx="2914">
                  <c:v>33176.089999999997</c:v>
                </c:pt>
                <c:pt idx="2915">
                  <c:v>33187.735000000001</c:v>
                </c:pt>
                <c:pt idx="2916">
                  <c:v>33199.065000000002</c:v>
                </c:pt>
                <c:pt idx="2917">
                  <c:v>33210.65</c:v>
                </c:pt>
                <c:pt idx="2918">
                  <c:v>33222.275000000001</c:v>
                </c:pt>
                <c:pt idx="2919">
                  <c:v>33233.86</c:v>
                </c:pt>
                <c:pt idx="2920">
                  <c:v>33245.449999999997</c:v>
                </c:pt>
                <c:pt idx="2921">
                  <c:v>33257.095000000001</c:v>
                </c:pt>
                <c:pt idx="2922">
                  <c:v>33268.724999999999</c:v>
                </c:pt>
                <c:pt idx="2923">
                  <c:v>33280.375</c:v>
                </c:pt>
                <c:pt idx="2924">
                  <c:v>33291.925000000003</c:v>
                </c:pt>
                <c:pt idx="2925">
                  <c:v>33303.574999999997</c:v>
                </c:pt>
                <c:pt idx="2926">
                  <c:v>33315.195</c:v>
                </c:pt>
                <c:pt idx="2927">
                  <c:v>33326.805</c:v>
                </c:pt>
                <c:pt idx="2928">
                  <c:v>33338.410000000003</c:v>
                </c:pt>
                <c:pt idx="2929">
                  <c:v>33349.995000000003</c:v>
                </c:pt>
                <c:pt idx="2930">
                  <c:v>33361.625</c:v>
                </c:pt>
                <c:pt idx="2931">
                  <c:v>33373.25</c:v>
                </c:pt>
                <c:pt idx="2932">
                  <c:v>33384.879999999997</c:v>
                </c:pt>
                <c:pt idx="2933">
                  <c:v>33396.504999999997</c:v>
                </c:pt>
                <c:pt idx="2934">
                  <c:v>33408.144999999997</c:v>
                </c:pt>
                <c:pt idx="2935">
                  <c:v>33419.794999999998</c:v>
                </c:pt>
                <c:pt idx="2936">
                  <c:v>33431.360000000001</c:v>
                </c:pt>
                <c:pt idx="2937">
                  <c:v>33442.980000000003</c:v>
                </c:pt>
                <c:pt idx="2938">
                  <c:v>33454.605000000003</c:v>
                </c:pt>
                <c:pt idx="2939">
                  <c:v>33466.205000000002</c:v>
                </c:pt>
                <c:pt idx="2940">
                  <c:v>33477.794999999998</c:v>
                </c:pt>
                <c:pt idx="2941">
                  <c:v>33489.39</c:v>
                </c:pt>
                <c:pt idx="2942">
                  <c:v>33501.025000000001</c:v>
                </c:pt>
                <c:pt idx="2943">
                  <c:v>33512.635000000002</c:v>
                </c:pt>
                <c:pt idx="2944">
                  <c:v>33524.235000000001</c:v>
                </c:pt>
                <c:pt idx="2945">
                  <c:v>33535.885000000002</c:v>
                </c:pt>
                <c:pt idx="2946">
                  <c:v>33547.495000000003</c:v>
                </c:pt>
                <c:pt idx="2947">
                  <c:v>33559.019999999997</c:v>
                </c:pt>
                <c:pt idx="2948">
                  <c:v>33570.654999999999</c:v>
                </c:pt>
                <c:pt idx="2949">
                  <c:v>33581.985000000001</c:v>
                </c:pt>
                <c:pt idx="2950">
                  <c:v>33593.555</c:v>
                </c:pt>
                <c:pt idx="2951">
                  <c:v>33605.15</c:v>
                </c:pt>
                <c:pt idx="2952">
                  <c:v>33616.75</c:v>
                </c:pt>
                <c:pt idx="2953">
                  <c:v>33628.31</c:v>
                </c:pt>
                <c:pt idx="2954">
                  <c:v>33639.93</c:v>
                </c:pt>
                <c:pt idx="2955">
                  <c:v>33651.535000000003</c:v>
                </c:pt>
                <c:pt idx="2956">
                  <c:v>33653.845000000001</c:v>
                </c:pt>
                <c:pt idx="2957">
                  <c:v>33664.635000000002</c:v>
                </c:pt>
                <c:pt idx="2958">
                  <c:v>33675.894999999997</c:v>
                </c:pt>
                <c:pt idx="2959">
                  <c:v>33686.75</c:v>
                </c:pt>
                <c:pt idx="2960">
                  <c:v>33697.885000000002</c:v>
                </c:pt>
                <c:pt idx="2961">
                  <c:v>33708.82</c:v>
                </c:pt>
                <c:pt idx="2962">
                  <c:v>33719.724999999999</c:v>
                </c:pt>
                <c:pt idx="2963">
                  <c:v>33731.360000000001</c:v>
                </c:pt>
                <c:pt idx="2964">
                  <c:v>33743.035000000003</c:v>
                </c:pt>
                <c:pt idx="2965">
                  <c:v>33754.69</c:v>
                </c:pt>
                <c:pt idx="2966">
                  <c:v>33766.315000000002</c:v>
                </c:pt>
                <c:pt idx="2967">
                  <c:v>33777.934999999998</c:v>
                </c:pt>
                <c:pt idx="2968">
                  <c:v>33789.525000000001</c:v>
                </c:pt>
                <c:pt idx="2969">
                  <c:v>33800.6</c:v>
                </c:pt>
                <c:pt idx="2970">
                  <c:v>33812.239999999998</c:v>
                </c:pt>
                <c:pt idx="2971">
                  <c:v>33823.89</c:v>
                </c:pt>
                <c:pt idx="2972">
                  <c:v>33835.525000000001</c:v>
                </c:pt>
                <c:pt idx="2973">
                  <c:v>33847.19</c:v>
                </c:pt>
                <c:pt idx="2974">
                  <c:v>33858.805</c:v>
                </c:pt>
                <c:pt idx="2975">
                  <c:v>33870.43</c:v>
                </c:pt>
                <c:pt idx="2976">
                  <c:v>33882.025000000001</c:v>
                </c:pt>
                <c:pt idx="2977">
                  <c:v>33893.614999999998</c:v>
                </c:pt>
                <c:pt idx="2978">
                  <c:v>33905.105000000003</c:v>
                </c:pt>
                <c:pt idx="2979">
                  <c:v>33916.644999999997</c:v>
                </c:pt>
                <c:pt idx="2980">
                  <c:v>33922.495000000003</c:v>
                </c:pt>
                <c:pt idx="2981">
                  <c:v>33934.14</c:v>
                </c:pt>
                <c:pt idx="2982">
                  <c:v>33945.75</c:v>
                </c:pt>
                <c:pt idx="2983">
                  <c:v>33957.375</c:v>
                </c:pt>
                <c:pt idx="2984">
                  <c:v>33969.035000000003</c:v>
                </c:pt>
                <c:pt idx="2985">
                  <c:v>33980.69</c:v>
                </c:pt>
                <c:pt idx="2986">
                  <c:v>33992.36</c:v>
                </c:pt>
                <c:pt idx="2987">
                  <c:v>34004.035000000003</c:v>
                </c:pt>
                <c:pt idx="2988">
                  <c:v>34015.72</c:v>
                </c:pt>
                <c:pt idx="2989">
                  <c:v>34027.21</c:v>
                </c:pt>
                <c:pt idx="2990">
                  <c:v>34038.805</c:v>
                </c:pt>
                <c:pt idx="2991">
                  <c:v>34050.415000000001</c:v>
                </c:pt>
                <c:pt idx="2992">
                  <c:v>34062.055</c:v>
                </c:pt>
                <c:pt idx="2993">
                  <c:v>34073.654999999999</c:v>
                </c:pt>
                <c:pt idx="2994">
                  <c:v>34085.305</c:v>
                </c:pt>
                <c:pt idx="2995">
                  <c:v>34096.925000000003</c:v>
                </c:pt>
                <c:pt idx="2996">
                  <c:v>34108.595000000001</c:v>
                </c:pt>
                <c:pt idx="2997">
                  <c:v>34120.22</c:v>
                </c:pt>
                <c:pt idx="2998">
                  <c:v>34131.839999999997</c:v>
                </c:pt>
                <c:pt idx="2999">
                  <c:v>34142.964999999997</c:v>
                </c:pt>
                <c:pt idx="3000">
                  <c:v>34154.61</c:v>
                </c:pt>
                <c:pt idx="3001">
                  <c:v>34166.15</c:v>
                </c:pt>
                <c:pt idx="3002">
                  <c:v>34177.504999999997</c:v>
                </c:pt>
                <c:pt idx="3003">
                  <c:v>34189.01</c:v>
                </c:pt>
                <c:pt idx="3004">
                  <c:v>34200.629999999997</c:v>
                </c:pt>
                <c:pt idx="3005">
                  <c:v>34212.294999999998</c:v>
                </c:pt>
                <c:pt idx="3006">
                  <c:v>34223.845000000001</c:v>
                </c:pt>
                <c:pt idx="3007">
                  <c:v>34235.46</c:v>
                </c:pt>
                <c:pt idx="3008">
                  <c:v>34247.1</c:v>
                </c:pt>
                <c:pt idx="3009">
                  <c:v>34258.75</c:v>
                </c:pt>
                <c:pt idx="3010">
                  <c:v>34270.305</c:v>
                </c:pt>
                <c:pt idx="3011">
                  <c:v>34281.86</c:v>
                </c:pt>
                <c:pt idx="3012">
                  <c:v>34293.525000000001</c:v>
                </c:pt>
                <c:pt idx="3013">
                  <c:v>34305.135000000002</c:v>
                </c:pt>
                <c:pt idx="3014">
                  <c:v>34316.785000000003</c:v>
                </c:pt>
                <c:pt idx="3015">
                  <c:v>34328.095000000001</c:v>
                </c:pt>
                <c:pt idx="3016">
                  <c:v>34339.724999999999</c:v>
                </c:pt>
                <c:pt idx="3017">
                  <c:v>34351.305</c:v>
                </c:pt>
                <c:pt idx="3018">
                  <c:v>34362.894999999997</c:v>
                </c:pt>
                <c:pt idx="3019">
                  <c:v>34374.410000000003</c:v>
                </c:pt>
                <c:pt idx="3020">
                  <c:v>34386.065000000002</c:v>
                </c:pt>
                <c:pt idx="3021">
                  <c:v>34397.675000000003</c:v>
                </c:pt>
                <c:pt idx="3022">
                  <c:v>34409.339999999997</c:v>
                </c:pt>
                <c:pt idx="3023">
                  <c:v>34420.974999999999</c:v>
                </c:pt>
                <c:pt idx="3024">
                  <c:v>34432.6</c:v>
                </c:pt>
                <c:pt idx="3025">
                  <c:v>34444.239999999998</c:v>
                </c:pt>
                <c:pt idx="3026">
                  <c:v>34455.864999999998</c:v>
                </c:pt>
                <c:pt idx="3027">
                  <c:v>34467.415000000001</c:v>
                </c:pt>
                <c:pt idx="3028">
                  <c:v>34479.044999999998</c:v>
                </c:pt>
                <c:pt idx="3029">
                  <c:v>34490.69</c:v>
                </c:pt>
                <c:pt idx="3030">
                  <c:v>34502.355000000003</c:v>
                </c:pt>
                <c:pt idx="3031">
                  <c:v>34513.995000000003</c:v>
                </c:pt>
                <c:pt idx="3032">
                  <c:v>34525.114999999998</c:v>
                </c:pt>
                <c:pt idx="3033">
                  <c:v>34536.75</c:v>
                </c:pt>
                <c:pt idx="3034">
                  <c:v>34548.370000000003</c:v>
                </c:pt>
                <c:pt idx="3035">
                  <c:v>34559.485000000001</c:v>
                </c:pt>
                <c:pt idx="3036">
                  <c:v>34571.11</c:v>
                </c:pt>
                <c:pt idx="3037">
                  <c:v>34582.724999999999</c:v>
                </c:pt>
                <c:pt idx="3038">
                  <c:v>34594.275000000001</c:v>
                </c:pt>
                <c:pt idx="3039">
                  <c:v>34605.870000000003</c:v>
                </c:pt>
                <c:pt idx="3040">
                  <c:v>34617.35</c:v>
                </c:pt>
                <c:pt idx="3041">
                  <c:v>34628.730000000003</c:v>
                </c:pt>
                <c:pt idx="3042">
                  <c:v>34640.324999999997</c:v>
                </c:pt>
                <c:pt idx="3043">
                  <c:v>34651.955000000002</c:v>
                </c:pt>
                <c:pt idx="3044">
                  <c:v>34663.565000000002</c:v>
                </c:pt>
                <c:pt idx="3045">
                  <c:v>34675.184999999998</c:v>
                </c:pt>
                <c:pt idx="3046">
                  <c:v>34686.86</c:v>
                </c:pt>
                <c:pt idx="3047">
                  <c:v>34697.83</c:v>
                </c:pt>
                <c:pt idx="3048">
                  <c:v>34709.464999999997</c:v>
                </c:pt>
                <c:pt idx="3049">
                  <c:v>34721.044999999998</c:v>
                </c:pt>
                <c:pt idx="3050">
                  <c:v>34732.665000000001</c:v>
                </c:pt>
                <c:pt idx="3051">
                  <c:v>34744.315000000002</c:v>
                </c:pt>
                <c:pt idx="3052">
                  <c:v>34755.955000000002</c:v>
                </c:pt>
                <c:pt idx="3053">
                  <c:v>34767.599999999999</c:v>
                </c:pt>
                <c:pt idx="3054">
                  <c:v>34779.214999999997</c:v>
                </c:pt>
                <c:pt idx="3055">
                  <c:v>34790.845000000001</c:v>
                </c:pt>
                <c:pt idx="3056">
                  <c:v>34802.485000000001</c:v>
                </c:pt>
                <c:pt idx="3057">
                  <c:v>34814.129999999997</c:v>
                </c:pt>
                <c:pt idx="3058">
                  <c:v>34825.79</c:v>
                </c:pt>
                <c:pt idx="3059">
                  <c:v>34837.355000000003</c:v>
                </c:pt>
                <c:pt idx="3060">
                  <c:v>34848.99</c:v>
                </c:pt>
                <c:pt idx="3061">
                  <c:v>34860.65</c:v>
                </c:pt>
                <c:pt idx="3062">
                  <c:v>34872.264999999999</c:v>
                </c:pt>
                <c:pt idx="3063">
                  <c:v>34883.910000000003</c:v>
                </c:pt>
                <c:pt idx="3064">
                  <c:v>34895.525000000001</c:v>
                </c:pt>
                <c:pt idx="3065">
                  <c:v>34906.67</c:v>
                </c:pt>
                <c:pt idx="3066">
                  <c:v>34918.345000000001</c:v>
                </c:pt>
                <c:pt idx="3067">
                  <c:v>34929.97</c:v>
                </c:pt>
                <c:pt idx="3068">
                  <c:v>34941.595000000001</c:v>
                </c:pt>
                <c:pt idx="3069">
                  <c:v>34953.21</c:v>
                </c:pt>
                <c:pt idx="3070">
                  <c:v>34964.870000000003</c:v>
                </c:pt>
                <c:pt idx="3071">
                  <c:v>34976.495000000003</c:v>
                </c:pt>
                <c:pt idx="3072">
                  <c:v>34988.125</c:v>
                </c:pt>
                <c:pt idx="3073">
                  <c:v>34999.754999999997</c:v>
                </c:pt>
                <c:pt idx="3074">
                  <c:v>35011.129999999997</c:v>
                </c:pt>
                <c:pt idx="3075">
                  <c:v>35022.775000000001</c:v>
                </c:pt>
                <c:pt idx="3076">
                  <c:v>35034.379999999997</c:v>
                </c:pt>
                <c:pt idx="3077">
                  <c:v>35045.78</c:v>
                </c:pt>
                <c:pt idx="3078">
                  <c:v>35057.415000000001</c:v>
                </c:pt>
                <c:pt idx="3079">
                  <c:v>35069.014999999999</c:v>
                </c:pt>
                <c:pt idx="3080">
                  <c:v>35080.684999999998</c:v>
                </c:pt>
                <c:pt idx="3081">
                  <c:v>35092.315000000002</c:v>
                </c:pt>
                <c:pt idx="3082">
                  <c:v>35103.934999999998</c:v>
                </c:pt>
                <c:pt idx="3083">
                  <c:v>35115.595000000001</c:v>
                </c:pt>
                <c:pt idx="3084">
                  <c:v>35127.22</c:v>
                </c:pt>
                <c:pt idx="3085">
                  <c:v>35138.864999999998</c:v>
                </c:pt>
                <c:pt idx="3086">
                  <c:v>35150.550000000003</c:v>
                </c:pt>
                <c:pt idx="3087">
                  <c:v>35162.160000000003</c:v>
                </c:pt>
                <c:pt idx="3088">
                  <c:v>35173.794999999998</c:v>
                </c:pt>
                <c:pt idx="3089">
                  <c:v>35185.455000000002</c:v>
                </c:pt>
                <c:pt idx="3090">
                  <c:v>35197.08</c:v>
                </c:pt>
                <c:pt idx="3091">
                  <c:v>35208.735000000001</c:v>
                </c:pt>
                <c:pt idx="3092">
                  <c:v>35220.379999999997</c:v>
                </c:pt>
                <c:pt idx="3093">
                  <c:v>35232.004999999997</c:v>
                </c:pt>
                <c:pt idx="3094">
                  <c:v>35243.625</c:v>
                </c:pt>
                <c:pt idx="3095">
                  <c:v>35255.224999999999</c:v>
                </c:pt>
                <c:pt idx="3096">
                  <c:v>35266.845000000001</c:v>
                </c:pt>
                <c:pt idx="3097">
                  <c:v>35278.495000000003</c:v>
                </c:pt>
                <c:pt idx="3098">
                  <c:v>35290.135000000002</c:v>
                </c:pt>
                <c:pt idx="3099">
                  <c:v>35301.769999999997</c:v>
                </c:pt>
                <c:pt idx="3100">
                  <c:v>35312.815000000002</c:v>
                </c:pt>
                <c:pt idx="3101">
                  <c:v>35324.445</c:v>
                </c:pt>
                <c:pt idx="3102">
                  <c:v>35336.065000000002</c:v>
                </c:pt>
                <c:pt idx="3103">
                  <c:v>35347.550000000003</c:v>
                </c:pt>
                <c:pt idx="3104">
                  <c:v>35358.894999999997</c:v>
                </c:pt>
                <c:pt idx="3105">
                  <c:v>35370.474999999999</c:v>
                </c:pt>
                <c:pt idx="3106">
                  <c:v>35381.97</c:v>
                </c:pt>
                <c:pt idx="3107">
                  <c:v>35393.599999999999</c:v>
                </c:pt>
                <c:pt idx="3108">
                  <c:v>35405.15</c:v>
                </c:pt>
                <c:pt idx="3109">
                  <c:v>35416.805</c:v>
                </c:pt>
                <c:pt idx="3110">
                  <c:v>35428.42</c:v>
                </c:pt>
                <c:pt idx="3111">
                  <c:v>35440.074999999997</c:v>
                </c:pt>
                <c:pt idx="3112">
                  <c:v>35451.714999999997</c:v>
                </c:pt>
                <c:pt idx="3113">
                  <c:v>35463.379999999997</c:v>
                </c:pt>
                <c:pt idx="3114">
                  <c:v>35475.004999999997</c:v>
                </c:pt>
                <c:pt idx="3115">
                  <c:v>35486.629999999997</c:v>
                </c:pt>
                <c:pt idx="3116">
                  <c:v>35498.129999999997</c:v>
                </c:pt>
                <c:pt idx="3117">
                  <c:v>35509.574999999997</c:v>
                </c:pt>
                <c:pt idx="3118">
                  <c:v>35521.214999999997</c:v>
                </c:pt>
                <c:pt idx="3119">
                  <c:v>35532.705000000002</c:v>
                </c:pt>
                <c:pt idx="3120">
                  <c:v>35544.35</c:v>
                </c:pt>
                <c:pt idx="3121">
                  <c:v>35556.019999999997</c:v>
                </c:pt>
                <c:pt idx="3122">
                  <c:v>35567.64</c:v>
                </c:pt>
                <c:pt idx="3123">
                  <c:v>35579.264999999999</c:v>
                </c:pt>
                <c:pt idx="3124">
                  <c:v>35590.925000000003</c:v>
                </c:pt>
                <c:pt idx="3125">
                  <c:v>35602.449999999997</c:v>
                </c:pt>
                <c:pt idx="3126">
                  <c:v>35614.089999999997</c:v>
                </c:pt>
                <c:pt idx="3127">
                  <c:v>35625.735000000001</c:v>
                </c:pt>
                <c:pt idx="3128">
                  <c:v>35637.379999999997</c:v>
                </c:pt>
                <c:pt idx="3129">
                  <c:v>35648.97</c:v>
                </c:pt>
                <c:pt idx="3130">
                  <c:v>35660.595000000001</c:v>
                </c:pt>
                <c:pt idx="3131">
                  <c:v>35672.235000000001</c:v>
                </c:pt>
                <c:pt idx="3132">
                  <c:v>35683.824999999997</c:v>
                </c:pt>
                <c:pt idx="3133">
                  <c:v>35695.425000000003</c:v>
                </c:pt>
                <c:pt idx="3134">
                  <c:v>35707.055</c:v>
                </c:pt>
                <c:pt idx="3135">
                  <c:v>35718.67</c:v>
                </c:pt>
                <c:pt idx="3136">
                  <c:v>35730.294999999998</c:v>
                </c:pt>
                <c:pt idx="3137">
                  <c:v>35741.915000000001</c:v>
                </c:pt>
                <c:pt idx="3138">
                  <c:v>35753.544999999998</c:v>
                </c:pt>
                <c:pt idx="3139">
                  <c:v>35765.195</c:v>
                </c:pt>
                <c:pt idx="3140">
                  <c:v>35776.800000000003</c:v>
                </c:pt>
                <c:pt idx="3141">
                  <c:v>35788.425000000003</c:v>
                </c:pt>
                <c:pt idx="3142">
                  <c:v>35800.055</c:v>
                </c:pt>
                <c:pt idx="3143">
                  <c:v>35811.705000000002</c:v>
                </c:pt>
                <c:pt idx="3144">
                  <c:v>35823.364999999998</c:v>
                </c:pt>
                <c:pt idx="3145">
                  <c:v>35835.01</c:v>
                </c:pt>
                <c:pt idx="3146">
                  <c:v>35846.654999999999</c:v>
                </c:pt>
                <c:pt idx="3147">
                  <c:v>35858.28</c:v>
                </c:pt>
                <c:pt idx="3148">
                  <c:v>35869.925000000003</c:v>
                </c:pt>
                <c:pt idx="3149">
                  <c:v>35881.544999999998</c:v>
                </c:pt>
                <c:pt idx="3150">
                  <c:v>35893.224999999999</c:v>
                </c:pt>
                <c:pt idx="3151">
                  <c:v>35904.845000000001</c:v>
                </c:pt>
                <c:pt idx="3152">
                  <c:v>35916.334999999999</c:v>
                </c:pt>
                <c:pt idx="3153">
                  <c:v>35927.96</c:v>
                </c:pt>
                <c:pt idx="3154">
                  <c:v>35939.625</c:v>
                </c:pt>
                <c:pt idx="3155">
                  <c:v>35951.25</c:v>
                </c:pt>
                <c:pt idx="3156">
                  <c:v>35962.894999999997</c:v>
                </c:pt>
                <c:pt idx="3157">
                  <c:v>35974.504999999997</c:v>
                </c:pt>
                <c:pt idx="3158">
                  <c:v>35986.125</c:v>
                </c:pt>
                <c:pt idx="3159">
                  <c:v>35997.764999999999</c:v>
                </c:pt>
                <c:pt idx="3160">
                  <c:v>36009.364999999998</c:v>
                </c:pt>
                <c:pt idx="3161">
                  <c:v>36020.995000000003</c:v>
                </c:pt>
                <c:pt idx="3162">
                  <c:v>36032.614999999998</c:v>
                </c:pt>
                <c:pt idx="3163">
                  <c:v>36042.449999999997</c:v>
                </c:pt>
                <c:pt idx="3164">
                  <c:v>36044.394999999997</c:v>
                </c:pt>
                <c:pt idx="3165">
                  <c:v>36056.019999999997</c:v>
                </c:pt>
                <c:pt idx="3166">
                  <c:v>36067.480000000003</c:v>
                </c:pt>
                <c:pt idx="3167">
                  <c:v>36079.105000000003</c:v>
                </c:pt>
                <c:pt idx="3168">
                  <c:v>36090.720000000001</c:v>
                </c:pt>
                <c:pt idx="3169">
                  <c:v>36102.364999999998</c:v>
                </c:pt>
                <c:pt idx="3170">
                  <c:v>36113.964999999997</c:v>
                </c:pt>
                <c:pt idx="3171">
                  <c:v>36125.584999999999</c:v>
                </c:pt>
                <c:pt idx="3172">
                  <c:v>36137.22</c:v>
                </c:pt>
                <c:pt idx="3173">
                  <c:v>36148.855000000003</c:v>
                </c:pt>
                <c:pt idx="3174">
                  <c:v>36158.445</c:v>
                </c:pt>
                <c:pt idx="3175">
                  <c:v>36170.080000000002</c:v>
                </c:pt>
                <c:pt idx="3176">
                  <c:v>36181.72</c:v>
                </c:pt>
                <c:pt idx="3177">
                  <c:v>36193.324999999997</c:v>
                </c:pt>
                <c:pt idx="3178">
                  <c:v>36204.955000000002</c:v>
                </c:pt>
                <c:pt idx="3179">
                  <c:v>36216.574999999997</c:v>
                </c:pt>
                <c:pt idx="3180">
                  <c:v>36228.195</c:v>
                </c:pt>
                <c:pt idx="3181">
                  <c:v>36239.81</c:v>
                </c:pt>
                <c:pt idx="3182">
                  <c:v>36251.440000000002</c:v>
                </c:pt>
                <c:pt idx="3183">
                  <c:v>36263.105000000003</c:v>
                </c:pt>
                <c:pt idx="3184">
                  <c:v>36274.74</c:v>
                </c:pt>
                <c:pt idx="3185">
                  <c:v>36286.370000000003</c:v>
                </c:pt>
                <c:pt idx="3186">
                  <c:v>36297.114999999998</c:v>
                </c:pt>
                <c:pt idx="3187">
                  <c:v>36308.764999999999</c:v>
                </c:pt>
                <c:pt idx="3188">
                  <c:v>36320.370000000003</c:v>
                </c:pt>
                <c:pt idx="3189">
                  <c:v>36331.995000000003</c:v>
                </c:pt>
                <c:pt idx="3190">
                  <c:v>36343.620000000003</c:v>
                </c:pt>
                <c:pt idx="3191">
                  <c:v>36355.245000000003</c:v>
                </c:pt>
                <c:pt idx="3192">
                  <c:v>36366.875</c:v>
                </c:pt>
                <c:pt idx="3193">
                  <c:v>36377.199999999997</c:v>
                </c:pt>
                <c:pt idx="3194">
                  <c:v>36387.605000000003</c:v>
                </c:pt>
                <c:pt idx="3195">
                  <c:v>36399.21</c:v>
                </c:pt>
                <c:pt idx="3196">
                  <c:v>36410.805</c:v>
                </c:pt>
                <c:pt idx="3197">
                  <c:v>36422.445</c:v>
                </c:pt>
                <c:pt idx="3198">
                  <c:v>36434.084999999999</c:v>
                </c:pt>
                <c:pt idx="3199">
                  <c:v>36445.47</c:v>
                </c:pt>
                <c:pt idx="3200">
                  <c:v>36457.084999999999</c:v>
                </c:pt>
                <c:pt idx="3201">
                  <c:v>36468.504999999997</c:v>
                </c:pt>
                <c:pt idx="3202">
                  <c:v>36480.144999999997</c:v>
                </c:pt>
                <c:pt idx="3203">
                  <c:v>36491.75</c:v>
                </c:pt>
                <c:pt idx="3204">
                  <c:v>36503.4</c:v>
                </c:pt>
                <c:pt idx="3205">
                  <c:v>36515.019999999997</c:v>
                </c:pt>
                <c:pt idx="3206">
                  <c:v>36526.660000000003</c:v>
                </c:pt>
                <c:pt idx="3207">
                  <c:v>36536.980000000003</c:v>
                </c:pt>
                <c:pt idx="3208">
                  <c:v>36548.61</c:v>
                </c:pt>
                <c:pt idx="3209">
                  <c:v>36560.199999999997</c:v>
                </c:pt>
                <c:pt idx="3210">
                  <c:v>36571.79</c:v>
                </c:pt>
                <c:pt idx="3211">
                  <c:v>36583.445</c:v>
                </c:pt>
                <c:pt idx="3212">
                  <c:v>36595.074999999997</c:v>
                </c:pt>
                <c:pt idx="3213">
                  <c:v>36606.61</c:v>
                </c:pt>
                <c:pt idx="3214">
                  <c:v>36618.245000000003</c:v>
                </c:pt>
                <c:pt idx="3215">
                  <c:v>36629.864999999998</c:v>
                </c:pt>
                <c:pt idx="3216">
                  <c:v>36641.480000000003</c:v>
                </c:pt>
                <c:pt idx="3217">
                  <c:v>36653.11</c:v>
                </c:pt>
                <c:pt idx="3218">
                  <c:v>36664.714999999997</c:v>
                </c:pt>
                <c:pt idx="3219">
                  <c:v>36676.339999999997</c:v>
                </c:pt>
                <c:pt idx="3220">
                  <c:v>36687.785000000003</c:v>
                </c:pt>
                <c:pt idx="3221">
                  <c:v>36699.42</c:v>
                </c:pt>
                <c:pt idx="3222">
                  <c:v>36711.035000000003</c:v>
                </c:pt>
                <c:pt idx="3223">
                  <c:v>36722.67</c:v>
                </c:pt>
                <c:pt idx="3224">
                  <c:v>36734.300000000003</c:v>
                </c:pt>
                <c:pt idx="3225">
                  <c:v>36745.925000000003</c:v>
                </c:pt>
                <c:pt idx="3226">
                  <c:v>36757.555</c:v>
                </c:pt>
                <c:pt idx="3227">
                  <c:v>36769.21</c:v>
                </c:pt>
                <c:pt idx="3228">
                  <c:v>36780.815000000002</c:v>
                </c:pt>
                <c:pt idx="3229">
                  <c:v>36792.455000000002</c:v>
                </c:pt>
                <c:pt idx="3230">
                  <c:v>36804.07</c:v>
                </c:pt>
                <c:pt idx="3231">
                  <c:v>36815.654999999999</c:v>
                </c:pt>
                <c:pt idx="3232">
                  <c:v>36827.279999999999</c:v>
                </c:pt>
                <c:pt idx="3233">
                  <c:v>36838.379999999997</c:v>
                </c:pt>
                <c:pt idx="3234">
                  <c:v>36850.035000000003</c:v>
                </c:pt>
                <c:pt idx="3235">
                  <c:v>36861.665000000001</c:v>
                </c:pt>
                <c:pt idx="3236">
                  <c:v>36873.205000000002</c:v>
                </c:pt>
                <c:pt idx="3237">
                  <c:v>36884.85</c:v>
                </c:pt>
                <c:pt idx="3238">
                  <c:v>36896.480000000003</c:v>
                </c:pt>
                <c:pt idx="3239">
                  <c:v>36908.125</c:v>
                </c:pt>
                <c:pt idx="3240">
                  <c:v>36919.675000000003</c:v>
                </c:pt>
                <c:pt idx="3241">
                  <c:v>36931.305</c:v>
                </c:pt>
                <c:pt idx="3242">
                  <c:v>36942.93</c:v>
                </c:pt>
                <c:pt idx="3243">
                  <c:v>36954.07</c:v>
                </c:pt>
                <c:pt idx="3244">
                  <c:v>36965.71</c:v>
                </c:pt>
                <c:pt idx="3245">
                  <c:v>36977.305</c:v>
                </c:pt>
                <c:pt idx="3246">
                  <c:v>36988.94</c:v>
                </c:pt>
                <c:pt idx="3247">
                  <c:v>37000.565000000002</c:v>
                </c:pt>
                <c:pt idx="3248">
                  <c:v>37012.214999999997</c:v>
                </c:pt>
                <c:pt idx="3249">
                  <c:v>37023.845000000001</c:v>
                </c:pt>
                <c:pt idx="3250">
                  <c:v>37035.455000000002</c:v>
                </c:pt>
                <c:pt idx="3251">
                  <c:v>37047.074999999997</c:v>
                </c:pt>
                <c:pt idx="3252">
                  <c:v>37058.724999999999</c:v>
                </c:pt>
                <c:pt idx="3253">
                  <c:v>37070.334999999999</c:v>
                </c:pt>
                <c:pt idx="3254">
                  <c:v>37081.775000000001</c:v>
                </c:pt>
                <c:pt idx="3255">
                  <c:v>37093.415000000001</c:v>
                </c:pt>
                <c:pt idx="3256">
                  <c:v>37105.040000000001</c:v>
                </c:pt>
                <c:pt idx="3257">
                  <c:v>37116.68</c:v>
                </c:pt>
                <c:pt idx="3258">
                  <c:v>37128.285000000003</c:v>
                </c:pt>
                <c:pt idx="3259">
                  <c:v>37139.904999999999</c:v>
                </c:pt>
                <c:pt idx="3260">
                  <c:v>37151.074999999997</c:v>
                </c:pt>
                <c:pt idx="3261">
                  <c:v>37162.735000000001</c:v>
                </c:pt>
                <c:pt idx="3262">
                  <c:v>37174.375</c:v>
                </c:pt>
                <c:pt idx="3263">
                  <c:v>37186.019999999997</c:v>
                </c:pt>
                <c:pt idx="3264">
                  <c:v>37197.660000000003</c:v>
                </c:pt>
                <c:pt idx="3265">
                  <c:v>37209.315000000002</c:v>
                </c:pt>
                <c:pt idx="3266">
                  <c:v>37220.955000000002</c:v>
                </c:pt>
                <c:pt idx="3267">
                  <c:v>37232.6</c:v>
                </c:pt>
                <c:pt idx="3268">
                  <c:v>37244.245000000003</c:v>
                </c:pt>
                <c:pt idx="3269">
                  <c:v>37255.9</c:v>
                </c:pt>
                <c:pt idx="3270">
                  <c:v>37267.54</c:v>
                </c:pt>
                <c:pt idx="3271">
                  <c:v>37279.15</c:v>
                </c:pt>
                <c:pt idx="3272">
                  <c:v>37290.785000000003</c:v>
                </c:pt>
                <c:pt idx="3273">
                  <c:v>37302.410000000003</c:v>
                </c:pt>
                <c:pt idx="3274">
                  <c:v>37313.875</c:v>
                </c:pt>
                <c:pt idx="3275">
                  <c:v>37325.495000000003</c:v>
                </c:pt>
                <c:pt idx="3276">
                  <c:v>37337.14</c:v>
                </c:pt>
                <c:pt idx="3277">
                  <c:v>37348.769999999997</c:v>
                </c:pt>
                <c:pt idx="3278">
                  <c:v>37360.404999999999</c:v>
                </c:pt>
                <c:pt idx="3279">
                  <c:v>37372.025000000001</c:v>
                </c:pt>
                <c:pt idx="3280">
                  <c:v>37383.644999999997</c:v>
                </c:pt>
                <c:pt idx="3281">
                  <c:v>37395.165000000001</c:v>
                </c:pt>
                <c:pt idx="3282">
                  <c:v>37406.69</c:v>
                </c:pt>
                <c:pt idx="3283">
                  <c:v>37418.32</c:v>
                </c:pt>
                <c:pt idx="3284">
                  <c:v>37429.955000000002</c:v>
                </c:pt>
                <c:pt idx="3285">
                  <c:v>37441.599999999999</c:v>
                </c:pt>
                <c:pt idx="3286">
                  <c:v>37453.235000000001</c:v>
                </c:pt>
                <c:pt idx="3287">
                  <c:v>37464.864999999998</c:v>
                </c:pt>
                <c:pt idx="3288">
                  <c:v>37475.684999999998</c:v>
                </c:pt>
                <c:pt idx="3289">
                  <c:v>37487.31</c:v>
                </c:pt>
                <c:pt idx="3290">
                  <c:v>37498.949999999997</c:v>
                </c:pt>
                <c:pt idx="3291">
                  <c:v>37510.595000000001</c:v>
                </c:pt>
                <c:pt idx="3292">
                  <c:v>37522.230000000003</c:v>
                </c:pt>
                <c:pt idx="3293">
                  <c:v>37533.85</c:v>
                </c:pt>
                <c:pt idx="3294">
                  <c:v>37545.315000000002</c:v>
                </c:pt>
                <c:pt idx="3295">
                  <c:v>37556.959999999999</c:v>
                </c:pt>
                <c:pt idx="3296">
                  <c:v>37568.58</c:v>
                </c:pt>
                <c:pt idx="3297">
                  <c:v>37580.205000000002</c:v>
                </c:pt>
                <c:pt idx="3298">
                  <c:v>37591.834999999999</c:v>
                </c:pt>
                <c:pt idx="3299">
                  <c:v>37603.449999999997</c:v>
                </c:pt>
                <c:pt idx="3300">
                  <c:v>37614.995000000003</c:v>
                </c:pt>
                <c:pt idx="3301">
                  <c:v>37626.635000000002</c:v>
                </c:pt>
                <c:pt idx="3302">
                  <c:v>37638.264999999999</c:v>
                </c:pt>
                <c:pt idx="3303">
                  <c:v>37649.89</c:v>
                </c:pt>
                <c:pt idx="3304">
                  <c:v>37661.544999999998</c:v>
                </c:pt>
                <c:pt idx="3305">
                  <c:v>37673.18</c:v>
                </c:pt>
                <c:pt idx="3306">
                  <c:v>37684.824999999997</c:v>
                </c:pt>
                <c:pt idx="3307">
                  <c:v>37696.455000000002</c:v>
                </c:pt>
                <c:pt idx="3308">
                  <c:v>37707.834999999999</c:v>
                </c:pt>
                <c:pt idx="3309">
                  <c:v>37719.47</c:v>
                </c:pt>
                <c:pt idx="3310">
                  <c:v>37731.084999999999</c:v>
                </c:pt>
                <c:pt idx="3311">
                  <c:v>37742.699999999997</c:v>
                </c:pt>
                <c:pt idx="3312">
                  <c:v>37754.33</c:v>
                </c:pt>
                <c:pt idx="3313">
                  <c:v>37765.964999999997</c:v>
                </c:pt>
                <c:pt idx="3314">
                  <c:v>37777.61</c:v>
                </c:pt>
                <c:pt idx="3315">
                  <c:v>37789.275000000001</c:v>
                </c:pt>
                <c:pt idx="3316">
                  <c:v>37800.79</c:v>
                </c:pt>
                <c:pt idx="3317">
                  <c:v>37812.415000000001</c:v>
                </c:pt>
                <c:pt idx="3318">
                  <c:v>37824.04</c:v>
                </c:pt>
                <c:pt idx="3319">
                  <c:v>37835.695</c:v>
                </c:pt>
                <c:pt idx="3320">
                  <c:v>37847.195</c:v>
                </c:pt>
                <c:pt idx="3321">
                  <c:v>37858.834999999999</c:v>
                </c:pt>
                <c:pt idx="3322">
                  <c:v>37870.434999999998</c:v>
                </c:pt>
                <c:pt idx="3323">
                  <c:v>37882.04</c:v>
                </c:pt>
                <c:pt idx="3324">
                  <c:v>37891.745000000003</c:v>
                </c:pt>
                <c:pt idx="3325">
                  <c:v>37903.375</c:v>
                </c:pt>
                <c:pt idx="3326">
                  <c:v>37914.964999999997</c:v>
                </c:pt>
                <c:pt idx="3327">
                  <c:v>37926.625</c:v>
                </c:pt>
                <c:pt idx="3328">
                  <c:v>37938.245000000003</c:v>
                </c:pt>
                <c:pt idx="3329">
                  <c:v>37949.875</c:v>
                </c:pt>
                <c:pt idx="3330">
                  <c:v>37961.46</c:v>
                </c:pt>
                <c:pt idx="3331">
                  <c:v>37973.095000000001</c:v>
                </c:pt>
                <c:pt idx="3332">
                  <c:v>37984.735000000001</c:v>
                </c:pt>
                <c:pt idx="3333">
                  <c:v>37996.29</c:v>
                </c:pt>
                <c:pt idx="3334">
                  <c:v>38007.949999999997</c:v>
                </c:pt>
                <c:pt idx="3335">
                  <c:v>38019.61</c:v>
                </c:pt>
                <c:pt idx="3336">
                  <c:v>38030.93</c:v>
                </c:pt>
                <c:pt idx="3337">
                  <c:v>38042.565000000002</c:v>
                </c:pt>
                <c:pt idx="3338">
                  <c:v>38054.205000000002</c:v>
                </c:pt>
                <c:pt idx="3339">
                  <c:v>38065.834999999999</c:v>
                </c:pt>
                <c:pt idx="3340">
                  <c:v>38077.464999999997</c:v>
                </c:pt>
                <c:pt idx="3341">
                  <c:v>38089.114999999998</c:v>
                </c:pt>
                <c:pt idx="3342">
                  <c:v>38100.205000000002</c:v>
                </c:pt>
                <c:pt idx="3343">
                  <c:v>38111.855000000003</c:v>
                </c:pt>
                <c:pt idx="3344">
                  <c:v>38123.474999999999</c:v>
                </c:pt>
                <c:pt idx="3345">
                  <c:v>38135.095000000001</c:v>
                </c:pt>
                <c:pt idx="3346">
                  <c:v>38146.730000000003</c:v>
                </c:pt>
                <c:pt idx="3347">
                  <c:v>38158.355000000003</c:v>
                </c:pt>
                <c:pt idx="3348">
                  <c:v>38169.94</c:v>
                </c:pt>
                <c:pt idx="3349">
                  <c:v>38181.56</c:v>
                </c:pt>
                <c:pt idx="3350">
                  <c:v>38193.184999999998</c:v>
                </c:pt>
                <c:pt idx="3351">
                  <c:v>38204.78</c:v>
                </c:pt>
                <c:pt idx="3352">
                  <c:v>38216.404999999999</c:v>
                </c:pt>
                <c:pt idx="3353">
                  <c:v>38228.019999999997</c:v>
                </c:pt>
                <c:pt idx="3354">
                  <c:v>38239.635000000002</c:v>
                </c:pt>
                <c:pt idx="3355">
                  <c:v>38250.97</c:v>
                </c:pt>
                <c:pt idx="3356">
                  <c:v>38262.589999999997</c:v>
                </c:pt>
                <c:pt idx="3357">
                  <c:v>38274.22</c:v>
                </c:pt>
                <c:pt idx="3358">
                  <c:v>38285.85</c:v>
                </c:pt>
                <c:pt idx="3359">
                  <c:v>38297.495000000003</c:v>
                </c:pt>
                <c:pt idx="3360">
                  <c:v>38309.14</c:v>
                </c:pt>
                <c:pt idx="3361">
                  <c:v>38320.785000000003</c:v>
                </c:pt>
                <c:pt idx="3362">
                  <c:v>38332.43</c:v>
                </c:pt>
                <c:pt idx="3363">
                  <c:v>38343.565000000002</c:v>
                </c:pt>
                <c:pt idx="3364">
                  <c:v>38355.224999999999</c:v>
                </c:pt>
                <c:pt idx="3365">
                  <c:v>38366.864999999998</c:v>
                </c:pt>
                <c:pt idx="3366">
                  <c:v>38378.485000000001</c:v>
                </c:pt>
                <c:pt idx="3367">
                  <c:v>38390.105000000003</c:v>
                </c:pt>
                <c:pt idx="3368">
                  <c:v>38401.760000000002</c:v>
                </c:pt>
                <c:pt idx="3369">
                  <c:v>38413.370000000003</c:v>
                </c:pt>
                <c:pt idx="3370">
                  <c:v>38425.014999999999</c:v>
                </c:pt>
                <c:pt idx="3371">
                  <c:v>38436.14</c:v>
                </c:pt>
                <c:pt idx="3372">
                  <c:v>38447.775000000001</c:v>
                </c:pt>
                <c:pt idx="3373">
                  <c:v>38459.394999999997</c:v>
                </c:pt>
                <c:pt idx="3374">
                  <c:v>38471.074999999997</c:v>
                </c:pt>
                <c:pt idx="3375">
                  <c:v>38482.74</c:v>
                </c:pt>
                <c:pt idx="3376">
                  <c:v>38494.370000000003</c:v>
                </c:pt>
                <c:pt idx="3377">
                  <c:v>38505.675000000003</c:v>
                </c:pt>
                <c:pt idx="3378">
                  <c:v>38517.32</c:v>
                </c:pt>
                <c:pt idx="3379">
                  <c:v>38528.955000000002</c:v>
                </c:pt>
                <c:pt idx="3380">
                  <c:v>38540.61</c:v>
                </c:pt>
                <c:pt idx="3381">
                  <c:v>38552.264999999999</c:v>
                </c:pt>
                <c:pt idx="3382">
                  <c:v>38563.455000000002</c:v>
                </c:pt>
                <c:pt idx="3383">
                  <c:v>38575.084999999999</c:v>
                </c:pt>
                <c:pt idx="3384">
                  <c:v>38586.724999999999</c:v>
                </c:pt>
                <c:pt idx="3385">
                  <c:v>38598.33</c:v>
                </c:pt>
                <c:pt idx="3386">
                  <c:v>38609.99</c:v>
                </c:pt>
                <c:pt idx="3387">
                  <c:v>38621.605000000003</c:v>
                </c:pt>
                <c:pt idx="3388">
                  <c:v>38633.224999999999</c:v>
                </c:pt>
                <c:pt idx="3389">
                  <c:v>38644.800000000003</c:v>
                </c:pt>
                <c:pt idx="3390">
                  <c:v>38656.394999999997</c:v>
                </c:pt>
                <c:pt idx="3391">
                  <c:v>38668.025000000001</c:v>
                </c:pt>
                <c:pt idx="3392">
                  <c:v>38679.480000000003</c:v>
                </c:pt>
                <c:pt idx="3393">
                  <c:v>38691.120000000003</c:v>
                </c:pt>
                <c:pt idx="3394">
                  <c:v>38702.74</c:v>
                </c:pt>
                <c:pt idx="3395">
                  <c:v>38713.879999999997</c:v>
                </c:pt>
                <c:pt idx="3396">
                  <c:v>38725.495000000003</c:v>
                </c:pt>
                <c:pt idx="3397">
                  <c:v>38737.14</c:v>
                </c:pt>
                <c:pt idx="3398">
                  <c:v>38748.775000000001</c:v>
                </c:pt>
                <c:pt idx="3399">
                  <c:v>38760.385000000002</c:v>
                </c:pt>
                <c:pt idx="3400">
                  <c:v>38772.035000000003</c:v>
                </c:pt>
                <c:pt idx="3401">
                  <c:v>38783.599999999999</c:v>
                </c:pt>
                <c:pt idx="3402">
                  <c:v>38795.120000000003</c:v>
                </c:pt>
                <c:pt idx="3403">
                  <c:v>38806.764999999999</c:v>
                </c:pt>
                <c:pt idx="3404">
                  <c:v>38818.400000000001</c:v>
                </c:pt>
                <c:pt idx="3405">
                  <c:v>38830.04</c:v>
                </c:pt>
                <c:pt idx="3406">
                  <c:v>38841.660000000003</c:v>
                </c:pt>
                <c:pt idx="3407">
                  <c:v>38853.32</c:v>
                </c:pt>
                <c:pt idx="3408">
                  <c:v>38864.834999999999</c:v>
                </c:pt>
                <c:pt idx="3409">
                  <c:v>38876.5</c:v>
                </c:pt>
                <c:pt idx="3410">
                  <c:v>38888.025000000001</c:v>
                </c:pt>
                <c:pt idx="3411">
                  <c:v>38899.654999999999</c:v>
                </c:pt>
                <c:pt idx="3412">
                  <c:v>38911.315000000002</c:v>
                </c:pt>
                <c:pt idx="3413">
                  <c:v>38922.94</c:v>
                </c:pt>
                <c:pt idx="3414">
                  <c:v>38934.58</c:v>
                </c:pt>
                <c:pt idx="3415">
                  <c:v>38946.11</c:v>
                </c:pt>
                <c:pt idx="3416">
                  <c:v>38957.74</c:v>
                </c:pt>
                <c:pt idx="3417">
                  <c:v>38969.370000000003</c:v>
                </c:pt>
                <c:pt idx="3418">
                  <c:v>38981.019999999997</c:v>
                </c:pt>
                <c:pt idx="3419">
                  <c:v>38992.644999999997</c:v>
                </c:pt>
                <c:pt idx="3420">
                  <c:v>39004.28</c:v>
                </c:pt>
                <c:pt idx="3421">
                  <c:v>39015.89</c:v>
                </c:pt>
                <c:pt idx="3422">
                  <c:v>39027.525000000001</c:v>
                </c:pt>
                <c:pt idx="3423">
                  <c:v>39039.135000000002</c:v>
                </c:pt>
                <c:pt idx="3424">
                  <c:v>39050.745000000003</c:v>
                </c:pt>
                <c:pt idx="3425">
                  <c:v>39062.025000000001</c:v>
                </c:pt>
                <c:pt idx="3426">
                  <c:v>39073.035000000003</c:v>
                </c:pt>
                <c:pt idx="3427">
                  <c:v>39084.684999999998</c:v>
                </c:pt>
                <c:pt idx="3428">
                  <c:v>39096.29</c:v>
                </c:pt>
                <c:pt idx="3429">
                  <c:v>39107.904999999999</c:v>
                </c:pt>
                <c:pt idx="3430">
                  <c:v>39119.544999999998</c:v>
                </c:pt>
                <c:pt idx="3431">
                  <c:v>39131.184999999998</c:v>
                </c:pt>
                <c:pt idx="3432">
                  <c:v>39142.815000000002</c:v>
                </c:pt>
                <c:pt idx="3433">
                  <c:v>39154.464999999997</c:v>
                </c:pt>
                <c:pt idx="3434">
                  <c:v>39166.080000000002</c:v>
                </c:pt>
                <c:pt idx="3435">
                  <c:v>39177.714999999997</c:v>
                </c:pt>
                <c:pt idx="3436">
                  <c:v>39189.364999999998</c:v>
                </c:pt>
                <c:pt idx="3437">
                  <c:v>39200.99</c:v>
                </c:pt>
                <c:pt idx="3438">
                  <c:v>39212.625</c:v>
                </c:pt>
                <c:pt idx="3439">
                  <c:v>39224.264999999999</c:v>
                </c:pt>
                <c:pt idx="3440">
                  <c:v>39235.904999999999</c:v>
                </c:pt>
                <c:pt idx="3441">
                  <c:v>39247.275000000001</c:v>
                </c:pt>
                <c:pt idx="3442">
                  <c:v>39258.925000000003</c:v>
                </c:pt>
                <c:pt idx="3443">
                  <c:v>39270.565000000002</c:v>
                </c:pt>
                <c:pt idx="3444">
                  <c:v>39282.195</c:v>
                </c:pt>
                <c:pt idx="3445">
                  <c:v>39293.824999999997</c:v>
                </c:pt>
                <c:pt idx="3446">
                  <c:v>39304.834999999999</c:v>
                </c:pt>
                <c:pt idx="3447">
                  <c:v>39316.485000000001</c:v>
                </c:pt>
                <c:pt idx="3448">
                  <c:v>39328.129999999997</c:v>
                </c:pt>
                <c:pt idx="3449">
                  <c:v>39339.785000000003</c:v>
                </c:pt>
                <c:pt idx="3450">
                  <c:v>39351.385000000002</c:v>
                </c:pt>
                <c:pt idx="3451">
                  <c:v>39361.86</c:v>
                </c:pt>
                <c:pt idx="3452">
                  <c:v>39373.504999999997</c:v>
                </c:pt>
                <c:pt idx="3453">
                  <c:v>39384.54</c:v>
                </c:pt>
                <c:pt idx="3454">
                  <c:v>39396.175000000003</c:v>
                </c:pt>
                <c:pt idx="3455">
                  <c:v>39407.81</c:v>
                </c:pt>
                <c:pt idx="3456">
                  <c:v>39419.445</c:v>
                </c:pt>
                <c:pt idx="3457">
                  <c:v>39431.06</c:v>
                </c:pt>
                <c:pt idx="3458">
                  <c:v>39442.695</c:v>
                </c:pt>
                <c:pt idx="3459">
                  <c:v>39454.31</c:v>
                </c:pt>
                <c:pt idx="3460">
                  <c:v>39465.945</c:v>
                </c:pt>
                <c:pt idx="3461">
                  <c:v>39477.565000000002</c:v>
                </c:pt>
                <c:pt idx="3462">
                  <c:v>39489.195</c:v>
                </c:pt>
                <c:pt idx="3463">
                  <c:v>39500.805</c:v>
                </c:pt>
                <c:pt idx="3464">
                  <c:v>39511.69</c:v>
                </c:pt>
                <c:pt idx="3465">
                  <c:v>39523.305</c:v>
                </c:pt>
                <c:pt idx="3466">
                  <c:v>39534.885000000002</c:v>
                </c:pt>
                <c:pt idx="3467">
                  <c:v>39546.42</c:v>
                </c:pt>
                <c:pt idx="3468">
                  <c:v>39557.445</c:v>
                </c:pt>
                <c:pt idx="3469">
                  <c:v>39569.095000000001</c:v>
                </c:pt>
                <c:pt idx="3470">
                  <c:v>39580.735000000001</c:v>
                </c:pt>
                <c:pt idx="3471">
                  <c:v>39592.364999999998</c:v>
                </c:pt>
                <c:pt idx="3472">
                  <c:v>39603.894999999997</c:v>
                </c:pt>
                <c:pt idx="3473">
                  <c:v>39615.525000000001</c:v>
                </c:pt>
                <c:pt idx="3474">
                  <c:v>39627.184999999998</c:v>
                </c:pt>
                <c:pt idx="3475">
                  <c:v>39638.800000000003</c:v>
                </c:pt>
                <c:pt idx="3476">
                  <c:v>39650.434999999998</c:v>
                </c:pt>
                <c:pt idx="3477">
                  <c:v>39661.69</c:v>
                </c:pt>
                <c:pt idx="3478">
                  <c:v>39673.095000000001</c:v>
                </c:pt>
                <c:pt idx="3479">
                  <c:v>39684.714999999997</c:v>
                </c:pt>
                <c:pt idx="3480">
                  <c:v>39696.345000000001</c:v>
                </c:pt>
                <c:pt idx="3481">
                  <c:v>39707.974999999999</c:v>
                </c:pt>
                <c:pt idx="3482">
                  <c:v>39719.595000000001</c:v>
                </c:pt>
                <c:pt idx="3483">
                  <c:v>39731.224999999999</c:v>
                </c:pt>
                <c:pt idx="3484">
                  <c:v>39742.879999999997</c:v>
                </c:pt>
                <c:pt idx="3485">
                  <c:v>39754.519999999997</c:v>
                </c:pt>
                <c:pt idx="3486">
                  <c:v>39766.095000000001</c:v>
                </c:pt>
                <c:pt idx="3487">
                  <c:v>39777.724999999999</c:v>
                </c:pt>
                <c:pt idx="3488">
                  <c:v>39789.370000000003</c:v>
                </c:pt>
                <c:pt idx="3489">
                  <c:v>39801.025000000001</c:v>
                </c:pt>
                <c:pt idx="3490">
                  <c:v>39812.684999999998</c:v>
                </c:pt>
                <c:pt idx="3491">
                  <c:v>39824.31</c:v>
                </c:pt>
                <c:pt idx="3492">
                  <c:v>39835.875</c:v>
                </c:pt>
                <c:pt idx="3493">
                  <c:v>39847.504999999997</c:v>
                </c:pt>
                <c:pt idx="3494">
                  <c:v>39859.129999999997</c:v>
                </c:pt>
                <c:pt idx="3495">
                  <c:v>39870.735000000001</c:v>
                </c:pt>
                <c:pt idx="3496">
                  <c:v>39881.82</c:v>
                </c:pt>
                <c:pt idx="3497">
                  <c:v>39893.425000000003</c:v>
                </c:pt>
                <c:pt idx="3498">
                  <c:v>39905.050000000003</c:v>
                </c:pt>
                <c:pt idx="3499">
                  <c:v>39916.65</c:v>
                </c:pt>
                <c:pt idx="3500">
                  <c:v>39928.294999999998</c:v>
                </c:pt>
                <c:pt idx="3501">
                  <c:v>39939.934999999998</c:v>
                </c:pt>
                <c:pt idx="3502">
                  <c:v>39951.574999999997</c:v>
                </c:pt>
                <c:pt idx="3503">
                  <c:v>39963.21</c:v>
                </c:pt>
                <c:pt idx="3504">
                  <c:v>39974.76</c:v>
                </c:pt>
                <c:pt idx="3505">
                  <c:v>39986.400000000001</c:v>
                </c:pt>
                <c:pt idx="3506">
                  <c:v>39998.035000000003</c:v>
                </c:pt>
                <c:pt idx="3507">
                  <c:v>40009.684999999998</c:v>
                </c:pt>
                <c:pt idx="3508">
                  <c:v>40021.25</c:v>
                </c:pt>
                <c:pt idx="3509">
                  <c:v>40032.870000000003</c:v>
                </c:pt>
                <c:pt idx="3510">
                  <c:v>40044.495000000003</c:v>
                </c:pt>
                <c:pt idx="3511">
                  <c:v>40056.114999999998</c:v>
                </c:pt>
                <c:pt idx="3512">
                  <c:v>40067.555</c:v>
                </c:pt>
                <c:pt idx="3513">
                  <c:v>40079.19</c:v>
                </c:pt>
                <c:pt idx="3514">
                  <c:v>40090.82</c:v>
                </c:pt>
                <c:pt idx="3515">
                  <c:v>40102.455000000002</c:v>
                </c:pt>
                <c:pt idx="3516">
                  <c:v>40114.089999999997</c:v>
                </c:pt>
                <c:pt idx="3517">
                  <c:v>40125.754999999997</c:v>
                </c:pt>
                <c:pt idx="3518">
                  <c:v>40137.385000000002</c:v>
                </c:pt>
                <c:pt idx="3519">
                  <c:v>40149.055</c:v>
                </c:pt>
                <c:pt idx="3520">
                  <c:v>40160.675000000003</c:v>
                </c:pt>
                <c:pt idx="3521">
                  <c:v>40172.334999999999</c:v>
                </c:pt>
                <c:pt idx="3522">
                  <c:v>40183.97</c:v>
                </c:pt>
                <c:pt idx="3523">
                  <c:v>40195.625</c:v>
                </c:pt>
                <c:pt idx="3524">
                  <c:v>40207.26</c:v>
                </c:pt>
                <c:pt idx="3525">
                  <c:v>40218.870000000003</c:v>
                </c:pt>
                <c:pt idx="3526">
                  <c:v>40230.504999999997</c:v>
                </c:pt>
                <c:pt idx="3527">
                  <c:v>40242.114999999998</c:v>
                </c:pt>
                <c:pt idx="3528">
                  <c:v>40253.514999999999</c:v>
                </c:pt>
                <c:pt idx="3529">
                  <c:v>40265.160000000003</c:v>
                </c:pt>
                <c:pt idx="3530">
                  <c:v>40276.785000000003</c:v>
                </c:pt>
                <c:pt idx="3531">
                  <c:v>40287.49</c:v>
                </c:pt>
                <c:pt idx="3532">
                  <c:v>40299.144999999997</c:v>
                </c:pt>
                <c:pt idx="3533">
                  <c:v>40310.745000000003</c:v>
                </c:pt>
                <c:pt idx="3534">
                  <c:v>40322.375</c:v>
                </c:pt>
                <c:pt idx="3535">
                  <c:v>40333.864999999998</c:v>
                </c:pt>
                <c:pt idx="3536">
                  <c:v>40345.504999999997</c:v>
                </c:pt>
                <c:pt idx="3537">
                  <c:v>40357.154999999999</c:v>
                </c:pt>
                <c:pt idx="3538">
                  <c:v>40367.910000000003</c:v>
                </c:pt>
                <c:pt idx="3539">
                  <c:v>40379.535000000003</c:v>
                </c:pt>
                <c:pt idx="3540">
                  <c:v>40391.144999999997</c:v>
                </c:pt>
                <c:pt idx="3541">
                  <c:v>40402.485000000001</c:v>
                </c:pt>
                <c:pt idx="3542">
                  <c:v>40414.114999999998</c:v>
                </c:pt>
                <c:pt idx="3543">
                  <c:v>40425.74</c:v>
                </c:pt>
                <c:pt idx="3544">
                  <c:v>40437.315000000002</c:v>
                </c:pt>
                <c:pt idx="3545">
                  <c:v>40448.959999999999</c:v>
                </c:pt>
                <c:pt idx="3546">
                  <c:v>40460.6</c:v>
                </c:pt>
                <c:pt idx="3547">
                  <c:v>40472.239999999998</c:v>
                </c:pt>
                <c:pt idx="3548">
                  <c:v>40483.864999999998</c:v>
                </c:pt>
                <c:pt idx="3549">
                  <c:v>40495.495000000003</c:v>
                </c:pt>
                <c:pt idx="3550">
                  <c:v>40507.084999999999</c:v>
                </c:pt>
                <c:pt idx="3551">
                  <c:v>40518.504999999997</c:v>
                </c:pt>
                <c:pt idx="3552">
                  <c:v>40530.089999999997</c:v>
                </c:pt>
                <c:pt idx="3553">
                  <c:v>40541.714999999997</c:v>
                </c:pt>
                <c:pt idx="3554">
                  <c:v>40553.379999999997</c:v>
                </c:pt>
                <c:pt idx="3555">
                  <c:v>40565.03</c:v>
                </c:pt>
                <c:pt idx="3556">
                  <c:v>40576.65</c:v>
                </c:pt>
                <c:pt idx="3557">
                  <c:v>40588.324999999997</c:v>
                </c:pt>
                <c:pt idx="3558">
                  <c:v>40599.974999999999</c:v>
                </c:pt>
                <c:pt idx="3559">
                  <c:v>40611.61</c:v>
                </c:pt>
                <c:pt idx="3560">
                  <c:v>40623.279999999999</c:v>
                </c:pt>
                <c:pt idx="3561">
                  <c:v>40634.904999999999</c:v>
                </c:pt>
                <c:pt idx="3562">
                  <c:v>40646.559999999998</c:v>
                </c:pt>
                <c:pt idx="3563">
                  <c:v>40657.53</c:v>
                </c:pt>
                <c:pt idx="3564">
                  <c:v>40668.985000000001</c:v>
                </c:pt>
                <c:pt idx="3565">
                  <c:v>40680.625</c:v>
                </c:pt>
                <c:pt idx="3566">
                  <c:v>40692.254999999997</c:v>
                </c:pt>
                <c:pt idx="3567">
                  <c:v>40703.85</c:v>
                </c:pt>
                <c:pt idx="3568">
                  <c:v>40715.485000000001</c:v>
                </c:pt>
                <c:pt idx="3569">
                  <c:v>40727.129999999997</c:v>
                </c:pt>
                <c:pt idx="3570">
                  <c:v>40738.754999999997</c:v>
                </c:pt>
                <c:pt idx="3571">
                  <c:v>40750.385000000002</c:v>
                </c:pt>
                <c:pt idx="3572">
                  <c:v>40762.025000000001</c:v>
                </c:pt>
                <c:pt idx="3573">
                  <c:v>40773.485000000001</c:v>
                </c:pt>
                <c:pt idx="3574">
                  <c:v>40785.084999999999</c:v>
                </c:pt>
                <c:pt idx="3575">
                  <c:v>40796.699999999997</c:v>
                </c:pt>
                <c:pt idx="3576">
                  <c:v>40808.339999999997</c:v>
                </c:pt>
                <c:pt idx="3577">
                  <c:v>40819.305</c:v>
                </c:pt>
                <c:pt idx="3578">
                  <c:v>40830.959999999999</c:v>
                </c:pt>
                <c:pt idx="3579">
                  <c:v>40842.574999999997</c:v>
                </c:pt>
                <c:pt idx="3580">
                  <c:v>40854.195</c:v>
                </c:pt>
                <c:pt idx="3581">
                  <c:v>40865.85</c:v>
                </c:pt>
                <c:pt idx="3582">
                  <c:v>40877.485000000001</c:v>
                </c:pt>
                <c:pt idx="3583">
                  <c:v>40889.125</c:v>
                </c:pt>
                <c:pt idx="3584">
                  <c:v>40900.720000000001</c:v>
                </c:pt>
                <c:pt idx="3585">
                  <c:v>40912.334999999999</c:v>
                </c:pt>
                <c:pt idx="3586">
                  <c:v>40923.964999999997</c:v>
                </c:pt>
                <c:pt idx="3587">
                  <c:v>40935.595000000001</c:v>
                </c:pt>
                <c:pt idx="3588">
                  <c:v>40947.235000000001</c:v>
                </c:pt>
                <c:pt idx="3589">
                  <c:v>40958.875</c:v>
                </c:pt>
                <c:pt idx="3590">
                  <c:v>40970.504999999997</c:v>
                </c:pt>
                <c:pt idx="3591">
                  <c:v>40982.15</c:v>
                </c:pt>
                <c:pt idx="3592">
                  <c:v>40993.504999999997</c:v>
                </c:pt>
                <c:pt idx="3593">
                  <c:v>41005.144999999997</c:v>
                </c:pt>
                <c:pt idx="3594">
                  <c:v>41016.74</c:v>
                </c:pt>
                <c:pt idx="3595">
                  <c:v>41027.504999999997</c:v>
                </c:pt>
                <c:pt idx="3596">
                  <c:v>41039.15</c:v>
                </c:pt>
                <c:pt idx="3597">
                  <c:v>41050.794999999998</c:v>
                </c:pt>
                <c:pt idx="3598">
                  <c:v>41062.42</c:v>
                </c:pt>
                <c:pt idx="3599">
                  <c:v>41074.044999999998</c:v>
                </c:pt>
                <c:pt idx="3600">
                  <c:v>41085.675000000003</c:v>
                </c:pt>
                <c:pt idx="3601">
                  <c:v>41097.324999999997</c:v>
                </c:pt>
                <c:pt idx="3602">
                  <c:v>41109</c:v>
                </c:pt>
                <c:pt idx="3603">
                  <c:v>41118.614999999998</c:v>
                </c:pt>
                <c:pt idx="3604">
                  <c:v>41120.269999999997</c:v>
                </c:pt>
                <c:pt idx="3605">
                  <c:v>41131.89</c:v>
                </c:pt>
                <c:pt idx="3606">
                  <c:v>41143.504999999997</c:v>
                </c:pt>
                <c:pt idx="3607">
                  <c:v>41155.144999999997</c:v>
                </c:pt>
                <c:pt idx="3608">
                  <c:v>41166.720000000001</c:v>
                </c:pt>
                <c:pt idx="3609">
                  <c:v>41177.735000000001</c:v>
                </c:pt>
                <c:pt idx="3610">
                  <c:v>41189.370000000003</c:v>
                </c:pt>
                <c:pt idx="3611">
                  <c:v>41201.014999999999</c:v>
                </c:pt>
                <c:pt idx="3612">
                  <c:v>41212.644999999997</c:v>
                </c:pt>
                <c:pt idx="3613">
                  <c:v>41224.294999999998</c:v>
                </c:pt>
                <c:pt idx="3614">
                  <c:v>41235.934999999998</c:v>
                </c:pt>
                <c:pt idx="3615">
                  <c:v>41247.56</c:v>
                </c:pt>
                <c:pt idx="3616">
                  <c:v>41259.205000000002</c:v>
                </c:pt>
                <c:pt idx="3617">
                  <c:v>41270.83</c:v>
                </c:pt>
                <c:pt idx="3618">
                  <c:v>41282.44</c:v>
                </c:pt>
                <c:pt idx="3619">
                  <c:v>41294.03</c:v>
                </c:pt>
                <c:pt idx="3620">
                  <c:v>41305.665000000001</c:v>
                </c:pt>
                <c:pt idx="3621">
                  <c:v>41317.300000000003</c:v>
                </c:pt>
                <c:pt idx="3622">
                  <c:v>41328.904999999999</c:v>
                </c:pt>
                <c:pt idx="3623">
                  <c:v>41340.535000000003</c:v>
                </c:pt>
                <c:pt idx="3624">
                  <c:v>41352.154999999999</c:v>
                </c:pt>
                <c:pt idx="3625">
                  <c:v>41363.785000000003</c:v>
                </c:pt>
                <c:pt idx="3626">
                  <c:v>41375.425000000003</c:v>
                </c:pt>
                <c:pt idx="3627">
                  <c:v>41386.94</c:v>
                </c:pt>
                <c:pt idx="3628">
                  <c:v>41398.544999999998</c:v>
                </c:pt>
                <c:pt idx="3629">
                  <c:v>41410.160000000003</c:v>
                </c:pt>
                <c:pt idx="3630">
                  <c:v>41421.78</c:v>
                </c:pt>
                <c:pt idx="3631">
                  <c:v>41433.425000000003</c:v>
                </c:pt>
                <c:pt idx="3632">
                  <c:v>41444.934999999998</c:v>
                </c:pt>
                <c:pt idx="3633">
                  <c:v>41456.565000000002</c:v>
                </c:pt>
                <c:pt idx="3634">
                  <c:v>41468.205000000002</c:v>
                </c:pt>
                <c:pt idx="3635">
                  <c:v>41479.845000000001</c:v>
                </c:pt>
                <c:pt idx="3636">
                  <c:v>41491.455000000002</c:v>
                </c:pt>
                <c:pt idx="3637">
                  <c:v>41503.095000000001</c:v>
                </c:pt>
                <c:pt idx="3638">
                  <c:v>41514.714999999997</c:v>
                </c:pt>
                <c:pt idx="3639">
                  <c:v>41526.35</c:v>
                </c:pt>
                <c:pt idx="3640">
                  <c:v>41537.985000000001</c:v>
                </c:pt>
                <c:pt idx="3641">
                  <c:v>41549.644999999997</c:v>
                </c:pt>
                <c:pt idx="3642">
                  <c:v>41561.29</c:v>
                </c:pt>
                <c:pt idx="3643">
                  <c:v>41572.925000000003</c:v>
                </c:pt>
                <c:pt idx="3644">
                  <c:v>41584.574999999997</c:v>
                </c:pt>
                <c:pt idx="3645">
                  <c:v>41596.230000000003</c:v>
                </c:pt>
                <c:pt idx="3646">
                  <c:v>41607.864999999998</c:v>
                </c:pt>
                <c:pt idx="3647">
                  <c:v>41619.51</c:v>
                </c:pt>
                <c:pt idx="3648">
                  <c:v>41631.165000000001</c:v>
                </c:pt>
                <c:pt idx="3649">
                  <c:v>41642.805</c:v>
                </c:pt>
                <c:pt idx="3650">
                  <c:v>41654.434999999998</c:v>
                </c:pt>
                <c:pt idx="3651">
                  <c:v>41666.074999999997</c:v>
                </c:pt>
                <c:pt idx="3652">
                  <c:v>41677.705000000002</c:v>
                </c:pt>
                <c:pt idx="3653">
                  <c:v>41689.254999999997</c:v>
                </c:pt>
                <c:pt idx="3654">
                  <c:v>41700.879999999997</c:v>
                </c:pt>
                <c:pt idx="3655">
                  <c:v>41712.32</c:v>
                </c:pt>
                <c:pt idx="3656">
                  <c:v>41723.96</c:v>
                </c:pt>
                <c:pt idx="3657">
                  <c:v>41735.595000000001</c:v>
                </c:pt>
                <c:pt idx="3658">
                  <c:v>41746.959999999999</c:v>
                </c:pt>
                <c:pt idx="3659">
                  <c:v>41758.589999999997</c:v>
                </c:pt>
                <c:pt idx="3660">
                  <c:v>41770.230000000003</c:v>
                </c:pt>
                <c:pt idx="3661">
                  <c:v>41781.870000000003</c:v>
                </c:pt>
                <c:pt idx="3662">
                  <c:v>41793.519999999997</c:v>
                </c:pt>
                <c:pt idx="3663">
                  <c:v>41805.154999999999</c:v>
                </c:pt>
                <c:pt idx="3664">
                  <c:v>41816.769999999997</c:v>
                </c:pt>
                <c:pt idx="3665">
                  <c:v>41828.385000000002</c:v>
                </c:pt>
                <c:pt idx="3666">
                  <c:v>41840.014999999999</c:v>
                </c:pt>
                <c:pt idx="3667">
                  <c:v>41851.654999999999</c:v>
                </c:pt>
                <c:pt idx="3668">
                  <c:v>41863.275000000001</c:v>
                </c:pt>
                <c:pt idx="3669">
                  <c:v>41874.910000000003</c:v>
                </c:pt>
                <c:pt idx="3670">
                  <c:v>41886.519999999997</c:v>
                </c:pt>
                <c:pt idx="3671">
                  <c:v>41898.160000000003</c:v>
                </c:pt>
                <c:pt idx="3672">
                  <c:v>41909.805</c:v>
                </c:pt>
                <c:pt idx="3673">
                  <c:v>41921.445</c:v>
                </c:pt>
                <c:pt idx="3674">
                  <c:v>41933.089999999997</c:v>
                </c:pt>
                <c:pt idx="3675">
                  <c:v>41944.724999999999</c:v>
                </c:pt>
                <c:pt idx="3676">
                  <c:v>41956.36</c:v>
                </c:pt>
                <c:pt idx="3677">
                  <c:v>41968</c:v>
                </c:pt>
                <c:pt idx="3678">
                  <c:v>41979.62</c:v>
                </c:pt>
                <c:pt idx="3679">
                  <c:v>41991.275000000001</c:v>
                </c:pt>
                <c:pt idx="3680">
                  <c:v>42002.925000000003</c:v>
                </c:pt>
                <c:pt idx="3681">
                  <c:v>42014.535000000003</c:v>
                </c:pt>
                <c:pt idx="3682">
                  <c:v>42026.165000000001</c:v>
                </c:pt>
                <c:pt idx="3683">
                  <c:v>42037.514999999999</c:v>
                </c:pt>
                <c:pt idx="3684">
                  <c:v>42049.084999999999</c:v>
                </c:pt>
                <c:pt idx="3685">
                  <c:v>42060.684999999998</c:v>
                </c:pt>
                <c:pt idx="3686">
                  <c:v>42072.33</c:v>
                </c:pt>
                <c:pt idx="3687">
                  <c:v>42083.97</c:v>
                </c:pt>
                <c:pt idx="3688">
                  <c:v>42095.605000000003</c:v>
                </c:pt>
                <c:pt idx="3689">
                  <c:v>42107.235000000001</c:v>
                </c:pt>
                <c:pt idx="3690">
                  <c:v>42118.885000000002</c:v>
                </c:pt>
                <c:pt idx="3691">
                  <c:v>42129.62</c:v>
                </c:pt>
                <c:pt idx="3692">
                  <c:v>42141.264999999999</c:v>
                </c:pt>
                <c:pt idx="3693">
                  <c:v>42152.9</c:v>
                </c:pt>
                <c:pt idx="3694">
                  <c:v>42164.485000000001</c:v>
                </c:pt>
                <c:pt idx="3695">
                  <c:v>42176.14</c:v>
                </c:pt>
                <c:pt idx="3696">
                  <c:v>42187.735000000001</c:v>
                </c:pt>
                <c:pt idx="3697">
                  <c:v>42199.37</c:v>
                </c:pt>
                <c:pt idx="3698">
                  <c:v>42210.995000000003</c:v>
                </c:pt>
                <c:pt idx="3699">
                  <c:v>42222.63</c:v>
                </c:pt>
                <c:pt idx="3700">
                  <c:v>42234.28</c:v>
                </c:pt>
                <c:pt idx="3701">
                  <c:v>42245.925000000003</c:v>
                </c:pt>
                <c:pt idx="3702">
                  <c:v>42256.724999999999</c:v>
                </c:pt>
                <c:pt idx="3703">
                  <c:v>42268.355000000003</c:v>
                </c:pt>
                <c:pt idx="3704">
                  <c:v>42280</c:v>
                </c:pt>
                <c:pt idx="3705">
                  <c:v>42291.65</c:v>
                </c:pt>
                <c:pt idx="3706">
                  <c:v>42303.31</c:v>
                </c:pt>
                <c:pt idx="3707">
                  <c:v>42314.95</c:v>
                </c:pt>
                <c:pt idx="3708">
                  <c:v>42326.574999999997</c:v>
                </c:pt>
                <c:pt idx="3709">
                  <c:v>42338.22</c:v>
                </c:pt>
                <c:pt idx="3710">
                  <c:v>42349.599999999999</c:v>
                </c:pt>
                <c:pt idx="3711">
                  <c:v>42361.125</c:v>
                </c:pt>
                <c:pt idx="3712">
                  <c:v>42372.724999999999</c:v>
                </c:pt>
                <c:pt idx="3713">
                  <c:v>42384.364999999998</c:v>
                </c:pt>
                <c:pt idx="3714">
                  <c:v>42396.02</c:v>
                </c:pt>
                <c:pt idx="3715">
                  <c:v>42407.605000000003</c:v>
                </c:pt>
                <c:pt idx="3716">
                  <c:v>42419.264999999999</c:v>
                </c:pt>
                <c:pt idx="3717">
                  <c:v>42430.904999999999</c:v>
                </c:pt>
                <c:pt idx="3718">
                  <c:v>42442.535000000003</c:v>
                </c:pt>
                <c:pt idx="3719">
                  <c:v>42454.144999999997</c:v>
                </c:pt>
                <c:pt idx="3720">
                  <c:v>42465.764999999999</c:v>
                </c:pt>
                <c:pt idx="3721">
                  <c:v>42477.39</c:v>
                </c:pt>
                <c:pt idx="3722">
                  <c:v>42489.025000000001</c:v>
                </c:pt>
                <c:pt idx="3723">
                  <c:v>42500.639999999999</c:v>
                </c:pt>
                <c:pt idx="3724">
                  <c:v>42512.160000000003</c:v>
                </c:pt>
                <c:pt idx="3725">
                  <c:v>42523.815000000002</c:v>
                </c:pt>
                <c:pt idx="3726">
                  <c:v>42535.355000000003</c:v>
                </c:pt>
                <c:pt idx="3727">
                  <c:v>42546.974999999999</c:v>
                </c:pt>
                <c:pt idx="3728">
                  <c:v>42558.62</c:v>
                </c:pt>
                <c:pt idx="3729">
                  <c:v>42570.245000000003</c:v>
                </c:pt>
                <c:pt idx="3730">
                  <c:v>42581.24</c:v>
                </c:pt>
                <c:pt idx="3731">
                  <c:v>42592.824999999997</c:v>
                </c:pt>
                <c:pt idx="3732">
                  <c:v>42604.44</c:v>
                </c:pt>
                <c:pt idx="3733">
                  <c:v>42616.074999999997</c:v>
                </c:pt>
                <c:pt idx="3734">
                  <c:v>42627.71</c:v>
                </c:pt>
                <c:pt idx="3735">
                  <c:v>42639.205000000002</c:v>
                </c:pt>
                <c:pt idx="3736">
                  <c:v>42650.85</c:v>
                </c:pt>
                <c:pt idx="3737">
                  <c:v>42661.714999999997</c:v>
                </c:pt>
                <c:pt idx="3738">
                  <c:v>42673.3</c:v>
                </c:pt>
                <c:pt idx="3739">
                  <c:v>42684.92</c:v>
                </c:pt>
                <c:pt idx="3740">
                  <c:v>42696.56</c:v>
                </c:pt>
                <c:pt idx="3741">
                  <c:v>42708.165000000001</c:v>
                </c:pt>
                <c:pt idx="3742">
                  <c:v>42719.805</c:v>
                </c:pt>
                <c:pt idx="3743">
                  <c:v>42731.445</c:v>
                </c:pt>
                <c:pt idx="3744">
                  <c:v>42743.08</c:v>
                </c:pt>
                <c:pt idx="3745">
                  <c:v>42754.665000000001</c:v>
                </c:pt>
                <c:pt idx="3746">
                  <c:v>42766.33</c:v>
                </c:pt>
                <c:pt idx="3747">
                  <c:v>42777.945</c:v>
                </c:pt>
                <c:pt idx="3748">
                  <c:v>42789.59</c:v>
                </c:pt>
                <c:pt idx="3749">
                  <c:v>42801.22</c:v>
                </c:pt>
                <c:pt idx="3750">
                  <c:v>42812.86</c:v>
                </c:pt>
                <c:pt idx="3751">
                  <c:v>42824.514999999999</c:v>
                </c:pt>
                <c:pt idx="3752">
                  <c:v>42835.455000000002</c:v>
                </c:pt>
                <c:pt idx="3753">
                  <c:v>42847.105000000003</c:v>
                </c:pt>
                <c:pt idx="3754">
                  <c:v>42858.76</c:v>
                </c:pt>
                <c:pt idx="3755">
                  <c:v>42870.375</c:v>
                </c:pt>
                <c:pt idx="3756">
                  <c:v>42882.02</c:v>
                </c:pt>
                <c:pt idx="3757">
                  <c:v>42893.654999999999</c:v>
                </c:pt>
                <c:pt idx="3758">
                  <c:v>42905.3</c:v>
                </c:pt>
                <c:pt idx="3759">
                  <c:v>42916.94</c:v>
                </c:pt>
                <c:pt idx="3760">
                  <c:v>42928.584999999999</c:v>
                </c:pt>
                <c:pt idx="3761">
                  <c:v>42940.254999999997</c:v>
                </c:pt>
                <c:pt idx="3762">
                  <c:v>42951.904999999999</c:v>
                </c:pt>
                <c:pt idx="3763">
                  <c:v>42963.4</c:v>
                </c:pt>
                <c:pt idx="3764">
                  <c:v>42975.025000000001</c:v>
                </c:pt>
                <c:pt idx="3765">
                  <c:v>42986.62</c:v>
                </c:pt>
                <c:pt idx="3766">
                  <c:v>42998.239999999998</c:v>
                </c:pt>
                <c:pt idx="3767">
                  <c:v>43009.8</c:v>
                </c:pt>
                <c:pt idx="3768">
                  <c:v>43021.41</c:v>
                </c:pt>
                <c:pt idx="3769">
                  <c:v>43032.855000000003</c:v>
                </c:pt>
                <c:pt idx="3770">
                  <c:v>43044.47</c:v>
                </c:pt>
                <c:pt idx="3771">
                  <c:v>43056.12</c:v>
                </c:pt>
                <c:pt idx="3772">
                  <c:v>43067.675000000003</c:v>
                </c:pt>
                <c:pt idx="3773">
                  <c:v>43078.67</c:v>
                </c:pt>
                <c:pt idx="3774">
                  <c:v>43090.324999999997</c:v>
                </c:pt>
                <c:pt idx="3775">
                  <c:v>43101.985000000001</c:v>
                </c:pt>
                <c:pt idx="3776">
                  <c:v>43113.52</c:v>
                </c:pt>
                <c:pt idx="3777">
                  <c:v>43125.14</c:v>
                </c:pt>
                <c:pt idx="3778">
                  <c:v>43136.76</c:v>
                </c:pt>
                <c:pt idx="3779">
                  <c:v>43148.385000000002</c:v>
                </c:pt>
                <c:pt idx="3780">
                  <c:v>43160.014999999999</c:v>
                </c:pt>
                <c:pt idx="3781">
                  <c:v>43171.66</c:v>
                </c:pt>
                <c:pt idx="3782">
                  <c:v>43183.305</c:v>
                </c:pt>
                <c:pt idx="3783">
                  <c:v>43194.955000000002</c:v>
                </c:pt>
                <c:pt idx="3784">
                  <c:v>43206.595000000001</c:v>
                </c:pt>
                <c:pt idx="3785">
                  <c:v>43218.239999999998</c:v>
                </c:pt>
                <c:pt idx="3786">
                  <c:v>43229.875</c:v>
                </c:pt>
                <c:pt idx="3787">
                  <c:v>43241.455000000002</c:v>
                </c:pt>
                <c:pt idx="3788">
                  <c:v>43253.1</c:v>
                </c:pt>
                <c:pt idx="3789">
                  <c:v>43264.764999999999</c:v>
                </c:pt>
                <c:pt idx="3790">
                  <c:v>43276.43</c:v>
                </c:pt>
                <c:pt idx="3791">
                  <c:v>43287.995000000003</c:v>
                </c:pt>
                <c:pt idx="3792">
                  <c:v>43299.605000000003</c:v>
                </c:pt>
                <c:pt idx="3793">
                  <c:v>43311.065000000002</c:v>
                </c:pt>
                <c:pt idx="3794">
                  <c:v>43322.65</c:v>
                </c:pt>
                <c:pt idx="3795">
                  <c:v>43334.285000000003</c:v>
                </c:pt>
                <c:pt idx="3796">
                  <c:v>43345.514999999999</c:v>
                </c:pt>
                <c:pt idx="3797">
                  <c:v>43357.14</c:v>
                </c:pt>
                <c:pt idx="3798">
                  <c:v>43368.85</c:v>
                </c:pt>
                <c:pt idx="3799">
                  <c:v>43380.474999999999</c:v>
                </c:pt>
                <c:pt idx="3800">
                  <c:v>43392.044999999998</c:v>
                </c:pt>
                <c:pt idx="3801">
                  <c:v>43403.574999999997</c:v>
                </c:pt>
                <c:pt idx="3802">
                  <c:v>43415.21</c:v>
                </c:pt>
                <c:pt idx="3803">
                  <c:v>43426.824999999997</c:v>
                </c:pt>
                <c:pt idx="3804">
                  <c:v>43438.42</c:v>
                </c:pt>
                <c:pt idx="3805">
                  <c:v>43450.02</c:v>
                </c:pt>
                <c:pt idx="3806">
                  <c:v>43461.654999999999</c:v>
                </c:pt>
                <c:pt idx="3807">
                  <c:v>43473.294999999998</c:v>
                </c:pt>
                <c:pt idx="3808">
                  <c:v>43484.894999999997</c:v>
                </c:pt>
                <c:pt idx="3809">
                  <c:v>43496.514999999999</c:v>
                </c:pt>
                <c:pt idx="3810">
                  <c:v>43508.084999999999</c:v>
                </c:pt>
                <c:pt idx="3811">
                  <c:v>43519.724999999999</c:v>
                </c:pt>
                <c:pt idx="3812">
                  <c:v>43531.360000000001</c:v>
                </c:pt>
                <c:pt idx="3813">
                  <c:v>43543.014999999999</c:v>
                </c:pt>
                <c:pt idx="3814">
                  <c:v>43554.195</c:v>
                </c:pt>
                <c:pt idx="3815">
                  <c:v>43565.79</c:v>
                </c:pt>
                <c:pt idx="3816">
                  <c:v>43577.235000000001</c:v>
                </c:pt>
                <c:pt idx="3817">
                  <c:v>43588.89</c:v>
                </c:pt>
                <c:pt idx="3818">
                  <c:v>43600.54</c:v>
                </c:pt>
                <c:pt idx="3819">
                  <c:v>43612.11</c:v>
                </c:pt>
                <c:pt idx="3820">
                  <c:v>43623.754999999997</c:v>
                </c:pt>
                <c:pt idx="3821">
                  <c:v>43635.39</c:v>
                </c:pt>
                <c:pt idx="3822">
                  <c:v>43647.01</c:v>
                </c:pt>
                <c:pt idx="3823">
                  <c:v>43658.665000000001</c:v>
                </c:pt>
                <c:pt idx="3824">
                  <c:v>43670.3</c:v>
                </c:pt>
                <c:pt idx="3825">
                  <c:v>43681.955000000002</c:v>
                </c:pt>
                <c:pt idx="3826">
                  <c:v>43693.595000000001</c:v>
                </c:pt>
                <c:pt idx="3827">
                  <c:v>43705.214999999997</c:v>
                </c:pt>
                <c:pt idx="3828">
                  <c:v>43716.834999999999</c:v>
                </c:pt>
                <c:pt idx="3829">
                  <c:v>43728.364999999998</c:v>
                </c:pt>
                <c:pt idx="3830">
                  <c:v>43740.014999999999</c:v>
                </c:pt>
                <c:pt idx="3831">
                  <c:v>43751.66</c:v>
                </c:pt>
                <c:pt idx="3832">
                  <c:v>43763.27</c:v>
                </c:pt>
                <c:pt idx="3833">
                  <c:v>43774.735000000001</c:v>
                </c:pt>
                <c:pt idx="3834">
                  <c:v>43786.345000000001</c:v>
                </c:pt>
                <c:pt idx="3835">
                  <c:v>43797.96</c:v>
                </c:pt>
                <c:pt idx="3836">
                  <c:v>43809.58</c:v>
                </c:pt>
                <c:pt idx="3837">
                  <c:v>43821.195</c:v>
                </c:pt>
                <c:pt idx="3838">
                  <c:v>43832.83</c:v>
                </c:pt>
                <c:pt idx="3839">
                  <c:v>43844.4</c:v>
                </c:pt>
                <c:pt idx="3840">
                  <c:v>43855.995000000003</c:v>
                </c:pt>
                <c:pt idx="3841">
                  <c:v>43867.074999999997</c:v>
                </c:pt>
                <c:pt idx="3842">
                  <c:v>43878.69</c:v>
                </c:pt>
                <c:pt idx="3843">
                  <c:v>43890.305</c:v>
                </c:pt>
                <c:pt idx="3844">
                  <c:v>43901.9</c:v>
                </c:pt>
                <c:pt idx="3845">
                  <c:v>43913.53</c:v>
                </c:pt>
                <c:pt idx="3846">
                  <c:v>43925.13</c:v>
                </c:pt>
                <c:pt idx="3847">
                  <c:v>43936.77</c:v>
                </c:pt>
                <c:pt idx="3848">
                  <c:v>43948.39</c:v>
                </c:pt>
                <c:pt idx="3849">
                  <c:v>43960</c:v>
                </c:pt>
                <c:pt idx="3850">
                  <c:v>43971.635000000002</c:v>
                </c:pt>
                <c:pt idx="3851">
                  <c:v>43983.24</c:v>
                </c:pt>
                <c:pt idx="3852">
                  <c:v>43994.87</c:v>
                </c:pt>
                <c:pt idx="3853">
                  <c:v>44006.445</c:v>
                </c:pt>
                <c:pt idx="3854">
                  <c:v>44018.084999999999</c:v>
                </c:pt>
                <c:pt idx="3855">
                  <c:v>44029.724999999999</c:v>
                </c:pt>
                <c:pt idx="3856">
                  <c:v>44041.355000000003</c:v>
                </c:pt>
                <c:pt idx="3857">
                  <c:v>44052.894999999997</c:v>
                </c:pt>
                <c:pt idx="3858">
                  <c:v>44064.565000000002</c:v>
                </c:pt>
                <c:pt idx="3859">
                  <c:v>44076.18</c:v>
                </c:pt>
                <c:pt idx="3860">
                  <c:v>44087.81</c:v>
                </c:pt>
                <c:pt idx="3861">
                  <c:v>44099.42</c:v>
                </c:pt>
                <c:pt idx="3862">
                  <c:v>44111.025000000001</c:v>
                </c:pt>
                <c:pt idx="3863">
                  <c:v>44122.665000000001</c:v>
                </c:pt>
                <c:pt idx="3864">
                  <c:v>44134.25</c:v>
                </c:pt>
                <c:pt idx="3865">
                  <c:v>44145.885000000002</c:v>
                </c:pt>
                <c:pt idx="3866">
                  <c:v>44157.5</c:v>
                </c:pt>
                <c:pt idx="3867">
                  <c:v>44168.834999999999</c:v>
                </c:pt>
                <c:pt idx="3868">
                  <c:v>44180.47</c:v>
                </c:pt>
                <c:pt idx="3869">
                  <c:v>44192.08</c:v>
                </c:pt>
                <c:pt idx="3870">
                  <c:v>44203.59</c:v>
                </c:pt>
                <c:pt idx="3871">
                  <c:v>44215.18</c:v>
                </c:pt>
                <c:pt idx="3872">
                  <c:v>44226.824999999997</c:v>
                </c:pt>
                <c:pt idx="3873">
                  <c:v>44238.46</c:v>
                </c:pt>
                <c:pt idx="3874">
                  <c:v>44250.09</c:v>
                </c:pt>
                <c:pt idx="3875">
                  <c:v>44261.72</c:v>
                </c:pt>
                <c:pt idx="3876">
                  <c:v>44273.385000000002</c:v>
                </c:pt>
                <c:pt idx="3877">
                  <c:v>44285</c:v>
                </c:pt>
                <c:pt idx="3878">
                  <c:v>44296.605000000003</c:v>
                </c:pt>
                <c:pt idx="3879">
                  <c:v>44308.23</c:v>
                </c:pt>
                <c:pt idx="3880">
                  <c:v>44319.864999999998</c:v>
                </c:pt>
                <c:pt idx="3881">
                  <c:v>44331.345000000001</c:v>
                </c:pt>
                <c:pt idx="3882">
                  <c:v>44342.995000000003</c:v>
                </c:pt>
                <c:pt idx="3883">
                  <c:v>44354.625</c:v>
                </c:pt>
                <c:pt idx="3884">
                  <c:v>44366.254999999997</c:v>
                </c:pt>
                <c:pt idx="3885">
                  <c:v>44377.864999999998</c:v>
                </c:pt>
                <c:pt idx="3886">
                  <c:v>44389.495000000003</c:v>
                </c:pt>
                <c:pt idx="3887">
                  <c:v>44400.75</c:v>
                </c:pt>
                <c:pt idx="3888">
                  <c:v>44412.375</c:v>
                </c:pt>
                <c:pt idx="3889">
                  <c:v>44424.014999999999</c:v>
                </c:pt>
                <c:pt idx="3890">
                  <c:v>44435.62</c:v>
                </c:pt>
                <c:pt idx="3891">
                  <c:v>44447.264999999999</c:v>
                </c:pt>
                <c:pt idx="3892">
                  <c:v>44458.894999999997</c:v>
                </c:pt>
                <c:pt idx="3893">
                  <c:v>44470.54</c:v>
                </c:pt>
                <c:pt idx="3894">
                  <c:v>44482.17</c:v>
                </c:pt>
                <c:pt idx="3895">
                  <c:v>44493.84</c:v>
                </c:pt>
                <c:pt idx="3896">
                  <c:v>44505.464999999997</c:v>
                </c:pt>
                <c:pt idx="3897">
                  <c:v>44517.11</c:v>
                </c:pt>
                <c:pt idx="3898">
                  <c:v>44528.49</c:v>
                </c:pt>
                <c:pt idx="3899">
                  <c:v>44540.114999999998</c:v>
                </c:pt>
                <c:pt idx="3900">
                  <c:v>44551.74</c:v>
                </c:pt>
                <c:pt idx="3901">
                  <c:v>44563.27</c:v>
                </c:pt>
                <c:pt idx="3902">
                  <c:v>44574.885000000002</c:v>
                </c:pt>
                <c:pt idx="3903">
                  <c:v>44586.525000000001</c:v>
                </c:pt>
                <c:pt idx="3904">
                  <c:v>44597.97</c:v>
                </c:pt>
                <c:pt idx="3905">
                  <c:v>44609.595000000001</c:v>
                </c:pt>
                <c:pt idx="3906">
                  <c:v>44621.21</c:v>
                </c:pt>
                <c:pt idx="3907">
                  <c:v>44632.794999999998</c:v>
                </c:pt>
                <c:pt idx="3908">
                  <c:v>44644.415000000001</c:v>
                </c:pt>
                <c:pt idx="3909">
                  <c:v>44656.055</c:v>
                </c:pt>
                <c:pt idx="3910">
                  <c:v>44667.57</c:v>
                </c:pt>
                <c:pt idx="3911">
                  <c:v>44679.144999999997</c:v>
                </c:pt>
                <c:pt idx="3912">
                  <c:v>44690.745000000003</c:v>
                </c:pt>
                <c:pt idx="3913">
                  <c:v>44702.355000000003</c:v>
                </c:pt>
                <c:pt idx="3914">
                  <c:v>44713.964999999997</c:v>
                </c:pt>
                <c:pt idx="3915">
                  <c:v>44725.62</c:v>
                </c:pt>
                <c:pt idx="3916">
                  <c:v>44737.24</c:v>
                </c:pt>
                <c:pt idx="3917">
                  <c:v>44748.864999999998</c:v>
                </c:pt>
                <c:pt idx="3918">
                  <c:v>44760.114999999998</c:v>
                </c:pt>
                <c:pt idx="3919">
                  <c:v>44771.75</c:v>
                </c:pt>
                <c:pt idx="3920">
                  <c:v>44783.404999999999</c:v>
                </c:pt>
                <c:pt idx="3921">
                  <c:v>44795.025000000001</c:v>
                </c:pt>
                <c:pt idx="3922">
                  <c:v>44805.86</c:v>
                </c:pt>
                <c:pt idx="3923">
                  <c:v>44817.495000000003</c:v>
                </c:pt>
                <c:pt idx="3924">
                  <c:v>44829.14</c:v>
                </c:pt>
                <c:pt idx="3925">
                  <c:v>44840.754999999997</c:v>
                </c:pt>
                <c:pt idx="3926">
                  <c:v>44852.404999999999</c:v>
                </c:pt>
                <c:pt idx="3927">
                  <c:v>44864.055</c:v>
                </c:pt>
                <c:pt idx="3928">
                  <c:v>44875.15</c:v>
                </c:pt>
                <c:pt idx="3929">
                  <c:v>44886.794999999998</c:v>
                </c:pt>
                <c:pt idx="3930">
                  <c:v>44898.43</c:v>
                </c:pt>
                <c:pt idx="3931">
                  <c:v>44910.080000000002</c:v>
                </c:pt>
                <c:pt idx="3932">
                  <c:v>44921.695</c:v>
                </c:pt>
                <c:pt idx="3933">
                  <c:v>44933.334999999999</c:v>
                </c:pt>
                <c:pt idx="3934">
                  <c:v>44944.959999999999</c:v>
                </c:pt>
                <c:pt idx="3935">
                  <c:v>44956.6</c:v>
                </c:pt>
                <c:pt idx="3936">
                  <c:v>44968.235000000001</c:v>
                </c:pt>
                <c:pt idx="3937">
                  <c:v>44979.839999999997</c:v>
                </c:pt>
                <c:pt idx="3938">
                  <c:v>44991.47</c:v>
                </c:pt>
                <c:pt idx="3939">
                  <c:v>45003.125</c:v>
                </c:pt>
                <c:pt idx="3940">
                  <c:v>45014.654999999999</c:v>
                </c:pt>
                <c:pt idx="3941">
                  <c:v>45026.254999999997</c:v>
                </c:pt>
                <c:pt idx="3942">
                  <c:v>45037.885000000002</c:v>
                </c:pt>
                <c:pt idx="3943">
                  <c:v>45049.51</c:v>
                </c:pt>
                <c:pt idx="3944">
                  <c:v>45061.09</c:v>
                </c:pt>
                <c:pt idx="3945">
                  <c:v>45072.72</c:v>
                </c:pt>
                <c:pt idx="3946">
                  <c:v>45084.334999999999</c:v>
                </c:pt>
                <c:pt idx="3947">
                  <c:v>45095.955000000002</c:v>
                </c:pt>
                <c:pt idx="3948">
                  <c:v>45107.59</c:v>
                </c:pt>
                <c:pt idx="3949">
                  <c:v>45119.214999999997</c:v>
                </c:pt>
                <c:pt idx="3950">
                  <c:v>45130.495000000003</c:v>
                </c:pt>
                <c:pt idx="3951">
                  <c:v>45142.095000000001</c:v>
                </c:pt>
                <c:pt idx="3952">
                  <c:v>45153.7</c:v>
                </c:pt>
                <c:pt idx="3953">
                  <c:v>45165.35</c:v>
                </c:pt>
                <c:pt idx="3954">
                  <c:v>45176.955000000002</c:v>
                </c:pt>
                <c:pt idx="3955">
                  <c:v>45188.584999999999</c:v>
                </c:pt>
                <c:pt idx="3956">
                  <c:v>45200.205000000002</c:v>
                </c:pt>
                <c:pt idx="3957">
                  <c:v>45211.824999999997</c:v>
                </c:pt>
                <c:pt idx="3958">
                  <c:v>45223.48</c:v>
                </c:pt>
                <c:pt idx="3959">
                  <c:v>45235.1</c:v>
                </c:pt>
                <c:pt idx="3960">
                  <c:v>45246.65</c:v>
                </c:pt>
                <c:pt idx="3961">
                  <c:v>45258.315000000002</c:v>
                </c:pt>
                <c:pt idx="3962">
                  <c:v>45269.345000000001</c:v>
                </c:pt>
                <c:pt idx="3963">
                  <c:v>45280.66</c:v>
                </c:pt>
                <c:pt idx="3964">
                  <c:v>45292.28</c:v>
                </c:pt>
                <c:pt idx="3965">
                  <c:v>45303.4</c:v>
                </c:pt>
                <c:pt idx="3966">
                  <c:v>45314.99</c:v>
                </c:pt>
                <c:pt idx="3967">
                  <c:v>45326.544999999998</c:v>
                </c:pt>
                <c:pt idx="3968">
                  <c:v>45338.175000000003</c:v>
                </c:pt>
                <c:pt idx="3969">
                  <c:v>45349.815000000002</c:v>
                </c:pt>
                <c:pt idx="3970">
                  <c:v>45361.445</c:v>
                </c:pt>
                <c:pt idx="3971">
                  <c:v>45373.08</c:v>
                </c:pt>
                <c:pt idx="3972">
                  <c:v>45384.71</c:v>
                </c:pt>
                <c:pt idx="3973">
                  <c:v>45396.3</c:v>
                </c:pt>
                <c:pt idx="3974">
                  <c:v>45407.96</c:v>
                </c:pt>
                <c:pt idx="3975">
                  <c:v>45419.614999999998</c:v>
                </c:pt>
                <c:pt idx="3976">
                  <c:v>45431.245000000003</c:v>
                </c:pt>
                <c:pt idx="3977">
                  <c:v>45442.845000000001</c:v>
                </c:pt>
                <c:pt idx="3978">
                  <c:v>45454.48</c:v>
                </c:pt>
                <c:pt idx="3979">
                  <c:v>45466.114999999998</c:v>
                </c:pt>
                <c:pt idx="3980">
                  <c:v>45477.684999999998</c:v>
                </c:pt>
                <c:pt idx="3981">
                  <c:v>45479.294999999998</c:v>
                </c:pt>
                <c:pt idx="3982">
                  <c:v>45489.504999999997</c:v>
                </c:pt>
                <c:pt idx="3983">
                  <c:v>45501.135000000002</c:v>
                </c:pt>
                <c:pt idx="3984">
                  <c:v>45512.425000000003</c:v>
                </c:pt>
                <c:pt idx="3985">
                  <c:v>45524.055</c:v>
                </c:pt>
                <c:pt idx="3986">
                  <c:v>45535.67</c:v>
                </c:pt>
                <c:pt idx="3987">
                  <c:v>45547.294999999998</c:v>
                </c:pt>
                <c:pt idx="3988">
                  <c:v>45558.94</c:v>
                </c:pt>
                <c:pt idx="3989">
                  <c:v>45570.6</c:v>
                </c:pt>
                <c:pt idx="3990">
                  <c:v>45582.26</c:v>
                </c:pt>
                <c:pt idx="3991">
                  <c:v>45593.875</c:v>
                </c:pt>
                <c:pt idx="3992">
                  <c:v>45605.525000000001</c:v>
                </c:pt>
                <c:pt idx="3993">
                  <c:v>45617.184999999998</c:v>
                </c:pt>
                <c:pt idx="3994">
                  <c:v>45628.49</c:v>
                </c:pt>
                <c:pt idx="3995">
                  <c:v>45639.945</c:v>
                </c:pt>
                <c:pt idx="3996">
                  <c:v>45651.535000000003</c:v>
                </c:pt>
                <c:pt idx="3997">
                  <c:v>45663.175000000003</c:v>
                </c:pt>
                <c:pt idx="3998">
                  <c:v>45674.735000000001</c:v>
                </c:pt>
                <c:pt idx="3999">
                  <c:v>45686.26</c:v>
                </c:pt>
                <c:pt idx="4000">
                  <c:v>45697.9</c:v>
                </c:pt>
                <c:pt idx="4001">
                  <c:v>45709.53</c:v>
                </c:pt>
                <c:pt idx="4002">
                  <c:v>45721.15</c:v>
                </c:pt>
                <c:pt idx="4003">
                  <c:v>45732.775000000001</c:v>
                </c:pt>
                <c:pt idx="4004">
                  <c:v>45744.364999999998</c:v>
                </c:pt>
                <c:pt idx="4005">
                  <c:v>45755.995000000003</c:v>
                </c:pt>
                <c:pt idx="4006">
                  <c:v>45767.574999999997</c:v>
                </c:pt>
                <c:pt idx="4007">
                  <c:v>45779.175000000003</c:v>
                </c:pt>
                <c:pt idx="4008">
                  <c:v>45790.794999999998</c:v>
                </c:pt>
                <c:pt idx="4009">
                  <c:v>45802.095000000001</c:v>
                </c:pt>
                <c:pt idx="4010">
                  <c:v>45813.735000000001</c:v>
                </c:pt>
                <c:pt idx="4011">
                  <c:v>45825.364999999998</c:v>
                </c:pt>
                <c:pt idx="4012">
                  <c:v>45837.004999999997</c:v>
                </c:pt>
                <c:pt idx="4013">
                  <c:v>45848.63</c:v>
                </c:pt>
                <c:pt idx="4014">
                  <c:v>45860.27</c:v>
                </c:pt>
                <c:pt idx="4015">
                  <c:v>45871.904999999999</c:v>
                </c:pt>
                <c:pt idx="4016">
                  <c:v>45883.535000000003</c:v>
                </c:pt>
                <c:pt idx="4017">
                  <c:v>45894.525000000001</c:v>
                </c:pt>
                <c:pt idx="4018">
                  <c:v>45906.144999999997</c:v>
                </c:pt>
                <c:pt idx="4019">
                  <c:v>45917.745000000003</c:v>
                </c:pt>
                <c:pt idx="4020">
                  <c:v>45929.36</c:v>
                </c:pt>
                <c:pt idx="4021">
                  <c:v>45940.98</c:v>
                </c:pt>
                <c:pt idx="4022">
                  <c:v>45952.639999999999</c:v>
                </c:pt>
                <c:pt idx="4023">
                  <c:v>45964.195</c:v>
                </c:pt>
                <c:pt idx="4024">
                  <c:v>45975.514999999999</c:v>
                </c:pt>
                <c:pt idx="4025">
                  <c:v>45987.165000000001</c:v>
                </c:pt>
                <c:pt idx="4026">
                  <c:v>45998.635000000002</c:v>
                </c:pt>
                <c:pt idx="4027">
                  <c:v>46010.27</c:v>
                </c:pt>
                <c:pt idx="4028">
                  <c:v>46021.87</c:v>
                </c:pt>
                <c:pt idx="4029">
                  <c:v>46033.48</c:v>
                </c:pt>
                <c:pt idx="4030">
                  <c:v>46045.125</c:v>
                </c:pt>
                <c:pt idx="4031">
                  <c:v>46056.614999999998</c:v>
                </c:pt>
                <c:pt idx="4032">
                  <c:v>46068.24</c:v>
                </c:pt>
                <c:pt idx="4033">
                  <c:v>46079.745000000003</c:v>
                </c:pt>
                <c:pt idx="4034">
                  <c:v>46088.315000000002</c:v>
                </c:pt>
                <c:pt idx="4035">
                  <c:v>46099.904999999999</c:v>
                </c:pt>
                <c:pt idx="4036">
                  <c:v>46111.535000000003</c:v>
                </c:pt>
                <c:pt idx="4037">
                  <c:v>46122.89</c:v>
                </c:pt>
                <c:pt idx="4038">
                  <c:v>46134.495000000003</c:v>
                </c:pt>
                <c:pt idx="4039">
                  <c:v>46146.125</c:v>
                </c:pt>
                <c:pt idx="4040">
                  <c:v>46157.754999999997</c:v>
                </c:pt>
                <c:pt idx="4041">
                  <c:v>46166.345000000001</c:v>
                </c:pt>
                <c:pt idx="4042">
                  <c:v>46177.38</c:v>
                </c:pt>
                <c:pt idx="4043">
                  <c:v>46188.97</c:v>
                </c:pt>
                <c:pt idx="4044">
                  <c:v>46200.415000000001</c:v>
                </c:pt>
                <c:pt idx="4045">
                  <c:v>46212.06</c:v>
                </c:pt>
                <c:pt idx="4046">
                  <c:v>46223.7</c:v>
                </c:pt>
                <c:pt idx="4047">
                  <c:v>46235.275000000001</c:v>
                </c:pt>
                <c:pt idx="4048">
                  <c:v>46246.894999999997</c:v>
                </c:pt>
                <c:pt idx="4049">
                  <c:v>46258.535000000003</c:v>
                </c:pt>
                <c:pt idx="4050">
                  <c:v>46270.014999999999</c:v>
                </c:pt>
                <c:pt idx="4051">
                  <c:v>46281.66</c:v>
                </c:pt>
                <c:pt idx="4052">
                  <c:v>46293.294999999998</c:v>
                </c:pt>
                <c:pt idx="4053">
                  <c:v>46304.955000000002</c:v>
                </c:pt>
                <c:pt idx="4054">
                  <c:v>46316.584999999999</c:v>
                </c:pt>
                <c:pt idx="4055">
                  <c:v>46328.22</c:v>
                </c:pt>
                <c:pt idx="4056">
                  <c:v>46339.86</c:v>
                </c:pt>
                <c:pt idx="4057">
                  <c:v>46351.43</c:v>
                </c:pt>
                <c:pt idx="4058">
                  <c:v>46363.084999999999</c:v>
                </c:pt>
                <c:pt idx="4059">
                  <c:v>46374.625</c:v>
                </c:pt>
                <c:pt idx="4060">
                  <c:v>46386.28</c:v>
                </c:pt>
                <c:pt idx="4061">
                  <c:v>46397.9</c:v>
                </c:pt>
                <c:pt idx="4062">
                  <c:v>46409.17</c:v>
                </c:pt>
                <c:pt idx="4063">
                  <c:v>46420.83</c:v>
                </c:pt>
                <c:pt idx="4064">
                  <c:v>46432.455000000002</c:v>
                </c:pt>
                <c:pt idx="4065">
                  <c:v>46444.105000000003</c:v>
                </c:pt>
                <c:pt idx="4066">
                  <c:v>46455.74</c:v>
                </c:pt>
                <c:pt idx="4067">
                  <c:v>46467.360000000001</c:v>
                </c:pt>
                <c:pt idx="4068">
                  <c:v>46478.985000000001</c:v>
                </c:pt>
                <c:pt idx="4069">
                  <c:v>46490.62</c:v>
                </c:pt>
                <c:pt idx="4070">
                  <c:v>46502.26</c:v>
                </c:pt>
                <c:pt idx="4071">
                  <c:v>46513.805</c:v>
                </c:pt>
                <c:pt idx="4072">
                  <c:v>46525.42</c:v>
                </c:pt>
                <c:pt idx="4073">
                  <c:v>46536.81</c:v>
                </c:pt>
                <c:pt idx="4074">
                  <c:v>46548.43</c:v>
                </c:pt>
                <c:pt idx="4075">
                  <c:v>46560.05</c:v>
                </c:pt>
                <c:pt idx="4076">
                  <c:v>46571.68</c:v>
                </c:pt>
                <c:pt idx="4077">
                  <c:v>46582.764999999999</c:v>
                </c:pt>
                <c:pt idx="4078">
                  <c:v>46594.385000000002</c:v>
                </c:pt>
                <c:pt idx="4079">
                  <c:v>46606.014999999999</c:v>
                </c:pt>
                <c:pt idx="4080">
                  <c:v>46617.654999999999</c:v>
                </c:pt>
                <c:pt idx="4081">
                  <c:v>46629.264999999999</c:v>
                </c:pt>
                <c:pt idx="4082">
                  <c:v>46640.875</c:v>
                </c:pt>
                <c:pt idx="4083">
                  <c:v>46652.535000000003</c:v>
                </c:pt>
                <c:pt idx="4084">
                  <c:v>46664.17</c:v>
                </c:pt>
                <c:pt idx="4085">
                  <c:v>46675.805</c:v>
                </c:pt>
                <c:pt idx="4086">
                  <c:v>46687.29</c:v>
                </c:pt>
                <c:pt idx="4087">
                  <c:v>46698.92</c:v>
                </c:pt>
                <c:pt idx="4088">
                  <c:v>46710.44</c:v>
                </c:pt>
                <c:pt idx="4089">
                  <c:v>46722.044999999998</c:v>
                </c:pt>
                <c:pt idx="4090">
                  <c:v>46733.644999999997</c:v>
                </c:pt>
                <c:pt idx="4091">
                  <c:v>46745.275000000001</c:v>
                </c:pt>
                <c:pt idx="4092">
                  <c:v>46756.91</c:v>
                </c:pt>
                <c:pt idx="4093">
                  <c:v>46768.56</c:v>
                </c:pt>
                <c:pt idx="4094">
                  <c:v>46779.65</c:v>
                </c:pt>
                <c:pt idx="4095">
                  <c:v>46791.285000000003</c:v>
                </c:pt>
                <c:pt idx="4096">
                  <c:v>46802.92</c:v>
                </c:pt>
                <c:pt idx="4097">
                  <c:v>46814.559999999998</c:v>
                </c:pt>
                <c:pt idx="4098">
                  <c:v>46826.19</c:v>
                </c:pt>
                <c:pt idx="4099">
                  <c:v>46837.745000000003</c:v>
                </c:pt>
                <c:pt idx="4100">
                  <c:v>46849.254999999997</c:v>
                </c:pt>
                <c:pt idx="4101">
                  <c:v>46860.864999999998</c:v>
                </c:pt>
                <c:pt idx="4102">
                  <c:v>46872.5</c:v>
                </c:pt>
                <c:pt idx="4103">
                  <c:v>46884.135000000002</c:v>
                </c:pt>
                <c:pt idx="4104">
                  <c:v>46895.775000000001</c:v>
                </c:pt>
                <c:pt idx="4105">
                  <c:v>46907.425000000003</c:v>
                </c:pt>
                <c:pt idx="4106">
                  <c:v>46918.875</c:v>
                </c:pt>
                <c:pt idx="4107">
                  <c:v>46930.525000000001</c:v>
                </c:pt>
                <c:pt idx="4108">
                  <c:v>46942.154999999999</c:v>
                </c:pt>
                <c:pt idx="4109">
                  <c:v>46947.464999999997</c:v>
                </c:pt>
                <c:pt idx="4110">
                  <c:v>46958.73</c:v>
                </c:pt>
                <c:pt idx="4111">
                  <c:v>46958.98</c:v>
                </c:pt>
                <c:pt idx="4112">
                  <c:v>46963.635000000002</c:v>
                </c:pt>
                <c:pt idx="4113">
                  <c:v>46963.885000000002</c:v>
                </c:pt>
                <c:pt idx="4114">
                  <c:v>46973.4</c:v>
                </c:pt>
                <c:pt idx="4115">
                  <c:v>46985.03</c:v>
                </c:pt>
                <c:pt idx="4116">
                  <c:v>46988.915000000001</c:v>
                </c:pt>
                <c:pt idx="4117">
                  <c:v>46989.184999999998</c:v>
                </c:pt>
                <c:pt idx="4118">
                  <c:v>46993.75</c:v>
                </c:pt>
                <c:pt idx="4119">
                  <c:v>46994.01</c:v>
                </c:pt>
                <c:pt idx="4120">
                  <c:v>47001.8</c:v>
                </c:pt>
                <c:pt idx="4121">
                  <c:v>47008.52</c:v>
                </c:pt>
                <c:pt idx="4122">
                  <c:v>47008.77</c:v>
                </c:pt>
                <c:pt idx="4123">
                  <c:v>47013.48</c:v>
                </c:pt>
                <c:pt idx="4124">
                  <c:v>47013.760000000002</c:v>
                </c:pt>
                <c:pt idx="4125">
                  <c:v>47025.29</c:v>
                </c:pt>
                <c:pt idx="4126">
                  <c:v>47036.81</c:v>
                </c:pt>
                <c:pt idx="4127">
                  <c:v>47038.8</c:v>
                </c:pt>
                <c:pt idx="4128">
                  <c:v>47039.040000000001</c:v>
                </c:pt>
                <c:pt idx="4129">
                  <c:v>47043.78</c:v>
                </c:pt>
                <c:pt idx="4130">
                  <c:v>47044.04</c:v>
                </c:pt>
                <c:pt idx="4131">
                  <c:v>47045.37</c:v>
                </c:pt>
                <c:pt idx="4132">
                  <c:v>47048.934999999998</c:v>
                </c:pt>
                <c:pt idx="4133">
                  <c:v>47049.224999999999</c:v>
                </c:pt>
                <c:pt idx="4134">
                  <c:v>47052.824999999997</c:v>
                </c:pt>
                <c:pt idx="4135">
                  <c:v>47058.665000000001</c:v>
                </c:pt>
                <c:pt idx="4136">
                  <c:v>47060.724999999999</c:v>
                </c:pt>
                <c:pt idx="4137">
                  <c:v>47066.59</c:v>
                </c:pt>
                <c:pt idx="4138">
                  <c:v>47070.135000000002</c:v>
                </c:pt>
                <c:pt idx="4139">
                  <c:v>47070.364999999998</c:v>
                </c:pt>
                <c:pt idx="4140">
                  <c:v>47073.834999999999</c:v>
                </c:pt>
                <c:pt idx="4141">
                  <c:v>47075.14</c:v>
                </c:pt>
                <c:pt idx="4142">
                  <c:v>47075.38</c:v>
                </c:pt>
                <c:pt idx="4143">
                  <c:v>47079.92</c:v>
                </c:pt>
                <c:pt idx="4144">
                  <c:v>47080.19</c:v>
                </c:pt>
                <c:pt idx="4145">
                  <c:v>47088.93</c:v>
                </c:pt>
                <c:pt idx="4146">
                  <c:v>47100.55</c:v>
                </c:pt>
                <c:pt idx="4147">
                  <c:v>47105.324999999997</c:v>
                </c:pt>
                <c:pt idx="4148">
                  <c:v>47105.595000000001</c:v>
                </c:pt>
                <c:pt idx="4149">
                  <c:v>47110.31</c:v>
                </c:pt>
                <c:pt idx="4150">
                  <c:v>47110.57</c:v>
                </c:pt>
                <c:pt idx="4151">
                  <c:v>47117.85</c:v>
                </c:pt>
                <c:pt idx="4152">
                  <c:v>47125.735000000001</c:v>
                </c:pt>
                <c:pt idx="4153">
                  <c:v>47125.995000000003</c:v>
                </c:pt>
                <c:pt idx="4154">
                  <c:v>47130.735000000001</c:v>
                </c:pt>
                <c:pt idx="4155">
                  <c:v>47130.964999999997</c:v>
                </c:pt>
                <c:pt idx="4156">
                  <c:v>47133.035000000003</c:v>
                </c:pt>
                <c:pt idx="4157">
                  <c:v>47144.7</c:v>
                </c:pt>
                <c:pt idx="4158">
                  <c:v>47156.07</c:v>
                </c:pt>
                <c:pt idx="4159">
                  <c:v>47156.33</c:v>
                </c:pt>
                <c:pt idx="4160">
                  <c:v>47160.91</c:v>
                </c:pt>
                <c:pt idx="4161">
                  <c:v>47161.14</c:v>
                </c:pt>
                <c:pt idx="4162">
                  <c:v>47172.28</c:v>
                </c:pt>
                <c:pt idx="4163">
                  <c:v>47176.275000000001</c:v>
                </c:pt>
                <c:pt idx="4164">
                  <c:v>47187.9</c:v>
                </c:pt>
                <c:pt idx="4165">
                  <c:v>47199.474999999999</c:v>
                </c:pt>
                <c:pt idx="4166">
                  <c:v>47211.105000000003</c:v>
                </c:pt>
                <c:pt idx="4167">
                  <c:v>47222.735000000001</c:v>
                </c:pt>
                <c:pt idx="4168">
                  <c:v>47234.394999999997</c:v>
                </c:pt>
                <c:pt idx="4169">
                  <c:v>47246.014999999999</c:v>
                </c:pt>
                <c:pt idx="4170">
                  <c:v>47257.52</c:v>
                </c:pt>
                <c:pt idx="4171">
                  <c:v>47269.154999999999</c:v>
                </c:pt>
                <c:pt idx="4172">
                  <c:v>47280.815000000002</c:v>
                </c:pt>
                <c:pt idx="4173">
                  <c:v>47292.455000000002</c:v>
                </c:pt>
                <c:pt idx="4174">
                  <c:v>47304.074999999997</c:v>
                </c:pt>
                <c:pt idx="4175">
                  <c:v>47315.71</c:v>
                </c:pt>
                <c:pt idx="4176">
                  <c:v>47327.33</c:v>
                </c:pt>
                <c:pt idx="4177">
                  <c:v>47338.95</c:v>
                </c:pt>
                <c:pt idx="4178">
                  <c:v>47350.614999999998</c:v>
                </c:pt>
                <c:pt idx="4179">
                  <c:v>47362.254999999997</c:v>
                </c:pt>
                <c:pt idx="4180">
                  <c:v>47373.925000000003</c:v>
                </c:pt>
                <c:pt idx="4181">
                  <c:v>47385.49</c:v>
                </c:pt>
                <c:pt idx="4182">
                  <c:v>47397.13</c:v>
                </c:pt>
                <c:pt idx="4183">
                  <c:v>47408.794999999998</c:v>
                </c:pt>
                <c:pt idx="4184">
                  <c:v>47420.445</c:v>
                </c:pt>
                <c:pt idx="4185">
                  <c:v>47432.084999999999</c:v>
                </c:pt>
                <c:pt idx="4186">
                  <c:v>47443.71</c:v>
                </c:pt>
                <c:pt idx="4187">
                  <c:v>47455.27</c:v>
                </c:pt>
                <c:pt idx="4188">
                  <c:v>47466.894999999997</c:v>
                </c:pt>
                <c:pt idx="4189">
                  <c:v>47478.544999999998</c:v>
                </c:pt>
                <c:pt idx="4190">
                  <c:v>47490.19</c:v>
                </c:pt>
                <c:pt idx="4191">
                  <c:v>47501.815000000002</c:v>
                </c:pt>
                <c:pt idx="4192">
                  <c:v>47513.485000000001</c:v>
                </c:pt>
                <c:pt idx="4193">
                  <c:v>47525.17</c:v>
                </c:pt>
                <c:pt idx="4194">
                  <c:v>47536.845000000001</c:v>
                </c:pt>
                <c:pt idx="4195">
                  <c:v>47548.334999999999</c:v>
                </c:pt>
                <c:pt idx="4196">
                  <c:v>47559.974999999999</c:v>
                </c:pt>
                <c:pt idx="4197">
                  <c:v>47571.519999999997</c:v>
                </c:pt>
                <c:pt idx="4198">
                  <c:v>47583.16</c:v>
                </c:pt>
                <c:pt idx="4199">
                  <c:v>47594.720000000001</c:v>
                </c:pt>
                <c:pt idx="4200">
                  <c:v>47606.345000000001</c:v>
                </c:pt>
                <c:pt idx="4201">
                  <c:v>47617.99</c:v>
                </c:pt>
                <c:pt idx="4202">
                  <c:v>47629.635000000002</c:v>
                </c:pt>
                <c:pt idx="4203">
                  <c:v>47641.254999999997</c:v>
                </c:pt>
                <c:pt idx="4204">
                  <c:v>47652.875</c:v>
                </c:pt>
                <c:pt idx="4205">
                  <c:v>47664.535000000003</c:v>
                </c:pt>
                <c:pt idx="4206">
                  <c:v>47676.044999999998</c:v>
                </c:pt>
                <c:pt idx="4207">
                  <c:v>47687.684999999998</c:v>
                </c:pt>
                <c:pt idx="4208">
                  <c:v>47699.31</c:v>
                </c:pt>
                <c:pt idx="4209">
                  <c:v>47710.94</c:v>
                </c:pt>
                <c:pt idx="4210">
                  <c:v>47722.559999999998</c:v>
                </c:pt>
                <c:pt idx="4211">
                  <c:v>47734.2</c:v>
                </c:pt>
                <c:pt idx="4212">
                  <c:v>47745.735000000001</c:v>
                </c:pt>
                <c:pt idx="4213">
                  <c:v>47757.364999999998</c:v>
                </c:pt>
                <c:pt idx="4214">
                  <c:v>47769.004999999997</c:v>
                </c:pt>
                <c:pt idx="4215">
                  <c:v>47780.614999999998</c:v>
                </c:pt>
                <c:pt idx="4216">
                  <c:v>47792.254999999997</c:v>
                </c:pt>
                <c:pt idx="4217">
                  <c:v>47803.845000000001</c:v>
                </c:pt>
                <c:pt idx="4218">
                  <c:v>47814.934999999998</c:v>
                </c:pt>
                <c:pt idx="4219">
                  <c:v>47826.574999999997</c:v>
                </c:pt>
                <c:pt idx="4220">
                  <c:v>47838.224999999999</c:v>
                </c:pt>
                <c:pt idx="4221">
                  <c:v>47849.71</c:v>
                </c:pt>
                <c:pt idx="4222">
                  <c:v>47861.055</c:v>
                </c:pt>
                <c:pt idx="4223">
                  <c:v>47872.67</c:v>
                </c:pt>
                <c:pt idx="4224">
                  <c:v>47884.305</c:v>
                </c:pt>
                <c:pt idx="4225">
                  <c:v>47895.95</c:v>
                </c:pt>
                <c:pt idx="4226">
                  <c:v>47907.574999999997</c:v>
                </c:pt>
                <c:pt idx="4227">
                  <c:v>47919.21</c:v>
                </c:pt>
                <c:pt idx="4228">
                  <c:v>47930.85</c:v>
                </c:pt>
                <c:pt idx="4229">
                  <c:v>47942.45</c:v>
                </c:pt>
                <c:pt idx="4230">
                  <c:v>47953.65</c:v>
                </c:pt>
                <c:pt idx="4231">
                  <c:v>47965.315000000002</c:v>
                </c:pt>
                <c:pt idx="4232">
                  <c:v>47976.815000000002</c:v>
                </c:pt>
                <c:pt idx="4233">
                  <c:v>47988.45</c:v>
                </c:pt>
                <c:pt idx="4234">
                  <c:v>48000.095000000001</c:v>
                </c:pt>
                <c:pt idx="4235">
                  <c:v>48011.745000000003</c:v>
                </c:pt>
                <c:pt idx="4236">
                  <c:v>48023.334999999999</c:v>
                </c:pt>
                <c:pt idx="4237">
                  <c:v>48034.985000000001</c:v>
                </c:pt>
                <c:pt idx="4238">
                  <c:v>48045.245000000003</c:v>
                </c:pt>
                <c:pt idx="4239">
                  <c:v>48056.87</c:v>
                </c:pt>
                <c:pt idx="4240">
                  <c:v>48068.535000000003</c:v>
                </c:pt>
                <c:pt idx="4241">
                  <c:v>48080.165000000001</c:v>
                </c:pt>
                <c:pt idx="4242">
                  <c:v>48091.745000000003</c:v>
                </c:pt>
                <c:pt idx="4243">
                  <c:v>48103.25</c:v>
                </c:pt>
                <c:pt idx="4244">
                  <c:v>48114.9</c:v>
                </c:pt>
                <c:pt idx="4245">
                  <c:v>48126.54</c:v>
                </c:pt>
                <c:pt idx="4246">
                  <c:v>48138.175000000003</c:v>
                </c:pt>
                <c:pt idx="4247">
                  <c:v>48149.584999999999</c:v>
                </c:pt>
                <c:pt idx="4248">
                  <c:v>48161.195</c:v>
                </c:pt>
                <c:pt idx="4249">
                  <c:v>48172.834999999999</c:v>
                </c:pt>
                <c:pt idx="4250">
                  <c:v>48184.445</c:v>
                </c:pt>
                <c:pt idx="4251">
                  <c:v>48196.065000000002</c:v>
                </c:pt>
                <c:pt idx="4252">
                  <c:v>48207.695</c:v>
                </c:pt>
                <c:pt idx="4253">
                  <c:v>48219.09</c:v>
                </c:pt>
                <c:pt idx="4254">
                  <c:v>48230.714999999997</c:v>
                </c:pt>
                <c:pt idx="4255">
                  <c:v>48242.38</c:v>
                </c:pt>
                <c:pt idx="4256">
                  <c:v>48254.03</c:v>
                </c:pt>
                <c:pt idx="4257">
                  <c:v>48265.68</c:v>
                </c:pt>
                <c:pt idx="4258">
                  <c:v>48277.305</c:v>
                </c:pt>
                <c:pt idx="4259">
                  <c:v>48288.92</c:v>
                </c:pt>
                <c:pt idx="4260">
                  <c:v>48300.565000000002</c:v>
                </c:pt>
                <c:pt idx="4261">
                  <c:v>48312.205000000002</c:v>
                </c:pt>
                <c:pt idx="4262">
                  <c:v>48323.625</c:v>
                </c:pt>
                <c:pt idx="4263">
                  <c:v>48335.254999999997</c:v>
                </c:pt>
                <c:pt idx="4264">
                  <c:v>48346.875</c:v>
                </c:pt>
                <c:pt idx="4265">
                  <c:v>48358.53</c:v>
                </c:pt>
                <c:pt idx="4266">
                  <c:v>48370.154999999999</c:v>
                </c:pt>
                <c:pt idx="4267">
                  <c:v>48381.815000000002</c:v>
                </c:pt>
                <c:pt idx="4268">
                  <c:v>48392.955000000002</c:v>
                </c:pt>
                <c:pt idx="4269">
                  <c:v>48404.595000000001</c:v>
                </c:pt>
                <c:pt idx="4270">
                  <c:v>48416.245000000003</c:v>
                </c:pt>
                <c:pt idx="4271">
                  <c:v>48427.904999999999</c:v>
                </c:pt>
                <c:pt idx="4272">
                  <c:v>48439.525000000001</c:v>
                </c:pt>
                <c:pt idx="4273">
                  <c:v>48451.17</c:v>
                </c:pt>
                <c:pt idx="4274">
                  <c:v>48462.82</c:v>
                </c:pt>
                <c:pt idx="4275">
                  <c:v>48474.445</c:v>
                </c:pt>
                <c:pt idx="4276">
                  <c:v>48486.080000000002</c:v>
                </c:pt>
                <c:pt idx="4277">
                  <c:v>48497.724999999999</c:v>
                </c:pt>
                <c:pt idx="4278">
                  <c:v>48509.32</c:v>
                </c:pt>
                <c:pt idx="4279">
                  <c:v>48520.955000000002</c:v>
                </c:pt>
                <c:pt idx="4280">
                  <c:v>48532.55</c:v>
                </c:pt>
                <c:pt idx="4281">
                  <c:v>48543.43</c:v>
                </c:pt>
                <c:pt idx="4282">
                  <c:v>48555.084999999999</c:v>
                </c:pt>
                <c:pt idx="4283">
                  <c:v>48566.71</c:v>
                </c:pt>
                <c:pt idx="4284">
                  <c:v>48578.355000000003</c:v>
                </c:pt>
                <c:pt idx="4285">
                  <c:v>48590.004999999997</c:v>
                </c:pt>
                <c:pt idx="4286">
                  <c:v>48601.63</c:v>
                </c:pt>
                <c:pt idx="4287">
                  <c:v>48613.26</c:v>
                </c:pt>
                <c:pt idx="4288">
                  <c:v>48624.915000000001</c:v>
                </c:pt>
                <c:pt idx="4289">
                  <c:v>48636.51</c:v>
                </c:pt>
                <c:pt idx="4290">
                  <c:v>48648.175000000003</c:v>
                </c:pt>
                <c:pt idx="4291">
                  <c:v>48659.815000000002</c:v>
                </c:pt>
                <c:pt idx="4292">
                  <c:v>48671.44</c:v>
                </c:pt>
                <c:pt idx="4293">
                  <c:v>48683.055</c:v>
                </c:pt>
                <c:pt idx="4294">
                  <c:v>48694.684999999998</c:v>
                </c:pt>
                <c:pt idx="4295">
                  <c:v>48706.17</c:v>
                </c:pt>
                <c:pt idx="4296">
                  <c:v>48717.745000000003</c:v>
                </c:pt>
                <c:pt idx="4297">
                  <c:v>48729.385000000002</c:v>
                </c:pt>
                <c:pt idx="4298">
                  <c:v>48740.995000000003</c:v>
                </c:pt>
                <c:pt idx="4299">
                  <c:v>48752.635000000002</c:v>
                </c:pt>
                <c:pt idx="4300">
                  <c:v>48764.28</c:v>
                </c:pt>
                <c:pt idx="4301">
                  <c:v>48775.91</c:v>
                </c:pt>
                <c:pt idx="4302">
                  <c:v>48787.305</c:v>
                </c:pt>
                <c:pt idx="4303">
                  <c:v>48798.964999999997</c:v>
                </c:pt>
                <c:pt idx="4304">
                  <c:v>48810.57</c:v>
                </c:pt>
                <c:pt idx="4305">
                  <c:v>48822.184999999998</c:v>
                </c:pt>
                <c:pt idx="4306">
                  <c:v>48833.625</c:v>
                </c:pt>
                <c:pt idx="4307">
                  <c:v>48845.279999999999</c:v>
                </c:pt>
                <c:pt idx="4308">
                  <c:v>48856.91</c:v>
                </c:pt>
                <c:pt idx="4309">
                  <c:v>48868.555</c:v>
                </c:pt>
                <c:pt idx="4310">
                  <c:v>48880.19</c:v>
                </c:pt>
                <c:pt idx="4311">
                  <c:v>48891.86</c:v>
                </c:pt>
                <c:pt idx="4312">
                  <c:v>48903.47</c:v>
                </c:pt>
                <c:pt idx="4313">
                  <c:v>48915.11</c:v>
                </c:pt>
                <c:pt idx="4314">
                  <c:v>48926.764999999999</c:v>
                </c:pt>
                <c:pt idx="4315">
                  <c:v>48938.404999999999</c:v>
                </c:pt>
                <c:pt idx="4316">
                  <c:v>48950.04</c:v>
                </c:pt>
                <c:pt idx="4317">
                  <c:v>48961.635000000002</c:v>
                </c:pt>
                <c:pt idx="4318">
                  <c:v>48973.285000000003</c:v>
                </c:pt>
                <c:pt idx="4319">
                  <c:v>48984.885000000002</c:v>
                </c:pt>
                <c:pt idx="4320">
                  <c:v>48996.014999999999</c:v>
                </c:pt>
                <c:pt idx="4321">
                  <c:v>49007.635000000002</c:v>
                </c:pt>
                <c:pt idx="4322">
                  <c:v>49019.014999999999</c:v>
                </c:pt>
                <c:pt idx="4323">
                  <c:v>49030.425000000003</c:v>
                </c:pt>
                <c:pt idx="4324">
                  <c:v>49042.04</c:v>
                </c:pt>
                <c:pt idx="4325">
                  <c:v>49053.675000000003</c:v>
                </c:pt>
                <c:pt idx="4326">
                  <c:v>49065.315000000002</c:v>
                </c:pt>
                <c:pt idx="4327">
                  <c:v>49076.945</c:v>
                </c:pt>
                <c:pt idx="4328">
                  <c:v>49088.56</c:v>
                </c:pt>
                <c:pt idx="4329">
                  <c:v>49100.17</c:v>
                </c:pt>
                <c:pt idx="4330">
                  <c:v>49111.815000000002</c:v>
                </c:pt>
                <c:pt idx="4331">
                  <c:v>49123.445</c:v>
                </c:pt>
                <c:pt idx="4332">
                  <c:v>49134.724999999999</c:v>
                </c:pt>
                <c:pt idx="4333">
                  <c:v>49146.364999999998</c:v>
                </c:pt>
                <c:pt idx="4334">
                  <c:v>49158</c:v>
                </c:pt>
                <c:pt idx="4335">
                  <c:v>49169.614999999998</c:v>
                </c:pt>
                <c:pt idx="4336">
                  <c:v>49181.23</c:v>
                </c:pt>
                <c:pt idx="4337">
                  <c:v>49192.88</c:v>
                </c:pt>
                <c:pt idx="4338">
                  <c:v>49204.514999999999</c:v>
                </c:pt>
                <c:pt idx="4339">
                  <c:v>49216.17</c:v>
                </c:pt>
                <c:pt idx="4340">
                  <c:v>49227.794999999998</c:v>
                </c:pt>
                <c:pt idx="4341">
                  <c:v>49239.445</c:v>
                </c:pt>
                <c:pt idx="4342">
                  <c:v>49251.1</c:v>
                </c:pt>
                <c:pt idx="4343">
                  <c:v>49262.74</c:v>
                </c:pt>
                <c:pt idx="4344">
                  <c:v>49274.37</c:v>
                </c:pt>
                <c:pt idx="4345">
                  <c:v>49286.03</c:v>
                </c:pt>
                <c:pt idx="4346">
                  <c:v>49297.665000000001</c:v>
                </c:pt>
                <c:pt idx="4347">
                  <c:v>49309.285000000003</c:v>
                </c:pt>
                <c:pt idx="4348">
                  <c:v>49320.535000000003</c:v>
                </c:pt>
                <c:pt idx="4349">
                  <c:v>49332.144999999997</c:v>
                </c:pt>
                <c:pt idx="4350">
                  <c:v>49343.695</c:v>
                </c:pt>
                <c:pt idx="4351">
                  <c:v>49355.28</c:v>
                </c:pt>
                <c:pt idx="4352">
                  <c:v>49366.87</c:v>
                </c:pt>
                <c:pt idx="4353">
                  <c:v>49378.495000000003</c:v>
                </c:pt>
                <c:pt idx="4354">
                  <c:v>49388.855000000003</c:v>
                </c:pt>
                <c:pt idx="4355">
                  <c:v>49400.434999999998</c:v>
                </c:pt>
                <c:pt idx="4356">
                  <c:v>49412</c:v>
                </c:pt>
                <c:pt idx="4357">
                  <c:v>49423.614999999998</c:v>
                </c:pt>
                <c:pt idx="4358">
                  <c:v>49435.26</c:v>
                </c:pt>
                <c:pt idx="4359">
                  <c:v>49446.904999999999</c:v>
                </c:pt>
                <c:pt idx="4360">
                  <c:v>49458.544999999998</c:v>
                </c:pt>
                <c:pt idx="4361">
                  <c:v>49470.15</c:v>
                </c:pt>
                <c:pt idx="4362">
                  <c:v>49481.78</c:v>
                </c:pt>
                <c:pt idx="4363">
                  <c:v>49493.455000000002</c:v>
                </c:pt>
                <c:pt idx="4364">
                  <c:v>49505.05</c:v>
                </c:pt>
                <c:pt idx="4365">
                  <c:v>49516.66</c:v>
                </c:pt>
                <c:pt idx="4366">
                  <c:v>49528.305</c:v>
                </c:pt>
                <c:pt idx="4367">
                  <c:v>49539.964999999997</c:v>
                </c:pt>
                <c:pt idx="4368">
                  <c:v>49551.415000000001</c:v>
                </c:pt>
                <c:pt idx="4369">
                  <c:v>49563.004999999997</c:v>
                </c:pt>
                <c:pt idx="4370">
                  <c:v>49574.635000000002</c:v>
                </c:pt>
                <c:pt idx="4371">
                  <c:v>49585.815000000002</c:v>
                </c:pt>
                <c:pt idx="4372">
                  <c:v>49597.425000000003</c:v>
                </c:pt>
                <c:pt idx="4373">
                  <c:v>49609.074999999997</c:v>
                </c:pt>
                <c:pt idx="4374">
                  <c:v>49620.695</c:v>
                </c:pt>
                <c:pt idx="4375">
                  <c:v>49632.294999999998</c:v>
                </c:pt>
                <c:pt idx="4376">
                  <c:v>49643.95</c:v>
                </c:pt>
                <c:pt idx="4377">
                  <c:v>49655.595000000001</c:v>
                </c:pt>
                <c:pt idx="4378">
                  <c:v>49667.105000000003</c:v>
                </c:pt>
                <c:pt idx="4379">
                  <c:v>49678.714999999997</c:v>
                </c:pt>
                <c:pt idx="4380">
                  <c:v>49690.355000000003</c:v>
                </c:pt>
                <c:pt idx="4381">
                  <c:v>49702</c:v>
                </c:pt>
                <c:pt idx="4382">
                  <c:v>49713.61</c:v>
                </c:pt>
                <c:pt idx="4383">
                  <c:v>49725.24</c:v>
                </c:pt>
                <c:pt idx="4384">
                  <c:v>49736.855000000003</c:v>
                </c:pt>
                <c:pt idx="4385">
                  <c:v>49748.495000000003</c:v>
                </c:pt>
                <c:pt idx="4386">
                  <c:v>49760.125</c:v>
                </c:pt>
                <c:pt idx="4387">
                  <c:v>49771.78</c:v>
                </c:pt>
                <c:pt idx="4388">
                  <c:v>49783.42</c:v>
                </c:pt>
                <c:pt idx="4389">
                  <c:v>49795.03</c:v>
                </c:pt>
                <c:pt idx="4390">
                  <c:v>49806.625</c:v>
                </c:pt>
                <c:pt idx="4391">
                  <c:v>49818.26</c:v>
                </c:pt>
                <c:pt idx="4392">
                  <c:v>49829.885000000002</c:v>
                </c:pt>
                <c:pt idx="4393">
                  <c:v>49841.48</c:v>
                </c:pt>
                <c:pt idx="4394">
                  <c:v>49853.114999999998</c:v>
                </c:pt>
                <c:pt idx="4395">
                  <c:v>49864.714999999997</c:v>
                </c:pt>
                <c:pt idx="4396">
                  <c:v>49876.26</c:v>
                </c:pt>
                <c:pt idx="4397">
                  <c:v>49887.915000000001</c:v>
                </c:pt>
                <c:pt idx="4398">
                  <c:v>49899.544999999998</c:v>
                </c:pt>
                <c:pt idx="4399">
                  <c:v>49911.16</c:v>
                </c:pt>
                <c:pt idx="4400">
                  <c:v>49922.764999999999</c:v>
                </c:pt>
                <c:pt idx="4401">
                  <c:v>49934.41</c:v>
                </c:pt>
                <c:pt idx="4402">
                  <c:v>49945.915000000001</c:v>
                </c:pt>
                <c:pt idx="4403">
                  <c:v>49957.54</c:v>
                </c:pt>
                <c:pt idx="4404">
                  <c:v>49969.14</c:v>
                </c:pt>
                <c:pt idx="4405">
                  <c:v>49980.754999999997</c:v>
                </c:pt>
                <c:pt idx="4406">
                  <c:v>49992.36</c:v>
                </c:pt>
                <c:pt idx="4407">
                  <c:v>50003.98</c:v>
                </c:pt>
                <c:pt idx="4408">
                  <c:v>50015.555</c:v>
                </c:pt>
                <c:pt idx="4409">
                  <c:v>50027.25</c:v>
                </c:pt>
                <c:pt idx="4410">
                  <c:v>50038.845000000001</c:v>
                </c:pt>
                <c:pt idx="4411">
                  <c:v>50050.455000000002</c:v>
                </c:pt>
                <c:pt idx="4412">
                  <c:v>50062.084999999999</c:v>
                </c:pt>
                <c:pt idx="4413">
                  <c:v>50073.71</c:v>
                </c:pt>
                <c:pt idx="4414">
                  <c:v>50085.345000000001</c:v>
                </c:pt>
                <c:pt idx="4415">
                  <c:v>50096.7</c:v>
                </c:pt>
                <c:pt idx="4416">
                  <c:v>50108.35</c:v>
                </c:pt>
                <c:pt idx="4417">
                  <c:v>50119.99</c:v>
                </c:pt>
                <c:pt idx="4418">
                  <c:v>50131.625</c:v>
                </c:pt>
                <c:pt idx="4419">
                  <c:v>50143.264999999999</c:v>
                </c:pt>
                <c:pt idx="4420">
                  <c:v>50154.76</c:v>
                </c:pt>
                <c:pt idx="4421">
                  <c:v>50166.239999999998</c:v>
                </c:pt>
                <c:pt idx="4422">
                  <c:v>50177.834999999999</c:v>
                </c:pt>
                <c:pt idx="4423">
                  <c:v>50185.42</c:v>
                </c:pt>
                <c:pt idx="4424">
                  <c:v>50197.065000000002</c:v>
                </c:pt>
                <c:pt idx="4425">
                  <c:v>50198.714999999997</c:v>
                </c:pt>
                <c:pt idx="4426">
                  <c:v>50209.995000000003</c:v>
                </c:pt>
                <c:pt idx="4427">
                  <c:v>50221.62</c:v>
                </c:pt>
                <c:pt idx="4428">
                  <c:v>50233.195</c:v>
                </c:pt>
                <c:pt idx="4429">
                  <c:v>50244.82</c:v>
                </c:pt>
                <c:pt idx="4430">
                  <c:v>50256.474999999999</c:v>
                </c:pt>
                <c:pt idx="4431">
                  <c:v>50268.04</c:v>
                </c:pt>
                <c:pt idx="4432">
                  <c:v>50279.65</c:v>
                </c:pt>
                <c:pt idx="4433">
                  <c:v>50291.224999999999</c:v>
                </c:pt>
                <c:pt idx="4434">
                  <c:v>50302.805</c:v>
                </c:pt>
                <c:pt idx="4435">
                  <c:v>50314.404999999999</c:v>
                </c:pt>
                <c:pt idx="4436">
                  <c:v>50326.025000000001</c:v>
                </c:pt>
                <c:pt idx="4437">
                  <c:v>50337.605000000003</c:v>
                </c:pt>
                <c:pt idx="4438">
                  <c:v>50349.21</c:v>
                </c:pt>
                <c:pt idx="4439">
                  <c:v>50360.824999999997</c:v>
                </c:pt>
                <c:pt idx="4440">
                  <c:v>50372.45</c:v>
                </c:pt>
                <c:pt idx="4441">
                  <c:v>50384.084999999999</c:v>
                </c:pt>
                <c:pt idx="4442">
                  <c:v>50395.684999999998</c:v>
                </c:pt>
                <c:pt idx="4443">
                  <c:v>50407.275000000001</c:v>
                </c:pt>
                <c:pt idx="4444">
                  <c:v>50418.845000000001</c:v>
                </c:pt>
                <c:pt idx="4445">
                  <c:v>50430.375</c:v>
                </c:pt>
                <c:pt idx="4446">
                  <c:v>50441.915000000001</c:v>
                </c:pt>
                <c:pt idx="4447">
                  <c:v>50453.514999999999</c:v>
                </c:pt>
                <c:pt idx="4448">
                  <c:v>50465.13</c:v>
                </c:pt>
                <c:pt idx="4449">
                  <c:v>50476.77</c:v>
                </c:pt>
                <c:pt idx="4450">
                  <c:v>50488.105000000003</c:v>
                </c:pt>
                <c:pt idx="4451">
                  <c:v>50499.705000000002</c:v>
                </c:pt>
                <c:pt idx="4452">
                  <c:v>50511.334999999999</c:v>
                </c:pt>
                <c:pt idx="4453">
                  <c:v>50522.99</c:v>
                </c:pt>
                <c:pt idx="4454">
                  <c:v>50534.54</c:v>
                </c:pt>
                <c:pt idx="4455">
                  <c:v>50546.13</c:v>
                </c:pt>
                <c:pt idx="4456">
                  <c:v>50557.724999999999</c:v>
                </c:pt>
                <c:pt idx="4457">
                  <c:v>50569.214999999997</c:v>
                </c:pt>
                <c:pt idx="4458">
                  <c:v>50580.864999999998</c:v>
                </c:pt>
                <c:pt idx="4459">
                  <c:v>50592.525000000001</c:v>
                </c:pt>
                <c:pt idx="4460">
                  <c:v>50604.074999999997</c:v>
                </c:pt>
                <c:pt idx="4461">
                  <c:v>50615.62</c:v>
                </c:pt>
                <c:pt idx="4462">
                  <c:v>50627.235000000001</c:v>
                </c:pt>
                <c:pt idx="4463">
                  <c:v>50638.85</c:v>
                </c:pt>
                <c:pt idx="4464">
                  <c:v>50650.464999999997</c:v>
                </c:pt>
                <c:pt idx="4465">
                  <c:v>50661.97</c:v>
                </c:pt>
                <c:pt idx="4466">
                  <c:v>50673.404999999999</c:v>
                </c:pt>
                <c:pt idx="4467">
                  <c:v>50685.044999999998</c:v>
                </c:pt>
                <c:pt idx="4468">
                  <c:v>50696.644999999997</c:v>
                </c:pt>
                <c:pt idx="4469">
                  <c:v>50708.235000000001</c:v>
                </c:pt>
                <c:pt idx="4470">
                  <c:v>50719.03</c:v>
                </c:pt>
                <c:pt idx="4471">
                  <c:v>50729.86</c:v>
                </c:pt>
                <c:pt idx="4472">
                  <c:v>50740.595000000001</c:v>
                </c:pt>
                <c:pt idx="4473">
                  <c:v>50751.77</c:v>
                </c:pt>
                <c:pt idx="4474">
                  <c:v>50762.754999999997</c:v>
                </c:pt>
                <c:pt idx="4475">
                  <c:v>50773.845000000001</c:v>
                </c:pt>
                <c:pt idx="4476">
                  <c:v>50785.495000000003</c:v>
                </c:pt>
                <c:pt idx="4477">
                  <c:v>50797.135000000002</c:v>
                </c:pt>
                <c:pt idx="4478">
                  <c:v>50808.78</c:v>
                </c:pt>
                <c:pt idx="4479">
                  <c:v>50820.415000000001</c:v>
                </c:pt>
                <c:pt idx="4480">
                  <c:v>50831.995000000003</c:v>
                </c:pt>
                <c:pt idx="4481">
                  <c:v>50843.445</c:v>
                </c:pt>
                <c:pt idx="4482">
                  <c:v>50854.81</c:v>
                </c:pt>
                <c:pt idx="4483">
                  <c:v>50866.334999999999</c:v>
                </c:pt>
                <c:pt idx="4484">
                  <c:v>50877.955000000002</c:v>
                </c:pt>
                <c:pt idx="4485">
                  <c:v>50889.27</c:v>
                </c:pt>
                <c:pt idx="4486">
                  <c:v>50900.915000000001</c:v>
                </c:pt>
                <c:pt idx="4487">
                  <c:v>50912.334999999999</c:v>
                </c:pt>
                <c:pt idx="4488">
                  <c:v>50923.93</c:v>
                </c:pt>
                <c:pt idx="4489">
                  <c:v>50935.434999999998</c:v>
                </c:pt>
                <c:pt idx="4490">
                  <c:v>50947.074999999997</c:v>
                </c:pt>
                <c:pt idx="4491">
                  <c:v>50958.67</c:v>
                </c:pt>
                <c:pt idx="4492">
                  <c:v>50970.264999999999</c:v>
                </c:pt>
                <c:pt idx="4493">
                  <c:v>50981.764999999999</c:v>
                </c:pt>
                <c:pt idx="4494">
                  <c:v>50992.800000000003</c:v>
                </c:pt>
                <c:pt idx="4495">
                  <c:v>51003.97</c:v>
                </c:pt>
                <c:pt idx="4496">
                  <c:v>51015.53</c:v>
                </c:pt>
                <c:pt idx="4497">
                  <c:v>51026.985000000001</c:v>
                </c:pt>
                <c:pt idx="4498">
                  <c:v>51038.62</c:v>
                </c:pt>
                <c:pt idx="4499">
                  <c:v>51050.26</c:v>
                </c:pt>
                <c:pt idx="4500">
                  <c:v>51060.69</c:v>
                </c:pt>
                <c:pt idx="4501">
                  <c:v>51072.305</c:v>
                </c:pt>
                <c:pt idx="4502">
                  <c:v>51083.885000000002</c:v>
                </c:pt>
                <c:pt idx="4503">
                  <c:v>51095.48</c:v>
                </c:pt>
                <c:pt idx="4504">
                  <c:v>51107.11</c:v>
                </c:pt>
                <c:pt idx="4505">
                  <c:v>51118.775000000001</c:v>
                </c:pt>
                <c:pt idx="4506">
                  <c:v>51130.38</c:v>
                </c:pt>
                <c:pt idx="4507">
                  <c:v>51142.06</c:v>
                </c:pt>
                <c:pt idx="4508">
                  <c:v>51153.7</c:v>
                </c:pt>
                <c:pt idx="4509">
                  <c:v>51165.334999999999</c:v>
                </c:pt>
                <c:pt idx="4510">
                  <c:v>51176.959999999999</c:v>
                </c:pt>
                <c:pt idx="4511">
                  <c:v>51188.264999999999</c:v>
                </c:pt>
                <c:pt idx="4512">
                  <c:v>51199.42</c:v>
                </c:pt>
                <c:pt idx="4513">
                  <c:v>51211.035000000003</c:v>
                </c:pt>
                <c:pt idx="4514">
                  <c:v>51222.665000000001</c:v>
                </c:pt>
                <c:pt idx="4515">
                  <c:v>51234.31</c:v>
                </c:pt>
                <c:pt idx="4516">
                  <c:v>51245.955000000002</c:v>
                </c:pt>
                <c:pt idx="4517">
                  <c:v>51257.535000000003</c:v>
                </c:pt>
                <c:pt idx="4518">
                  <c:v>51269.1</c:v>
                </c:pt>
                <c:pt idx="4519">
                  <c:v>51280.7</c:v>
                </c:pt>
                <c:pt idx="4520">
                  <c:v>51292.31</c:v>
                </c:pt>
                <c:pt idx="4521">
                  <c:v>51303.93</c:v>
                </c:pt>
                <c:pt idx="4522">
                  <c:v>51306.79</c:v>
                </c:pt>
                <c:pt idx="4523">
                  <c:v>51318.385000000002</c:v>
                </c:pt>
                <c:pt idx="4524">
                  <c:v>51329.995000000003</c:v>
                </c:pt>
                <c:pt idx="4525">
                  <c:v>51341.644999999997</c:v>
                </c:pt>
                <c:pt idx="4526">
                  <c:v>51352.83</c:v>
                </c:pt>
                <c:pt idx="4527">
                  <c:v>51363.95</c:v>
                </c:pt>
                <c:pt idx="4528">
                  <c:v>51375.584999999999</c:v>
                </c:pt>
                <c:pt idx="4529">
                  <c:v>51382.75</c:v>
                </c:pt>
                <c:pt idx="4530">
                  <c:v>51394.239999999998</c:v>
                </c:pt>
                <c:pt idx="4531">
                  <c:v>51405.855000000003</c:v>
                </c:pt>
                <c:pt idx="4532">
                  <c:v>51417.055</c:v>
                </c:pt>
                <c:pt idx="4533">
                  <c:v>51428.74</c:v>
                </c:pt>
                <c:pt idx="4534">
                  <c:v>51433.355000000003</c:v>
                </c:pt>
                <c:pt idx="4535">
                  <c:v>51444.574999999997</c:v>
                </c:pt>
                <c:pt idx="4536">
                  <c:v>51456.184999999998</c:v>
                </c:pt>
                <c:pt idx="4537">
                  <c:v>51463.125</c:v>
                </c:pt>
                <c:pt idx="4538">
                  <c:v>51474.754999999997</c:v>
                </c:pt>
                <c:pt idx="4539">
                  <c:v>51486.375</c:v>
                </c:pt>
                <c:pt idx="4540">
                  <c:v>51497.72</c:v>
                </c:pt>
                <c:pt idx="4541">
                  <c:v>51509.4</c:v>
                </c:pt>
                <c:pt idx="4542">
                  <c:v>51520.495000000003</c:v>
                </c:pt>
                <c:pt idx="4543">
                  <c:v>51532.12</c:v>
                </c:pt>
                <c:pt idx="4544">
                  <c:v>51543.705000000002</c:v>
                </c:pt>
                <c:pt idx="4545">
                  <c:v>51554.714999999997</c:v>
                </c:pt>
                <c:pt idx="4546">
                  <c:v>51566.16</c:v>
                </c:pt>
                <c:pt idx="4547">
                  <c:v>51577.8</c:v>
                </c:pt>
                <c:pt idx="4548">
                  <c:v>51589.39</c:v>
                </c:pt>
                <c:pt idx="4549">
                  <c:v>51600.94</c:v>
                </c:pt>
                <c:pt idx="4550">
                  <c:v>51612.555</c:v>
                </c:pt>
                <c:pt idx="4551">
                  <c:v>51624.05</c:v>
                </c:pt>
                <c:pt idx="4552">
                  <c:v>51635.665000000001</c:v>
                </c:pt>
                <c:pt idx="4553">
                  <c:v>51647.245000000003</c:v>
                </c:pt>
                <c:pt idx="4554">
                  <c:v>51658.855000000003</c:v>
                </c:pt>
                <c:pt idx="4555">
                  <c:v>51670.434999999998</c:v>
                </c:pt>
                <c:pt idx="4556">
                  <c:v>51682.084999999999</c:v>
                </c:pt>
                <c:pt idx="4557">
                  <c:v>51693.61</c:v>
                </c:pt>
                <c:pt idx="4558">
                  <c:v>51705.24</c:v>
                </c:pt>
                <c:pt idx="4559">
                  <c:v>51716.875</c:v>
                </c:pt>
                <c:pt idx="4560">
                  <c:v>51728.480000000003</c:v>
                </c:pt>
                <c:pt idx="4561">
                  <c:v>51740.095000000001</c:v>
                </c:pt>
                <c:pt idx="4562">
                  <c:v>51751.71</c:v>
                </c:pt>
                <c:pt idx="4563">
                  <c:v>51763.3</c:v>
                </c:pt>
                <c:pt idx="4564">
                  <c:v>51774.96</c:v>
                </c:pt>
                <c:pt idx="4565">
                  <c:v>51786.54</c:v>
                </c:pt>
                <c:pt idx="4566">
                  <c:v>51798.2</c:v>
                </c:pt>
                <c:pt idx="4567">
                  <c:v>51809.85</c:v>
                </c:pt>
                <c:pt idx="4568">
                  <c:v>51821.514999999999</c:v>
                </c:pt>
                <c:pt idx="4569">
                  <c:v>51833.18</c:v>
                </c:pt>
                <c:pt idx="4570">
                  <c:v>51844.794999999998</c:v>
                </c:pt>
                <c:pt idx="4571">
                  <c:v>51856.415000000001</c:v>
                </c:pt>
                <c:pt idx="4572">
                  <c:v>51868.055</c:v>
                </c:pt>
                <c:pt idx="4573">
                  <c:v>51879.66</c:v>
                </c:pt>
                <c:pt idx="4574">
                  <c:v>51891.245000000003</c:v>
                </c:pt>
                <c:pt idx="4575">
                  <c:v>51902.879999999997</c:v>
                </c:pt>
                <c:pt idx="4576">
                  <c:v>51914.474999999999</c:v>
                </c:pt>
                <c:pt idx="4577">
                  <c:v>51925.584999999999</c:v>
                </c:pt>
                <c:pt idx="4578">
                  <c:v>51936.945</c:v>
                </c:pt>
                <c:pt idx="4579">
                  <c:v>51948</c:v>
                </c:pt>
                <c:pt idx="4580">
                  <c:v>51959.02</c:v>
                </c:pt>
                <c:pt idx="4581">
                  <c:v>51969.745000000003</c:v>
                </c:pt>
                <c:pt idx="4582">
                  <c:v>51980.83</c:v>
                </c:pt>
                <c:pt idx="4583">
                  <c:v>51991.925000000003</c:v>
                </c:pt>
                <c:pt idx="4584">
                  <c:v>52003.27</c:v>
                </c:pt>
                <c:pt idx="4585">
                  <c:v>52014.525000000001</c:v>
                </c:pt>
                <c:pt idx="4586">
                  <c:v>52025.53</c:v>
                </c:pt>
                <c:pt idx="4587">
                  <c:v>52036.605000000003</c:v>
                </c:pt>
                <c:pt idx="4588">
                  <c:v>52047.654999999999</c:v>
                </c:pt>
                <c:pt idx="4589">
                  <c:v>52058.879999999997</c:v>
                </c:pt>
                <c:pt idx="4590">
                  <c:v>52069.934999999998</c:v>
                </c:pt>
                <c:pt idx="4591">
                  <c:v>52081.17</c:v>
                </c:pt>
                <c:pt idx="4592">
                  <c:v>52092.05</c:v>
                </c:pt>
                <c:pt idx="4593">
                  <c:v>52103.055</c:v>
                </c:pt>
                <c:pt idx="4594">
                  <c:v>52114.27</c:v>
                </c:pt>
                <c:pt idx="4595">
                  <c:v>52125.33</c:v>
                </c:pt>
                <c:pt idx="4596">
                  <c:v>52136.495000000003</c:v>
                </c:pt>
                <c:pt idx="4597">
                  <c:v>52147.544999999998</c:v>
                </c:pt>
                <c:pt idx="4598">
                  <c:v>52158.559999999998</c:v>
                </c:pt>
                <c:pt idx="4599">
                  <c:v>52169.760000000002</c:v>
                </c:pt>
                <c:pt idx="4600">
                  <c:v>52180.88</c:v>
                </c:pt>
                <c:pt idx="4601">
                  <c:v>52192.125</c:v>
                </c:pt>
                <c:pt idx="4602">
                  <c:v>52203.73</c:v>
                </c:pt>
                <c:pt idx="4603">
                  <c:v>52215.35</c:v>
                </c:pt>
                <c:pt idx="4604">
                  <c:v>52226.974999999999</c:v>
                </c:pt>
                <c:pt idx="4605">
                  <c:v>52238.6</c:v>
                </c:pt>
                <c:pt idx="4606">
                  <c:v>52250.245000000003</c:v>
                </c:pt>
                <c:pt idx="4607">
                  <c:v>52261.89</c:v>
                </c:pt>
                <c:pt idx="4608">
                  <c:v>52273.54</c:v>
                </c:pt>
                <c:pt idx="4609">
                  <c:v>52285.165000000001</c:v>
                </c:pt>
                <c:pt idx="4610">
                  <c:v>52296.75</c:v>
                </c:pt>
                <c:pt idx="4611">
                  <c:v>52307.94</c:v>
                </c:pt>
                <c:pt idx="4612">
                  <c:v>52319.544999999998</c:v>
                </c:pt>
                <c:pt idx="4613">
                  <c:v>52331.175000000003</c:v>
                </c:pt>
                <c:pt idx="4614">
                  <c:v>52342.81</c:v>
                </c:pt>
                <c:pt idx="4615">
                  <c:v>52354.464999999997</c:v>
                </c:pt>
                <c:pt idx="4616">
                  <c:v>52366.14</c:v>
                </c:pt>
                <c:pt idx="4617">
                  <c:v>52377.78</c:v>
                </c:pt>
                <c:pt idx="4618">
                  <c:v>52389.38</c:v>
                </c:pt>
                <c:pt idx="4619">
                  <c:v>52401.035000000003</c:v>
                </c:pt>
                <c:pt idx="4620">
                  <c:v>52412.665000000001</c:v>
                </c:pt>
                <c:pt idx="4621">
                  <c:v>52424.315000000002</c:v>
                </c:pt>
                <c:pt idx="4622">
                  <c:v>52435.205000000002</c:v>
                </c:pt>
                <c:pt idx="4623">
                  <c:v>52446.81</c:v>
                </c:pt>
                <c:pt idx="4624">
                  <c:v>52458.425000000003</c:v>
                </c:pt>
                <c:pt idx="4625">
                  <c:v>52470.07</c:v>
                </c:pt>
                <c:pt idx="4626">
                  <c:v>52481.714999999997</c:v>
                </c:pt>
                <c:pt idx="4627">
                  <c:v>52493.254999999997</c:v>
                </c:pt>
                <c:pt idx="4628">
                  <c:v>52503.824999999997</c:v>
                </c:pt>
                <c:pt idx="4629">
                  <c:v>52515.425000000003</c:v>
                </c:pt>
                <c:pt idx="4630">
                  <c:v>52527.004999999997</c:v>
                </c:pt>
                <c:pt idx="4631">
                  <c:v>52538.52</c:v>
                </c:pt>
                <c:pt idx="4632">
                  <c:v>52550.16</c:v>
                </c:pt>
                <c:pt idx="4633">
                  <c:v>52561.78</c:v>
                </c:pt>
                <c:pt idx="4634">
                  <c:v>52573.39</c:v>
                </c:pt>
                <c:pt idx="4635">
                  <c:v>52583.415000000001</c:v>
                </c:pt>
                <c:pt idx="4636">
                  <c:v>52595.004999999997</c:v>
                </c:pt>
                <c:pt idx="4637">
                  <c:v>52606.004999999997</c:v>
                </c:pt>
                <c:pt idx="4638">
                  <c:v>52617.62</c:v>
                </c:pt>
                <c:pt idx="4639">
                  <c:v>52629.25</c:v>
                </c:pt>
                <c:pt idx="4640">
                  <c:v>52640.915000000001</c:v>
                </c:pt>
                <c:pt idx="4641">
                  <c:v>52652.54</c:v>
                </c:pt>
                <c:pt idx="4642">
                  <c:v>52664.165000000001</c:v>
                </c:pt>
                <c:pt idx="4643">
                  <c:v>52675.81</c:v>
                </c:pt>
                <c:pt idx="4644">
                  <c:v>52687.43</c:v>
                </c:pt>
                <c:pt idx="4645">
                  <c:v>52699.084999999999</c:v>
                </c:pt>
                <c:pt idx="4646">
                  <c:v>52710.084999999999</c:v>
                </c:pt>
                <c:pt idx="4647">
                  <c:v>52721.714999999997</c:v>
                </c:pt>
                <c:pt idx="4648">
                  <c:v>52733.32</c:v>
                </c:pt>
                <c:pt idx="4649">
                  <c:v>52744.98</c:v>
                </c:pt>
                <c:pt idx="4650">
                  <c:v>52749.114999999998</c:v>
                </c:pt>
                <c:pt idx="4651">
                  <c:v>52760.7</c:v>
                </c:pt>
                <c:pt idx="4652">
                  <c:v>52772.275000000001</c:v>
                </c:pt>
                <c:pt idx="4653">
                  <c:v>52783.934999999998</c:v>
                </c:pt>
                <c:pt idx="4654">
                  <c:v>52795.61</c:v>
                </c:pt>
                <c:pt idx="4655">
                  <c:v>52807.25</c:v>
                </c:pt>
                <c:pt idx="4656">
                  <c:v>52818.92</c:v>
                </c:pt>
                <c:pt idx="4657">
                  <c:v>52830.544999999998</c:v>
                </c:pt>
                <c:pt idx="4658">
                  <c:v>52842.15</c:v>
                </c:pt>
                <c:pt idx="4659">
                  <c:v>52853.775000000001</c:v>
                </c:pt>
                <c:pt idx="4660">
                  <c:v>52865.415000000001</c:v>
                </c:pt>
                <c:pt idx="4661">
                  <c:v>52876.974999999999</c:v>
                </c:pt>
                <c:pt idx="4662">
                  <c:v>52888.57</c:v>
                </c:pt>
                <c:pt idx="4663">
                  <c:v>52900.19</c:v>
                </c:pt>
                <c:pt idx="4664">
                  <c:v>52911.834999999999</c:v>
                </c:pt>
                <c:pt idx="4665">
                  <c:v>52923.39</c:v>
                </c:pt>
                <c:pt idx="4666">
                  <c:v>52935.05</c:v>
                </c:pt>
                <c:pt idx="4667">
                  <c:v>52946.69</c:v>
                </c:pt>
                <c:pt idx="4668">
                  <c:v>52958.355000000003</c:v>
                </c:pt>
                <c:pt idx="4669">
                  <c:v>52969.974999999999</c:v>
                </c:pt>
                <c:pt idx="4670">
                  <c:v>52981.345000000001</c:v>
                </c:pt>
                <c:pt idx="4671">
                  <c:v>52992.894999999997</c:v>
                </c:pt>
                <c:pt idx="4672">
                  <c:v>53004.51</c:v>
                </c:pt>
                <c:pt idx="4673">
                  <c:v>53016.125</c:v>
                </c:pt>
                <c:pt idx="4674">
                  <c:v>53027.75</c:v>
                </c:pt>
                <c:pt idx="4675">
                  <c:v>53039.38</c:v>
                </c:pt>
                <c:pt idx="4676">
                  <c:v>53050.98</c:v>
                </c:pt>
                <c:pt idx="4677">
                  <c:v>53062.614999999998</c:v>
                </c:pt>
                <c:pt idx="4678">
                  <c:v>53074.1</c:v>
                </c:pt>
                <c:pt idx="4679">
                  <c:v>53085.72</c:v>
                </c:pt>
                <c:pt idx="4680">
                  <c:v>53097.364999999998</c:v>
                </c:pt>
                <c:pt idx="4681">
                  <c:v>53108.985000000001</c:v>
                </c:pt>
                <c:pt idx="4682">
                  <c:v>53120.584999999999</c:v>
                </c:pt>
                <c:pt idx="4683">
                  <c:v>53132.014999999999</c:v>
                </c:pt>
                <c:pt idx="4684">
                  <c:v>53143.625</c:v>
                </c:pt>
                <c:pt idx="4685">
                  <c:v>53155.24</c:v>
                </c:pt>
                <c:pt idx="4686">
                  <c:v>53166.864999999998</c:v>
                </c:pt>
                <c:pt idx="4687">
                  <c:v>53178.425000000003</c:v>
                </c:pt>
                <c:pt idx="4688">
                  <c:v>53190.044999999998</c:v>
                </c:pt>
                <c:pt idx="4689">
                  <c:v>53201.635000000002</c:v>
                </c:pt>
                <c:pt idx="4690">
                  <c:v>53212.625</c:v>
                </c:pt>
                <c:pt idx="4691">
                  <c:v>53224.175000000003</c:v>
                </c:pt>
                <c:pt idx="4692">
                  <c:v>53235.74</c:v>
                </c:pt>
                <c:pt idx="4693">
                  <c:v>53247.35</c:v>
                </c:pt>
                <c:pt idx="4694">
                  <c:v>53258.86</c:v>
                </c:pt>
                <c:pt idx="4695">
                  <c:v>53270.43</c:v>
                </c:pt>
                <c:pt idx="4696">
                  <c:v>53282.04</c:v>
                </c:pt>
                <c:pt idx="4697">
                  <c:v>53293.544999999998</c:v>
                </c:pt>
                <c:pt idx="4698">
                  <c:v>53305.144999999997</c:v>
                </c:pt>
                <c:pt idx="4699">
                  <c:v>53316.794999999998</c:v>
                </c:pt>
                <c:pt idx="4700">
                  <c:v>53328.375</c:v>
                </c:pt>
                <c:pt idx="4701">
                  <c:v>53340</c:v>
                </c:pt>
                <c:pt idx="4702">
                  <c:v>53351.605000000003</c:v>
                </c:pt>
                <c:pt idx="4703">
                  <c:v>53363.254999999997</c:v>
                </c:pt>
                <c:pt idx="4704">
                  <c:v>53374.875</c:v>
                </c:pt>
                <c:pt idx="4705">
                  <c:v>53386.345000000001</c:v>
                </c:pt>
                <c:pt idx="4706">
                  <c:v>53397.89</c:v>
                </c:pt>
                <c:pt idx="4707">
                  <c:v>53409.52</c:v>
                </c:pt>
                <c:pt idx="4708">
                  <c:v>53421.154999999999</c:v>
                </c:pt>
                <c:pt idx="4709">
                  <c:v>53432.735000000001</c:v>
                </c:pt>
                <c:pt idx="4710">
                  <c:v>53444.38</c:v>
                </c:pt>
                <c:pt idx="4711">
                  <c:v>53456.04</c:v>
                </c:pt>
                <c:pt idx="4712">
                  <c:v>53467.64</c:v>
                </c:pt>
                <c:pt idx="4713">
                  <c:v>53479.154999999999</c:v>
                </c:pt>
                <c:pt idx="4714">
                  <c:v>53490.75</c:v>
                </c:pt>
                <c:pt idx="4715">
                  <c:v>53502.375</c:v>
                </c:pt>
                <c:pt idx="4716">
                  <c:v>53513.995000000003</c:v>
                </c:pt>
                <c:pt idx="4717">
                  <c:v>53525.595000000001</c:v>
                </c:pt>
                <c:pt idx="4718">
                  <c:v>53537.235000000001</c:v>
                </c:pt>
                <c:pt idx="4719">
                  <c:v>53548.815000000002</c:v>
                </c:pt>
                <c:pt idx="4720">
                  <c:v>53560.425000000003</c:v>
                </c:pt>
                <c:pt idx="4721">
                  <c:v>53572.014999999999</c:v>
                </c:pt>
                <c:pt idx="4722">
                  <c:v>53583.625</c:v>
                </c:pt>
                <c:pt idx="4723">
                  <c:v>53595.035000000003</c:v>
                </c:pt>
                <c:pt idx="4724">
                  <c:v>53606.584999999999</c:v>
                </c:pt>
                <c:pt idx="4725">
                  <c:v>53618.154999999999</c:v>
                </c:pt>
                <c:pt idx="4726">
                  <c:v>53628.94</c:v>
                </c:pt>
                <c:pt idx="4727">
                  <c:v>53639.894999999997</c:v>
                </c:pt>
                <c:pt idx="4728">
                  <c:v>53650.81</c:v>
                </c:pt>
                <c:pt idx="4729">
                  <c:v>53661.56</c:v>
                </c:pt>
                <c:pt idx="4730">
                  <c:v>53673.154999999999</c:v>
                </c:pt>
                <c:pt idx="4731">
                  <c:v>53684.75</c:v>
                </c:pt>
                <c:pt idx="4732">
                  <c:v>53696.3</c:v>
                </c:pt>
                <c:pt idx="4733">
                  <c:v>53707.915000000001</c:v>
                </c:pt>
                <c:pt idx="4734">
                  <c:v>53718.75</c:v>
                </c:pt>
                <c:pt idx="4735">
                  <c:v>53730.264999999999</c:v>
                </c:pt>
                <c:pt idx="4736">
                  <c:v>53741.794999999998</c:v>
                </c:pt>
                <c:pt idx="4737">
                  <c:v>53753.42</c:v>
                </c:pt>
                <c:pt idx="4738">
                  <c:v>53765.055</c:v>
                </c:pt>
                <c:pt idx="4739">
                  <c:v>53776.644999999997</c:v>
                </c:pt>
                <c:pt idx="4740">
                  <c:v>53788.275000000001</c:v>
                </c:pt>
                <c:pt idx="4741">
                  <c:v>53799.635000000002</c:v>
                </c:pt>
                <c:pt idx="4742">
                  <c:v>53811.26</c:v>
                </c:pt>
                <c:pt idx="4743">
                  <c:v>53822.3</c:v>
                </c:pt>
                <c:pt idx="4744">
                  <c:v>53833.62</c:v>
                </c:pt>
                <c:pt idx="4745">
                  <c:v>53845.15</c:v>
                </c:pt>
                <c:pt idx="4746">
                  <c:v>53856.77</c:v>
                </c:pt>
                <c:pt idx="4747">
                  <c:v>53868.39</c:v>
                </c:pt>
                <c:pt idx="4748">
                  <c:v>53879.99</c:v>
                </c:pt>
                <c:pt idx="4749">
                  <c:v>53891.595000000001</c:v>
                </c:pt>
                <c:pt idx="4750">
                  <c:v>53903.21</c:v>
                </c:pt>
                <c:pt idx="4751">
                  <c:v>53914.67</c:v>
                </c:pt>
                <c:pt idx="4752">
                  <c:v>53926.254999999997</c:v>
                </c:pt>
                <c:pt idx="4753">
                  <c:v>53937.864999999998</c:v>
                </c:pt>
                <c:pt idx="4754">
                  <c:v>53949.334999999999</c:v>
                </c:pt>
                <c:pt idx="4755">
                  <c:v>53960.875</c:v>
                </c:pt>
                <c:pt idx="4756">
                  <c:v>53972.514999999999</c:v>
                </c:pt>
                <c:pt idx="4757">
                  <c:v>53984.14</c:v>
                </c:pt>
                <c:pt idx="4758">
                  <c:v>53995.595000000001</c:v>
                </c:pt>
                <c:pt idx="4759">
                  <c:v>54007.205000000002</c:v>
                </c:pt>
                <c:pt idx="4760">
                  <c:v>54018.83</c:v>
                </c:pt>
                <c:pt idx="4761">
                  <c:v>54030.47</c:v>
                </c:pt>
                <c:pt idx="4762">
                  <c:v>54041.745000000003</c:v>
                </c:pt>
                <c:pt idx="4763">
                  <c:v>54052.805</c:v>
                </c:pt>
                <c:pt idx="4764">
                  <c:v>54064.464999999997</c:v>
                </c:pt>
                <c:pt idx="4765">
                  <c:v>54076.114999999998</c:v>
                </c:pt>
                <c:pt idx="4766">
                  <c:v>54087.73</c:v>
                </c:pt>
                <c:pt idx="4767">
                  <c:v>54099.315000000002</c:v>
                </c:pt>
                <c:pt idx="4768">
                  <c:v>54110.974999999999</c:v>
                </c:pt>
                <c:pt idx="4769">
                  <c:v>54122.605000000003</c:v>
                </c:pt>
                <c:pt idx="4770">
                  <c:v>54134.245000000003</c:v>
                </c:pt>
                <c:pt idx="4771">
                  <c:v>54145.294999999998</c:v>
                </c:pt>
                <c:pt idx="4772">
                  <c:v>54156.53</c:v>
                </c:pt>
                <c:pt idx="4773">
                  <c:v>54167.714999999997</c:v>
                </c:pt>
                <c:pt idx="4774">
                  <c:v>54178.925000000003</c:v>
                </c:pt>
                <c:pt idx="4775">
                  <c:v>54190.125</c:v>
                </c:pt>
                <c:pt idx="4776">
                  <c:v>54201.31</c:v>
                </c:pt>
                <c:pt idx="4777">
                  <c:v>54212.925000000003</c:v>
                </c:pt>
                <c:pt idx="4778">
                  <c:v>54224.555</c:v>
                </c:pt>
                <c:pt idx="4779">
                  <c:v>54236.21</c:v>
                </c:pt>
                <c:pt idx="4780">
                  <c:v>54247.824999999997</c:v>
                </c:pt>
                <c:pt idx="4781">
                  <c:v>54259.425000000003</c:v>
                </c:pt>
                <c:pt idx="4782">
                  <c:v>54266.044999999998</c:v>
                </c:pt>
                <c:pt idx="4783">
                  <c:v>54276.754999999997</c:v>
                </c:pt>
                <c:pt idx="4784">
                  <c:v>54287.915000000001</c:v>
                </c:pt>
                <c:pt idx="4785">
                  <c:v>54298.875</c:v>
                </c:pt>
                <c:pt idx="4786">
                  <c:v>54309.925000000003</c:v>
                </c:pt>
                <c:pt idx="4787">
                  <c:v>54314.96</c:v>
                </c:pt>
                <c:pt idx="4788">
                  <c:v>54326.61</c:v>
                </c:pt>
                <c:pt idx="4789">
                  <c:v>54338.214999999997</c:v>
                </c:pt>
                <c:pt idx="4790">
                  <c:v>54349.775000000001</c:v>
                </c:pt>
                <c:pt idx="4791">
                  <c:v>54361.445</c:v>
                </c:pt>
                <c:pt idx="4792">
                  <c:v>54373.105000000003</c:v>
                </c:pt>
                <c:pt idx="4793">
                  <c:v>54384.71</c:v>
                </c:pt>
                <c:pt idx="4794">
                  <c:v>54396.2</c:v>
                </c:pt>
                <c:pt idx="4795">
                  <c:v>54407.815000000002</c:v>
                </c:pt>
                <c:pt idx="4796">
                  <c:v>54419.404999999999</c:v>
                </c:pt>
                <c:pt idx="4797">
                  <c:v>54431.03</c:v>
                </c:pt>
                <c:pt idx="4798">
                  <c:v>54442.705000000002</c:v>
                </c:pt>
                <c:pt idx="4799">
                  <c:v>54454.184999999998</c:v>
                </c:pt>
                <c:pt idx="4800">
                  <c:v>54465.79</c:v>
                </c:pt>
                <c:pt idx="4801">
                  <c:v>54477.42</c:v>
                </c:pt>
                <c:pt idx="4802">
                  <c:v>54489.044999999998</c:v>
                </c:pt>
                <c:pt idx="4803">
                  <c:v>54493.625</c:v>
                </c:pt>
                <c:pt idx="4804">
                  <c:v>54505.014999999999</c:v>
                </c:pt>
                <c:pt idx="4805">
                  <c:v>54516.22</c:v>
                </c:pt>
                <c:pt idx="4806">
                  <c:v>54527.8</c:v>
                </c:pt>
                <c:pt idx="4807">
                  <c:v>54539.425000000003</c:v>
                </c:pt>
                <c:pt idx="4808">
                  <c:v>54551.004999999997</c:v>
                </c:pt>
                <c:pt idx="4809">
                  <c:v>54562.61</c:v>
                </c:pt>
                <c:pt idx="4810">
                  <c:v>54574.2</c:v>
                </c:pt>
                <c:pt idx="4811">
                  <c:v>54585.82</c:v>
                </c:pt>
                <c:pt idx="4812">
                  <c:v>54597.455000000002</c:v>
                </c:pt>
                <c:pt idx="4813">
                  <c:v>54609.07</c:v>
                </c:pt>
                <c:pt idx="4814">
                  <c:v>54620.68</c:v>
                </c:pt>
                <c:pt idx="4815">
                  <c:v>54631.88</c:v>
                </c:pt>
                <c:pt idx="4816">
                  <c:v>54643.485000000001</c:v>
                </c:pt>
                <c:pt idx="4817">
                  <c:v>54655.074999999997</c:v>
                </c:pt>
                <c:pt idx="4818">
                  <c:v>54666.714999999997</c:v>
                </c:pt>
                <c:pt idx="4819">
                  <c:v>54678.36</c:v>
                </c:pt>
                <c:pt idx="4820">
                  <c:v>54685.96</c:v>
                </c:pt>
                <c:pt idx="4821">
                  <c:v>54697.599999999999</c:v>
                </c:pt>
                <c:pt idx="4822">
                  <c:v>54708.474999999999</c:v>
                </c:pt>
                <c:pt idx="4823">
                  <c:v>54720.08</c:v>
                </c:pt>
                <c:pt idx="4824">
                  <c:v>54731.724999999999</c:v>
                </c:pt>
                <c:pt idx="4825">
                  <c:v>54743.33</c:v>
                </c:pt>
                <c:pt idx="4826">
                  <c:v>54755.01</c:v>
                </c:pt>
                <c:pt idx="4827">
                  <c:v>54766.695</c:v>
                </c:pt>
                <c:pt idx="4828">
                  <c:v>54778.37</c:v>
                </c:pt>
                <c:pt idx="4829">
                  <c:v>54790.02</c:v>
                </c:pt>
                <c:pt idx="4830">
                  <c:v>54801.63</c:v>
                </c:pt>
                <c:pt idx="4831">
                  <c:v>54813.264999999999</c:v>
                </c:pt>
                <c:pt idx="4832">
                  <c:v>54824.794999999998</c:v>
                </c:pt>
                <c:pt idx="4833">
                  <c:v>54836.34</c:v>
                </c:pt>
                <c:pt idx="4834">
                  <c:v>54847.96</c:v>
                </c:pt>
                <c:pt idx="4835">
                  <c:v>54859.55</c:v>
                </c:pt>
                <c:pt idx="4836">
                  <c:v>54871.15</c:v>
                </c:pt>
                <c:pt idx="4837">
                  <c:v>54882.794999999998</c:v>
                </c:pt>
                <c:pt idx="4838">
                  <c:v>54894.44</c:v>
                </c:pt>
                <c:pt idx="4839">
                  <c:v>54906.074999999997</c:v>
                </c:pt>
                <c:pt idx="4840">
                  <c:v>54917.535000000003</c:v>
                </c:pt>
                <c:pt idx="4841">
                  <c:v>54929.165000000001</c:v>
                </c:pt>
                <c:pt idx="4842">
                  <c:v>54940.78</c:v>
                </c:pt>
                <c:pt idx="4843">
                  <c:v>54952.39</c:v>
                </c:pt>
                <c:pt idx="4844">
                  <c:v>54963.445</c:v>
                </c:pt>
                <c:pt idx="4845">
                  <c:v>54974.945</c:v>
                </c:pt>
                <c:pt idx="4846">
                  <c:v>54986.584999999999</c:v>
                </c:pt>
                <c:pt idx="4847">
                  <c:v>54998.154999999999</c:v>
                </c:pt>
                <c:pt idx="4848">
                  <c:v>55009.785000000003</c:v>
                </c:pt>
                <c:pt idx="4849">
                  <c:v>55021.375</c:v>
                </c:pt>
                <c:pt idx="4850">
                  <c:v>55032.985000000001</c:v>
                </c:pt>
                <c:pt idx="4851">
                  <c:v>55044.584999999999</c:v>
                </c:pt>
                <c:pt idx="4852">
                  <c:v>55056.195</c:v>
                </c:pt>
                <c:pt idx="4853">
                  <c:v>55067.85</c:v>
                </c:pt>
                <c:pt idx="4854">
                  <c:v>55079.51</c:v>
                </c:pt>
                <c:pt idx="4855">
                  <c:v>55091.154999999999</c:v>
                </c:pt>
                <c:pt idx="4856">
                  <c:v>55102.805</c:v>
                </c:pt>
                <c:pt idx="4857">
                  <c:v>55114.425000000003</c:v>
                </c:pt>
                <c:pt idx="4858">
                  <c:v>55126.014999999999</c:v>
                </c:pt>
                <c:pt idx="4859">
                  <c:v>55137.614999999998</c:v>
                </c:pt>
                <c:pt idx="4860">
                  <c:v>55145.665000000001</c:v>
                </c:pt>
                <c:pt idx="4861">
                  <c:v>55157.31</c:v>
                </c:pt>
                <c:pt idx="4862">
                  <c:v>55168.91</c:v>
                </c:pt>
                <c:pt idx="4863">
                  <c:v>55180.62</c:v>
                </c:pt>
                <c:pt idx="4864">
                  <c:v>55185.885000000002</c:v>
                </c:pt>
                <c:pt idx="4865">
                  <c:v>55197.445</c:v>
                </c:pt>
                <c:pt idx="4866">
                  <c:v>55209.02</c:v>
                </c:pt>
                <c:pt idx="4867">
                  <c:v>55220.525000000001</c:v>
                </c:pt>
                <c:pt idx="4868">
                  <c:v>55232.13</c:v>
                </c:pt>
                <c:pt idx="4869">
                  <c:v>55243.775000000001</c:v>
                </c:pt>
                <c:pt idx="4870">
                  <c:v>55255.28</c:v>
                </c:pt>
                <c:pt idx="4871">
                  <c:v>55266.864999999998</c:v>
                </c:pt>
                <c:pt idx="4872">
                  <c:v>55278.464999999997</c:v>
                </c:pt>
                <c:pt idx="4873">
                  <c:v>55290.084999999999</c:v>
                </c:pt>
                <c:pt idx="4874">
                  <c:v>55301.705000000002</c:v>
                </c:pt>
                <c:pt idx="4875">
                  <c:v>55313.33</c:v>
                </c:pt>
                <c:pt idx="4876">
                  <c:v>55324.875</c:v>
                </c:pt>
                <c:pt idx="4877">
                  <c:v>55336.485000000001</c:v>
                </c:pt>
                <c:pt idx="4878">
                  <c:v>55348.11</c:v>
                </c:pt>
                <c:pt idx="4879">
                  <c:v>55359.724999999999</c:v>
                </c:pt>
                <c:pt idx="4880">
                  <c:v>55371.315000000002</c:v>
                </c:pt>
                <c:pt idx="4881">
                  <c:v>55382.925000000003</c:v>
                </c:pt>
                <c:pt idx="4882">
                  <c:v>55394.544999999998</c:v>
                </c:pt>
                <c:pt idx="4883">
                  <c:v>55406.09</c:v>
                </c:pt>
                <c:pt idx="4884">
                  <c:v>55417.714999999997</c:v>
                </c:pt>
                <c:pt idx="4885">
                  <c:v>55429.105000000003</c:v>
                </c:pt>
                <c:pt idx="4886">
                  <c:v>55440.724999999999</c:v>
                </c:pt>
                <c:pt idx="4887">
                  <c:v>55452.37</c:v>
                </c:pt>
                <c:pt idx="4888">
                  <c:v>55463.945</c:v>
                </c:pt>
                <c:pt idx="4889">
                  <c:v>55475.584999999999</c:v>
                </c:pt>
                <c:pt idx="4890">
                  <c:v>55487.205000000002</c:v>
                </c:pt>
                <c:pt idx="4891">
                  <c:v>55498.824999999997</c:v>
                </c:pt>
                <c:pt idx="4892">
                  <c:v>55510.455000000002</c:v>
                </c:pt>
                <c:pt idx="4893">
                  <c:v>55522.01</c:v>
                </c:pt>
                <c:pt idx="4894">
                  <c:v>55533.57</c:v>
                </c:pt>
                <c:pt idx="4895">
                  <c:v>55544.964999999997</c:v>
                </c:pt>
                <c:pt idx="4896">
                  <c:v>55556.56</c:v>
                </c:pt>
                <c:pt idx="4897">
                  <c:v>55568.2</c:v>
                </c:pt>
                <c:pt idx="4898">
                  <c:v>55579.81</c:v>
                </c:pt>
                <c:pt idx="4899">
                  <c:v>55591.375</c:v>
                </c:pt>
                <c:pt idx="4900">
                  <c:v>55603.01</c:v>
                </c:pt>
                <c:pt idx="4901">
                  <c:v>55614.504999999997</c:v>
                </c:pt>
                <c:pt idx="4902">
                  <c:v>55626.074999999997</c:v>
                </c:pt>
                <c:pt idx="4903">
                  <c:v>55637.54</c:v>
                </c:pt>
                <c:pt idx="4904">
                  <c:v>55649.17</c:v>
                </c:pt>
                <c:pt idx="4905">
                  <c:v>55660.684999999998</c:v>
                </c:pt>
                <c:pt idx="4906">
                  <c:v>55672.224999999999</c:v>
                </c:pt>
                <c:pt idx="4907">
                  <c:v>55683.83</c:v>
                </c:pt>
                <c:pt idx="4908">
                  <c:v>55695.364999999998</c:v>
                </c:pt>
                <c:pt idx="4909">
                  <c:v>55706.985000000001</c:v>
                </c:pt>
                <c:pt idx="4910">
                  <c:v>55718.635000000002</c:v>
                </c:pt>
                <c:pt idx="4911">
                  <c:v>55730.27</c:v>
                </c:pt>
                <c:pt idx="4912">
                  <c:v>55741.894999999997</c:v>
                </c:pt>
                <c:pt idx="4913">
                  <c:v>55753.47</c:v>
                </c:pt>
                <c:pt idx="4914">
                  <c:v>55765.11</c:v>
                </c:pt>
                <c:pt idx="4915">
                  <c:v>55776.705000000002</c:v>
                </c:pt>
                <c:pt idx="4916">
                  <c:v>55788.3</c:v>
                </c:pt>
                <c:pt idx="4917">
                  <c:v>55799.925000000003</c:v>
                </c:pt>
                <c:pt idx="4918">
                  <c:v>55811.565000000002</c:v>
                </c:pt>
                <c:pt idx="4919">
                  <c:v>55823.18</c:v>
                </c:pt>
                <c:pt idx="4920">
                  <c:v>55834.78</c:v>
                </c:pt>
                <c:pt idx="4921">
                  <c:v>55846.400000000001</c:v>
                </c:pt>
                <c:pt idx="4922">
                  <c:v>55857.934999999998</c:v>
                </c:pt>
                <c:pt idx="4923">
                  <c:v>55869.57</c:v>
                </c:pt>
                <c:pt idx="4924">
                  <c:v>55881.17</c:v>
                </c:pt>
                <c:pt idx="4925">
                  <c:v>55892.43</c:v>
                </c:pt>
                <c:pt idx="4926">
                  <c:v>55904.055</c:v>
                </c:pt>
                <c:pt idx="4927">
                  <c:v>55915.705000000002</c:v>
                </c:pt>
                <c:pt idx="4928">
                  <c:v>55927.235000000001</c:v>
                </c:pt>
                <c:pt idx="4929">
                  <c:v>55938.85</c:v>
                </c:pt>
                <c:pt idx="4930">
                  <c:v>55950.425000000003</c:v>
                </c:pt>
                <c:pt idx="4931">
                  <c:v>55962.02</c:v>
                </c:pt>
                <c:pt idx="4932">
                  <c:v>55973.584999999999</c:v>
                </c:pt>
                <c:pt idx="4933">
                  <c:v>55985.084999999999</c:v>
                </c:pt>
                <c:pt idx="4934">
                  <c:v>55996.58</c:v>
                </c:pt>
                <c:pt idx="4935">
                  <c:v>56008.175000000003</c:v>
                </c:pt>
                <c:pt idx="4936">
                  <c:v>56019.81</c:v>
                </c:pt>
                <c:pt idx="4937">
                  <c:v>56031.205000000002</c:v>
                </c:pt>
                <c:pt idx="4938">
                  <c:v>56042.845000000001</c:v>
                </c:pt>
                <c:pt idx="4939">
                  <c:v>56054.49</c:v>
                </c:pt>
                <c:pt idx="4940">
                  <c:v>56066.04</c:v>
                </c:pt>
                <c:pt idx="4941">
                  <c:v>56077.7</c:v>
                </c:pt>
                <c:pt idx="4942">
                  <c:v>56089.324999999997</c:v>
                </c:pt>
                <c:pt idx="4943">
                  <c:v>56100.964999999997</c:v>
                </c:pt>
                <c:pt idx="4944">
                  <c:v>56112.58</c:v>
                </c:pt>
                <c:pt idx="4945">
                  <c:v>56124.184999999998</c:v>
                </c:pt>
                <c:pt idx="4946">
                  <c:v>56135.82</c:v>
                </c:pt>
                <c:pt idx="4947">
                  <c:v>56147.425000000003</c:v>
                </c:pt>
                <c:pt idx="4948">
                  <c:v>56158.754999999997</c:v>
                </c:pt>
                <c:pt idx="4949">
                  <c:v>56170.305</c:v>
                </c:pt>
                <c:pt idx="4950">
                  <c:v>56181.934999999998</c:v>
                </c:pt>
                <c:pt idx="4951">
                  <c:v>56193.254999999997</c:v>
                </c:pt>
                <c:pt idx="4952">
                  <c:v>56204.21</c:v>
                </c:pt>
                <c:pt idx="4953">
                  <c:v>56215.614999999998</c:v>
                </c:pt>
                <c:pt idx="4954">
                  <c:v>56227.22</c:v>
                </c:pt>
                <c:pt idx="4955">
                  <c:v>56238.855000000003</c:v>
                </c:pt>
                <c:pt idx="4956">
                  <c:v>56250.41</c:v>
                </c:pt>
                <c:pt idx="4957">
                  <c:v>56261.464999999997</c:v>
                </c:pt>
                <c:pt idx="4958">
                  <c:v>56273.1</c:v>
                </c:pt>
                <c:pt idx="4959">
                  <c:v>56284.73</c:v>
                </c:pt>
                <c:pt idx="4960">
                  <c:v>56296.355000000003</c:v>
                </c:pt>
                <c:pt idx="4961">
                  <c:v>56307.83</c:v>
                </c:pt>
                <c:pt idx="4962">
                  <c:v>56319.125</c:v>
                </c:pt>
                <c:pt idx="4963">
                  <c:v>56330.6</c:v>
                </c:pt>
                <c:pt idx="4964">
                  <c:v>56342.235000000001</c:v>
                </c:pt>
                <c:pt idx="4965">
                  <c:v>56353.855000000003</c:v>
                </c:pt>
                <c:pt idx="4966">
                  <c:v>56365.474999999999</c:v>
                </c:pt>
                <c:pt idx="4967">
                  <c:v>56377.105000000003</c:v>
                </c:pt>
                <c:pt idx="4968">
                  <c:v>56388.61</c:v>
                </c:pt>
                <c:pt idx="4969">
                  <c:v>56400.235000000001</c:v>
                </c:pt>
                <c:pt idx="4970">
                  <c:v>56411.82</c:v>
                </c:pt>
                <c:pt idx="4971">
                  <c:v>56423.41</c:v>
                </c:pt>
                <c:pt idx="4972">
                  <c:v>56435.040000000001</c:v>
                </c:pt>
                <c:pt idx="4973">
                  <c:v>56446.67</c:v>
                </c:pt>
                <c:pt idx="4974">
                  <c:v>56458.28</c:v>
                </c:pt>
                <c:pt idx="4975">
                  <c:v>56469.945</c:v>
                </c:pt>
                <c:pt idx="4976">
                  <c:v>56481.595000000001</c:v>
                </c:pt>
                <c:pt idx="4977">
                  <c:v>56493.224999999999</c:v>
                </c:pt>
                <c:pt idx="4978">
                  <c:v>56504.83</c:v>
                </c:pt>
                <c:pt idx="4979">
                  <c:v>56516.46</c:v>
                </c:pt>
                <c:pt idx="4980">
                  <c:v>56528.084999999999</c:v>
                </c:pt>
                <c:pt idx="4981">
                  <c:v>56539.735000000001</c:v>
                </c:pt>
                <c:pt idx="4982">
                  <c:v>56551.35</c:v>
                </c:pt>
                <c:pt idx="4983">
                  <c:v>56562.964999999997</c:v>
                </c:pt>
                <c:pt idx="4984">
                  <c:v>56574.565000000002</c:v>
                </c:pt>
                <c:pt idx="4985">
                  <c:v>56586.235000000001</c:v>
                </c:pt>
                <c:pt idx="4986">
                  <c:v>56597.79</c:v>
                </c:pt>
                <c:pt idx="4987">
                  <c:v>56609.445</c:v>
                </c:pt>
                <c:pt idx="4988">
                  <c:v>56621.09</c:v>
                </c:pt>
                <c:pt idx="4989">
                  <c:v>56632.71</c:v>
                </c:pt>
                <c:pt idx="4990">
                  <c:v>56644.264999999999</c:v>
                </c:pt>
                <c:pt idx="4991">
                  <c:v>56655.8</c:v>
                </c:pt>
                <c:pt idx="4992">
                  <c:v>56667.345000000001</c:v>
                </c:pt>
                <c:pt idx="4993">
                  <c:v>56678.144999999997</c:v>
                </c:pt>
                <c:pt idx="4994">
                  <c:v>56689.760000000002</c:v>
                </c:pt>
                <c:pt idx="4995">
                  <c:v>56701.4</c:v>
                </c:pt>
                <c:pt idx="4996">
                  <c:v>56713.014999999999</c:v>
                </c:pt>
                <c:pt idx="4997">
                  <c:v>56724.65</c:v>
                </c:pt>
                <c:pt idx="4998">
                  <c:v>56736.24</c:v>
                </c:pt>
                <c:pt idx="4999">
                  <c:v>56747.815000000002</c:v>
                </c:pt>
                <c:pt idx="5000">
                  <c:v>56759.404999999999</c:v>
                </c:pt>
                <c:pt idx="5001">
                  <c:v>56771.05</c:v>
                </c:pt>
                <c:pt idx="5002">
                  <c:v>56782.63</c:v>
                </c:pt>
                <c:pt idx="5003">
                  <c:v>56794.254999999997</c:v>
                </c:pt>
                <c:pt idx="5004">
                  <c:v>56805.904999999999</c:v>
                </c:pt>
                <c:pt idx="5005">
                  <c:v>56817.415000000001</c:v>
                </c:pt>
                <c:pt idx="5006">
                  <c:v>56829.01</c:v>
                </c:pt>
                <c:pt idx="5007">
                  <c:v>56840.504999999997</c:v>
                </c:pt>
                <c:pt idx="5008">
                  <c:v>56852.160000000003</c:v>
                </c:pt>
                <c:pt idx="5009">
                  <c:v>56863.275000000001</c:v>
                </c:pt>
                <c:pt idx="5010">
                  <c:v>56874.3</c:v>
                </c:pt>
                <c:pt idx="5011">
                  <c:v>56885.94</c:v>
                </c:pt>
                <c:pt idx="5012">
                  <c:v>56897.39</c:v>
                </c:pt>
                <c:pt idx="5013">
                  <c:v>56909.02</c:v>
                </c:pt>
                <c:pt idx="5014">
                  <c:v>56920.425000000003</c:v>
                </c:pt>
                <c:pt idx="5015">
                  <c:v>56932.07</c:v>
                </c:pt>
                <c:pt idx="5016">
                  <c:v>56943.184999999998</c:v>
                </c:pt>
                <c:pt idx="5017">
                  <c:v>56954.855000000003</c:v>
                </c:pt>
                <c:pt idx="5018">
                  <c:v>56966.43</c:v>
                </c:pt>
                <c:pt idx="5019">
                  <c:v>56978.05</c:v>
                </c:pt>
                <c:pt idx="5020">
                  <c:v>56989.695</c:v>
                </c:pt>
                <c:pt idx="5021">
                  <c:v>57001.279999999999</c:v>
                </c:pt>
                <c:pt idx="5022">
                  <c:v>57012.915000000001</c:v>
                </c:pt>
                <c:pt idx="5023">
                  <c:v>57024.55</c:v>
                </c:pt>
                <c:pt idx="5024">
                  <c:v>57033.29</c:v>
                </c:pt>
                <c:pt idx="5025">
                  <c:v>57044.875</c:v>
                </c:pt>
                <c:pt idx="5026">
                  <c:v>57056.480000000003</c:v>
                </c:pt>
                <c:pt idx="5027">
                  <c:v>57068.11</c:v>
                </c:pt>
                <c:pt idx="5028">
                  <c:v>57073.044999999998</c:v>
                </c:pt>
                <c:pt idx="5029">
                  <c:v>57084.665000000001</c:v>
                </c:pt>
                <c:pt idx="5030">
                  <c:v>57086.27</c:v>
                </c:pt>
                <c:pt idx="5031">
                  <c:v>57097.855000000003</c:v>
                </c:pt>
                <c:pt idx="5032">
                  <c:v>57109.46</c:v>
                </c:pt>
                <c:pt idx="5033">
                  <c:v>57121.084999999999</c:v>
                </c:pt>
                <c:pt idx="5034">
                  <c:v>57132.73</c:v>
                </c:pt>
                <c:pt idx="5035">
                  <c:v>57144.35</c:v>
                </c:pt>
                <c:pt idx="5036">
                  <c:v>57155.995000000003</c:v>
                </c:pt>
                <c:pt idx="5037">
                  <c:v>57167.64</c:v>
                </c:pt>
                <c:pt idx="5038">
                  <c:v>57179.275000000001</c:v>
                </c:pt>
                <c:pt idx="5039">
                  <c:v>57190.845000000001</c:v>
                </c:pt>
                <c:pt idx="5040">
                  <c:v>57202.514999999999</c:v>
                </c:pt>
                <c:pt idx="5041">
                  <c:v>57214.13</c:v>
                </c:pt>
                <c:pt idx="5042">
                  <c:v>57225.75</c:v>
                </c:pt>
                <c:pt idx="5043">
                  <c:v>57237.36</c:v>
                </c:pt>
                <c:pt idx="5044">
                  <c:v>57248.745000000003</c:v>
                </c:pt>
                <c:pt idx="5045">
                  <c:v>57260.37</c:v>
                </c:pt>
                <c:pt idx="5046">
                  <c:v>57271.434999999998</c:v>
                </c:pt>
                <c:pt idx="5047">
                  <c:v>57283.07</c:v>
                </c:pt>
                <c:pt idx="5048">
                  <c:v>57294.71</c:v>
                </c:pt>
                <c:pt idx="5049">
                  <c:v>57306.355000000003</c:v>
                </c:pt>
                <c:pt idx="5050">
                  <c:v>57317.894999999997</c:v>
                </c:pt>
                <c:pt idx="5051">
                  <c:v>57329.35</c:v>
                </c:pt>
                <c:pt idx="5052">
                  <c:v>57340.885000000002</c:v>
                </c:pt>
                <c:pt idx="5053">
                  <c:v>57352.474999999999</c:v>
                </c:pt>
                <c:pt idx="5054">
                  <c:v>57364.084999999999</c:v>
                </c:pt>
                <c:pt idx="5055">
                  <c:v>57375.714999999997</c:v>
                </c:pt>
                <c:pt idx="5056">
                  <c:v>57387.275000000001</c:v>
                </c:pt>
                <c:pt idx="5057">
                  <c:v>57398.9</c:v>
                </c:pt>
                <c:pt idx="5058">
                  <c:v>57410.514999999999</c:v>
                </c:pt>
                <c:pt idx="5059">
                  <c:v>57422.144999999997</c:v>
                </c:pt>
                <c:pt idx="5060">
                  <c:v>57433.754999999997</c:v>
                </c:pt>
                <c:pt idx="5061">
                  <c:v>57445.394999999997</c:v>
                </c:pt>
                <c:pt idx="5062">
                  <c:v>57457.01</c:v>
                </c:pt>
                <c:pt idx="5063">
                  <c:v>57468.61</c:v>
                </c:pt>
                <c:pt idx="5064">
                  <c:v>57480.074999999997</c:v>
                </c:pt>
                <c:pt idx="5065">
                  <c:v>57491.71</c:v>
                </c:pt>
                <c:pt idx="5066">
                  <c:v>57503.31</c:v>
                </c:pt>
                <c:pt idx="5067">
                  <c:v>57514.934999999998</c:v>
                </c:pt>
                <c:pt idx="5068">
                  <c:v>57525.760000000002</c:v>
                </c:pt>
                <c:pt idx="5069">
                  <c:v>57537.38</c:v>
                </c:pt>
                <c:pt idx="5070">
                  <c:v>57548.995000000003</c:v>
                </c:pt>
                <c:pt idx="5071">
                  <c:v>57560.614999999998</c:v>
                </c:pt>
                <c:pt idx="5072">
                  <c:v>57572.12</c:v>
                </c:pt>
                <c:pt idx="5073">
                  <c:v>57583.724999999999</c:v>
                </c:pt>
                <c:pt idx="5074">
                  <c:v>57595.34</c:v>
                </c:pt>
                <c:pt idx="5075">
                  <c:v>57606.995000000003</c:v>
                </c:pt>
                <c:pt idx="5076">
                  <c:v>57618.574999999997</c:v>
                </c:pt>
                <c:pt idx="5077">
                  <c:v>57630.184999999998</c:v>
                </c:pt>
                <c:pt idx="5078">
                  <c:v>57641.79</c:v>
                </c:pt>
                <c:pt idx="5079">
                  <c:v>57653.445</c:v>
                </c:pt>
                <c:pt idx="5080">
                  <c:v>57665.074999999997</c:v>
                </c:pt>
                <c:pt idx="5081">
                  <c:v>57676.724999999999</c:v>
                </c:pt>
                <c:pt idx="5082">
                  <c:v>57688.285000000003</c:v>
                </c:pt>
                <c:pt idx="5083">
                  <c:v>57699.92</c:v>
                </c:pt>
                <c:pt idx="5084">
                  <c:v>57711.404999999999</c:v>
                </c:pt>
                <c:pt idx="5085">
                  <c:v>57723.035000000003</c:v>
                </c:pt>
                <c:pt idx="5086">
                  <c:v>57734.55</c:v>
                </c:pt>
                <c:pt idx="5087">
                  <c:v>57736.69</c:v>
                </c:pt>
                <c:pt idx="5088">
                  <c:v>57748.184999999998</c:v>
                </c:pt>
                <c:pt idx="5089">
                  <c:v>57759.815000000002</c:v>
                </c:pt>
                <c:pt idx="5090">
                  <c:v>57771.44</c:v>
                </c:pt>
                <c:pt idx="5091">
                  <c:v>57782.71</c:v>
                </c:pt>
                <c:pt idx="5092">
                  <c:v>57794.32</c:v>
                </c:pt>
                <c:pt idx="5093">
                  <c:v>57805.760000000002</c:v>
                </c:pt>
                <c:pt idx="5094">
                  <c:v>57812.044999999998</c:v>
                </c:pt>
                <c:pt idx="5095">
                  <c:v>57823.635000000002</c:v>
                </c:pt>
                <c:pt idx="5096">
                  <c:v>57835.245000000003</c:v>
                </c:pt>
                <c:pt idx="5097">
                  <c:v>57846.885000000002</c:v>
                </c:pt>
                <c:pt idx="5098">
                  <c:v>57858.51</c:v>
                </c:pt>
                <c:pt idx="5099">
                  <c:v>57870.114999999998</c:v>
                </c:pt>
                <c:pt idx="5100">
                  <c:v>57881.745000000003</c:v>
                </c:pt>
                <c:pt idx="5101">
                  <c:v>57893.345000000001</c:v>
                </c:pt>
                <c:pt idx="5102">
                  <c:v>57904.79</c:v>
                </c:pt>
                <c:pt idx="5103">
                  <c:v>57916.394999999997</c:v>
                </c:pt>
                <c:pt idx="5104">
                  <c:v>57927.41</c:v>
                </c:pt>
                <c:pt idx="5105">
                  <c:v>57939.01</c:v>
                </c:pt>
                <c:pt idx="5106">
                  <c:v>57950.62</c:v>
                </c:pt>
                <c:pt idx="5107">
                  <c:v>57962.239999999998</c:v>
                </c:pt>
                <c:pt idx="5108">
                  <c:v>57973.864999999998</c:v>
                </c:pt>
                <c:pt idx="5109">
                  <c:v>57985.47</c:v>
                </c:pt>
                <c:pt idx="5110">
                  <c:v>57997.08</c:v>
                </c:pt>
                <c:pt idx="5111">
                  <c:v>58008.324999999997</c:v>
                </c:pt>
                <c:pt idx="5112">
                  <c:v>58019.91</c:v>
                </c:pt>
                <c:pt idx="5113">
                  <c:v>58031.54</c:v>
                </c:pt>
                <c:pt idx="5114">
                  <c:v>58043.125</c:v>
                </c:pt>
                <c:pt idx="5115">
                  <c:v>58054.63</c:v>
                </c:pt>
                <c:pt idx="5116">
                  <c:v>58066.28</c:v>
                </c:pt>
                <c:pt idx="5117">
                  <c:v>58077.84</c:v>
                </c:pt>
                <c:pt idx="5118">
                  <c:v>58089.45</c:v>
                </c:pt>
                <c:pt idx="5119">
                  <c:v>58100.985000000001</c:v>
                </c:pt>
                <c:pt idx="5120">
                  <c:v>58112.6</c:v>
                </c:pt>
                <c:pt idx="5121">
                  <c:v>58124.23</c:v>
                </c:pt>
                <c:pt idx="5122">
                  <c:v>58135.695</c:v>
                </c:pt>
                <c:pt idx="5123">
                  <c:v>58147.324999999997</c:v>
                </c:pt>
                <c:pt idx="5124">
                  <c:v>58158.95</c:v>
                </c:pt>
                <c:pt idx="5125">
                  <c:v>58170.544999999998</c:v>
                </c:pt>
                <c:pt idx="5126">
                  <c:v>58182.195</c:v>
                </c:pt>
                <c:pt idx="5127">
                  <c:v>58193.805</c:v>
                </c:pt>
                <c:pt idx="5128">
                  <c:v>58205.440000000002</c:v>
                </c:pt>
                <c:pt idx="5129">
                  <c:v>58217.014999999999</c:v>
                </c:pt>
                <c:pt idx="5130">
                  <c:v>58228.635000000002</c:v>
                </c:pt>
                <c:pt idx="5131">
                  <c:v>58240.25</c:v>
                </c:pt>
                <c:pt idx="5132">
                  <c:v>58251.805</c:v>
                </c:pt>
                <c:pt idx="5133">
                  <c:v>58263.464999999997</c:v>
                </c:pt>
                <c:pt idx="5134">
                  <c:v>58275.055</c:v>
                </c:pt>
                <c:pt idx="5135">
                  <c:v>58286.62</c:v>
                </c:pt>
                <c:pt idx="5136">
                  <c:v>58298.175000000003</c:v>
                </c:pt>
                <c:pt idx="5137">
                  <c:v>58309.705000000002</c:v>
                </c:pt>
                <c:pt idx="5138">
                  <c:v>58321.294999999998</c:v>
                </c:pt>
                <c:pt idx="5139">
                  <c:v>58332.894999999997</c:v>
                </c:pt>
                <c:pt idx="5140">
                  <c:v>58344.34</c:v>
                </c:pt>
                <c:pt idx="5141">
                  <c:v>58355.875</c:v>
                </c:pt>
                <c:pt idx="5142">
                  <c:v>58367.49</c:v>
                </c:pt>
                <c:pt idx="5143">
                  <c:v>58379.13</c:v>
                </c:pt>
                <c:pt idx="5144">
                  <c:v>58390.724999999999</c:v>
                </c:pt>
                <c:pt idx="5145">
                  <c:v>58402.345000000001</c:v>
                </c:pt>
                <c:pt idx="5146">
                  <c:v>58413.85</c:v>
                </c:pt>
                <c:pt idx="5147">
                  <c:v>58425.464999999997</c:v>
                </c:pt>
                <c:pt idx="5148">
                  <c:v>58437.11</c:v>
                </c:pt>
                <c:pt idx="5149">
                  <c:v>58448.684999999998</c:v>
                </c:pt>
                <c:pt idx="5150">
                  <c:v>58460.305</c:v>
                </c:pt>
                <c:pt idx="5151">
                  <c:v>58471.945</c:v>
                </c:pt>
                <c:pt idx="5152">
                  <c:v>58483.595000000001</c:v>
                </c:pt>
                <c:pt idx="5153">
                  <c:v>58495.199999999997</c:v>
                </c:pt>
                <c:pt idx="5154">
                  <c:v>58506.864999999998</c:v>
                </c:pt>
                <c:pt idx="5155">
                  <c:v>58518.47</c:v>
                </c:pt>
                <c:pt idx="5156">
                  <c:v>58530.06</c:v>
                </c:pt>
                <c:pt idx="5157">
                  <c:v>58541.695</c:v>
                </c:pt>
                <c:pt idx="5158">
                  <c:v>58553.345000000001</c:v>
                </c:pt>
                <c:pt idx="5159">
                  <c:v>58564.945</c:v>
                </c:pt>
                <c:pt idx="5160">
                  <c:v>58576.5</c:v>
                </c:pt>
                <c:pt idx="5161">
                  <c:v>58588.114999999998</c:v>
                </c:pt>
                <c:pt idx="5162">
                  <c:v>58599.754999999997</c:v>
                </c:pt>
                <c:pt idx="5163">
                  <c:v>58611.39</c:v>
                </c:pt>
                <c:pt idx="5164">
                  <c:v>58622.855000000003</c:v>
                </c:pt>
                <c:pt idx="5165">
                  <c:v>58634.51</c:v>
                </c:pt>
                <c:pt idx="5166">
                  <c:v>58646.125</c:v>
                </c:pt>
                <c:pt idx="5167">
                  <c:v>58657.75</c:v>
                </c:pt>
                <c:pt idx="5168">
                  <c:v>58669.355000000003</c:v>
                </c:pt>
                <c:pt idx="5169">
                  <c:v>58680.93</c:v>
                </c:pt>
                <c:pt idx="5170">
                  <c:v>58692.49</c:v>
                </c:pt>
                <c:pt idx="5171">
                  <c:v>58704.08</c:v>
                </c:pt>
                <c:pt idx="5172">
                  <c:v>58715.495000000003</c:v>
                </c:pt>
                <c:pt idx="5173">
                  <c:v>58727.114999999998</c:v>
                </c:pt>
                <c:pt idx="5174">
                  <c:v>58738.720000000001</c:v>
                </c:pt>
                <c:pt idx="5175">
                  <c:v>58750.264999999999</c:v>
                </c:pt>
                <c:pt idx="5176">
                  <c:v>58761.714999999997</c:v>
                </c:pt>
                <c:pt idx="5177">
                  <c:v>58773.324999999997</c:v>
                </c:pt>
                <c:pt idx="5178">
                  <c:v>58784.955000000002</c:v>
                </c:pt>
                <c:pt idx="5179">
                  <c:v>58796.595000000001</c:v>
                </c:pt>
                <c:pt idx="5180">
                  <c:v>58808.224999999999</c:v>
                </c:pt>
                <c:pt idx="5181">
                  <c:v>58819.794999999998</c:v>
                </c:pt>
                <c:pt idx="5182">
                  <c:v>58831.415000000001</c:v>
                </c:pt>
                <c:pt idx="5183">
                  <c:v>58843.040000000001</c:v>
                </c:pt>
                <c:pt idx="5184">
                  <c:v>58854.675000000003</c:v>
                </c:pt>
                <c:pt idx="5185">
                  <c:v>58866.34</c:v>
                </c:pt>
                <c:pt idx="5186">
                  <c:v>58877.72</c:v>
                </c:pt>
                <c:pt idx="5187">
                  <c:v>58889.31</c:v>
                </c:pt>
                <c:pt idx="5188">
                  <c:v>58900.915000000001</c:v>
                </c:pt>
                <c:pt idx="5189">
                  <c:v>58912.56</c:v>
                </c:pt>
                <c:pt idx="5190">
                  <c:v>58924.184999999998</c:v>
                </c:pt>
                <c:pt idx="5191">
                  <c:v>58935.8</c:v>
                </c:pt>
                <c:pt idx="5192">
                  <c:v>58947.39</c:v>
                </c:pt>
                <c:pt idx="5193">
                  <c:v>58959.025000000001</c:v>
                </c:pt>
                <c:pt idx="5194">
                  <c:v>58970.65</c:v>
                </c:pt>
                <c:pt idx="5195">
                  <c:v>58982.16</c:v>
                </c:pt>
                <c:pt idx="5196">
                  <c:v>58993.79</c:v>
                </c:pt>
                <c:pt idx="5197">
                  <c:v>59005.425000000003</c:v>
                </c:pt>
                <c:pt idx="5198">
                  <c:v>59017.044999999998</c:v>
                </c:pt>
                <c:pt idx="5199">
                  <c:v>59028.555</c:v>
                </c:pt>
                <c:pt idx="5200">
                  <c:v>59040.2</c:v>
                </c:pt>
                <c:pt idx="5201">
                  <c:v>59051.839999999997</c:v>
                </c:pt>
                <c:pt idx="5202">
                  <c:v>59063.41</c:v>
                </c:pt>
                <c:pt idx="5203">
                  <c:v>59074.904999999999</c:v>
                </c:pt>
                <c:pt idx="5204">
                  <c:v>59086.525000000001</c:v>
                </c:pt>
                <c:pt idx="5205">
                  <c:v>59098.16</c:v>
                </c:pt>
                <c:pt idx="5206">
                  <c:v>59109.625</c:v>
                </c:pt>
                <c:pt idx="5207">
                  <c:v>59121.285000000003</c:v>
                </c:pt>
                <c:pt idx="5208">
                  <c:v>59132.94</c:v>
                </c:pt>
                <c:pt idx="5209">
                  <c:v>59144.565000000002</c:v>
                </c:pt>
                <c:pt idx="5210">
                  <c:v>59156.184999999998</c:v>
                </c:pt>
                <c:pt idx="5211">
                  <c:v>59167.83</c:v>
                </c:pt>
                <c:pt idx="5212">
                  <c:v>59179.35</c:v>
                </c:pt>
                <c:pt idx="5213">
                  <c:v>59190.97</c:v>
                </c:pt>
                <c:pt idx="5214">
                  <c:v>59202.614999999998</c:v>
                </c:pt>
                <c:pt idx="5215">
                  <c:v>59214.21</c:v>
                </c:pt>
                <c:pt idx="5216">
                  <c:v>59225.83</c:v>
                </c:pt>
                <c:pt idx="5217">
                  <c:v>59237.440000000002</c:v>
                </c:pt>
                <c:pt idx="5218">
                  <c:v>59249.074999999997</c:v>
                </c:pt>
                <c:pt idx="5219">
                  <c:v>59260.745000000003</c:v>
                </c:pt>
                <c:pt idx="5220">
                  <c:v>59272.275000000001</c:v>
                </c:pt>
                <c:pt idx="5221">
                  <c:v>59283.864999999998</c:v>
                </c:pt>
                <c:pt idx="5222">
                  <c:v>59295.345000000001</c:v>
                </c:pt>
                <c:pt idx="5223">
                  <c:v>59306.68</c:v>
                </c:pt>
                <c:pt idx="5224">
                  <c:v>59318.285000000003</c:v>
                </c:pt>
                <c:pt idx="5225">
                  <c:v>59329.364999999998</c:v>
                </c:pt>
                <c:pt idx="5226">
                  <c:v>59340.985000000001</c:v>
                </c:pt>
                <c:pt idx="5227">
                  <c:v>59352.625</c:v>
                </c:pt>
                <c:pt idx="5228">
                  <c:v>59364.25</c:v>
                </c:pt>
                <c:pt idx="5229">
                  <c:v>59375.86</c:v>
                </c:pt>
                <c:pt idx="5230">
                  <c:v>59387.5</c:v>
                </c:pt>
                <c:pt idx="5231">
                  <c:v>59399.065000000002</c:v>
                </c:pt>
                <c:pt idx="5232">
                  <c:v>59410.71</c:v>
                </c:pt>
                <c:pt idx="5233">
                  <c:v>59422.324999999997</c:v>
                </c:pt>
                <c:pt idx="5234">
                  <c:v>59433.915000000001</c:v>
                </c:pt>
                <c:pt idx="5235">
                  <c:v>59445.46</c:v>
                </c:pt>
                <c:pt idx="5236">
                  <c:v>59456.915000000001</c:v>
                </c:pt>
                <c:pt idx="5237">
                  <c:v>59468.535000000003</c:v>
                </c:pt>
                <c:pt idx="5238">
                  <c:v>59480.144999999997</c:v>
                </c:pt>
                <c:pt idx="5239">
                  <c:v>59491.71</c:v>
                </c:pt>
                <c:pt idx="5240">
                  <c:v>59503.334999999999</c:v>
                </c:pt>
                <c:pt idx="5241">
                  <c:v>59514.945</c:v>
                </c:pt>
                <c:pt idx="5242">
                  <c:v>59526.48</c:v>
                </c:pt>
                <c:pt idx="5243">
                  <c:v>59537.855000000003</c:v>
                </c:pt>
                <c:pt idx="5244">
                  <c:v>59549.445</c:v>
                </c:pt>
                <c:pt idx="5245">
                  <c:v>59561.05</c:v>
                </c:pt>
                <c:pt idx="5246">
                  <c:v>59572.684999999998</c:v>
                </c:pt>
                <c:pt idx="5247">
                  <c:v>59583.39</c:v>
                </c:pt>
                <c:pt idx="5248">
                  <c:v>59595.03</c:v>
                </c:pt>
                <c:pt idx="5249">
                  <c:v>59606.5</c:v>
                </c:pt>
                <c:pt idx="5250">
                  <c:v>59618.105000000003</c:v>
                </c:pt>
                <c:pt idx="5251">
                  <c:v>59629.625</c:v>
                </c:pt>
                <c:pt idx="5252">
                  <c:v>59641.235000000001</c:v>
                </c:pt>
                <c:pt idx="5253">
                  <c:v>59652.84</c:v>
                </c:pt>
                <c:pt idx="5254">
                  <c:v>59664.480000000003</c:v>
                </c:pt>
                <c:pt idx="5255">
                  <c:v>59675.855000000003</c:v>
                </c:pt>
                <c:pt idx="5256">
                  <c:v>59687.495000000003</c:v>
                </c:pt>
                <c:pt idx="5257">
                  <c:v>59699.09</c:v>
                </c:pt>
                <c:pt idx="5258">
                  <c:v>59710.705000000002</c:v>
                </c:pt>
                <c:pt idx="5259">
                  <c:v>59722.17</c:v>
                </c:pt>
                <c:pt idx="5260">
                  <c:v>59733.8</c:v>
                </c:pt>
                <c:pt idx="5261">
                  <c:v>59745.404999999999</c:v>
                </c:pt>
                <c:pt idx="5262">
                  <c:v>59757.025000000001</c:v>
                </c:pt>
                <c:pt idx="5263">
                  <c:v>59768.6</c:v>
                </c:pt>
                <c:pt idx="5264">
                  <c:v>59780.224999999999</c:v>
                </c:pt>
                <c:pt idx="5265">
                  <c:v>59791.845000000001</c:v>
                </c:pt>
                <c:pt idx="5266">
                  <c:v>59803.455000000002</c:v>
                </c:pt>
                <c:pt idx="5267">
                  <c:v>59815.095000000001</c:v>
                </c:pt>
                <c:pt idx="5268">
                  <c:v>59826.71</c:v>
                </c:pt>
                <c:pt idx="5269">
                  <c:v>59838.3</c:v>
                </c:pt>
                <c:pt idx="5270">
                  <c:v>59849.934999999998</c:v>
                </c:pt>
                <c:pt idx="5271">
                  <c:v>59861.544999999998</c:v>
                </c:pt>
                <c:pt idx="5272">
                  <c:v>59869.445</c:v>
                </c:pt>
                <c:pt idx="5273">
                  <c:v>59881.17</c:v>
                </c:pt>
                <c:pt idx="5274">
                  <c:v>59892.885000000002</c:v>
                </c:pt>
                <c:pt idx="5275">
                  <c:v>59904.565000000002</c:v>
                </c:pt>
                <c:pt idx="5276">
                  <c:v>59916.13</c:v>
                </c:pt>
                <c:pt idx="5277">
                  <c:v>59926.945</c:v>
                </c:pt>
                <c:pt idx="5278">
                  <c:v>59938.675000000003</c:v>
                </c:pt>
                <c:pt idx="5279">
                  <c:v>59950.34</c:v>
                </c:pt>
                <c:pt idx="5280">
                  <c:v>59961.904999999999</c:v>
                </c:pt>
                <c:pt idx="5281">
                  <c:v>59972.94</c:v>
                </c:pt>
                <c:pt idx="5282">
                  <c:v>59984.59</c:v>
                </c:pt>
                <c:pt idx="5283">
                  <c:v>59996.224999999999</c:v>
                </c:pt>
                <c:pt idx="5284">
                  <c:v>60007.925000000003</c:v>
                </c:pt>
                <c:pt idx="5285">
                  <c:v>60019.574999999997</c:v>
                </c:pt>
                <c:pt idx="5286">
                  <c:v>60031.105000000003</c:v>
                </c:pt>
                <c:pt idx="5287">
                  <c:v>60042.78</c:v>
                </c:pt>
                <c:pt idx="5288">
                  <c:v>60054.334999999999</c:v>
                </c:pt>
                <c:pt idx="5289">
                  <c:v>60066.06</c:v>
                </c:pt>
                <c:pt idx="5290">
                  <c:v>60077.614999999998</c:v>
                </c:pt>
                <c:pt idx="5291">
                  <c:v>60089.214999999997</c:v>
                </c:pt>
                <c:pt idx="5292">
                  <c:v>60100.75</c:v>
                </c:pt>
                <c:pt idx="5293">
                  <c:v>60111.184999999998</c:v>
                </c:pt>
                <c:pt idx="5294">
                  <c:v>60122.91</c:v>
                </c:pt>
                <c:pt idx="5295">
                  <c:v>60134.559999999998</c:v>
                </c:pt>
                <c:pt idx="5296">
                  <c:v>60146.27</c:v>
                </c:pt>
                <c:pt idx="5297">
                  <c:v>60158.004999999997</c:v>
                </c:pt>
                <c:pt idx="5298">
                  <c:v>60169.745000000003</c:v>
                </c:pt>
                <c:pt idx="5299">
                  <c:v>60181.464999999997</c:v>
                </c:pt>
                <c:pt idx="5300">
                  <c:v>60193.184999999998</c:v>
                </c:pt>
                <c:pt idx="5301">
                  <c:v>60204.785000000003</c:v>
                </c:pt>
                <c:pt idx="5302">
                  <c:v>60216.485000000001</c:v>
                </c:pt>
                <c:pt idx="5303">
                  <c:v>60227.94</c:v>
                </c:pt>
                <c:pt idx="5304">
                  <c:v>60239.684999999998</c:v>
                </c:pt>
                <c:pt idx="5305">
                  <c:v>60251.464999999997</c:v>
                </c:pt>
                <c:pt idx="5306">
                  <c:v>60263.14</c:v>
                </c:pt>
                <c:pt idx="5307">
                  <c:v>60274.845000000001</c:v>
                </c:pt>
                <c:pt idx="5308">
                  <c:v>60286.474999999999</c:v>
                </c:pt>
                <c:pt idx="5309">
                  <c:v>60298.11</c:v>
                </c:pt>
                <c:pt idx="5310">
                  <c:v>60309.455000000002</c:v>
                </c:pt>
                <c:pt idx="5311">
                  <c:v>60319.485000000001</c:v>
                </c:pt>
                <c:pt idx="5312">
                  <c:v>60330.815000000002</c:v>
                </c:pt>
                <c:pt idx="5313">
                  <c:v>60342.42</c:v>
                </c:pt>
                <c:pt idx="5314">
                  <c:v>60354.065000000002</c:v>
                </c:pt>
                <c:pt idx="5315">
                  <c:v>60365.714999999997</c:v>
                </c:pt>
                <c:pt idx="5316">
                  <c:v>60377.394999999997</c:v>
                </c:pt>
                <c:pt idx="5317">
                  <c:v>60389.065000000002</c:v>
                </c:pt>
                <c:pt idx="5318">
                  <c:v>60400.785000000003</c:v>
                </c:pt>
                <c:pt idx="5319">
                  <c:v>60412.51</c:v>
                </c:pt>
                <c:pt idx="5320">
                  <c:v>60424.24</c:v>
                </c:pt>
                <c:pt idx="5321">
                  <c:v>60435.95</c:v>
                </c:pt>
                <c:pt idx="5322">
                  <c:v>60447.555</c:v>
                </c:pt>
                <c:pt idx="5323">
                  <c:v>60459.21</c:v>
                </c:pt>
                <c:pt idx="5324">
                  <c:v>60470.81</c:v>
                </c:pt>
                <c:pt idx="5325">
                  <c:v>60482.195</c:v>
                </c:pt>
                <c:pt idx="5326">
                  <c:v>60493.595000000001</c:v>
                </c:pt>
                <c:pt idx="5327">
                  <c:v>60505.36</c:v>
                </c:pt>
                <c:pt idx="5328">
                  <c:v>60516.84</c:v>
                </c:pt>
                <c:pt idx="5329">
                  <c:v>60528.480000000003</c:v>
                </c:pt>
                <c:pt idx="5330">
                  <c:v>60540.055</c:v>
                </c:pt>
                <c:pt idx="5331">
                  <c:v>60551.68</c:v>
                </c:pt>
                <c:pt idx="5332">
                  <c:v>60563.345000000001</c:v>
                </c:pt>
                <c:pt idx="5333">
                  <c:v>60574.69</c:v>
                </c:pt>
                <c:pt idx="5334">
                  <c:v>60586.35</c:v>
                </c:pt>
                <c:pt idx="5335">
                  <c:v>60598.014999999999</c:v>
                </c:pt>
                <c:pt idx="5336">
                  <c:v>60609.64</c:v>
                </c:pt>
                <c:pt idx="5337">
                  <c:v>60621.33</c:v>
                </c:pt>
                <c:pt idx="5338">
                  <c:v>60632.995000000003</c:v>
                </c:pt>
                <c:pt idx="5339">
                  <c:v>60644.724999999999</c:v>
                </c:pt>
                <c:pt idx="5340">
                  <c:v>60656.305</c:v>
                </c:pt>
                <c:pt idx="5341">
                  <c:v>60667.915000000001</c:v>
                </c:pt>
                <c:pt idx="5342">
                  <c:v>60679.584999999999</c:v>
                </c:pt>
                <c:pt idx="5343">
                  <c:v>60691.044999999998</c:v>
                </c:pt>
                <c:pt idx="5344">
                  <c:v>60702.805</c:v>
                </c:pt>
                <c:pt idx="5345">
                  <c:v>60714.54</c:v>
                </c:pt>
                <c:pt idx="5346">
                  <c:v>60726.264999999999</c:v>
                </c:pt>
                <c:pt idx="5347">
                  <c:v>60737.93</c:v>
                </c:pt>
                <c:pt idx="5348">
                  <c:v>60749.56</c:v>
                </c:pt>
                <c:pt idx="5349">
                  <c:v>60761.264999999999</c:v>
                </c:pt>
                <c:pt idx="5350">
                  <c:v>60772.775000000001</c:v>
                </c:pt>
                <c:pt idx="5351">
                  <c:v>60784.415000000001</c:v>
                </c:pt>
                <c:pt idx="5352">
                  <c:v>60796</c:v>
                </c:pt>
                <c:pt idx="5353">
                  <c:v>60807.654999999999</c:v>
                </c:pt>
                <c:pt idx="5354">
                  <c:v>60817.59</c:v>
                </c:pt>
                <c:pt idx="5355">
                  <c:v>60829.345000000001</c:v>
                </c:pt>
                <c:pt idx="5356">
                  <c:v>60841.084999999999</c:v>
                </c:pt>
                <c:pt idx="5357">
                  <c:v>60852.86</c:v>
                </c:pt>
                <c:pt idx="5358">
                  <c:v>60864.644999999997</c:v>
                </c:pt>
                <c:pt idx="5359">
                  <c:v>60876.315000000002</c:v>
                </c:pt>
                <c:pt idx="5360">
                  <c:v>60888.01</c:v>
                </c:pt>
                <c:pt idx="5361">
                  <c:v>60899.815000000002</c:v>
                </c:pt>
                <c:pt idx="5362">
                  <c:v>60911.434999999998</c:v>
                </c:pt>
                <c:pt idx="5363">
                  <c:v>60923.004999999997</c:v>
                </c:pt>
                <c:pt idx="5364">
                  <c:v>60934.66</c:v>
                </c:pt>
                <c:pt idx="5365">
                  <c:v>60946.12</c:v>
                </c:pt>
                <c:pt idx="5366">
                  <c:v>60957.64</c:v>
                </c:pt>
                <c:pt idx="5367">
                  <c:v>60969.224999999999</c:v>
                </c:pt>
                <c:pt idx="5368">
                  <c:v>60980.76</c:v>
                </c:pt>
                <c:pt idx="5369">
                  <c:v>60992.425000000003</c:v>
                </c:pt>
                <c:pt idx="5370">
                  <c:v>61004.084999999999</c:v>
                </c:pt>
                <c:pt idx="5371">
                  <c:v>61015.644999999997</c:v>
                </c:pt>
                <c:pt idx="5372">
                  <c:v>61027.224999999999</c:v>
                </c:pt>
                <c:pt idx="5373">
                  <c:v>61038.855000000003</c:v>
                </c:pt>
                <c:pt idx="5374">
                  <c:v>61050.495000000003</c:v>
                </c:pt>
                <c:pt idx="5375">
                  <c:v>61061.995000000003</c:v>
                </c:pt>
                <c:pt idx="5376">
                  <c:v>61073.675000000003</c:v>
                </c:pt>
                <c:pt idx="5377">
                  <c:v>61085.39</c:v>
                </c:pt>
                <c:pt idx="5378">
                  <c:v>61097.06</c:v>
                </c:pt>
                <c:pt idx="5379">
                  <c:v>61108.82</c:v>
                </c:pt>
                <c:pt idx="5380">
                  <c:v>61120.474999999999</c:v>
                </c:pt>
                <c:pt idx="5381">
                  <c:v>61132.21</c:v>
                </c:pt>
                <c:pt idx="5382">
                  <c:v>61143.94</c:v>
                </c:pt>
                <c:pt idx="5383">
                  <c:v>61155.705000000002</c:v>
                </c:pt>
                <c:pt idx="5384">
                  <c:v>61167.41</c:v>
                </c:pt>
                <c:pt idx="5385">
                  <c:v>61179.125</c:v>
                </c:pt>
                <c:pt idx="5386">
                  <c:v>61190.84</c:v>
                </c:pt>
                <c:pt idx="5387">
                  <c:v>61202.485000000001</c:v>
                </c:pt>
                <c:pt idx="5388">
                  <c:v>61214.205000000002</c:v>
                </c:pt>
                <c:pt idx="5389">
                  <c:v>61225.64</c:v>
                </c:pt>
                <c:pt idx="5390">
                  <c:v>61237.334999999999</c:v>
                </c:pt>
                <c:pt idx="5391">
                  <c:v>61249.014999999999</c:v>
                </c:pt>
                <c:pt idx="5392">
                  <c:v>61260.695</c:v>
                </c:pt>
                <c:pt idx="5393">
                  <c:v>61272.254999999997</c:v>
                </c:pt>
                <c:pt idx="5394">
                  <c:v>61283.93</c:v>
                </c:pt>
                <c:pt idx="5395">
                  <c:v>61295.644999999997</c:v>
                </c:pt>
                <c:pt idx="5396">
                  <c:v>61307.425000000003</c:v>
                </c:pt>
                <c:pt idx="5397">
                  <c:v>61319.12</c:v>
                </c:pt>
                <c:pt idx="5398">
                  <c:v>61330.845000000001</c:v>
                </c:pt>
                <c:pt idx="5399">
                  <c:v>61342.239999999998</c:v>
                </c:pt>
                <c:pt idx="5400">
                  <c:v>61353.845000000001</c:v>
                </c:pt>
                <c:pt idx="5401">
                  <c:v>61365.455000000002</c:v>
                </c:pt>
                <c:pt idx="5402">
                  <c:v>61377.105000000003</c:v>
                </c:pt>
                <c:pt idx="5403">
                  <c:v>61388.78</c:v>
                </c:pt>
                <c:pt idx="5404">
                  <c:v>61400.5</c:v>
                </c:pt>
                <c:pt idx="5405">
                  <c:v>61412</c:v>
                </c:pt>
                <c:pt idx="5406">
                  <c:v>61423.74</c:v>
                </c:pt>
                <c:pt idx="5407">
                  <c:v>61435.28</c:v>
                </c:pt>
                <c:pt idx="5408">
                  <c:v>61447.055</c:v>
                </c:pt>
                <c:pt idx="5409">
                  <c:v>61458.815000000002</c:v>
                </c:pt>
                <c:pt idx="5410">
                  <c:v>61469.714999999997</c:v>
                </c:pt>
                <c:pt idx="5411">
                  <c:v>61481.14</c:v>
                </c:pt>
                <c:pt idx="5412">
                  <c:v>61492.86</c:v>
                </c:pt>
                <c:pt idx="5413">
                  <c:v>61504.605000000003</c:v>
                </c:pt>
                <c:pt idx="5414">
                  <c:v>61516.404999999999</c:v>
                </c:pt>
                <c:pt idx="5415">
                  <c:v>61528.18</c:v>
                </c:pt>
                <c:pt idx="5416">
                  <c:v>61539.89</c:v>
                </c:pt>
                <c:pt idx="5417">
                  <c:v>61551.58</c:v>
                </c:pt>
                <c:pt idx="5418">
                  <c:v>61563.25</c:v>
                </c:pt>
                <c:pt idx="5419">
                  <c:v>61574.985000000001</c:v>
                </c:pt>
                <c:pt idx="5420">
                  <c:v>61586.714999999997</c:v>
                </c:pt>
                <c:pt idx="5421">
                  <c:v>61598.434999999998</c:v>
                </c:pt>
                <c:pt idx="5422">
                  <c:v>61609.89</c:v>
                </c:pt>
                <c:pt idx="5423">
                  <c:v>61621.514999999999</c:v>
                </c:pt>
                <c:pt idx="5424">
                  <c:v>61633.23</c:v>
                </c:pt>
                <c:pt idx="5425">
                  <c:v>61644.915000000001</c:v>
                </c:pt>
                <c:pt idx="5426">
                  <c:v>61656.555</c:v>
                </c:pt>
                <c:pt idx="5427">
                  <c:v>61668.055</c:v>
                </c:pt>
                <c:pt idx="5428">
                  <c:v>61679.595000000001</c:v>
                </c:pt>
                <c:pt idx="5429">
                  <c:v>61691.25</c:v>
                </c:pt>
                <c:pt idx="5430">
                  <c:v>61702.945</c:v>
                </c:pt>
                <c:pt idx="5431">
                  <c:v>61714.654999999999</c:v>
                </c:pt>
                <c:pt idx="5432">
                  <c:v>61726.345000000001</c:v>
                </c:pt>
                <c:pt idx="5433">
                  <c:v>61738.074999999997</c:v>
                </c:pt>
                <c:pt idx="5434">
                  <c:v>61749.82</c:v>
                </c:pt>
                <c:pt idx="5435">
                  <c:v>61761.55</c:v>
                </c:pt>
                <c:pt idx="5436">
                  <c:v>61773.254999999997</c:v>
                </c:pt>
                <c:pt idx="5437">
                  <c:v>61784.945</c:v>
                </c:pt>
                <c:pt idx="5438">
                  <c:v>61796.514999999999</c:v>
                </c:pt>
                <c:pt idx="5439">
                  <c:v>61808.21</c:v>
                </c:pt>
                <c:pt idx="5440">
                  <c:v>61819.855000000003</c:v>
                </c:pt>
                <c:pt idx="5441">
                  <c:v>61831.614999999998</c:v>
                </c:pt>
                <c:pt idx="5442">
                  <c:v>61843.32</c:v>
                </c:pt>
                <c:pt idx="5443">
                  <c:v>61855.084999999999</c:v>
                </c:pt>
                <c:pt idx="5444">
                  <c:v>61866.815000000002</c:v>
                </c:pt>
                <c:pt idx="5445">
                  <c:v>61878.355000000003</c:v>
                </c:pt>
                <c:pt idx="5446">
                  <c:v>61890.080000000002</c:v>
                </c:pt>
                <c:pt idx="5447">
                  <c:v>61900.614999999998</c:v>
                </c:pt>
                <c:pt idx="5448">
                  <c:v>61912.38</c:v>
                </c:pt>
                <c:pt idx="5449">
                  <c:v>61924.114999999998</c:v>
                </c:pt>
                <c:pt idx="5450">
                  <c:v>61935.794999999998</c:v>
                </c:pt>
                <c:pt idx="5451">
                  <c:v>61947.555</c:v>
                </c:pt>
                <c:pt idx="5452">
                  <c:v>61959.01</c:v>
                </c:pt>
                <c:pt idx="5453">
                  <c:v>61970.654999999999</c:v>
                </c:pt>
                <c:pt idx="5454">
                  <c:v>61982.41</c:v>
                </c:pt>
                <c:pt idx="5455">
                  <c:v>61994.214999999997</c:v>
                </c:pt>
                <c:pt idx="5456">
                  <c:v>62005.964999999997</c:v>
                </c:pt>
                <c:pt idx="5457">
                  <c:v>62017.684999999998</c:v>
                </c:pt>
                <c:pt idx="5458">
                  <c:v>62029.375</c:v>
                </c:pt>
                <c:pt idx="5459">
                  <c:v>62041.114999999998</c:v>
                </c:pt>
                <c:pt idx="5460">
                  <c:v>62052.834999999999</c:v>
                </c:pt>
                <c:pt idx="5461">
                  <c:v>62064.25</c:v>
                </c:pt>
                <c:pt idx="5462">
                  <c:v>62076.014999999999</c:v>
                </c:pt>
                <c:pt idx="5463">
                  <c:v>62087.735000000001</c:v>
                </c:pt>
                <c:pt idx="5464">
                  <c:v>62099.404999999999</c:v>
                </c:pt>
                <c:pt idx="5465">
                  <c:v>62110.84</c:v>
                </c:pt>
                <c:pt idx="5466">
                  <c:v>62122.495000000003</c:v>
                </c:pt>
                <c:pt idx="5467">
                  <c:v>62134.254999999997</c:v>
                </c:pt>
                <c:pt idx="5468">
                  <c:v>62145.964999999997</c:v>
                </c:pt>
                <c:pt idx="5469">
                  <c:v>62157.75</c:v>
                </c:pt>
                <c:pt idx="5470">
                  <c:v>62169.52</c:v>
                </c:pt>
                <c:pt idx="5471">
                  <c:v>62181.294999999998</c:v>
                </c:pt>
                <c:pt idx="5472">
                  <c:v>62192.925000000003</c:v>
                </c:pt>
                <c:pt idx="5473">
                  <c:v>62204.044999999998</c:v>
                </c:pt>
                <c:pt idx="5474">
                  <c:v>62215.754999999997</c:v>
                </c:pt>
                <c:pt idx="5475">
                  <c:v>62227.315000000002</c:v>
                </c:pt>
                <c:pt idx="5476">
                  <c:v>62239.11</c:v>
                </c:pt>
                <c:pt idx="5477">
                  <c:v>62250.794999999998</c:v>
                </c:pt>
                <c:pt idx="5478">
                  <c:v>62262.53</c:v>
                </c:pt>
                <c:pt idx="5479">
                  <c:v>62274.239999999998</c:v>
                </c:pt>
                <c:pt idx="5480">
                  <c:v>62285.99</c:v>
                </c:pt>
                <c:pt idx="5481">
                  <c:v>62297.57</c:v>
                </c:pt>
                <c:pt idx="5482">
                  <c:v>62309.224999999999</c:v>
                </c:pt>
                <c:pt idx="5483">
                  <c:v>62320.93</c:v>
                </c:pt>
                <c:pt idx="5484">
                  <c:v>62332.71</c:v>
                </c:pt>
                <c:pt idx="5485">
                  <c:v>62344.385000000002</c:v>
                </c:pt>
                <c:pt idx="5486">
                  <c:v>62355.775000000001</c:v>
                </c:pt>
                <c:pt idx="5487">
                  <c:v>62367.46</c:v>
                </c:pt>
                <c:pt idx="5488">
                  <c:v>62379.13</c:v>
                </c:pt>
                <c:pt idx="5489">
                  <c:v>62390.845000000001</c:v>
                </c:pt>
                <c:pt idx="5490">
                  <c:v>62402.525000000001</c:v>
                </c:pt>
                <c:pt idx="5491">
                  <c:v>62414.275000000001</c:v>
                </c:pt>
                <c:pt idx="5492">
                  <c:v>62425.995000000003</c:v>
                </c:pt>
                <c:pt idx="5493">
                  <c:v>62437.684999999998</c:v>
                </c:pt>
                <c:pt idx="5494">
                  <c:v>62449.404999999999</c:v>
                </c:pt>
                <c:pt idx="5495">
                  <c:v>62461.105000000003</c:v>
                </c:pt>
                <c:pt idx="5496">
                  <c:v>62472.544999999998</c:v>
                </c:pt>
                <c:pt idx="5497">
                  <c:v>62484.254999999997</c:v>
                </c:pt>
                <c:pt idx="5498">
                  <c:v>62495.945</c:v>
                </c:pt>
                <c:pt idx="5499">
                  <c:v>62507.724999999999</c:v>
                </c:pt>
                <c:pt idx="5500">
                  <c:v>62519.455000000002</c:v>
                </c:pt>
                <c:pt idx="5501">
                  <c:v>62531.245000000003</c:v>
                </c:pt>
                <c:pt idx="5502">
                  <c:v>62542.9</c:v>
                </c:pt>
                <c:pt idx="5503">
                  <c:v>62554.584999999999</c:v>
                </c:pt>
                <c:pt idx="5504">
                  <c:v>62566.28</c:v>
                </c:pt>
                <c:pt idx="5505">
                  <c:v>62577.98</c:v>
                </c:pt>
                <c:pt idx="5506">
                  <c:v>62589.7</c:v>
                </c:pt>
                <c:pt idx="5507">
                  <c:v>62601.434999999998</c:v>
                </c:pt>
                <c:pt idx="5508">
                  <c:v>62613.11</c:v>
                </c:pt>
                <c:pt idx="5509">
                  <c:v>62624.76</c:v>
                </c:pt>
                <c:pt idx="5510">
                  <c:v>62636.315000000002</c:v>
                </c:pt>
                <c:pt idx="5511">
                  <c:v>62648.02</c:v>
                </c:pt>
                <c:pt idx="5512">
                  <c:v>62659.724999999999</c:v>
                </c:pt>
                <c:pt idx="5513">
                  <c:v>62671.434999999998</c:v>
                </c:pt>
                <c:pt idx="5514">
                  <c:v>62683.175000000003</c:v>
                </c:pt>
                <c:pt idx="5515">
                  <c:v>62694.695</c:v>
                </c:pt>
                <c:pt idx="5516">
                  <c:v>62706.49</c:v>
                </c:pt>
                <c:pt idx="5517">
                  <c:v>62718.239999999998</c:v>
                </c:pt>
                <c:pt idx="5518">
                  <c:v>62729.915000000001</c:v>
                </c:pt>
                <c:pt idx="5519">
                  <c:v>62741.625</c:v>
                </c:pt>
                <c:pt idx="5520">
                  <c:v>62753.065000000002</c:v>
                </c:pt>
                <c:pt idx="5521">
                  <c:v>62764.805</c:v>
                </c:pt>
                <c:pt idx="5522">
                  <c:v>62776.355000000003</c:v>
                </c:pt>
                <c:pt idx="5523">
                  <c:v>62788.065000000002</c:v>
                </c:pt>
                <c:pt idx="5524">
                  <c:v>62799.76</c:v>
                </c:pt>
                <c:pt idx="5525">
                  <c:v>62811.51</c:v>
                </c:pt>
                <c:pt idx="5526">
                  <c:v>62823.315000000002</c:v>
                </c:pt>
                <c:pt idx="5527">
                  <c:v>62835.05</c:v>
                </c:pt>
                <c:pt idx="5528">
                  <c:v>62846.824999999997</c:v>
                </c:pt>
                <c:pt idx="5529">
                  <c:v>62858.544999999998</c:v>
                </c:pt>
                <c:pt idx="5530">
                  <c:v>62870.105000000003</c:v>
                </c:pt>
                <c:pt idx="5531">
                  <c:v>62881.894999999997</c:v>
                </c:pt>
                <c:pt idx="5532">
                  <c:v>62893.165000000001</c:v>
                </c:pt>
                <c:pt idx="5533">
                  <c:v>62904.695</c:v>
                </c:pt>
                <c:pt idx="5534">
                  <c:v>62916.42</c:v>
                </c:pt>
                <c:pt idx="5535">
                  <c:v>62927.775000000001</c:v>
                </c:pt>
                <c:pt idx="5536">
                  <c:v>62939.51</c:v>
                </c:pt>
                <c:pt idx="5537">
                  <c:v>62949.224999999999</c:v>
                </c:pt>
                <c:pt idx="5538">
                  <c:v>62960.915000000001</c:v>
                </c:pt>
                <c:pt idx="5539">
                  <c:v>62972.445</c:v>
                </c:pt>
                <c:pt idx="5540">
                  <c:v>62984.214999999997</c:v>
                </c:pt>
                <c:pt idx="5541">
                  <c:v>62995.894999999997</c:v>
                </c:pt>
                <c:pt idx="5542">
                  <c:v>63007.47</c:v>
                </c:pt>
                <c:pt idx="5543">
                  <c:v>63019.205000000002</c:v>
                </c:pt>
                <c:pt idx="5544">
                  <c:v>63030.92</c:v>
                </c:pt>
                <c:pt idx="5545">
                  <c:v>63042.62</c:v>
                </c:pt>
                <c:pt idx="5546">
                  <c:v>63054.27</c:v>
                </c:pt>
                <c:pt idx="5547">
                  <c:v>63065.98</c:v>
                </c:pt>
                <c:pt idx="5548">
                  <c:v>63077.684999999998</c:v>
                </c:pt>
                <c:pt idx="5549">
                  <c:v>63089.434999999998</c:v>
                </c:pt>
                <c:pt idx="5550">
                  <c:v>63100.875</c:v>
                </c:pt>
                <c:pt idx="5551">
                  <c:v>63112.61</c:v>
                </c:pt>
                <c:pt idx="5552">
                  <c:v>63124.175000000003</c:v>
                </c:pt>
                <c:pt idx="5553">
                  <c:v>63135.885000000002</c:v>
                </c:pt>
                <c:pt idx="5554">
                  <c:v>63147.614999999998</c:v>
                </c:pt>
                <c:pt idx="5555">
                  <c:v>63159.31</c:v>
                </c:pt>
                <c:pt idx="5556">
                  <c:v>63170.955000000002</c:v>
                </c:pt>
                <c:pt idx="5557">
                  <c:v>63182.714999999997</c:v>
                </c:pt>
                <c:pt idx="5558">
                  <c:v>63194.44</c:v>
                </c:pt>
                <c:pt idx="5559">
                  <c:v>63206.18</c:v>
                </c:pt>
                <c:pt idx="5560">
                  <c:v>63217.925000000003</c:v>
                </c:pt>
                <c:pt idx="5561">
                  <c:v>63229.065000000002</c:v>
                </c:pt>
                <c:pt idx="5562">
                  <c:v>63240.845000000001</c:v>
                </c:pt>
                <c:pt idx="5563">
                  <c:v>63252.525000000001</c:v>
                </c:pt>
                <c:pt idx="5564">
                  <c:v>63264.25</c:v>
                </c:pt>
                <c:pt idx="5565">
                  <c:v>63275.955000000002</c:v>
                </c:pt>
                <c:pt idx="5566">
                  <c:v>63287.665000000001</c:v>
                </c:pt>
                <c:pt idx="5567">
                  <c:v>63299.394999999997</c:v>
                </c:pt>
                <c:pt idx="5568">
                  <c:v>63311.125</c:v>
                </c:pt>
                <c:pt idx="5569">
                  <c:v>63322.85</c:v>
                </c:pt>
                <c:pt idx="5570">
                  <c:v>63334.55</c:v>
                </c:pt>
                <c:pt idx="5571">
                  <c:v>63346.245000000003</c:v>
                </c:pt>
                <c:pt idx="5572">
                  <c:v>63357.894999999997</c:v>
                </c:pt>
                <c:pt idx="5573">
                  <c:v>63369.584999999999</c:v>
                </c:pt>
                <c:pt idx="5574">
                  <c:v>63381.29</c:v>
                </c:pt>
                <c:pt idx="5575">
                  <c:v>63392.85</c:v>
                </c:pt>
                <c:pt idx="5576">
                  <c:v>63404.584999999999</c:v>
                </c:pt>
                <c:pt idx="5577">
                  <c:v>63416.184999999998</c:v>
                </c:pt>
                <c:pt idx="5578">
                  <c:v>63427.834999999999</c:v>
                </c:pt>
                <c:pt idx="5579">
                  <c:v>63439.49</c:v>
                </c:pt>
                <c:pt idx="5580">
                  <c:v>63451.22</c:v>
                </c:pt>
                <c:pt idx="5581">
                  <c:v>63462.934999999998</c:v>
                </c:pt>
                <c:pt idx="5582">
                  <c:v>63474.64</c:v>
                </c:pt>
                <c:pt idx="5583">
                  <c:v>63483.555</c:v>
                </c:pt>
                <c:pt idx="5584">
                  <c:v>63495.025000000001</c:v>
                </c:pt>
                <c:pt idx="5585">
                  <c:v>63506.684999999998</c:v>
                </c:pt>
                <c:pt idx="5586">
                  <c:v>63518.32</c:v>
                </c:pt>
                <c:pt idx="5587">
                  <c:v>63530.004999999997</c:v>
                </c:pt>
                <c:pt idx="5588">
                  <c:v>63541.8</c:v>
                </c:pt>
                <c:pt idx="5589">
                  <c:v>63553.55</c:v>
                </c:pt>
                <c:pt idx="5590">
                  <c:v>63565.26</c:v>
                </c:pt>
                <c:pt idx="5591">
                  <c:v>63577.065000000002</c:v>
                </c:pt>
                <c:pt idx="5592">
                  <c:v>63588.78</c:v>
                </c:pt>
                <c:pt idx="5593">
                  <c:v>63600.485000000001</c:v>
                </c:pt>
                <c:pt idx="5594">
                  <c:v>63612.15</c:v>
                </c:pt>
                <c:pt idx="5595">
                  <c:v>63623.885000000002</c:v>
                </c:pt>
                <c:pt idx="5596">
                  <c:v>63635.59</c:v>
                </c:pt>
                <c:pt idx="5597">
                  <c:v>63647.31</c:v>
                </c:pt>
                <c:pt idx="5598">
                  <c:v>63659.065000000002</c:v>
                </c:pt>
                <c:pt idx="5599">
                  <c:v>63670.27</c:v>
                </c:pt>
                <c:pt idx="5600">
                  <c:v>63681.98</c:v>
                </c:pt>
                <c:pt idx="5601">
                  <c:v>63693.69</c:v>
                </c:pt>
                <c:pt idx="5602">
                  <c:v>63705.285000000003</c:v>
                </c:pt>
                <c:pt idx="5603">
                  <c:v>63716.925000000003</c:v>
                </c:pt>
                <c:pt idx="5604">
                  <c:v>63728.535000000003</c:v>
                </c:pt>
                <c:pt idx="5605">
                  <c:v>63740.08</c:v>
                </c:pt>
                <c:pt idx="5606">
                  <c:v>63751.59</c:v>
                </c:pt>
                <c:pt idx="5607">
                  <c:v>63763.264999999999</c:v>
                </c:pt>
                <c:pt idx="5608">
                  <c:v>63775.004999999997</c:v>
                </c:pt>
                <c:pt idx="5609">
                  <c:v>63786.525000000001</c:v>
                </c:pt>
                <c:pt idx="5610">
                  <c:v>63798</c:v>
                </c:pt>
                <c:pt idx="5611">
                  <c:v>63809.644999999997</c:v>
                </c:pt>
                <c:pt idx="5612">
                  <c:v>63821.279999999999</c:v>
                </c:pt>
                <c:pt idx="5613">
                  <c:v>63832.915000000001</c:v>
                </c:pt>
                <c:pt idx="5614">
                  <c:v>63844.08</c:v>
                </c:pt>
                <c:pt idx="5615">
                  <c:v>63855.834999999999</c:v>
                </c:pt>
                <c:pt idx="5616">
                  <c:v>63867.53</c:v>
                </c:pt>
                <c:pt idx="5617">
                  <c:v>63878.555</c:v>
                </c:pt>
                <c:pt idx="5618">
                  <c:v>63890.18</c:v>
                </c:pt>
                <c:pt idx="5619">
                  <c:v>63901.81</c:v>
                </c:pt>
                <c:pt idx="5620">
                  <c:v>63913.599999999999</c:v>
                </c:pt>
                <c:pt idx="5621">
                  <c:v>63925.224999999999</c:v>
                </c:pt>
                <c:pt idx="5622">
                  <c:v>63936.97</c:v>
                </c:pt>
                <c:pt idx="5623">
                  <c:v>63948.54</c:v>
                </c:pt>
                <c:pt idx="5624">
                  <c:v>63960.275000000001</c:v>
                </c:pt>
                <c:pt idx="5625">
                  <c:v>63971.805</c:v>
                </c:pt>
                <c:pt idx="5626">
                  <c:v>63983.535000000003</c:v>
                </c:pt>
                <c:pt idx="5627">
                  <c:v>63995.25</c:v>
                </c:pt>
                <c:pt idx="5628">
                  <c:v>64006.78</c:v>
                </c:pt>
                <c:pt idx="5629">
                  <c:v>64018.555</c:v>
                </c:pt>
                <c:pt idx="5630">
                  <c:v>64030.264999999999</c:v>
                </c:pt>
                <c:pt idx="5631">
                  <c:v>64041.99</c:v>
                </c:pt>
                <c:pt idx="5632">
                  <c:v>64053.574999999997</c:v>
                </c:pt>
                <c:pt idx="5633">
                  <c:v>64065.275000000001</c:v>
                </c:pt>
                <c:pt idx="5634">
                  <c:v>64076.81</c:v>
                </c:pt>
                <c:pt idx="5635">
                  <c:v>64088.555</c:v>
                </c:pt>
                <c:pt idx="5636">
                  <c:v>64100.24</c:v>
                </c:pt>
                <c:pt idx="5637">
                  <c:v>64111.584999999999</c:v>
                </c:pt>
                <c:pt idx="5638">
                  <c:v>64123.184999999998</c:v>
                </c:pt>
                <c:pt idx="5639">
                  <c:v>64134.92</c:v>
                </c:pt>
                <c:pt idx="5640">
                  <c:v>64146.675000000003</c:v>
                </c:pt>
                <c:pt idx="5641">
                  <c:v>64158.364999999998</c:v>
                </c:pt>
                <c:pt idx="5642">
                  <c:v>64170.080000000002</c:v>
                </c:pt>
                <c:pt idx="5643">
                  <c:v>64181.82</c:v>
                </c:pt>
                <c:pt idx="5644">
                  <c:v>64193.56</c:v>
                </c:pt>
                <c:pt idx="5645">
                  <c:v>64205.404999999999</c:v>
                </c:pt>
                <c:pt idx="5646">
                  <c:v>64217.21</c:v>
                </c:pt>
                <c:pt idx="5647">
                  <c:v>64228.74</c:v>
                </c:pt>
                <c:pt idx="5648">
                  <c:v>64240.34</c:v>
                </c:pt>
                <c:pt idx="5649">
                  <c:v>64252</c:v>
                </c:pt>
                <c:pt idx="5650">
                  <c:v>64263.675000000003</c:v>
                </c:pt>
                <c:pt idx="5651">
                  <c:v>64275.404999999999</c:v>
                </c:pt>
                <c:pt idx="5652">
                  <c:v>64287.03</c:v>
                </c:pt>
                <c:pt idx="5653">
                  <c:v>64298.745000000003</c:v>
                </c:pt>
                <c:pt idx="5654">
                  <c:v>64309.925000000003</c:v>
                </c:pt>
                <c:pt idx="5655">
                  <c:v>64321.285000000003</c:v>
                </c:pt>
                <c:pt idx="5656">
                  <c:v>64332.915000000001</c:v>
                </c:pt>
                <c:pt idx="5657">
                  <c:v>64344.54</c:v>
                </c:pt>
                <c:pt idx="5658">
                  <c:v>64356.18</c:v>
                </c:pt>
                <c:pt idx="5659">
                  <c:v>64367.754999999997</c:v>
                </c:pt>
                <c:pt idx="5660">
                  <c:v>64379.434999999998</c:v>
                </c:pt>
                <c:pt idx="5661">
                  <c:v>64391.165000000001</c:v>
                </c:pt>
                <c:pt idx="5662">
                  <c:v>64402.879999999997</c:v>
                </c:pt>
                <c:pt idx="5663">
                  <c:v>64414.63</c:v>
                </c:pt>
                <c:pt idx="5664">
                  <c:v>64426.3</c:v>
                </c:pt>
                <c:pt idx="5665">
                  <c:v>64438.004999999997</c:v>
                </c:pt>
                <c:pt idx="5666">
                  <c:v>64449.69</c:v>
                </c:pt>
                <c:pt idx="5667">
                  <c:v>64461.42</c:v>
                </c:pt>
                <c:pt idx="5668">
                  <c:v>64473.154999999999</c:v>
                </c:pt>
                <c:pt idx="5669">
                  <c:v>64484.824999999997</c:v>
                </c:pt>
                <c:pt idx="5670">
                  <c:v>64496.495000000003</c:v>
                </c:pt>
                <c:pt idx="5671">
                  <c:v>64508.144999999997</c:v>
                </c:pt>
                <c:pt idx="5672">
                  <c:v>64519.71</c:v>
                </c:pt>
                <c:pt idx="5673">
                  <c:v>64531.27</c:v>
                </c:pt>
                <c:pt idx="5674">
                  <c:v>64542.925000000003</c:v>
                </c:pt>
                <c:pt idx="5675">
                  <c:v>64554.584999999999</c:v>
                </c:pt>
                <c:pt idx="5676">
                  <c:v>64566.264999999999</c:v>
                </c:pt>
                <c:pt idx="5677">
                  <c:v>64577.83</c:v>
                </c:pt>
                <c:pt idx="5678">
                  <c:v>64589.41</c:v>
                </c:pt>
                <c:pt idx="5679">
                  <c:v>64600.99</c:v>
                </c:pt>
                <c:pt idx="5680">
                  <c:v>64612.535000000003</c:v>
                </c:pt>
                <c:pt idx="5681">
                  <c:v>64624.06</c:v>
                </c:pt>
                <c:pt idx="5682">
                  <c:v>64635.68</c:v>
                </c:pt>
                <c:pt idx="5683">
                  <c:v>64642.065000000002</c:v>
                </c:pt>
                <c:pt idx="5684">
                  <c:v>64644.92</c:v>
                </c:pt>
                <c:pt idx="5685">
                  <c:v>64647.23</c:v>
                </c:pt>
                <c:pt idx="5686">
                  <c:v>64658.754999999997</c:v>
                </c:pt>
                <c:pt idx="5687">
                  <c:v>64670.425000000003</c:v>
                </c:pt>
                <c:pt idx="5688">
                  <c:v>64682.04</c:v>
                </c:pt>
                <c:pt idx="5689">
                  <c:v>64693.63</c:v>
                </c:pt>
                <c:pt idx="5690">
                  <c:v>64705.18</c:v>
                </c:pt>
                <c:pt idx="5691">
                  <c:v>64716.834999999999</c:v>
                </c:pt>
                <c:pt idx="5692">
                  <c:v>64728.224999999999</c:v>
                </c:pt>
                <c:pt idx="5693">
                  <c:v>64739.89</c:v>
                </c:pt>
                <c:pt idx="5694">
                  <c:v>64751.54</c:v>
                </c:pt>
                <c:pt idx="5695">
                  <c:v>64763.224999999999</c:v>
                </c:pt>
                <c:pt idx="5696">
                  <c:v>64774.864999999998</c:v>
                </c:pt>
                <c:pt idx="5697">
                  <c:v>64786.47</c:v>
                </c:pt>
                <c:pt idx="5698">
                  <c:v>64798.095000000001</c:v>
                </c:pt>
                <c:pt idx="5699">
                  <c:v>64809.74</c:v>
                </c:pt>
                <c:pt idx="5700">
                  <c:v>64821.355000000003</c:v>
                </c:pt>
                <c:pt idx="5701">
                  <c:v>64832.7</c:v>
                </c:pt>
                <c:pt idx="5702">
                  <c:v>64844.305</c:v>
                </c:pt>
                <c:pt idx="5703">
                  <c:v>64855.385000000002</c:v>
                </c:pt>
                <c:pt idx="5704">
                  <c:v>64866.985000000001</c:v>
                </c:pt>
                <c:pt idx="5705">
                  <c:v>64878.625</c:v>
                </c:pt>
                <c:pt idx="5706">
                  <c:v>64890.27</c:v>
                </c:pt>
                <c:pt idx="5707">
                  <c:v>64901.915000000001</c:v>
                </c:pt>
                <c:pt idx="5708">
                  <c:v>64913.574999999997</c:v>
                </c:pt>
                <c:pt idx="5709">
                  <c:v>64925.235000000001</c:v>
                </c:pt>
                <c:pt idx="5710">
                  <c:v>64936.824999999997</c:v>
                </c:pt>
                <c:pt idx="5711">
                  <c:v>64947.45</c:v>
                </c:pt>
                <c:pt idx="5712">
                  <c:v>64959.095000000001</c:v>
                </c:pt>
                <c:pt idx="5713">
                  <c:v>64970.714999999997</c:v>
                </c:pt>
                <c:pt idx="5714">
                  <c:v>64982.37</c:v>
                </c:pt>
                <c:pt idx="5715">
                  <c:v>64994.014999999999</c:v>
                </c:pt>
                <c:pt idx="5716">
                  <c:v>65005.66</c:v>
                </c:pt>
                <c:pt idx="5717">
                  <c:v>65017.3</c:v>
                </c:pt>
                <c:pt idx="5718">
                  <c:v>65028.87</c:v>
                </c:pt>
                <c:pt idx="5719">
                  <c:v>65040.53</c:v>
                </c:pt>
                <c:pt idx="5720">
                  <c:v>65052.14</c:v>
                </c:pt>
                <c:pt idx="5721">
                  <c:v>65063.754999999997</c:v>
                </c:pt>
                <c:pt idx="5722">
                  <c:v>65075.41</c:v>
                </c:pt>
                <c:pt idx="5723">
                  <c:v>65087.040000000001</c:v>
                </c:pt>
                <c:pt idx="5724">
                  <c:v>65098.71</c:v>
                </c:pt>
                <c:pt idx="5725">
                  <c:v>65110.3</c:v>
                </c:pt>
                <c:pt idx="5726">
                  <c:v>65121.915000000001</c:v>
                </c:pt>
                <c:pt idx="5727">
                  <c:v>65133.584999999999</c:v>
                </c:pt>
                <c:pt idx="5728">
                  <c:v>65145.21</c:v>
                </c:pt>
                <c:pt idx="5729">
                  <c:v>65156.81</c:v>
                </c:pt>
                <c:pt idx="5730">
                  <c:v>65168.415000000001</c:v>
                </c:pt>
                <c:pt idx="5731">
                  <c:v>65180.074999999997</c:v>
                </c:pt>
                <c:pt idx="5732">
                  <c:v>65191.74</c:v>
                </c:pt>
                <c:pt idx="5733">
                  <c:v>65203.404999999999</c:v>
                </c:pt>
                <c:pt idx="5734">
                  <c:v>65215.035000000003</c:v>
                </c:pt>
                <c:pt idx="5735">
                  <c:v>65226.65</c:v>
                </c:pt>
                <c:pt idx="5736">
                  <c:v>65238.305</c:v>
                </c:pt>
                <c:pt idx="5737">
                  <c:v>65249.96</c:v>
                </c:pt>
                <c:pt idx="5738">
                  <c:v>65261.324999999997</c:v>
                </c:pt>
                <c:pt idx="5739">
                  <c:v>65272.964999999997</c:v>
                </c:pt>
                <c:pt idx="5740">
                  <c:v>65284.480000000003</c:v>
                </c:pt>
                <c:pt idx="5741">
                  <c:v>65296.144999999997</c:v>
                </c:pt>
                <c:pt idx="5742">
                  <c:v>65307.41</c:v>
                </c:pt>
                <c:pt idx="5743">
                  <c:v>65319.035000000003</c:v>
                </c:pt>
                <c:pt idx="5744">
                  <c:v>65330.525000000001</c:v>
                </c:pt>
                <c:pt idx="5745">
                  <c:v>65341.625</c:v>
                </c:pt>
                <c:pt idx="5746">
                  <c:v>65353.18</c:v>
                </c:pt>
                <c:pt idx="5747">
                  <c:v>65364.824999999997</c:v>
                </c:pt>
                <c:pt idx="5748">
                  <c:v>65376.45</c:v>
                </c:pt>
                <c:pt idx="5749">
                  <c:v>65388.105000000003</c:v>
                </c:pt>
                <c:pt idx="5750">
                  <c:v>65399.7</c:v>
                </c:pt>
                <c:pt idx="5751">
                  <c:v>65411.31</c:v>
                </c:pt>
                <c:pt idx="5752">
                  <c:v>65422.18</c:v>
                </c:pt>
                <c:pt idx="5753">
                  <c:v>65432.480000000003</c:v>
                </c:pt>
                <c:pt idx="5754">
                  <c:v>65444.06</c:v>
                </c:pt>
                <c:pt idx="5755">
                  <c:v>65455.71</c:v>
                </c:pt>
                <c:pt idx="5756">
                  <c:v>65467.34</c:v>
                </c:pt>
                <c:pt idx="5757">
                  <c:v>65478.785000000003</c:v>
                </c:pt>
                <c:pt idx="5758">
                  <c:v>65490.285000000003</c:v>
                </c:pt>
                <c:pt idx="5759">
                  <c:v>65501.945</c:v>
                </c:pt>
                <c:pt idx="5760">
                  <c:v>65513.565000000002</c:v>
                </c:pt>
                <c:pt idx="5761">
                  <c:v>65525.17</c:v>
                </c:pt>
                <c:pt idx="5762">
                  <c:v>65536.744999999995</c:v>
                </c:pt>
                <c:pt idx="5763">
                  <c:v>65548.39</c:v>
                </c:pt>
                <c:pt idx="5764">
                  <c:v>65559.945000000007</c:v>
                </c:pt>
                <c:pt idx="5765">
                  <c:v>65571.475000000006</c:v>
                </c:pt>
                <c:pt idx="5766">
                  <c:v>65583.14</c:v>
                </c:pt>
                <c:pt idx="5767">
                  <c:v>65594.740000000005</c:v>
                </c:pt>
                <c:pt idx="5768">
                  <c:v>65606.38</c:v>
                </c:pt>
                <c:pt idx="5769">
                  <c:v>65617.425000000003</c:v>
                </c:pt>
                <c:pt idx="5770">
                  <c:v>65629.070000000007</c:v>
                </c:pt>
                <c:pt idx="5771">
                  <c:v>65640.25</c:v>
                </c:pt>
                <c:pt idx="5772">
                  <c:v>65651.88</c:v>
                </c:pt>
                <c:pt idx="5773">
                  <c:v>65663.524999999994</c:v>
                </c:pt>
                <c:pt idx="5774">
                  <c:v>65675.17</c:v>
                </c:pt>
                <c:pt idx="5775">
                  <c:v>65685.990000000005</c:v>
                </c:pt>
                <c:pt idx="5776">
                  <c:v>65697.649999999994</c:v>
                </c:pt>
                <c:pt idx="5777">
                  <c:v>65709.225000000006</c:v>
                </c:pt>
                <c:pt idx="5778">
                  <c:v>65720.73</c:v>
                </c:pt>
                <c:pt idx="5779">
                  <c:v>65731.774999999994</c:v>
                </c:pt>
                <c:pt idx="5780">
                  <c:v>65743.34</c:v>
                </c:pt>
                <c:pt idx="5781">
                  <c:v>65754.985000000001</c:v>
                </c:pt>
                <c:pt idx="5782">
                  <c:v>65766.61</c:v>
                </c:pt>
                <c:pt idx="5783">
                  <c:v>65777.854999999996</c:v>
                </c:pt>
                <c:pt idx="5784">
                  <c:v>65788.88</c:v>
                </c:pt>
                <c:pt idx="5785">
                  <c:v>65793.52</c:v>
                </c:pt>
                <c:pt idx="5786">
                  <c:v>65804.375</c:v>
                </c:pt>
                <c:pt idx="5787">
                  <c:v>65816.024999999994</c:v>
                </c:pt>
                <c:pt idx="5788">
                  <c:v>65827.414999999994</c:v>
                </c:pt>
                <c:pt idx="5789">
                  <c:v>65830.95</c:v>
                </c:pt>
                <c:pt idx="5790">
                  <c:v>65841.755000000005</c:v>
                </c:pt>
                <c:pt idx="5791">
                  <c:v>65846.994999999995</c:v>
                </c:pt>
                <c:pt idx="5792">
                  <c:v>65852.5</c:v>
                </c:pt>
                <c:pt idx="5793">
                  <c:v>65864.125</c:v>
                </c:pt>
                <c:pt idx="5794">
                  <c:v>65868.785000000003</c:v>
                </c:pt>
                <c:pt idx="5795">
                  <c:v>65880.445000000007</c:v>
                </c:pt>
                <c:pt idx="5796">
                  <c:v>65891.604999999996</c:v>
                </c:pt>
                <c:pt idx="5797">
                  <c:v>65901.95</c:v>
                </c:pt>
                <c:pt idx="5798">
                  <c:v>65913.56</c:v>
                </c:pt>
                <c:pt idx="5799">
                  <c:v>65918.554999999993</c:v>
                </c:pt>
                <c:pt idx="5800">
                  <c:v>65930.195000000007</c:v>
                </c:pt>
                <c:pt idx="5801">
                  <c:v>65941.835000000006</c:v>
                </c:pt>
                <c:pt idx="5802">
                  <c:v>65953.39</c:v>
                </c:pt>
                <c:pt idx="5803">
                  <c:v>65964.544999999998</c:v>
                </c:pt>
                <c:pt idx="5804">
                  <c:v>65976.184999999998</c:v>
                </c:pt>
                <c:pt idx="5805">
                  <c:v>65987.824999999997</c:v>
                </c:pt>
                <c:pt idx="5806">
                  <c:v>65999.445000000007</c:v>
                </c:pt>
                <c:pt idx="5807">
                  <c:v>66011.074999999997</c:v>
                </c:pt>
                <c:pt idx="5808">
                  <c:v>66022.164999999994</c:v>
                </c:pt>
                <c:pt idx="5809">
                  <c:v>66033.774999999994</c:v>
                </c:pt>
                <c:pt idx="5810">
                  <c:v>66045.054999999993</c:v>
                </c:pt>
                <c:pt idx="5811">
                  <c:v>66056.675000000003</c:v>
                </c:pt>
                <c:pt idx="5812">
                  <c:v>66068.395000000004</c:v>
                </c:pt>
                <c:pt idx="5813">
                  <c:v>66079.565000000002</c:v>
                </c:pt>
                <c:pt idx="5814">
                  <c:v>66091.179999999993</c:v>
                </c:pt>
                <c:pt idx="5815">
                  <c:v>66102.789999999994</c:v>
                </c:pt>
                <c:pt idx="5816">
                  <c:v>66113.42</c:v>
                </c:pt>
                <c:pt idx="5817">
                  <c:v>66125.05</c:v>
                </c:pt>
                <c:pt idx="5818">
                  <c:v>66136.81</c:v>
                </c:pt>
                <c:pt idx="5819">
                  <c:v>66148.25</c:v>
                </c:pt>
                <c:pt idx="5820">
                  <c:v>66160.035000000003</c:v>
                </c:pt>
                <c:pt idx="5821">
                  <c:v>66171.58</c:v>
                </c:pt>
                <c:pt idx="5822">
                  <c:v>66182.675000000003</c:v>
                </c:pt>
                <c:pt idx="5823">
                  <c:v>66193.285000000003</c:v>
                </c:pt>
                <c:pt idx="5824">
                  <c:v>66204.904999999999</c:v>
                </c:pt>
                <c:pt idx="5825">
                  <c:v>66216.585000000006</c:v>
                </c:pt>
                <c:pt idx="5826">
                  <c:v>66228.08</c:v>
                </c:pt>
                <c:pt idx="5827">
                  <c:v>66239.600000000006</c:v>
                </c:pt>
                <c:pt idx="5828">
                  <c:v>66251.27</c:v>
                </c:pt>
                <c:pt idx="5829">
                  <c:v>66262.925000000003</c:v>
                </c:pt>
                <c:pt idx="5830">
                  <c:v>66274.58</c:v>
                </c:pt>
                <c:pt idx="5831">
                  <c:v>66286.104999999996</c:v>
                </c:pt>
                <c:pt idx="5832">
                  <c:v>66297.759999999995</c:v>
                </c:pt>
                <c:pt idx="5833">
                  <c:v>66309.425000000003</c:v>
                </c:pt>
                <c:pt idx="5834">
                  <c:v>66321.065000000002</c:v>
                </c:pt>
                <c:pt idx="5835">
                  <c:v>66332.684999999998</c:v>
                </c:pt>
                <c:pt idx="5836">
                  <c:v>66344.365000000005</c:v>
                </c:pt>
                <c:pt idx="5837">
                  <c:v>66355.97</c:v>
                </c:pt>
                <c:pt idx="5838">
                  <c:v>66367.585000000006</c:v>
                </c:pt>
                <c:pt idx="5839">
                  <c:v>66379.240000000005</c:v>
                </c:pt>
                <c:pt idx="5840">
                  <c:v>66390.865000000005</c:v>
                </c:pt>
                <c:pt idx="5841">
                  <c:v>66402.475000000006</c:v>
                </c:pt>
                <c:pt idx="5842">
                  <c:v>66414.23</c:v>
                </c:pt>
                <c:pt idx="5843">
                  <c:v>66425.964999999997</c:v>
                </c:pt>
                <c:pt idx="5844">
                  <c:v>66437.615000000005</c:v>
                </c:pt>
                <c:pt idx="5845">
                  <c:v>66449.244999999995</c:v>
                </c:pt>
                <c:pt idx="5846">
                  <c:v>66460.914999999994</c:v>
                </c:pt>
                <c:pt idx="5847">
                  <c:v>66472.509999999995</c:v>
                </c:pt>
                <c:pt idx="5848">
                  <c:v>66484.160000000003</c:v>
                </c:pt>
                <c:pt idx="5849">
                  <c:v>66495.735000000001</c:v>
                </c:pt>
                <c:pt idx="5850">
                  <c:v>66507.259999999995</c:v>
                </c:pt>
                <c:pt idx="5851">
                  <c:v>66518.899999999994</c:v>
                </c:pt>
                <c:pt idx="5852">
                  <c:v>66530.460000000006</c:v>
                </c:pt>
                <c:pt idx="5853">
                  <c:v>66541.904999999999</c:v>
                </c:pt>
                <c:pt idx="5854">
                  <c:v>66546.705000000002</c:v>
                </c:pt>
                <c:pt idx="5855">
                  <c:v>66558.37</c:v>
                </c:pt>
                <c:pt idx="5856">
                  <c:v>66562.97</c:v>
                </c:pt>
                <c:pt idx="5857">
                  <c:v>66574.634999999995</c:v>
                </c:pt>
                <c:pt idx="5858">
                  <c:v>66586.345000000001</c:v>
                </c:pt>
                <c:pt idx="5859">
                  <c:v>66588.585000000006</c:v>
                </c:pt>
                <c:pt idx="5860">
                  <c:v>66593.289999999994</c:v>
                </c:pt>
                <c:pt idx="5861">
                  <c:v>66595.429999999993</c:v>
                </c:pt>
                <c:pt idx="5862">
                  <c:v>66607.100000000006</c:v>
                </c:pt>
                <c:pt idx="5863">
                  <c:v>66608.95</c:v>
                </c:pt>
                <c:pt idx="5864">
                  <c:v>66613.714999999997</c:v>
                </c:pt>
                <c:pt idx="5865">
                  <c:v>66618.524999999994</c:v>
                </c:pt>
                <c:pt idx="5866">
                  <c:v>66630.085000000006</c:v>
                </c:pt>
                <c:pt idx="5867">
                  <c:v>66639.365000000005</c:v>
                </c:pt>
                <c:pt idx="5868">
                  <c:v>66643.934999999998</c:v>
                </c:pt>
                <c:pt idx="5869">
                  <c:v>66645.235000000001</c:v>
                </c:pt>
                <c:pt idx="5870">
                  <c:v>66648.759999999995</c:v>
                </c:pt>
                <c:pt idx="5871">
                  <c:v>66649.009999999995</c:v>
                </c:pt>
                <c:pt idx="5872">
                  <c:v>66652.53</c:v>
                </c:pt>
                <c:pt idx="5873">
                  <c:v>66658.039999999994</c:v>
                </c:pt>
                <c:pt idx="5874">
                  <c:v>66659.085000000006</c:v>
                </c:pt>
                <c:pt idx="5875">
                  <c:v>66661.17</c:v>
                </c:pt>
                <c:pt idx="5876">
                  <c:v>66662.16</c:v>
                </c:pt>
                <c:pt idx="5877">
                  <c:v>66667.654999999999</c:v>
                </c:pt>
                <c:pt idx="5878">
                  <c:v>66671.214999999997</c:v>
                </c:pt>
                <c:pt idx="5879">
                  <c:v>66671.48</c:v>
                </c:pt>
                <c:pt idx="5880">
                  <c:v>66675.039999999994</c:v>
                </c:pt>
                <c:pt idx="5881">
                  <c:v>66676.320000000007</c:v>
                </c:pt>
                <c:pt idx="5882">
                  <c:v>66676.585000000006</c:v>
                </c:pt>
                <c:pt idx="5883">
                  <c:v>66681.225000000006</c:v>
                </c:pt>
                <c:pt idx="5884">
                  <c:v>66681.475000000006</c:v>
                </c:pt>
                <c:pt idx="5885">
                  <c:v>66688.544999999998</c:v>
                </c:pt>
                <c:pt idx="5886">
                  <c:v>66700.320000000007</c:v>
                </c:pt>
                <c:pt idx="5887">
                  <c:v>66706.524999999994</c:v>
                </c:pt>
                <c:pt idx="5888">
                  <c:v>66706.785000000003</c:v>
                </c:pt>
                <c:pt idx="5889">
                  <c:v>66711.48</c:v>
                </c:pt>
                <c:pt idx="5890">
                  <c:v>66711.740000000005</c:v>
                </c:pt>
                <c:pt idx="5891">
                  <c:v>66721.25</c:v>
                </c:pt>
                <c:pt idx="5892">
                  <c:v>66726.86</c:v>
                </c:pt>
                <c:pt idx="5893">
                  <c:v>66727.12</c:v>
                </c:pt>
                <c:pt idx="5894">
                  <c:v>66731.759999999995</c:v>
                </c:pt>
                <c:pt idx="5895">
                  <c:v>66732.03</c:v>
                </c:pt>
                <c:pt idx="5896">
                  <c:v>66741.570000000007</c:v>
                </c:pt>
                <c:pt idx="5897">
                  <c:v>66753.184999999998</c:v>
                </c:pt>
                <c:pt idx="5898">
                  <c:v>66757.304999999993</c:v>
                </c:pt>
                <c:pt idx="5899">
                  <c:v>66761.964999999997</c:v>
                </c:pt>
                <c:pt idx="5900">
                  <c:v>66773.714999999997</c:v>
                </c:pt>
                <c:pt idx="5901">
                  <c:v>66774.62</c:v>
                </c:pt>
                <c:pt idx="5902">
                  <c:v>66786.36</c:v>
                </c:pt>
                <c:pt idx="5903">
                  <c:v>66798.13</c:v>
                </c:pt>
                <c:pt idx="5904">
                  <c:v>66809.895000000004</c:v>
                </c:pt>
                <c:pt idx="5905">
                  <c:v>66821.59</c:v>
                </c:pt>
                <c:pt idx="5906">
                  <c:v>66833.14</c:v>
                </c:pt>
                <c:pt idx="5907">
                  <c:v>66844.764999999999</c:v>
                </c:pt>
                <c:pt idx="5908">
                  <c:v>66856.445000000007</c:v>
                </c:pt>
                <c:pt idx="5909">
                  <c:v>66868.085000000006</c:v>
                </c:pt>
                <c:pt idx="5910">
                  <c:v>66879.8</c:v>
                </c:pt>
                <c:pt idx="5911">
                  <c:v>66891.475000000006</c:v>
                </c:pt>
                <c:pt idx="5912">
                  <c:v>66903.154999999999</c:v>
                </c:pt>
                <c:pt idx="5913">
                  <c:v>66914.854999999996</c:v>
                </c:pt>
                <c:pt idx="5914">
                  <c:v>66926.414999999994</c:v>
                </c:pt>
                <c:pt idx="5915">
                  <c:v>66938.195000000007</c:v>
                </c:pt>
                <c:pt idx="5916">
                  <c:v>66949.820000000007</c:v>
                </c:pt>
                <c:pt idx="5917">
                  <c:v>66961.375</c:v>
                </c:pt>
                <c:pt idx="5918">
                  <c:v>66972.205000000002</c:v>
                </c:pt>
                <c:pt idx="5919">
                  <c:v>66983.94</c:v>
                </c:pt>
                <c:pt idx="5920">
                  <c:v>66995.12</c:v>
                </c:pt>
                <c:pt idx="5921">
                  <c:v>67006.115000000005</c:v>
                </c:pt>
                <c:pt idx="5922">
                  <c:v>67017.039999999994</c:v>
                </c:pt>
                <c:pt idx="5923">
                  <c:v>67028.429999999993</c:v>
                </c:pt>
                <c:pt idx="5924">
                  <c:v>67040.005000000005</c:v>
                </c:pt>
                <c:pt idx="5925">
                  <c:v>67051.425000000003</c:v>
                </c:pt>
                <c:pt idx="5926">
                  <c:v>67062.794999999998</c:v>
                </c:pt>
                <c:pt idx="5927">
                  <c:v>67074.44</c:v>
                </c:pt>
                <c:pt idx="5928">
                  <c:v>67085.440000000002</c:v>
                </c:pt>
                <c:pt idx="5929">
                  <c:v>67096.565000000002</c:v>
                </c:pt>
                <c:pt idx="5930">
                  <c:v>67108.175000000003</c:v>
                </c:pt>
                <c:pt idx="5931">
                  <c:v>67119.774999999994</c:v>
                </c:pt>
                <c:pt idx="5932">
                  <c:v>67131.554999999993</c:v>
                </c:pt>
                <c:pt idx="5933">
                  <c:v>67143.31</c:v>
                </c:pt>
                <c:pt idx="5934">
                  <c:v>67155.065000000002</c:v>
                </c:pt>
                <c:pt idx="5935">
                  <c:v>67166.8</c:v>
                </c:pt>
                <c:pt idx="5936">
                  <c:v>67178.5</c:v>
                </c:pt>
                <c:pt idx="5937">
                  <c:v>67190.244999999995</c:v>
                </c:pt>
                <c:pt idx="5938">
                  <c:v>67201.934999999998</c:v>
                </c:pt>
                <c:pt idx="5939">
                  <c:v>67213.63</c:v>
                </c:pt>
                <c:pt idx="5940">
                  <c:v>67225.3</c:v>
                </c:pt>
                <c:pt idx="5941">
                  <c:v>67236.964999999997</c:v>
                </c:pt>
                <c:pt idx="5942">
                  <c:v>67248.554999999993</c:v>
                </c:pt>
                <c:pt idx="5943">
                  <c:v>67260.33</c:v>
                </c:pt>
                <c:pt idx="5944">
                  <c:v>67272.035000000003</c:v>
                </c:pt>
                <c:pt idx="5945">
                  <c:v>67283.56</c:v>
                </c:pt>
                <c:pt idx="5946">
                  <c:v>67295.324999999997</c:v>
                </c:pt>
                <c:pt idx="5947">
                  <c:v>67306.804999999993</c:v>
                </c:pt>
                <c:pt idx="5948">
                  <c:v>67318.354999999996</c:v>
                </c:pt>
                <c:pt idx="5949">
                  <c:v>67330.03</c:v>
                </c:pt>
                <c:pt idx="5950">
                  <c:v>67341.72</c:v>
                </c:pt>
                <c:pt idx="5951">
                  <c:v>67353.475000000006</c:v>
                </c:pt>
                <c:pt idx="5952">
                  <c:v>67365.070000000007</c:v>
                </c:pt>
                <c:pt idx="5953">
                  <c:v>67376.684999999998</c:v>
                </c:pt>
                <c:pt idx="5954">
                  <c:v>67388.304999999993</c:v>
                </c:pt>
                <c:pt idx="5955">
                  <c:v>67400</c:v>
                </c:pt>
                <c:pt idx="5956">
                  <c:v>67411.684999999998</c:v>
                </c:pt>
                <c:pt idx="5957">
                  <c:v>67423.42</c:v>
                </c:pt>
                <c:pt idx="5958">
                  <c:v>67435.054999999993</c:v>
                </c:pt>
                <c:pt idx="5959">
                  <c:v>67446.664999999994</c:v>
                </c:pt>
                <c:pt idx="5960">
                  <c:v>67458.320000000007</c:v>
                </c:pt>
                <c:pt idx="5961">
                  <c:v>67469.964999999997</c:v>
                </c:pt>
                <c:pt idx="5962">
                  <c:v>67481.5</c:v>
                </c:pt>
                <c:pt idx="5963">
                  <c:v>67493.039999999994</c:v>
                </c:pt>
                <c:pt idx="5964">
                  <c:v>67504.55</c:v>
                </c:pt>
                <c:pt idx="5965">
                  <c:v>67516.145000000004</c:v>
                </c:pt>
                <c:pt idx="5966">
                  <c:v>67527.509999999995</c:v>
                </c:pt>
                <c:pt idx="5967">
                  <c:v>67539.11</c:v>
                </c:pt>
                <c:pt idx="5968">
                  <c:v>67550.850000000006</c:v>
                </c:pt>
                <c:pt idx="5969">
                  <c:v>67562.570000000007</c:v>
                </c:pt>
                <c:pt idx="5970">
                  <c:v>67574.23</c:v>
                </c:pt>
                <c:pt idx="5971">
                  <c:v>67585.895000000004</c:v>
                </c:pt>
                <c:pt idx="5972">
                  <c:v>67597.475000000006</c:v>
                </c:pt>
                <c:pt idx="5973">
                  <c:v>67609.145000000004</c:v>
                </c:pt>
                <c:pt idx="5974">
                  <c:v>67620.83</c:v>
                </c:pt>
                <c:pt idx="5975">
                  <c:v>67632.494999999995</c:v>
                </c:pt>
                <c:pt idx="5976">
                  <c:v>67644.184999999998</c:v>
                </c:pt>
                <c:pt idx="5977">
                  <c:v>67655.884999999995</c:v>
                </c:pt>
                <c:pt idx="5978">
                  <c:v>67667.514999999999</c:v>
                </c:pt>
                <c:pt idx="5979">
                  <c:v>67679.115000000005</c:v>
                </c:pt>
                <c:pt idx="5980">
                  <c:v>67690.740000000005</c:v>
                </c:pt>
                <c:pt idx="5981">
                  <c:v>67702.28</c:v>
                </c:pt>
                <c:pt idx="5982">
                  <c:v>67713.934999999998</c:v>
                </c:pt>
                <c:pt idx="5983">
                  <c:v>67725.570000000007</c:v>
                </c:pt>
                <c:pt idx="5984">
                  <c:v>67737.285000000003</c:v>
                </c:pt>
                <c:pt idx="5985">
                  <c:v>67749.02</c:v>
                </c:pt>
                <c:pt idx="5986">
                  <c:v>67760.61</c:v>
                </c:pt>
                <c:pt idx="5987">
                  <c:v>67772.195000000007</c:v>
                </c:pt>
                <c:pt idx="5988">
                  <c:v>67783.774999999994</c:v>
                </c:pt>
                <c:pt idx="5989">
                  <c:v>67788.085000000006</c:v>
                </c:pt>
                <c:pt idx="5990">
                  <c:v>67795.794999999998</c:v>
                </c:pt>
                <c:pt idx="5991">
                  <c:v>67807.425000000003</c:v>
                </c:pt>
                <c:pt idx="5992">
                  <c:v>67819.104999999996</c:v>
                </c:pt>
                <c:pt idx="5993">
                  <c:v>67830.8</c:v>
                </c:pt>
                <c:pt idx="5994">
                  <c:v>67842.429999999993</c:v>
                </c:pt>
                <c:pt idx="5995">
                  <c:v>67854.13</c:v>
                </c:pt>
                <c:pt idx="5996">
                  <c:v>67865.714999999997</c:v>
                </c:pt>
                <c:pt idx="5997">
                  <c:v>67877.354999999996</c:v>
                </c:pt>
                <c:pt idx="5998">
                  <c:v>67888.895000000004</c:v>
                </c:pt>
                <c:pt idx="5999">
                  <c:v>67900.52</c:v>
                </c:pt>
                <c:pt idx="6000">
                  <c:v>67912.149999999994</c:v>
                </c:pt>
                <c:pt idx="6001">
                  <c:v>67923.854999999996</c:v>
                </c:pt>
                <c:pt idx="6002">
                  <c:v>67935.354999999996</c:v>
                </c:pt>
                <c:pt idx="6003">
                  <c:v>67946.895000000004</c:v>
                </c:pt>
                <c:pt idx="6004">
                  <c:v>67957.899999999994</c:v>
                </c:pt>
                <c:pt idx="6005">
                  <c:v>67969.56</c:v>
                </c:pt>
                <c:pt idx="6006">
                  <c:v>67981.225000000006</c:v>
                </c:pt>
                <c:pt idx="6007">
                  <c:v>67992.875</c:v>
                </c:pt>
                <c:pt idx="6008">
                  <c:v>68004.595000000001</c:v>
                </c:pt>
                <c:pt idx="6009">
                  <c:v>68016.240000000005</c:v>
                </c:pt>
                <c:pt idx="6010">
                  <c:v>68027.945000000007</c:v>
                </c:pt>
                <c:pt idx="6011">
                  <c:v>68039.63</c:v>
                </c:pt>
                <c:pt idx="6012">
                  <c:v>68051.27</c:v>
                </c:pt>
                <c:pt idx="6013">
                  <c:v>68062.804999999993</c:v>
                </c:pt>
                <c:pt idx="6014">
                  <c:v>68074.395000000004</c:v>
                </c:pt>
                <c:pt idx="6015">
                  <c:v>68086.035000000003</c:v>
                </c:pt>
                <c:pt idx="6016">
                  <c:v>68097.649999999994</c:v>
                </c:pt>
                <c:pt idx="6017">
                  <c:v>68109.16</c:v>
                </c:pt>
                <c:pt idx="6018">
                  <c:v>68120.794999999998</c:v>
                </c:pt>
                <c:pt idx="6019">
                  <c:v>68132.12</c:v>
                </c:pt>
                <c:pt idx="6020">
                  <c:v>68143.755000000005</c:v>
                </c:pt>
                <c:pt idx="6021">
                  <c:v>68155.455000000002</c:v>
                </c:pt>
                <c:pt idx="6022">
                  <c:v>68167.154999999999</c:v>
                </c:pt>
                <c:pt idx="6023">
                  <c:v>68178.494999999995</c:v>
                </c:pt>
                <c:pt idx="6024">
                  <c:v>68190.145000000004</c:v>
                </c:pt>
                <c:pt idx="6025">
                  <c:v>68201.794999999998</c:v>
                </c:pt>
                <c:pt idx="6026">
                  <c:v>68213.539999999994</c:v>
                </c:pt>
                <c:pt idx="6027">
                  <c:v>68225.164999999994</c:v>
                </c:pt>
                <c:pt idx="6028">
                  <c:v>68236.804999999993</c:v>
                </c:pt>
                <c:pt idx="6029">
                  <c:v>68248.320000000007</c:v>
                </c:pt>
                <c:pt idx="6030">
                  <c:v>68259.98</c:v>
                </c:pt>
                <c:pt idx="6031">
                  <c:v>68271.08</c:v>
                </c:pt>
                <c:pt idx="6032">
                  <c:v>68281.899999999994</c:v>
                </c:pt>
                <c:pt idx="6033">
                  <c:v>68293.164999999994</c:v>
                </c:pt>
                <c:pt idx="6034">
                  <c:v>68304.085000000006</c:v>
                </c:pt>
                <c:pt idx="6035">
                  <c:v>68315.365000000005</c:v>
                </c:pt>
                <c:pt idx="6036">
                  <c:v>68326.89</c:v>
                </c:pt>
                <c:pt idx="6037">
                  <c:v>68338.55</c:v>
                </c:pt>
                <c:pt idx="6038">
                  <c:v>68350.16</c:v>
                </c:pt>
                <c:pt idx="6039">
                  <c:v>68361.75</c:v>
                </c:pt>
                <c:pt idx="6040">
                  <c:v>68373.384999999995</c:v>
                </c:pt>
                <c:pt idx="6041">
                  <c:v>68384.44</c:v>
                </c:pt>
                <c:pt idx="6042">
                  <c:v>68395.47</c:v>
                </c:pt>
                <c:pt idx="6043">
                  <c:v>68406.654999999999</c:v>
                </c:pt>
                <c:pt idx="6044">
                  <c:v>68408.264999999999</c:v>
                </c:pt>
                <c:pt idx="6045">
                  <c:v>68419.98</c:v>
                </c:pt>
                <c:pt idx="6046">
                  <c:v>68431.505000000005</c:v>
                </c:pt>
                <c:pt idx="6047">
                  <c:v>68443.074999999997</c:v>
                </c:pt>
                <c:pt idx="6048">
                  <c:v>68454.645000000004</c:v>
                </c:pt>
                <c:pt idx="6049">
                  <c:v>68466.264999999999</c:v>
                </c:pt>
                <c:pt idx="6050">
                  <c:v>68477.264999999999</c:v>
                </c:pt>
                <c:pt idx="6051">
                  <c:v>68488.23</c:v>
                </c:pt>
                <c:pt idx="6052">
                  <c:v>68499.399999999994</c:v>
                </c:pt>
                <c:pt idx="6053">
                  <c:v>68510.585000000006</c:v>
                </c:pt>
                <c:pt idx="6054">
                  <c:v>68521.875</c:v>
                </c:pt>
                <c:pt idx="6055">
                  <c:v>68532.975000000006</c:v>
                </c:pt>
                <c:pt idx="6056">
                  <c:v>68543.81</c:v>
                </c:pt>
                <c:pt idx="6057">
                  <c:v>68554.899999999994</c:v>
                </c:pt>
                <c:pt idx="6058">
                  <c:v>68566.164999999994</c:v>
                </c:pt>
                <c:pt idx="6059">
                  <c:v>68577.365000000005</c:v>
                </c:pt>
                <c:pt idx="6060">
                  <c:v>68588.595000000001</c:v>
                </c:pt>
                <c:pt idx="6061">
                  <c:v>68599.744999999995</c:v>
                </c:pt>
                <c:pt idx="6062">
                  <c:v>68610.929999999993</c:v>
                </c:pt>
                <c:pt idx="6063">
                  <c:v>68621.884999999995</c:v>
                </c:pt>
                <c:pt idx="6064">
                  <c:v>68632.725000000006</c:v>
                </c:pt>
                <c:pt idx="6065">
                  <c:v>68643.764999999999</c:v>
                </c:pt>
                <c:pt idx="6066">
                  <c:v>68654.985000000001</c:v>
                </c:pt>
                <c:pt idx="6067">
                  <c:v>68665.934999999998</c:v>
                </c:pt>
                <c:pt idx="6068">
                  <c:v>68677.56</c:v>
                </c:pt>
                <c:pt idx="6069">
                  <c:v>68688.354999999996</c:v>
                </c:pt>
                <c:pt idx="6070">
                  <c:v>68699.7</c:v>
                </c:pt>
                <c:pt idx="6071">
                  <c:v>68710.845000000001</c:v>
                </c:pt>
                <c:pt idx="6072">
                  <c:v>68722.104999999996</c:v>
                </c:pt>
                <c:pt idx="6073">
                  <c:v>68733.33</c:v>
                </c:pt>
                <c:pt idx="6074">
                  <c:v>68744.649999999994</c:v>
                </c:pt>
                <c:pt idx="6075">
                  <c:v>68755.759999999995</c:v>
                </c:pt>
                <c:pt idx="6076">
                  <c:v>68766.955000000002</c:v>
                </c:pt>
                <c:pt idx="6077">
                  <c:v>68778.255000000005</c:v>
                </c:pt>
                <c:pt idx="6078">
                  <c:v>68789.244999999995</c:v>
                </c:pt>
                <c:pt idx="6079">
                  <c:v>68800.845000000001</c:v>
                </c:pt>
                <c:pt idx="6080">
                  <c:v>68812.039999999994</c:v>
                </c:pt>
                <c:pt idx="6081">
                  <c:v>68823.289999999994</c:v>
                </c:pt>
                <c:pt idx="6082">
                  <c:v>68834.404999999999</c:v>
                </c:pt>
                <c:pt idx="6083">
                  <c:v>68846.085000000006</c:v>
                </c:pt>
                <c:pt idx="6084">
                  <c:v>68857.684999999998</c:v>
                </c:pt>
                <c:pt idx="6085">
                  <c:v>68869.34</c:v>
                </c:pt>
                <c:pt idx="6086">
                  <c:v>68880.884999999995</c:v>
                </c:pt>
                <c:pt idx="6087">
                  <c:v>68892.475000000006</c:v>
                </c:pt>
                <c:pt idx="6088">
                  <c:v>68904.074999999997</c:v>
                </c:pt>
                <c:pt idx="6089">
                  <c:v>68915.63</c:v>
                </c:pt>
                <c:pt idx="6090">
                  <c:v>68927.274999999994</c:v>
                </c:pt>
                <c:pt idx="6091">
                  <c:v>68938.914999999994</c:v>
                </c:pt>
                <c:pt idx="6092">
                  <c:v>68950.539999999994</c:v>
                </c:pt>
                <c:pt idx="6093">
                  <c:v>68962.054999999993</c:v>
                </c:pt>
                <c:pt idx="6094">
                  <c:v>68973.725000000006</c:v>
                </c:pt>
                <c:pt idx="6095">
                  <c:v>68985.464999999997</c:v>
                </c:pt>
                <c:pt idx="6096">
                  <c:v>68997.195000000007</c:v>
                </c:pt>
                <c:pt idx="6097">
                  <c:v>69008.84</c:v>
                </c:pt>
                <c:pt idx="6098">
                  <c:v>69020.315000000002</c:v>
                </c:pt>
                <c:pt idx="6099">
                  <c:v>69032.065000000002</c:v>
                </c:pt>
                <c:pt idx="6100">
                  <c:v>69043.815000000002</c:v>
                </c:pt>
                <c:pt idx="6101">
                  <c:v>69055.539999999994</c:v>
                </c:pt>
                <c:pt idx="6102">
                  <c:v>69067.214999999997</c:v>
                </c:pt>
                <c:pt idx="6103">
                  <c:v>69078.375</c:v>
                </c:pt>
                <c:pt idx="6104">
                  <c:v>69089.774999999994</c:v>
                </c:pt>
                <c:pt idx="6105">
                  <c:v>69101.464999999997</c:v>
                </c:pt>
                <c:pt idx="6106">
                  <c:v>69111.91</c:v>
                </c:pt>
                <c:pt idx="6107">
                  <c:v>69123.149999999994</c:v>
                </c:pt>
                <c:pt idx="6108">
                  <c:v>69134.81</c:v>
                </c:pt>
                <c:pt idx="6109">
                  <c:v>69146.494999999995</c:v>
                </c:pt>
                <c:pt idx="6110">
                  <c:v>69158.175000000003</c:v>
                </c:pt>
                <c:pt idx="6111">
                  <c:v>69169.815000000002</c:v>
                </c:pt>
                <c:pt idx="6112">
                  <c:v>69181.395000000004</c:v>
                </c:pt>
                <c:pt idx="6113">
                  <c:v>69192.929999999993</c:v>
                </c:pt>
                <c:pt idx="6114">
                  <c:v>69204.53</c:v>
                </c:pt>
                <c:pt idx="6115">
                  <c:v>69216.17</c:v>
                </c:pt>
                <c:pt idx="6116">
                  <c:v>69227.77</c:v>
                </c:pt>
                <c:pt idx="6117">
                  <c:v>69239.434999999998</c:v>
                </c:pt>
                <c:pt idx="6118">
                  <c:v>69251.184999999998</c:v>
                </c:pt>
                <c:pt idx="6119">
                  <c:v>69262.95</c:v>
                </c:pt>
                <c:pt idx="6120">
                  <c:v>69274.720000000001</c:v>
                </c:pt>
                <c:pt idx="6121">
                  <c:v>69286.285000000003</c:v>
                </c:pt>
                <c:pt idx="6122">
                  <c:v>69297.73</c:v>
                </c:pt>
                <c:pt idx="6123">
                  <c:v>69309.345000000001</c:v>
                </c:pt>
                <c:pt idx="6124">
                  <c:v>69321.054999999993</c:v>
                </c:pt>
                <c:pt idx="6125">
                  <c:v>69332.615000000005</c:v>
                </c:pt>
                <c:pt idx="6126">
                  <c:v>69344.255000000005</c:v>
                </c:pt>
                <c:pt idx="6127">
                  <c:v>69355.94</c:v>
                </c:pt>
                <c:pt idx="6128">
                  <c:v>69367.524999999994</c:v>
                </c:pt>
                <c:pt idx="6129">
                  <c:v>69379.259999999995</c:v>
                </c:pt>
                <c:pt idx="6130">
                  <c:v>69390.815000000002</c:v>
                </c:pt>
                <c:pt idx="6131">
                  <c:v>69402.434999999998</c:v>
                </c:pt>
                <c:pt idx="6132">
                  <c:v>69414.054999999993</c:v>
                </c:pt>
                <c:pt idx="6133">
                  <c:v>69425.695000000007</c:v>
                </c:pt>
                <c:pt idx="6134">
                  <c:v>69437.175000000003</c:v>
                </c:pt>
                <c:pt idx="6135">
                  <c:v>69448.84</c:v>
                </c:pt>
                <c:pt idx="6136">
                  <c:v>69460.475000000006</c:v>
                </c:pt>
                <c:pt idx="6137">
                  <c:v>69472.115000000005</c:v>
                </c:pt>
                <c:pt idx="6138">
                  <c:v>69483.735000000001</c:v>
                </c:pt>
                <c:pt idx="6139">
                  <c:v>69495.384999999995</c:v>
                </c:pt>
                <c:pt idx="6140">
                  <c:v>69507.115000000005</c:v>
                </c:pt>
                <c:pt idx="6141">
                  <c:v>69518.735000000001</c:v>
                </c:pt>
                <c:pt idx="6142">
                  <c:v>69529.975000000006</c:v>
                </c:pt>
                <c:pt idx="6143">
                  <c:v>69541.705000000002</c:v>
                </c:pt>
                <c:pt idx="6144">
                  <c:v>69553.414999999994</c:v>
                </c:pt>
                <c:pt idx="6145">
                  <c:v>69565.044999999998</c:v>
                </c:pt>
                <c:pt idx="6146">
                  <c:v>69576.705000000002</c:v>
                </c:pt>
                <c:pt idx="6147">
                  <c:v>69588.324999999997</c:v>
                </c:pt>
                <c:pt idx="6148">
                  <c:v>69599.97</c:v>
                </c:pt>
                <c:pt idx="6149">
                  <c:v>69611.654999999999</c:v>
                </c:pt>
                <c:pt idx="6150">
                  <c:v>69623.41</c:v>
                </c:pt>
                <c:pt idx="6151">
                  <c:v>69635.044999999998</c:v>
                </c:pt>
                <c:pt idx="6152">
                  <c:v>69646.679999999993</c:v>
                </c:pt>
                <c:pt idx="6153">
                  <c:v>69658.37</c:v>
                </c:pt>
                <c:pt idx="6154">
                  <c:v>69669.919999999998</c:v>
                </c:pt>
                <c:pt idx="6155">
                  <c:v>69681.595000000001</c:v>
                </c:pt>
                <c:pt idx="6156">
                  <c:v>69693.240000000005</c:v>
                </c:pt>
                <c:pt idx="6157">
                  <c:v>69704.815000000002</c:v>
                </c:pt>
                <c:pt idx="6158">
                  <c:v>69715.985000000001</c:v>
                </c:pt>
                <c:pt idx="6159">
                  <c:v>69727.475000000006</c:v>
                </c:pt>
                <c:pt idx="6160">
                  <c:v>69739.125</c:v>
                </c:pt>
                <c:pt idx="6161">
                  <c:v>69750.78</c:v>
                </c:pt>
                <c:pt idx="6162">
                  <c:v>69762.485000000001</c:v>
                </c:pt>
                <c:pt idx="6163">
                  <c:v>69774.149999999994</c:v>
                </c:pt>
                <c:pt idx="6164">
                  <c:v>69785.509999999995</c:v>
                </c:pt>
                <c:pt idx="6165">
                  <c:v>69797.175000000003</c:v>
                </c:pt>
                <c:pt idx="6166">
                  <c:v>69808.91</c:v>
                </c:pt>
                <c:pt idx="6167">
                  <c:v>69819.63</c:v>
                </c:pt>
                <c:pt idx="6168">
                  <c:v>69831.360000000001</c:v>
                </c:pt>
                <c:pt idx="6169">
                  <c:v>69843.070000000007</c:v>
                </c:pt>
                <c:pt idx="6170">
                  <c:v>69854.705000000002</c:v>
                </c:pt>
                <c:pt idx="6171">
                  <c:v>69866.38</c:v>
                </c:pt>
                <c:pt idx="6172">
                  <c:v>69878.03</c:v>
                </c:pt>
                <c:pt idx="6173">
                  <c:v>69889.514999999999</c:v>
                </c:pt>
                <c:pt idx="6174">
                  <c:v>69901.210000000006</c:v>
                </c:pt>
                <c:pt idx="6175">
                  <c:v>69912.315000000002</c:v>
                </c:pt>
                <c:pt idx="6176">
                  <c:v>69923.83</c:v>
                </c:pt>
                <c:pt idx="6177">
                  <c:v>69935.460000000006</c:v>
                </c:pt>
                <c:pt idx="6178">
                  <c:v>69947.05</c:v>
                </c:pt>
                <c:pt idx="6179">
                  <c:v>69958.804999999993</c:v>
                </c:pt>
                <c:pt idx="6180">
                  <c:v>69970.324999999997</c:v>
                </c:pt>
                <c:pt idx="6181">
                  <c:v>69982.035000000003</c:v>
                </c:pt>
                <c:pt idx="6182">
                  <c:v>69993.649999999994</c:v>
                </c:pt>
                <c:pt idx="6183">
                  <c:v>70005.274999999994</c:v>
                </c:pt>
                <c:pt idx="6184">
                  <c:v>70016.97</c:v>
                </c:pt>
                <c:pt idx="6185">
                  <c:v>70028.59</c:v>
                </c:pt>
                <c:pt idx="6186">
                  <c:v>70040.225000000006</c:v>
                </c:pt>
                <c:pt idx="6187">
                  <c:v>70051.875</c:v>
                </c:pt>
                <c:pt idx="6188">
                  <c:v>70063.494999999995</c:v>
                </c:pt>
                <c:pt idx="6189">
                  <c:v>70075.11</c:v>
                </c:pt>
                <c:pt idx="6190">
                  <c:v>70086.67</c:v>
                </c:pt>
                <c:pt idx="6191">
                  <c:v>70098.25</c:v>
                </c:pt>
                <c:pt idx="6192">
                  <c:v>70109.794999999998</c:v>
                </c:pt>
                <c:pt idx="6193">
                  <c:v>70121.425000000003</c:v>
                </c:pt>
                <c:pt idx="6194">
                  <c:v>70132.91</c:v>
                </c:pt>
                <c:pt idx="6195">
                  <c:v>70144.535000000003</c:v>
                </c:pt>
                <c:pt idx="6196">
                  <c:v>70156.184999999998</c:v>
                </c:pt>
                <c:pt idx="6197">
                  <c:v>70167.895000000004</c:v>
                </c:pt>
                <c:pt idx="6198">
                  <c:v>70179.634999999995</c:v>
                </c:pt>
                <c:pt idx="6199">
                  <c:v>70190.994999999995</c:v>
                </c:pt>
                <c:pt idx="6200">
                  <c:v>70202.675000000003</c:v>
                </c:pt>
                <c:pt idx="6201">
                  <c:v>70214.315000000002</c:v>
                </c:pt>
                <c:pt idx="6202">
                  <c:v>70226.09</c:v>
                </c:pt>
                <c:pt idx="6203">
                  <c:v>70237.75</c:v>
                </c:pt>
                <c:pt idx="6204">
                  <c:v>70249.31</c:v>
                </c:pt>
                <c:pt idx="6205">
                  <c:v>70260.735000000001</c:v>
                </c:pt>
                <c:pt idx="6206">
                  <c:v>70272.304999999993</c:v>
                </c:pt>
                <c:pt idx="6207">
                  <c:v>70283.87</c:v>
                </c:pt>
                <c:pt idx="6208">
                  <c:v>70295.59</c:v>
                </c:pt>
                <c:pt idx="6209">
                  <c:v>70307.13</c:v>
                </c:pt>
                <c:pt idx="6210">
                  <c:v>70318.294999999998</c:v>
                </c:pt>
                <c:pt idx="6211">
                  <c:v>70329.945000000007</c:v>
                </c:pt>
                <c:pt idx="6212">
                  <c:v>70341.585000000006</c:v>
                </c:pt>
                <c:pt idx="6213">
                  <c:v>70353.205000000002</c:v>
                </c:pt>
                <c:pt idx="6214">
                  <c:v>70364.835000000006</c:v>
                </c:pt>
                <c:pt idx="6215">
                  <c:v>70376.3</c:v>
                </c:pt>
                <c:pt idx="6216">
                  <c:v>70387.595000000001</c:v>
                </c:pt>
                <c:pt idx="6217">
                  <c:v>70399.23</c:v>
                </c:pt>
                <c:pt idx="6218">
                  <c:v>70409.460000000006</c:v>
                </c:pt>
                <c:pt idx="6219">
                  <c:v>70420.89</c:v>
                </c:pt>
                <c:pt idx="6220">
                  <c:v>70432.490000000005</c:v>
                </c:pt>
                <c:pt idx="6221">
                  <c:v>70444.12</c:v>
                </c:pt>
                <c:pt idx="6222">
                  <c:v>70455.774999999994</c:v>
                </c:pt>
                <c:pt idx="6223">
                  <c:v>70464.865000000005</c:v>
                </c:pt>
                <c:pt idx="6224">
                  <c:v>70476.59</c:v>
                </c:pt>
                <c:pt idx="6225">
                  <c:v>70488.384999999995</c:v>
                </c:pt>
                <c:pt idx="6226">
                  <c:v>70500.070000000007</c:v>
                </c:pt>
                <c:pt idx="6227">
                  <c:v>70511.735000000001</c:v>
                </c:pt>
                <c:pt idx="6228">
                  <c:v>70522.455000000002</c:v>
                </c:pt>
                <c:pt idx="6229">
                  <c:v>70524.09</c:v>
                </c:pt>
                <c:pt idx="6230">
                  <c:v>70535.7</c:v>
                </c:pt>
                <c:pt idx="6231">
                  <c:v>70547.37</c:v>
                </c:pt>
                <c:pt idx="6232">
                  <c:v>70559.035000000003</c:v>
                </c:pt>
                <c:pt idx="6233">
                  <c:v>70570.73</c:v>
                </c:pt>
                <c:pt idx="6234">
                  <c:v>70582.48</c:v>
                </c:pt>
                <c:pt idx="6235">
                  <c:v>70594.17</c:v>
                </c:pt>
                <c:pt idx="6236">
                  <c:v>70605.945000000007</c:v>
                </c:pt>
                <c:pt idx="6237">
                  <c:v>70617.304999999993</c:v>
                </c:pt>
                <c:pt idx="6238">
                  <c:v>70628.865000000005</c:v>
                </c:pt>
                <c:pt idx="6239">
                  <c:v>70640.535000000003</c:v>
                </c:pt>
                <c:pt idx="6240">
                  <c:v>70652.12</c:v>
                </c:pt>
                <c:pt idx="6241">
                  <c:v>70663.744999999995</c:v>
                </c:pt>
                <c:pt idx="6242">
                  <c:v>70675.345000000001</c:v>
                </c:pt>
                <c:pt idx="6243">
                  <c:v>70687.005000000005</c:v>
                </c:pt>
                <c:pt idx="6244">
                  <c:v>70698.710000000006</c:v>
                </c:pt>
                <c:pt idx="6245">
                  <c:v>70710.13</c:v>
                </c:pt>
                <c:pt idx="6246">
                  <c:v>70721.865000000005</c:v>
                </c:pt>
                <c:pt idx="6247">
                  <c:v>70733.574999999997</c:v>
                </c:pt>
                <c:pt idx="6248">
                  <c:v>70745.255000000005</c:v>
                </c:pt>
                <c:pt idx="6249">
                  <c:v>70756.964999999997</c:v>
                </c:pt>
                <c:pt idx="6250">
                  <c:v>70768.464999999997</c:v>
                </c:pt>
                <c:pt idx="6251">
                  <c:v>70780.205000000002</c:v>
                </c:pt>
                <c:pt idx="6252">
                  <c:v>70791.945000000007</c:v>
                </c:pt>
                <c:pt idx="6253">
                  <c:v>70803.61</c:v>
                </c:pt>
                <c:pt idx="6254">
                  <c:v>70815.324999999997</c:v>
                </c:pt>
                <c:pt idx="6255">
                  <c:v>70827.03</c:v>
                </c:pt>
                <c:pt idx="6256">
                  <c:v>70838.735000000001</c:v>
                </c:pt>
                <c:pt idx="6257">
                  <c:v>70850.425000000003</c:v>
                </c:pt>
                <c:pt idx="6258">
                  <c:v>70860.27</c:v>
                </c:pt>
                <c:pt idx="6259">
                  <c:v>70872.024999999994</c:v>
                </c:pt>
                <c:pt idx="6260">
                  <c:v>70883.759999999995</c:v>
                </c:pt>
                <c:pt idx="6261">
                  <c:v>70893.929999999993</c:v>
                </c:pt>
                <c:pt idx="6262">
                  <c:v>70903.839999999997</c:v>
                </c:pt>
                <c:pt idx="6263">
                  <c:v>70915.544999999998</c:v>
                </c:pt>
                <c:pt idx="6264">
                  <c:v>70927.214999999997</c:v>
                </c:pt>
                <c:pt idx="6265">
                  <c:v>70938.845000000001</c:v>
                </c:pt>
                <c:pt idx="6266">
                  <c:v>70950.554999999993</c:v>
                </c:pt>
                <c:pt idx="6267">
                  <c:v>70962.324999999997</c:v>
                </c:pt>
                <c:pt idx="6268">
                  <c:v>70974.054999999993</c:v>
                </c:pt>
                <c:pt idx="6269">
                  <c:v>70985.820000000007</c:v>
                </c:pt>
                <c:pt idx="6270">
                  <c:v>70997.304999999993</c:v>
                </c:pt>
                <c:pt idx="6271">
                  <c:v>71008.574999999997</c:v>
                </c:pt>
                <c:pt idx="6272">
                  <c:v>71020.154999999999</c:v>
                </c:pt>
                <c:pt idx="6273">
                  <c:v>71031.789999999994</c:v>
                </c:pt>
                <c:pt idx="6274">
                  <c:v>71043.3</c:v>
                </c:pt>
                <c:pt idx="6275">
                  <c:v>71055.070000000007</c:v>
                </c:pt>
                <c:pt idx="6276">
                  <c:v>71066.804999999993</c:v>
                </c:pt>
                <c:pt idx="6277">
                  <c:v>71078.544999999998</c:v>
                </c:pt>
                <c:pt idx="6278">
                  <c:v>71090.095000000001</c:v>
                </c:pt>
                <c:pt idx="6279">
                  <c:v>71101.854999999996</c:v>
                </c:pt>
                <c:pt idx="6280">
                  <c:v>71112.604999999996</c:v>
                </c:pt>
                <c:pt idx="6281">
                  <c:v>71124.350000000006</c:v>
                </c:pt>
                <c:pt idx="6282">
                  <c:v>71136.100000000006</c:v>
                </c:pt>
                <c:pt idx="6283">
                  <c:v>71147.820000000007</c:v>
                </c:pt>
                <c:pt idx="6284">
                  <c:v>71158.16</c:v>
                </c:pt>
                <c:pt idx="6285">
                  <c:v>71169.684999999998</c:v>
                </c:pt>
                <c:pt idx="6286">
                  <c:v>71181.455000000002</c:v>
                </c:pt>
                <c:pt idx="6287">
                  <c:v>71193.145000000004</c:v>
                </c:pt>
                <c:pt idx="6288">
                  <c:v>71204.88</c:v>
                </c:pt>
                <c:pt idx="6289">
                  <c:v>71216.544999999998</c:v>
                </c:pt>
                <c:pt idx="6290">
                  <c:v>71228.125</c:v>
                </c:pt>
                <c:pt idx="6291">
                  <c:v>71239.56</c:v>
                </c:pt>
                <c:pt idx="6292">
                  <c:v>71251.244999999995</c:v>
                </c:pt>
                <c:pt idx="6293">
                  <c:v>71262.89</c:v>
                </c:pt>
                <c:pt idx="6294">
                  <c:v>71274.414999999994</c:v>
                </c:pt>
                <c:pt idx="6295">
                  <c:v>71285.975000000006</c:v>
                </c:pt>
                <c:pt idx="6296">
                  <c:v>71297.710000000006</c:v>
                </c:pt>
                <c:pt idx="6297">
                  <c:v>71309.434999999998</c:v>
                </c:pt>
                <c:pt idx="6298">
                  <c:v>71321.035000000003</c:v>
                </c:pt>
                <c:pt idx="6299">
                  <c:v>71332.634999999995</c:v>
                </c:pt>
                <c:pt idx="6300">
                  <c:v>71344.184999999998</c:v>
                </c:pt>
                <c:pt idx="6301">
                  <c:v>71355.854999999996</c:v>
                </c:pt>
                <c:pt idx="6302">
                  <c:v>71367.39</c:v>
                </c:pt>
                <c:pt idx="6303">
                  <c:v>71378.865000000005</c:v>
                </c:pt>
                <c:pt idx="6304">
                  <c:v>71390.425000000003</c:v>
                </c:pt>
                <c:pt idx="6305">
                  <c:v>71402.044999999998</c:v>
                </c:pt>
                <c:pt idx="6306">
                  <c:v>71413.645000000004</c:v>
                </c:pt>
                <c:pt idx="6307">
                  <c:v>71425.035000000003</c:v>
                </c:pt>
                <c:pt idx="6308">
                  <c:v>71436.744999999995</c:v>
                </c:pt>
                <c:pt idx="6309">
                  <c:v>71448.375</c:v>
                </c:pt>
                <c:pt idx="6310">
                  <c:v>71459.955000000002</c:v>
                </c:pt>
                <c:pt idx="6311">
                  <c:v>71471.38</c:v>
                </c:pt>
                <c:pt idx="6312">
                  <c:v>71482.8</c:v>
                </c:pt>
                <c:pt idx="6313">
                  <c:v>71494.429999999993</c:v>
                </c:pt>
                <c:pt idx="6314">
                  <c:v>71506.09</c:v>
                </c:pt>
                <c:pt idx="6315">
                  <c:v>71517.72</c:v>
                </c:pt>
                <c:pt idx="6316">
                  <c:v>71529.384999999995</c:v>
                </c:pt>
                <c:pt idx="6317">
                  <c:v>71541.035000000003</c:v>
                </c:pt>
                <c:pt idx="6318">
                  <c:v>71552.61</c:v>
                </c:pt>
                <c:pt idx="6319">
                  <c:v>71564.210000000006</c:v>
                </c:pt>
                <c:pt idx="6320">
                  <c:v>71575.865000000005</c:v>
                </c:pt>
                <c:pt idx="6321">
                  <c:v>71586.345000000001</c:v>
                </c:pt>
                <c:pt idx="6322">
                  <c:v>71597.789999999994</c:v>
                </c:pt>
                <c:pt idx="6323">
                  <c:v>71609.345000000001</c:v>
                </c:pt>
                <c:pt idx="6324">
                  <c:v>71620.934999999998</c:v>
                </c:pt>
                <c:pt idx="6325">
                  <c:v>71632.63</c:v>
                </c:pt>
                <c:pt idx="6326">
                  <c:v>71643.77</c:v>
                </c:pt>
                <c:pt idx="6327">
                  <c:v>71655.494999999995</c:v>
                </c:pt>
                <c:pt idx="6328">
                  <c:v>71659.235000000001</c:v>
                </c:pt>
                <c:pt idx="6329">
                  <c:v>71670.975000000006</c:v>
                </c:pt>
                <c:pt idx="6330">
                  <c:v>71682.55</c:v>
                </c:pt>
                <c:pt idx="6331">
                  <c:v>71694.19</c:v>
                </c:pt>
                <c:pt idx="6332">
                  <c:v>71705.414999999994</c:v>
                </c:pt>
                <c:pt idx="6333">
                  <c:v>71717.024999999994</c:v>
                </c:pt>
                <c:pt idx="6334">
                  <c:v>71728.58</c:v>
                </c:pt>
                <c:pt idx="6335">
                  <c:v>71740.285000000003</c:v>
                </c:pt>
                <c:pt idx="6336">
                  <c:v>71751.64</c:v>
                </c:pt>
                <c:pt idx="6337">
                  <c:v>71763.054999999993</c:v>
                </c:pt>
                <c:pt idx="6338">
                  <c:v>71774.675000000003</c:v>
                </c:pt>
                <c:pt idx="6339">
                  <c:v>71786.074999999997</c:v>
                </c:pt>
                <c:pt idx="6340">
                  <c:v>71797.285000000003</c:v>
                </c:pt>
                <c:pt idx="6341">
                  <c:v>71808.934999999998</c:v>
                </c:pt>
                <c:pt idx="6342">
                  <c:v>71820.554999999993</c:v>
                </c:pt>
                <c:pt idx="6343">
                  <c:v>71832.17</c:v>
                </c:pt>
                <c:pt idx="6344">
                  <c:v>71843.22</c:v>
                </c:pt>
                <c:pt idx="6345">
                  <c:v>71854.850000000006</c:v>
                </c:pt>
                <c:pt idx="6346">
                  <c:v>71866.460000000006</c:v>
                </c:pt>
                <c:pt idx="6347">
                  <c:v>71878.054999999993</c:v>
                </c:pt>
                <c:pt idx="6348">
                  <c:v>71889.73</c:v>
                </c:pt>
                <c:pt idx="6349">
                  <c:v>71901.365000000005</c:v>
                </c:pt>
                <c:pt idx="6350">
                  <c:v>71912.98</c:v>
                </c:pt>
                <c:pt idx="6351">
                  <c:v>71924.354999999996</c:v>
                </c:pt>
                <c:pt idx="6352">
                  <c:v>71935.960000000006</c:v>
                </c:pt>
                <c:pt idx="6353">
                  <c:v>71947.574999999997</c:v>
                </c:pt>
                <c:pt idx="6354">
                  <c:v>71959.199999999997</c:v>
                </c:pt>
                <c:pt idx="6355">
                  <c:v>71970.824999999997</c:v>
                </c:pt>
                <c:pt idx="6356">
                  <c:v>71982.494999999995</c:v>
                </c:pt>
                <c:pt idx="6357">
                  <c:v>71994.05</c:v>
                </c:pt>
                <c:pt idx="6358">
                  <c:v>72004.804999999993</c:v>
                </c:pt>
                <c:pt idx="6359">
                  <c:v>72016.460000000006</c:v>
                </c:pt>
                <c:pt idx="6360">
                  <c:v>72028.104999999996</c:v>
                </c:pt>
                <c:pt idx="6361">
                  <c:v>72039.235000000001</c:v>
                </c:pt>
                <c:pt idx="6362">
                  <c:v>72050.86</c:v>
                </c:pt>
                <c:pt idx="6363">
                  <c:v>72062.47</c:v>
                </c:pt>
                <c:pt idx="6364">
                  <c:v>72074.115000000005</c:v>
                </c:pt>
                <c:pt idx="6365">
                  <c:v>72085.600000000006</c:v>
                </c:pt>
                <c:pt idx="6366">
                  <c:v>72097.225000000006</c:v>
                </c:pt>
                <c:pt idx="6367">
                  <c:v>72108.865000000005</c:v>
                </c:pt>
                <c:pt idx="6368">
                  <c:v>72120.3</c:v>
                </c:pt>
                <c:pt idx="6369">
                  <c:v>72131.895000000004</c:v>
                </c:pt>
                <c:pt idx="6370">
                  <c:v>72143.48</c:v>
                </c:pt>
                <c:pt idx="6371">
                  <c:v>72155.095000000001</c:v>
                </c:pt>
                <c:pt idx="6372">
                  <c:v>72166.59</c:v>
                </c:pt>
                <c:pt idx="6373">
                  <c:v>72178.05</c:v>
                </c:pt>
                <c:pt idx="6374">
                  <c:v>72189.625</c:v>
                </c:pt>
                <c:pt idx="6375">
                  <c:v>72201.25</c:v>
                </c:pt>
                <c:pt idx="6376">
                  <c:v>72212.755000000005</c:v>
                </c:pt>
                <c:pt idx="6377">
                  <c:v>72224.36</c:v>
                </c:pt>
                <c:pt idx="6378">
                  <c:v>72235.98</c:v>
                </c:pt>
                <c:pt idx="6379">
                  <c:v>72247.304999999993</c:v>
                </c:pt>
                <c:pt idx="6380">
                  <c:v>72258.925000000003</c:v>
                </c:pt>
                <c:pt idx="6381">
                  <c:v>72270.59</c:v>
                </c:pt>
                <c:pt idx="6382">
                  <c:v>72282.22</c:v>
                </c:pt>
                <c:pt idx="6383">
                  <c:v>72293.84</c:v>
                </c:pt>
                <c:pt idx="6384">
                  <c:v>72304.44</c:v>
                </c:pt>
                <c:pt idx="6385">
                  <c:v>72316.100000000006</c:v>
                </c:pt>
                <c:pt idx="6386">
                  <c:v>72327.695000000007</c:v>
                </c:pt>
                <c:pt idx="6387">
                  <c:v>72339.294999999998</c:v>
                </c:pt>
                <c:pt idx="6388">
                  <c:v>72350.945000000007</c:v>
                </c:pt>
                <c:pt idx="6389">
                  <c:v>72362.494999999995</c:v>
                </c:pt>
                <c:pt idx="6390">
                  <c:v>72374.104999999996</c:v>
                </c:pt>
                <c:pt idx="6391">
                  <c:v>72385.41</c:v>
                </c:pt>
                <c:pt idx="6392">
                  <c:v>72396.285000000003</c:v>
                </c:pt>
                <c:pt idx="6393">
                  <c:v>72407.89</c:v>
                </c:pt>
                <c:pt idx="6394">
                  <c:v>72419.520000000004</c:v>
                </c:pt>
                <c:pt idx="6395">
                  <c:v>72431.184999999998</c:v>
                </c:pt>
                <c:pt idx="6396">
                  <c:v>72442.785000000003</c:v>
                </c:pt>
                <c:pt idx="6397">
                  <c:v>72454.425000000003</c:v>
                </c:pt>
                <c:pt idx="6398">
                  <c:v>72466.074999999997</c:v>
                </c:pt>
                <c:pt idx="6399">
                  <c:v>72477.645000000004</c:v>
                </c:pt>
                <c:pt idx="6400">
                  <c:v>72489.264999999999</c:v>
                </c:pt>
                <c:pt idx="6401">
                  <c:v>72500.985000000001</c:v>
                </c:pt>
                <c:pt idx="6402">
                  <c:v>72512.600000000006</c:v>
                </c:pt>
                <c:pt idx="6403">
                  <c:v>72524.2</c:v>
                </c:pt>
                <c:pt idx="6404">
                  <c:v>72535.774999999994</c:v>
                </c:pt>
                <c:pt idx="6405">
                  <c:v>72547.595000000001</c:v>
                </c:pt>
                <c:pt idx="6406">
                  <c:v>72559.195000000007</c:v>
                </c:pt>
                <c:pt idx="6407">
                  <c:v>72570.815000000002</c:v>
                </c:pt>
                <c:pt idx="6408">
                  <c:v>72582.345000000001</c:v>
                </c:pt>
                <c:pt idx="6409">
                  <c:v>72594.11</c:v>
                </c:pt>
                <c:pt idx="6410">
                  <c:v>72605.904999999999</c:v>
                </c:pt>
                <c:pt idx="6411">
                  <c:v>72617.53</c:v>
                </c:pt>
                <c:pt idx="6412">
                  <c:v>72622.539999999994</c:v>
                </c:pt>
                <c:pt idx="6413">
                  <c:v>72634.274999999994</c:v>
                </c:pt>
                <c:pt idx="6414">
                  <c:v>72645.895000000004</c:v>
                </c:pt>
                <c:pt idx="6415">
                  <c:v>72657.535000000003</c:v>
                </c:pt>
                <c:pt idx="6416">
                  <c:v>72669.210000000006</c:v>
                </c:pt>
                <c:pt idx="6417">
                  <c:v>72680.929999999993</c:v>
                </c:pt>
                <c:pt idx="6418">
                  <c:v>72692.574999999997</c:v>
                </c:pt>
                <c:pt idx="6419">
                  <c:v>72703.7</c:v>
                </c:pt>
                <c:pt idx="6420">
                  <c:v>72715.434999999998</c:v>
                </c:pt>
                <c:pt idx="6421">
                  <c:v>72727.044999999998</c:v>
                </c:pt>
                <c:pt idx="6422">
                  <c:v>72738.78</c:v>
                </c:pt>
                <c:pt idx="6423">
                  <c:v>72750.345000000001</c:v>
                </c:pt>
                <c:pt idx="6424">
                  <c:v>72761.955000000002</c:v>
                </c:pt>
                <c:pt idx="6425">
                  <c:v>72773.565000000002</c:v>
                </c:pt>
                <c:pt idx="6426">
                  <c:v>72785.2</c:v>
                </c:pt>
                <c:pt idx="6427">
                  <c:v>72796.964999999997</c:v>
                </c:pt>
                <c:pt idx="6428">
                  <c:v>72808.595000000001</c:v>
                </c:pt>
                <c:pt idx="6429">
                  <c:v>72820.365000000005</c:v>
                </c:pt>
                <c:pt idx="6430">
                  <c:v>72831.945000000007</c:v>
                </c:pt>
                <c:pt idx="6431">
                  <c:v>72843.544999999998</c:v>
                </c:pt>
                <c:pt idx="6432">
                  <c:v>72855.039999999994</c:v>
                </c:pt>
                <c:pt idx="6433">
                  <c:v>72866.679999999993</c:v>
                </c:pt>
                <c:pt idx="6434">
                  <c:v>72878.3</c:v>
                </c:pt>
                <c:pt idx="6435">
                  <c:v>72889.964999999997</c:v>
                </c:pt>
                <c:pt idx="6436">
                  <c:v>72901.399999999994</c:v>
                </c:pt>
                <c:pt idx="6437">
                  <c:v>72913.005000000005</c:v>
                </c:pt>
                <c:pt idx="6438">
                  <c:v>72924.63</c:v>
                </c:pt>
                <c:pt idx="6439">
                  <c:v>72936.13</c:v>
                </c:pt>
                <c:pt idx="6440">
                  <c:v>72947.695000000007</c:v>
                </c:pt>
                <c:pt idx="6441">
                  <c:v>72959.33</c:v>
                </c:pt>
                <c:pt idx="6442">
                  <c:v>72970.994999999995</c:v>
                </c:pt>
                <c:pt idx="6443">
                  <c:v>72982.64</c:v>
                </c:pt>
                <c:pt idx="6444">
                  <c:v>72994.259999999995</c:v>
                </c:pt>
                <c:pt idx="6445">
                  <c:v>73005.77</c:v>
                </c:pt>
                <c:pt idx="6446">
                  <c:v>73017.395000000004</c:v>
                </c:pt>
                <c:pt idx="6447">
                  <c:v>73029.009999999995</c:v>
                </c:pt>
                <c:pt idx="6448">
                  <c:v>73040.125</c:v>
                </c:pt>
                <c:pt idx="6449">
                  <c:v>73051.664999999994</c:v>
                </c:pt>
                <c:pt idx="6450">
                  <c:v>73063.274999999994</c:v>
                </c:pt>
                <c:pt idx="6451">
                  <c:v>73074.914999999994</c:v>
                </c:pt>
                <c:pt idx="6452">
                  <c:v>73086.535000000003</c:v>
                </c:pt>
                <c:pt idx="6453">
                  <c:v>73098.13</c:v>
                </c:pt>
                <c:pt idx="6454">
                  <c:v>73109.785000000003</c:v>
                </c:pt>
                <c:pt idx="6455">
                  <c:v>73121.48</c:v>
                </c:pt>
                <c:pt idx="6456">
                  <c:v>73132.654999999999</c:v>
                </c:pt>
                <c:pt idx="6457">
                  <c:v>73144.184999999998</c:v>
                </c:pt>
                <c:pt idx="6458">
                  <c:v>73155.804999999993</c:v>
                </c:pt>
                <c:pt idx="6459">
                  <c:v>73167.445000000007</c:v>
                </c:pt>
                <c:pt idx="6460">
                  <c:v>73178.45</c:v>
                </c:pt>
                <c:pt idx="6461">
                  <c:v>73190.080000000002</c:v>
                </c:pt>
                <c:pt idx="6462">
                  <c:v>73201.73</c:v>
                </c:pt>
                <c:pt idx="6463">
                  <c:v>73213.36</c:v>
                </c:pt>
                <c:pt idx="6464">
                  <c:v>73224.925000000003</c:v>
                </c:pt>
                <c:pt idx="6465">
                  <c:v>73236.565000000002</c:v>
                </c:pt>
                <c:pt idx="6466">
                  <c:v>73248.14</c:v>
                </c:pt>
                <c:pt idx="6467">
                  <c:v>73259.735000000001</c:v>
                </c:pt>
                <c:pt idx="6468">
                  <c:v>73271.225000000006</c:v>
                </c:pt>
                <c:pt idx="6469">
                  <c:v>73282.865000000005</c:v>
                </c:pt>
                <c:pt idx="6470">
                  <c:v>73294.240000000005</c:v>
                </c:pt>
                <c:pt idx="6471">
                  <c:v>73305.304999999993</c:v>
                </c:pt>
                <c:pt idx="6472">
                  <c:v>73316.929999999993</c:v>
                </c:pt>
                <c:pt idx="6473">
                  <c:v>73328.604999999996</c:v>
                </c:pt>
                <c:pt idx="6474">
                  <c:v>73340.28</c:v>
                </c:pt>
                <c:pt idx="6475">
                  <c:v>73352.054999999993</c:v>
                </c:pt>
                <c:pt idx="6476">
                  <c:v>73363.695000000007</c:v>
                </c:pt>
                <c:pt idx="6477">
                  <c:v>73375.205000000002</c:v>
                </c:pt>
                <c:pt idx="6478">
                  <c:v>73386.850000000006</c:v>
                </c:pt>
                <c:pt idx="6479">
                  <c:v>73390.17</c:v>
                </c:pt>
                <c:pt idx="6480">
                  <c:v>73401.62</c:v>
                </c:pt>
                <c:pt idx="6481">
                  <c:v>73412.324999999997</c:v>
                </c:pt>
                <c:pt idx="6482">
                  <c:v>73423.960000000006</c:v>
                </c:pt>
                <c:pt idx="6483">
                  <c:v>73435.574999999997</c:v>
                </c:pt>
                <c:pt idx="6484">
                  <c:v>73447.115000000005</c:v>
                </c:pt>
                <c:pt idx="6485">
                  <c:v>73458.75</c:v>
                </c:pt>
                <c:pt idx="6486">
                  <c:v>73470.36</c:v>
                </c:pt>
                <c:pt idx="6487">
                  <c:v>73481.86</c:v>
                </c:pt>
                <c:pt idx="6488">
                  <c:v>73493.434999999998</c:v>
                </c:pt>
                <c:pt idx="6489">
                  <c:v>73505.054999999993</c:v>
                </c:pt>
                <c:pt idx="6490">
                  <c:v>73516.664999999994</c:v>
                </c:pt>
                <c:pt idx="6491">
                  <c:v>73528.289999999994</c:v>
                </c:pt>
                <c:pt idx="6492">
                  <c:v>73539.925000000003</c:v>
                </c:pt>
                <c:pt idx="6493">
                  <c:v>73551.56</c:v>
                </c:pt>
                <c:pt idx="6494">
                  <c:v>73563.179999999993</c:v>
                </c:pt>
                <c:pt idx="6495">
                  <c:v>73574.804999999993</c:v>
                </c:pt>
                <c:pt idx="6496">
                  <c:v>73586.304999999993</c:v>
                </c:pt>
                <c:pt idx="6497">
                  <c:v>73597.964999999997</c:v>
                </c:pt>
                <c:pt idx="6498">
                  <c:v>73609.53</c:v>
                </c:pt>
                <c:pt idx="6499">
                  <c:v>73621.17</c:v>
                </c:pt>
                <c:pt idx="6500">
                  <c:v>73632.785000000003</c:v>
                </c:pt>
                <c:pt idx="6501">
                  <c:v>73643.929999999993</c:v>
                </c:pt>
                <c:pt idx="6502">
                  <c:v>73655.544999999998</c:v>
                </c:pt>
                <c:pt idx="6503">
                  <c:v>73667.145000000004</c:v>
                </c:pt>
                <c:pt idx="6504">
                  <c:v>73678.789999999994</c:v>
                </c:pt>
                <c:pt idx="6505">
                  <c:v>73690.035000000003</c:v>
                </c:pt>
                <c:pt idx="6506">
                  <c:v>73700.960000000006</c:v>
                </c:pt>
                <c:pt idx="6507">
                  <c:v>73712.544999999998</c:v>
                </c:pt>
                <c:pt idx="6508">
                  <c:v>73724.164999999994</c:v>
                </c:pt>
                <c:pt idx="6509">
                  <c:v>73735.875</c:v>
                </c:pt>
                <c:pt idx="6510">
                  <c:v>73747.494999999995</c:v>
                </c:pt>
                <c:pt idx="6511">
                  <c:v>73759.14</c:v>
                </c:pt>
                <c:pt idx="6512">
                  <c:v>73770.354999999996</c:v>
                </c:pt>
                <c:pt idx="6513">
                  <c:v>73781.925000000003</c:v>
                </c:pt>
                <c:pt idx="6514">
                  <c:v>73793.565000000002</c:v>
                </c:pt>
                <c:pt idx="6515">
                  <c:v>73805.09</c:v>
                </c:pt>
                <c:pt idx="6516">
                  <c:v>73816.645000000004</c:v>
                </c:pt>
                <c:pt idx="6517">
                  <c:v>73828.274999999994</c:v>
                </c:pt>
                <c:pt idx="6518">
                  <c:v>73839.615000000005</c:v>
                </c:pt>
                <c:pt idx="6519">
                  <c:v>73851.23</c:v>
                </c:pt>
                <c:pt idx="6520">
                  <c:v>73862.845000000001</c:v>
                </c:pt>
                <c:pt idx="6521">
                  <c:v>73873.865000000005</c:v>
                </c:pt>
                <c:pt idx="6522">
                  <c:v>73885.505000000005</c:v>
                </c:pt>
                <c:pt idx="6523">
                  <c:v>73897.035000000003</c:v>
                </c:pt>
                <c:pt idx="6524">
                  <c:v>73908.675000000003</c:v>
                </c:pt>
                <c:pt idx="6525">
                  <c:v>73920.31</c:v>
                </c:pt>
                <c:pt idx="6526">
                  <c:v>73931.774999999994</c:v>
                </c:pt>
                <c:pt idx="6527">
                  <c:v>73943.365000000005</c:v>
                </c:pt>
                <c:pt idx="6528">
                  <c:v>73954.990000000005</c:v>
                </c:pt>
                <c:pt idx="6529">
                  <c:v>73966.595000000001</c:v>
                </c:pt>
                <c:pt idx="6530">
                  <c:v>73978.25</c:v>
                </c:pt>
                <c:pt idx="6531">
                  <c:v>73989.524999999994</c:v>
                </c:pt>
                <c:pt idx="6532">
                  <c:v>74001.05</c:v>
                </c:pt>
                <c:pt idx="6533">
                  <c:v>74012.63</c:v>
                </c:pt>
                <c:pt idx="6534">
                  <c:v>74024.23</c:v>
                </c:pt>
                <c:pt idx="6535">
                  <c:v>74035.520000000004</c:v>
                </c:pt>
                <c:pt idx="6536">
                  <c:v>74046.994999999995</c:v>
                </c:pt>
                <c:pt idx="6537">
                  <c:v>74058.559999999998</c:v>
                </c:pt>
                <c:pt idx="6538">
                  <c:v>74070.289999999994</c:v>
                </c:pt>
                <c:pt idx="6539">
                  <c:v>74081.919999999998</c:v>
                </c:pt>
                <c:pt idx="6540">
                  <c:v>74093.48</c:v>
                </c:pt>
                <c:pt idx="6541">
                  <c:v>74105.19</c:v>
                </c:pt>
                <c:pt idx="6542">
                  <c:v>74116.86</c:v>
                </c:pt>
                <c:pt idx="6543">
                  <c:v>74128.645000000004</c:v>
                </c:pt>
                <c:pt idx="6544">
                  <c:v>74140.320000000007</c:v>
                </c:pt>
                <c:pt idx="6545">
                  <c:v>74151.97</c:v>
                </c:pt>
                <c:pt idx="6546">
                  <c:v>74163.544999999998</c:v>
                </c:pt>
                <c:pt idx="6547">
                  <c:v>74175.175000000003</c:v>
                </c:pt>
                <c:pt idx="6548">
                  <c:v>74186.81</c:v>
                </c:pt>
                <c:pt idx="6549">
                  <c:v>74198.039999999994</c:v>
                </c:pt>
                <c:pt idx="6550">
                  <c:v>74209.824999999997</c:v>
                </c:pt>
                <c:pt idx="6551">
                  <c:v>74221.535000000003</c:v>
                </c:pt>
                <c:pt idx="6552">
                  <c:v>74233.184999999998</c:v>
                </c:pt>
                <c:pt idx="6553">
                  <c:v>74244.804999999993</c:v>
                </c:pt>
                <c:pt idx="6554">
                  <c:v>74255.929999999993</c:v>
                </c:pt>
                <c:pt idx="6555">
                  <c:v>74267.570000000007</c:v>
                </c:pt>
                <c:pt idx="6556">
                  <c:v>74279.19</c:v>
                </c:pt>
                <c:pt idx="6557">
                  <c:v>74290.679999999993</c:v>
                </c:pt>
                <c:pt idx="6558">
                  <c:v>74302.19</c:v>
                </c:pt>
                <c:pt idx="6559">
                  <c:v>74313.83</c:v>
                </c:pt>
                <c:pt idx="6560">
                  <c:v>74325.48</c:v>
                </c:pt>
                <c:pt idx="6561">
                  <c:v>74336.960000000006</c:v>
                </c:pt>
                <c:pt idx="6562">
                  <c:v>74348.070000000007</c:v>
                </c:pt>
                <c:pt idx="6563">
                  <c:v>74359.710000000006</c:v>
                </c:pt>
                <c:pt idx="6564">
                  <c:v>74371.354999999996</c:v>
                </c:pt>
                <c:pt idx="6565">
                  <c:v>74382.985000000001</c:v>
                </c:pt>
                <c:pt idx="6566">
                  <c:v>74394.64</c:v>
                </c:pt>
                <c:pt idx="6567">
                  <c:v>74405.740000000005</c:v>
                </c:pt>
                <c:pt idx="6568">
                  <c:v>74417.184999999998</c:v>
                </c:pt>
                <c:pt idx="6569">
                  <c:v>74428.375</c:v>
                </c:pt>
                <c:pt idx="6570">
                  <c:v>74440.035000000003</c:v>
                </c:pt>
                <c:pt idx="6571">
                  <c:v>74451.63</c:v>
                </c:pt>
                <c:pt idx="6572">
                  <c:v>74463.23</c:v>
                </c:pt>
                <c:pt idx="6573">
                  <c:v>74474.824999999997</c:v>
                </c:pt>
                <c:pt idx="6574">
                  <c:v>74486.375</c:v>
                </c:pt>
                <c:pt idx="6575">
                  <c:v>74497.884999999995</c:v>
                </c:pt>
                <c:pt idx="6576">
                  <c:v>74509.509999999995</c:v>
                </c:pt>
                <c:pt idx="6577">
                  <c:v>74521.119999999995</c:v>
                </c:pt>
                <c:pt idx="6578">
                  <c:v>74532.679999999993</c:v>
                </c:pt>
                <c:pt idx="6579">
                  <c:v>74544.25</c:v>
                </c:pt>
                <c:pt idx="6580">
                  <c:v>74555.904999999999</c:v>
                </c:pt>
                <c:pt idx="6581">
                  <c:v>74567.350000000006</c:v>
                </c:pt>
                <c:pt idx="6582">
                  <c:v>74578.925000000003</c:v>
                </c:pt>
                <c:pt idx="6583">
                  <c:v>74590.574999999997</c:v>
                </c:pt>
                <c:pt idx="6584">
                  <c:v>74602.205000000002</c:v>
                </c:pt>
                <c:pt idx="6585">
                  <c:v>74613.8</c:v>
                </c:pt>
                <c:pt idx="6586">
                  <c:v>74625.414999999994</c:v>
                </c:pt>
                <c:pt idx="6587">
                  <c:v>74637.06</c:v>
                </c:pt>
                <c:pt idx="6588">
                  <c:v>74648.675000000003</c:v>
                </c:pt>
                <c:pt idx="6589">
                  <c:v>74660.425000000003</c:v>
                </c:pt>
                <c:pt idx="6590">
                  <c:v>74672.115000000005</c:v>
                </c:pt>
                <c:pt idx="6591">
                  <c:v>74683.89</c:v>
                </c:pt>
                <c:pt idx="6592">
                  <c:v>74695.600000000006</c:v>
                </c:pt>
                <c:pt idx="6593">
                  <c:v>74707.315000000002</c:v>
                </c:pt>
                <c:pt idx="6594">
                  <c:v>74718.97</c:v>
                </c:pt>
                <c:pt idx="6595">
                  <c:v>74730.684999999998</c:v>
                </c:pt>
                <c:pt idx="6596">
                  <c:v>74742.41</c:v>
                </c:pt>
                <c:pt idx="6597">
                  <c:v>74753.899999999994</c:v>
                </c:pt>
                <c:pt idx="6598">
                  <c:v>74765.585000000006</c:v>
                </c:pt>
                <c:pt idx="6599">
                  <c:v>74777</c:v>
                </c:pt>
                <c:pt idx="6600">
                  <c:v>74788.69</c:v>
                </c:pt>
                <c:pt idx="6601">
                  <c:v>74800.31</c:v>
                </c:pt>
                <c:pt idx="6602">
                  <c:v>74812.054999999993</c:v>
                </c:pt>
                <c:pt idx="6603">
                  <c:v>74823.554999999993</c:v>
                </c:pt>
                <c:pt idx="6604">
                  <c:v>74835.19</c:v>
                </c:pt>
                <c:pt idx="6605">
                  <c:v>74846.7</c:v>
                </c:pt>
                <c:pt idx="6606">
                  <c:v>74858.38</c:v>
                </c:pt>
                <c:pt idx="6607">
                  <c:v>74870.06</c:v>
                </c:pt>
                <c:pt idx="6608">
                  <c:v>74881.744999999995</c:v>
                </c:pt>
                <c:pt idx="6609">
                  <c:v>74893.494999999995</c:v>
                </c:pt>
                <c:pt idx="6610">
                  <c:v>74905.179999999993</c:v>
                </c:pt>
                <c:pt idx="6611">
                  <c:v>74916.854999999996</c:v>
                </c:pt>
                <c:pt idx="6612">
                  <c:v>74928.425000000003</c:v>
                </c:pt>
                <c:pt idx="6613">
                  <c:v>74939.264999999999</c:v>
                </c:pt>
                <c:pt idx="6614">
                  <c:v>74944.460000000006</c:v>
                </c:pt>
                <c:pt idx="6615">
                  <c:v>74956.134999999995</c:v>
                </c:pt>
                <c:pt idx="6616">
                  <c:v>74967.725000000006</c:v>
                </c:pt>
                <c:pt idx="6617">
                  <c:v>74979.460000000006</c:v>
                </c:pt>
                <c:pt idx="6618">
                  <c:v>74991.175000000003</c:v>
                </c:pt>
                <c:pt idx="6619">
                  <c:v>75002.89</c:v>
                </c:pt>
                <c:pt idx="6620">
                  <c:v>75014.595000000001</c:v>
                </c:pt>
                <c:pt idx="6621">
                  <c:v>75026.36</c:v>
                </c:pt>
                <c:pt idx="6622">
                  <c:v>75038.03</c:v>
                </c:pt>
                <c:pt idx="6623">
                  <c:v>75049.345000000001</c:v>
                </c:pt>
                <c:pt idx="6624">
                  <c:v>75060.675000000003</c:v>
                </c:pt>
                <c:pt idx="6625">
                  <c:v>75072.225000000006</c:v>
                </c:pt>
                <c:pt idx="6626">
                  <c:v>75083.914999999994</c:v>
                </c:pt>
                <c:pt idx="6627">
                  <c:v>75095.125</c:v>
                </c:pt>
                <c:pt idx="6628">
                  <c:v>75106.789999999994</c:v>
                </c:pt>
                <c:pt idx="6629">
                  <c:v>75118.414999999994</c:v>
                </c:pt>
                <c:pt idx="6630">
                  <c:v>75129.919999999998</c:v>
                </c:pt>
                <c:pt idx="6631">
                  <c:v>75141.485000000001</c:v>
                </c:pt>
                <c:pt idx="6632">
                  <c:v>75153.11</c:v>
                </c:pt>
                <c:pt idx="6633">
                  <c:v>75164.73</c:v>
                </c:pt>
                <c:pt idx="6634">
                  <c:v>75176.240000000005</c:v>
                </c:pt>
                <c:pt idx="6635">
                  <c:v>75187.88</c:v>
                </c:pt>
                <c:pt idx="6636">
                  <c:v>75199.085000000006</c:v>
                </c:pt>
                <c:pt idx="6637">
                  <c:v>75210.455000000002</c:v>
                </c:pt>
                <c:pt idx="6638">
                  <c:v>75221.964999999997</c:v>
                </c:pt>
                <c:pt idx="6639">
                  <c:v>75233.59</c:v>
                </c:pt>
                <c:pt idx="6640">
                  <c:v>75244.88</c:v>
                </c:pt>
                <c:pt idx="6641">
                  <c:v>75256.58</c:v>
                </c:pt>
                <c:pt idx="6642">
                  <c:v>75268.195000000007</c:v>
                </c:pt>
                <c:pt idx="6643">
                  <c:v>75279.929999999993</c:v>
                </c:pt>
                <c:pt idx="6644">
                  <c:v>75291.574999999997</c:v>
                </c:pt>
                <c:pt idx="6645">
                  <c:v>75303.22</c:v>
                </c:pt>
                <c:pt idx="6646">
                  <c:v>75314.875</c:v>
                </c:pt>
                <c:pt idx="6647">
                  <c:v>75326.45</c:v>
                </c:pt>
                <c:pt idx="6648">
                  <c:v>75338.06</c:v>
                </c:pt>
                <c:pt idx="6649">
                  <c:v>75349.714999999997</c:v>
                </c:pt>
                <c:pt idx="6650">
                  <c:v>75361.395000000004</c:v>
                </c:pt>
                <c:pt idx="6651">
                  <c:v>75373.085000000006</c:v>
                </c:pt>
                <c:pt idx="6652">
                  <c:v>75384.764999999999</c:v>
                </c:pt>
                <c:pt idx="6653">
                  <c:v>75396.505000000005</c:v>
                </c:pt>
                <c:pt idx="6654">
                  <c:v>75408.23</c:v>
                </c:pt>
                <c:pt idx="6655">
                  <c:v>75419.94</c:v>
                </c:pt>
                <c:pt idx="6656">
                  <c:v>75430.895000000004</c:v>
                </c:pt>
                <c:pt idx="6657">
                  <c:v>75442.47</c:v>
                </c:pt>
                <c:pt idx="6658">
                  <c:v>75454.024999999994</c:v>
                </c:pt>
                <c:pt idx="6659">
                  <c:v>75465.625</c:v>
                </c:pt>
                <c:pt idx="6660">
                  <c:v>75477.27</c:v>
                </c:pt>
                <c:pt idx="6661">
                  <c:v>75488.89</c:v>
                </c:pt>
                <c:pt idx="6662">
                  <c:v>75500.585000000006</c:v>
                </c:pt>
                <c:pt idx="6663">
                  <c:v>75512.365000000005</c:v>
                </c:pt>
                <c:pt idx="6664">
                  <c:v>75523.985000000001</c:v>
                </c:pt>
                <c:pt idx="6665">
                  <c:v>75535.095000000001</c:v>
                </c:pt>
                <c:pt idx="6666">
                  <c:v>75546.73</c:v>
                </c:pt>
                <c:pt idx="6667">
                  <c:v>75558.02</c:v>
                </c:pt>
                <c:pt idx="6668">
                  <c:v>75569.69</c:v>
                </c:pt>
                <c:pt idx="6669">
                  <c:v>75581.384999999995</c:v>
                </c:pt>
                <c:pt idx="6670">
                  <c:v>75593.070000000007</c:v>
                </c:pt>
                <c:pt idx="6671">
                  <c:v>75604.675000000003</c:v>
                </c:pt>
                <c:pt idx="6672">
                  <c:v>75616.31</c:v>
                </c:pt>
                <c:pt idx="6673">
                  <c:v>75627.934999999998</c:v>
                </c:pt>
                <c:pt idx="6674">
                  <c:v>75639.705000000002</c:v>
                </c:pt>
                <c:pt idx="6675">
                  <c:v>75651.255000000005</c:v>
                </c:pt>
                <c:pt idx="6676">
                  <c:v>75662.964999999997</c:v>
                </c:pt>
                <c:pt idx="6677">
                  <c:v>75674.725000000006</c:v>
                </c:pt>
                <c:pt idx="6678">
                  <c:v>75686.445000000007</c:v>
                </c:pt>
                <c:pt idx="6679">
                  <c:v>75698.06</c:v>
                </c:pt>
                <c:pt idx="6680">
                  <c:v>75709.794999999998</c:v>
                </c:pt>
                <c:pt idx="6681">
                  <c:v>75721.524999999994</c:v>
                </c:pt>
                <c:pt idx="6682">
                  <c:v>75733.175000000003</c:v>
                </c:pt>
                <c:pt idx="6683">
                  <c:v>75744.865000000005</c:v>
                </c:pt>
                <c:pt idx="6684">
                  <c:v>75756.565000000002</c:v>
                </c:pt>
                <c:pt idx="6685">
                  <c:v>75768.175000000003</c:v>
                </c:pt>
                <c:pt idx="6686">
                  <c:v>75779.785000000003</c:v>
                </c:pt>
                <c:pt idx="6687">
                  <c:v>75791.399999999994</c:v>
                </c:pt>
                <c:pt idx="6688">
                  <c:v>75803.13</c:v>
                </c:pt>
                <c:pt idx="6689">
                  <c:v>75814.705000000002</c:v>
                </c:pt>
                <c:pt idx="6690">
                  <c:v>75826.315000000002</c:v>
                </c:pt>
                <c:pt idx="6691">
                  <c:v>75837.815000000002</c:v>
                </c:pt>
                <c:pt idx="6692">
                  <c:v>75849.59</c:v>
                </c:pt>
                <c:pt idx="6693">
                  <c:v>75861.395000000004</c:v>
                </c:pt>
                <c:pt idx="6694">
                  <c:v>75873.044999999998</c:v>
                </c:pt>
                <c:pt idx="6695">
                  <c:v>75884.679999999993</c:v>
                </c:pt>
                <c:pt idx="6696">
                  <c:v>75896.315000000002</c:v>
                </c:pt>
                <c:pt idx="6697">
                  <c:v>75907.815000000002</c:v>
                </c:pt>
                <c:pt idx="6698">
                  <c:v>75919.574999999997</c:v>
                </c:pt>
                <c:pt idx="6699">
                  <c:v>75931.205000000002</c:v>
                </c:pt>
                <c:pt idx="6700">
                  <c:v>75942.955000000002</c:v>
                </c:pt>
                <c:pt idx="6701">
                  <c:v>75954.654999999999</c:v>
                </c:pt>
                <c:pt idx="6702">
                  <c:v>75966.425000000003</c:v>
                </c:pt>
                <c:pt idx="6703">
                  <c:v>75978.164999999994</c:v>
                </c:pt>
                <c:pt idx="6704">
                  <c:v>75989.78</c:v>
                </c:pt>
                <c:pt idx="6705">
                  <c:v>76001.440000000002</c:v>
                </c:pt>
                <c:pt idx="6706">
                  <c:v>76013.11</c:v>
                </c:pt>
                <c:pt idx="6707">
                  <c:v>76024.66</c:v>
                </c:pt>
                <c:pt idx="6708">
                  <c:v>76032.929999999993</c:v>
                </c:pt>
                <c:pt idx="6709">
                  <c:v>76044.63</c:v>
                </c:pt>
                <c:pt idx="6710">
                  <c:v>76056.324999999997</c:v>
                </c:pt>
                <c:pt idx="6711">
                  <c:v>76068.070000000007</c:v>
                </c:pt>
                <c:pt idx="6712">
                  <c:v>76079.845000000001</c:v>
                </c:pt>
                <c:pt idx="6713">
                  <c:v>76091.445000000007</c:v>
                </c:pt>
                <c:pt idx="6714">
                  <c:v>76103.09</c:v>
                </c:pt>
                <c:pt idx="6715">
                  <c:v>76114.679999999993</c:v>
                </c:pt>
                <c:pt idx="6716">
                  <c:v>76124.035000000003</c:v>
                </c:pt>
                <c:pt idx="6717">
                  <c:v>76135.789999999994</c:v>
                </c:pt>
                <c:pt idx="6718">
                  <c:v>76147.554999999993</c:v>
                </c:pt>
                <c:pt idx="6719">
                  <c:v>76159.195000000007</c:v>
                </c:pt>
                <c:pt idx="6720">
                  <c:v>76170.87</c:v>
                </c:pt>
                <c:pt idx="6721">
                  <c:v>76182.565000000002</c:v>
                </c:pt>
                <c:pt idx="6722">
                  <c:v>76194.23</c:v>
                </c:pt>
                <c:pt idx="6723">
                  <c:v>76205.845000000001</c:v>
                </c:pt>
                <c:pt idx="6724">
                  <c:v>76217.45</c:v>
                </c:pt>
                <c:pt idx="6725">
                  <c:v>76229.070000000007</c:v>
                </c:pt>
                <c:pt idx="6726">
                  <c:v>76240.804999999993</c:v>
                </c:pt>
                <c:pt idx="6727">
                  <c:v>76250.64</c:v>
                </c:pt>
                <c:pt idx="6728">
                  <c:v>76262.214999999997</c:v>
                </c:pt>
                <c:pt idx="6729">
                  <c:v>76273.990000000005</c:v>
                </c:pt>
                <c:pt idx="6730">
                  <c:v>76285.53</c:v>
                </c:pt>
                <c:pt idx="6731">
                  <c:v>76297.175000000003</c:v>
                </c:pt>
                <c:pt idx="6732">
                  <c:v>76308.304999999993</c:v>
                </c:pt>
                <c:pt idx="6733">
                  <c:v>76319.960000000006</c:v>
                </c:pt>
                <c:pt idx="6734">
                  <c:v>76331.56</c:v>
                </c:pt>
                <c:pt idx="6735">
                  <c:v>76342.83</c:v>
                </c:pt>
                <c:pt idx="6736">
                  <c:v>76354.365000000005</c:v>
                </c:pt>
                <c:pt idx="6737">
                  <c:v>76365.895000000004</c:v>
                </c:pt>
                <c:pt idx="6738">
                  <c:v>76377.514999999999</c:v>
                </c:pt>
                <c:pt idx="6739">
                  <c:v>76389.065000000002</c:v>
                </c:pt>
                <c:pt idx="6740">
                  <c:v>76400.710000000006</c:v>
                </c:pt>
                <c:pt idx="6741">
                  <c:v>76412.34</c:v>
                </c:pt>
                <c:pt idx="6742">
                  <c:v>76423.395000000004</c:v>
                </c:pt>
                <c:pt idx="6743">
                  <c:v>76435.02</c:v>
                </c:pt>
                <c:pt idx="6744">
                  <c:v>76446.615000000005</c:v>
                </c:pt>
                <c:pt idx="6745">
                  <c:v>76458.259999999995</c:v>
                </c:pt>
                <c:pt idx="6746">
                  <c:v>76469.865000000005</c:v>
                </c:pt>
                <c:pt idx="6747">
                  <c:v>76481.440000000002</c:v>
                </c:pt>
                <c:pt idx="6748">
                  <c:v>76493.085000000006</c:v>
                </c:pt>
                <c:pt idx="6749">
                  <c:v>76504.725000000006</c:v>
                </c:pt>
                <c:pt idx="6750">
                  <c:v>76516.274999999994</c:v>
                </c:pt>
                <c:pt idx="6751">
                  <c:v>76527.725000000006</c:v>
                </c:pt>
                <c:pt idx="6752">
                  <c:v>76539.294999999998</c:v>
                </c:pt>
                <c:pt idx="6753">
                  <c:v>76550.91</c:v>
                </c:pt>
                <c:pt idx="6754">
                  <c:v>76562.559999999998</c:v>
                </c:pt>
                <c:pt idx="6755">
                  <c:v>76573.955000000002</c:v>
                </c:pt>
                <c:pt idx="6756">
                  <c:v>76585.485000000001</c:v>
                </c:pt>
                <c:pt idx="6757">
                  <c:v>76597.145000000004</c:v>
                </c:pt>
                <c:pt idx="6758">
                  <c:v>76608.125</c:v>
                </c:pt>
                <c:pt idx="6759">
                  <c:v>76619.735000000001</c:v>
                </c:pt>
                <c:pt idx="6760">
                  <c:v>76631.354999999996</c:v>
                </c:pt>
                <c:pt idx="6761">
                  <c:v>76642.994999999995</c:v>
                </c:pt>
                <c:pt idx="6762">
                  <c:v>76654.645000000004</c:v>
                </c:pt>
                <c:pt idx="6763">
                  <c:v>76666.304999999993</c:v>
                </c:pt>
                <c:pt idx="6764">
                  <c:v>76677.759999999995</c:v>
                </c:pt>
                <c:pt idx="6765">
                  <c:v>76688.75</c:v>
                </c:pt>
                <c:pt idx="6766">
                  <c:v>76700.324999999997</c:v>
                </c:pt>
                <c:pt idx="6767">
                  <c:v>76711.914999999994</c:v>
                </c:pt>
                <c:pt idx="6768">
                  <c:v>76723.485000000001</c:v>
                </c:pt>
                <c:pt idx="6769">
                  <c:v>76735.06</c:v>
                </c:pt>
                <c:pt idx="6770">
                  <c:v>76746.675000000003</c:v>
                </c:pt>
                <c:pt idx="6771">
                  <c:v>76758.154999999999</c:v>
                </c:pt>
                <c:pt idx="6772">
                  <c:v>76769.815000000002</c:v>
                </c:pt>
                <c:pt idx="6773">
                  <c:v>76781.425000000003</c:v>
                </c:pt>
                <c:pt idx="6774">
                  <c:v>76793.044999999998</c:v>
                </c:pt>
                <c:pt idx="6775">
                  <c:v>76804.375</c:v>
                </c:pt>
                <c:pt idx="6776">
                  <c:v>76815.914999999994</c:v>
                </c:pt>
                <c:pt idx="6777">
                  <c:v>76825.72</c:v>
                </c:pt>
                <c:pt idx="6778">
                  <c:v>76827.354999999996</c:v>
                </c:pt>
                <c:pt idx="6779">
                  <c:v>76839.024999999994</c:v>
                </c:pt>
                <c:pt idx="6780">
                  <c:v>76850.645000000004</c:v>
                </c:pt>
                <c:pt idx="6781">
                  <c:v>76860.955000000002</c:v>
                </c:pt>
                <c:pt idx="6782">
                  <c:v>76871.3</c:v>
                </c:pt>
                <c:pt idx="6783">
                  <c:v>76882.875</c:v>
                </c:pt>
                <c:pt idx="6784">
                  <c:v>76894.445000000007</c:v>
                </c:pt>
                <c:pt idx="6785">
                  <c:v>76906.11</c:v>
                </c:pt>
                <c:pt idx="6786">
                  <c:v>76917.535000000003</c:v>
                </c:pt>
                <c:pt idx="6787">
                  <c:v>76929.145000000004</c:v>
                </c:pt>
                <c:pt idx="6788">
                  <c:v>76940.800000000003</c:v>
                </c:pt>
                <c:pt idx="6789">
                  <c:v>76952.434999999998</c:v>
                </c:pt>
                <c:pt idx="6790">
                  <c:v>76964.009999999995</c:v>
                </c:pt>
                <c:pt idx="6791">
                  <c:v>76975.58</c:v>
                </c:pt>
                <c:pt idx="6792">
                  <c:v>76987.154999999999</c:v>
                </c:pt>
                <c:pt idx="6793">
                  <c:v>76998.645000000004</c:v>
                </c:pt>
                <c:pt idx="6794">
                  <c:v>77010.294999999998</c:v>
                </c:pt>
                <c:pt idx="6795">
                  <c:v>77021.78</c:v>
                </c:pt>
                <c:pt idx="6796">
                  <c:v>77033.38</c:v>
                </c:pt>
                <c:pt idx="6797">
                  <c:v>77045.024999999994</c:v>
                </c:pt>
                <c:pt idx="6798">
                  <c:v>77056.604999999996</c:v>
                </c:pt>
                <c:pt idx="6799">
                  <c:v>77068.22</c:v>
                </c:pt>
                <c:pt idx="6800">
                  <c:v>77079.98</c:v>
                </c:pt>
                <c:pt idx="6801">
                  <c:v>77091.675000000003</c:v>
                </c:pt>
                <c:pt idx="6802">
                  <c:v>77103.145000000004</c:v>
                </c:pt>
                <c:pt idx="6803">
                  <c:v>77114.744999999995</c:v>
                </c:pt>
                <c:pt idx="6804">
                  <c:v>77126.455000000002</c:v>
                </c:pt>
                <c:pt idx="6805">
                  <c:v>77138.195000000007</c:v>
                </c:pt>
                <c:pt idx="6806">
                  <c:v>77149.925000000003</c:v>
                </c:pt>
                <c:pt idx="6807">
                  <c:v>77161.565000000002</c:v>
                </c:pt>
                <c:pt idx="6808">
                  <c:v>77173.22</c:v>
                </c:pt>
                <c:pt idx="6809">
                  <c:v>77184.895000000004</c:v>
                </c:pt>
                <c:pt idx="6810">
                  <c:v>77196.634999999995</c:v>
                </c:pt>
                <c:pt idx="6811">
                  <c:v>77208.225000000006</c:v>
                </c:pt>
                <c:pt idx="6812">
                  <c:v>77219.824999999997</c:v>
                </c:pt>
                <c:pt idx="6813">
                  <c:v>77231.42</c:v>
                </c:pt>
                <c:pt idx="6814">
                  <c:v>77243.009999999995</c:v>
                </c:pt>
                <c:pt idx="6815">
                  <c:v>77254.625</c:v>
                </c:pt>
                <c:pt idx="6816">
                  <c:v>77266.3</c:v>
                </c:pt>
                <c:pt idx="6817">
                  <c:v>77278.014999999999</c:v>
                </c:pt>
                <c:pt idx="6818">
                  <c:v>77289.625</c:v>
                </c:pt>
                <c:pt idx="6819">
                  <c:v>77301.3</c:v>
                </c:pt>
                <c:pt idx="6820">
                  <c:v>77312.854999999996</c:v>
                </c:pt>
                <c:pt idx="6821">
                  <c:v>77324.434999999998</c:v>
                </c:pt>
                <c:pt idx="6822">
                  <c:v>77336.100000000006</c:v>
                </c:pt>
                <c:pt idx="6823">
                  <c:v>77347.820000000007</c:v>
                </c:pt>
                <c:pt idx="6824">
                  <c:v>77359.509999999995</c:v>
                </c:pt>
                <c:pt idx="6825">
                  <c:v>77371.264999999999</c:v>
                </c:pt>
                <c:pt idx="6826">
                  <c:v>77382.67</c:v>
                </c:pt>
                <c:pt idx="6827">
                  <c:v>77394.395000000004</c:v>
                </c:pt>
                <c:pt idx="6828">
                  <c:v>77406.024999999994</c:v>
                </c:pt>
                <c:pt idx="6829">
                  <c:v>77417.8</c:v>
                </c:pt>
                <c:pt idx="6830">
                  <c:v>77429.505000000005</c:v>
                </c:pt>
                <c:pt idx="6831">
                  <c:v>77441.074999999997</c:v>
                </c:pt>
                <c:pt idx="6832">
                  <c:v>77452.755000000005</c:v>
                </c:pt>
                <c:pt idx="6833">
                  <c:v>77464.485000000001</c:v>
                </c:pt>
                <c:pt idx="6834">
                  <c:v>77474.625</c:v>
                </c:pt>
                <c:pt idx="6835">
                  <c:v>77486.34</c:v>
                </c:pt>
                <c:pt idx="6836">
                  <c:v>77498.095000000001</c:v>
                </c:pt>
                <c:pt idx="6837">
                  <c:v>77509.725000000006</c:v>
                </c:pt>
                <c:pt idx="6838">
                  <c:v>77521.225000000006</c:v>
                </c:pt>
                <c:pt idx="6839">
                  <c:v>77532.95</c:v>
                </c:pt>
                <c:pt idx="6840">
                  <c:v>77543.095000000001</c:v>
                </c:pt>
                <c:pt idx="6841">
                  <c:v>77554.414999999994</c:v>
                </c:pt>
                <c:pt idx="6842">
                  <c:v>77566.13</c:v>
                </c:pt>
                <c:pt idx="6843">
                  <c:v>77577.735000000001</c:v>
                </c:pt>
                <c:pt idx="6844">
                  <c:v>77589.460000000006</c:v>
                </c:pt>
                <c:pt idx="6845">
                  <c:v>77601.134999999995</c:v>
                </c:pt>
                <c:pt idx="6846">
                  <c:v>77612.895000000004</c:v>
                </c:pt>
                <c:pt idx="6847">
                  <c:v>77624.61</c:v>
                </c:pt>
                <c:pt idx="6848">
                  <c:v>77636.33</c:v>
                </c:pt>
                <c:pt idx="6849">
                  <c:v>77648.06</c:v>
                </c:pt>
                <c:pt idx="6850">
                  <c:v>77658.524999999994</c:v>
                </c:pt>
                <c:pt idx="6851">
                  <c:v>77670.3</c:v>
                </c:pt>
                <c:pt idx="6852">
                  <c:v>77682.054999999993</c:v>
                </c:pt>
                <c:pt idx="6853">
                  <c:v>77693.695000000007</c:v>
                </c:pt>
                <c:pt idx="6854">
                  <c:v>77705.440000000002</c:v>
                </c:pt>
                <c:pt idx="6855">
                  <c:v>77717.184999999998</c:v>
                </c:pt>
                <c:pt idx="6856">
                  <c:v>77728.925000000003</c:v>
                </c:pt>
                <c:pt idx="6857">
                  <c:v>77740.56</c:v>
                </c:pt>
                <c:pt idx="6858">
                  <c:v>77752.184999999998</c:v>
                </c:pt>
                <c:pt idx="6859">
                  <c:v>77763.75</c:v>
                </c:pt>
                <c:pt idx="6860">
                  <c:v>77775.45</c:v>
                </c:pt>
                <c:pt idx="6861">
                  <c:v>77787.095000000001</c:v>
                </c:pt>
                <c:pt idx="6862">
                  <c:v>77798.820000000007</c:v>
                </c:pt>
                <c:pt idx="6863">
                  <c:v>77810.544999999998</c:v>
                </c:pt>
                <c:pt idx="6864">
                  <c:v>77821.514999999999</c:v>
                </c:pt>
                <c:pt idx="6865">
                  <c:v>77833.244999999995</c:v>
                </c:pt>
                <c:pt idx="6866">
                  <c:v>77844.89</c:v>
                </c:pt>
                <c:pt idx="6867">
                  <c:v>77856.539999999994</c:v>
                </c:pt>
                <c:pt idx="6868">
                  <c:v>77868.125</c:v>
                </c:pt>
                <c:pt idx="6869">
                  <c:v>77879.714999999997</c:v>
                </c:pt>
                <c:pt idx="6870">
                  <c:v>77891.434999999998</c:v>
                </c:pt>
                <c:pt idx="6871">
                  <c:v>77903.134999999995</c:v>
                </c:pt>
                <c:pt idx="6872">
                  <c:v>77914.794999999998</c:v>
                </c:pt>
                <c:pt idx="6873">
                  <c:v>77925.875</c:v>
                </c:pt>
                <c:pt idx="6874">
                  <c:v>77937.475000000006</c:v>
                </c:pt>
                <c:pt idx="6875">
                  <c:v>77949.115000000005</c:v>
                </c:pt>
                <c:pt idx="6876">
                  <c:v>77960.755000000005</c:v>
                </c:pt>
                <c:pt idx="6877">
                  <c:v>77972.350000000006</c:v>
                </c:pt>
                <c:pt idx="6878">
                  <c:v>77983.87</c:v>
                </c:pt>
                <c:pt idx="6879">
                  <c:v>77995.485000000001</c:v>
                </c:pt>
                <c:pt idx="6880">
                  <c:v>78007.095000000001</c:v>
                </c:pt>
                <c:pt idx="6881">
                  <c:v>78018.83</c:v>
                </c:pt>
                <c:pt idx="6882">
                  <c:v>78030.505000000005</c:v>
                </c:pt>
                <c:pt idx="6883">
                  <c:v>78042.205000000002</c:v>
                </c:pt>
                <c:pt idx="6884">
                  <c:v>78053.645000000004</c:v>
                </c:pt>
                <c:pt idx="6885">
                  <c:v>78065.294999999998</c:v>
                </c:pt>
                <c:pt idx="6886">
                  <c:v>78076.86</c:v>
                </c:pt>
                <c:pt idx="6887">
                  <c:v>78088.490000000005</c:v>
                </c:pt>
                <c:pt idx="6888">
                  <c:v>78099.990000000005</c:v>
                </c:pt>
                <c:pt idx="6889">
                  <c:v>78111.63</c:v>
                </c:pt>
                <c:pt idx="6890">
                  <c:v>78123.28</c:v>
                </c:pt>
                <c:pt idx="6891">
                  <c:v>78134.94</c:v>
                </c:pt>
                <c:pt idx="6892">
                  <c:v>78146.559999999998</c:v>
                </c:pt>
                <c:pt idx="6893">
                  <c:v>78157.850000000006</c:v>
                </c:pt>
                <c:pt idx="6894">
                  <c:v>78169.514999999999</c:v>
                </c:pt>
                <c:pt idx="6895">
                  <c:v>78181.195000000007</c:v>
                </c:pt>
                <c:pt idx="6896">
                  <c:v>78192.875</c:v>
                </c:pt>
                <c:pt idx="6897">
                  <c:v>78204.054999999993</c:v>
                </c:pt>
                <c:pt idx="6898">
                  <c:v>78215.83</c:v>
                </c:pt>
                <c:pt idx="6899">
                  <c:v>78227.395000000004</c:v>
                </c:pt>
                <c:pt idx="6900">
                  <c:v>78239.115000000005</c:v>
                </c:pt>
                <c:pt idx="6901">
                  <c:v>78250.835000000006</c:v>
                </c:pt>
                <c:pt idx="6902">
                  <c:v>78262.505000000005</c:v>
                </c:pt>
                <c:pt idx="6903">
                  <c:v>78274.14</c:v>
                </c:pt>
                <c:pt idx="6904">
                  <c:v>78285.675000000003</c:v>
                </c:pt>
                <c:pt idx="6905">
                  <c:v>78297.34</c:v>
                </c:pt>
                <c:pt idx="6906">
                  <c:v>78309.085000000006</c:v>
                </c:pt>
                <c:pt idx="6907">
                  <c:v>78320.72</c:v>
                </c:pt>
                <c:pt idx="6908">
                  <c:v>78332.28</c:v>
                </c:pt>
                <c:pt idx="6909">
                  <c:v>78343.929999999993</c:v>
                </c:pt>
                <c:pt idx="6910">
                  <c:v>78355.014999999999</c:v>
                </c:pt>
                <c:pt idx="6911">
                  <c:v>78366.755000000005</c:v>
                </c:pt>
                <c:pt idx="6912">
                  <c:v>78378.384999999995</c:v>
                </c:pt>
                <c:pt idx="6913">
                  <c:v>78389.884999999995</c:v>
                </c:pt>
                <c:pt idx="6914">
                  <c:v>78401.539999999994</c:v>
                </c:pt>
                <c:pt idx="6915">
                  <c:v>78413.240000000005</c:v>
                </c:pt>
                <c:pt idx="6916">
                  <c:v>78424.895000000004</c:v>
                </c:pt>
                <c:pt idx="6917">
                  <c:v>78436.414999999994</c:v>
                </c:pt>
                <c:pt idx="6918">
                  <c:v>78448.19</c:v>
                </c:pt>
                <c:pt idx="6919">
                  <c:v>78459.925000000003</c:v>
                </c:pt>
                <c:pt idx="6920">
                  <c:v>78471.524999999994</c:v>
                </c:pt>
                <c:pt idx="6921">
                  <c:v>78483.145000000004</c:v>
                </c:pt>
                <c:pt idx="6922">
                  <c:v>78494.255000000005</c:v>
                </c:pt>
                <c:pt idx="6923">
                  <c:v>78505.895000000004</c:v>
                </c:pt>
                <c:pt idx="6924">
                  <c:v>78517.554999999993</c:v>
                </c:pt>
                <c:pt idx="6925">
                  <c:v>78529.274999999994</c:v>
                </c:pt>
                <c:pt idx="6926">
                  <c:v>78541.014999999999</c:v>
                </c:pt>
                <c:pt idx="6927">
                  <c:v>78552.649999999994</c:v>
                </c:pt>
                <c:pt idx="6928">
                  <c:v>78564.294999999998</c:v>
                </c:pt>
                <c:pt idx="6929">
                  <c:v>78575.990000000005</c:v>
                </c:pt>
                <c:pt idx="6930">
                  <c:v>78587.55</c:v>
                </c:pt>
                <c:pt idx="6931">
                  <c:v>78599.115000000005</c:v>
                </c:pt>
                <c:pt idx="6932">
                  <c:v>78610.81</c:v>
                </c:pt>
                <c:pt idx="6933">
                  <c:v>78622.445000000007</c:v>
                </c:pt>
                <c:pt idx="6934">
                  <c:v>78634.035000000003</c:v>
                </c:pt>
                <c:pt idx="6935">
                  <c:v>78635.725000000006</c:v>
                </c:pt>
                <c:pt idx="6936">
                  <c:v>78646.17</c:v>
                </c:pt>
                <c:pt idx="6937">
                  <c:v>78657.759999999995</c:v>
                </c:pt>
                <c:pt idx="6938">
                  <c:v>78669.460000000006</c:v>
                </c:pt>
                <c:pt idx="6939">
                  <c:v>78681.115000000005</c:v>
                </c:pt>
                <c:pt idx="6940">
                  <c:v>78692.800000000003</c:v>
                </c:pt>
                <c:pt idx="6941">
                  <c:v>78704.455000000002</c:v>
                </c:pt>
                <c:pt idx="6942">
                  <c:v>78716.039999999994</c:v>
                </c:pt>
                <c:pt idx="6943">
                  <c:v>78722.235000000001</c:v>
                </c:pt>
                <c:pt idx="6944">
                  <c:v>78733.38</c:v>
                </c:pt>
                <c:pt idx="6945">
                  <c:v>78744.62</c:v>
                </c:pt>
                <c:pt idx="6946">
                  <c:v>78756.005000000005</c:v>
                </c:pt>
                <c:pt idx="6947">
                  <c:v>78761.460000000006</c:v>
                </c:pt>
                <c:pt idx="6948">
                  <c:v>78773.08</c:v>
                </c:pt>
                <c:pt idx="6949">
                  <c:v>78784.464999999997</c:v>
                </c:pt>
                <c:pt idx="6950">
                  <c:v>78796.14</c:v>
                </c:pt>
                <c:pt idx="6951">
                  <c:v>78807.45</c:v>
                </c:pt>
                <c:pt idx="6952">
                  <c:v>78819.074999999997</c:v>
                </c:pt>
                <c:pt idx="6953">
                  <c:v>78830.34</c:v>
                </c:pt>
                <c:pt idx="6954">
                  <c:v>78841.934999999998</c:v>
                </c:pt>
                <c:pt idx="6955">
                  <c:v>78853.535000000003</c:v>
                </c:pt>
                <c:pt idx="6956">
                  <c:v>78864.994999999995</c:v>
                </c:pt>
                <c:pt idx="6957">
                  <c:v>78876.63</c:v>
                </c:pt>
                <c:pt idx="6958">
                  <c:v>78888.33</c:v>
                </c:pt>
                <c:pt idx="6959">
                  <c:v>78899.985000000001</c:v>
                </c:pt>
                <c:pt idx="6960">
                  <c:v>78911.654999999999</c:v>
                </c:pt>
                <c:pt idx="6961">
                  <c:v>78923.395000000004</c:v>
                </c:pt>
                <c:pt idx="6962">
                  <c:v>78934.725000000006</c:v>
                </c:pt>
                <c:pt idx="6963">
                  <c:v>78946.41</c:v>
                </c:pt>
                <c:pt idx="6964">
                  <c:v>78958.149999999994</c:v>
                </c:pt>
                <c:pt idx="6965">
                  <c:v>78968.184999999998</c:v>
                </c:pt>
                <c:pt idx="6966">
                  <c:v>78979.514999999999</c:v>
                </c:pt>
                <c:pt idx="6967">
                  <c:v>78991.210000000006</c:v>
                </c:pt>
                <c:pt idx="6968">
                  <c:v>79002.115000000005</c:v>
                </c:pt>
                <c:pt idx="6969">
                  <c:v>79013.645000000004</c:v>
                </c:pt>
                <c:pt idx="6970">
                  <c:v>79025.3</c:v>
                </c:pt>
                <c:pt idx="6971">
                  <c:v>79037</c:v>
                </c:pt>
                <c:pt idx="6972">
                  <c:v>79048.634999999995</c:v>
                </c:pt>
                <c:pt idx="6973">
                  <c:v>79060.264999999999</c:v>
                </c:pt>
                <c:pt idx="6974">
                  <c:v>79071.994999999995</c:v>
                </c:pt>
                <c:pt idx="6975">
                  <c:v>79083.625</c:v>
                </c:pt>
                <c:pt idx="6976">
                  <c:v>79095.320000000007</c:v>
                </c:pt>
                <c:pt idx="6977">
                  <c:v>79107.035000000003</c:v>
                </c:pt>
                <c:pt idx="6978">
                  <c:v>79118.695000000007</c:v>
                </c:pt>
                <c:pt idx="6979">
                  <c:v>79130.425000000003</c:v>
                </c:pt>
                <c:pt idx="6980">
                  <c:v>79142.154999999999</c:v>
                </c:pt>
                <c:pt idx="6981">
                  <c:v>79153.925000000003</c:v>
                </c:pt>
                <c:pt idx="6982">
                  <c:v>79165.684999999998</c:v>
                </c:pt>
                <c:pt idx="6983">
                  <c:v>79177.399999999994</c:v>
                </c:pt>
                <c:pt idx="6984">
                  <c:v>79189.095000000001</c:v>
                </c:pt>
                <c:pt idx="6985">
                  <c:v>79200.83</c:v>
                </c:pt>
                <c:pt idx="6986">
                  <c:v>79212.315000000002</c:v>
                </c:pt>
                <c:pt idx="6987">
                  <c:v>79223.990000000005</c:v>
                </c:pt>
                <c:pt idx="6988">
                  <c:v>79235.7</c:v>
                </c:pt>
                <c:pt idx="6989">
                  <c:v>79247.404999999999</c:v>
                </c:pt>
                <c:pt idx="6990">
                  <c:v>79259.085000000006</c:v>
                </c:pt>
                <c:pt idx="6991">
                  <c:v>79270.794999999998</c:v>
                </c:pt>
                <c:pt idx="6992">
                  <c:v>79282.425000000003</c:v>
                </c:pt>
                <c:pt idx="6993">
                  <c:v>79294.044999999998</c:v>
                </c:pt>
                <c:pt idx="6994">
                  <c:v>79305.36</c:v>
                </c:pt>
                <c:pt idx="6995">
                  <c:v>79317.070000000007</c:v>
                </c:pt>
                <c:pt idx="6996">
                  <c:v>79328.759999999995</c:v>
                </c:pt>
                <c:pt idx="6997">
                  <c:v>79340.490000000005</c:v>
                </c:pt>
                <c:pt idx="6998">
                  <c:v>79352.134999999995</c:v>
                </c:pt>
                <c:pt idx="6999">
                  <c:v>79363.854999999996</c:v>
                </c:pt>
                <c:pt idx="7000">
                  <c:v>79375.574999999997</c:v>
                </c:pt>
                <c:pt idx="7001">
                  <c:v>79387.304999999993</c:v>
                </c:pt>
                <c:pt idx="7002">
                  <c:v>79398.95</c:v>
                </c:pt>
                <c:pt idx="7003">
                  <c:v>79410.63</c:v>
                </c:pt>
                <c:pt idx="7004">
                  <c:v>79422.38</c:v>
                </c:pt>
                <c:pt idx="7005">
                  <c:v>79434.039999999994</c:v>
                </c:pt>
                <c:pt idx="7006">
                  <c:v>79445.72</c:v>
                </c:pt>
                <c:pt idx="7007">
                  <c:v>79457.399999999994</c:v>
                </c:pt>
                <c:pt idx="7008">
                  <c:v>79469.205000000002</c:v>
                </c:pt>
                <c:pt idx="7009">
                  <c:v>79480.925000000003</c:v>
                </c:pt>
                <c:pt idx="7010">
                  <c:v>79492.479999999996</c:v>
                </c:pt>
                <c:pt idx="7011">
                  <c:v>79503.884999999995</c:v>
                </c:pt>
                <c:pt idx="7012">
                  <c:v>79515.544999999998</c:v>
                </c:pt>
                <c:pt idx="7013">
                  <c:v>79527.294999999998</c:v>
                </c:pt>
                <c:pt idx="7014">
                  <c:v>79538.875</c:v>
                </c:pt>
                <c:pt idx="7015">
                  <c:v>79550.565000000002</c:v>
                </c:pt>
                <c:pt idx="7016">
                  <c:v>79562.070000000007</c:v>
                </c:pt>
                <c:pt idx="7017">
                  <c:v>79573.73</c:v>
                </c:pt>
                <c:pt idx="7018">
                  <c:v>79585.384999999995</c:v>
                </c:pt>
                <c:pt idx="7019">
                  <c:v>79597.044999999998</c:v>
                </c:pt>
                <c:pt idx="7020">
                  <c:v>79608.63</c:v>
                </c:pt>
                <c:pt idx="7021">
                  <c:v>79619.58</c:v>
                </c:pt>
                <c:pt idx="7022">
                  <c:v>79630.815000000002</c:v>
                </c:pt>
                <c:pt idx="7023">
                  <c:v>79642.445000000007</c:v>
                </c:pt>
                <c:pt idx="7024">
                  <c:v>79653.975000000006</c:v>
                </c:pt>
                <c:pt idx="7025">
                  <c:v>79665.63</c:v>
                </c:pt>
                <c:pt idx="7026">
                  <c:v>79677.31</c:v>
                </c:pt>
                <c:pt idx="7027">
                  <c:v>79688.895000000004</c:v>
                </c:pt>
                <c:pt idx="7028">
                  <c:v>79700.595000000001</c:v>
                </c:pt>
                <c:pt idx="7029">
                  <c:v>79712.2</c:v>
                </c:pt>
                <c:pt idx="7030">
                  <c:v>79723.8</c:v>
                </c:pt>
                <c:pt idx="7031">
                  <c:v>79735.445000000007</c:v>
                </c:pt>
                <c:pt idx="7032">
                  <c:v>79746.63</c:v>
                </c:pt>
                <c:pt idx="7033">
                  <c:v>79758.264999999999</c:v>
                </c:pt>
                <c:pt idx="7034">
                  <c:v>79769.875</c:v>
                </c:pt>
                <c:pt idx="7035">
                  <c:v>79781.404999999999</c:v>
                </c:pt>
                <c:pt idx="7036">
                  <c:v>79793.024999999994</c:v>
                </c:pt>
                <c:pt idx="7037">
                  <c:v>79804.654999999999</c:v>
                </c:pt>
                <c:pt idx="7038">
                  <c:v>79816.294999999998</c:v>
                </c:pt>
                <c:pt idx="7039">
                  <c:v>79827.960000000006</c:v>
                </c:pt>
                <c:pt idx="7040">
                  <c:v>79839.554999999993</c:v>
                </c:pt>
                <c:pt idx="7041">
                  <c:v>79851.210000000006</c:v>
                </c:pt>
                <c:pt idx="7042">
                  <c:v>79862.865000000005</c:v>
                </c:pt>
                <c:pt idx="7043">
                  <c:v>79874.524999999994</c:v>
                </c:pt>
                <c:pt idx="7044">
                  <c:v>79886.17</c:v>
                </c:pt>
                <c:pt idx="7045">
                  <c:v>79897.73</c:v>
                </c:pt>
                <c:pt idx="7046">
                  <c:v>79909.345000000001</c:v>
                </c:pt>
                <c:pt idx="7047">
                  <c:v>79920.914999999994</c:v>
                </c:pt>
                <c:pt idx="7048">
                  <c:v>79932.45</c:v>
                </c:pt>
                <c:pt idx="7049">
                  <c:v>79944.115000000005</c:v>
                </c:pt>
                <c:pt idx="7050">
                  <c:v>79955.625</c:v>
                </c:pt>
                <c:pt idx="7051">
                  <c:v>79967.175000000003</c:v>
                </c:pt>
                <c:pt idx="7052">
                  <c:v>79978.759999999995</c:v>
                </c:pt>
                <c:pt idx="7053">
                  <c:v>79990.41</c:v>
                </c:pt>
                <c:pt idx="7054">
                  <c:v>80001.960000000006</c:v>
                </c:pt>
                <c:pt idx="7055">
                  <c:v>80013.485000000001</c:v>
                </c:pt>
                <c:pt idx="7056">
                  <c:v>80025.035000000003</c:v>
                </c:pt>
                <c:pt idx="7057">
                  <c:v>80036.664999999994</c:v>
                </c:pt>
                <c:pt idx="7058">
                  <c:v>80048.235000000001</c:v>
                </c:pt>
                <c:pt idx="7059">
                  <c:v>80059.865000000005</c:v>
                </c:pt>
                <c:pt idx="7060">
                  <c:v>80071.475000000006</c:v>
                </c:pt>
                <c:pt idx="7061">
                  <c:v>80083.134999999995</c:v>
                </c:pt>
                <c:pt idx="7062">
                  <c:v>80094.73</c:v>
                </c:pt>
                <c:pt idx="7063">
                  <c:v>80106.294999999998</c:v>
                </c:pt>
                <c:pt idx="7064">
                  <c:v>80117.824999999997</c:v>
                </c:pt>
                <c:pt idx="7065">
                  <c:v>80129.5</c:v>
                </c:pt>
                <c:pt idx="7066">
                  <c:v>80141.08</c:v>
                </c:pt>
                <c:pt idx="7067">
                  <c:v>80152.735000000001</c:v>
                </c:pt>
                <c:pt idx="7068">
                  <c:v>80164.28</c:v>
                </c:pt>
                <c:pt idx="7069">
                  <c:v>80175.354999999996</c:v>
                </c:pt>
                <c:pt idx="7070">
                  <c:v>80187.009999999995</c:v>
                </c:pt>
                <c:pt idx="7071">
                  <c:v>80198.675000000003</c:v>
                </c:pt>
                <c:pt idx="7072">
                  <c:v>80210.320000000007</c:v>
                </c:pt>
                <c:pt idx="7073">
                  <c:v>80221.934999999998</c:v>
                </c:pt>
                <c:pt idx="7074">
                  <c:v>80233.544999999998</c:v>
                </c:pt>
                <c:pt idx="7075">
                  <c:v>80244.63</c:v>
                </c:pt>
                <c:pt idx="7076">
                  <c:v>80256.225000000006</c:v>
                </c:pt>
                <c:pt idx="7077">
                  <c:v>80267.824999999997</c:v>
                </c:pt>
                <c:pt idx="7078">
                  <c:v>80279.25</c:v>
                </c:pt>
                <c:pt idx="7079">
                  <c:v>80290.87</c:v>
                </c:pt>
                <c:pt idx="7080">
                  <c:v>80302.395000000004</c:v>
                </c:pt>
                <c:pt idx="7081">
                  <c:v>80314.085000000006</c:v>
                </c:pt>
                <c:pt idx="7082">
                  <c:v>80325.664999999994</c:v>
                </c:pt>
                <c:pt idx="7083">
                  <c:v>80337.145000000004</c:v>
                </c:pt>
                <c:pt idx="7084">
                  <c:v>80348.789999999994</c:v>
                </c:pt>
                <c:pt idx="7085">
                  <c:v>80360.39</c:v>
                </c:pt>
                <c:pt idx="7086">
                  <c:v>80371.764999999999</c:v>
                </c:pt>
                <c:pt idx="7087">
                  <c:v>80383.37</c:v>
                </c:pt>
                <c:pt idx="7088">
                  <c:v>80394.904999999999</c:v>
                </c:pt>
                <c:pt idx="7089">
                  <c:v>80406.460000000006</c:v>
                </c:pt>
                <c:pt idx="7090">
                  <c:v>80418.044999999998</c:v>
                </c:pt>
                <c:pt idx="7091">
                  <c:v>80429.595000000001</c:v>
                </c:pt>
                <c:pt idx="7092">
                  <c:v>80441.244999999995</c:v>
                </c:pt>
                <c:pt idx="7093">
                  <c:v>80452.81</c:v>
                </c:pt>
                <c:pt idx="7094">
                  <c:v>80464.42</c:v>
                </c:pt>
                <c:pt idx="7095">
                  <c:v>80476.035000000003</c:v>
                </c:pt>
                <c:pt idx="7096">
                  <c:v>80487.684999999998</c:v>
                </c:pt>
                <c:pt idx="7097">
                  <c:v>80499.259999999995</c:v>
                </c:pt>
                <c:pt idx="7098">
                  <c:v>80510.845000000001</c:v>
                </c:pt>
                <c:pt idx="7099">
                  <c:v>80522.335000000006</c:v>
                </c:pt>
                <c:pt idx="7100">
                  <c:v>80533.945000000007</c:v>
                </c:pt>
                <c:pt idx="7101">
                  <c:v>80545.33</c:v>
                </c:pt>
                <c:pt idx="7102">
                  <c:v>80556.94</c:v>
                </c:pt>
                <c:pt idx="7103">
                  <c:v>80568.485000000001</c:v>
                </c:pt>
                <c:pt idx="7104">
                  <c:v>80580.065000000002</c:v>
                </c:pt>
                <c:pt idx="7105">
                  <c:v>80591.679999999993</c:v>
                </c:pt>
                <c:pt idx="7106">
                  <c:v>80603.28</c:v>
                </c:pt>
                <c:pt idx="7107">
                  <c:v>80614.990000000005</c:v>
                </c:pt>
                <c:pt idx="7108">
                  <c:v>80626.75</c:v>
                </c:pt>
                <c:pt idx="7109">
                  <c:v>80638.455000000002</c:v>
                </c:pt>
                <c:pt idx="7110">
                  <c:v>80650.104999999996</c:v>
                </c:pt>
                <c:pt idx="7111">
                  <c:v>80661.679999999993</c:v>
                </c:pt>
                <c:pt idx="7112">
                  <c:v>80673.285000000003</c:v>
                </c:pt>
                <c:pt idx="7113">
                  <c:v>80684.985000000001</c:v>
                </c:pt>
                <c:pt idx="7114">
                  <c:v>80696.654999999999</c:v>
                </c:pt>
                <c:pt idx="7115">
                  <c:v>80708.395000000004</c:v>
                </c:pt>
                <c:pt idx="7116">
                  <c:v>80720.125</c:v>
                </c:pt>
                <c:pt idx="7117">
                  <c:v>80731.404999999999</c:v>
                </c:pt>
                <c:pt idx="7118">
                  <c:v>80743.085000000006</c:v>
                </c:pt>
                <c:pt idx="7119">
                  <c:v>80754.84</c:v>
                </c:pt>
                <c:pt idx="7120">
                  <c:v>80766.514999999999</c:v>
                </c:pt>
                <c:pt idx="7121">
                  <c:v>80778.17</c:v>
                </c:pt>
                <c:pt idx="7122">
                  <c:v>80789.66</c:v>
                </c:pt>
                <c:pt idx="7123">
                  <c:v>80801.384999999995</c:v>
                </c:pt>
                <c:pt idx="7124">
                  <c:v>80812.72</c:v>
                </c:pt>
                <c:pt idx="7125">
                  <c:v>80824.36</c:v>
                </c:pt>
                <c:pt idx="7126">
                  <c:v>80835.945000000007</c:v>
                </c:pt>
                <c:pt idx="7127">
                  <c:v>80847.570000000007</c:v>
                </c:pt>
                <c:pt idx="7128">
                  <c:v>80859.259999999995</c:v>
                </c:pt>
                <c:pt idx="7129">
                  <c:v>80870.955000000002</c:v>
                </c:pt>
                <c:pt idx="7130">
                  <c:v>80882.494999999995</c:v>
                </c:pt>
                <c:pt idx="7131">
                  <c:v>80894.240000000005</c:v>
                </c:pt>
                <c:pt idx="7132">
                  <c:v>80906</c:v>
                </c:pt>
                <c:pt idx="7133">
                  <c:v>80917.684999999998</c:v>
                </c:pt>
                <c:pt idx="7134">
                  <c:v>80929.354999999996</c:v>
                </c:pt>
                <c:pt idx="7135">
                  <c:v>80941.005000000005</c:v>
                </c:pt>
                <c:pt idx="7136">
                  <c:v>80952.63</c:v>
                </c:pt>
                <c:pt idx="7137">
                  <c:v>80964.255000000005</c:v>
                </c:pt>
                <c:pt idx="7138">
                  <c:v>80975.839999999997</c:v>
                </c:pt>
                <c:pt idx="7139">
                  <c:v>80987.434999999998</c:v>
                </c:pt>
                <c:pt idx="7140">
                  <c:v>80998.964999999997</c:v>
                </c:pt>
                <c:pt idx="7141">
                  <c:v>81010.494999999995</c:v>
                </c:pt>
                <c:pt idx="7142">
                  <c:v>81022.065000000002</c:v>
                </c:pt>
                <c:pt idx="7143">
                  <c:v>81033.675000000003</c:v>
                </c:pt>
                <c:pt idx="7144">
                  <c:v>81044.914999999994</c:v>
                </c:pt>
                <c:pt idx="7145">
                  <c:v>81056.104999999996</c:v>
                </c:pt>
                <c:pt idx="7146">
                  <c:v>81067.75</c:v>
                </c:pt>
                <c:pt idx="7147">
                  <c:v>81079.39</c:v>
                </c:pt>
                <c:pt idx="7148">
                  <c:v>81091.02</c:v>
                </c:pt>
                <c:pt idx="7149">
                  <c:v>81102.654999999999</c:v>
                </c:pt>
                <c:pt idx="7150">
                  <c:v>81114.255000000005</c:v>
                </c:pt>
                <c:pt idx="7151">
                  <c:v>81125.854999999996</c:v>
                </c:pt>
                <c:pt idx="7152">
                  <c:v>81136.929999999993</c:v>
                </c:pt>
                <c:pt idx="7153">
                  <c:v>81148.17</c:v>
                </c:pt>
                <c:pt idx="7154">
                  <c:v>81159.574999999997</c:v>
                </c:pt>
                <c:pt idx="7155">
                  <c:v>81171.014999999999</c:v>
                </c:pt>
                <c:pt idx="7156">
                  <c:v>81182.445000000007</c:v>
                </c:pt>
                <c:pt idx="7157">
                  <c:v>81194.05</c:v>
                </c:pt>
                <c:pt idx="7158">
                  <c:v>81205.649999999994</c:v>
                </c:pt>
                <c:pt idx="7159">
                  <c:v>81216.634999999995</c:v>
                </c:pt>
                <c:pt idx="7160">
                  <c:v>81227.535000000003</c:v>
                </c:pt>
                <c:pt idx="7161">
                  <c:v>81239.17</c:v>
                </c:pt>
                <c:pt idx="7162">
                  <c:v>81250.820000000007</c:v>
                </c:pt>
                <c:pt idx="7163">
                  <c:v>81262.455000000002</c:v>
                </c:pt>
                <c:pt idx="7164">
                  <c:v>81274.195000000007</c:v>
                </c:pt>
                <c:pt idx="7165">
                  <c:v>81285.945000000007</c:v>
                </c:pt>
                <c:pt idx="7166">
                  <c:v>81297.684999999998</c:v>
                </c:pt>
                <c:pt idx="7167">
                  <c:v>81309.384999999995</c:v>
                </c:pt>
                <c:pt idx="7168">
                  <c:v>81321.065000000002</c:v>
                </c:pt>
                <c:pt idx="7169">
                  <c:v>81332.77</c:v>
                </c:pt>
                <c:pt idx="7170">
                  <c:v>81344.475000000006</c:v>
                </c:pt>
                <c:pt idx="7171">
                  <c:v>81356.024999999994</c:v>
                </c:pt>
                <c:pt idx="7172">
                  <c:v>81367.77</c:v>
                </c:pt>
                <c:pt idx="7173">
                  <c:v>81379.054999999993</c:v>
                </c:pt>
                <c:pt idx="7174">
                  <c:v>81390.84</c:v>
                </c:pt>
                <c:pt idx="7175">
                  <c:v>81402.544999999998</c:v>
                </c:pt>
                <c:pt idx="7176">
                  <c:v>81414.240000000005</c:v>
                </c:pt>
                <c:pt idx="7177">
                  <c:v>81425.925000000003</c:v>
                </c:pt>
                <c:pt idx="7178">
                  <c:v>81437.585000000006</c:v>
                </c:pt>
                <c:pt idx="7179">
                  <c:v>81449.255000000005</c:v>
                </c:pt>
                <c:pt idx="7180">
                  <c:v>81460.95</c:v>
                </c:pt>
                <c:pt idx="7181">
                  <c:v>81472.705000000002</c:v>
                </c:pt>
                <c:pt idx="7182">
                  <c:v>81483.945000000007</c:v>
                </c:pt>
                <c:pt idx="7183">
                  <c:v>81495.675000000003</c:v>
                </c:pt>
                <c:pt idx="7184">
                  <c:v>81507.434999999998</c:v>
                </c:pt>
                <c:pt idx="7185">
                  <c:v>81519.134999999995</c:v>
                </c:pt>
                <c:pt idx="7186">
                  <c:v>81530.600000000006</c:v>
                </c:pt>
                <c:pt idx="7187">
                  <c:v>81542.175000000003</c:v>
                </c:pt>
                <c:pt idx="7188">
                  <c:v>81553.47</c:v>
                </c:pt>
                <c:pt idx="7189">
                  <c:v>81565.16</c:v>
                </c:pt>
                <c:pt idx="7190">
                  <c:v>81576.865000000005</c:v>
                </c:pt>
                <c:pt idx="7191">
                  <c:v>81588.544999999998</c:v>
                </c:pt>
                <c:pt idx="7192">
                  <c:v>81600.225000000006</c:v>
                </c:pt>
                <c:pt idx="7193">
                  <c:v>81611.960000000006</c:v>
                </c:pt>
                <c:pt idx="7194">
                  <c:v>81623.679999999993</c:v>
                </c:pt>
                <c:pt idx="7195">
                  <c:v>81635.324999999997</c:v>
                </c:pt>
                <c:pt idx="7196">
                  <c:v>81646.574999999997</c:v>
                </c:pt>
                <c:pt idx="7197">
                  <c:v>81658.235000000001</c:v>
                </c:pt>
                <c:pt idx="7198">
                  <c:v>81669.83</c:v>
                </c:pt>
                <c:pt idx="7199">
                  <c:v>81681.384999999995</c:v>
                </c:pt>
                <c:pt idx="7200">
                  <c:v>81692.854999999996</c:v>
                </c:pt>
                <c:pt idx="7201">
                  <c:v>81704.505000000005</c:v>
                </c:pt>
                <c:pt idx="7202">
                  <c:v>81716.104999999996</c:v>
                </c:pt>
                <c:pt idx="7203">
                  <c:v>81727.83</c:v>
                </c:pt>
                <c:pt idx="7204">
                  <c:v>81739.5</c:v>
                </c:pt>
                <c:pt idx="7205">
                  <c:v>81751.22</c:v>
                </c:pt>
                <c:pt idx="7206">
                  <c:v>81762.835000000006</c:v>
                </c:pt>
                <c:pt idx="7207">
                  <c:v>81774.414999999994</c:v>
                </c:pt>
                <c:pt idx="7208">
                  <c:v>81786.035000000003</c:v>
                </c:pt>
                <c:pt idx="7209">
                  <c:v>81797.735000000001</c:v>
                </c:pt>
                <c:pt idx="7210">
                  <c:v>81809.414999999994</c:v>
                </c:pt>
                <c:pt idx="7211">
                  <c:v>81821.100000000006</c:v>
                </c:pt>
                <c:pt idx="7212">
                  <c:v>81831.585000000006</c:v>
                </c:pt>
                <c:pt idx="7213">
                  <c:v>81842.815000000002</c:v>
                </c:pt>
                <c:pt idx="7214">
                  <c:v>81854.425000000003</c:v>
                </c:pt>
                <c:pt idx="7215">
                  <c:v>81866.19</c:v>
                </c:pt>
                <c:pt idx="7216">
                  <c:v>81877.854999999996</c:v>
                </c:pt>
                <c:pt idx="7217">
                  <c:v>81889.47</c:v>
                </c:pt>
                <c:pt idx="7218">
                  <c:v>81901.104999999996</c:v>
                </c:pt>
                <c:pt idx="7219">
                  <c:v>81912.645000000004</c:v>
                </c:pt>
                <c:pt idx="7220">
                  <c:v>81923.350000000006</c:v>
                </c:pt>
                <c:pt idx="7221">
                  <c:v>81935.085000000006</c:v>
                </c:pt>
                <c:pt idx="7222">
                  <c:v>81946.725000000006</c:v>
                </c:pt>
                <c:pt idx="7223">
                  <c:v>81958.235000000001</c:v>
                </c:pt>
                <c:pt idx="7224">
                  <c:v>81969.72</c:v>
                </c:pt>
                <c:pt idx="7225">
                  <c:v>81981.294999999998</c:v>
                </c:pt>
                <c:pt idx="7226">
                  <c:v>81992.945000000007</c:v>
                </c:pt>
                <c:pt idx="7227">
                  <c:v>82004.544999999998</c:v>
                </c:pt>
                <c:pt idx="7228">
                  <c:v>82016.134999999995</c:v>
                </c:pt>
                <c:pt idx="7229">
                  <c:v>82027.55</c:v>
                </c:pt>
                <c:pt idx="7230">
                  <c:v>82039.255000000005</c:v>
                </c:pt>
                <c:pt idx="7231">
                  <c:v>82050.92</c:v>
                </c:pt>
                <c:pt idx="7232">
                  <c:v>82062.434999999998</c:v>
                </c:pt>
                <c:pt idx="7233">
                  <c:v>82074.149999999994</c:v>
                </c:pt>
                <c:pt idx="7234">
                  <c:v>82085.78</c:v>
                </c:pt>
                <c:pt idx="7235">
                  <c:v>82097.524999999994</c:v>
                </c:pt>
                <c:pt idx="7236">
                  <c:v>82109.259999999995</c:v>
                </c:pt>
                <c:pt idx="7237">
                  <c:v>82120.934999999998</c:v>
                </c:pt>
                <c:pt idx="7238">
                  <c:v>82132.675000000003</c:v>
                </c:pt>
                <c:pt idx="7239">
                  <c:v>82144.365000000005</c:v>
                </c:pt>
                <c:pt idx="7240">
                  <c:v>82156.035000000003</c:v>
                </c:pt>
                <c:pt idx="7241">
                  <c:v>82167.759999999995</c:v>
                </c:pt>
                <c:pt idx="7242">
                  <c:v>82179.41</c:v>
                </c:pt>
                <c:pt idx="7243">
                  <c:v>82191.05</c:v>
                </c:pt>
                <c:pt idx="7244">
                  <c:v>82202.8</c:v>
                </c:pt>
                <c:pt idx="7245">
                  <c:v>82214.559999999998</c:v>
                </c:pt>
                <c:pt idx="7246">
                  <c:v>82226.255000000005</c:v>
                </c:pt>
                <c:pt idx="7247">
                  <c:v>82237.695000000007</c:v>
                </c:pt>
                <c:pt idx="7248">
                  <c:v>82249.235000000001</c:v>
                </c:pt>
                <c:pt idx="7249">
                  <c:v>82260.884999999995</c:v>
                </c:pt>
                <c:pt idx="7250">
                  <c:v>82272.554999999993</c:v>
                </c:pt>
                <c:pt idx="7251">
                  <c:v>82284.315000000002</c:v>
                </c:pt>
                <c:pt idx="7252">
                  <c:v>82296</c:v>
                </c:pt>
                <c:pt idx="7253">
                  <c:v>82307.77</c:v>
                </c:pt>
                <c:pt idx="7254">
                  <c:v>82319.514999999999</c:v>
                </c:pt>
                <c:pt idx="7255">
                  <c:v>82331.16</c:v>
                </c:pt>
                <c:pt idx="7256">
                  <c:v>82340.22</c:v>
                </c:pt>
                <c:pt idx="7257">
                  <c:v>82351.820000000007</c:v>
                </c:pt>
                <c:pt idx="7258">
                  <c:v>82363.5</c:v>
                </c:pt>
                <c:pt idx="7259">
                  <c:v>82375.005000000005</c:v>
                </c:pt>
                <c:pt idx="7260">
                  <c:v>82386.154999999999</c:v>
                </c:pt>
                <c:pt idx="7261">
                  <c:v>82397.845000000001</c:v>
                </c:pt>
                <c:pt idx="7262">
                  <c:v>82409.544999999998</c:v>
                </c:pt>
                <c:pt idx="7263">
                  <c:v>82421.145000000004</c:v>
                </c:pt>
                <c:pt idx="7264">
                  <c:v>82432.634999999995</c:v>
                </c:pt>
                <c:pt idx="7265">
                  <c:v>82444.345000000001</c:v>
                </c:pt>
                <c:pt idx="7266">
                  <c:v>82456.13</c:v>
                </c:pt>
                <c:pt idx="7267">
                  <c:v>82467.835000000006</c:v>
                </c:pt>
                <c:pt idx="7268">
                  <c:v>82479.600000000006</c:v>
                </c:pt>
                <c:pt idx="7269">
                  <c:v>82491.264999999999</c:v>
                </c:pt>
                <c:pt idx="7270">
                  <c:v>82503.035000000003</c:v>
                </c:pt>
                <c:pt idx="7271">
                  <c:v>82514.845000000001</c:v>
                </c:pt>
                <c:pt idx="7272">
                  <c:v>82526.475000000006</c:v>
                </c:pt>
                <c:pt idx="7273">
                  <c:v>82538.054999999993</c:v>
                </c:pt>
                <c:pt idx="7274">
                  <c:v>82549.7</c:v>
                </c:pt>
                <c:pt idx="7275">
                  <c:v>82561.464999999997</c:v>
                </c:pt>
                <c:pt idx="7276">
                  <c:v>82573.240000000005</c:v>
                </c:pt>
                <c:pt idx="7277">
                  <c:v>82584.990000000005</c:v>
                </c:pt>
                <c:pt idx="7278">
                  <c:v>82596.684999999998</c:v>
                </c:pt>
                <c:pt idx="7279">
                  <c:v>82608.354999999996</c:v>
                </c:pt>
                <c:pt idx="7280">
                  <c:v>82620.085000000006</c:v>
                </c:pt>
                <c:pt idx="7281">
                  <c:v>82631.804999999993</c:v>
                </c:pt>
                <c:pt idx="7282">
                  <c:v>82643.48</c:v>
                </c:pt>
                <c:pt idx="7283">
                  <c:v>82655.134999999995</c:v>
                </c:pt>
                <c:pt idx="7284">
                  <c:v>82666.89</c:v>
                </c:pt>
                <c:pt idx="7285">
                  <c:v>82678.445000000007</c:v>
                </c:pt>
                <c:pt idx="7286">
                  <c:v>82690.115000000005</c:v>
                </c:pt>
                <c:pt idx="7287">
                  <c:v>82701.865000000005</c:v>
                </c:pt>
                <c:pt idx="7288">
                  <c:v>82713.574999999997</c:v>
                </c:pt>
                <c:pt idx="7289">
                  <c:v>82725.115000000005</c:v>
                </c:pt>
                <c:pt idx="7290">
                  <c:v>82736.789999999994</c:v>
                </c:pt>
                <c:pt idx="7291">
                  <c:v>82748.539999999994</c:v>
                </c:pt>
                <c:pt idx="7292">
                  <c:v>82760.244999999995</c:v>
                </c:pt>
                <c:pt idx="7293">
                  <c:v>82772.03</c:v>
                </c:pt>
                <c:pt idx="7294">
                  <c:v>82783.66</c:v>
                </c:pt>
                <c:pt idx="7295">
                  <c:v>82795.210000000006</c:v>
                </c:pt>
                <c:pt idx="7296">
                  <c:v>82806.91</c:v>
                </c:pt>
                <c:pt idx="7297">
                  <c:v>82818.505000000005</c:v>
                </c:pt>
                <c:pt idx="7298">
                  <c:v>82830.12</c:v>
                </c:pt>
                <c:pt idx="7299">
                  <c:v>82841.895000000004</c:v>
                </c:pt>
                <c:pt idx="7300">
                  <c:v>82853.490000000005</c:v>
                </c:pt>
                <c:pt idx="7301">
                  <c:v>82865.19</c:v>
                </c:pt>
                <c:pt idx="7302">
                  <c:v>82876.934999999998</c:v>
                </c:pt>
                <c:pt idx="7303">
                  <c:v>82888.634999999995</c:v>
                </c:pt>
                <c:pt idx="7304">
                  <c:v>82900.404999999999</c:v>
                </c:pt>
                <c:pt idx="7305">
                  <c:v>82911.945000000007</c:v>
                </c:pt>
                <c:pt idx="7306">
                  <c:v>82923.67</c:v>
                </c:pt>
                <c:pt idx="7307">
                  <c:v>82935.054999999993</c:v>
                </c:pt>
                <c:pt idx="7308">
                  <c:v>82946.66</c:v>
                </c:pt>
                <c:pt idx="7309">
                  <c:v>82958.365000000005</c:v>
                </c:pt>
                <c:pt idx="7310">
                  <c:v>82970.095000000001</c:v>
                </c:pt>
                <c:pt idx="7311">
                  <c:v>82981.774999999994</c:v>
                </c:pt>
                <c:pt idx="7312">
                  <c:v>82993.570000000007</c:v>
                </c:pt>
                <c:pt idx="7313">
                  <c:v>83005.27</c:v>
                </c:pt>
                <c:pt idx="7314">
                  <c:v>83016.975000000006</c:v>
                </c:pt>
                <c:pt idx="7315">
                  <c:v>83028.259999999995</c:v>
                </c:pt>
                <c:pt idx="7316">
                  <c:v>83040</c:v>
                </c:pt>
                <c:pt idx="7317">
                  <c:v>83051.695000000007</c:v>
                </c:pt>
                <c:pt idx="7318">
                  <c:v>83063.324999999997</c:v>
                </c:pt>
                <c:pt idx="7319">
                  <c:v>83074.875</c:v>
                </c:pt>
                <c:pt idx="7320">
                  <c:v>83086.615000000005</c:v>
                </c:pt>
                <c:pt idx="7321">
                  <c:v>83098.375</c:v>
                </c:pt>
                <c:pt idx="7322">
                  <c:v>83110.024999999994</c:v>
                </c:pt>
                <c:pt idx="7323">
                  <c:v>83121.66</c:v>
                </c:pt>
                <c:pt idx="7324">
                  <c:v>83133.289999999994</c:v>
                </c:pt>
                <c:pt idx="7325">
                  <c:v>83145.05</c:v>
                </c:pt>
                <c:pt idx="7326">
                  <c:v>83156.774999999994</c:v>
                </c:pt>
                <c:pt idx="7327">
                  <c:v>83168.240000000005</c:v>
                </c:pt>
                <c:pt idx="7328">
                  <c:v>83179.899999999994</c:v>
                </c:pt>
                <c:pt idx="7329">
                  <c:v>83191.384999999995</c:v>
                </c:pt>
                <c:pt idx="7330">
                  <c:v>83202.929999999993</c:v>
                </c:pt>
                <c:pt idx="7331">
                  <c:v>83214.684999999998</c:v>
                </c:pt>
                <c:pt idx="7332">
                  <c:v>83225.7</c:v>
                </c:pt>
                <c:pt idx="7333">
                  <c:v>83237.315000000002</c:v>
                </c:pt>
                <c:pt idx="7334">
                  <c:v>83248.985000000001</c:v>
                </c:pt>
                <c:pt idx="7335">
                  <c:v>83260.654999999999</c:v>
                </c:pt>
                <c:pt idx="7336">
                  <c:v>83272.27</c:v>
                </c:pt>
                <c:pt idx="7337">
                  <c:v>83283.985000000001</c:v>
                </c:pt>
                <c:pt idx="7338">
                  <c:v>83295.585000000006</c:v>
                </c:pt>
                <c:pt idx="7339">
                  <c:v>83307.22</c:v>
                </c:pt>
                <c:pt idx="7340">
                  <c:v>83318.83</c:v>
                </c:pt>
                <c:pt idx="7341">
                  <c:v>83330.514999999999</c:v>
                </c:pt>
                <c:pt idx="7342">
                  <c:v>83342.205000000002</c:v>
                </c:pt>
                <c:pt idx="7343">
                  <c:v>83353.945000000007</c:v>
                </c:pt>
                <c:pt idx="7344">
                  <c:v>83365.574999999997</c:v>
                </c:pt>
                <c:pt idx="7345">
                  <c:v>83377.2</c:v>
                </c:pt>
                <c:pt idx="7346">
                  <c:v>83388.744999999995</c:v>
                </c:pt>
                <c:pt idx="7347">
                  <c:v>83400.345000000001</c:v>
                </c:pt>
                <c:pt idx="7348">
                  <c:v>83411.7</c:v>
                </c:pt>
                <c:pt idx="7349">
                  <c:v>83423.414999999994</c:v>
                </c:pt>
                <c:pt idx="7350">
                  <c:v>83435.19</c:v>
                </c:pt>
                <c:pt idx="7351">
                  <c:v>83446.945000000007</c:v>
                </c:pt>
                <c:pt idx="7352">
                  <c:v>83458.62</c:v>
                </c:pt>
                <c:pt idx="7353">
                  <c:v>83470.285000000003</c:v>
                </c:pt>
                <c:pt idx="7354">
                  <c:v>83482.054999999993</c:v>
                </c:pt>
                <c:pt idx="7355">
                  <c:v>83493.759999999995</c:v>
                </c:pt>
                <c:pt idx="7356">
                  <c:v>83505.434999999998</c:v>
                </c:pt>
                <c:pt idx="7357">
                  <c:v>83516.990000000005</c:v>
                </c:pt>
                <c:pt idx="7358">
                  <c:v>83528.66</c:v>
                </c:pt>
                <c:pt idx="7359">
                  <c:v>83540.365000000005</c:v>
                </c:pt>
                <c:pt idx="7360">
                  <c:v>83552.044999999998</c:v>
                </c:pt>
                <c:pt idx="7361">
                  <c:v>83563.679999999993</c:v>
                </c:pt>
                <c:pt idx="7362">
                  <c:v>83575.38</c:v>
                </c:pt>
                <c:pt idx="7363">
                  <c:v>83587.095000000001</c:v>
                </c:pt>
                <c:pt idx="7364">
                  <c:v>83598.514999999999</c:v>
                </c:pt>
                <c:pt idx="7365">
                  <c:v>83610.195000000007</c:v>
                </c:pt>
                <c:pt idx="7366">
                  <c:v>83621.914999999994</c:v>
                </c:pt>
                <c:pt idx="7367">
                  <c:v>83633.595000000001</c:v>
                </c:pt>
                <c:pt idx="7368">
                  <c:v>83645.315000000002</c:v>
                </c:pt>
                <c:pt idx="7369">
                  <c:v>83657.005000000005</c:v>
                </c:pt>
                <c:pt idx="7370">
                  <c:v>83668.755000000005</c:v>
                </c:pt>
                <c:pt idx="7371">
                  <c:v>83679.914999999994</c:v>
                </c:pt>
                <c:pt idx="7372">
                  <c:v>83691.570000000007</c:v>
                </c:pt>
                <c:pt idx="7373">
                  <c:v>83703.25</c:v>
                </c:pt>
                <c:pt idx="7374">
                  <c:v>83714.960000000006</c:v>
                </c:pt>
                <c:pt idx="7375">
                  <c:v>83726.62</c:v>
                </c:pt>
                <c:pt idx="7376">
                  <c:v>83738.315000000002</c:v>
                </c:pt>
                <c:pt idx="7377">
                  <c:v>83750.03</c:v>
                </c:pt>
                <c:pt idx="7378">
                  <c:v>83761.73</c:v>
                </c:pt>
                <c:pt idx="7379">
                  <c:v>83773.095000000001</c:v>
                </c:pt>
                <c:pt idx="7380">
                  <c:v>83784.735000000001</c:v>
                </c:pt>
                <c:pt idx="7381">
                  <c:v>83795.86</c:v>
                </c:pt>
                <c:pt idx="7382">
                  <c:v>83807.514999999999</c:v>
                </c:pt>
                <c:pt idx="7383">
                  <c:v>83819.175000000003</c:v>
                </c:pt>
                <c:pt idx="7384">
                  <c:v>83830.955000000002</c:v>
                </c:pt>
                <c:pt idx="7385">
                  <c:v>83842.695000000007</c:v>
                </c:pt>
                <c:pt idx="7386">
                  <c:v>83854.455000000002</c:v>
                </c:pt>
                <c:pt idx="7387">
                  <c:v>83866.085000000006</c:v>
                </c:pt>
                <c:pt idx="7388">
                  <c:v>83877.009999999995</c:v>
                </c:pt>
                <c:pt idx="7389">
                  <c:v>83888.69</c:v>
                </c:pt>
                <c:pt idx="7390">
                  <c:v>83900.335000000006</c:v>
                </c:pt>
                <c:pt idx="7391">
                  <c:v>83912.11</c:v>
                </c:pt>
                <c:pt idx="7392">
                  <c:v>83923.914999999994</c:v>
                </c:pt>
                <c:pt idx="7393">
                  <c:v>83935.66</c:v>
                </c:pt>
                <c:pt idx="7394">
                  <c:v>83947.1</c:v>
                </c:pt>
                <c:pt idx="7395">
                  <c:v>83958.824999999997</c:v>
                </c:pt>
                <c:pt idx="7396">
                  <c:v>83970.514999999999</c:v>
                </c:pt>
                <c:pt idx="7397">
                  <c:v>83982.14</c:v>
                </c:pt>
                <c:pt idx="7398">
                  <c:v>83993.74</c:v>
                </c:pt>
                <c:pt idx="7399">
                  <c:v>84005.044999999998</c:v>
                </c:pt>
                <c:pt idx="7400">
                  <c:v>84007.35</c:v>
                </c:pt>
                <c:pt idx="7401">
                  <c:v>84017.214999999997</c:v>
                </c:pt>
                <c:pt idx="7402">
                  <c:v>84028.86</c:v>
                </c:pt>
                <c:pt idx="7403">
                  <c:v>84040.56</c:v>
                </c:pt>
                <c:pt idx="7404">
                  <c:v>84052.34</c:v>
                </c:pt>
                <c:pt idx="7405">
                  <c:v>84064.085000000006</c:v>
                </c:pt>
                <c:pt idx="7406">
                  <c:v>84075.625</c:v>
                </c:pt>
                <c:pt idx="7407">
                  <c:v>84087.264999999999</c:v>
                </c:pt>
                <c:pt idx="7408">
                  <c:v>84099.054999999993</c:v>
                </c:pt>
                <c:pt idx="7409">
                  <c:v>84110.53</c:v>
                </c:pt>
                <c:pt idx="7410">
                  <c:v>84122.304999999993</c:v>
                </c:pt>
                <c:pt idx="7411">
                  <c:v>84133.854999999996</c:v>
                </c:pt>
                <c:pt idx="7412">
                  <c:v>84144.994999999995</c:v>
                </c:pt>
                <c:pt idx="7413">
                  <c:v>84156.705000000002</c:v>
                </c:pt>
                <c:pt idx="7414">
                  <c:v>84168.475000000006</c:v>
                </c:pt>
                <c:pt idx="7415">
                  <c:v>84178.205000000002</c:v>
                </c:pt>
                <c:pt idx="7416">
                  <c:v>84189.854999999996</c:v>
                </c:pt>
                <c:pt idx="7417">
                  <c:v>84201.425000000003</c:v>
                </c:pt>
                <c:pt idx="7418">
                  <c:v>84213.02</c:v>
                </c:pt>
                <c:pt idx="7419">
                  <c:v>84224.63</c:v>
                </c:pt>
                <c:pt idx="7420">
                  <c:v>84236.184999999998</c:v>
                </c:pt>
                <c:pt idx="7421">
                  <c:v>84247.514999999999</c:v>
                </c:pt>
                <c:pt idx="7422">
                  <c:v>84259.244999999995</c:v>
                </c:pt>
                <c:pt idx="7423">
                  <c:v>84270.994999999995</c:v>
                </c:pt>
                <c:pt idx="7424">
                  <c:v>84282.195000000007</c:v>
                </c:pt>
                <c:pt idx="7425">
                  <c:v>84293.65</c:v>
                </c:pt>
                <c:pt idx="7426">
                  <c:v>84305.214999999997</c:v>
                </c:pt>
                <c:pt idx="7427">
                  <c:v>84316.28</c:v>
                </c:pt>
                <c:pt idx="7428">
                  <c:v>84327.845000000001</c:v>
                </c:pt>
                <c:pt idx="7429">
                  <c:v>84339.425000000003</c:v>
                </c:pt>
                <c:pt idx="7430">
                  <c:v>84350.76</c:v>
                </c:pt>
                <c:pt idx="7431">
                  <c:v>84362.41</c:v>
                </c:pt>
                <c:pt idx="7432">
                  <c:v>84374.06</c:v>
                </c:pt>
                <c:pt idx="7433">
                  <c:v>84385.65</c:v>
                </c:pt>
                <c:pt idx="7434">
                  <c:v>84397.294999999998</c:v>
                </c:pt>
                <c:pt idx="7435">
                  <c:v>84408.91</c:v>
                </c:pt>
                <c:pt idx="7436">
                  <c:v>84420.55</c:v>
                </c:pt>
                <c:pt idx="7437">
                  <c:v>84432.184999999998</c:v>
                </c:pt>
                <c:pt idx="7438">
                  <c:v>84443.83</c:v>
                </c:pt>
                <c:pt idx="7439">
                  <c:v>84455.43</c:v>
                </c:pt>
                <c:pt idx="7440">
                  <c:v>84467.054999999993</c:v>
                </c:pt>
                <c:pt idx="7441">
                  <c:v>84478.69</c:v>
                </c:pt>
                <c:pt idx="7442">
                  <c:v>84490.335000000006</c:v>
                </c:pt>
                <c:pt idx="7443">
                  <c:v>84501.93</c:v>
                </c:pt>
                <c:pt idx="7444">
                  <c:v>84513.514999999999</c:v>
                </c:pt>
                <c:pt idx="7445">
                  <c:v>84525.145000000004</c:v>
                </c:pt>
                <c:pt idx="7446">
                  <c:v>84536.804999999993</c:v>
                </c:pt>
                <c:pt idx="7447">
                  <c:v>84548.535000000003</c:v>
                </c:pt>
                <c:pt idx="7448">
                  <c:v>84560.214999999997</c:v>
                </c:pt>
                <c:pt idx="7449">
                  <c:v>84571.725000000006</c:v>
                </c:pt>
                <c:pt idx="7450">
                  <c:v>84583.34</c:v>
                </c:pt>
                <c:pt idx="7451">
                  <c:v>84594.875</c:v>
                </c:pt>
                <c:pt idx="7452">
                  <c:v>84606.244999999995</c:v>
                </c:pt>
                <c:pt idx="7453">
                  <c:v>84617.865000000005</c:v>
                </c:pt>
                <c:pt idx="7454">
                  <c:v>84629.514999999999</c:v>
                </c:pt>
                <c:pt idx="7455">
                  <c:v>84641.195000000007</c:v>
                </c:pt>
                <c:pt idx="7456">
                  <c:v>84652.95</c:v>
                </c:pt>
                <c:pt idx="7457">
                  <c:v>84664.675000000003</c:v>
                </c:pt>
                <c:pt idx="7458">
                  <c:v>84676.34</c:v>
                </c:pt>
                <c:pt idx="7459">
                  <c:v>84687.904999999999</c:v>
                </c:pt>
                <c:pt idx="7460">
                  <c:v>84699.66</c:v>
                </c:pt>
                <c:pt idx="7461">
                  <c:v>84711.21</c:v>
                </c:pt>
                <c:pt idx="7462">
                  <c:v>84722.73</c:v>
                </c:pt>
                <c:pt idx="7463">
                  <c:v>84734.05</c:v>
                </c:pt>
                <c:pt idx="7464">
                  <c:v>84745.764999999999</c:v>
                </c:pt>
                <c:pt idx="7465">
                  <c:v>84757.475000000006</c:v>
                </c:pt>
                <c:pt idx="7466">
                  <c:v>84769.205000000002</c:v>
                </c:pt>
                <c:pt idx="7467">
                  <c:v>84780.994999999995</c:v>
                </c:pt>
                <c:pt idx="7468">
                  <c:v>84792.73</c:v>
                </c:pt>
                <c:pt idx="7469">
                  <c:v>84804.494999999995</c:v>
                </c:pt>
                <c:pt idx="7470">
                  <c:v>84816.035000000003</c:v>
                </c:pt>
                <c:pt idx="7471">
                  <c:v>84827.604999999996</c:v>
                </c:pt>
                <c:pt idx="7472">
                  <c:v>84839.225000000006</c:v>
                </c:pt>
                <c:pt idx="7473">
                  <c:v>84850.9</c:v>
                </c:pt>
                <c:pt idx="7474">
                  <c:v>84862.625</c:v>
                </c:pt>
                <c:pt idx="7475">
                  <c:v>84874.315000000002</c:v>
                </c:pt>
                <c:pt idx="7476">
                  <c:v>84886.035000000003</c:v>
                </c:pt>
                <c:pt idx="7477">
                  <c:v>84897.66</c:v>
                </c:pt>
                <c:pt idx="7478">
                  <c:v>84909.25</c:v>
                </c:pt>
                <c:pt idx="7479">
                  <c:v>84920.975000000006</c:v>
                </c:pt>
                <c:pt idx="7480">
                  <c:v>84932.404999999999</c:v>
                </c:pt>
                <c:pt idx="7481">
                  <c:v>84944.15</c:v>
                </c:pt>
                <c:pt idx="7482">
                  <c:v>84955.755000000005</c:v>
                </c:pt>
                <c:pt idx="7483">
                  <c:v>84967.5</c:v>
                </c:pt>
                <c:pt idx="7484">
                  <c:v>84979.145000000004</c:v>
                </c:pt>
                <c:pt idx="7485">
                  <c:v>84990.785000000003</c:v>
                </c:pt>
                <c:pt idx="7486">
                  <c:v>85002.18</c:v>
                </c:pt>
                <c:pt idx="7487">
                  <c:v>85013.8</c:v>
                </c:pt>
                <c:pt idx="7488">
                  <c:v>85025.514999999999</c:v>
                </c:pt>
                <c:pt idx="7489">
                  <c:v>85037.264999999999</c:v>
                </c:pt>
                <c:pt idx="7490">
                  <c:v>85048.83</c:v>
                </c:pt>
                <c:pt idx="7491">
                  <c:v>85060.535000000003</c:v>
                </c:pt>
                <c:pt idx="7492">
                  <c:v>85072.175000000003</c:v>
                </c:pt>
                <c:pt idx="7493">
                  <c:v>85083.83</c:v>
                </c:pt>
                <c:pt idx="7494">
                  <c:v>85095.45</c:v>
                </c:pt>
                <c:pt idx="7495">
                  <c:v>85107.065000000002</c:v>
                </c:pt>
                <c:pt idx="7496">
                  <c:v>85118.7</c:v>
                </c:pt>
                <c:pt idx="7497">
                  <c:v>85130.214999999997</c:v>
                </c:pt>
                <c:pt idx="7498">
                  <c:v>85141.884999999995</c:v>
                </c:pt>
                <c:pt idx="7499">
                  <c:v>85153.475000000006</c:v>
                </c:pt>
                <c:pt idx="7500">
                  <c:v>85165.1</c:v>
                </c:pt>
                <c:pt idx="7501">
                  <c:v>85176.785000000003</c:v>
                </c:pt>
                <c:pt idx="7502">
                  <c:v>85188.445000000007</c:v>
                </c:pt>
                <c:pt idx="7503">
                  <c:v>85200.035000000003</c:v>
                </c:pt>
                <c:pt idx="7504">
                  <c:v>85211.69</c:v>
                </c:pt>
                <c:pt idx="7505">
                  <c:v>85223.315000000002</c:v>
                </c:pt>
                <c:pt idx="7506">
                  <c:v>85234.985000000001</c:v>
                </c:pt>
                <c:pt idx="7507">
                  <c:v>85246.044999999998</c:v>
                </c:pt>
                <c:pt idx="7508">
                  <c:v>85257.7</c:v>
                </c:pt>
                <c:pt idx="7509">
                  <c:v>85269.304999999993</c:v>
                </c:pt>
                <c:pt idx="7510">
                  <c:v>85280.98</c:v>
                </c:pt>
                <c:pt idx="7511">
                  <c:v>85292.52</c:v>
                </c:pt>
                <c:pt idx="7512">
                  <c:v>85303.884999999995</c:v>
                </c:pt>
                <c:pt idx="7513">
                  <c:v>85315.535000000003</c:v>
                </c:pt>
                <c:pt idx="7514">
                  <c:v>85327.17</c:v>
                </c:pt>
                <c:pt idx="7515">
                  <c:v>85338.85</c:v>
                </c:pt>
                <c:pt idx="7516">
                  <c:v>85350.375</c:v>
                </c:pt>
                <c:pt idx="7517">
                  <c:v>85361.43</c:v>
                </c:pt>
                <c:pt idx="7518">
                  <c:v>85370.684999999998</c:v>
                </c:pt>
                <c:pt idx="7519">
                  <c:v>85382.31</c:v>
                </c:pt>
                <c:pt idx="7520">
                  <c:v>85387.074999999997</c:v>
                </c:pt>
                <c:pt idx="7521">
                  <c:v>85388.34</c:v>
                </c:pt>
                <c:pt idx="7522">
                  <c:v>85399.925000000003</c:v>
                </c:pt>
                <c:pt idx="7523">
                  <c:v>85411.475000000006</c:v>
                </c:pt>
                <c:pt idx="7524">
                  <c:v>85416.26</c:v>
                </c:pt>
                <c:pt idx="7525">
                  <c:v>85419.88</c:v>
                </c:pt>
                <c:pt idx="7526">
                  <c:v>85423.494999999995</c:v>
                </c:pt>
                <c:pt idx="7527">
                  <c:v>85432.164999999994</c:v>
                </c:pt>
                <c:pt idx="7528">
                  <c:v>85433.485000000001</c:v>
                </c:pt>
                <c:pt idx="7529">
                  <c:v>85434.475000000006</c:v>
                </c:pt>
                <c:pt idx="7530">
                  <c:v>85436.19</c:v>
                </c:pt>
              </c:numCache>
            </c:numRef>
          </c:xVal>
          <c:yVal>
            <c:numRef>
              <c:f>'Объекты трубопровода'!$Q$2:$Q$10518</c:f>
              <c:numCache>
                <c:formatCode>0.0</c:formatCode>
                <c:ptCount val="10517"/>
                <c:pt idx="0">
                  <c:v>49.4</c:v>
                </c:pt>
                <c:pt idx="1">
                  <c:v>49.4</c:v>
                </c:pt>
                <c:pt idx="2">
                  <c:v>49.4</c:v>
                </c:pt>
                <c:pt idx="3">
                  <c:v>49.4</c:v>
                </c:pt>
                <c:pt idx="4">
                  <c:v>49.4</c:v>
                </c:pt>
                <c:pt idx="5">
                  <c:v>49.3</c:v>
                </c:pt>
                <c:pt idx="6">
                  <c:v>49.3</c:v>
                </c:pt>
                <c:pt idx="7">
                  <c:v>49.1</c:v>
                </c:pt>
                <c:pt idx="8">
                  <c:v>49</c:v>
                </c:pt>
                <c:pt idx="9">
                  <c:v>48.9</c:v>
                </c:pt>
                <c:pt idx="10">
                  <c:v>48.7</c:v>
                </c:pt>
                <c:pt idx="11">
                  <c:v>48.6</c:v>
                </c:pt>
                <c:pt idx="12">
                  <c:v>47.8</c:v>
                </c:pt>
                <c:pt idx="13">
                  <c:v>47.1</c:v>
                </c:pt>
                <c:pt idx="14">
                  <c:v>46.4</c:v>
                </c:pt>
                <c:pt idx="15">
                  <c:v>46</c:v>
                </c:pt>
                <c:pt idx="16">
                  <c:v>46</c:v>
                </c:pt>
                <c:pt idx="17">
                  <c:v>45.8</c:v>
                </c:pt>
                <c:pt idx="18">
                  <c:v>45.8</c:v>
                </c:pt>
                <c:pt idx="19">
                  <c:v>46</c:v>
                </c:pt>
                <c:pt idx="20">
                  <c:v>46.4</c:v>
                </c:pt>
                <c:pt idx="21">
                  <c:v>46.7</c:v>
                </c:pt>
                <c:pt idx="22">
                  <c:v>46.8</c:v>
                </c:pt>
                <c:pt idx="23">
                  <c:v>47.1</c:v>
                </c:pt>
                <c:pt idx="24">
                  <c:v>47.5</c:v>
                </c:pt>
                <c:pt idx="25">
                  <c:v>47.9</c:v>
                </c:pt>
                <c:pt idx="26">
                  <c:v>48.3</c:v>
                </c:pt>
                <c:pt idx="27">
                  <c:v>48.6</c:v>
                </c:pt>
                <c:pt idx="28">
                  <c:v>48.7</c:v>
                </c:pt>
                <c:pt idx="29">
                  <c:v>48.8</c:v>
                </c:pt>
                <c:pt idx="30">
                  <c:v>48.8</c:v>
                </c:pt>
                <c:pt idx="31">
                  <c:v>48.7</c:v>
                </c:pt>
                <c:pt idx="32">
                  <c:v>48.7</c:v>
                </c:pt>
                <c:pt idx="33">
                  <c:v>48.7</c:v>
                </c:pt>
                <c:pt idx="34">
                  <c:v>48.7</c:v>
                </c:pt>
                <c:pt idx="35">
                  <c:v>48.8</c:v>
                </c:pt>
                <c:pt idx="36">
                  <c:v>49</c:v>
                </c:pt>
                <c:pt idx="37">
                  <c:v>48.9</c:v>
                </c:pt>
                <c:pt idx="38">
                  <c:v>48.7</c:v>
                </c:pt>
                <c:pt idx="39">
                  <c:v>49</c:v>
                </c:pt>
                <c:pt idx="40">
                  <c:v>49.4</c:v>
                </c:pt>
                <c:pt idx="41">
                  <c:v>49.6</c:v>
                </c:pt>
                <c:pt idx="42">
                  <c:v>49.5</c:v>
                </c:pt>
                <c:pt idx="43">
                  <c:v>49.4</c:v>
                </c:pt>
                <c:pt idx="44">
                  <c:v>49.2</c:v>
                </c:pt>
                <c:pt idx="45">
                  <c:v>49</c:v>
                </c:pt>
                <c:pt idx="46">
                  <c:v>48.9</c:v>
                </c:pt>
                <c:pt idx="47">
                  <c:v>48.9</c:v>
                </c:pt>
                <c:pt idx="48">
                  <c:v>49</c:v>
                </c:pt>
                <c:pt idx="49">
                  <c:v>48.8</c:v>
                </c:pt>
                <c:pt idx="50">
                  <c:v>48.8</c:v>
                </c:pt>
                <c:pt idx="51">
                  <c:v>48.7</c:v>
                </c:pt>
                <c:pt idx="52">
                  <c:v>48.8</c:v>
                </c:pt>
                <c:pt idx="53">
                  <c:v>48.7</c:v>
                </c:pt>
                <c:pt idx="54">
                  <c:v>48.7</c:v>
                </c:pt>
                <c:pt idx="55">
                  <c:v>48.7</c:v>
                </c:pt>
                <c:pt idx="56">
                  <c:v>48.7</c:v>
                </c:pt>
                <c:pt idx="57">
                  <c:v>48.9</c:v>
                </c:pt>
                <c:pt idx="58">
                  <c:v>49.1</c:v>
                </c:pt>
                <c:pt idx="59">
                  <c:v>48.9</c:v>
                </c:pt>
                <c:pt idx="60">
                  <c:v>48.4</c:v>
                </c:pt>
                <c:pt idx="61">
                  <c:v>48.1</c:v>
                </c:pt>
                <c:pt idx="62">
                  <c:v>48.2</c:v>
                </c:pt>
                <c:pt idx="63">
                  <c:v>48.4</c:v>
                </c:pt>
                <c:pt idx="64">
                  <c:v>48.3</c:v>
                </c:pt>
                <c:pt idx="65">
                  <c:v>48.2</c:v>
                </c:pt>
                <c:pt idx="66">
                  <c:v>47.9</c:v>
                </c:pt>
                <c:pt idx="67">
                  <c:v>47.6</c:v>
                </c:pt>
                <c:pt idx="68">
                  <c:v>47.4</c:v>
                </c:pt>
                <c:pt idx="69">
                  <c:v>47.3</c:v>
                </c:pt>
                <c:pt idx="70">
                  <c:v>47.2</c:v>
                </c:pt>
                <c:pt idx="71">
                  <c:v>46.9</c:v>
                </c:pt>
                <c:pt idx="72">
                  <c:v>46.5</c:v>
                </c:pt>
                <c:pt idx="73">
                  <c:v>46.5</c:v>
                </c:pt>
                <c:pt idx="74">
                  <c:v>46.7</c:v>
                </c:pt>
                <c:pt idx="75">
                  <c:v>46.9</c:v>
                </c:pt>
                <c:pt idx="76">
                  <c:v>46.9</c:v>
                </c:pt>
                <c:pt idx="77">
                  <c:v>46.9</c:v>
                </c:pt>
                <c:pt idx="78">
                  <c:v>46.9</c:v>
                </c:pt>
                <c:pt idx="79">
                  <c:v>47</c:v>
                </c:pt>
                <c:pt idx="80">
                  <c:v>47.1</c:v>
                </c:pt>
                <c:pt idx="81">
                  <c:v>47.2</c:v>
                </c:pt>
                <c:pt idx="82">
                  <c:v>47.3</c:v>
                </c:pt>
                <c:pt idx="83">
                  <c:v>47.6</c:v>
                </c:pt>
                <c:pt idx="84">
                  <c:v>48</c:v>
                </c:pt>
                <c:pt idx="85">
                  <c:v>48.3</c:v>
                </c:pt>
                <c:pt idx="86">
                  <c:v>48.3</c:v>
                </c:pt>
                <c:pt idx="87">
                  <c:v>48.4</c:v>
                </c:pt>
                <c:pt idx="88">
                  <c:v>48.7</c:v>
                </c:pt>
                <c:pt idx="89">
                  <c:v>48.9</c:v>
                </c:pt>
                <c:pt idx="90">
                  <c:v>48.9</c:v>
                </c:pt>
                <c:pt idx="91">
                  <c:v>49</c:v>
                </c:pt>
                <c:pt idx="92">
                  <c:v>49</c:v>
                </c:pt>
                <c:pt idx="93">
                  <c:v>48.9</c:v>
                </c:pt>
                <c:pt idx="94">
                  <c:v>48.7</c:v>
                </c:pt>
                <c:pt idx="95">
                  <c:v>48.6</c:v>
                </c:pt>
                <c:pt idx="96">
                  <c:v>48.5</c:v>
                </c:pt>
                <c:pt idx="97">
                  <c:v>48.3</c:v>
                </c:pt>
                <c:pt idx="98">
                  <c:v>48.2</c:v>
                </c:pt>
                <c:pt idx="99">
                  <c:v>48.4</c:v>
                </c:pt>
                <c:pt idx="100">
                  <c:v>48.4</c:v>
                </c:pt>
                <c:pt idx="101">
                  <c:v>48.7</c:v>
                </c:pt>
                <c:pt idx="102">
                  <c:v>48.8</c:v>
                </c:pt>
                <c:pt idx="103">
                  <c:v>49</c:v>
                </c:pt>
                <c:pt idx="104">
                  <c:v>49</c:v>
                </c:pt>
                <c:pt idx="105">
                  <c:v>49</c:v>
                </c:pt>
                <c:pt idx="106">
                  <c:v>48.9</c:v>
                </c:pt>
                <c:pt idx="107">
                  <c:v>48.9</c:v>
                </c:pt>
                <c:pt idx="108">
                  <c:v>49.2</c:v>
                </c:pt>
                <c:pt idx="109">
                  <c:v>49.2</c:v>
                </c:pt>
                <c:pt idx="110">
                  <c:v>49.2</c:v>
                </c:pt>
                <c:pt idx="111">
                  <c:v>49.1</c:v>
                </c:pt>
                <c:pt idx="112">
                  <c:v>49.1</c:v>
                </c:pt>
                <c:pt idx="113">
                  <c:v>49.1</c:v>
                </c:pt>
                <c:pt idx="114">
                  <c:v>49.2</c:v>
                </c:pt>
                <c:pt idx="115">
                  <c:v>49.2</c:v>
                </c:pt>
                <c:pt idx="116">
                  <c:v>49.1</c:v>
                </c:pt>
                <c:pt idx="117">
                  <c:v>49.3</c:v>
                </c:pt>
                <c:pt idx="118">
                  <c:v>49</c:v>
                </c:pt>
                <c:pt idx="119">
                  <c:v>48.5</c:v>
                </c:pt>
                <c:pt idx="120">
                  <c:v>48.7</c:v>
                </c:pt>
                <c:pt idx="121">
                  <c:v>49</c:v>
                </c:pt>
                <c:pt idx="122">
                  <c:v>49.1</c:v>
                </c:pt>
                <c:pt idx="123">
                  <c:v>49.2</c:v>
                </c:pt>
                <c:pt idx="124">
                  <c:v>49.1</c:v>
                </c:pt>
                <c:pt idx="125">
                  <c:v>48.8</c:v>
                </c:pt>
                <c:pt idx="126">
                  <c:v>48.6</c:v>
                </c:pt>
                <c:pt idx="127">
                  <c:v>48.6</c:v>
                </c:pt>
                <c:pt idx="128">
                  <c:v>48.5</c:v>
                </c:pt>
                <c:pt idx="129">
                  <c:v>48.3</c:v>
                </c:pt>
                <c:pt idx="130">
                  <c:v>48.2</c:v>
                </c:pt>
                <c:pt idx="131">
                  <c:v>48.3</c:v>
                </c:pt>
                <c:pt idx="132">
                  <c:v>48.4</c:v>
                </c:pt>
                <c:pt idx="133">
                  <c:v>48.6</c:v>
                </c:pt>
                <c:pt idx="134">
                  <c:v>48.7</c:v>
                </c:pt>
                <c:pt idx="135">
                  <c:v>48.7</c:v>
                </c:pt>
                <c:pt idx="136">
                  <c:v>48.7</c:v>
                </c:pt>
                <c:pt idx="137">
                  <c:v>48.9</c:v>
                </c:pt>
                <c:pt idx="138">
                  <c:v>48.7</c:v>
                </c:pt>
                <c:pt idx="139">
                  <c:v>48.2</c:v>
                </c:pt>
                <c:pt idx="140">
                  <c:v>48.3</c:v>
                </c:pt>
                <c:pt idx="141">
                  <c:v>48.7</c:v>
                </c:pt>
                <c:pt idx="142">
                  <c:v>48.7</c:v>
                </c:pt>
                <c:pt idx="143">
                  <c:v>48.6</c:v>
                </c:pt>
                <c:pt idx="144">
                  <c:v>48.6</c:v>
                </c:pt>
                <c:pt idx="145">
                  <c:v>48.6</c:v>
                </c:pt>
                <c:pt idx="146">
                  <c:v>48.7</c:v>
                </c:pt>
                <c:pt idx="147">
                  <c:v>48.8</c:v>
                </c:pt>
                <c:pt idx="148">
                  <c:v>48.8</c:v>
                </c:pt>
                <c:pt idx="149">
                  <c:v>48.9</c:v>
                </c:pt>
                <c:pt idx="150">
                  <c:v>48.9</c:v>
                </c:pt>
                <c:pt idx="151">
                  <c:v>49</c:v>
                </c:pt>
                <c:pt idx="152">
                  <c:v>49.1</c:v>
                </c:pt>
                <c:pt idx="153">
                  <c:v>49.1</c:v>
                </c:pt>
                <c:pt idx="154">
                  <c:v>49.1</c:v>
                </c:pt>
                <c:pt idx="155">
                  <c:v>48.9</c:v>
                </c:pt>
                <c:pt idx="156">
                  <c:v>48.7</c:v>
                </c:pt>
                <c:pt idx="157">
                  <c:v>48.7</c:v>
                </c:pt>
                <c:pt idx="158">
                  <c:v>48.7</c:v>
                </c:pt>
                <c:pt idx="159">
                  <c:v>48.7</c:v>
                </c:pt>
                <c:pt idx="160">
                  <c:v>48.5</c:v>
                </c:pt>
                <c:pt idx="161">
                  <c:v>48.5</c:v>
                </c:pt>
                <c:pt idx="162">
                  <c:v>48.4</c:v>
                </c:pt>
                <c:pt idx="163">
                  <c:v>48.2</c:v>
                </c:pt>
                <c:pt idx="164">
                  <c:v>48.1</c:v>
                </c:pt>
                <c:pt idx="165">
                  <c:v>47.8</c:v>
                </c:pt>
                <c:pt idx="166">
                  <c:v>47.6</c:v>
                </c:pt>
                <c:pt idx="167">
                  <c:v>47.6</c:v>
                </c:pt>
                <c:pt idx="168">
                  <c:v>47.5</c:v>
                </c:pt>
                <c:pt idx="169">
                  <c:v>47.5</c:v>
                </c:pt>
                <c:pt idx="170">
                  <c:v>47.7</c:v>
                </c:pt>
                <c:pt idx="171">
                  <c:v>47.6</c:v>
                </c:pt>
                <c:pt idx="172">
                  <c:v>47.5</c:v>
                </c:pt>
                <c:pt idx="173">
                  <c:v>47.5</c:v>
                </c:pt>
                <c:pt idx="174">
                  <c:v>47.6</c:v>
                </c:pt>
                <c:pt idx="175">
                  <c:v>47.5</c:v>
                </c:pt>
                <c:pt idx="176">
                  <c:v>47.5</c:v>
                </c:pt>
                <c:pt idx="177">
                  <c:v>47.7</c:v>
                </c:pt>
                <c:pt idx="178">
                  <c:v>47.8</c:v>
                </c:pt>
                <c:pt idx="179">
                  <c:v>48</c:v>
                </c:pt>
                <c:pt idx="180">
                  <c:v>48.1</c:v>
                </c:pt>
                <c:pt idx="181">
                  <c:v>47.9</c:v>
                </c:pt>
                <c:pt idx="182">
                  <c:v>47.6</c:v>
                </c:pt>
                <c:pt idx="183">
                  <c:v>47.5</c:v>
                </c:pt>
                <c:pt idx="184">
                  <c:v>47.3</c:v>
                </c:pt>
                <c:pt idx="185">
                  <c:v>47.5</c:v>
                </c:pt>
                <c:pt idx="186">
                  <c:v>48</c:v>
                </c:pt>
                <c:pt idx="187">
                  <c:v>47.9</c:v>
                </c:pt>
                <c:pt idx="188">
                  <c:v>48.1</c:v>
                </c:pt>
                <c:pt idx="189">
                  <c:v>48.5</c:v>
                </c:pt>
                <c:pt idx="190">
                  <c:v>48.1</c:v>
                </c:pt>
                <c:pt idx="191">
                  <c:v>47.6</c:v>
                </c:pt>
                <c:pt idx="192">
                  <c:v>47.4</c:v>
                </c:pt>
                <c:pt idx="193">
                  <c:v>47.5</c:v>
                </c:pt>
                <c:pt idx="194">
                  <c:v>47.6</c:v>
                </c:pt>
                <c:pt idx="195">
                  <c:v>47.7</c:v>
                </c:pt>
                <c:pt idx="196">
                  <c:v>47.5</c:v>
                </c:pt>
                <c:pt idx="197">
                  <c:v>47.2</c:v>
                </c:pt>
                <c:pt idx="198">
                  <c:v>47.4</c:v>
                </c:pt>
                <c:pt idx="199">
                  <c:v>47.5</c:v>
                </c:pt>
                <c:pt idx="200">
                  <c:v>47.2</c:v>
                </c:pt>
                <c:pt idx="201">
                  <c:v>47</c:v>
                </c:pt>
                <c:pt idx="202">
                  <c:v>47</c:v>
                </c:pt>
                <c:pt idx="203">
                  <c:v>47.2</c:v>
                </c:pt>
                <c:pt idx="204">
                  <c:v>47.2</c:v>
                </c:pt>
                <c:pt idx="205">
                  <c:v>47.3</c:v>
                </c:pt>
                <c:pt idx="206">
                  <c:v>47.4</c:v>
                </c:pt>
                <c:pt idx="207">
                  <c:v>47.5</c:v>
                </c:pt>
                <c:pt idx="208">
                  <c:v>47.5</c:v>
                </c:pt>
                <c:pt idx="209">
                  <c:v>47.4</c:v>
                </c:pt>
                <c:pt idx="210">
                  <c:v>47.5</c:v>
                </c:pt>
                <c:pt idx="211">
                  <c:v>47.7</c:v>
                </c:pt>
                <c:pt idx="212">
                  <c:v>47.7</c:v>
                </c:pt>
                <c:pt idx="213">
                  <c:v>47.7</c:v>
                </c:pt>
                <c:pt idx="214">
                  <c:v>47.7</c:v>
                </c:pt>
                <c:pt idx="215">
                  <c:v>47.7</c:v>
                </c:pt>
                <c:pt idx="216">
                  <c:v>47.6</c:v>
                </c:pt>
                <c:pt idx="217">
                  <c:v>47.6</c:v>
                </c:pt>
                <c:pt idx="218">
                  <c:v>47.6</c:v>
                </c:pt>
                <c:pt idx="219">
                  <c:v>47.7</c:v>
                </c:pt>
                <c:pt idx="220">
                  <c:v>48</c:v>
                </c:pt>
                <c:pt idx="221">
                  <c:v>48.3</c:v>
                </c:pt>
                <c:pt idx="222">
                  <c:v>48.5</c:v>
                </c:pt>
                <c:pt idx="223">
                  <c:v>48.6</c:v>
                </c:pt>
                <c:pt idx="224">
                  <c:v>48.7</c:v>
                </c:pt>
                <c:pt idx="225">
                  <c:v>48.7</c:v>
                </c:pt>
                <c:pt idx="226">
                  <c:v>48.8</c:v>
                </c:pt>
                <c:pt idx="227">
                  <c:v>48.8</c:v>
                </c:pt>
                <c:pt idx="228">
                  <c:v>48.9</c:v>
                </c:pt>
                <c:pt idx="229">
                  <c:v>49</c:v>
                </c:pt>
                <c:pt idx="230">
                  <c:v>48.9</c:v>
                </c:pt>
                <c:pt idx="231">
                  <c:v>48.7</c:v>
                </c:pt>
                <c:pt idx="232">
                  <c:v>48.6</c:v>
                </c:pt>
                <c:pt idx="233">
                  <c:v>48.6</c:v>
                </c:pt>
                <c:pt idx="234">
                  <c:v>48.6</c:v>
                </c:pt>
                <c:pt idx="235">
                  <c:v>48.8</c:v>
                </c:pt>
                <c:pt idx="236">
                  <c:v>48.8</c:v>
                </c:pt>
                <c:pt idx="237">
                  <c:v>48.7</c:v>
                </c:pt>
                <c:pt idx="238">
                  <c:v>48.7</c:v>
                </c:pt>
                <c:pt idx="239">
                  <c:v>48.7</c:v>
                </c:pt>
                <c:pt idx="240">
                  <c:v>48.7</c:v>
                </c:pt>
                <c:pt idx="241">
                  <c:v>48.7</c:v>
                </c:pt>
                <c:pt idx="242">
                  <c:v>48.9</c:v>
                </c:pt>
                <c:pt idx="243">
                  <c:v>48.9</c:v>
                </c:pt>
                <c:pt idx="244">
                  <c:v>48.9</c:v>
                </c:pt>
                <c:pt idx="245">
                  <c:v>49.1</c:v>
                </c:pt>
                <c:pt idx="246">
                  <c:v>49.2</c:v>
                </c:pt>
                <c:pt idx="247">
                  <c:v>49.1</c:v>
                </c:pt>
                <c:pt idx="248">
                  <c:v>48.8</c:v>
                </c:pt>
                <c:pt idx="249">
                  <c:v>48.8</c:v>
                </c:pt>
                <c:pt idx="250">
                  <c:v>48.7</c:v>
                </c:pt>
                <c:pt idx="251">
                  <c:v>48.7</c:v>
                </c:pt>
                <c:pt idx="252">
                  <c:v>48.9</c:v>
                </c:pt>
                <c:pt idx="253">
                  <c:v>49</c:v>
                </c:pt>
                <c:pt idx="254">
                  <c:v>49.2</c:v>
                </c:pt>
                <c:pt idx="255">
                  <c:v>49.2</c:v>
                </c:pt>
                <c:pt idx="256">
                  <c:v>48.9</c:v>
                </c:pt>
                <c:pt idx="257">
                  <c:v>48.8</c:v>
                </c:pt>
                <c:pt idx="258">
                  <c:v>49.1</c:v>
                </c:pt>
                <c:pt idx="259">
                  <c:v>49.2</c:v>
                </c:pt>
                <c:pt idx="260">
                  <c:v>49.3</c:v>
                </c:pt>
                <c:pt idx="261">
                  <c:v>49.8</c:v>
                </c:pt>
                <c:pt idx="262">
                  <c:v>50.4</c:v>
                </c:pt>
                <c:pt idx="263">
                  <c:v>50.2</c:v>
                </c:pt>
                <c:pt idx="264">
                  <c:v>49.8</c:v>
                </c:pt>
                <c:pt idx="265">
                  <c:v>49.7</c:v>
                </c:pt>
                <c:pt idx="266">
                  <c:v>49.7</c:v>
                </c:pt>
                <c:pt idx="267">
                  <c:v>49.6</c:v>
                </c:pt>
                <c:pt idx="268">
                  <c:v>49.5</c:v>
                </c:pt>
                <c:pt idx="269">
                  <c:v>49.3</c:v>
                </c:pt>
                <c:pt idx="270">
                  <c:v>49.2</c:v>
                </c:pt>
                <c:pt idx="271">
                  <c:v>49.2</c:v>
                </c:pt>
                <c:pt idx="272">
                  <c:v>49</c:v>
                </c:pt>
                <c:pt idx="273">
                  <c:v>48.6</c:v>
                </c:pt>
                <c:pt idx="274">
                  <c:v>48.3</c:v>
                </c:pt>
                <c:pt idx="275">
                  <c:v>48.3</c:v>
                </c:pt>
                <c:pt idx="276">
                  <c:v>48.1</c:v>
                </c:pt>
                <c:pt idx="277">
                  <c:v>47.6</c:v>
                </c:pt>
                <c:pt idx="278">
                  <c:v>47.5</c:v>
                </c:pt>
                <c:pt idx="279">
                  <c:v>47.4</c:v>
                </c:pt>
                <c:pt idx="280">
                  <c:v>47.1</c:v>
                </c:pt>
                <c:pt idx="281">
                  <c:v>46.7</c:v>
                </c:pt>
                <c:pt idx="282">
                  <c:v>46.1</c:v>
                </c:pt>
                <c:pt idx="283">
                  <c:v>45.7</c:v>
                </c:pt>
                <c:pt idx="284">
                  <c:v>45.5</c:v>
                </c:pt>
                <c:pt idx="285">
                  <c:v>45.4</c:v>
                </c:pt>
                <c:pt idx="286">
                  <c:v>44.9</c:v>
                </c:pt>
                <c:pt idx="287">
                  <c:v>44.7</c:v>
                </c:pt>
                <c:pt idx="288">
                  <c:v>44.7</c:v>
                </c:pt>
                <c:pt idx="289">
                  <c:v>44.5</c:v>
                </c:pt>
                <c:pt idx="290">
                  <c:v>44.4</c:v>
                </c:pt>
                <c:pt idx="291">
                  <c:v>44.2</c:v>
                </c:pt>
                <c:pt idx="292">
                  <c:v>43.9</c:v>
                </c:pt>
                <c:pt idx="293">
                  <c:v>43.7</c:v>
                </c:pt>
                <c:pt idx="294">
                  <c:v>43.2</c:v>
                </c:pt>
                <c:pt idx="295">
                  <c:v>42.5</c:v>
                </c:pt>
                <c:pt idx="296">
                  <c:v>42.2</c:v>
                </c:pt>
                <c:pt idx="297">
                  <c:v>42.4</c:v>
                </c:pt>
                <c:pt idx="298">
                  <c:v>42.4</c:v>
                </c:pt>
                <c:pt idx="299">
                  <c:v>42.3</c:v>
                </c:pt>
                <c:pt idx="300">
                  <c:v>42.2</c:v>
                </c:pt>
                <c:pt idx="301">
                  <c:v>42.1</c:v>
                </c:pt>
                <c:pt idx="302">
                  <c:v>41.9</c:v>
                </c:pt>
                <c:pt idx="303">
                  <c:v>41.6</c:v>
                </c:pt>
                <c:pt idx="304">
                  <c:v>41.5</c:v>
                </c:pt>
                <c:pt idx="305">
                  <c:v>41.4</c:v>
                </c:pt>
                <c:pt idx="306">
                  <c:v>41.3</c:v>
                </c:pt>
                <c:pt idx="307">
                  <c:v>41.1</c:v>
                </c:pt>
                <c:pt idx="308">
                  <c:v>41</c:v>
                </c:pt>
                <c:pt idx="309">
                  <c:v>41</c:v>
                </c:pt>
                <c:pt idx="310">
                  <c:v>41</c:v>
                </c:pt>
                <c:pt idx="311">
                  <c:v>41.1</c:v>
                </c:pt>
                <c:pt idx="312">
                  <c:v>41.1</c:v>
                </c:pt>
                <c:pt idx="313">
                  <c:v>40.799999999999997</c:v>
                </c:pt>
                <c:pt idx="314">
                  <c:v>40.5</c:v>
                </c:pt>
                <c:pt idx="315">
                  <c:v>40.1</c:v>
                </c:pt>
                <c:pt idx="316">
                  <c:v>39.6</c:v>
                </c:pt>
                <c:pt idx="317">
                  <c:v>39.4</c:v>
                </c:pt>
                <c:pt idx="318">
                  <c:v>39.700000000000003</c:v>
                </c:pt>
                <c:pt idx="319">
                  <c:v>40.299999999999997</c:v>
                </c:pt>
                <c:pt idx="320">
                  <c:v>40.9</c:v>
                </c:pt>
                <c:pt idx="321">
                  <c:v>41.2</c:v>
                </c:pt>
                <c:pt idx="322">
                  <c:v>41.3</c:v>
                </c:pt>
                <c:pt idx="323">
                  <c:v>41.3</c:v>
                </c:pt>
                <c:pt idx="324">
                  <c:v>41.2</c:v>
                </c:pt>
                <c:pt idx="325">
                  <c:v>41.1</c:v>
                </c:pt>
                <c:pt idx="326">
                  <c:v>40.799999999999997</c:v>
                </c:pt>
                <c:pt idx="327">
                  <c:v>40.6</c:v>
                </c:pt>
                <c:pt idx="328">
                  <c:v>40.299999999999997</c:v>
                </c:pt>
                <c:pt idx="329">
                  <c:v>40.1</c:v>
                </c:pt>
                <c:pt idx="330">
                  <c:v>39.700000000000003</c:v>
                </c:pt>
                <c:pt idx="331">
                  <c:v>39.6</c:v>
                </c:pt>
                <c:pt idx="332">
                  <c:v>39.5</c:v>
                </c:pt>
                <c:pt idx="333">
                  <c:v>39.4</c:v>
                </c:pt>
                <c:pt idx="334">
                  <c:v>39.200000000000003</c:v>
                </c:pt>
                <c:pt idx="335">
                  <c:v>39.200000000000003</c:v>
                </c:pt>
                <c:pt idx="336">
                  <c:v>39.200000000000003</c:v>
                </c:pt>
                <c:pt idx="337">
                  <c:v>39.1</c:v>
                </c:pt>
                <c:pt idx="338">
                  <c:v>38.799999999999997</c:v>
                </c:pt>
                <c:pt idx="339">
                  <c:v>39</c:v>
                </c:pt>
                <c:pt idx="340">
                  <c:v>39.5</c:v>
                </c:pt>
                <c:pt idx="341">
                  <c:v>39.799999999999997</c:v>
                </c:pt>
                <c:pt idx="342">
                  <c:v>40</c:v>
                </c:pt>
                <c:pt idx="343">
                  <c:v>40.4</c:v>
                </c:pt>
                <c:pt idx="344">
                  <c:v>41</c:v>
                </c:pt>
                <c:pt idx="345">
                  <c:v>41.3</c:v>
                </c:pt>
                <c:pt idx="346">
                  <c:v>41.5</c:v>
                </c:pt>
                <c:pt idx="347">
                  <c:v>41.4</c:v>
                </c:pt>
                <c:pt idx="348">
                  <c:v>41</c:v>
                </c:pt>
                <c:pt idx="349">
                  <c:v>41</c:v>
                </c:pt>
                <c:pt idx="350">
                  <c:v>40.5</c:v>
                </c:pt>
                <c:pt idx="351">
                  <c:v>39.6</c:v>
                </c:pt>
                <c:pt idx="352">
                  <c:v>39.1</c:v>
                </c:pt>
                <c:pt idx="353">
                  <c:v>39.200000000000003</c:v>
                </c:pt>
                <c:pt idx="354">
                  <c:v>39.700000000000003</c:v>
                </c:pt>
                <c:pt idx="355">
                  <c:v>40.4</c:v>
                </c:pt>
                <c:pt idx="356">
                  <c:v>41.1</c:v>
                </c:pt>
                <c:pt idx="357">
                  <c:v>41.4</c:v>
                </c:pt>
                <c:pt idx="358">
                  <c:v>41.1</c:v>
                </c:pt>
                <c:pt idx="359">
                  <c:v>40.9</c:v>
                </c:pt>
                <c:pt idx="360">
                  <c:v>40.700000000000003</c:v>
                </c:pt>
                <c:pt idx="361">
                  <c:v>40.5</c:v>
                </c:pt>
                <c:pt idx="362">
                  <c:v>40.6</c:v>
                </c:pt>
                <c:pt idx="363">
                  <c:v>40.6</c:v>
                </c:pt>
                <c:pt idx="364">
                  <c:v>40.9</c:v>
                </c:pt>
                <c:pt idx="365">
                  <c:v>41.2</c:v>
                </c:pt>
                <c:pt idx="366">
                  <c:v>41.6</c:v>
                </c:pt>
                <c:pt idx="367">
                  <c:v>41.9</c:v>
                </c:pt>
                <c:pt idx="368">
                  <c:v>41.6</c:v>
                </c:pt>
                <c:pt idx="369">
                  <c:v>41.4</c:v>
                </c:pt>
                <c:pt idx="370">
                  <c:v>41.3</c:v>
                </c:pt>
                <c:pt idx="371">
                  <c:v>41</c:v>
                </c:pt>
                <c:pt idx="372">
                  <c:v>40.700000000000003</c:v>
                </c:pt>
                <c:pt idx="373">
                  <c:v>40.700000000000003</c:v>
                </c:pt>
                <c:pt idx="374">
                  <c:v>41</c:v>
                </c:pt>
                <c:pt idx="375">
                  <c:v>41.4</c:v>
                </c:pt>
                <c:pt idx="376">
                  <c:v>41.7</c:v>
                </c:pt>
                <c:pt idx="377">
                  <c:v>41.9</c:v>
                </c:pt>
                <c:pt idx="378">
                  <c:v>41.6</c:v>
                </c:pt>
                <c:pt idx="379">
                  <c:v>41.3</c:v>
                </c:pt>
                <c:pt idx="380">
                  <c:v>41.3</c:v>
                </c:pt>
                <c:pt idx="381">
                  <c:v>41.6</c:v>
                </c:pt>
                <c:pt idx="382">
                  <c:v>42.1</c:v>
                </c:pt>
                <c:pt idx="383">
                  <c:v>42.4</c:v>
                </c:pt>
                <c:pt idx="384">
                  <c:v>42.5</c:v>
                </c:pt>
                <c:pt idx="385">
                  <c:v>42.5</c:v>
                </c:pt>
                <c:pt idx="386">
                  <c:v>42.5</c:v>
                </c:pt>
                <c:pt idx="387">
                  <c:v>43.1</c:v>
                </c:pt>
                <c:pt idx="388">
                  <c:v>43.7</c:v>
                </c:pt>
                <c:pt idx="389">
                  <c:v>44</c:v>
                </c:pt>
                <c:pt idx="390">
                  <c:v>44.2</c:v>
                </c:pt>
                <c:pt idx="391">
                  <c:v>44.4</c:v>
                </c:pt>
                <c:pt idx="392">
                  <c:v>44.4</c:v>
                </c:pt>
                <c:pt idx="393">
                  <c:v>44</c:v>
                </c:pt>
                <c:pt idx="394">
                  <c:v>43.5</c:v>
                </c:pt>
                <c:pt idx="395">
                  <c:v>43.4</c:v>
                </c:pt>
                <c:pt idx="396">
                  <c:v>43.9</c:v>
                </c:pt>
                <c:pt idx="397">
                  <c:v>44.5</c:v>
                </c:pt>
                <c:pt idx="398">
                  <c:v>44.9</c:v>
                </c:pt>
                <c:pt idx="399">
                  <c:v>45.1</c:v>
                </c:pt>
                <c:pt idx="400">
                  <c:v>44.8</c:v>
                </c:pt>
                <c:pt idx="401">
                  <c:v>44.4</c:v>
                </c:pt>
                <c:pt idx="402">
                  <c:v>44.2</c:v>
                </c:pt>
                <c:pt idx="403">
                  <c:v>44.3</c:v>
                </c:pt>
                <c:pt idx="404">
                  <c:v>44.4</c:v>
                </c:pt>
                <c:pt idx="405">
                  <c:v>44.6</c:v>
                </c:pt>
                <c:pt idx="406">
                  <c:v>44.7</c:v>
                </c:pt>
                <c:pt idx="407">
                  <c:v>44.6</c:v>
                </c:pt>
                <c:pt idx="408">
                  <c:v>44.7</c:v>
                </c:pt>
                <c:pt idx="409">
                  <c:v>44.7</c:v>
                </c:pt>
                <c:pt idx="410">
                  <c:v>44.7</c:v>
                </c:pt>
                <c:pt idx="411">
                  <c:v>44.5</c:v>
                </c:pt>
                <c:pt idx="412">
                  <c:v>44.2</c:v>
                </c:pt>
                <c:pt idx="413">
                  <c:v>43.9</c:v>
                </c:pt>
                <c:pt idx="414">
                  <c:v>43.8</c:v>
                </c:pt>
                <c:pt idx="415">
                  <c:v>43.7</c:v>
                </c:pt>
                <c:pt idx="416">
                  <c:v>43.6</c:v>
                </c:pt>
                <c:pt idx="417">
                  <c:v>43.7</c:v>
                </c:pt>
                <c:pt idx="418">
                  <c:v>43.9</c:v>
                </c:pt>
                <c:pt idx="419">
                  <c:v>44</c:v>
                </c:pt>
                <c:pt idx="420">
                  <c:v>44</c:v>
                </c:pt>
                <c:pt idx="421">
                  <c:v>44.1</c:v>
                </c:pt>
                <c:pt idx="422">
                  <c:v>44.1</c:v>
                </c:pt>
                <c:pt idx="423">
                  <c:v>44.2</c:v>
                </c:pt>
                <c:pt idx="424">
                  <c:v>44.5</c:v>
                </c:pt>
                <c:pt idx="425">
                  <c:v>44.7</c:v>
                </c:pt>
                <c:pt idx="426">
                  <c:v>44.3</c:v>
                </c:pt>
                <c:pt idx="427">
                  <c:v>44.2</c:v>
                </c:pt>
                <c:pt idx="428">
                  <c:v>45</c:v>
                </c:pt>
                <c:pt idx="429">
                  <c:v>45.4</c:v>
                </c:pt>
                <c:pt idx="430">
                  <c:v>45.2</c:v>
                </c:pt>
                <c:pt idx="431">
                  <c:v>45.1</c:v>
                </c:pt>
                <c:pt idx="432">
                  <c:v>45</c:v>
                </c:pt>
                <c:pt idx="433">
                  <c:v>44.7</c:v>
                </c:pt>
                <c:pt idx="434">
                  <c:v>44.4</c:v>
                </c:pt>
                <c:pt idx="435">
                  <c:v>44.4</c:v>
                </c:pt>
                <c:pt idx="436">
                  <c:v>44.5</c:v>
                </c:pt>
                <c:pt idx="437">
                  <c:v>44.2</c:v>
                </c:pt>
                <c:pt idx="438">
                  <c:v>43</c:v>
                </c:pt>
                <c:pt idx="439">
                  <c:v>42.5</c:v>
                </c:pt>
                <c:pt idx="440">
                  <c:v>42.9</c:v>
                </c:pt>
                <c:pt idx="441">
                  <c:v>43.3</c:v>
                </c:pt>
                <c:pt idx="442">
                  <c:v>43.7</c:v>
                </c:pt>
                <c:pt idx="443">
                  <c:v>43.7</c:v>
                </c:pt>
                <c:pt idx="444">
                  <c:v>43.5</c:v>
                </c:pt>
                <c:pt idx="445">
                  <c:v>43.5</c:v>
                </c:pt>
                <c:pt idx="446">
                  <c:v>43.3</c:v>
                </c:pt>
                <c:pt idx="447">
                  <c:v>43.3</c:v>
                </c:pt>
                <c:pt idx="448">
                  <c:v>43.3</c:v>
                </c:pt>
                <c:pt idx="449">
                  <c:v>43.4</c:v>
                </c:pt>
                <c:pt idx="450">
                  <c:v>43.4</c:v>
                </c:pt>
                <c:pt idx="451">
                  <c:v>42.7</c:v>
                </c:pt>
                <c:pt idx="452">
                  <c:v>42.3</c:v>
                </c:pt>
                <c:pt idx="453">
                  <c:v>42.7</c:v>
                </c:pt>
                <c:pt idx="454">
                  <c:v>43.3</c:v>
                </c:pt>
                <c:pt idx="455">
                  <c:v>43.7</c:v>
                </c:pt>
                <c:pt idx="456">
                  <c:v>43.8</c:v>
                </c:pt>
                <c:pt idx="457">
                  <c:v>44</c:v>
                </c:pt>
                <c:pt idx="458">
                  <c:v>44.2</c:v>
                </c:pt>
                <c:pt idx="459">
                  <c:v>44</c:v>
                </c:pt>
                <c:pt idx="460">
                  <c:v>43.7</c:v>
                </c:pt>
                <c:pt idx="461">
                  <c:v>44</c:v>
                </c:pt>
                <c:pt idx="462">
                  <c:v>44.3</c:v>
                </c:pt>
                <c:pt idx="463">
                  <c:v>44</c:v>
                </c:pt>
                <c:pt idx="464">
                  <c:v>43.5</c:v>
                </c:pt>
                <c:pt idx="465">
                  <c:v>43.4</c:v>
                </c:pt>
                <c:pt idx="466">
                  <c:v>43.9</c:v>
                </c:pt>
                <c:pt idx="467">
                  <c:v>44.2</c:v>
                </c:pt>
                <c:pt idx="468">
                  <c:v>43.9</c:v>
                </c:pt>
                <c:pt idx="469">
                  <c:v>43.1</c:v>
                </c:pt>
                <c:pt idx="470">
                  <c:v>43</c:v>
                </c:pt>
                <c:pt idx="471">
                  <c:v>43.6</c:v>
                </c:pt>
                <c:pt idx="472">
                  <c:v>43.6</c:v>
                </c:pt>
                <c:pt idx="473">
                  <c:v>43.1</c:v>
                </c:pt>
                <c:pt idx="474">
                  <c:v>43</c:v>
                </c:pt>
                <c:pt idx="475">
                  <c:v>43</c:v>
                </c:pt>
                <c:pt idx="476">
                  <c:v>42.8</c:v>
                </c:pt>
                <c:pt idx="477">
                  <c:v>42.5</c:v>
                </c:pt>
                <c:pt idx="478">
                  <c:v>42.4</c:v>
                </c:pt>
                <c:pt idx="479">
                  <c:v>42.5</c:v>
                </c:pt>
                <c:pt idx="480">
                  <c:v>42.5</c:v>
                </c:pt>
                <c:pt idx="481">
                  <c:v>42.5</c:v>
                </c:pt>
                <c:pt idx="482">
                  <c:v>42.9</c:v>
                </c:pt>
                <c:pt idx="483">
                  <c:v>43.3</c:v>
                </c:pt>
                <c:pt idx="484">
                  <c:v>42.8</c:v>
                </c:pt>
                <c:pt idx="485">
                  <c:v>42.2</c:v>
                </c:pt>
                <c:pt idx="486">
                  <c:v>42.3</c:v>
                </c:pt>
                <c:pt idx="487">
                  <c:v>42.5</c:v>
                </c:pt>
                <c:pt idx="488">
                  <c:v>42.6</c:v>
                </c:pt>
                <c:pt idx="489">
                  <c:v>42.7</c:v>
                </c:pt>
                <c:pt idx="490">
                  <c:v>42.6</c:v>
                </c:pt>
                <c:pt idx="491">
                  <c:v>42.5</c:v>
                </c:pt>
                <c:pt idx="492">
                  <c:v>42.6</c:v>
                </c:pt>
                <c:pt idx="493">
                  <c:v>42.2</c:v>
                </c:pt>
                <c:pt idx="494">
                  <c:v>42</c:v>
                </c:pt>
                <c:pt idx="495">
                  <c:v>42.1</c:v>
                </c:pt>
                <c:pt idx="496">
                  <c:v>41.8</c:v>
                </c:pt>
                <c:pt idx="497">
                  <c:v>41.6</c:v>
                </c:pt>
                <c:pt idx="498">
                  <c:v>42.1</c:v>
                </c:pt>
                <c:pt idx="499">
                  <c:v>42.3</c:v>
                </c:pt>
                <c:pt idx="500">
                  <c:v>41.7</c:v>
                </c:pt>
                <c:pt idx="501">
                  <c:v>41.4</c:v>
                </c:pt>
                <c:pt idx="502">
                  <c:v>41.3</c:v>
                </c:pt>
                <c:pt idx="503">
                  <c:v>41</c:v>
                </c:pt>
                <c:pt idx="504">
                  <c:v>41</c:v>
                </c:pt>
                <c:pt idx="505">
                  <c:v>41.2</c:v>
                </c:pt>
                <c:pt idx="506">
                  <c:v>40.5</c:v>
                </c:pt>
                <c:pt idx="507">
                  <c:v>39.700000000000003</c:v>
                </c:pt>
                <c:pt idx="508">
                  <c:v>40.5</c:v>
                </c:pt>
                <c:pt idx="509">
                  <c:v>41.3</c:v>
                </c:pt>
                <c:pt idx="510">
                  <c:v>40.9</c:v>
                </c:pt>
                <c:pt idx="511">
                  <c:v>40.299999999999997</c:v>
                </c:pt>
                <c:pt idx="512">
                  <c:v>40.1</c:v>
                </c:pt>
                <c:pt idx="513">
                  <c:v>40</c:v>
                </c:pt>
                <c:pt idx="514">
                  <c:v>40</c:v>
                </c:pt>
                <c:pt idx="515">
                  <c:v>39.9</c:v>
                </c:pt>
                <c:pt idx="516">
                  <c:v>40</c:v>
                </c:pt>
                <c:pt idx="517">
                  <c:v>40.1</c:v>
                </c:pt>
                <c:pt idx="518">
                  <c:v>40.1</c:v>
                </c:pt>
                <c:pt idx="519">
                  <c:v>40</c:v>
                </c:pt>
                <c:pt idx="520">
                  <c:v>40</c:v>
                </c:pt>
                <c:pt idx="521">
                  <c:v>40.200000000000003</c:v>
                </c:pt>
                <c:pt idx="522">
                  <c:v>40.5</c:v>
                </c:pt>
                <c:pt idx="523">
                  <c:v>40.299999999999997</c:v>
                </c:pt>
                <c:pt idx="524">
                  <c:v>39.1</c:v>
                </c:pt>
                <c:pt idx="525">
                  <c:v>38.6</c:v>
                </c:pt>
                <c:pt idx="526">
                  <c:v>39.200000000000003</c:v>
                </c:pt>
                <c:pt idx="527">
                  <c:v>39.9</c:v>
                </c:pt>
                <c:pt idx="528">
                  <c:v>40.4</c:v>
                </c:pt>
                <c:pt idx="529">
                  <c:v>40.700000000000003</c:v>
                </c:pt>
                <c:pt idx="530">
                  <c:v>40.799999999999997</c:v>
                </c:pt>
                <c:pt idx="531">
                  <c:v>40.9</c:v>
                </c:pt>
                <c:pt idx="532">
                  <c:v>40.799999999999997</c:v>
                </c:pt>
                <c:pt idx="533">
                  <c:v>40.5</c:v>
                </c:pt>
                <c:pt idx="534">
                  <c:v>39.799999999999997</c:v>
                </c:pt>
                <c:pt idx="535">
                  <c:v>39</c:v>
                </c:pt>
                <c:pt idx="536">
                  <c:v>39.799999999999997</c:v>
                </c:pt>
                <c:pt idx="537">
                  <c:v>40.299999999999997</c:v>
                </c:pt>
                <c:pt idx="538">
                  <c:v>40</c:v>
                </c:pt>
                <c:pt idx="539">
                  <c:v>39.799999999999997</c:v>
                </c:pt>
                <c:pt idx="540">
                  <c:v>39.799999999999997</c:v>
                </c:pt>
                <c:pt idx="541">
                  <c:v>40</c:v>
                </c:pt>
                <c:pt idx="542">
                  <c:v>40.1</c:v>
                </c:pt>
                <c:pt idx="543">
                  <c:v>40.1</c:v>
                </c:pt>
                <c:pt idx="544">
                  <c:v>40.200000000000003</c:v>
                </c:pt>
                <c:pt idx="545">
                  <c:v>39.700000000000003</c:v>
                </c:pt>
                <c:pt idx="546">
                  <c:v>39.200000000000003</c:v>
                </c:pt>
                <c:pt idx="547">
                  <c:v>39.200000000000003</c:v>
                </c:pt>
                <c:pt idx="548">
                  <c:v>39.700000000000003</c:v>
                </c:pt>
                <c:pt idx="549">
                  <c:v>40.299999999999997</c:v>
                </c:pt>
                <c:pt idx="550">
                  <c:v>40.4</c:v>
                </c:pt>
                <c:pt idx="551">
                  <c:v>40.1</c:v>
                </c:pt>
                <c:pt idx="552">
                  <c:v>39.4</c:v>
                </c:pt>
                <c:pt idx="553">
                  <c:v>39</c:v>
                </c:pt>
                <c:pt idx="554">
                  <c:v>39.200000000000003</c:v>
                </c:pt>
                <c:pt idx="555">
                  <c:v>39.799999999999997</c:v>
                </c:pt>
                <c:pt idx="556">
                  <c:v>40.299999999999997</c:v>
                </c:pt>
                <c:pt idx="557">
                  <c:v>40.299999999999997</c:v>
                </c:pt>
                <c:pt idx="558">
                  <c:v>40.200000000000003</c:v>
                </c:pt>
                <c:pt idx="559">
                  <c:v>40.1</c:v>
                </c:pt>
                <c:pt idx="560">
                  <c:v>40.200000000000003</c:v>
                </c:pt>
                <c:pt idx="561">
                  <c:v>40.299999999999997</c:v>
                </c:pt>
                <c:pt idx="562">
                  <c:v>40.200000000000003</c:v>
                </c:pt>
                <c:pt idx="563">
                  <c:v>40.299999999999997</c:v>
                </c:pt>
                <c:pt idx="564">
                  <c:v>40.299999999999997</c:v>
                </c:pt>
                <c:pt idx="565">
                  <c:v>39.9</c:v>
                </c:pt>
                <c:pt idx="566">
                  <c:v>39.200000000000003</c:v>
                </c:pt>
                <c:pt idx="567">
                  <c:v>38.799999999999997</c:v>
                </c:pt>
                <c:pt idx="568">
                  <c:v>39</c:v>
                </c:pt>
                <c:pt idx="569">
                  <c:v>39.299999999999997</c:v>
                </c:pt>
                <c:pt idx="570">
                  <c:v>39.4</c:v>
                </c:pt>
                <c:pt idx="571">
                  <c:v>39.4</c:v>
                </c:pt>
                <c:pt idx="572">
                  <c:v>39.299999999999997</c:v>
                </c:pt>
                <c:pt idx="573">
                  <c:v>38.9</c:v>
                </c:pt>
                <c:pt idx="574">
                  <c:v>38.799999999999997</c:v>
                </c:pt>
                <c:pt idx="575">
                  <c:v>39.1</c:v>
                </c:pt>
                <c:pt idx="576">
                  <c:v>39.299999999999997</c:v>
                </c:pt>
                <c:pt idx="577">
                  <c:v>39.299999999999997</c:v>
                </c:pt>
                <c:pt idx="578">
                  <c:v>39.200000000000003</c:v>
                </c:pt>
                <c:pt idx="579">
                  <c:v>39.4</c:v>
                </c:pt>
                <c:pt idx="580">
                  <c:v>40</c:v>
                </c:pt>
                <c:pt idx="581">
                  <c:v>40.299999999999997</c:v>
                </c:pt>
                <c:pt idx="582">
                  <c:v>40.299999999999997</c:v>
                </c:pt>
                <c:pt idx="583">
                  <c:v>40.1</c:v>
                </c:pt>
                <c:pt idx="584">
                  <c:v>39.799999999999997</c:v>
                </c:pt>
                <c:pt idx="585">
                  <c:v>39.6</c:v>
                </c:pt>
                <c:pt idx="586">
                  <c:v>39.6</c:v>
                </c:pt>
                <c:pt idx="587">
                  <c:v>40.1</c:v>
                </c:pt>
                <c:pt idx="588">
                  <c:v>40.700000000000003</c:v>
                </c:pt>
                <c:pt idx="589">
                  <c:v>41</c:v>
                </c:pt>
                <c:pt idx="590">
                  <c:v>40.799999999999997</c:v>
                </c:pt>
                <c:pt idx="591">
                  <c:v>40.299999999999997</c:v>
                </c:pt>
                <c:pt idx="592">
                  <c:v>40.1</c:v>
                </c:pt>
                <c:pt idx="593">
                  <c:v>40.299999999999997</c:v>
                </c:pt>
                <c:pt idx="594">
                  <c:v>40.4</c:v>
                </c:pt>
                <c:pt idx="595">
                  <c:v>40.700000000000003</c:v>
                </c:pt>
                <c:pt idx="596">
                  <c:v>41.2</c:v>
                </c:pt>
                <c:pt idx="597">
                  <c:v>41.5</c:v>
                </c:pt>
                <c:pt idx="598">
                  <c:v>41.7</c:v>
                </c:pt>
                <c:pt idx="599">
                  <c:v>42</c:v>
                </c:pt>
                <c:pt idx="600">
                  <c:v>42.1</c:v>
                </c:pt>
                <c:pt idx="601">
                  <c:v>42.2</c:v>
                </c:pt>
                <c:pt idx="602">
                  <c:v>42.3</c:v>
                </c:pt>
                <c:pt idx="603">
                  <c:v>42.4</c:v>
                </c:pt>
                <c:pt idx="604">
                  <c:v>42.7</c:v>
                </c:pt>
                <c:pt idx="605">
                  <c:v>42.8</c:v>
                </c:pt>
                <c:pt idx="606">
                  <c:v>42.9</c:v>
                </c:pt>
                <c:pt idx="607">
                  <c:v>43</c:v>
                </c:pt>
                <c:pt idx="608">
                  <c:v>43.1</c:v>
                </c:pt>
                <c:pt idx="609">
                  <c:v>43.2</c:v>
                </c:pt>
                <c:pt idx="610">
                  <c:v>43.2</c:v>
                </c:pt>
                <c:pt idx="611">
                  <c:v>42.9</c:v>
                </c:pt>
                <c:pt idx="612">
                  <c:v>43</c:v>
                </c:pt>
                <c:pt idx="613">
                  <c:v>43.1</c:v>
                </c:pt>
                <c:pt idx="614">
                  <c:v>42.9</c:v>
                </c:pt>
                <c:pt idx="615">
                  <c:v>42.9</c:v>
                </c:pt>
                <c:pt idx="616">
                  <c:v>42.8</c:v>
                </c:pt>
                <c:pt idx="617">
                  <c:v>42.4</c:v>
                </c:pt>
                <c:pt idx="618">
                  <c:v>42.3</c:v>
                </c:pt>
                <c:pt idx="619">
                  <c:v>42.1</c:v>
                </c:pt>
                <c:pt idx="620">
                  <c:v>41.8</c:v>
                </c:pt>
                <c:pt idx="621">
                  <c:v>42</c:v>
                </c:pt>
                <c:pt idx="622">
                  <c:v>41.8</c:v>
                </c:pt>
                <c:pt idx="623">
                  <c:v>41.4</c:v>
                </c:pt>
                <c:pt idx="624">
                  <c:v>41.3</c:v>
                </c:pt>
                <c:pt idx="625">
                  <c:v>41.4</c:v>
                </c:pt>
                <c:pt idx="626">
                  <c:v>41.3</c:v>
                </c:pt>
                <c:pt idx="627">
                  <c:v>41.3</c:v>
                </c:pt>
                <c:pt idx="628">
                  <c:v>41.3</c:v>
                </c:pt>
                <c:pt idx="629">
                  <c:v>41.4</c:v>
                </c:pt>
                <c:pt idx="630">
                  <c:v>41.7</c:v>
                </c:pt>
                <c:pt idx="631">
                  <c:v>41.8</c:v>
                </c:pt>
                <c:pt idx="632">
                  <c:v>41.7</c:v>
                </c:pt>
                <c:pt idx="633">
                  <c:v>41.8</c:v>
                </c:pt>
                <c:pt idx="634">
                  <c:v>42</c:v>
                </c:pt>
                <c:pt idx="635">
                  <c:v>42.2</c:v>
                </c:pt>
                <c:pt idx="636">
                  <c:v>42.1</c:v>
                </c:pt>
                <c:pt idx="637">
                  <c:v>41.9</c:v>
                </c:pt>
                <c:pt idx="638">
                  <c:v>41.8</c:v>
                </c:pt>
                <c:pt idx="639">
                  <c:v>41.7</c:v>
                </c:pt>
                <c:pt idx="640">
                  <c:v>41.5</c:v>
                </c:pt>
                <c:pt idx="641">
                  <c:v>41.4</c:v>
                </c:pt>
                <c:pt idx="642">
                  <c:v>41.4</c:v>
                </c:pt>
                <c:pt idx="643">
                  <c:v>41.5</c:v>
                </c:pt>
                <c:pt idx="644">
                  <c:v>41.4</c:v>
                </c:pt>
                <c:pt idx="645">
                  <c:v>41.1</c:v>
                </c:pt>
                <c:pt idx="646">
                  <c:v>41.1</c:v>
                </c:pt>
                <c:pt idx="647">
                  <c:v>41.3</c:v>
                </c:pt>
                <c:pt idx="648">
                  <c:v>41.1</c:v>
                </c:pt>
                <c:pt idx="649">
                  <c:v>41</c:v>
                </c:pt>
                <c:pt idx="650">
                  <c:v>41.3</c:v>
                </c:pt>
                <c:pt idx="651">
                  <c:v>41.2</c:v>
                </c:pt>
                <c:pt idx="652">
                  <c:v>40.9</c:v>
                </c:pt>
                <c:pt idx="653">
                  <c:v>40.6</c:v>
                </c:pt>
                <c:pt idx="654">
                  <c:v>40.299999999999997</c:v>
                </c:pt>
                <c:pt idx="655">
                  <c:v>40.5</c:v>
                </c:pt>
                <c:pt idx="656">
                  <c:v>40.9</c:v>
                </c:pt>
                <c:pt idx="657">
                  <c:v>40.6</c:v>
                </c:pt>
                <c:pt idx="658">
                  <c:v>40.4</c:v>
                </c:pt>
                <c:pt idx="659">
                  <c:v>40.5</c:v>
                </c:pt>
                <c:pt idx="660">
                  <c:v>40.4</c:v>
                </c:pt>
                <c:pt idx="661">
                  <c:v>40.1</c:v>
                </c:pt>
                <c:pt idx="662">
                  <c:v>40</c:v>
                </c:pt>
                <c:pt idx="663">
                  <c:v>39.700000000000003</c:v>
                </c:pt>
                <c:pt idx="664">
                  <c:v>39.700000000000003</c:v>
                </c:pt>
                <c:pt idx="665">
                  <c:v>40.1</c:v>
                </c:pt>
                <c:pt idx="666">
                  <c:v>40.200000000000003</c:v>
                </c:pt>
                <c:pt idx="667">
                  <c:v>40.200000000000003</c:v>
                </c:pt>
                <c:pt idx="668">
                  <c:v>40.299999999999997</c:v>
                </c:pt>
                <c:pt idx="669">
                  <c:v>40.6</c:v>
                </c:pt>
                <c:pt idx="670">
                  <c:v>41</c:v>
                </c:pt>
                <c:pt idx="671">
                  <c:v>41.2</c:v>
                </c:pt>
                <c:pt idx="672">
                  <c:v>41.4</c:v>
                </c:pt>
                <c:pt idx="673">
                  <c:v>41.6</c:v>
                </c:pt>
                <c:pt idx="674">
                  <c:v>41.7</c:v>
                </c:pt>
                <c:pt idx="675">
                  <c:v>41.6</c:v>
                </c:pt>
                <c:pt idx="676">
                  <c:v>41.7</c:v>
                </c:pt>
                <c:pt idx="677">
                  <c:v>41.7</c:v>
                </c:pt>
                <c:pt idx="678">
                  <c:v>41.6</c:v>
                </c:pt>
                <c:pt idx="679">
                  <c:v>41.3</c:v>
                </c:pt>
                <c:pt idx="680">
                  <c:v>41.3</c:v>
                </c:pt>
                <c:pt idx="681">
                  <c:v>41.9</c:v>
                </c:pt>
                <c:pt idx="682">
                  <c:v>42.5</c:v>
                </c:pt>
                <c:pt idx="683">
                  <c:v>42.4</c:v>
                </c:pt>
                <c:pt idx="684">
                  <c:v>42.5</c:v>
                </c:pt>
                <c:pt idx="685">
                  <c:v>42.7</c:v>
                </c:pt>
                <c:pt idx="686">
                  <c:v>42.8</c:v>
                </c:pt>
                <c:pt idx="687">
                  <c:v>42.6</c:v>
                </c:pt>
                <c:pt idx="688">
                  <c:v>42.9</c:v>
                </c:pt>
                <c:pt idx="689">
                  <c:v>43.1</c:v>
                </c:pt>
                <c:pt idx="690">
                  <c:v>42.8</c:v>
                </c:pt>
                <c:pt idx="691">
                  <c:v>42.7</c:v>
                </c:pt>
                <c:pt idx="692">
                  <c:v>43</c:v>
                </c:pt>
                <c:pt idx="693">
                  <c:v>43.5</c:v>
                </c:pt>
                <c:pt idx="694">
                  <c:v>43.9</c:v>
                </c:pt>
                <c:pt idx="695">
                  <c:v>44.1</c:v>
                </c:pt>
                <c:pt idx="696">
                  <c:v>43.9</c:v>
                </c:pt>
                <c:pt idx="697">
                  <c:v>43.8</c:v>
                </c:pt>
                <c:pt idx="698">
                  <c:v>43.6</c:v>
                </c:pt>
                <c:pt idx="699">
                  <c:v>43.5</c:v>
                </c:pt>
                <c:pt idx="700">
                  <c:v>43.5</c:v>
                </c:pt>
                <c:pt idx="701">
                  <c:v>43.7</c:v>
                </c:pt>
                <c:pt idx="702">
                  <c:v>43.9</c:v>
                </c:pt>
                <c:pt idx="703">
                  <c:v>43.7</c:v>
                </c:pt>
                <c:pt idx="704">
                  <c:v>43.4</c:v>
                </c:pt>
                <c:pt idx="705">
                  <c:v>43.4</c:v>
                </c:pt>
                <c:pt idx="706">
                  <c:v>43.6</c:v>
                </c:pt>
                <c:pt idx="707">
                  <c:v>43.5</c:v>
                </c:pt>
                <c:pt idx="708">
                  <c:v>43.3</c:v>
                </c:pt>
                <c:pt idx="709">
                  <c:v>42.9</c:v>
                </c:pt>
                <c:pt idx="710">
                  <c:v>42.7</c:v>
                </c:pt>
                <c:pt idx="711">
                  <c:v>42.7</c:v>
                </c:pt>
                <c:pt idx="712">
                  <c:v>43</c:v>
                </c:pt>
                <c:pt idx="713">
                  <c:v>43</c:v>
                </c:pt>
                <c:pt idx="714">
                  <c:v>42.5</c:v>
                </c:pt>
                <c:pt idx="715">
                  <c:v>42</c:v>
                </c:pt>
                <c:pt idx="716">
                  <c:v>42.1</c:v>
                </c:pt>
                <c:pt idx="717">
                  <c:v>42.3</c:v>
                </c:pt>
                <c:pt idx="718">
                  <c:v>42.6</c:v>
                </c:pt>
                <c:pt idx="719">
                  <c:v>42.7</c:v>
                </c:pt>
                <c:pt idx="720">
                  <c:v>42.6</c:v>
                </c:pt>
                <c:pt idx="721">
                  <c:v>42.5</c:v>
                </c:pt>
                <c:pt idx="722">
                  <c:v>42.3</c:v>
                </c:pt>
                <c:pt idx="723">
                  <c:v>42.5</c:v>
                </c:pt>
                <c:pt idx="724">
                  <c:v>42.7</c:v>
                </c:pt>
                <c:pt idx="725">
                  <c:v>42.6</c:v>
                </c:pt>
                <c:pt idx="726">
                  <c:v>42.4</c:v>
                </c:pt>
                <c:pt idx="727">
                  <c:v>42.2</c:v>
                </c:pt>
                <c:pt idx="728">
                  <c:v>42</c:v>
                </c:pt>
                <c:pt idx="729">
                  <c:v>41.8</c:v>
                </c:pt>
                <c:pt idx="730">
                  <c:v>41.7</c:v>
                </c:pt>
                <c:pt idx="731">
                  <c:v>41.5</c:v>
                </c:pt>
                <c:pt idx="732">
                  <c:v>41.4</c:v>
                </c:pt>
                <c:pt idx="733">
                  <c:v>41.2</c:v>
                </c:pt>
                <c:pt idx="734">
                  <c:v>41.1</c:v>
                </c:pt>
                <c:pt idx="735">
                  <c:v>41.2</c:v>
                </c:pt>
                <c:pt idx="736">
                  <c:v>41.2</c:v>
                </c:pt>
                <c:pt idx="737">
                  <c:v>41.1</c:v>
                </c:pt>
                <c:pt idx="738">
                  <c:v>41</c:v>
                </c:pt>
                <c:pt idx="739">
                  <c:v>40.9</c:v>
                </c:pt>
                <c:pt idx="740">
                  <c:v>40.9</c:v>
                </c:pt>
                <c:pt idx="741">
                  <c:v>40.9</c:v>
                </c:pt>
                <c:pt idx="742">
                  <c:v>40.799999999999997</c:v>
                </c:pt>
                <c:pt idx="743">
                  <c:v>40.5</c:v>
                </c:pt>
                <c:pt idx="744">
                  <c:v>40.4</c:v>
                </c:pt>
                <c:pt idx="745">
                  <c:v>40.6</c:v>
                </c:pt>
                <c:pt idx="746">
                  <c:v>41</c:v>
                </c:pt>
                <c:pt idx="747">
                  <c:v>41.7</c:v>
                </c:pt>
                <c:pt idx="748">
                  <c:v>42.2</c:v>
                </c:pt>
                <c:pt idx="749">
                  <c:v>42.5</c:v>
                </c:pt>
                <c:pt idx="750">
                  <c:v>42.4</c:v>
                </c:pt>
                <c:pt idx="751">
                  <c:v>42.3</c:v>
                </c:pt>
                <c:pt idx="752">
                  <c:v>42.2</c:v>
                </c:pt>
                <c:pt idx="753">
                  <c:v>42.1</c:v>
                </c:pt>
                <c:pt idx="754">
                  <c:v>42.1</c:v>
                </c:pt>
                <c:pt idx="755">
                  <c:v>42</c:v>
                </c:pt>
                <c:pt idx="756">
                  <c:v>41.6</c:v>
                </c:pt>
                <c:pt idx="757">
                  <c:v>41.9</c:v>
                </c:pt>
                <c:pt idx="758">
                  <c:v>42.9</c:v>
                </c:pt>
                <c:pt idx="759">
                  <c:v>43.7</c:v>
                </c:pt>
                <c:pt idx="760">
                  <c:v>44.2</c:v>
                </c:pt>
                <c:pt idx="761">
                  <c:v>44.1</c:v>
                </c:pt>
                <c:pt idx="762">
                  <c:v>43.8</c:v>
                </c:pt>
                <c:pt idx="763">
                  <c:v>43.5</c:v>
                </c:pt>
                <c:pt idx="764">
                  <c:v>43</c:v>
                </c:pt>
                <c:pt idx="765">
                  <c:v>42.3</c:v>
                </c:pt>
                <c:pt idx="766">
                  <c:v>41.9</c:v>
                </c:pt>
                <c:pt idx="767">
                  <c:v>41.7</c:v>
                </c:pt>
                <c:pt idx="768">
                  <c:v>41.7</c:v>
                </c:pt>
                <c:pt idx="769">
                  <c:v>41.6</c:v>
                </c:pt>
                <c:pt idx="770">
                  <c:v>41.3</c:v>
                </c:pt>
                <c:pt idx="771">
                  <c:v>41.3</c:v>
                </c:pt>
                <c:pt idx="772">
                  <c:v>41.6</c:v>
                </c:pt>
                <c:pt idx="773">
                  <c:v>41.8</c:v>
                </c:pt>
                <c:pt idx="774">
                  <c:v>42.2</c:v>
                </c:pt>
                <c:pt idx="775">
                  <c:v>41.8</c:v>
                </c:pt>
                <c:pt idx="776">
                  <c:v>41.5</c:v>
                </c:pt>
                <c:pt idx="777">
                  <c:v>41.6</c:v>
                </c:pt>
                <c:pt idx="778">
                  <c:v>41.6</c:v>
                </c:pt>
                <c:pt idx="779">
                  <c:v>41.8</c:v>
                </c:pt>
                <c:pt idx="780">
                  <c:v>41.5</c:v>
                </c:pt>
                <c:pt idx="781">
                  <c:v>40.6</c:v>
                </c:pt>
                <c:pt idx="782">
                  <c:v>40.4</c:v>
                </c:pt>
                <c:pt idx="783">
                  <c:v>40.799999999999997</c:v>
                </c:pt>
                <c:pt idx="784">
                  <c:v>41.8</c:v>
                </c:pt>
                <c:pt idx="785">
                  <c:v>42.4</c:v>
                </c:pt>
                <c:pt idx="786">
                  <c:v>42.1</c:v>
                </c:pt>
                <c:pt idx="787">
                  <c:v>42.2</c:v>
                </c:pt>
                <c:pt idx="788">
                  <c:v>42.8</c:v>
                </c:pt>
                <c:pt idx="789">
                  <c:v>42.9</c:v>
                </c:pt>
                <c:pt idx="790">
                  <c:v>42.8</c:v>
                </c:pt>
                <c:pt idx="791">
                  <c:v>42.7</c:v>
                </c:pt>
                <c:pt idx="792">
                  <c:v>42.7</c:v>
                </c:pt>
                <c:pt idx="793">
                  <c:v>42.6</c:v>
                </c:pt>
                <c:pt idx="794">
                  <c:v>42.4</c:v>
                </c:pt>
                <c:pt idx="795">
                  <c:v>42.5</c:v>
                </c:pt>
                <c:pt idx="796">
                  <c:v>42.7</c:v>
                </c:pt>
                <c:pt idx="797">
                  <c:v>42.5</c:v>
                </c:pt>
                <c:pt idx="798">
                  <c:v>41.9</c:v>
                </c:pt>
                <c:pt idx="799">
                  <c:v>41.6</c:v>
                </c:pt>
                <c:pt idx="800">
                  <c:v>41.7</c:v>
                </c:pt>
                <c:pt idx="801">
                  <c:v>41.8</c:v>
                </c:pt>
                <c:pt idx="802">
                  <c:v>41.5</c:v>
                </c:pt>
                <c:pt idx="803">
                  <c:v>41.4</c:v>
                </c:pt>
                <c:pt idx="804">
                  <c:v>41.4</c:v>
                </c:pt>
                <c:pt idx="805">
                  <c:v>41.4</c:v>
                </c:pt>
                <c:pt idx="806">
                  <c:v>41.2</c:v>
                </c:pt>
                <c:pt idx="807">
                  <c:v>41.3</c:v>
                </c:pt>
                <c:pt idx="808">
                  <c:v>41.7</c:v>
                </c:pt>
                <c:pt idx="809">
                  <c:v>42</c:v>
                </c:pt>
                <c:pt idx="810">
                  <c:v>42.2</c:v>
                </c:pt>
                <c:pt idx="811">
                  <c:v>42.5</c:v>
                </c:pt>
                <c:pt idx="812">
                  <c:v>42.7</c:v>
                </c:pt>
                <c:pt idx="813">
                  <c:v>42.6</c:v>
                </c:pt>
                <c:pt idx="814">
                  <c:v>42.6</c:v>
                </c:pt>
                <c:pt idx="815">
                  <c:v>42.7</c:v>
                </c:pt>
                <c:pt idx="816">
                  <c:v>43</c:v>
                </c:pt>
                <c:pt idx="817">
                  <c:v>42.9</c:v>
                </c:pt>
                <c:pt idx="818">
                  <c:v>42.6</c:v>
                </c:pt>
                <c:pt idx="819">
                  <c:v>42.9</c:v>
                </c:pt>
                <c:pt idx="820">
                  <c:v>43.3</c:v>
                </c:pt>
                <c:pt idx="821">
                  <c:v>43.5</c:v>
                </c:pt>
                <c:pt idx="822">
                  <c:v>43.4</c:v>
                </c:pt>
                <c:pt idx="823">
                  <c:v>43.2</c:v>
                </c:pt>
                <c:pt idx="824">
                  <c:v>43.3</c:v>
                </c:pt>
                <c:pt idx="825">
                  <c:v>43.3</c:v>
                </c:pt>
                <c:pt idx="826">
                  <c:v>42.8</c:v>
                </c:pt>
                <c:pt idx="827">
                  <c:v>42.6</c:v>
                </c:pt>
                <c:pt idx="828">
                  <c:v>43</c:v>
                </c:pt>
                <c:pt idx="829">
                  <c:v>43.3</c:v>
                </c:pt>
                <c:pt idx="830">
                  <c:v>43.3</c:v>
                </c:pt>
                <c:pt idx="831">
                  <c:v>42.9</c:v>
                </c:pt>
                <c:pt idx="832">
                  <c:v>42.6</c:v>
                </c:pt>
                <c:pt idx="833">
                  <c:v>42.5</c:v>
                </c:pt>
                <c:pt idx="834">
                  <c:v>42.6</c:v>
                </c:pt>
                <c:pt idx="835">
                  <c:v>43.1</c:v>
                </c:pt>
                <c:pt idx="836">
                  <c:v>43.4</c:v>
                </c:pt>
                <c:pt idx="837">
                  <c:v>42.9</c:v>
                </c:pt>
                <c:pt idx="838">
                  <c:v>42.7</c:v>
                </c:pt>
                <c:pt idx="839">
                  <c:v>42.6</c:v>
                </c:pt>
                <c:pt idx="840">
                  <c:v>42.9</c:v>
                </c:pt>
                <c:pt idx="841">
                  <c:v>43.6</c:v>
                </c:pt>
                <c:pt idx="842">
                  <c:v>43.6</c:v>
                </c:pt>
                <c:pt idx="843">
                  <c:v>43.2</c:v>
                </c:pt>
                <c:pt idx="844">
                  <c:v>43.3</c:v>
                </c:pt>
                <c:pt idx="845">
                  <c:v>43.5</c:v>
                </c:pt>
                <c:pt idx="846">
                  <c:v>43.6</c:v>
                </c:pt>
                <c:pt idx="847">
                  <c:v>43.6</c:v>
                </c:pt>
                <c:pt idx="848">
                  <c:v>43.3</c:v>
                </c:pt>
                <c:pt idx="849">
                  <c:v>43.3</c:v>
                </c:pt>
                <c:pt idx="850">
                  <c:v>43.6</c:v>
                </c:pt>
                <c:pt idx="851">
                  <c:v>43.9</c:v>
                </c:pt>
                <c:pt idx="852">
                  <c:v>43.9</c:v>
                </c:pt>
                <c:pt idx="853">
                  <c:v>43.7</c:v>
                </c:pt>
                <c:pt idx="854">
                  <c:v>43.9</c:v>
                </c:pt>
                <c:pt idx="855">
                  <c:v>44</c:v>
                </c:pt>
                <c:pt idx="856">
                  <c:v>43.8</c:v>
                </c:pt>
                <c:pt idx="857">
                  <c:v>43.6</c:v>
                </c:pt>
                <c:pt idx="858">
                  <c:v>43.7</c:v>
                </c:pt>
                <c:pt idx="859">
                  <c:v>43.6</c:v>
                </c:pt>
                <c:pt idx="860">
                  <c:v>43.5</c:v>
                </c:pt>
                <c:pt idx="861">
                  <c:v>43.7</c:v>
                </c:pt>
                <c:pt idx="862">
                  <c:v>43.6</c:v>
                </c:pt>
                <c:pt idx="863">
                  <c:v>43.3</c:v>
                </c:pt>
                <c:pt idx="864">
                  <c:v>43.1</c:v>
                </c:pt>
                <c:pt idx="865">
                  <c:v>42.9</c:v>
                </c:pt>
                <c:pt idx="866">
                  <c:v>42.7</c:v>
                </c:pt>
                <c:pt idx="867">
                  <c:v>42.4</c:v>
                </c:pt>
                <c:pt idx="868">
                  <c:v>42.4</c:v>
                </c:pt>
                <c:pt idx="869">
                  <c:v>42.6</c:v>
                </c:pt>
                <c:pt idx="870">
                  <c:v>42.2</c:v>
                </c:pt>
                <c:pt idx="871">
                  <c:v>41.7</c:v>
                </c:pt>
                <c:pt idx="872">
                  <c:v>41.6</c:v>
                </c:pt>
                <c:pt idx="873">
                  <c:v>42.1</c:v>
                </c:pt>
                <c:pt idx="874">
                  <c:v>42.5</c:v>
                </c:pt>
                <c:pt idx="875">
                  <c:v>42.4</c:v>
                </c:pt>
                <c:pt idx="876">
                  <c:v>42.3</c:v>
                </c:pt>
                <c:pt idx="877">
                  <c:v>42</c:v>
                </c:pt>
                <c:pt idx="878">
                  <c:v>42</c:v>
                </c:pt>
                <c:pt idx="879">
                  <c:v>42.4</c:v>
                </c:pt>
                <c:pt idx="880">
                  <c:v>42.7</c:v>
                </c:pt>
                <c:pt idx="881">
                  <c:v>43.1</c:v>
                </c:pt>
                <c:pt idx="882">
                  <c:v>43.4</c:v>
                </c:pt>
                <c:pt idx="883">
                  <c:v>43.5</c:v>
                </c:pt>
                <c:pt idx="884">
                  <c:v>43.7</c:v>
                </c:pt>
                <c:pt idx="885">
                  <c:v>43.8</c:v>
                </c:pt>
                <c:pt idx="886">
                  <c:v>43.7</c:v>
                </c:pt>
                <c:pt idx="887">
                  <c:v>43.5</c:v>
                </c:pt>
                <c:pt idx="888">
                  <c:v>43.2</c:v>
                </c:pt>
                <c:pt idx="889">
                  <c:v>43.1</c:v>
                </c:pt>
                <c:pt idx="890">
                  <c:v>43</c:v>
                </c:pt>
                <c:pt idx="891">
                  <c:v>42.8</c:v>
                </c:pt>
                <c:pt idx="892">
                  <c:v>42.5</c:v>
                </c:pt>
                <c:pt idx="893">
                  <c:v>42.4</c:v>
                </c:pt>
                <c:pt idx="894">
                  <c:v>42.6</c:v>
                </c:pt>
                <c:pt idx="895">
                  <c:v>42.7</c:v>
                </c:pt>
                <c:pt idx="896">
                  <c:v>42.4</c:v>
                </c:pt>
                <c:pt idx="897">
                  <c:v>41.9</c:v>
                </c:pt>
                <c:pt idx="898">
                  <c:v>41.8</c:v>
                </c:pt>
                <c:pt idx="899">
                  <c:v>41.9</c:v>
                </c:pt>
                <c:pt idx="900">
                  <c:v>42.1</c:v>
                </c:pt>
                <c:pt idx="901">
                  <c:v>42.3</c:v>
                </c:pt>
                <c:pt idx="902">
                  <c:v>42.7</c:v>
                </c:pt>
                <c:pt idx="903">
                  <c:v>43.2</c:v>
                </c:pt>
                <c:pt idx="904">
                  <c:v>43.6</c:v>
                </c:pt>
                <c:pt idx="905">
                  <c:v>43.5</c:v>
                </c:pt>
                <c:pt idx="906">
                  <c:v>43.1</c:v>
                </c:pt>
                <c:pt idx="907">
                  <c:v>43.2</c:v>
                </c:pt>
                <c:pt idx="908">
                  <c:v>43.6</c:v>
                </c:pt>
                <c:pt idx="909">
                  <c:v>44</c:v>
                </c:pt>
                <c:pt idx="910">
                  <c:v>44.3</c:v>
                </c:pt>
                <c:pt idx="911">
                  <c:v>44.4</c:v>
                </c:pt>
                <c:pt idx="912">
                  <c:v>44.5</c:v>
                </c:pt>
                <c:pt idx="913">
                  <c:v>44.7</c:v>
                </c:pt>
                <c:pt idx="914">
                  <c:v>44.8</c:v>
                </c:pt>
                <c:pt idx="915">
                  <c:v>44.9</c:v>
                </c:pt>
                <c:pt idx="916">
                  <c:v>45.1</c:v>
                </c:pt>
                <c:pt idx="917">
                  <c:v>45.1</c:v>
                </c:pt>
                <c:pt idx="918">
                  <c:v>45.2</c:v>
                </c:pt>
                <c:pt idx="919">
                  <c:v>45.6</c:v>
                </c:pt>
                <c:pt idx="920">
                  <c:v>46</c:v>
                </c:pt>
                <c:pt idx="921">
                  <c:v>45.5</c:v>
                </c:pt>
                <c:pt idx="922">
                  <c:v>44.9</c:v>
                </c:pt>
                <c:pt idx="923">
                  <c:v>44.8</c:v>
                </c:pt>
                <c:pt idx="924">
                  <c:v>44.7</c:v>
                </c:pt>
                <c:pt idx="925">
                  <c:v>44.5</c:v>
                </c:pt>
                <c:pt idx="926">
                  <c:v>44.1</c:v>
                </c:pt>
                <c:pt idx="927">
                  <c:v>43.8</c:v>
                </c:pt>
                <c:pt idx="928">
                  <c:v>43.4</c:v>
                </c:pt>
                <c:pt idx="929">
                  <c:v>43.1</c:v>
                </c:pt>
                <c:pt idx="930">
                  <c:v>42.6</c:v>
                </c:pt>
                <c:pt idx="931">
                  <c:v>42.4</c:v>
                </c:pt>
                <c:pt idx="932">
                  <c:v>42.3</c:v>
                </c:pt>
                <c:pt idx="933">
                  <c:v>42.5</c:v>
                </c:pt>
                <c:pt idx="934">
                  <c:v>42.7</c:v>
                </c:pt>
                <c:pt idx="935">
                  <c:v>42.8</c:v>
                </c:pt>
                <c:pt idx="936">
                  <c:v>42.8</c:v>
                </c:pt>
                <c:pt idx="937">
                  <c:v>42.9</c:v>
                </c:pt>
                <c:pt idx="938">
                  <c:v>43</c:v>
                </c:pt>
                <c:pt idx="939">
                  <c:v>43.2</c:v>
                </c:pt>
                <c:pt idx="940">
                  <c:v>43</c:v>
                </c:pt>
                <c:pt idx="941">
                  <c:v>42.4</c:v>
                </c:pt>
                <c:pt idx="942">
                  <c:v>42.1</c:v>
                </c:pt>
                <c:pt idx="943">
                  <c:v>42.5</c:v>
                </c:pt>
                <c:pt idx="944">
                  <c:v>43.2</c:v>
                </c:pt>
                <c:pt idx="945">
                  <c:v>43.4</c:v>
                </c:pt>
                <c:pt idx="946">
                  <c:v>43.3</c:v>
                </c:pt>
                <c:pt idx="947">
                  <c:v>43.2</c:v>
                </c:pt>
                <c:pt idx="948">
                  <c:v>43</c:v>
                </c:pt>
                <c:pt idx="949">
                  <c:v>42.7</c:v>
                </c:pt>
                <c:pt idx="950">
                  <c:v>42.4</c:v>
                </c:pt>
                <c:pt idx="951">
                  <c:v>42.5</c:v>
                </c:pt>
                <c:pt idx="952">
                  <c:v>42.5</c:v>
                </c:pt>
                <c:pt idx="953">
                  <c:v>42.4</c:v>
                </c:pt>
                <c:pt idx="954">
                  <c:v>42.8</c:v>
                </c:pt>
                <c:pt idx="955">
                  <c:v>43</c:v>
                </c:pt>
                <c:pt idx="956">
                  <c:v>43</c:v>
                </c:pt>
                <c:pt idx="957">
                  <c:v>42.9</c:v>
                </c:pt>
                <c:pt idx="958">
                  <c:v>42.9</c:v>
                </c:pt>
                <c:pt idx="959">
                  <c:v>42.7</c:v>
                </c:pt>
                <c:pt idx="960">
                  <c:v>42.6</c:v>
                </c:pt>
                <c:pt idx="961">
                  <c:v>42.7</c:v>
                </c:pt>
                <c:pt idx="962">
                  <c:v>42.8</c:v>
                </c:pt>
                <c:pt idx="963">
                  <c:v>43.1</c:v>
                </c:pt>
                <c:pt idx="964">
                  <c:v>43.2</c:v>
                </c:pt>
                <c:pt idx="965">
                  <c:v>43.2</c:v>
                </c:pt>
                <c:pt idx="966">
                  <c:v>42.9</c:v>
                </c:pt>
                <c:pt idx="967">
                  <c:v>42.6</c:v>
                </c:pt>
                <c:pt idx="968">
                  <c:v>42.7</c:v>
                </c:pt>
                <c:pt idx="969">
                  <c:v>43.6</c:v>
                </c:pt>
                <c:pt idx="970">
                  <c:v>44.5</c:v>
                </c:pt>
                <c:pt idx="971">
                  <c:v>44.7</c:v>
                </c:pt>
                <c:pt idx="972">
                  <c:v>44.1</c:v>
                </c:pt>
                <c:pt idx="973">
                  <c:v>43.6</c:v>
                </c:pt>
                <c:pt idx="974">
                  <c:v>43.6</c:v>
                </c:pt>
                <c:pt idx="975">
                  <c:v>43.5</c:v>
                </c:pt>
                <c:pt idx="978">
                  <c:v>43.5</c:v>
                </c:pt>
                <c:pt idx="979">
                  <c:v>43.5</c:v>
                </c:pt>
                <c:pt idx="980">
                  <c:v>43.5</c:v>
                </c:pt>
                <c:pt idx="981">
                  <c:v>43.2</c:v>
                </c:pt>
                <c:pt idx="982">
                  <c:v>43.1</c:v>
                </c:pt>
                <c:pt idx="983">
                  <c:v>43.7</c:v>
                </c:pt>
                <c:pt idx="984">
                  <c:v>44</c:v>
                </c:pt>
                <c:pt idx="985">
                  <c:v>44.2</c:v>
                </c:pt>
                <c:pt idx="986">
                  <c:v>44</c:v>
                </c:pt>
                <c:pt idx="987">
                  <c:v>43.6</c:v>
                </c:pt>
                <c:pt idx="988">
                  <c:v>43.2</c:v>
                </c:pt>
                <c:pt idx="989">
                  <c:v>42.9</c:v>
                </c:pt>
                <c:pt idx="990">
                  <c:v>43</c:v>
                </c:pt>
                <c:pt idx="991">
                  <c:v>42.9</c:v>
                </c:pt>
                <c:pt idx="992">
                  <c:v>42.8</c:v>
                </c:pt>
                <c:pt idx="993">
                  <c:v>42.5</c:v>
                </c:pt>
                <c:pt idx="994">
                  <c:v>42</c:v>
                </c:pt>
                <c:pt idx="995">
                  <c:v>41</c:v>
                </c:pt>
                <c:pt idx="996">
                  <c:v>40.4</c:v>
                </c:pt>
                <c:pt idx="997">
                  <c:v>40.4</c:v>
                </c:pt>
                <c:pt idx="998">
                  <c:v>40.799999999999997</c:v>
                </c:pt>
                <c:pt idx="999">
                  <c:v>41.5</c:v>
                </c:pt>
                <c:pt idx="1000">
                  <c:v>42.3</c:v>
                </c:pt>
                <c:pt idx="1001">
                  <c:v>42.5</c:v>
                </c:pt>
                <c:pt idx="1002">
                  <c:v>42.6</c:v>
                </c:pt>
                <c:pt idx="1003">
                  <c:v>42.6</c:v>
                </c:pt>
                <c:pt idx="1004">
                  <c:v>42.7</c:v>
                </c:pt>
                <c:pt idx="1005">
                  <c:v>42.7</c:v>
                </c:pt>
                <c:pt idx="1006">
                  <c:v>42.7</c:v>
                </c:pt>
                <c:pt idx="1007">
                  <c:v>42.3</c:v>
                </c:pt>
                <c:pt idx="1008">
                  <c:v>41.7</c:v>
                </c:pt>
                <c:pt idx="1009">
                  <c:v>41.5</c:v>
                </c:pt>
                <c:pt idx="1010">
                  <c:v>41.5</c:v>
                </c:pt>
                <c:pt idx="1011">
                  <c:v>41.7</c:v>
                </c:pt>
                <c:pt idx="1012">
                  <c:v>41.9</c:v>
                </c:pt>
                <c:pt idx="1013">
                  <c:v>42</c:v>
                </c:pt>
                <c:pt idx="1014">
                  <c:v>41.7</c:v>
                </c:pt>
                <c:pt idx="1015">
                  <c:v>41.2</c:v>
                </c:pt>
                <c:pt idx="1016">
                  <c:v>40.9</c:v>
                </c:pt>
                <c:pt idx="1017">
                  <c:v>40.700000000000003</c:v>
                </c:pt>
                <c:pt idx="1018">
                  <c:v>40.1</c:v>
                </c:pt>
                <c:pt idx="1019">
                  <c:v>39.6</c:v>
                </c:pt>
                <c:pt idx="1020">
                  <c:v>39.6</c:v>
                </c:pt>
                <c:pt idx="1021">
                  <c:v>39.9</c:v>
                </c:pt>
                <c:pt idx="1022">
                  <c:v>40</c:v>
                </c:pt>
                <c:pt idx="1023">
                  <c:v>39.9</c:v>
                </c:pt>
                <c:pt idx="1024">
                  <c:v>39.799999999999997</c:v>
                </c:pt>
                <c:pt idx="1025">
                  <c:v>40</c:v>
                </c:pt>
                <c:pt idx="1026">
                  <c:v>40.5</c:v>
                </c:pt>
                <c:pt idx="1027">
                  <c:v>40.700000000000003</c:v>
                </c:pt>
                <c:pt idx="1028">
                  <c:v>40.799999999999997</c:v>
                </c:pt>
                <c:pt idx="1029">
                  <c:v>40.799999999999997</c:v>
                </c:pt>
                <c:pt idx="1030">
                  <c:v>40.5</c:v>
                </c:pt>
                <c:pt idx="1031">
                  <c:v>40.200000000000003</c:v>
                </c:pt>
                <c:pt idx="1032">
                  <c:v>40.1</c:v>
                </c:pt>
                <c:pt idx="1033">
                  <c:v>40.4</c:v>
                </c:pt>
                <c:pt idx="1034">
                  <c:v>40.9</c:v>
                </c:pt>
                <c:pt idx="1035">
                  <c:v>41.3</c:v>
                </c:pt>
                <c:pt idx="1036">
                  <c:v>41.9</c:v>
                </c:pt>
                <c:pt idx="1037">
                  <c:v>42.4</c:v>
                </c:pt>
                <c:pt idx="1038">
                  <c:v>42.7</c:v>
                </c:pt>
                <c:pt idx="1039">
                  <c:v>43.1</c:v>
                </c:pt>
                <c:pt idx="1040">
                  <c:v>43</c:v>
                </c:pt>
                <c:pt idx="1041">
                  <c:v>42.4</c:v>
                </c:pt>
                <c:pt idx="1042">
                  <c:v>42</c:v>
                </c:pt>
                <c:pt idx="1043">
                  <c:v>42</c:v>
                </c:pt>
                <c:pt idx="1044">
                  <c:v>42.3</c:v>
                </c:pt>
                <c:pt idx="1045">
                  <c:v>42.8</c:v>
                </c:pt>
                <c:pt idx="1046">
                  <c:v>43.2</c:v>
                </c:pt>
                <c:pt idx="1047">
                  <c:v>43.6</c:v>
                </c:pt>
                <c:pt idx="1048">
                  <c:v>44.1</c:v>
                </c:pt>
                <c:pt idx="1049">
                  <c:v>44.2</c:v>
                </c:pt>
                <c:pt idx="1050">
                  <c:v>43.8</c:v>
                </c:pt>
                <c:pt idx="1051">
                  <c:v>43.4</c:v>
                </c:pt>
                <c:pt idx="1052">
                  <c:v>43.2</c:v>
                </c:pt>
                <c:pt idx="1053">
                  <c:v>42.9</c:v>
                </c:pt>
                <c:pt idx="1054">
                  <c:v>42.8</c:v>
                </c:pt>
                <c:pt idx="1055">
                  <c:v>43.1</c:v>
                </c:pt>
                <c:pt idx="1056">
                  <c:v>43.1</c:v>
                </c:pt>
                <c:pt idx="1057">
                  <c:v>42.5</c:v>
                </c:pt>
                <c:pt idx="1058">
                  <c:v>41.9</c:v>
                </c:pt>
                <c:pt idx="1059">
                  <c:v>41.8</c:v>
                </c:pt>
                <c:pt idx="1060">
                  <c:v>42.3</c:v>
                </c:pt>
                <c:pt idx="1061">
                  <c:v>42.7</c:v>
                </c:pt>
                <c:pt idx="1062">
                  <c:v>42.8</c:v>
                </c:pt>
                <c:pt idx="1063">
                  <c:v>42.8</c:v>
                </c:pt>
                <c:pt idx="1064">
                  <c:v>42.8</c:v>
                </c:pt>
                <c:pt idx="1065">
                  <c:v>42.8</c:v>
                </c:pt>
                <c:pt idx="1066">
                  <c:v>42.6</c:v>
                </c:pt>
                <c:pt idx="1067">
                  <c:v>42.5</c:v>
                </c:pt>
                <c:pt idx="1068">
                  <c:v>42.9</c:v>
                </c:pt>
                <c:pt idx="1069">
                  <c:v>43.1</c:v>
                </c:pt>
                <c:pt idx="1070">
                  <c:v>42.9</c:v>
                </c:pt>
                <c:pt idx="1071">
                  <c:v>42.7</c:v>
                </c:pt>
                <c:pt idx="1072">
                  <c:v>42.8</c:v>
                </c:pt>
                <c:pt idx="1073">
                  <c:v>43.1</c:v>
                </c:pt>
                <c:pt idx="1074">
                  <c:v>43.5</c:v>
                </c:pt>
                <c:pt idx="1075">
                  <c:v>43.5</c:v>
                </c:pt>
                <c:pt idx="1076">
                  <c:v>43.3</c:v>
                </c:pt>
                <c:pt idx="1077">
                  <c:v>43</c:v>
                </c:pt>
                <c:pt idx="1078">
                  <c:v>42.7</c:v>
                </c:pt>
                <c:pt idx="1079">
                  <c:v>42.5</c:v>
                </c:pt>
                <c:pt idx="1080">
                  <c:v>42.4</c:v>
                </c:pt>
                <c:pt idx="1081">
                  <c:v>42.5</c:v>
                </c:pt>
                <c:pt idx="1082">
                  <c:v>42.6</c:v>
                </c:pt>
                <c:pt idx="1083">
                  <c:v>42.5</c:v>
                </c:pt>
                <c:pt idx="1084">
                  <c:v>42.2</c:v>
                </c:pt>
                <c:pt idx="1085">
                  <c:v>42.2</c:v>
                </c:pt>
                <c:pt idx="1086">
                  <c:v>42.5</c:v>
                </c:pt>
                <c:pt idx="1087">
                  <c:v>42.6</c:v>
                </c:pt>
                <c:pt idx="1088">
                  <c:v>42.7</c:v>
                </c:pt>
                <c:pt idx="1089">
                  <c:v>42.9</c:v>
                </c:pt>
                <c:pt idx="1090">
                  <c:v>43.2</c:v>
                </c:pt>
                <c:pt idx="1091">
                  <c:v>42.9</c:v>
                </c:pt>
                <c:pt idx="1092">
                  <c:v>42.6</c:v>
                </c:pt>
                <c:pt idx="1093">
                  <c:v>43.5</c:v>
                </c:pt>
                <c:pt idx="1094">
                  <c:v>44.1</c:v>
                </c:pt>
                <c:pt idx="1095">
                  <c:v>43.6</c:v>
                </c:pt>
                <c:pt idx="1096">
                  <c:v>43.2</c:v>
                </c:pt>
                <c:pt idx="1097">
                  <c:v>43.3</c:v>
                </c:pt>
                <c:pt idx="1098">
                  <c:v>43.4</c:v>
                </c:pt>
                <c:pt idx="1099">
                  <c:v>43.4</c:v>
                </c:pt>
                <c:pt idx="1100">
                  <c:v>43.1</c:v>
                </c:pt>
                <c:pt idx="1101">
                  <c:v>42.7</c:v>
                </c:pt>
                <c:pt idx="1102">
                  <c:v>42.5</c:v>
                </c:pt>
                <c:pt idx="1103">
                  <c:v>42.5</c:v>
                </c:pt>
                <c:pt idx="1104">
                  <c:v>42.5</c:v>
                </c:pt>
                <c:pt idx="1105">
                  <c:v>42.3</c:v>
                </c:pt>
                <c:pt idx="1106">
                  <c:v>42.3</c:v>
                </c:pt>
                <c:pt idx="1107">
                  <c:v>42.3</c:v>
                </c:pt>
                <c:pt idx="1108">
                  <c:v>42</c:v>
                </c:pt>
                <c:pt idx="1109">
                  <c:v>42.3</c:v>
                </c:pt>
                <c:pt idx="1110">
                  <c:v>42.5</c:v>
                </c:pt>
                <c:pt idx="1111">
                  <c:v>42.5</c:v>
                </c:pt>
                <c:pt idx="1112">
                  <c:v>42.4</c:v>
                </c:pt>
                <c:pt idx="1113">
                  <c:v>42.2</c:v>
                </c:pt>
                <c:pt idx="1114">
                  <c:v>42.4</c:v>
                </c:pt>
                <c:pt idx="1115">
                  <c:v>42.8</c:v>
                </c:pt>
                <c:pt idx="1116">
                  <c:v>42.8</c:v>
                </c:pt>
                <c:pt idx="1117">
                  <c:v>42.6</c:v>
                </c:pt>
                <c:pt idx="1118">
                  <c:v>42.5</c:v>
                </c:pt>
                <c:pt idx="1119">
                  <c:v>42.7</c:v>
                </c:pt>
                <c:pt idx="1120">
                  <c:v>42.9</c:v>
                </c:pt>
                <c:pt idx="1121">
                  <c:v>42.8</c:v>
                </c:pt>
                <c:pt idx="1122">
                  <c:v>42.5</c:v>
                </c:pt>
                <c:pt idx="1123">
                  <c:v>42</c:v>
                </c:pt>
                <c:pt idx="1124">
                  <c:v>41.7</c:v>
                </c:pt>
                <c:pt idx="1125">
                  <c:v>42.1</c:v>
                </c:pt>
                <c:pt idx="1126">
                  <c:v>42.3</c:v>
                </c:pt>
                <c:pt idx="1127">
                  <c:v>42.3</c:v>
                </c:pt>
                <c:pt idx="1128">
                  <c:v>42.2</c:v>
                </c:pt>
                <c:pt idx="1129">
                  <c:v>42.2</c:v>
                </c:pt>
                <c:pt idx="1130">
                  <c:v>42.2</c:v>
                </c:pt>
                <c:pt idx="1131">
                  <c:v>42</c:v>
                </c:pt>
                <c:pt idx="1132">
                  <c:v>41.9</c:v>
                </c:pt>
                <c:pt idx="1133">
                  <c:v>41.7</c:v>
                </c:pt>
                <c:pt idx="1134">
                  <c:v>41.6</c:v>
                </c:pt>
                <c:pt idx="1135">
                  <c:v>41.5</c:v>
                </c:pt>
                <c:pt idx="1136">
                  <c:v>41.2</c:v>
                </c:pt>
                <c:pt idx="1137">
                  <c:v>41</c:v>
                </c:pt>
                <c:pt idx="1138">
                  <c:v>41.1</c:v>
                </c:pt>
                <c:pt idx="1139">
                  <c:v>41.3</c:v>
                </c:pt>
                <c:pt idx="1140">
                  <c:v>41.3</c:v>
                </c:pt>
                <c:pt idx="1141">
                  <c:v>41.3</c:v>
                </c:pt>
                <c:pt idx="1142">
                  <c:v>41.1</c:v>
                </c:pt>
                <c:pt idx="1143">
                  <c:v>41</c:v>
                </c:pt>
                <c:pt idx="1144">
                  <c:v>41</c:v>
                </c:pt>
                <c:pt idx="1145">
                  <c:v>40.799999999999997</c:v>
                </c:pt>
                <c:pt idx="1146">
                  <c:v>40.799999999999997</c:v>
                </c:pt>
                <c:pt idx="1147">
                  <c:v>40.799999999999997</c:v>
                </c:pt>
                <c:pt idx="1148">
                  <c:v>40.5</c:v>
                </c:pt>
                <c:pt idx="1149">
                  <c:v>40</c:v>
                </c:pt>
                <c:pt idx="1150">
                  <c:v>39.700000000000003</c:v>
                </c:pt>
                <c:pt idx="1151">
                  <c:v>39.700000000000003</c:v>
                </c:pt>
                <c:pt idx="1152">
                  <c:v>40.1</c:v>
                </c:pt>
                <c:pt idx="1153">
                  <c:v>40.4</c:v>
                </c:pt>
                <c:pt idx="1154">
                  <c:v>40.5</c:v>
                </c:pt>
                <c:pt idx="1155">
                  <c:v>40.5</c:v>
                </c:pt>
                <c:pt idx="1156">
                  <c:v>40.6</c:v>
                </c:pt>
                <c:pt idx="1157">
                  <c:v>40.700000000000003</c:v>
                </c:pt>
                <c:pt idx="1158">
                  <c:v>40.799999999999997</c:v>
                </c:pt>
                <c:pt idx="1159">
                  <c:v>40.5</c:v>
                </c:pt>
                <c:pt idx="1160">
                  <c:v>40.1</c:v>
                </c:pt>
                <c:pt idx="1161">
                  <c:v>39.9</c:v>
                </c:pt>
                <c:pt idx="1162">
                  <c:v>39.799999999999997</c:v>
                </c:pt>
                <c:pt idx="1163">
                  <c:v>39.700000000000003</c:v>
                </c:pt>
                <c:pt idx="1164">
                  <c:v>39.5</c:v>
                </c:pt>
                <c:pt idx="1165">
                  <c:v>39.299999999999997</c:v>
                </c:pt>
                <c:pt idx="1166">
                  <c:v>39.299999999999997</c:v>
                </c:pt>
                <c:pt idx="1167">
                  <c:v>39.6</c:v>
                </c:pt>
                <c:pt idx="1168">
                  <c:v>39.9</c:v>
                </c:pt>
                <c:pt idx="1169">
                  <c:v>40</c:v>
                </c:pt>
                <c:pt idx="1170">
                  <c:v>40</c:v>
                </c:pt>
                <c:pt idx="1171">
                  <c:v>40</c:v>
                </c:pt>
                <c:pt idx="1172">
                  <c:v>39.9</c:v>
                </c:pt>
                <c:pt idx="1173">
                  <c:v>39.6</c:v>
                </c:pt>
                <c:pt idx="1174">
                  <c:v>39.4</c:v>
                </c:pt>
                <c:pt idx="1175">
                  <c:v>39.4</c:v>
                </c:pt>
                <c:pt idx="1176">
                  <c:v>39.4</c:v>
                </c:pt>
                <c:pt idx="1177">
                  <c:v>39.200000000000003</c:v>
                </c:pt>
                <c:pt idx="1178">
                  <c:v>39</c:v>
                </c:pt>
                <c:pt idx="1179">
                  <c:v>39.1</c:v>
                </c:pt>
                <c:pt idx="1180">
                  <c:v>39.1</c:v>
                </c:pt>
                <c:pt idx="1181">
                  <c:v>39.1</c:v>
                </c:pt>
                <c:pt idx="1182">
                  <c:v>39.6</c:v>
                </c:pt>
                <c:pt idx="1183">
                  <c:v>40</c:v>
                </c:pt>
                <c:pt idx="1184">
                  <c:v>40.1</c:v>
                </c:pt>
                <c:pt idx="1185">
                  <c:v>39.9</c:v>
                </c:pt>
                <c:pt idx="1186">
                  <c:v>39.700000000000003</c:v>
                </c:pt>
                <c:pt idx="1187">
                  <c:v>39.799999999999997</c:v>
                </c:pt>
                <c:pt idx="1188">
                  <c:v>40.1</c:v>
                </c:pt>
                <c:pt idx="1189">
                  <c:v>40.299999999999997</c:v>
                </c:pt>
                <c:pt idx="1190">
                  <c:v>40.299999999999997</c:v>
                </c:pt>
                <c:pt idx="1191">
                  <c:v>40.299999999999997</c:v>
                </c:pt>
                <c:pt idx="1192">
                  <c:v>40.200000000000003</c:v>
                </c:pt>
                <c:pt idx="1193">
                  <c:v>40</c:v>
                </c:pt>
                <c:pt idx="1194">
                  <c:v>40</c:v>
                </c:pt>
                <c:pt idx="1195">
                  <c:v>40.200000000000003</c:v>
                </c:pt>
                <c:pt idx="1196">
                  <c:v>40.200000000000003</c:v>
                </c:pt>
                <c:pt idx="1197">
                  <c:v>39.799999999999997</c:v>
                </c:pt>
                <c:pt idx="1198">
                  <c:v>39.6</c:v>
                </c:pt>
                <c:pt idx="1199">
                  <c:v>39.799999999999997</c:v>
                </c:pt>
                <c:pt idx="1200">
                  <c:v>40.200000000000003</c:v>
                </c:pt>
                <c:pt idx="1201">
                  <c:v>40.299999999999997</c:v>
                </c:pt>
                <c:pt idx="1202">
                  <c:v>40.1</c:v>
                </c:pt>
                <c:pt idx="1203">
                  <c:v>40.1</c:v>
                </c:pt>
                <c:pt idx="1204">
                  <c:v>40.200000000000003</c:v>
                </c:pt>
                <c:pt idx="1205">
                  <c:v>40.200000000000003</c:v>
                </c:pt>
                <c:pt idx="1206">
                  <c:v>40.299999999999997</c:v>
                </c:pt>
                <c:pt idx="1207">
                  <c:v>40.200000000000003</c:v>
                </c:pt>
                <c:pt idx="1208">
                  <c:v>40</c:v>
                </c:pt>
                <c:pt idx="1209">
                  <c:v>39.9</c:v>
                </c:pt>
                <c:pt idx="1210">
                  <c:v>40</c:v>
                </c:pt>
                <c:pt idx="1211">
                  <c:v>39.799999999999997</c:v>
                </c:pt>
                <c:pt idx="1212">
                  <c:v>39.799999999999997</c:v>
                </c:pt>
                <c:pt idx="1213">
                  <c:v>40.299999999999997</c:v>
                </c:pt>
                <c:pt idx="1214">
                  <c:v>40.4</c:v>
                </c:pt>
                <c:pt idx="1215">
                  <c:v>40.1</c:v>
                </c:pt>
                <c:pt idx="1216">
                  <c:v>40.1</c:v>
                </c:pt>
                <c:pt idx="1217">
                  <c:v>40.6</c:v>
                </c:pt>
                <c:pt idx="1218">
                  <c:v>41</c:v>
                </c:pt>
                <c:pt idx="1219">
                  <c:v>41</c:v>
                </c:pt>
                <c:pt idx="1220">
                  <c:v>40.799999999999997</c:v>
                </c:pt>
                <c:pt idx="1221">
                  <c:v>40.1</c:v>
                </c:pt>
                <c:pt idx="1222">
                  <c:v>39.6</c:v>
                </c:pt>
                <c:pt idx="1223">
                  <c:v>40</c:v>
                </c:pt>
                <c:pt idx="1224">
                  <c:v>40.5</c:v>
                </c:pt>
                <c:pt idx="1225">
                  <c:v>40.9</c:v>
                </c:pt>
                <c:pt idx="1226">
                  <c:v>40.700000000000003</c:v>
                </c:pt>
                <c:pt idx="1227">
                  <c:v>40.5</c:v>
                </c:pt>
                <c:pt idx="1228">
                  <c:v>41</c:v>
                </c:pt>
                <c:pt idx="1229">
                  <c:v>42</c:v>
                </c:pt>
                <c:pt idx="1230">
                  <c:v>42.9</c:v>
                </c:pt>
                <c:pt idx="1231">
                  <c:v>43.3</c:v>
                </c:pt>
                <c:pt idx="1232">
                  <c:v>43.5</c:v>
                </c:pt>
                <c:pt idx="1233">
                  <c:v>43.5</c:v>
                </c:pt>
                <c:pt idx="1234">
                  <c:v>43.3</c:v>
                </c:pt>
                <c:pt idx="1235">
                  <c:v>43.4</c:v>
                </c:pt>
                <c:pt idx="1236">
                  <c:v>43.6</c:v>
                </c:pt>
                <c:pt idx="1237">
                  <c:v>43.8</c:v>
                </c:pt>
                <c:pt idx="1238">
                  <c:v>43.8</c:v>
                </c:pt>
                <c:pt idx="1239">
                  <c:v>43.6</c:v>
                </c:pt>
                <c:pt idx="1240">
                  <c:v>42.9</c:v>
                </c:pt>
                <c:pt idx="1241">
                  <c:v>42.3</c:v>
                </c:pt>
                <c:pt idx="1242">
                  <c:v>41.9</c:v>
                </c:pt>
                <c:pt idx="1243">
                  <c:v>41.6</c:v>
                </c:pt>
                <c:pt idx="1244">
                  <c:v>41</c:v>
                </c:pt>
                <c:pt idx="1245">
                  <c:v>40.799999999999997</c:v>
                </c:pt>
                <c:pt idx="1246">
                  <c:v>41.2</c:v>
                </c:pt>
                <c:pt idx="1247">
                  <c:v>41.5</c:v>
                </c:pt>
                <c:pt idx="1248">
                  <c:v>41.6</c:v>
                </c:pt>
                <c:pt idx="1249">
                  <c:v>41.5</c:v>
                </c:pt>
                <c:pt idx="1250">
                  <c:v>41.5</c:v>
                </c:pt>
                <c:pt idx="1251">
                  <c:v>41.5</c:v>
                </c:pt>
                <c:pt idx="1252">
                  <c:v>41.4</c:v>
                </c:pt>
                <c:pt idx="1253">
                  <c:v>41.3</c:v>
                </c:pt>
                <c:pt idx="1254">
                  <c:v>41.1</c:v>
                </c:pt>
                <c:pt idx="1255">
                  <c:v>40.9</c:v>
                </c:pt>
                <c:pt idx="1256">
                  <c:v>40.299999999999997</c:v>
                </c:pt>
                <c:pt idx="1257">
                  <c:v>39.6</c:v>
                </c:pt>
                <c:pt idx="1258">
                  <c:v>39.4</c:v>
                </c:pt>
                <c:pt idx="1259">
                  <c:v>39.700000000000003</c:v>
                </c:pt>
                <c:pt idx="1260">
                  <c:v>39.799999999999997</c:v>
                </c:pt>
                <c:pt idx="1261">
                  <c:v>40</c:v>
                </c:pt>
                <c:pt idx="1262">
                  <c:v>40.299999999999997</c:v>
                </c:pt>
                <c:pt idx="1263">
                  <c:v>40.1</c:v>
                </c:pt>
                <c:pt idx="1264">
                  <c:v>39.6</c:v>
                </c:pt>
                <c:pt idx="1265">
                  <c:v>39.6</c:v>
                </c:pt>
                <c:pt idx="1266">
                  <c:v>40</c:v>
                </c:pt>
                <c:pt idx="1267">
                  <c:v>40.4</c:v>
                </c:pt>
                <c:pt idx="1268">
                  <c:v>40.5</c:v>
                </c:pt>
                <c:pt idx="1269">
                  <c:v>40.6</c:v>
                </c:pt>
                <c:pt idx="1270">
                  <c:v>40.5</c:v>
                </c:pt>
                <c:pt idx="1271">
                  <c:v>40.4</c:v>
                </c:pt>
                <c:pt idx="1272">
                  <c:v>40.4</c:v>
                </c:pt>
                <c:pt idx="1273">
                  <c:v>40.299999999999997</c:v>
                </c:pt>
                <c:pt idx="1274">
                  <c:v>40.299999999999997</c:v>
                </c:pt>
                <c:pt idx="1275">
                  <c:v>40.5</c:v>
                </c:pt>
                <c:pt idx="1276">
                  <c:v>40.700000000000003</c:v>
                </c:pt>
                <c:pt idx="1277">
                  <c:v>40.700000000000003</c:v>
                </c:pt>
                <c:pt idx="1278">
                  <c:v>40.200000000000003</c:v>
                </c:pt>
                <c:pt idx="1279">
                  <c:v>39.200000000000003</c:v>
                </c:pt>
                <c:pt idx="1280">
                  <c:v>38.799999999999997</c:v>
                </c:pt>
                <c:pt idx="1281">
                  <c:v>39.6</c:v>
                </c:pt>
                <c:pt idx="1282">
                  <c:v>40.6</c:v>
                </c:pt>
                <c:pt idx="1283">
                  <c:v>41.1</c:v>
                </c:pt>
                <c:pt idx="1284">
                  <c:v>41.1</c:v>
                </c:pt>
                <c:pt idx="1285">
                  <c:v>41</c:v>
                </c:pt>
                <c:pt idx="1286">
                  <c:v>41</c:v>
                </c:pt>
                <c:pt idx="1287">
                  <c:v>40.799999999999997</c:v>
                </c:pt>
                <c:pt idx="1288">
                  <c:v>40.700000000000003</c:v>
                </c:pt>
                <c:pt idx="1289">
                  <c:v>40.700000000000003</c:v>
                </c:pt>
                <c:pt idx="1290">
                  <c:v>40.4</c:v>
                </c:pt>
                <c:pt idx="1291">
                  <c:v>40</c:v>
                </c:pt>
                <c:pt idx="1292">
                  <c:v>39.4</c:v>
                </c:pt>
                <c:pt idx="1293">
                  <c:v>38.700000000000003</c:v>
                </c:pt>
                <c:pt idx="1294">
                  <c:v>38.299999999999997</c:v>
                </c:pt>
                <c:pt idx="1295">
                  <c:v>38.200000000000003</c:v>
                </c:pt>
                <c:pt idx="1296">
                  <c:v>38.4</c:v>
                </c:pt>
                <c:pt idx="1297">
                  <c:v>38.299999999999997</c:v>
                </c:pt>
                <c:pt idx="1298">
                  <c:v>37.700000000000003</c:v>
                </c:pt>
                <c:pt idx="1299">
                  <c:v>36.6</c:v>
                </c:pt>
                <c:pt idx="1300">
                  <c:v>35.700000000000003</c:v>
                </c:pt>
                <c:pt idx="1301">
                  <c:v>35.700000000000003</c:v>
                </c:pt>
                <c:pt idx="1302">
                  <c:v>36.5</c:v>
                </c:pt>
                <c:pt idx="1303">
                  <c:v>37.4</c:v>
                </c:pt>
                <c:pt idx="1304">
                  <c:v>37.9</c:v>
                </c:pt>
                <c:pt idx="1305">
                  <c:v>37.9</c:v>
                </c:pt>
                <c:pt idx="1306">
                  <c:v>37.6</c:v>
                </c:pt>
                <c:pt idx="1307">
                  <c:v>37.200000000000003</c:v>
                </c:pt>
                <c:pt idx="1308">
                  <c:v>36.700000000000003</c:v>
                </c:pt>
                <c:pt idx="1309">
                  <c:v>36.200000000000003</c:v>
                </c:pt>
                <c:pt idx="1310">
                  <c:v>35.6</c:v>
                </c:pt>
                <c:pt idx="1311">
                  <c:v>35.1</c:v>
                </c:pt>
                <c:pt idx="1312">
                  <c:v>35.6</c:v>
                </c:pt>
                <c:pt idx="1313">
                  <c:v>36.5</c:v>
                </c:pt>
                <c:pt idx="1314">
                  <c:v>37</c:v>
                </c:pt>
                <c:pt idx="1315">
                  <c:v>37</c:v>
                </c:pt>
                <c:pt idx="1316">
                  <c:v>37</c:v>
                </c:pt>
                <c:pt idx="1317">
                  <c:v>37</c:v>
                </c:pt>
                <c:pt idx="1318">
                  <c:v>36.9</c:v>
                </c:pt>
                <c:pt idx="1319">
                  <c:v>36.799999999999997</c:v>
                </c:pt>
                <c:pt idx="1320">
                  <c:v>36.5</c:v>
                </c:pt>
                <c:pt idx="1321">
                  <c:v>36.200000000000003</c:v>
                </c:pt>
                <c:pt idx="1322">
                  <c:v>36</c:v>
                </c:pt>
                <c:pt idx="1323">
                  <c:v>36</c:v>
                </c:pt>
                <c:pt idx="1324">
                  <c:v>36.1</c:v>
                </c:pt>
                <c:pt idx="1325">
                  <c:v>36.299999999999997</c:v>
                </c:pt>
                <c:pt idx="1326">
                  <c:v>36.5</c:v>
                </c:pt>
                <c:pt idx="1327">
                  <c:v>36.5</c:v>
                </c:pt>
                <c:pt idx="1328">
                  <c:v>36.299999999999997</c:v>
                </c:pt>
                <c:pt idx="1329">
                  <c:v>36.5</c:v>
                </c:pt>
                <c:pt idx="1330">
                  <c:v>36.700000000000003</c:v>
                </c:pt>
                <c:pt idx="1331">
                  <c:v>36.700000000000003</c:v>
                </c:pt>
                <c:pt idx="1332">
                  <c:v>36.799999999999997</c:v>
                </c:pt>
                <c:pt idx="1333">
                  <c:v>36.6</c:v>
                </c:pt>
                <c:pt idx="1334">
                  <c:v>36.4</c:v>
                </c:pt>
                <c:pt idx="1335">
                  <c:v>36.299999999999997</c:v>
                </c:pt>
                <c:pt idx="1336">
                  <c:v>36.299999999999997</c:v>
                </c:pt>
                <c:pt idx="1337">
                  <c:v>36.4</c:v>
                </c:pt>
                <c:pt idx="1338">
                  <c:v>36.5</c:v>
                </c:pt>
                <c:pt idx="1339">
                  <c:v>36.700000000000003</c:v>
                </c:pt>
                <c:pt idx="1340">
                  <c:v>36.799999999999997</c:v>
                </c:pt>
                <c:pt idx="1341">
                  <c:v>36.700000000000003</c:v>
                </c:pt>
                <c:pt idx="1342">
                  <c:v>36.6</c:v>
                </c:pt>
                <c:pt idx="1343">
                  <c:v>36.700000000000003</c:v>
                </c:pt>
                <c:pt idx="1344">
                  <c:v>36.799999999999997</c:v>
                </c:pt>
                <c:pt idx="1345">
                  <c:v>37</c:v>
                </c:pt>
                <c:pt idx="1346">
                  <c:v>36.9</c:v>
                </c:pt>
                <c:pt idx="1347">
                  <c:v>36.799999999999997</c:v>
                </c:pt>
                <c:pt idx="1348">
                  <c:v>36.6</c:v>
                </c:pt>
                <c:pt idx="1349">
                  <c:v>36.299999999999997</c:v>
                </c:pt>
                <c:pt idx="1350">
                  <c:v>35.799999999999997</c:v>
                </c:pt>
                <c:pt idx="1351">
                  <c:v>35.4</c:v>
                </c:pt>
                <c:pt idx="1352">
                  <c:v>35.200000000000003</c:v>
                </c:pt>
                <c:pt idx="1353">
                  <c:v>35.1</c:v>
                </c:pt>
                <c:pt idx="1354">
                  <c:v>35.299999999999997</c:v>
                </c:pt>
                <c:pt idx="1355">
                  <c:v>35.5</c:v>
                </c:pt>
                <c:pt idx="1356">
                  <c:v>35.4</c:v>
                </c:pt>
                <c:pt idx="1357">
                  <c:v>35.299999999999997</c:v>
                </c:pt>
                <c:pt idx="1358">
                  <c:v>35.5</c:v>
                </c:pt>
                <c:pt idx="1359">
                  <c:v>35.299999999999997</c:v>
                </c:pt>
                <c:pt idx="1360">
                  <c:v>35</c:v>
                </c:pt>
                <c:pt idx="1361">
                  <c:v>34.6</c:v>
                </c:pt>
                <c:pt idx="1362">
                  <c:v>34.4</c:v>
                </c:pt>
                <c:pt idx="1363">
                  <c:v>34.4</c:v>
                </c:pt>
                <c:pt idx="1364">
                  <c:v>34.299999999999997</c:v>
                </c:pt>
                <c:pt idx="1365">
                  <c:v>34.6</c:v>
                </c:pt>
                <c:pt idx="1366">
                  <c:v>34.9</c:v>
                </c:pt>
                <c:pt idx="1367">
                  <c:v>34.700000000000003</c:v>
                </c:pt>
                <c:pt idx="1368">
                  <c:v>34.799999999999997</c:v>
                </c:pt>
                <c:pt idx="1369">
                  <c:v>34.799999999999997</c:v>
                </c:pt>
                <c:pt idx="1370">
                  <c:v>34.700000000000003</c:v>
                </c:pt>
                <c:pt idx="1371">
                  <c:v>34.799999999999997</c:v>
                </c:pt>
                <c:pt idx="1372">
                  <c:v>34.9</c:v>
                </c:pt>
                <c:pt idx="1373">
                  <c:v>34.700000000000003</c:v>
                </c:pt>
                <c:pt idx="1374">
                  <c:v>34.299999999999997</c:v>
                </c:pt>
                <c:pt idx="1375">
                  <c:v>34.299999999999997</c:v>
                </c:pt>
                <c:pt idx="1376">
                  <c:v>34.200000000000003</c:v>
                </c:pt>
                <c:pt idx="1377">
                  <c:v>34</c:v>
                </c:pt>
                <c:pt idx="1378">
                  <c:v>34</c:v>
                </c:pt>
                <c:pt idx="1379">
                  <c:v>34.200000000000003</c:v>
                </c:pt>
                <c:pt idx="1380">
                  <c:v>34.299999999999997</c:v>
                </c:pt>
                <c:pt idx="1381">
                  <c:v>34.1</c:v>
                </c:pt>
                <c:pt idx="1382">
                  <c:v>33.799999999999997</c:v>
                </c:pt>
                <c:pt idx="1383">
                  <c:v>33.6</c:v>
                </c:pt>
                <c:pt idx="1384">
                  <c:v>33.700000000000003</c:v>
                </c:pt>
                <c:pt idx="1385">
                  <c:v>33.799999999999997</c:v>
                </c:pt>
                <c:pt idx="1386">
                  <c:v>33.700000000000003</c:v>
                </c:pt>
                <c:pt idx="1387">
                  <c:v>33.6</c:v>
                </c:pt>
                <c:pt idx="1388">
                  <c:v>33.5</c:v>
                </c:pt>
                <c:pt idx="1389">
                  <c:v>33.200000000000003</c:v>
                </c:pt>
                <c:pt idx="1390">
                  <c:v>32.700000000000003</c:v>
                </c:pt>
                <c:pt idx="1391">
                  <c:v>32.200000000000003</c:v>
                </c:pt>
                <c:pt idx="1392">
                  <c:v>31.7</c:v>
                </c:pt>
                <c:pt idx="1393">
                  <c:v>31.3</c:v>
                </c:pt>
                <c:pt idx="1394">
                  <c:v>31.5</c:v>
                </c:pt>
                <c:pt idx="1395">
                  <c:v>32.1</c:v>
                </c:pt>
                <c:pt idx="1396">
                  <c:v>32.299999999999997</c:v>
                </c:pt>
                <c:pt idx="1397">
                  <c:v>32.299999999999997</c:v>
                </c:pt>
                <c:pt idx="1398">
                  <c:v>31.9</c:v>
                </c:pt>
                <c:pt idx="1399">
                  <c:v>31.1</c:v>
                </c:pt>
                <c:pt idx="1400">
                  <c:v>30.8</c:v>
                </c:pt>
                <c:pt idx="1401">
                  <c:v>31.3</c:v>
                </c:pt>
                <c:pt idx="1402">
                  <c:v>32.1</c:v>
                </c:pt>
                <c:pt idx="1403">
                  <c:v>32.700000000000003</c:v>
                </c:pt>
                <c:pt idx="1404">
                  <c:v>32.799999999999997</c:v>
                </c:pt>
                <c:pt idx="1405">
                  <c:v>32.799999999999997</c:v>
                </c:pt>
                <c:pt idx="1406">
                  <c:v>32.6</c:v>
                </c:pt>
                <c:pt idx="1407">
                  <c:v>32.1</c:v>
                </c:pt>
                <c:pt idx="1408">
                  <c:v>32</c:v>
                </c:pt>
                <c:pt idx="1409">
                  <c:v>32</c:v>
                </c:pt>
                <c:pt idx="1410">
                  <c:v>32.1</c:v>
                </c:pt>
                <c:pt idx="1411">
                  <c:v>32.200000000000003</c:v>
                </c:pt>
                <c:pt idx="1412">
                  <c:v>32.299999999999997</c:v>
                </c:pt>
                <c:pt idx="1413">
                  <c:v>32.299999999999997</c:v>
                </c:pt>
                <c:pt idx="1414">
                  <c:v>32.4</c:v>
                </c:pt>
                <c:pt idx="1415">
                  <c:v>32.5</c:v>
                </c:pt>
                <c:pt idx="1416">
                  <c:v>32.5</c:v>
                </c:pt>
                <c:pt idx="1417">
                  <c:v>32.5</c:v>
                </c:pt>
                <c:pt idx="1418">
                  <c:v>32.5</c:v>
                </c:pt>
                <c:pt idx="1419">
                  <c:v>32.299999999999997</c:v>
                </c:pt>
                <c:pt idx="1420">
                  <c:v>31.5</c:v>
                </c:pt>
                <c:pt idx="1421">
                  <c:v>31.2</c:v>
                </c:pt>
                <c:pt idx="1422">
                  <c:v>31.5</c:v>
                </c:pt>
                <c:pt idx="1423">
                  <c:v>31.7</c:v>
                </c:pt>
                <c:pt idx="1424">
                  <c:v>31.4</c:v>
                </c:pt>
                <c:pt idx="1425">
                  <c:v>31.3</c:v>
                </c:pt>
                <c:pt idx="1426">
                  <c:v>31.4</c:v>
                </c:pt>
                <c:pt idx="1427">
                  <c:v>31.4</c:v>
                </c:pt>
                <c:pt idx="1428">
                  <c:v>31.4</c:v>
                </c:pt>
                <c:pt idx="1429">
                  <c:v>31.3</c:v>
                </c:pt>
                <c:pt idx="1430">
                  <c:v>31.1</c:v>
                </c:pt>
                <c:pt idx="1431">
                  <c:v>30.4</c:v>
                </c:pt>
                <c:pt idx="1432">
                  <c:v>30</c:v>
                </c:pt>
                <c:pt idx="1433">
                  <c:v>30.1</c:v>
                </c:pt>
                <c:pt idx="1434">
                  <c:v>30.1</c:v>
                </c:pt>
                <c:pt idx="1435">
                  <c:v>29.6</c:v>
                </c:pt>
                <c:pt idx="1436">
                  <c:v>29.2</c:v>
                </c:pt>
                <c:pt idx="1437">
                  <c:v>29.1</c:v>
                </c:pt>
                <c:pt idx="1438">
                  <c:v>29.4</c:v>
                </c:pt>
                <c:pt idx="1439">
                  <c:v>29.4</c:v>
                </c:pt>
                <c:pt idx="1440">
                  <c:v>29.3</c:v>
                </c:pt>
                <c:pt idx="1441">
                  <c:v>29.2</c:v>
                </c:pt>
                <c:pt idx="1442">
                  <c:v>29.2</c:v>
                </c:pt>
                <c:pt idx="1443">
                  <c:v>29.3</c:v>
                </c:pt>
                <c:pt idx="1444">
                  <c:v>29.3</c:v>
                </c:pt>
                <c:pt idx="1445">
                  <c:v>29.4</c:v>
                </c:pt>
                <c:pt idx="1446">
                  <c:v>29.4</c:v>
                </c:pt>
                <c:pt idx="1447">
                  <c:v>29.5</c:v>
                </c:pt>
                <c:pt idx="1448">
                  <c:v>29.6</c:v>
                </c:pt>
                <c:pt idx="1449">
                  <c:v>29.7</c:v>
                </c:pt>
                <c:pt idx="1450">
                  <c:v>29.8</c:v>
                </c:pt>
                <c:pt idx="1451">
                  <c:v>29.8</c:v>
                </c:pt>
                <c:pt idx="1452">
                  <c:v>29.8</c:v>
                </c:pt>
                <c:pt idx="1453">
                  <c:v>29.8</c:v>
                </c:pt>
                <c:pt idx="1454">
                  <c:v>29.8</c:v>
                </c:pt>
                <c:pt idx="1455">
                  <c:v>29.8</c:v>
                </c:pt>
                <c:pt idx="1456">
                  <c:v>29.7</c:v>
                </c:pt>
                <c:pt idx="1457">
                  <c:v>29.6</c:v>
                </c:pt>
                <c:pt idx="1458">
                  <c:v>29.8</c:v>
                </c:pt>
                <c:pt idx="1459">
                  <c:v>29.7</c:v>
                </c:pt>
                <c:pt idx="1460">
                  <c:v>29.6</c:v>
                </c:pt>
                <c:pt idx="1461">
                  <c:v>29.6</c:v>
                </c:pt>
                <c:pt idx="1462">
                  <c:v>29.6</c:v>
                </c:pt>
                <c:pt idx="1463">
                  <c:v>29.5</c:v>
                </c:pt>
                <c:pt idx="1464">
                  <c:v>29.5</c:v>
                </c:pt>
                <c:pt idx="1465">
                  <c:v>29.6</c:v>
                </c:pt>
                <c:pt idx="1466">
                  <c:v>29.7</c:v>
                </c:pt>
                <c:pt idx="1467">
                  <c:v>29.7</c:v>
                </c:pt>
                <c:pt idx="1468">
                  <c:v>29.6</c:v>
                </c:pt>
                <c:pt idx="1469">
                  <c:v>29.5</c:v>
                </c:pt>
                <c:pt idx="1470">
                  <c:v>29.5</c:v>
                </c:pt>
                <c:pt idx="1471">
                  <c:v>29.4</c:v>
                </c:pt>
                <c:pt idx="1472">
                  <c:v>29.3</c:v>
                </c:pt>
                <c:pt idx="1473">
                  <c:v>29.2</c:v>
                </c:pt>
                <c:pt idx="1474">
                  <c:v>29.2</c:v>
                </c:pt>
                <c:pt idx="1475">
                  <c:v>29.2</c:v>
                </c:pt>
                <c:pt idx="1476">
                  <c:v>29.1</c:v>
                </c:pt>
                <c:pt idx="1477">
                  <c:v>29.1</c:v>
                </c:pt>
                <c:pt idx="1478">
                  <c:v>29</c:v>
                </c:pt>
                <c:pt idx="1479">
                  <c:v>29.1</c:v>
                </c:pt>
                <c:pt idx="1480">
                  <c:v>29.1</c:v>
                </c:pt>
                <c:pt idx="1481">
                  <c:v>29.2</c:v>
                </c:pt>
                <c:pt idx="1482">
                  <c:v>29.3</c:v>
                </c:pt>
                <c:pt idx="1483">
                  <c:v>29.3</c:v>
                </c:pt>
                <c:pt idx="1484">
                  <c:v>29.2</c:v>
                </c:pt>
                <c:pt idx="1485">
                  <c:v>29.2</c:v>
                </c:pt>
                <c:pt idx="1486">
                  <c:v>29.4</c:v>
                </c:pt>
                <c:pt idx="1487">
                  <c:v>29.5</c:v>
                </c:pt>
                <c:pt idx="1488">
                  <c:v>29.6</c:v>
                </c:pt>
                <c:pt idx="1489">
                  <c:v>29.7</c:v>
                </c:pt>
                <c:pt idx="1490">
                  <c:v>29.8</c:v>
                </c:pt>
                <c:pt idx="1491">
                  <c:v>29.9</c:v>
                </c:pt>
                <c:pt idx="1492">
                  <c:v>29.9</c:v>
                </c:pt>
                <c:pt idx="1493">
                  <c:v>29.9</c:v>
                </c:pt>
                <c:pt idx="1494">
                  <c:v>29.8</c:v>
                </c:pt>
                <c:pt idx="1495">
                  <c:v>29.7</c:v>
                </c:pt>
                <c:pt idx="1496">
                  <c:v>29.7</c:v>
                </c:pt>
                <c:pt idx="1497">
                  <c:v>29.7</c:v>
                </c:pt>
                <c:pt idx="1498">
                  <c:v>29.7</c:v>
                </c:pt>
                <c:pt idx="1499">
                  <c:v>29.9</c:v>
                </c:pt>
                <c:pt idx="1500">
                  <c:v>30.2</c:v>
                </c:pt>
                <c:pt idx="1501">
                  <c:v>30.4</c:v>
                </c:pt>
                <c:pt idx="1502">
                  <c:v>30.4</c:v>
                </c:pt>
                <c:pt idx="1503">
                  <c:v>30.3</c:v>
                </c:pt>
                <c:pt idx="1504">
                  <c:v>30.2</c:v>
                </c:pt>
                <c:pt idx="1505">
                  <c:v>29.9</c:v>
                </c:pt>
                <c:pt idx="1506">
                  <c:v>29.6</c:v>
                </c:pt>
                <c:pt idx="1507">
                  <c:v>29.3</c:v>
                </c:pt>
                <c:pt idx="1508">
                  <c:v>29.1</c:v>
                </c:pt>
                <c:pt idx="1509">
                  <c:v>29</c:v>
                </c:pt>
                <c:pt idx="1510">
                  <c:v>29.1</c:v>
                </c:pt>
                <c:pt idx="1511">
                  <c:v>29.2</c:v>
                </c:pt>
                <c:pt idx="1512">
                  <c:v>29.2</c:v>
                </c:pt>
                <c:pt idx="1513">
                  <c:v>29.1</c:v>
                </c:pt>
                <c:pt idx="1514">
                  <c:v>29</c:v>
                </c:pt>
                <c:pt idx="1515">
                  <c:v>28.9</c:v>
                </c:pt>
                <c:pt idx="1516">
                  <c:v>29</c:v>
                </c:pt>
                <c:pt idx="1517">
                  <c:v>29</c:v>
                </c:pt>
                <c:pt idx="1518">
                  <c:v>28.8</c:v>
                </c:pt>
                <c:pt idx="1519">
                  <c:v>28.4</c:v>
                </c:pt>
                <c:pt idx="1520">
                  <c:v>28.1</c:v>
                </c:pt>
                <c:pt idx="1521">
                  <c:v>27.9</c:v>
                </c:pt>
                <c:pt idx="1522">
                  <c:v>27.8</c:v>
                </c:pt>
                <c:pt idx="1523">
                  <c:v>27.8</c:v>
                </c:pt>
                <c:pt idx="1524">
                  <c:v>28</c:v>
                </c:pt>
                <c:pt idx="1525">
                  <c:v>28.4</c:v>
                </c:pt>
                <c:pt idx="1526">
                  <c:v>29</c:v>
                </c:pt>
                <c:pt idx="1527">
                  <c:v>29.5</c:v>
                </c:pt>
                <c:pt idx="1528">
                  <c:v>29.6</c:v>
                </c:pt>
                <c:pt idx="1529">
                  <c:v>29.4</c:v>
                </c:pt>
                <c:pt idx="1530">
                  <c:v>29.3</c:v>
                </c:pt>
                <c:pt idx="1531">
                  <c:v>29.3</c:v>
                </c:pt>
                <c:pt idx="1532">
                  <c:v>29.6</c:v>
                </c:pt>
                <c:pt idx="1533">
                  <c:v>29.8</c:v>
                </c:pt>
                <c:pt idx="1534">
                  <c:v>30.1</c:v>
                </c:pt>
                <c:pt idx="1535">
                  <c:v>30.4</c:v>
                </c:pt>
                <c:pt idx="1536">
                  <c:v>30.5</c:v>
                </c:pt>
                <c:pt idx="1537">
                  <c:v>30.4</c:v>
                </c:pt>
                <c:pt idx="1538">
                  <c:v>30.2</c:v>
                </c:pt>
                <c:pt idx="1539">
                  <c:v>30.2</c:v>
                </c:pt>
                <c:pt idx="1540">
                  <c:v>30.2</c:v>
                </c:pt>
                <c:pt idx="1541">
                  <c:v>30.2</c:v>
                </c:pt>
                <c:pt idx="1542">
                  <c:v>30.3</c:v>
                </c:pt>
                <c:pt idx="1543">
                  <c:v>30.4</c:v>
                </c:pt>
                <c:pt idx="1544">
                  <c:v>30.5</c:v>
                </c:pt>
                <c:pt idx="1545">
                  <c:v>30.3</c:v>
                </c:pt>
                <c:pt idx="1546">
                  <c:v>30.1</c:v>
                </c:pt>
                <c:pt idx="1547">
                  <c:v>29.9</c:v>
                </c:pt>
                <c:pt idx="1548">
                  <c:v>29.9</c:v>
                </c:pt>
                <c:pt idx="1549">
                  <c:v>30</c:v>
                </c:pt>
                <c:pt idx="1550">
                  <c:v>30.2</c:v>
                </c:pt>
                <c:pt idx="1551">
                  <c:v>30.3</c:v>
                </c:pt>
                <c:pt idx="1552">
                  <c:v>30.4</c:v>
                </c:pt>
                <c:pt idx="1553">
                  <c:v>30.2</c:v>
                </c:pt>
                <c:pt idx="1554">
                  <c:v>30</c:v>
                </c:pt>
                <c:pt idx="1555">
                  <c:v>30</c:v>
                </c:pt>
                <c:pt idx="1556">
                  <c:v>30</c:v>
                </c:pt>
                <c:pt idx="1557">
                  <c:v>29.9</c:v>
                </c:pt>
                <c:pt idx="1558">
                  <c:v>29.8</c:v>
                </c:pt>
                <c:pt idx="1559">
                  <c:v>29.9</c:v>
                </c:pt>
                <c:pt idx="1560">
                  <c:v>29.9</c:v>
                </c:pt>
                <c:pt idx="1561">
                  <c:v>29.9</c:v>
                </c:pt>
                <c:pt idx="1562">
                  <c:v>29.9</c:v>
                </c:pt>
                <c:pt idx="1563">
                  <c:v>30</c:v>
                </c:pt>
                <c:pt idx="1564">
                  <c:v>30</c:v>
                </c:pt>
                <c:pt idx="1565">
                  <c:v>30.1</c:v>
                </c:pt>
                <c:pt idx="1566">
                  <c:v>30.2</c:v>
                </c:pt>
                <c:pt idx="1567">
                  <c:v>30.3</c:v>
                </c:pt>
                <c:pt idx="1568">
                  <c:v>30.5</c:v>
                </c:pt>
                <c:pt idx="1569">
                  <c:v>30.5</c:v>
                </c:pt>
                <c:pt idx="1570">
                  <c:v>30.5</c:v>
                </c:pt>
                <c:pt idx="1571">
                  <c:v>30.5</c:v>
                </c:pt>
                <c:pt idx="1572">
                  <c:v>30.6</c:v>
                </c:pt>
                <c:pt idx="1573">
                  <c:v>30.6</c:v>
                </c:pt>
                <c:pt idx="1574">
                  <c:v>30.4</c:v>
                </c:pt>
                <c:pt idx="1575">
                  <c:v>30.3</c:v>
                </c:pt>
                <c:pt idx="1576">
                  <c:v>30.2</c:v>
                </c:pt>
                <c:pt idx="1577">
                  <c:v>30.3</c:v>
                </c:pt>
                <c:pt idx="1578">
                  <c:v>30.4</c:v>
                </c:pt>
                <c:pt idx="1579">
                  <c:v>30.4</c:v>
                </c:pt>
                <c:pt idx="1580">
                  <c:v>30.3</c:v>
                </c:pt>
                <c:pt idx="1581">
                  <c:v>30.3</c:v>
                </c:pt>
                <c:pt idx="1582">
                  <c:v>30.4</c:v>
                </c:pt>
                <c:pt idx="1583">
                  <c:v>30.6</c:v>
                </c:pt>
                <c:pt idx="1584">
                  <c:v>30.6</c:v>
                </c:pt>
                <c:pt idx="1585">
                  <c:v>30.6</c:v>
                </c:pt>
                <c:pt idx="1586">
                  <c:v>30.7</c:v>
                </c:pt>
                <c:pt idx="1587">
                  <c:v>30.7</c:v>
                </c:pt>
                <c:pt idx="1588">
                  <c:v>30.8</c:v>
                </c:pt>
                <c:pt idx="1589">
                  <c:v>31</c:v>
                </c:pt>
                <c:pt idx="1590">
                  <c:v>31</c:v>
                </c:pt>
                <c:pt idx="1591">
                  <c:v>31.2</c:v>
                </c:pt>
                <c:pt idx="1592">
                  <c:v>31.3</c:v>
                </c:pt>
                <c:pt idx="1593">
                  <c:v>31.3</c:v>
                </c:pt>
                <c:pt idx="1594">
                  <c:v>31.2</c:v>
                </c:pt>
                <c:pt idx="1595">
                  <c:v>31.1</c:v>
                </c:pt>
                <c:pt idx="1596">
                  <c:v>31.2</c:v>
                </c:pt>
                <c:pt idx="1597">
                  <c:v>31.2</c:v>
                </c:pt>
                <c:pt idx="1598">
                  <c:v>31.1</c:v>
                </c:pt>
                <c:pt idx="1599">
                  <c:v>30.9</c:v>
                </c:pt>
                <c:pt idx="1600">
                  <c:v>30.9</c:v>
                </c:pt>
                <c:pt idx="1601">
                  <c:v>31.1</c:v>
                </c:pt>
                <c:pt idx="1602">
                  <c:v>31</c:v>
                </c:pt>
                <c:pt idx="1603">
                  <c:v>30.7</c:v>
                </c:pt>
                <c:pt idx="1604">
                  <c:v>30.6</c:v>
                </c:pt>
                <c:pt idx="1605">
                  <c:v>30.3</c:v>
                </c:pt>
                <c:pt idx="1606">
                  <c:v>30.2</c:v>
                </c:pt>
                <c:pt idx="1607">
                  <c:v>30.1</c:v>
                </c:pt>
                <c:pt idx="1608">
                  <c:v>30.1</c:v>
                </c:pt>
                <c:pt idx="1609">
                  <c:v>30.1</c:v>
                </c:pt>
                <c:pt idx="1610">
                  <c:v>30.3</c:v>
                </c:pt>
                <c:pt idx="1611">
                  <c:v>30.5</c:v>
                </c:pt>
                <c:pt idx="1612">
                  <c:v>30.7</c:v>
                </c:pt>
                <c:pt idx="1613">
                  <c:v>30.7</c:v>
                </c:pt>
                <c:pt idx="1614">
                  <c:v>30.7</c:v>
                </c:pt>
                <c:pt idx="1615">
                  <c:v>30.7</c:v>
                </c:pt>
                <c:pt idx="1616">
                  <c:v>30.8</c:v>
                </c:pt>
                <c:pt idx="1617">
                  <c:v>31</c:v>
                </c:pt>
                <c:pt idx="1618">
                  <c:v>31.1</c:v>
                </c:pt>
                <c:pt idx="1619">
                  <c:v>31.2</c:v>
                </c:pt>
                <c:pt idx="1620">
                  <c:v>31.3</c:v>
                </c:pt>
                <c:pt idx="1621">
                  <c:v>31.4</c:v>
                </c:pt>
                <c:pt idx="1622">
                  <c:v>31.6</c:v>
                </c:pt>
                <c:pt idx="1623">
                  <c:v>31.7</c:v>
                </c:pt>
                <c:pt idx="1624">
                  <c:v>31.8</c:v>
                </c:pt>
                <c:pt idx="1625">
                  <c:v>32</c:v>
                </c:pt>
                <c:pt idx="1626">
                  <c:v>32.200000000000003</c:v>
                </c:pt>
                <c:pt idx="1627">
                  <c:v>32.200000000000003</c:v>
                </c:pt>
                <c:pt idx="1628">
                  <c:v>32.299999999999997</c:v>
                </c:pt>
                <c:pt idx="1629">
                  <c:v>32.299999999999997</c:v>
                </c:pt>
                <c:pt idx="1630">
                  <c:v>32.299999999999997</c:v>
                </c:pt>
                <c:pt idx="1631">
                  <c:v>32.299999999999997</c:v>
                </c:pt>
                <c:pt idx="1632">
                  <c:v>32.200000000000003</c:v>
                </c:pt>
                <c:pt idx="1633">
                  <c:v>32</c:v>
                </c:pt>
                <c:pt idx="1634">
                  <c:v>31.5</c:v>
                </c:pt>
                <c:pt idx="1635">
                  <c:v>31</c:v>
                </c:pt>
                <c:pt idx="1636">
                  <c:v>30.8</c:v>
                </c:pt>
                <c:pt idx="1637">
                  <c:v>30.7</c:v>
                </c:pt>
                <c:pt idx="1638">
                  <c:v>30.9</c:v>
                </c:pt>
                <c:pt idx="1639">
                  <c:v>31.3</c:v>
                </c:pt>
                <c:pt idx="1640">
                  <c:v>31.9</c:v>
                </c:pt>
                <c:pt idx="1641">
                  <c:v>32.5</c:v>
                </c:pt>
                <c:pt idx="1642">
                  <c:v>32.700000000000003</c:v>
                </c:pt>
                <c:pt idx="1643">
                  <c:v>32.4</c:v>
                </c:pt>
                <c:pt idx="1644">
                  <c:v>31.9</c:v>
                </c:pt>
                <c:pt idx="1645">
                  <c:v>31.5</c:v>
                </c:pt>
                <c:pt idx="1646">
                  <c:v>31.2</c:v>
                </c:pt>
                <c:pt idx="1647">
                  <c:v>31</c:v>
                </c:pt>
                <c:pt idx="1648">
                  <c:v>31</c:v>
                </c:pt>
                <c:pt idx="1649">
                  <c:v>31</c:v>
                </c:pt>
                <c:pt idx="1650">
                  <c:v>31.1</c:v>
                </c:pt>
                <c:pt idx="1651">
                  <c:v>31.3</c:v>
                </c:pt>
                <c:pt idx="1652">
                  <c:v>31.7</c:v>
                </c:pt>
                <c:pt idx="1653">
                  <c:v>31.8</c:v>
                </c:pt>
                <c:pt idx="1654">
                  <c:v>31.6</c:v>
                </c:pt>
                <c:pt idx="1655">
                  <c:v>31.4</c:v>
                </c:pt>
                <c:pt idx="1656">
                  <c:v>32</c:v>
                </c:pt>
                <c:pt idx="1657">
                  <c:v>32.4</c:v>
                </c:pt>
                <c:pt idx="1658">
                  <c:v>32.5</c:v>
                </c:pt>
                <c:pt idx="1659">
                  <c:v>32.5</c:v>
                </c:pt>
                <c:pt idx="1660">
                  <c:v>32.700000000000003</c:v>
                </c:pt>
                <c:pt idx="1661">
                  <c:v>32.9</c:v>
                </c:pt>
                <c:pt idx="1662">
                  <c:v>33.1</c:v>
                </c:pt>
                <c:pt idx="1663">
                  <c:v>33.1</c:v>
                </c:pt>
                <c:pt idx="1664">
                  <c:v>33.200000000000003</c:v>
                </c:pt>
                <c:pt idx="1665">
                  <c:v>33.299999999999997</c:v>
                </c:pt>
                <c:pt idx="1666">
                  <c:v>33.200000000000003</c:v>
                </c:pt>
                <c:pt idx="1667">
                  <c:v>33.1</c:v>
                </c:pt>
                <c:pt idx="1668">
                  <c:v>33</c:v>
                </c:pt>
                <c:pt idx="1669">
                  <c:v>33</c:v>
                </c:pt>
                <c:pt idx="1670">
                  <c:v>32.9</c:v>
                </c:pt>
                <c:pt idx="1671">
                  <c:v>32.9</c:v>
                </c:pt>
                <c:pt idx="1672">
                  <c:v>32.799999999999997</c:v>
                </c:pt>
                <c:pt idx="1673">
                  <c:v>32.6</c:v>
                </c:pt>
                <c:pt idx="1674">
                  <c:v>32.799999999999997</c:v>
                </c:pt>
                <c:pt idx="1675">
                  <c:v>32.6</c:v>
                </c:pt>
                <c:pt idx="1676">
                  <c:v>31.7</c:v>
                </c:pt>
                <c:pt idx="1677">
                  <c:v>31.4</c:v>
                </c:pt>
                <c:pt idx="1678">
                  <c:v>31.5</c:v>
                </c:pt>
                <c:pt idx="1679">
                  <c:v>31.3</c:v>
                </c:pt>
                <c:pt idx="1680">
                  <c:v>31.1</c:v>
                </c:pt>
                <c:pt idx="1681">
                  <c:v>31</c:v>
                </c:pt>
                <c:pt idx="1682">
                  <c:v>31</c:v>
                </c:pt>
                <c:pt idx="1683">
                  <c:v>31</c:v>
                </c:pt>
                <c:pt idx="1684">
                  <c:v>30.8</c:v>
                </c:pt>
                <c:pt idx="1685">
                  <c:v>30.8</c:v>
                </c:pt>
                <c:pt idx="1686">
                  <c:v>30.9</c:v>
                </c:pt>
                <c:pt idx="1687">
                  <c:v>31.1</c:v>
                </c:pt>
                <c:pt idx="1688">
                  <c:v>31.2</c:v>
                </c:pt>
                <c:pt idx="1689">
                  <c:v>31.3</c:v>
                </c:pt>
                <c:pt idx="1690">
                  <c:v>31.3</c:v>
                </c:pt>
                <c:pt idx="1691">
                  <c:v>31.4</c:v>
                </c:pt>
                <c:pt idx="1692">
                  <c:v>31.6</c:v>
                </c:pt>
                <c:pt idx="1693">
                  <c:v>31.6</c:v>
                </c:pt>
                <c:pt idx="1694">
                  <c:v>31.5</c:v>
                </c:pt>
                <c:pt idx="1695">
                  <c:v>31.5</c:v>
                </c:pt>
                <c:pt idx="1696">
                  <c:v>31.6</c:v>
                </c:pt>
                <c:pt idx="1697">
                  <c:v>31.3</c:v>
                </c:pt>
                <c:pt idx="1698">
                  <c:v>30.7</c:v>
                </c:pt>
                <c:pt idx="1699">
                  <c:v>30.2</c:v>
                </c:pt>
                <c:pt idx="1700">
                  <c:v>30</c:v>
                </c:pt>
                <c:pt idx="1701">
                  <c:v>30.3</c:v>
                </c:pt>
                <c:pt idx="1702">
                  <c:v>31</c:v>
                </c:pt>
                <c:pt idx="1703">
                  <c:v>31.6</c:v>
                </c:pt>
                <c:pt idx="1704">
                  <c:v>31.7</c:v>
                </c:pt>
                <c:pt idx="1705">
                  <c:v>31.1</c:v>
                </c:pt>
                <c:pt idx="1706">
                  <c:v>30.6</c:v>
                </c:pt>
                <c:pt idx="1707">
                  <c:v>30.6</c:v>
                </c:pt>
                <c:pt idx="1708">
                  <c:v>30.7</c:v>
                </c:pt>
                <c:pt idx="1709">
                  <c:v>30.5</c:v>
                </c:pt>
                <c:pt idx="1710">
                  <c:v>30.3</c:v>
                </c:pt>
                <c:pt idx="1711">
                  <c:v>30.2</c:v>
                </c:pt>
                <c:pt idx="1712">
                  <c:v>30.4</c:v>
                </c:pt>
                <c:pt idx="1713">
                  <c:v>30.9</c:v>
                </c:pt>
                <c:pt idx="1714">
                  <c:v>31</c:v>
                </c:pt>
                <c:pt idx="1715">
                  <c:v>31.1</c:v>
                </c:pt>
                <c:pt idx="1716">
                  <c:v>31.1</c:v>
                </c:pt>
                <c:pt idx="1717">
                  <c:v>31.2</c:v>
                </c:pt>
                <c:pt idx="1718">
                  <c:v>31.3</c:v>
                </c:pt>
                <c:pt idx="1719">
                  <c:v>31.5</c:v>
                </c:pt>
                <c:pt idx="1720">
                  <c:v>31.7</c:v>
                </c:pt>
                <c:pt idx="1721">
                  <c:v>31.8</c:v>
                </c:pt>
                <c:pt idx="1722">
                  <c:v>31.7</c:v>
                </c:pt>
                <c:pt idx="1723">
                  <c:v>32</c:v>
                </c:pt>
                <c:pt idx="1724">
                  <c:v>32.1</c:v>
                </c:pt>
                <c:pt idx="1725">
                  <c:v>32.200000000000003</c:v>
                </c:pt>
                <c:pt idx="1726">
                  <c:v>32.4</c:v>
                </c:pt>
                <c:pt idx="1727">
                  <c:v>32.299999999999997</c:v>
                </c:pt>
                <c:pt idx="1728">
                  <c:v>32.6</c:v>
                </c:pt>
                <c:pt idx="1729">
                  <c:v>32.799999999999997</c:v>
                </c:pt>
                <c:pt idx="1730">
                  <c:v>33</c:v>
                </c:pt>
                <c:pt idx="1731">
                  <c:v>33</c:v>
                </c:pt>
                <c:pt idx="1732">
                  <c:v>32.799999999999997</c:v>
                </c:pt>
                <c:pt idx="1733">
                  <c:v>32.700000000000003</c:v>
                </c:pt>
                <c:pt idx="1734">
                  <c:v>32.6</c:v>
                </c:pt>
                <c:pt idx="1735">
                  <c:v>32.200000000000003</c:v>
                </c:pt>
                <c:pt idx="1736">
                  <c:v>32.299999999999997</c:v>
                </c:pt>
                <c:pt idx="1737">
                  <c:v>32.9</c:v>
                </c:pt>
                <c:pt idx="1738">
                  <c:v>33.200000000000003</c:v>
                </c:pt>
                <c:pt idx="1739">
                  <c:v>33.200000000000003</c:v>
                </c:pt>
                <c:pt idx="1740">
                  <c:v>32.6</c:v>
                </c:pt>
                <c:pt idx="1741">
                  <c:v>32.200000000000003</c:v>
                </c:pt>
                <c:pt idx="1742">
                  <c:v>32.200000000000003</c:v>
                </c:pt>
                <c:pt idx="1743">
                  <c:v>32.200000000000003</c:v>
                </c:pt>
                <c:pt idx="1744">
                  <c:v>32.5</c:v>
                </c:pt>
                <c:pt idx="1745">
                  <c:v>32.700000000000003</c:v>
                </c:pt>
                <c:pt idx="1746">
                  <c:v>32.6</c:v>
                </c:pt>
                <c:pt idx="1747">
                  <c:v>32.4</c:v>
                </c:pt>
                <c:pt idx="1748">
                  <c:v>32.4</c:v>
                </c:pt>
                <c:pt idx="1749">
                  <c:v>32.4</c:v>
                </c:pt>
                <c:pt idx="1750">
                  <c:v>32.4</c:v>
                </c:pt>
                <c:pt idx="1751">
                  <c:v>32.4</c:v>
                </c:pt>
                <c:pt idx="1752">
                  <c:v>32</c:v>
                </c:pt>
                <c:pt idx="1753">
                  <c:v>31.9</c:v>
                </c:pt>
                <c:pt idx="1754">
                  <c:v>31.7</c:v>
                </c:pt>
                <c:pt idx="1755">
                  <c:v>31.5</c:v>
                </c:pt>
                <c:pt idx="1756">
                  <c:v>31.8</c:v>
                </c:pt>
                <c:pt idx="1757">
                  <c:v>32</c:v>
                </c:pt>
                <c:pt idx="1758">
                  <c:v>32.4</c:v>
                </c:pt>
                <c:pt idx="1759">
                  <c:v>32.6</c:v>
                </c:pt>
                <c:pt idx="1760">
                  <c:v>32.799999999999997</c:v>
                </c:pt>
                <c:pt idx="1761">
                  <c:v>32.9</c:v>
                </c:pt>
                <c:pt idx="1762">
                  <c:v>32.6</c:v>
                </c:pt>
                <c:pt idx="1763">
                  <c:v>32.4</c:v>
                </c:pt>
                <c:pt idx="1764">
                  <c:v>32.6</c:v>
                </c:pt>
                <c:pt idx="1765">
                  <c:v>33</c:v>
                </c:pt>
                <c:pt idx="1766">
                  <c:v>33</c:v>
                </c:pt>
                <c:pt idx="1767">
                  <c:v>33</c:v>
                </c:pt>
                <c:pt idx="1768">
                  <c:v>32.9</c:v>
                </c:pt>
                <c:pt idx="1769">
                  <c:v>32.9</c:v>
                </c:pt>
                <c:pt idx="1770">
                  <c:v>32.799999999999997</c:v>
                </c:pt>
                <c:pt idx="1771">
                  <c:v>32.799999999999997</c:v>
                </c:pt>
                <c:pt idx="1772">
                  <c:v>32.9</c:v>
                </c:pt>
                <c:pt idx="1773">
                  <c:v>33.1</c:v>
                </c:pt>
                <c:pt idx="1774">
                  <c:v>32.9</c:v>
                </c:pt>
                <c:pt idx="1775">
                  <c:v>32.5</c:v>
                </c:pt>
                <c:pt idx="1776">
                  <c:v>32.5</c:v>
                </c:pt>
                <c:pt idx="1777">
                  <c:v>32.700000000000003</c:v>
                </c:pt>
                <c:pt idx="1778">
                  <c:v>33</c:v>
                </c:pt>
                <c:pt idx="1779">
                  <c:v>32.9</c:v>
                </c:pt>
                <c:pt idx="1780">
                  <c:v>32.700000000000003</c:v>
                </c:pt>
                <c:pt idx="1781">
                  <c:v>32.6</c:v>
                </c:pt>
                <c:pt idx="1782">
                  <c:v>32.5</c:v>
                </c:pt>
                <c:pt idx="1783">
                  <c:v>32.5</c:v>
                </c:pt>
                <c:pt idx="1784">
                  <c:v>32.4</c:v>
                </c:pt>
                <c:pt idx="1785">
                  <c:v>32.1</c:v>
                </c:pt>
                <c:pt idx="1786">
                  <c:v>31.9</c:v>
                </c:pt>
                <c:pt idx="1787">
                  <c:v>31.6</c:v>
                </c:pt>
                <c:pt idx="1788">
                  <c:v>31.4</c:v>
                </c:pt>
                <c:pt idx="1789">
                  <c:v>31.3</c:v>
                </c:pt>
                <c:pt idx="1790">
                  <c:v>31</c:v>
                </c:pt>
                <c:pt idx="1791">
                  <c:v>30.9</c:v>
                </c:pt>
                <c:pt idx="1792">
                  <c:v>30.7</c:v>
                </c:pt>
                <c:pt idx="1793">
                  <c:v>30.3</c:v>
                </c:pt>
                <c:pt idx="1794">
                  <c:v>30.2</c:v>
                </c:pt>
                <c:pt idx="1795">
                  <c:v>30.2</c:v>
                </c:pt>
                <c:pt idx="1796">
                  <c:v>29.8</c:v>
                </c:pt>
                <c:pt idx="1797">
                  <c:v>29.5</c:v>
                </c:pt>
                <c:pt idx="1798">
                  <c:v>30</c:v>
                </c:pt>
                <c:pt idx="1799">
                  <c:v>30.7</c:v>
                </c:pt>
                <c:pt idx="1800">
                  <c:v>30.8</c:v>
                </c:pt>
                <c:pt idx="1801">
                  <c:v>30.6</c:v>
                </c:pt>
                <c:pt idx="1802">
                  <c:v>30.7</c:v>
                </c:pt>
                <c:pt idx="1803">
                  <c:v>30.7</c:v>
                </c:pt>
                <c:pt idx="1804">
                  <c:v>30.6</c:v>
                </c:pt>
                <c:pt idx="1805">
                  <c:v>30.6</c:v>
                </c:pt>
                <c:pt idx="1806">
                  <c:v>30.6</c:v>
                </c:pt>
                <c:pt idx="1807">
                  <c:v>30.4</c:v>
                </c:pt>
                <c:pt idx="1808">
                  <c:v>29.7</c:v>
                </c:pt>
                <c:pt idx="1809">
                  <c:v>28.9</c:v>
                </c:pt>
                <c:pt idx="1810">
                  <c:v>28.9</c:v>
                </c:pt>
                <c:pt idx="1811">
                  <c:v>29.2</c:v>
                </c:pt>
                <c:pt idx="1812">
                  <c:v>30</c:v>
                </c:pt>
                <c:pt idx="1813">
                  <c:v>30.7</c:v>
                </c:pt>
                <c:pt idx="1814">
                  <c:v>31</c:v>
                </c:pt>
                <c:pt idx="1815">
                  <c:v>31</c:v>
                </c:pt>
                <c:pt idx="1816">
                  <c:v>31</c:v>
                </c:pt>
                <c:pt idx="1817">
                  <c:v>31</c:v>
                </c:pt>
                <c:pt idx="1818">
                  <c:v>30.9</c:v>
                </c:pt>
                <c:pt idx="1819">
                  <c:v>30.8</c:v>
                </c:pt>
                <c:pt idx="1820">
                  <c:v>30.8</c:v>
                </c:pt>
                <c:pt idx="1821">
                  <c:v>30.8</c:v>
                </c:pt>
                <c:pt idx="1822">
                  <c:v>30.6</c:v>
                </c:pt>
                <c:pt idx="1823">
                  <c:v>30.1</c:v>
                </c:pt>
                <c:pt idx="1824">
                  <c:v>30</c:v>
                </c:pt>
                <c:pt idx="1825">
                  <c:v>30.1</c:v>
                </c:pt>
                <c:pt idx="1826">
                  <c:v>29.8</c:v>
                </c:pt>
                <c:pt idx="1827">
                  <c:v>29.8</c:v>
                </c:pt>
                <c:pt idx="1828">
                  <c:v>30.4</c:v>
                </c:pt>
                <c:pt idx="1829">
                  <c:v>30.6</c:v>
                </c:pt>
                <c:pt idx="1830">
                  <c:v>30.7</c:v>
                </c:pt>
                <c:pt idx="1831">
                  <c:v>30.9</c:v>
                </c:pt>
                <c:pt idx="1832">
                  <c:v>31</c:v>
                </c:pt>
                <c:pt idx="1833">
                  <c:v>30.5</c:v>
                </c:pt>
                <c:pt idx="1834">
                  <c:v>29.9</c:v>
                </c:pt>
                <c:pt idx="1835">
                  <c:v>29.8</c:v>
                </c:pt>
                <c:pt idx="1836">
                  <c:v>29.9</c:v>
                </c:pt>
                <c:pt idx="1837">
                  <c:v>30.1</c:v>
                </c:pt>
                <c:pt idx="1838">
                  <c:v>30.3</c:v>
                </c:pt>
                <c:pt idx="1839">
                  <c:v>30.7</c:v>
                </c:pt>
                <c:pt idx="1840">
                  <c:v>31.3</c:v>
                </c:pt>
                <c:pt idx="1841">
                  <c:v>31.5</c:v>
                </c:pt>
                <c:pt idx="1842">
                  <c:v>31.6</c:v>
                </c:pt>
                <c:pt idx="1843">
                  <c:v>31.8</c:v>
                </c:pt>
                <c:pt idx="1844">
                  <c:v>32</c:v>
                </c:pt>
                <c:pt idx="1845">
                  <c:v>32</c:v>
                </c:pt>
                <c:pt idx="1846">
                  <c:v>32.200000000000003</c:v>
                </c:pt>
                <c:pt idx="1847">
                  <c:v>32.4</c:v>
                </c:pt>
                <c:pt idx="1848">
                  <c:v>32.200000000000003</c:v>
                </c:pt>
                <c:pt idx="1849">
                  <c:v>32.1</c:v>
                </c:pt>
                <c:pt idx="1850">
                  <c:v>32.5</c:v>
                </c:pt>
                <c:pt idx="1851">
                  <c:v>32.700000000000003</c:v>
                </c:pt>
                <c:pt idx="1852">
                  <c:v>32.6</c:v>
                </c:pt>
                <c:pt idx="1853">
                  <c:v>32.6</c:v>
                </c:pt>
                <c:pt idx="1854">
                  <c:v>32.799999999999997</c:v>
                </c:pt>
                <c:pt idx="1855">
                  <c:v>32.799999999999997</c:v>
                </c:pt>
                <c:pt idx="1856">
                  <c:v>32.700000000000003</c:v>
                </c:pt>
                <c:pt idx="1857">
                  <c:v>32.799999999999997</c:v>
                </c:pt>
                <c:pt idx="1858">
                  <c:v>32.799999999999997</c:v>
                </c:pt>
                <c:pt idx="1859">
                  <c:v>32.5</c:v>
                </c:pt>
                <c:pt idx="1860">
                  <c:v>32.200000000000003</c:v>
                </c:pt>
                <c:pt idx="1861">
                  <c:v>32.200000000000003</c:v>
                </c:pt>
                <c:pt idx="1862">
                  <c:v>32.299999999999997</c:v>
                </c:pt>
                <c:pt idx="1863">
                  <c:v>32.5</c:v>
                </c:pt>
                <c:pt idx="1864">
                  <c:v>32.6</c:v>
                </c:pt>
                <c:pt idx="1865">
                  <c:v>32.700000000000003</c:v>
                </c:pt>
                <c:pt idx="1866">
                  <c:v>32.9</c:v>
                </c:pt>
                <c:pt idx="1867">
                  <c:v>32.9</c:v>
                </c:pt>
                <c:pt idx="1868">
                  <c:v>33.200000000000003</c:v>
                </c:pt>
                <c:pt idx="1869">
                  <c:v>33.200000000000003</c:v>
                </c:pt>
                <c:pt idx="1870">
                  <c:v>32.9</c:v>
                </c:pt>
                <c:pt idx="1871">
                  <c:v>32.9</c:v>
                </c:pt>
                <c:pt idx="1872">
                  <c:v>32.700000000000003</c:v>
                </c:pt>
                <c:pt idx="1873">
                  <c:v>32.6</c:v>
                </c:pt>
                <c:pt idx="1874">
                  <c:v>32.799999999999997</c:v>
                </c:pt>
                <c:pt idx="1875">
                  <c:v>32.9</c:v>
                </c:pt>
                <c:pt idx="1876">
                  <c:v>32.9</c:v>
                </c:pt>
                <c:pt idx="1877">
                  <c:v>33.1</c:v>
                </c:pt>
                <c:pt idx="1878">
                  <c:v>33</c:v>
                </c:pt>
                <c:pt idx="1879">
                  <c:v>32.299999999999997</c:v>
                </c:pt>
                <c:pt idx="1880">
                  <c:v>31.8</c:v>
                </c:pt>
                <c:pt idx="1881">
                  <c:v>32.200000000000003</c:v>
                </c:pt>
                <c:pt idx="1882">
                  <c:v>32.6</c:v>
                </c:pt>
                <c:pt idx="1883">
                  <c:v>32.700000000000003</c:v>
                </c:pt>
                <c:pt idx="1884">
                  <c:v>32.6</c:v>
                </c:pt>
                <c:pt idx="1885">
                  <c:v>32.200000000000003</c:v>
                </c:pt>
                <c:pt idx="1886">
                  <c:v>32</c:v>
                </c:pt>
                <c:pt idx="1887">
                  <c:v>32.200000000000003</c:v>
                </c:pt>
                <c:pt idx="1888">
                  <c:v>32.5</c:v>
                </c:pt>
                <c:pt idx="1889">
                  <c:v>32.5</c:v>
                </c:pt>
                <c:pt idx="1890">
                  <c:v>32.799999999999997</c:v>
                </c:pt>
                <c:pt idx="1891">
                  <c:v>33.299999999999997</c:v>
                </c:pt>
                <c:pt idx="1892">
                  <c:v>33.200000000000003</c:v>
                </c:pt>
                <c:pt idx="1893">
                  <c:v>32.799999999999997</c:v>
                </c:pt>
                <c:pt idx="1894">
                  <c:v>32.799999999999997</c:v>
                </c:pt>
                <c:pt idx="1895">
                  <c:v>32.9</c:v>
                </c:pt>
                <c:pt idx="1896">
                  <c:v>32.9</c:v>
                </c:pt>
                <c:pt idx="1897">
                  <c:v>32.700000000000003</c:v>
                </c:pt>
                <c:pt idx="1898">
                  <c:v>32.5</c:v>
                </c:pt>
                <c:pt idx="1899">
                  <c:v>32.1</c:v>
                </c:pt>
                <c:pt idx="1900">
                  <c:v>31.8</c:v>
                </c:pt>
                <c:pt idx="1901">
                  <c:v>31.9</c:v>
                </c:pt>
                <c:pt idx="1902">
                  <c:v>32.1</c:v>
                </c:pt>
                <c:pt idx="1903">
                  <c:v>32</c:v>
                </c:pt>
                <c:pt idx="1904">
                  <c:v>31.7</c:v>
                </c:pt>
                <c:pt idx="1905">
                  <c:v>31.5</c:v>
                </c:pt>
                <c:pt idx="1906">
                  <c:v>32</c:v>
                </c:pt>
                <c:pt idx="1907">
                  <c:v>32.700000000000003</c:v>
                </c:pt>
                <c:pt idx="1908">
                  <c:v>33.1</c:v>
                </c:pt>
                <c:pt idx="1909">
                  <c:v>33</c:v>
                </c:pt>
                <c:pt idx="1910">
                  <c:v>33</c:v>
                </c:pt>
                <c:pt idx="1911">
                  <c:v>33.1</c:v>
                </c:pt>
                <c:pt idx="1912">
                  <c:v>33.200000000000003</c:v>
                </c:pt>
                <c:pt idx="1913">
                  <c:v>33.299999999999997</c:v>
                </c:pt>
                <c:pt idx="1914">
                  <c:v>33.200000000000003</c:v>
                </c:pt>
                <c:pt idx="1915">
                  <c:v>33.1</c:v>
                </c:pt>
                <c:pt idx="1916">
                  <c:v>33</c:v>
                </c:pt>
                <c:pt idx="1917">
                  <c:v>33.1</c:v>
                </c:pt>
                <c:pt idx="1918">
                  <c:v>33.1</c:v>
                </c:pt>
                <c:pt idx="1919">
                  <c:v>32.9</c:v>
                </c:pt>
                <c:pt idx="1920">
                  <c:v>32.700000000000003</c:v>
                </c:pt>
                <c:pt idx="1921">
                  <c:v>32.5</c:v>
                </c:pt>
                <c:pt idx="1922">
                  <c:v>32.299999999999997</c:v>
                </c:pt>
                <c:pt idx="1923">
                  <c:v>32.4</c:v>
                </c:pt>
                <c:pt idx="1924">
                  <c:v>32.6</c:v>
                </c:pt>
                <c:pt idx="1925">
                  <c:v>32.9</c:v>
                </c:pt>
                <c:pt idx="1926">
                  <c:v>33.1</c:v>
                </c:pt>
                <c:pt idx="1927">
                  <c:v>33.200000000000003</c:v>
                </c:pt>
                <c:pt idx="1928">
                  <c:v>33.4</c:v>
                </c:pt>
                <c:pt idx="1929">
                  <c:v>33.5</c:v>
                </c:pt>
                <c:pt idx="1930">
                  <c:v>33.5</c:v>
                </c:pt>
                <c:pt idx="1931">
                  <c:v>33.6</c:v>
                </c:pt>
                <c:pt idx="1932">
                  <c:v>33.700000000000003</c:v>
                </c:pt>
                <c:pt idx="1933">
                  <c:v>33.700000000000003</c:v>
                </c:pt>
                <c:pt idx="1934">
                  <c:v>33.9</c:v>
                </c:pt>
                <c:pt idx="1935">
                  <c:v>33.9</c:v>
                </c:pt>
                <c:pt idx="1936">
                  <c:v>33.1</c:v>
                </c:pt>
                <c:pt idx="1937">
                  <c:v>33</c:v>
                </c:pt>
                <c:pt idx="1938">
                  <c:v>33.299999999999997</c:v>
                </c:pt>
                <c:pt idx="1939">
                  <c:v>33.200000000000003</c:v>
                </c:pt>
                <c:pt idx="1940">
                  <c:v>32.6</c:v>
                </c:pt>
                <c:pt idx="1941">
                  <c:v>32.200000000000003</c:v>
                </c:pt>
                <c:pt idx="1942">
                  <c:v>32.299999999999997</c:v>
                </c:pt>
                <c:pt idx="1943">
                  <c:v>32.700000000000003</c:v>
                </c:pt>
                <c:pt idx="1944">
                  <c:v>33.4</c:v>
                </c:pt>
                <c:pt idx="1945">
                  <c:v>33.9</c:v>
                </c:pt>
                <c:pt idx="1946">
                  <c:v>33.799999999999997</c:v>
                </c:pt>
                <c:pt idx="1947">
                  <c:v>33.700000000000003</c:v>
                </c:pt>
                <c:pt idx="1948">
                  <c:v>33.700000000000003</c:v>
                </c:pt>
                <c:pt idx="1949">
                  <c:v>33.700000000000003</c:v>
                </c:pt>
                <c:pt idx="1950">
                  <c:v>33.6</c:v>
                </c:pt>
                <c:pt idx="1951">
                  <c:v>33.6</c:v>
                </c:pt>
                <c:pt idx="1952">
                  <c:v>33.5</c:v>
                </c:pt>
                <c:pt idx="1953">
                  <c:v>33.6</c:v>
                </c:pt>
                <c:pt idx="1954">
                  <c:v>33.6</c:v>
                </c:pt>
                <c:pt idx="1955">
                  <c:v>33.5</c:v>
                </c:pt>
                <c:pt idx="1956">
                  <c:v>33.4</c:v>
                </c:pt>
                <c:pt idx="1957">
                  <c:v>33.4</c:v>
                </c:pt>
                <c:pt idx="1958">
                  <c:v>33.5</c:v>
                </c:pt>
                <c:pt idx="1959">
                  <c:v>33.5</c:v>
                </c:pt>
                <c:pt idx="1960">
                  <c:v>33.6</c:v>
                </c:pt>
                <c:pt idx="1961">
                  <c:v>33.5</c:v>
                </c:pt>
                <c:pt idx="1962">
                  <c:v>33.4</c:v>
                </c:pt>
                <c:pt idx="1963">
                  <c:v>33.5</c:v>
                </c:pt>
                <c:pt idx="1964">
                  <c:v>33.5</c:v>
                </c:pt>
                <c:pt idx="1965">
                  <c:v>33.6</c:v>
                </c:pt>
                <c:pt idx="1966">
                  <c:v>33.700000000000003</c:v>
                </c:pt>
                <c:pt idx="1967">
                  <c:v>33.700000000000003</c:v>
                </c:pt>
                <c:pt idx="1968">
                  <c:v>33.5</c:v>
                </c:pt>
                <c:pt idx="1969">
                  <c:v>33.4</c:v>
                </c:pt>
                <c:pt idx="1970">
                  <c:v>33.299999999999997</c:v>
                </c:pt>
                <c:pt idx="1971">
                  <c:v>33.299999999999997</c:v>
                </c:pt>
                <c:pt idx="1972">
                  <c:v>33.4</c:v>
                </c:pt>
                <c:pt idx="1973">
                  <c:v>33.5</c:v>
                </c:pt>
                <c:pt idx="1974">
                  <c:v>33.6</c:v>
                </c:pt>
                <c:pt idx="1975">
                  <c:v>33.5</c:v>
                </c:pt>
                <c:pt idx="1976">
                  <c:v>33.1</c:v>
                </c:pt>
                <c:pt idx="1977">
                  <c:v>33</c:v>
                </c:pt>
                <c:pt idx="1978">
                  <c:v>33.4</c:v>
                </c:pt>
                <c:pt idx="1979">
                  <c:v>33.799999999999997</c:v>
                </c:pt>
                <c:pt idx="1980">
                  <c:v>33.4</c:v>
                </c:pt>
                <c:pt idx="1981">
                  <c:v>33.200000000000003</c:v>
                </c:pt>
                <c:pt idx="1982">
                  <c:v>33.200000000000003</c:v>
                </c:pt>
                <c:pt idx="1983">
                  <c:v>33.299999999999997</c:v>
                </c:pt>
                <c:pt idx="1984">
                  <c:v>33.4</c:v>
                </c:pt>
                <c:pt idx="1985">
                  <c:v>33.799999999999997</c:v>
                </c:pt>
                <c:pt idx="1986">
                  <c:v>34.200000000000003</c:v>
                </c:pt>
                <c:pt idx="1987">
                  <c:v>34.5</c:v>
                </c:pt>
                <c:pt idx="1988">
                  <c:v>34.299999999999997</c:v>
                </c:pt>
                <c:pt idx="1989">
                  <c:v>33.9</c:v>
                </c:pt>
                <c:pt idx="1990">
                  <c:v>33.5</c:v>
                </c:pt>
                <c:pt idx="1991">
                  <c:v>33.1</c:v>
                </c:pt>
                <c:pt idx="1992">
                  <c:v>33.200000000000003</c:v>
                </c:pt>
                <c:pt idx="1993">
                  <c:v>33.6</c:v>
                </c:pt>
                <c:pt idx="1994">
                  <c:v>33.6</c:v>
                </c:pt>
                <c:pt idx="1995">
                  <c:v>33.299999999999997</c:v>
                </c:pt>
                <c:pt idx="1996">
                  <c:v>33.1</c:v>
                </c:pt>
                <c:pt idx="1997">
                  <c:v>32.799999999999997</c:v>
                </c:pt>
                <c:pt idx="1998">
                  <c:v>32.700000000000003</c:v>
                </c:pt>
                <c:pt idx="1999">
                  <c:v>32.700000000000003</c:v>
                </c:pt>
                <c:pt idx="2000">
                  <c:v>32.5</c:v>
                </c:pt>
                <c:pt idx="2001">
                  <c:v>32.1</c:v>
                </c:pt>
                <c:pt idx="2002">
                  <c:v>32.1</c:v>
                </c:pt>
                <c:pt idx="2003">
                  <c:v>32.200000000000003</c:v>
                </c:pt>
                <c:pt idx="2004">
                  <c:v>32.299999999999997</c:v>
                </c:pt>
                <c:pt idx="2005">
                  <c:v>32.200000000000003</c:v>
                </c:pt>
                <c:pt idx="2006">
                  <c:v>32.200000000000003</c:v>
                </c:pt>
                <c:pt idx="2007">
                  <c:v>32.1</c:v>
                </c:pt>
                <c:pt idx="2008">
                  <c:v>32.200000000000003</c:v>
                </c:pt>
                <c:pt idx="2009">
                  <c:v>32.200000000000003</c:v>
                </c:pt>
                <c:pt idx="2010">
                  <c:v>32.1</c:v>
                </c:pt>
                <c:pt idx="2011">
                  <c:v>32.299999999999997</c:v>
                </c:pt>
                <c:pt idx="2012">
                  <c:v>32.6</c:v>
                </c:pt>
                <c:pt idx="2013">
                  <c:v>33</c:v>
                </c:pt>
                <c:pt idx="2014">
                  <c:v>33.299999999999997</c:v>
                </c:pt>
                <c:pt idx="2015">
                  <c:v>33.299999999999997</c:v>
                </c:pt>
                <c:pt idx="2016">
                  <c:v>33.299999999999997</c:v>
                </c:pt>
                <c:pt idx="2017">
                  <c:v>33.5</c:v>
                </c:pt>
                <c:pt idx="2018">
                  <c:v>33.700000000000003</c:v>
                </c:pt>
                <c:pt idx="2019">
                  <c:v>33.5</c:v>
                </c:pt>
                <c:pt idx="2020">
                  <c:v>33.299999999999997</c:v>
                </c:pt>
                <c:pt idx="2021">
                  <c:v>33.4</c:v>
                </c:pt>
                <c:pt idx="2022">
                  <c:v>33.4</c:v>
                </c:pt>
                <c:pt idx="2023">
                  <c:v>33.6</c:v>
                </c:pt>
                <c:pt idx="2024">
                  <c:v>33.6</c:v>
                </c:pt>
                <c:pt idx="2025">
                  <c:v>33.200000000000003</c:v>
                </c:pt>
                <c:pt idx="2026">
                  <c:v>32.700000000000003</c:v>
                </c:pt>
                <c:pt idx="2027">
                  <c:v>32.299999999999997</c:v>
                </c:pt>
                <c:pt idx="2028">
                  <c:v>32.200000000000003</c:v>
                </c:pt>
                <c:pt idx="2029">
                  <c:v>32.6</c:v>
                </c:pt>
                <c:pt idx="2030">
                  <c:v>32.6</c:v>
                </c:pt>
                <c:pt idx="2031">
                  <c:v>31.9</c:v>
                </c:pt>
                <c:pt idx="2032">
                  <c:v>31.8</c:v>
                </c:pt>
                <c:pt idx="2033">
                  <c:v>32.5</c:v>
                </c:pt>
                <c:pt idx="2034">
                  <c:v>32.799999999999997</c:v>
                </c:pt>
                <c:pt idx="2035">
                  <c:v>32.9</c:v>
                </c:pt>
                <c:pt idx="2036">
                  <c:v>33.1</c:v>
                </c:pt>
                <c:pt idx="2037">
                  <c:v>33</c:v>
                </c:pt>
                <c:pt idx="2038">
                  <c:v>32.5</c:v>
                </c:pt>
                <c:pt idx="2039">
                  <c:v>32</c:v>
                </c:pt>
                <c:pt idx="2040">
                  <c:v>31.7</c:v>
                </c:pt>
                <c:pt idx="2041">
                  <c:v>32.1</c:v>
                </c:pt>
                <c:pt idx="2042">
                  <c:v>33</c:v>
                </c:pt>
                <c:pt idx="2043">
                  <c:v>33.299999999999997</c:v>
                </c:pt>
                <c:pt idx="2044">
                  <c:v>33.200000000000003</c:v>
                </c:pt>
                <c:pt idx="2045">
                  <c:v>33.200000000000003</c:v>
                </c:pt>
                <c:pt idx="2046">
                  <c:v>33.200000000000003</c:v>
                </c:pt>
                <c:pt idx="2047">
                  <c:v>33.299999999999997</c:v>
                </c:pt>
                <c:pt idx="2048">
                  <c:v>33.4</c:v>
                </c:pt>
                <c:pt idx="2049">
                  <c:v>33.5</c:v>
                </c:pt>
                <c:pt idx="2050">
                  <c:v>33.299999999999997</c:v>
                </c:pt>
                <c:pt idx="2051">
                  <c:v>33.200000000000003</c:v>
                </c:pt>
                <c:pt idx="2052">
                  <c:v>33.200000000000003</c:v>
                </c:pt>
                <c:pt idx="2053">
                  <c:v>33.4</c:v>
                </c:pt>
                <c:pt idx="2054">
                  <c:v>33.5</c:v>
                </c:pt>
                <c:pt idx="2055">
                  <c:v>33.1</c:v>
                </c:pt>
                <c:pt idx="2056">
                  <c:v>32.799999999999997</c:v>
                </c:pt>
                <c:pt idx="2057">
                  <c:v>33.299999999999997</c:v>
                </c:pt>
                <c:pt idx="2058">
                  <c:v>34</c:v>
                </c:pt>
                <c:pt idx="2059">
                  <c:v>34.299999999999997</c:v>
                </c:pt>
                <c:pt idx="2060">
                  <c:v>34.200000000000003</c:v>
                </c:pt>
                <c:pt idx="2061">
                  <c:v>34.299999999999997</c:v>
                </c:pt>
                <c:pt idx="2062">
                  <c:v>34.299999999999997</c:v>
                </c:pt>
                <c:pt idx="2063">
                  <c:v>34.200000000000003</c:v>
                </c:pt>
                <c:pt idx="2064">
                  <c:v>33.799999999999997</c:v>
                </c:pt>
                <c:pt idx="2065">
                  <c:v>33.5</c:v>
                </c:pt>
                <c:pt idx="2066">
                  <c:v>33.4</c:v>
                </c:pt>
                <c:pt idx="2067">
                  <c:v>33.4</c:v>
                </c:pt>
                <c:pt idx="2068">
                  <c:v>33.200000000000003</c:v>
                </c:pt>
                <c:pt idx="2069">
                  <c:v>32.9</c:v>
                </c:pt>
                <c:pt idx="2070">
                  <c:v>32.9</c:v>
                </c:pt>
                <c:pt idx="2071">
                  <c:v>32.700000000000003</c:v>
                </c:pt>
                <c:pt idx="2072">
                  <c:v>32.9</c:v>
                </c:pt>
                <c:pt idx="2073">
                  <c:v>33.200000000000003</c:v>
                </c:pt>
                <c:pt idx="2074">
                  <c:v>33.200000000000003</c:v>
                </c:pt>
                <c:pt idx="2075">
                  <c:v>33.1</c:v>
                </c:pt>
                <c:pt idx="2076">
                  <c:v>33</c:v>
                </c:pt>
                <c:pt idx="2077">
                  <c:v>33</c:v>
                </c:pt>
                <c:pt idx="2078">
                  <c:v>33</c:v>
                </c:pt>
                <c:pt idx="2079">
                  <c:v>33</c:v>
                </c:pt>
                <c:pt idx="2080">
                  <c:v>32.9</c:v>
                </c:pt>
                <c:pt idx="2081">
                  <c:v>32.5</c:v>
                </c:pt>
                <c:pt idx="2082">
                  <c:v>32</c:v>
                </c:pt>
                <c:pt idx="2083">
                  <c:v>31.7</c:v>
                </c:pt>
                <c:pt idx="2084">
                  <c:v>31.8</c:v>
                </c:pt>
                <c:pt idx="2085">
                  <c:v>31.8</c:v>
                </c:pt>
                <c:pt idx="2086">
                  <c:v>31.9</c:v>
                </c:pt>
                <c:pt idx="2087">
                  <c:v>32</c:v>
                </c:pt>
                <c:pt idx="2088">
                  <c:v>32.1</c:v>
                </c:pt>
                <c:pt idx="2089">
                  <c:v>32.4</c:v>
                </c:pt>
                <c:pt idx="2090">
                  <c:v>33.4</c:v>
                </c:pt>
                <c:pt idx="2091">
                  <c:v>33.6</c:v>
                </c:pt>
                <c:pt idx="2092">
                  <c:v>33.700000000000003</c:v>
                </c:pt>
                <c:pt idx="2093">
                  <c:v>33.700000000000003</c:v>
                </c:pt>
                <c:pt idx="2094">
                  <c:v>33.6</c:v>
                </c:pt>
                <c:pt idx="2095">
                  <c:v>33.299999999999997</c:v>
                </c:pt>
                <c:pt idx="2096">
                  <c:v>33.1</c:v>
                </c:pt>
                <c:pt idx="2097">
                  <c:v>32.700000000000003</c:v>
                </c:pt>
                <c:pt idx="2098">
                  <c:v>32.6</c:v>
                </c:pt>
                <c:pt idx="2099">
                  <c:v>32.799999999999997</c:v>
                </c:pt>
                <c:pt idx="2100">
                  <c:v>32.9</c:v>
                </c:pt>
                <c:pt idx="2101">
                  <c:v>33.5</c:v>
                </c:pt>
                <c:pt idx="2102">
                  <c:v>33.9</c:v>
                </c:pt>
                <c:pt idx="2103">
                  <c:v>34.1</c:v>
                </c:pt>
                <c:pt idx="2104">
                  <c:v>34.200000000000003</c:v>
                </c:pt>
                <c:pt idx="2105">
                  <c:v>34.200000000000003</c:v>
                </c:pt>
                <c:pt idx="2106">
                  <c:v>34.200000000000003</c:v>
                </c:pt>
                <c:pt idx="2107">
                  <c:v>34.1</c:v>
                </c:pt>
                <c:pt idx="2108">
                  <c:v>34.1</c:v>
                </c:pt>
                <c:pt idx="2109">
                  <c:v>34.1</c:v>
                </c:pt>
                <c:pt idx="2110">
                  <c:v>34</c:v>
                </c:pt>
                <c:pt idx="2111">
                  <c:v>34</c:v>
                </c:pt>
                <c:pt idx="2112">
                  <c:v>34</c:v>
                </c:pt>
                <c:pt idx="2113">
                  <c:v>34.1</c:v>
                </c:pt>
                <c:pt idx="2114">
                  <c:v>34.1</c:v>
                </c:pt>
                <c:pt idx="2115">
                  <c:v>34</c:v>
                </c:pt>
                <c:pt idx="2116">
                  <c:v>33.9</c:v>
                </c:pt>
                <c:pt idx="2117">
                  <c:v>33.799999999999997</c:v>
                </c:pt>
                <c:pt idx="2118">
                  <c:v>33.700000000000003</c:v>
                </c:pt>
                <c:pt idx="2119">
                  <c:v>33.5</c:v>
                </c:pt>
                <c:pt idx="2120">
                  <c:v>33.200000000000003</c:v>
                </c:pt>
                <c:pt idx="2121">
                  <c:v>32.6</c:v>
                </c:pt>
                <c:pt idx="2122">
                  <c:v>32</c:v>
                </c:pt>
                <c:pt idx="2123">
                  <c:v>31.4</c:v>
                </c:pt>
                <c:pt idx="2124">
                  <c:v>30.9</c:v>
                </c:pt>
                <c:pt idx="2125">
                  <c:v>30.3</c:v>
                </c:pt>
                <c:pt idx="2126">
                  <c:v>29.7</c:v>
                </c:pt>
                <c:pt idx="2127">
                  <c:v>29.7</c:v>
                </c:pt>
                <c:pt idx="2128">
                  <c:v>28.9</c:v>
                </c:pt>
                <c:pt idx="2129">
                  <c:v>28</c:v>
                </c:pt>
                <c:pt idx="2130">
                  <c:v>27.1</c:v>
                </c:pt>
                <c:pt idx="2131">
                  <c:v>26.5</c:v>
                </c:pt>
                <c:pt idx="2132">
                  <c:v>26.5</c:v>
                </c:pt>
                <c:pt idx="2133">
                  <c:v>26.3</c:v>
                </c:pt>
                <c:pt idx="2134">
                  <c:v>26.2</c:v>
                </c:pt>
                <c:pt idx="2135">
                  <c:v>26.4</c:v>
                </c:pt>
                <c:pt idx="2136">
                  <c:v>26.5</c:v>
                </c:pt>
                <c:pt idx="2137">
                  <c:v>26</c:v>
                </c:pt>
                <c:pt idx="2138">
                  <c:v>25.9</c:v>
                </c:pt>
                <c:pt idx="2139">
                  <c:v>25.9</c:v>
                </c:pt>
                <c:pt idx="2140">
                  <c:v>25.8</c:v>
                </c:pt>
                <c:pt idx="2141">
                  <c:v>26.4</c:v>
                </c:pt>
                <c:pt idx="2142">
                  <c:v>27</c:v>
                </c:pt>
                <c:pt idx="2143">
                  <c:v>28</c:v>
                </c:pt>
                <c:pt idx="2144">
                  <c:v>28.9</c:v>
                </c:pt>
                <c:pt idx="2145">
                  <c:v>30</c:v>
                </c:pt>
                <c:pt idx="2146">
                  <c:v>31.4</c:v>
                </c:pt>
                <c:pt idx="2147">
                  <c:v>31.8</c:v>
                </c:pt>
                <c:pt idx="2148">
                  <c:v>31.6</c:v>
                </c:pt>
                <c:pt idx="2149">
                  <c:v>31.7</c:v>
                </c:pt>
                <c:pt idx="2150">
                  <c:v>31.9</c:v>
                </c:pt>
                <c:pt idx="2151">
                  <c:v>32</c:v>
                </c:pt>
                <c:pt idx="2152">
                  <c:v>31.9</c:v>
                </c:pt>
                <c:pt idx="2153">
                  <c:v>31.9</c:v>
                </c:pt>
                <c:pt idx="2154">
                  <c:v>31.9</c:v>
                </c:pt>
                <c:pt idx="2155">
                  <c:v>31.8</c:v>
                </c:pt>
                <c:pt idx="2156">
                  <c:v>31.8</c:v>
                </c:pt>
                <c:pt idx="2157">
                  <c:v>31.8</c:v>
                </c:pt>
                <c:pt idx="2158">
                  <c:v>31.9</c:v>
                </c:pt>
                <c:pt idx="2159">
                  <c:v>31.9</c:v>
                </c:pt>
                <c:pt idx="2160">
                  <c:v>32</c:v>
                </c:pt>
                <c:pt idx="2161">
                  <c:v>32.1</c:v>
                </c:pt>
                <c:pt idx="2162">
                  <c:v>32.1</c:v>
                </c:pt>
                <c:pt idx="2163">
                  <c:v>31.8</c:v>
                </c:pt>
                <c:pt idx="2164">
                  <c:v>31.5</c:v>
                </c:pt>
                <c:pt idx="2165">
                  <c:v>31.2</c:v>
                </c:pt>
                <c:pt idx="2166">
                  <c:v>31</c:v>
                </c:pt>
                <c:pt idx="2167">
                  <c:v>30.4</c:v>
                </c:pt>
                <c:pt idx="2168">
                  <c:v>30</c:v>
                </c:pt>
                <c:pt idx="2169">
                  <c:v>29.7</c:v>
                </c:pt>
                <c:pt idx="2170">
                  <c:v>29</c:v>
                </c:pt>
                <c:pt idx="2171">
                  <c:v>28.6</c:v>
                </c:pt>
                <c:pt idx="2172">
                  <c:v>28.9</c:v>
                </c:pt>
                <c:pt idx="2173">
                  <c:v>30</c:v>
                </c:pt>
                <c:pt idx="2174">
                  <c:v>31.5</c:v>
                </c:pt>
                <c:pt idx="2175">
                  <c:v>32.5</c:v>
                </c:pt>
                <c:pt idx="2176">
                  <c:v>32.700000000000003</c:v>
                </c:pt>
                <c:pt idx="2177">
                  <c:v>32.799999999999997</c:v>
                </c:pt>
                <c:pt idx="2178">
                  <c:v>32.700000000000003</c:v>
                </c:pt>
                <c:pt idx="2179">
                  <c:v>32.6</c:v>
                </c:pt>
                <c:pt idx="2180">
                  <c:v>32.700000000000003</c:v>
                </c:pt>
                <c:pt idx="2181">
                  <c:v>32.6</c:v>
                </c:pt>
                <c:pt idx="2182">
                  <c:v>32.4</c:v>
                </c:pt>
                <c:pt idx="2183">
                  <c:v>32.299999999999997</c:v>
                </c:pt>
                <c:pt idx="2184">
                  <c:v>32.1</c:v>
                </c:pt>
                <c:pt idx="2185">
                  <c:v>32</c:v>
                </c:pt>
                <c:pt idx="2186">
                  <c:v>31.7</c:v>
                </c:pt>
                <c:pt idx="2187">
                  <c:v>31.3</c:v>
                </c:pt>
                <c:pt idx="2188">
                  <c:v>31.1</c:v>
                </c:pt>
                <c:pt idx="2189">
                  <c:v>31</c:v>
                </c:pt>
                <c:pt idx="2190">
                  <c:v>30.9</c:v>
                </c:pt>
                <c:pt idx="2191">
                  <c:v>30.9</c:v>
                </c:pt>
                <c:pt idx="2192">
                  <c:v>30.9</c:v>
                </c:pt>
                <c:pt idx="2193">
                  <c:v>30.9</c:v>
                </c:pt>
                <c:pt idx="2194">
                  <c:v>31</c:v>
                </c:pt>
                <c:pt idx="2195">
                  <c:v>31.2</c:v>
                </c:pt>
                <c:pt idx="2196">
                  <c:v>31.4</c:v>
                </c:pt>
                <c:pt idx="2197">
                  <c:v>31.4</c:v>
                </c:pt>
                <c:pt idx="2198">
                  <c:v>31.4</c:v>
                </c:pt>
                <c:pt idx="2199">
                  <c:v>31.4</c:v>
                </c:pt>
                <c:pt idx="2200">
                  <c:v>31.4</c:v>
                </c:pt>
                <c:pt idx="2201">
                  <c:v>31.4</c:v>
                </c:pt>
                <c:pt idx="2202">
                  <c:v>31.3</c:v>
                </c:pt>
                <c:pt idx="2203">
                  <c:v>31.5</c:v>
                </c:pt>
                <c:pt idx="2204">
                  <c:v>31.7</c:v>
                </c:pt>
                <c:pt idx="2205">
                  <c:v>31.9</c:v>
                </c:pt>
                <c:pt idx="2206">
                  <c:v>32.1</c:v>
                </c:pt>
                <c:pt idx="2207">
                  <c:v>32.299999999999997</c:v>
                </c:pt>
                <c:pt idx="2208">
                  <c:v>32.4</c:v>
                </c:pt>
                <c:pt idx="2209">
                  <c:v>32.6</c:v>
                </c:pt>
                <c:pt idx="2210">
                  <c:v>32.9</c:v>
                </c:pt>
                <c:pt idx="2211">
                  <c:v>33.1</c:v>
                </c:pt>
                <c:pt idx="2212">
                  <c:v>33.299999999999997</c:v>
                </c:pt>
                <c:pt idx="2213">
                  <c:v>33.5</c:v>
                </c:pt>
                <c:pt idx="2214">
                  <c:v>33.6</c:v>
                </c:pt>
                <c:pt idx="2215">
                  <c:v>33.700000000000003</c:v>
                </c:pt>
                <c:pt idx="2216">
                  <c:v>33.799999999999997</c:v>
                </c:pt>
                <c:pt idx="2217">
                  <c:v>33.700000000000003</c:v>
                </c:pt>
                <c:pt idx="2218">
                  <c:v>33.700000000000003</c:v>
                </c:pt>
                <c:pt idx="2219">
                  <c:v>33.6</c:v>
                </c:pt>
                <c:pt idx="2220">
                  <c:v>33.5</c:v>
                </c:pt>
                <c:pt idx="2221">
                  <c:v>33.5</c:v>
                </c:pt>
                <c:pt idx="2222">
                  <c:v>33.4</c:v>
                </c:pt>
                <c:pt idx="2223">
                  <c:v>33.4</c:v>
                </c:pt>
                <c:pt idx="2224">
                  <c:v>33.299999999999997</c:v>
                </c:pt>
                <c:pt idx="2225">
                  <c:v>33.200000000000003</c:v>
                </c:pt>
                <c:pt idx="2226">
                  <c:v>33.1</c:v>
                </c:pt>
                <c:pt idx="2227">
                  <c:v>33</c:v>
                </c:pt>
                <c:pt idx="2228">
                  <c:v>33</c:v>
                </c:pt>
                <c:pt idx="2229">
                  <c:v>33</c:v>
                </c:pt>
                <c:pt idx="2230">
                  <c:v>33</c:v>
                </c:pt>
                <c:pt idx="2231">
                  <c:v>33</c:v>
                </c:pt>
                <c:pt idx="2232">
                  <c:v>33</c:v>
                </c:pt>
                <c:pt idx="2233">
                  <c:v>33.1</c:v>
                </c:pt>
                <c:pt idx="2234">
                  <c:v>33.200000000000003</c:v>
                </c:pt>
                <c:pt idx="2235">
                  <c:v>33.1</c:v>
                </c:pt>
                <c:pt idx="2236">
                  <c:v>33</c:v>
                </c:pt>
                <c:pt idx="2237">
                  <c:v>32.9</c:v>
                </c:pt>
                <c:pt idx="2238">
                  <c:v>32.6</c:v>
                </c:pt>
                <c:pt idx="2239">
                  <c:v>32.4</c:v>
                </c:pt>
                <c:pt idx="2240">
                  <c:v>32.4</c:v>
                </c:pt>
                <c:pt idx="2241">
                  <c:v>32.200000000000003</c:v>
                </c:pt>
                <c:pt idx="2242">
                  <c:v>32</c:v>
                </c:pt>
                <c:pt idx="2243">
                  <c:v>31.8</c:v>
                </c:pt>
                <c:pt idx="2244">
                  <c:v>31.6</c:v>
                </c:pt>
                <c:pt idx="2245">
                  <c:v>31.4</c:v>
                </c:pt>
                <c:pt idx="2246">
                  <c:v>31.3</c:v>
                </c:pt>
                <c:pt idx="2247">
                  <c:v>31.2</c:v>
                </c:pt>
                <c:pt idx="2248">
                  <c:v>31.1</c:v>
                </c:pt>
                <c:pt idx="2249">
                  <c:v>31.1</c:v>
                </c:pt>
                <c:pt idx="2250">
                  <c:v>31.1</c:v>
                </c:pt>
                <c:pt idx="2251">
                  <c:v>31.2</c:v>
                </c:pt>
                <c:pt idx="2252">
                  <c:v>31.4</c:v>
                </c:pt>
                <c:pt idx="2253">
                  <c:v>31.5</c:v>
                </c:pt>
                <c:pt idx="2254">
                  <c:v>31.6</c:v>
                </c:pt>
                <c:pt idx="2255">
                  <c:v>31.6</c:v>
                </c:pt>
                <c:pt idx="2256">
                  <c:v>31.6</c:v>
                </c:pt>
                <c:pt idx="2257">
                  <c:v>31.8</c:v>
                </c:pt>
                <c:pt idx="2258">
                  <c:v>32</c:v>
                </c:pt>
                <c:pt idx="2259">
                  <c:v>32.200000000000003</c:v>
                </c:pt>
                <c:pt idx="2260">
                  <c:v>32.4</c:v>
                </c:pt>
                <c:pt idx="2261">
                  <c:v>32.5</c:v>
                </c:pt>
                <c:pt idx="2262">
                  <c:v>32.5</c:v>
                </c:pt>
                <c:pt idx="2263">
                  <c:v>32.200000000000003</c:v>
                </c:pt>
                <c:pt idx="2264">
                  <c:v>31.9</c:v>
                </c:pt>
                <c:pt idx="2265">
                  <c:v>31.8</c:v>
                </c:pt>
                <c:pt idx="2266">
                  <c:v>31.9</c:v>
                </c:pt>
                <c:pt idx="2267">
                  <c:v>32.200000000000003</c:v>
                </c:pt>
                <c:pt idx="2268">
                  <c:v>32.5</c:v>
                </c:pt>
                <c:pt idx="2269">
                  <c:v>32.700000000000003</c:v>
                </c:pt>
                <c:pt idx="2270">
                  <c:v>32.6</c:v>
                </c:pt>
                <c:pt idx="2271">
                  <c:v>32.200000000000003</c:v>
                </c:pt>
                <c:pt idx="2272">
                  <c:v>31.6</c:v>
                </c:pt>
                <c:pt idx="2273">
                  <c:v>31</c:v>
                </c:pt>
                <c:pt idx="2274">
                  <c:v>31.2</c:v>
                </c:pt>
                <c:pt idx="2275">
                  <c:v>31.7</c:v>
                </c:pt>
                <c:pt idx="2276">
                  <c:v>31.8</c:v>
                </c:pt>
                <c:pt idx="2277">
                  <c:v>31.7</c:v>
                </c:pt>
                <c:pt idx="2278">
                  <c:v>31.5</c:v>
                </c:pt>
                <c:pt idx="2279">
                  <c:v>31.4</c:v>
                </c:pt>
                <c:pt idx="2280">
                  <c:v>31.4</c:v>
                </c:pt>
                <c:pt idx="2281">
                  <c:v>31.5</c:v>
                </c:pt>
                <c:pt idx="2282">
                  <c:v>31.7</c:v>
                </c:pt>
                <c:pt idx="2283">
                  <c:v>31.8</c:v>
                </c:pt>
                <c:pt idx="2284">
                  <c:v>31.7</c:v>
                </c:pt>
                <c:pt idx="2285">
                  <c:v>31.7</c:v>
                </c:pt>
                <c:pt idx="2286">
                  <c:v>31.7</c:v>
                </c:pt>
                <c:pt idx="2287">
                  <c:v>31.7</c:v>
                </c:pt>
                <c:pt idx="2288">
                  <c:v>31.8</c:v>
                </c:pt>
                <c:pt idx="2289">
                  <c:v>31.8</c:v>
                </c:pt>
                <c:pt idx="2290">
                  <c:v>31.7</c:v>
                </c:pt>
                <c:pt idx="2291">
                  <c:v>31.6</c:v>
                </c:pt>
                <c:pt idx="2292">
                  <c:v>31.5</c:v>
                </c:pt>
                <c:pt idx="2293">
                  <c:v>31.5</c:v>
                </c:pt>
                <c:pt idx="2294">
                  <c:v>31.5</c:v>
                </c:pt>
                <c:pt idx="2295">
                  <c:v>31.6</c:v>
                </c:pt>
                <c:pt idx="2296">
                  <c:v>31.7</c:v>
                </c:pt>
                <c:pt idx="2297">
                  <c:v>31.9</c:v>
                </c:pt>
                <c:pt idx="2298">
                  <c:v>32.200000000000003</c:v>
                </c:pt>
                <c:pt idx="2299">
                  <c:v>32.4</c:v>
                </c:pt>
                <c:pt idx="2300">
                  <c:v>32.4</c:v>
                </c:pt>
                <c:pt idx="2301">
                  <c:v>32.4</c:v>
                </c:pt>
                <c:pt idx="2302">
                  <c:v>32.200000000000003</c:v>
                </c:pt>
                <c:pt idx="2303">
                  <c:v>32.200000000000003</c:v>
                </c:pt>
                <c:pt idx="2304">
                  <c:v>32.5</c:v>
                </c:pt>
                <c:pt idx="2305">
                  <c:v>32.700000000000003</c:v>
                </c:pt>
                <c:pt idx="2306">
                  <c:v>32.700000000000003</c:v>
                </c:pt>
                <c:pt idx="2307">
                  <c:v>32.799999999999997</c:v>
                </c:pt>
                <c:pt idx="2308">
                  <c:v>32.799999999999997</c:v>
                </c:pt>
                <c:pt idx="2309">
                  <c:v>32.799999999999997</c:v>
                </c:pt>
                <c:pt idx="2310">
                  <c:v>32.799999999999997</c:v>
                </c:pt>
                <c:pt idx="2311">
                  <c:v>32.799999999999997</c:v>
                </c:pt>
                <c:pt idx="2312">
                  <c:v>32.799999999999997</c:v>
                </c:pt>
                <c:pt idx="2313">
                  <c:v>32.700000000000003</c:v>
                </c:pt>
                <c:pt idx="2314">
                  <c:v>32.700000000000003</c:v>
                </c:pt>
                <c:pt idx="2315">
                  <c:v>32.6</c:v>
                </c:pt>
                <c:pt idx="2316">
                  <c:v>32.5</c:v>
                </c:pt>
                <c:pt idx="2317">
                  <c:v>32.5</c:v>
                </c:pt>
                <c:pt idx="2318">
                  <c:v>32.5</c:v>
                </c:pt>
                <c:pt idx="2319">
                  <c:v>32.799999999999997</c:v>
                </c:pt>
                <c:pt idx="2320">
                  <c:v>33.299999999999997</c:v>
                </c:pt>
                <c:pt idx="2321">
                  <c:v>33.9</c:v>
                </c:pt>
                <c:pt idx="2322">
                  <c:v>34.299999999999997</c:v>
                </c:pt>
                <c:pt idx="2323">
                  <c:v>34.6</c:v>
                </c:pt>
                <c:pt idx="2324">
                  <c:v>35</c:v>
                </c:pt>
                <c:pt idx="2325">
                  <c:v>35.4</c:v>
                </c:pt>
                <c:pt idx="2326">
                  <c:v>35.9</c:v>
                </c:pt>
                <c:pt idx="2327">
                  <c:v>36.299999999999997</c:v>
                </c:pt>
                <c:pt idx="2328">
                  <c:v>36.700000000000003</c:v>
                </c:pt>
                <c:pt idx="2329">
                  <c:v>37.200000000000003</c:v>
                </c:pt>
                <c:pt idx="2330">
                  <c:v>37.5</c:v>
                </c:pt>
                <c:pt idx="2331">
                  <c:v>37.700000000000003</c:v>
                </c:pt>
                <c:pt idx="2332">
                  <c:v>38</c:v>
                </c:pt>
                <c:pt idx="2333">
                  <c:v>38.4</c:v>
                </c:pt>
                <c:pt idx="2334">
                  <c:v>38.700000000000003</c:v>
                </c:pt>
                <c:pt idx="2335">
                  <c:v>39</c:v>
                </c:pt>
                <c:pt idx="2336">
                  <c:v>39.5</c:v>
                </c:pt>
                <c:pt idx="2337">
                  <c:v>39.799999999999997</c:v>
                </c:pt>
                <c:pt idx="2338">
                  <c:v>40</c:v>
                </c:pt>
                <c:pt idx="2339">
                  <c:v>40.1</c:v>
                </c:pt>
                <c:pt idx="2340">
                  <c:v>40.200000000000003</c:v>
                </c:pt>
                <c:pt idx="2341">
                  <c:v>40.200000000000003</c:v>
                </c:pt>
                <c:pt idx="2342">
                  <c:v>40.299999999999997</c:v>
                </c:pt>
                <c:pt idx="2343">
                  <c:v>40.5</c:v>
                </c:pt>
                <c:pt idx="2344">
                  <c:v>40.5</c:v>
                </c:pt>
                <c:pt idx="2345">
                  <c:v>40.5</c:v>
                </c:pt>
                <c:pt idx="2346">
                  <c:v>40.5</c:v>
                </c:pt>
                <c:pt idx="2347">
                  <c:v>40.4</c:v>
                </c:pt>
                <c:pt idx="2348">
                  <c:v>40.5</c:v>
                </c:pt>
                <c:pt idx="2349">
                  <c:v>40.6</c:v>
                </c:pt>
                <c:pt idx="2350">
                  <c:v>40.799999999999997</c:v>
                </c:pt>
                <c:pt idx="2351">
                  <c:v>41</c:v>
                </c:pt>
                <c:pt idx="2352">
                  <c:v>41.2</c:v>
                </c:pt>
                <c:pt idx="2353">
                  <c:v>41.4</c:v>
                </c:pt>
                <c:pt idx="2354">
                  <c:v>41.4</c:v>
                </c:pt>
                <c:pt idx="2355">
                  <c:v>41.4</c:v>
                </c:pt>
                <c:pt idx="2356">
                  <c:v>41.5</c:v>
                </c:pt>
                <c:pt idx="2357">
                  <c:v>41.6</c:v>
                </c:pt>
                <c:pt idx="2358">
                  <c:v>41.8</c:v>
                </c:pt>
                <c:pt idx="2359">
                  <c:v>41.9</c:v>
                </c:pt>
                <c:pt idx="2360">
                  <c:v>42</c:v>
                </c:pt>
                <c:pt idx="2361">
                  <c:v>41.9</c:v>
                </c:pt>
                <c:pt idx="2362">
                  <c:v>41.9</c:v>
                </c:pt>
                <c:pt idx="2363">
                  <c:v>41.9</c:v>
                </c:pt>
                <c:pt idx="2364">
                  <c:v>41.9</c:v>
                </c:pt>
                <c:pt idx="2365">
                  <c:v>41.9</c:v>
                </c:pt>
                <c:pt idx="2366">
                  <c:v>42</c:v>
                </c:pt>
                <c:pt idx="2367">
                  <c:v>42</c:v>
                </c:pt>
                <c:pt idx="2368">
                  <c:v>42.2</c:v>
                </c:pt>
                <c:pt idx="2369">
                  <c:v>42.3</c:v>
                </c:pt>
                <c:pt idx="2370">
                  <c:v>42.4</c:v>
                </c:pt>
                <c:pt idx="2371">
                  <c:v>42.3</c:v>
                </c:pt>
                <c:pt idx="2372">
                  <c:v>42.2</c:v>
                </c:pt>
                <c:pt idx="2373">
                  <c:v>42.1</c:v>
                </c:pt>
                <c:pt idx="2374">
                  <c:v>42</c:v>
                </c:pt>
                <c:pt idx="2375">
                  <c:v>41.7</c:v>
                </c:pt>
                <c:pt idx="2376">
                  <c:v>41.4</c:v>
                </c:pt>
                <c:pt idx="2377">
                  <c:v>41.1</c:v>
                </c:pt>
                <c:pt idx="2378">
                  <c:v>40.700000000000003</c:v>
                </c:pt>
                <c:pt idx="2379">
                  <c:v>40.4</c:v>
                </c:pt>
                <c:pt idx="2380">
                  <c:v>39.9</c:v>
                </c:pt>
                <c:pt idx="2381">
                  <c:v>39.299999999999997</c:v>
                </c:pt>
                <c:pt idx="2382">
                  <c:v>38.6</c:v>
                </c:pt>
                <c:pt idx="2383">
                  <c:v>37.9</c:v>
                </c:pt>
                <c:pt idx="2384">
                  <c:v>37.1</c:v>
                </c:pt>
                <c:pt idx="2385">
                  <c:v>36.5</c:v>
                </c:pt>
                <c:pt idx="2386">
                  <c:v>35.6</c:v>
                </c:pt>
                <c:pt idx="2387">
                  <c:v>34.200000000000003</c:v>
                </c:pt>
                <c:pt idx="2388">
                  <c:v>33.1</c:v>
                </c:pt>
                <c:pt idx="2389">
                  <c:v>32</c:v>
                </c:pt>
                <c:pt idx="2390">
                  <c:v>31.6</c:v>
                </c:pt>
                <c:pt idx="2391">
                  <c:v>31.8</c:v>
                </c:pt>
                <c:pt idx="2392">
                  <c:v>31.8</c:v>
                </c:pt>
                <c:pt idx="2393">
                  <c:v>31.4</c:v>
                </c:pt>
                <c:pt idx="2394">
                  <c:v>31.2</c:v>
                </c:pt>
                <c:pt idx="2395">
                  <c:v>31.3</c:v>
                </c:pt>
                <c:pt idx="2396">
                  <c:v>31.7</c:v>
                </c:pt>
                <c:pt idx="2397">
                  <c:v>31.9</c:v>
                </c:pt>
                <c:pt idx="2398">
                  <c:v>31.6</c:v>
                </c:pt>
                <c:pt idx="2399">
                  <c:v>31.4</c:v>
                </c:pt>
                <c:pt idx="2400">
                  <c:v>31.8</c:v>
                </c:pt>
                <c:pt idx="2401">
                  <c:v>32.6</c:v>
                </c:pt>
                <c:pt idx="2402">
                  <c:v>33.6</c:v>
                </c:pt>
                <c:pt idx="2403">
                  <c:v>34.6</c:v>
                </c:pt>
                <c:pt idx="2404">
                  <c:v>35.9</c:v>
                </c:pt>
                <c:pt idx="2405">
                  <c:v>37.200000000000003</c:v>
                </c:pt>
                <c:pt idx="2406">
                  <c:v>38.299999999999997</c:v>
                </c:pt>
                <c:pt idx="2407">
                  <c:v>39.299999999999997</c:v>
                </c:pt>
                <c:pt idx="2408">
                  <c:v>40.1</c:v>
                </c:pt>
                <c:pt idx="2409">
                  <c:v>40.5</c:v>
                </c:pt>
                <c:pt idx="2410">
                  <c:v>40.6</c:v>
                </c:pt>
                <c:pt idx="2411">
                  <c:v>40.799999999999997</c:v>
                </c:pt>
                <c:pt idx="2412">
                  <c:v>40.9</c:v>
                </c:pt>
                <c:pt idx="2413">
                  <c:v>40.9</c:v>
                </c:pt>
                <c:pt idx="2414">
                  <c:v>41.1</c:v>
                </c:pt>
                <c:pt idx="2415">
                  <c:v>41.1</c:v>
                </c:pt>
                <c:pt idx="2416">
                  <c:v>41</c:v>
                </c:pt>
                <c:pt idx="2417">
                  <c:v>41</c:v>
                </c:pt>
                <c:pt idx="2418">
                  <c:v>41.1</c:v>
                </c:pt>
                <c:pt idx="2419">
                  <c:v>41.2</c:v>
                </c:pt>
                <c:pt idx="2420">
                  <c:v>41.3</c:v>
                </c:pt>
                <c:pt idx="2421">
                  <c:v>41.3</c:v>
                </c:pt>
                <c:pt idx="2422">
                  <c:v>41.3</c:v>
                </c:pt>
                <c:pt idx="2423">
                  <c:v>41.4</c:v>
                </c:pt>
                <c:pt idx="2424">
                  <c:v>41.3</c:v>
                </c:pt>
                <c:pt idx="2425">
                  <c:v>41.3</c:v>
                </c:pt>
                <c:pt idx="2426">
                  <c:v>41.2</c:v>
                </c:pt>
                <c:pt idx="2427">
                  <c:v>41</c:v>
                </c:pt>
                <c:pt idx="2428">
                  <c:v>40.6</c:v>
                </c:pt>
                <c:pt idx="2429">
                  <c:v>40.1</c:v>
                </c:pt>
                <c:pt idx="2430">
                  <c:v>39.700000000000003</c:v>
                </c:pt>
                <c:pt idx="2431">
                  <c:v>39.4</c:v>
                </c:pt>
                <c:pt idx="2432">
                  <c:v>39.200000000000003</c:v>
                </c:pt>
                <c:pt idx="2433">
                  <c:v>39.200000000000003</c:v>
                </c:pt>
                <c:pt idx="2434">
                  <c:v>39.299999999999997</c:v>
                </c:pt>
                <c:pt idx="2435">
                  <c:v>39.200000000000003</c:v>
                </c:pt>
                <c:pt idx="2436">
                  <c:v>38.9</c:v>
                </c:pt>
                <c:pt idx="2437">
                  <c:v>38.6</c:v>
                </c:pt>
                <c:pt idx="2438">
                  <c:v>38.9</c:v>
                </c:pt>
                <c:pt idx="2439">
                  <c:v>38.799999999999997</c:v>
                </c:pt>
                <c:pt idx="2440">
                  <c:v>38.6</c:v>
                </c:pt>
                <c:pt idx="2441">
                  <c:v>38.6</c:v>
                </c:pt>
                <c:pt idx="2442">
                  <c:v>38.6</c:v>
                </c:pt>
                <c:pt idx="2443">
                  <c:v>38.5</c:v>
                </c:pt>
                <c:pt idx="2444">
                  <c:v>38.299999999999997</c:v>
                </c:pt>
                <c:pt idx="2445">
                  <c:v>37.9</c:v>
                </c:pt>
                <c:pt idx="2446">
                  <c:v>37.6</c:v>
                </c:pt>
                <c:pt idx="2447">
                  <c:v>37.1</c:v>
                </c:pt>
                <c:pt idx="2448">
                  <c:v>36.700000000000003</c:v>
                </c:pt>
                <c:pt idx="2449">
                  <c:v>36.5</c:v>
                </c:pt>
                <c:pt idx="2450">
                  <c:v>36.4</c:v>
                </c:pt>
                <c:pt idx="2451">
                  <c:v>36.200000000000003</c:v>
                </c:pt>
                <c:pt idx="2452">
                  <c:v>35.9</c:v>
                </c:pt>
                <c:pt idx="2453">
                  <c:v>35.9</c:v>
                </c:pt>
                <c:pt idx="2454">
                  <c:v>36</c:v>
                </c:pt>
                <c:pt idx="2455">
                  <c:v>36</c:v>
                </c:pt>
                <c:pt idx="2456">
                  <c:v>35.9</c:v>
                </c:pt>
                <c:pt idx="2457">
                  <c:v>35.700000000000003</c:v>
                </c:pt>
                <c:pt idx="2458">
                  <c:v>35.4</c:v>
                </c:pt>
                <c:pt idx="2459">
                  <c:v>35.299999999999997</c:v>
                </c:pt>
                <c:pt idx="2460">
                  <c:v>35.299999999999997</c:v>
                </c:pt>
                <c:pt idx="2461">
                  <c:v>35.299999999999997</c:v>
                </c:pt>
                <c:pt idx="2462">
                  <c:v>35.299999999999997</c:v>
                </c:pt>
                <c:pt idx="2463">
                  <c:v>35.4</c:v>
                </c:pt>
                <c:pt idx="2464">
                  <c:v>35.700000000000003</c:v>
                </c:pt>
                <c:pt idx="2465">
                  <c:v>35.9</c:v>
                </c:pt>
                <c:pt idx="2466">
                  <c:v>36.1</c:v>
                </c:pt>
                <c:pt idx="2467">
                  <c:v>36</c:v>
                </c:pt>
                <c:pt idx="2468">
                  <c:v>36.1</c:v>
                </c:pt>
                <c:pt idx="2469">
                  <c:v>36.4</c:v>
                </c:pt>
                <c:pt idx="2470">
                  <c:v>36.5</c:v>
                </c:pt>
                <c:pt idx="2471">
                  <c:v>36.6</c:v>
                </c:pt>
                <c:pt idx="2472">
                  <c:v>36.6</c:v>
                </c:pt>
                <c:pt idx="2473">
                  <c:v>36.6</c:v>
                </c:pt>
                <c:pt idx="2474">
                  <c:v>36.700000000000003</c:v>
                </c:pt>
                <c:pt idx="2475">
                  <c:v>36.6</c:v>
                </c:pt>
                <c:pt idx="2476">
                  <c:v>36.4</c:v>
                </c:pt>
                <c:pt idx="2477">
                  <c:v>36.299999999999997</c:v>
                </c:pt>
                <c:pt idx="2478">
                  <c:v>36.200000000000003</c:v>
                </c:pt>
                <c:pt idx="2479">
                  <c:v>36.1</c:v>
                </c:pt>
                <c:pt idx="2480">
                  <c:v>36</c:v>
                </c:pt>
                <c:pt idx="2481">
                  <c:v>36.1</c:v>
                </c:pt>
                <c:pt idx="2482">
                  <c:v>36.299999999999997</c:v>
                </c:pt>
                <c:pt idx="2483">
                  <c:v>36.799999999999997</c:v>
                </c:pt>
                <c:pt idx="2484">
                  <c:v>37.200000000000003</c:v>
                </c:pt>
                <c:pt idx="2485">
                  <c:v>37.200000000000003</c:v>
                </c:pt>
                <c:pt idx="2486">
                  <c:v>37.1</c:v>
                </c:pt>
                <c:pt idx="2487">
                  <c:v>36.9</c:v>
                </c:pt>
                <c:pt idx="2488">
                  <c:v>36.5</c:v>
                </c:pt>
                <c:pt idx="2489">
                  <c:v>36.299999999999997</c:v>
                </c:pt>
                <c:pt idx="2490">
                  <c:v>36.299999999999997</c:v>
                </c:pt>
                <c:pt idx="2491">
                  <c:v>36.299999999999997</c:v>
                </c:pt>
                <c:pt idx="2492">
                  <c:v>36.299999999999997</c:v>
                </c:pt>
                <c:pt idx="2493">
                  <c:v>36.5</c:v>
                </c:pt>
                <c:pt idx="2494">
                  <c:v>36.6</c:v>
                </c:pt>
                <c:pt idx="2495">
                  <c:v>36.4</c:v>
                </c:pt>
                <c:pt idx="2496">
                  <c:v>36.5</c:v>
                </c:pt>
                <c:pt idx="2497">
                  <c:v>36.799999999999997</c:v>
                </c:pt>
                <c:pt idx="2498">
                  <c:v>36.5</c:v>
                </c:pt>
                <c:pt idx="2499">
                  <c:v>35.799999999999997</c:v>
                </c:pt>
                <c:pt idx="2500">
                  <c:v>35.5</c:v>
                </c:pt>
                <c:pt idx="2501">
                  <c:v>35.6</c:v>
                </c:pt>
                <c:pt idx="2502">
                  <c:v>35.4</c:v>
                </c:pt>
                <c:pt idx="2503">
                  <c:v>35.6</c:v>
                </c:pt>
                <c:pt idx="2504">
                  <c:v>35.9</c:v>
                </c:pt>
                <c:pt idx="2505">
                  <c:v>35.5</c:v>
                </c:pt>
                <c:pt idx="2506">
                  <c:v>35.1</c:v>
                </c:pt>
                <c:pt idx="2507">
                  <c:v>35.299999999999997</c:v>
                </c:pt>
                <c:pt idx="2508">
                  <c:v>35.4</c:v>
                </c:pt>
                <c:pt idx="2509">
                  <c:v>35.700000000000003</c:v>
                </c:pt>
                <c:pt idx="2510">
                  <c:v>36.200000000000003</c:v>
                </c:pt>
                <c:pt idx="2511">
                  <c:v>36.6</c:v>
                </c:pt>
                <c:pt idx="2512">
                  <c:v>36.6</c:v>
                </c:pt>
                <c:pt idx="2513">
                  <c:v>36.700000000000003</c:v>
                </c:pt>
                <c:pt idx="2514">
                  <c:v>37.200000000000003</c:v>
                </c:pt>
                <c:pt idx="2515">
                  <c:v>37.200000000000003</c:v>
                </c:pt>
                <c:pt idx="2516">
                  <c:v>37.1</c:v>
                </c:pt>
                <c:pt idx="2517">
                  <c:v>36.9</c:v>
                </c:pt>
                <c:pt idx="2518">
                  <c:v>37</c:v>
                </c:pt>
                <c:pt idx="2519">
                  <c:v>37.700000000000003</c:v>
                </c:pt>
                <c:pt idx="2520">
                  <c:v>38.299999999999997</c:v>
                </c:pt>
                <c:pt idx="2521">
                  <c:v>38.4</c:v>
                </c:pt>
                <c:pt idx="2522">
                  <c:v>38.299999999999997</c:v>
                </c:pt>
                <c:pt idx="2523">
                  <c:v>38.200000000000003</c:v>
                </c:pt>
                <c:pt idx="2524">
                  <c:v>37.6</c:v>
                </c:pt>
                <c:pt idx="2525">
                  <c:v>37.200000000000003</c:v>
                </c:pt>
                <c:pt idx="2526">
                  <c:v>37.1</c:v>
                </c:pt>
                <c:pt idx="2527">
                  <c:v>37</c:v>
                </c:pt>
                <c:pt idx="2528">
                  <c:v>36.799999999999997</c:v>
                </c:pt>
                <c:pt idx="2529">
                  <c:v>36.5</c:v>
                </c:pt>
                <c:pt idx="2530">
                  <c:v>36.4</c:v>
                </c:pt>
                <c:pt idx="2531">
                  <c:v>36.700000000000003</c:v>
                </c:pt>
                <c:pt idx="2532">
                  <c:v>36.799999999999997</c:v>
                </c:pt>
                <c:pt idx="2533">
                  <c:v>36.700000000000003</c:v>
                </c:pt>
                <c:pt idx="2534">
                  <c:v>36.299999999999997</c:v>
                </c:pt>
                <c:pt idx="2535">
                  <c:v>36.200000000000003</c:v>
                </c:pt>
                <c:pt idx="2536">
                  <c:v>36.4</c:v>
                </c:pt>
                <c:pt idx="2537">
                  <c:v>36.5</c:v>
                </c:pt>
                <c:pt idx="2538">
                  <c:v>36.5</c:v>
                </c:pt>
                <c:pt idx="2539">
                  <c:v>36.6</c:v>
                </c:pt>
                <c:pt idx="2540">
                  <c:v>36.6</c:v>
                </c:pt>
                <c:pt idx="2541">
                  <c:v>36.5</c:v>
                </c:pt>
                <c:pt idx="2542">
                  <c:v>36</c:v>
                </c:pt>
                <c:pt idx="2543">
                  <c:v>35.799999999999997</c:v>
                </c:pt>
                <c:pt idx="2544">
                  <c:v>36.200000000000003</c:v>
                </c:pt>
                <c:pt idx="2545">
                  <c:v>36.9</c:v>
                </c:pt>
                <c:pt idx="2546">
                  <c:v>37</c:v>
                </c:pt>
                <c:pt idx="2547">
                  <c:v>36.799999999999997</c:v>
                </c:pt>
                <c:pt idx="2548">
                  <c:v>36.6</c:v>
                </c:pt>
                <c:pt idx="2549">
                  <c:v>36.6</c:v>
                </c:pt>
                <c:pt idx="2550">
                  <c:v>37</c:v>
                </c:pt>
                <c:pt idx="2551">
                  <c:v>37.700000000000003</c:v>
                </c:pt>
                <c:pt idx="2552">
                  <c:v>37.700000000000003</c:v>
                </c:pt>
                <c:pt idx="2553">
                  <c:v>37</c:v>
                </c:pt>
                <c:pt idx="2554">
                  <c:v>36.9</c:v>
                </c:pt>
                <c:pt idx="2555">
                  <c:v>37.200000000000003</c:v>
                </c:pt>
                <c:pt idx="2556">
                  <c:v>37.299999999999997</c:v>
                </c:pt>
                <c:pt idx="2557">
                  <c:v>37</c:v>
                </c:pt>
                <c:pt idx="2558">
                  <c:v>36.799999999999997</c:v>
                </c:pt>
                <c:pt idx="2559">
                  <c:v>36.799999999999997</c:v>
                </c:pt>
                <c:pt idx="2560">
                  <c:v>37.200000000000003</c:v>
                </c:pt>
                <c:pt idx="2561">
                  <c:v>37.700000000000003</c:v>
                </c:pt>
                <c:pt idx="2562">
                  <c:v>38.1</c:v>
                </c:pt>
                <c:pt idx="2563">
                  <c:v>38.1</c:v>
                </c:pt>
                <c:pt idx="2564">
                  <c:v>38.200000000000003</c:v>
                </c:pt>
                <c:pt idx="2565">
                  <c:v>38.299999999999997</c:v>
                </c:pt>
                <c:pt idx="2566">
                  <c:v>38.299999999999997</c:v>
                </c:pt>
                <c:pt idx="2567">
                  <c:v>38.6</c:v>
                </c:pt>
                <c:pt idx="2568">
                  <c:v>38.700000000000003</c:v>
                </c:pt>
                <c:pt idx="2569">
                  <c:v>38.799999999999997</c:v>
                </c:pt>
                <c:pt idx="2570">
                  <c:v>38.9</c:v>
                </c:pt>
                <c:pt idx="2571">
                  <c:v>38.9</c:v>
                </c:pt>
                <c:pt idx="2572">
                  <c:v>39.1</c:v>
                </c:pt>
                <c:pt idx="2573">
                  <c:v>39.299999999999997</c:v>
                </c:pt>
                <c:pt idx="2574">
                  <c:v>39.4</c:v>
                </c:pt>
                <c:pt idx="2575">
                  <c:v>39.6</c:v>
                </c:pt>
                <c:pt idx="2576">
                  <c:v>39.700000000000003</c:v>
                </c:pt>
                <c:pt idx="2577">
                  <c:v>39.9</c:v>
                </c:pt>
                <c:pt idx="2578">
                  <c:v>40</c:v>
                </c:pt>
                <c:pt idx="2579">
                  <c:v>40.1</c:v>
                </c:pt>
                <c:pt idx="2580">
                  <c:v>40.1</c:v>
                </c:pt>
                <c:pt idx="2581">
                  <c:v>40.1</c:v>
                </c:pt>
                <c:pt idx="2582">
                  <c:v>40.1</c:v>
                </c:pt>
                <c:pt idx="2583">
                  <c:v>40.200000000000003</c:v>
                </c:pt>
                <c:pt idx="2584">
                  <c:v>40.299999999999997</c:v>
                </c:pt>
                <c:pt idx="2585">
                  <c:v>40.4</c:v>
                </c:pt>
                <c:pt idx="2586">
                  <c:v>40.5</c:v>
                </c:pt>
                <c:pt idx="2587">
                  <c:v>40.4</c:v>
                </c:pt>
                <c:pt idx="2588">
                  <c:v>40.4</c:v>
                </c:pt>
                <c:pt idx="2589">
                  <c:v>40.299999999999997</c:v>
                </c:pt>
                <c:pt idx="2590">
                  <c:v>40.299999999999997</c:v>
                </c:pt>
                <c:pt idx="2591">
                  <c:v>40.200000000000003</c:v>
                </c:pt>
                <c:pt idx="2592">
                  <c:v>40.1</c:v>
                </c:pt>
                <c:pt idx="2593">
                  <c:v>40.1</c:v>
                </c:pt>
                <c:pt idx="2594">
                  <c:v>40.1</c:v>
                </c:pt>
                <c:pt idx="2595">
                  <c:v>40.1</c:v>
                </c:pt>
                <c:pt idx="2596">
                  <c:v>39.9</c:v>
                </c:pt>
                <c:pt idx="2597">
                  <c:v>39.799999999999997</c:v>
                </c:pt>
                <c:pt idx="2598">
                  <c:v>39.799999999999997</c:v>
                </c:pt>
                <c:pt idx="2599">
                  <c:v>39.9</c:v>
                </c:pt>
                <c:pt idx="2600">
                  <c:v>40.1</c:v>
                </c:pt>
                <c:pt idx="2601">
                  <c:v>40.200000000000003</c:v>
                </c:pt>
                <c:pt idx="2602">
                  <c:v>40.299999999999997</c:v>
                </c:pt>
                <c:pt idx="2603">
                  <c:v>40.4</c:v>
                </c:pt>
                <c:pt idx="2604">
                  <c:v>40.5</c:v>
                </c:pt>
                <c:pt idx="2605">
                  <c:v>40.5</c:v>
                </c:pt>
                <c:pt idx="2606">
                  <c:v>40.6</c:v>
                </c:pt>
                <c:pt idx="2607">
                  <c:v>40.6</c:v>
                </c:pt>
                <c:pt idx="2608">
                  <c:v>40.6</c:v>
                </c:pt>
                <c:pt idx="2609">
                  <c:v>40.700000000000003</c:v>
                </c:pt>
                <c:pt idx="2610">
                  <c:v>40.799999999999997</c:v>
                </c:pt>
                <c:pt idx="2611">
                  <c:v>40.799999999999997</c:v>
                </c:pt>
                <c:pt idx="2612">
                  <c:v>40.700000000000003</c:v>
                </c:pt>
                <c:pt idx="2613">
                  <c:v>40.6</c:v>
                </c:pt>
                <c:pt idx="2614">
                  <c:v>40.6</c:v>
                </c:pt>
                <c:pt idx="2615">
                  <c:v>40.5</c:v>
                </c:pt>
                <c:pt idx="2616">
                  <c:v>40.4</c:v>
                </c:pt>
                <c:pt idx="2617">
                  <c:v>40.5</c:v>
                </c:pt>
                <c:pt idx="2618">
                  <c:v>40.6</c:v>
                </c:pt>
                <c:pt idx="2619">
                  <c:v>40.200000000000003</c:v>
                </c:pt>
                <c:pt idx="2620">
                  <c:v>40.1</c:v>
                </c:pt>
                <c:pt idx="2621">
                  <c:v>40</c:v>
                </c:pt>
                <c:pt idx="2622">
                  <c:v>40</c:v>
                </c:pt>
                <c:pt idx="2623">
                  <c:v>40</c:v>
                </c:pt>
                <c:pt idx="2624">
                  <c:v>40</c:v>
                </c:pt>
                <c:pt idx="2625">
                  <c:v>40</c:v>
                </c:pt>
                <c:pt idx="2626">
                  <c:v>39.799999999999997</c:v>
                </c:pt>
                <c:pt idx="2627">
                  <c:v>39.799999999999997</c:v>
                </c:pt>
                <c:pt idx="2628">
                  <c:v>39.700000000000003</c:v>
                </c:pt>
                <c:pt idx="2629">
                  <c:v>39.6</c:v>
                </c:pt>
                <c:pt idx="2630">
                  <c:v>39.6</c:v>
                </c:pt>
                <c:pt idx="2631">
                  <c:v>39.6</c:v>
                </c:pt>
                <c:pt idx="2632">
                  <c:v>39.700000000000003</c:v>
                </c:pt>
                <c:pt idx="2633">
                  <c:v>39.799999999999997</c:v>
                </c:pt>
                <c:pt idx="2634">
                  <c:v>39.9</c:v>
                </c:pt>
                <c:pt idx="2635">
                  <c:v>40</c:v>
                </c:pt>
                <c:pt idx="2636">
                  <c:v>40.1</c:v>
                </c:pt>
                <c:pt idx="2637">
                  <c:v>40</c:v>
                </c:pt>
                <c:pt idx="2638">
                  <c:v>40</c:v>
                </c:pt>
                <c:pt idx="2639">
                  <c:v>39.9</c:v>
                </c:pt>
                <c:pt idx="2640">
                  <c:v>39.700000000000003</c:v>
                </c:pt>
                <c:pt idx="2641">
                  <c:v>39.700000000000003</c:v>
                </c:pt>
                <c:pt idx="2642">
                  <c:v>39.799999999999997</c:v>
                </c:pt>
                <c:pt idx="2643">
                  <c:v>39.6</c:v>
                </c:pt>
                <c:pt idx="2644">
                  <c:v>39.6</c:v>
                </c:pt>
                <c:pt idx="2645">
                  <c:v>39.700000000000003</c:v>
                </c:pt>
                <c:pt idx="2646">
                  <c:v>39.5</c:v>
                </c:pt>
                <c:pt idx="2647">
                  <c:v>39.200000000000003</c:v>
                </c:pt>
                <c:pt idx="2648">
                  <c:v>39.1</c:v>
                </c:pt>
                <c:pt idx="2649">
                  <c:v>39.200000000000003</c:v>
                </c:pt>
                <c:pt idx="2650">
                  <c:v>39.700000000000003</c:v>
                </c:pt>
                <c:pt idx="2651">
                  <c:v>39.700000000000003</c:v>
                </c:pt>
                <c:pt idx="2652">
                  <c:v>39.6</c:v>
                </c:pt>
                <c:pt idx="2653">
                  <c:v>39.6</c:v>
                </c:pt>
                <c:pt idx="2654">
                  <c:v>39.6</c:v>
                </c:pt>
                <c:pt idx="2655">
                  <c:v>39.6</c:v>
                </c:pt>
                <c:pt idx="2656">
                  <c:v>39.4</c:v>
                </c:pt>
                <c:pt idx="2657">
                  <c:v>39.200000000000003</c:v>
                </c:pt>
                <c:pt idx="2658">
                  <c:v>38.799999999999997</c:v>
                </c:pt>
                <c:pt idx="2659">
                  <c:v>38.1</c:v>
                </c:pt>
                <c:pt idx="2660">
                  <c:v>37.700000000000003</c:v>
                </c:pt>
                <c:pt idx="2661">
                  <c:v>37.700000000000003</c:v>
                </c:pt>
                <c:pt idx="2662">
                  <c:v>38.1</c:v>
                </c:pt>
                <c:pt idx="2663">
                  <c:v>38.5</c:v>
                </c:pt>
                <c:pt idx="2664">
                  <c:v>38.9</c:v>
                </c:pt>
                <c:pt idx="2665">
                  <c:v>39</c:v>
                </c:pt>
                <c:pt idx="2666">
                  <c:v>39.1</c:v>
                </c:pt>
                <c:pt idx="2667">
                  <c:v>39.5</c:v>
                </c:pt>
                <c:pt idx="2668">
                  <c:v>39.5</c:v>
                </c:pt>
                <c:pt idx="2669">
                  <c:v>39.799999999999997</c:v>
                </c:pt>
                <c:pt idx="2670">
                  <c:v>40.1</c:v>
                </c:pt>
                <c:pt idx="2671">
                  <c:v>40.1</c:v>
                </c:pt>
                <c:pt idx="2672">
                  <c:v>40.200000000000003</c:v>
                </c:pt>
                <c:pt idx="2673">
                  <c:v>40.1</c:v>
                </c:pt>
                <c:pt idx="2674">
                  <c:v>39.9</c:v>
                </c:pt>
                <c:pt idx="2675">
                  <c:v>39.9</c:v>
                </c:pt>
                <c:pt idx="2676">
                  <c:v>40</c:v>
                </c:pt>
                <c:pt idx="2677">
                  <c:v>40.4</c:v>
                </c:pt>
                <c:pt idx="2678">
                  <c:v>40.6</c:v>
                </c:pt>
                <c:pt idx="2679">
                  <c:v>40.9</c:v>
                </c:pt>
                <c:pt idx="2680">
                  <c:v>41</c:v>
                </c:pt>
                <c:pt idx="2681">
                  <c:v>40.9</c:v>
                </c:pt>
                <c:pt idx="2682">
                  <c:v>40.700000000000003</c:v>
                </c:pt>
                <c:pt idx="2683">
                  <c:v>40.6</c:v>
                </c:pt>
                <c:pt idx="2684">
                  <c:v>40.5</c:v>
                </c:pt>
                <c:pt idx="2685">
                  <c:v>40.4</c:v>
                </c:pt>
                <c:pt idx="2686">
                  <c:v>40.4</c:v>
                </c:pt>
                <c:pt idx="2687">
                  <c:v>40.5</c:v>
                </c:pt>
                <c:pt idx="2688">
                  <c:v>40.5</c:v>
                </c:pt>
                <c:pt idx="2689">
                  <c:v>40.4</c:v>
                </c:pt>
                <c:pt idx="2690">
                  <c:v>40.4</c:v>
                </c:pt>
                <c:pt idx="2691">
                  <c:v>40.4</c:v>
                </c:pt>
                <c:pt idx="2692">
                  <c:v>40.5</c:v>
                </c:pt>
                <c:pt idx="2693">
                  <c:v>40.6</c:v>
                </c:pt>
                <c:pt idx="2694">
                  <c:v>40.6</c:v>
                </c:pt>
                <c:pt idx="2695">
                  <c:v>40.799999999999997</c:v>
                </c:pt>
                <c:pt idx="2696">
                  <c:v>40.9</c:v>
                </c:pt>
                <c:pt idx="2697">
                  <c:v>41</c:v>
                </c:pt>
                <c:pt idx="2698">
                  <c:v>41.3</c:v>
                </c:pt>
                <c:pt idx="2699">
                  <c:v>41.6</c:v>
                </c:pt>
                <c:pt idx="2700">
                  <c:v>41.4</c:v>
                </c:pt>
                <c:pt idx="2701">
                  <c:v>40.9</c:v>
                </c:pt>
                <c:pt idx="2702">
                  <c:v>40.9</c:v>
                </c:pt>
                <c:pt idx="2703">
                  <c:v>41</c:v>
                </c:pt>
                <c:pt idx="2704">
                  <c:v>41.3</c:v>
                </c:pt>
                <c:pt idx="2705">
                  <c:v>41.5</c:v>
                </c:pt>
                <c:pt idx="2706">
                  <c:v>41.2</c:v>
                </c:pt>
                <c:pt idx="2707">
                  <c:v>41.1</c:v>
                </c:pt>
                <c:pt idx="2708">
                  <c:v>41.4</c:v>
                </c:pt>
                <c:pt idx="2709">
                  <c:v>41.5</c:v>
                </c:pt>
                <c:pt idx="2710">
                  <c:v>41.4</c:v>
                </c:pt>
                <c:pt idx="2711">
                  <c:v>41.5</c:v>
                </c:pt>
                <c:pt idx="2712">
                  <c:v>41.7</c:v>
                </c:pt>
                <c:pt idx="2713">
                  <c:v>41.4</c:v>
                </c:pt>
                <c:pt idx="2714">
                  <c:v>41.1</c:v>
                </c:pt>
                <c:pt idx="2715">
                  <c:v>41.1</c:v>
                </c:pt>
                <c:pt idx="2716">
                  <c:v>41.4</c:v>
                </c:pt>
                <c:pt idx="2717">
                  <c:v>41.4</c:v>
                </c:pt>
                <c:pt idx="2718">
                  <c:v>41.2</c:v>
                </c:pt>
                <c:pt idx="2719">
                  <c:v>41</c:v>
                </c:pt>
                <c:pt idx="2720">
                  <c:v>41.4</c:v>
                </c:pt>
                <c:pt idx="2721">
                  <c:v>41.9</c:v>
                </c:pt>
                <c:pt idx="2722">
                  <c:v>41.6</c:v>
                </c:pt>
                <c:pt idx="2723">
                  <c:v>41.5</c:v>
                </c:pt>
                <c:pt idx="2724">
                  <c:v>41.5</c:v>
                </c:pt>
                <c:pt idx="2725">
                  <c:v>41.1</c:v>
                </c:pt>
                <c:pt idx="2726">
                  <c:v>40.5</c:v>
                </c:pt>
                <c:pt idx="2727">
                  <c:v>40.5</c:v>
                </c:pt>
                <c:pt idx="2728">
                  <c:v>40.9</c:v>
                </c:pt>
                <c:pt idx="2729">
                  <c:v>40.9</c:v>
                </c:pt>
                <c:pt idx="2730">
                  <c:v>41.2</c:v>
                </c:pt>
                <c:pt idx="2731">
                  <c:v>41.5</c:v>
                </c:pt>
                <c:pt idx="2732">
                  <c:v>42.1</c:v>
                </c:pt>
                <c:pt idx="2733">
                  <c:v>42.3</c:v>
                </c:pt>
                <c:pt idx="2734">
                  <c:v>42.3</c:v>
                </c:pt>
                <c:pt idx="2735">
                  <c:v>42.3</c:v>
                </c:pt>
                <c:pt idx="2736">
                  <c:v>42.2</c:v>
                </c:pt>
                <c:pt idx="2737">
                  <c:v>42.1</c:v>
                </c:pt>
                <c:pt idx="2738">
                  <c:v>42</c:v>
                </c:pt>
                <c:pt idx="2739">
                  <c:v>41.8</c:v>
                </c:pt>
                <c:pt idx="2740">
                  <c:v>41.7</c:v>
                </c:pt>
                <c:pt idx="2741">
                  <c:v>41.4</c:v>
                </c:pt>
                <c:pt idx="2742">
                  <c:v>41.1</c:v>
                </c:pt>
                <c:pt idx="2743">
                  <c:v>41.1</c:v>
                </c:pt>
                <c:pt idx="2744">
                  <c:v>41.4</c:v>
                </c:pt>
                <c:pt idx="2745">
                  <c:v>41.8</c:v>
                </c:pt>
                <c:pt idx="2746">
                  <c:v>42.1</c:v>
                </c:pt>
                <c:pt idx="2747">
                  <c:v>42.4</c:v>
                </c:pt>
                <c:pt idx="2748">
                  <c:v>42.6</c:v>
                </c:pt>
                <c:pt idx="2749">
                  <c:v>42.7</c:v>
                </c:pt>
                <c:pt idx="2750">
                  <c:v>42.9</c:v>
                </c:pt>
                <c:pt idx="2751">
                  <c:v>43</c:v>
                </c:pt>
                <c:pt idx="2752">
                  <c:v>43.3</c:v>
                </c:pt>
                <c:pt idx="2753">
                  <c:v>43.6</c:v>
                </c:pt>
                <c:pt idx="2754">
                  <c:v>43.7</c:v>
                </c:pt>
                <c:pt idx="2755">
                  <c:v>43.7</c:v>
                </c:pt>
                <c:pt idx="2756">
                  <c:v>43.7</c:v>
                </c:pt>
                <c:pt idx="2757">
                  <c:v>43.9</c:v>
                </c:pt>
                <c:pt idx="2758">
                  <c:v>43.9</c:v>
                </c:pt>
                <c:pt idx="2759">
                  <c:v>43.9</c:v>
                </c:pt>
                <c:pt idx="2760">
                  <c:v>43.9</c:v>
                </c:pt>
                <c:pt idx="2761">
                  <c:v>43.8</c:v>
                </c:pt>
                <c:pt idx="2762">
                  <c:v>43.8</c:v>
                </c:pt>
                <c:pt idx="2763">
                  <c:v>43.7</c:v>
                </c:pt>
                <c:pt idx="2764">
                  <c:v>43.6</c:v>
                </c:pt>
                <c:pt idx="2765">
                  <c:v>43.6</c:v>
                </c:pt>
                <c:pt idx="2766">
                  <c:v>43.6</c:v>
                </c:pt>
                <c:pt idx="2767">
                  <c:v>43.6</c:v>
                </c:pt>
                <c:pt idx="2768">
                  <c:v>43.5</c:v>
                </c:pt>
                <c:pt idx="2769">
                  <c:v>43.4</c:v>
                </c:pt>
                <c:pt idx="2770">
                  <c:v>43.4</c:v>
                </c:pt>
                <c:pt idx="2771">
                  <c:v>43.6</c:v>
                </c:pt>
                <c:pt idx="2772">
                  <c:v>43.7</c:v>
                </c:pt>
                <c:pt idx="2773">
                  <c:v>43.7</c:v>
                </c:pt>
                <c:pt idx="2774">
                  <c:v>43.6</c:v>
                </c:pt>
                <c:pt idx="2775">
                  <c:v>43.6</c:v>
                </c:pt>
                <c:pt idx="2776">
                  <c:v>43.9</c:v>
                </c:pt>
                <c:pt idx="2777">
                  <c:v>44.1</c:v>
                </c:pt>
                <c:pt idx="2778">
                  <c:v>44.3</c:v>
                </c:pt>
                <c:pt idx="2779">
                  <c:v>44.3</c:v>
                </c:pt>
                <c:pt idx="2780">
                  <c:v>44.3</c:v>
                </c:pt>
                <c:pt idx="2781">
                  <c:v>44.5</c:v>
                </c:pt>
                <c:pt idx="2782">
                  <c:v>44.6</c:v>
                </c:pt>
                <c:pt idx="2783">
                  <c:v>44.7</c:v>
                </c:pt>
                <c:pt idx="2784">
                  <c:v>44.8</c:v>
                </c:pt>
                <c:pt idx="2785">
                  <c:v>44.9</c:v>
                </c:pt>
                <c:pt idx="2786">
                  <c:v>45</c:v>
                </c:pt>
                <c:pt idx="2787">
                  <c:v>45.2</c:v>
                </c:pt>
                <c:pt idx="2788">
                  <c:v>45.6</c:v>
                </c:pt>
                <c:pt idx="2789">
                  <c:v>45.8</c:v>
                </c:pt>
                <c:pt idx="2790">
                  <c:v>46</c:v>
                </c:pt>
                <c:pt idx="2791">
                  <c:v>46.1</c:v>
                </c:pt>
                <c:pt idx="2792">
                  <c:v>46</c:v>
                </c:pt>
                <c:pt idx="2793">
                  <c:v>46</c:v>
                </c:pt>
                <c:pt idx="2794">
                  <c:v>46.1</c:v>
                </c:pt>
                <c:pt idx="2795">
                  <c:v>46.2</c:v>
                </c:pt>
                <c:pt idx="2796">
                  <c:v>46.2</c:v>
                </c:pt>
                <c:pt idx="2797">
                  <c:v>46.2</c:v>
                </c:pt>
                <c:pt idx="2798">
                  <c:v>46.1</c:v>
                </c:pt>
                <c:pt idx="2799">
                  <c:v>45.8</c:v>
                </c:pt>
                <c:pt idx="2800">
                  <c:v>45.7</c:v>
                </c:pt>
                <c:pt idx="2801">
                  <c:v>45.6</c:v>
                </c:pt>
                <c:pt idx="2802">
                  <c:v>45.6</c:v>
                </c:pt>
                <c:pt idx="2803">
                  <c:v>45.6</c:v>
                </c:pt>
                <c:pt idx="2804">
                  <c:v>45.6</c:v>
                </c:pt>
                <c:pt idx="2805">
                  <c:v>45.5</c:v>
                </c:pt>
                <c:pt idx="2806">
                  <c:v>45.5</c:v>
                </c:pt>
                <c:pt idx="2807">
                  <c:v>45.4</c:v>
                </c:pt>
                <c:pt idx="2808">
                  <c:v>45.2</c:v>
                </c:pt>
                <c:pt idx="2809">
                  <c:v>45</c:v>
                </c:pt>
                <c:pt idx="2810">
                  <c:v>45</c:v>
                </c:pt>
                <c:pt idx="2811">
                  <c:v>45.2</c:v>
                </c:pt>
                <c:pt idx="2812">
                  <c:v>45.5</c:v>
                </c:pt>
                <c:pt idx="2813">
                  <c:v>45.7</c:v>
                </c:pt>
                <c:pt idx="2814">
                  <c:v>45.6</c:v>
                </c:pt>
                <c:pt idx="2815">
                  <c:v>45.4</c:v>
                </c:pt>
                <c:pt idx="2816">
                  <c:v>45.2</c:v>
                </c:pt>
                <c:pt idx="2817">
                  <c:v>45.2</c:v>
                </c:pt>
                <c:pt idx="2818">
                  <c:v>45.2</c:v>
                </c:pt>
                <c:pt idx="2819">
                  <c:v>45.3</c:v>
                </c:pt>
                <c:pt idx="2820">
                  <c:v>45.4</c:v>
                </c:pt>
                <c:pt idx="2821">
                  <c:v>45.4</c:v>
                </c:pt>
                <c:pt idx="2822">
                  <c:v>45.1</c:v>
                </c:pt>
                <c:pt idx="2823">
                  <c:v>45</c:v>
                </c:pt>
                <c:pt idx="2824">
                  <c:v>45.1</c:v>
                </c:pt>
                <c:pt idx="2825">
                  <c:v>44.4</c:v>
                </c:pt>
                <c:pt idx="2826">
                  <c:v>44.2</c:v>
                </c:pt>
                <c:pt idx="2827">
                  <c:v>44.6</c:v>
                </c:pt>
                <c:pt idx="2828">
                  <c:v>44.9</c:v>
                </c:pt>
                <c:pt idx="2829">
                  <c:v>44.2</c:v>
                </c:pt>
                <c:pt idx="2830">
                  <c:v>44</c:v>
                </c:pt>
                <c:pt idx="2831">
                  <c:v>44.5</c:v>
                </c:pt>
                <c:pt idx="2832">
                  <c:v>44.8</c:v>
                </c:pt>
                <c:pt idx="2833">
                  <c:v>44.7</c:v>
                </c:pt>
                <c:pt idx="2834">
                  <c:v>44.4</c:v>
                </c:pt>
                <c:pt idx="2835">
                  <c:v>44.2</c:v>
                </c:pt>
                <c:pt idx="2836">
                  <c:v>44.1</c:v>
                </c:pt>
                <c:pt idx="2837">
                  <c:v>44.1</c:v>
                </c:pt>
                <c:pt idx="2838">
                  <c:v>44.2</c:v>
                </c:pt>
                <c:pt idx="2839">
                  <c:v>44.3</c:v>
                </c:pt>
                <c:pt idx="2840">
                  <c:v>44.3</c:v>
                </c:pt>
                <c:pt idx="2841">
                  <c:v>44.1</c:v>
                </c:pt>
                <c:pt idx="2842">
                  <c:v>44.1</c:v>
                </c:pt>
                <c:pt idx="2843">
                  <c:v>44.1</c:v>
                </c:pt>
                <c:pt idx="2844">
                  <c:v>44.2</c:v>
                </c:pt>
                <c:pt idx="2845">
                  <c:v>44.3</c:v>
                </c:pt>
                <c:pt idx="2846">
                  <c:v>44.4</c:v>
                </c:pt>
                <c:pt idx="2847">
                  <c:v>44.5</c:v>
                </c:pt>
                <c:pt idx="2848">
                  <c:v>44.5</c:v>
                </c:pt>
                <c:pt idx="2849">
                  <c:v>44.5</c:v>
                </c:pt>
                <c:pt idx="2850">
                  <c:v>44.4</c:v>
                </c:pt>
                <c:pt idx="2851">
                  <c:v>44.4</c:v>
                </c:pt>
                <c:pt idx="2852">
                  <c:v>44.5</c:v>
                </c:pt>
                <c:pt idx="2853">
                  <c:v>44.5</c:v>
                </c:pt>
                <c:pt idx="2854">
                  <c:v>44.4</c:v>
                </c:pt>
                <c:pt idx="2855">
                  <c:v>44.3</c:v>
                </c:pt>
                <c:pt idx="2856">
                  <c:v>44.3</c:v>
                </c:pt>
                <c:pt idx="2857">
                  <c:v>44.4</c:v>
                </c:pt>
                <c:pt idx="2858">
                  <c:v>44.5</c:v>
                </c:pt>
                <c:pt idx="2859">
                  <c:v>44.5</c:v>
                </c:pt>
                <c:pt idx="2860">
                  <c:v>44.3</c:v>
                </c:pt>
                <c:pt idx="2861">
                  <c:v>44.2</c:v>
                </c:pt>
                <c:pt idx="2862">
                  <c:v>44.2</c:v>
                </c:pt>
                <c:pt idx="2863">
                  <c:v>44.2</c:v>
                </c:pt>
                <c:pt idx="2864">
                  <c:v>44.3</c:v>
                </c:pt>
                <c:pt idx="2865">
                  <c:v>44.3</c:v>
                </c:pt>
                <c:pt idx="2866">
                  <c:v>44.3</c:v>
                </c:pt>
                <c:pt idx="2867">
                  <c:v>44.2</c:v>
                </c:pt>
                <c:pt idx="2868">
                  <c:v>44.2</c:v>
                </c:pt>
                <c:pt idx="2869">
                  <c:v>44.3</c:v>
                </c:pt>
                <c:pt idx="2870">
                  <c:v>44.4</c:v>
                </c:pt>
                <c:pt idx="2871">
                  <c:v>44.4</c:v>
                </c:pt>
                <c:pt idx="2872">
                  <c:v>44.5</c:v>
                </c:pt>
                <c:pt idx="2873">
                  <c:v>44.6</c:v>
                </c:pt>
                <c:pt idx="2874">
                  <c:v>44.6</c:v>
                </c:pt>
                <c:pt idx="2875">
                  <c:v>44.7</c:v>
                </c:pt>
                <c:pt idx="2876">
                  <c:v>44.7</c:v>
                </c:pt>
                <c:pt idx="2877">
                  <c:v>44.7</c:v>
                </c:pt>
                <c:pt idx="2878">
                  <c:v>44.7</c:v>
                </c:pt>
                <c:pt idx="2879">
                  <c:v>44.7</c:v>
                </c:pt>
                <c:pt idx="2880">
                  <c:v>44.5</c:v>
                </c:pt>
                <c:pt idx="2881">
                  <c:v>44.3</c:v>
                </c:pt>
                <c:pt idx="2882">
                  <c:v>44.2</c:v>
                </c:pt>
                <c:pt idx="2883">
                  <c:v>44.2</c:v>
                </c:pt>
                <c:pt idx="2884">
                  <c:v>44.2</c:v>
                </c:pt>
                <c:pt idx="2885">
                  <c:v>44.2</c:v>
                </c:pt>
                <c:pt idx="2886">
                  <c:v>44</c:v>
                </c:pt>
                <c:pt idx="2887">
                  <c:v>43.8</c:v>
                </c:pt>
                <c:pt idx="2888">
                  <c:v>43.7</c:v>
                </c:pt>
                <c:pt idx="2889">
                  <c:v>43.5</c:v>
                </c:pt>
                <c:pt idx="2890">
                  <c:v>43.4</c:v>
                </c:pt>
                <c:pt idx="2891">
                  <c:v>43.3</c:v>
                </c:pt>
                <c:pt idx="2892">
                  <c:v>43.3</c:v>
                </c:pt>
                <c:pt idx="2893">
                  <c:v>43.3</c:v>
                </c:pt>
                <c:pt idx="2894">
                  <c:v>43.3</c:v>
                </c:pt>
                <c:pt idx="2895">
                  <c:v>43.3</c:v>
                </c:pt>
                <c:pt idx="2896">
                  <c:v>43.5</c:v>
                </c:pt>
                <c:pt idx="2897">
                  <c:v>43.4</c:v>
                </c:pt>
                <c:pt idx="2898">
                  <c:v>42.8</c:v>
                </c:pt>
                <c:pt idx="2899">
                  <c:v>42.1</c:v>
                </c:pt>
                <c:pt idx="2900">
                  <c:v>42.2</c:v>
                </c:pt>
                <c:pt idx="2901">
                  <c:v>43</c:v>
                </c:pt>
                <c:pt idx="2902">
                  <c:v>43.7</c:v>
                </c:pt>
                <c:pt idx="2903">
                  <c:v>44</c:v>
                </c:pt>
                <c:pt idx="2904">
                  <c:v>44.3</c:v>
                </c:pt>
                <c:pt idx="2905">
                  <c:v>44.5</c:v>
                </c:pt>
                <c:pt idx="2906">
                  <c:v>44.6</c:v>
                </c:pt>
                <c:pt idx="2907">
                  <c:v>44.7</c:v>
                </c:pt>
                <c:pt idx="2908">
                  <c:v>44.6</c:v>
                </c:pt>
                <c:pt idx="2909">
                  <c:v>44.5</c:v>
                </c:pt>
                <c:pt idx="2910">
                  <c:v>44.4</c:v>
                </c:pt>
                <c:pt idx="2911">
                  <c:v>44.2</c:v>
                </c:pt>
                <c:pt idx="2912">
                  <c:v>44</c:v>
                </c:pt>
                <c:pt idx="2913">
                  <c:v>43.8</c:v>
                </c:pt>
                <c:pt idx="2914">
                  <c:v>43.4</c:v>
                </c:pt>
                <c:pt idx="2915">
                  <c:v>43.2</c:v>
                </c:pt>
                <c:pt idx="2916">
                  <c:v>42.9</c:v>
                </c:pt>
                <c:pt idx="2917">
                  <c:v>42.6</c:v>
                </c:pt>
                <c:pt idx="2918">
                  <c:v>42.3</c:v>
                </c:pt>
                <c:pt idx="2919">
                  <c:v>42.2</c:v>
                </c:pt>
                <c:pt idx="2920">
                  <c:v>42.3</c:v>
                </c:pt>
                <c:pt idx="2921">
                  <c:v>42.4</c:v>
                </c:pt>
                <c:pt idx="2922">
                  <c:v>42.5</c:v>
                </c:pt>
                <c:pt idx="2923">
                  <c:v>42.6</c:v>
                </c:pt>
                <c:pt idx="2924">
                  <c:v>42.6</c:v>
                </c:pt>
                <c:pt idx="2925">
                  <c:v>42.7</c:v>
                </c:pt>
                <c:pt idx="2926">
                  <c:v>42.7</c:v>
                </c:pt>
                <c:pt idx="2927">
                  <c:v>42.7</c:v>
                </c:pt>
                <c:pt idx="2928">
                  <c:v>42.8</c:v>
                </c:pt>
                <c:pt idx="2929">
                  <c:v>42.9</c:v>
                </c:pt>
                <c:pt idx="2930">
                  <c:v>42.9</c:v>
                </c:pt>
                <c:pt idx="2931">
                  <c:v>43</c:v>
                </c:pt>
                <c:pt idx="2932">
                  <c:v>43.1</c:v>
                </c:pt>
                <c:pt idx="2933">
                  <c:v>43.1</c:v>
                </c:pt>
                <c:pt idx="2934">
                  <c:v>43.2</c:v>
                </c:pt>
                <c:pt idx="2935">
                  <c:v>43.2</c:v>
                </c:pt>
                <c:pt idx="2936">
                  <c:v>43.2</c:v>
                </c:pt>
                <c:pt idx="2937">
                  <c:v>43.1</c:v>
                </c:pt>
                <c:pt idx="2938">
                  <c:v>43.1</c:v>
                </c:pt>
                <c:pt idx="2939">
                  <c:v>43.1</c:v>
                </c:pt>
                <c:pt idx="2940">
                  <c:v>42.9</c:v>
                </c:pt>
                <c:pt idx="2941">
                  <c:v>42.5</c:v>
                </c:pt>
                <c:pt idx="2942">
                  <c:v>42.4</c:v>
                </c:pt>
                <c:pt idx="2943">
                  <c:v>42.2</c:v>
                </c:pt>
                <c:pt idx="2944">
                  <c:v>42.1</c:v>
                </c:pt>
                <c:pt idx="2945">
                  <c:v>41.9</c:v>
                </c:pt>
                <c:pt idx="2946">
                  <c:v>41.9</c:v>
                </c:pt>
                <c:pt idx="2947">
                  <c:v>41.9</c:v>
                </c:pt>
                <c:pt idx="2948">
                  <c:v>41.8</c:v>
                </c:pt>
                <c:pt idx="2949">
                  <c:v>41.2</c:v>
                </c:pt>
                <c:pt idx="2950">
                  <c:v>40.9</c:v>
                </c:pt>
                <c:pt idx="2951">
                  <c:v>40.799999999999997</c:v>
                </c:pt>
                <c:pt idx="2952">
                  <c:v>41.1</c:v>
                </c:pt>
                <c:pt idx="2953">
                  <c:v>41.7</c:v>
                </c:pt>
                <c:pt idx="2954">
                  <c:v>41.7</c:v>
                </c:pt>
                <c:pt idx="2955">
                  <c:v>41.5</c:v>
                </c:pt>
                <c:pt idx="2956">
                  <c:v>41.6</c:v>
                </c:pt>
                <c:pt idx="2957">
                  <c:v>41.6</c:v>
                </c:pt>
                <c:pt idx="2958">
                  <c:v>41.3</c:v>
                </c:pt>
                <c:pt idx="2959">
                  <c:v>40.799999999999997</c:v>
                </c:pt>
                <c:pt idx="2960">
                  <c:v>40.4</c:v>
                </c:pt>
                <c:pt idx="2961">
                  <c:v>40.299999999999997</c:v>
                </c:pt>
                <c:pt idx="2962">
                  <c:v>40.5</c:v>
                </c:pt>
                <c:pt idx="2963">
                  <c:v>40.4</c:v>
                </c:pt>
                <c:pt idx="2964">
                  <c:v>40.200000000000003</c:v>
                </c:pt>
                <c:pt idx="2965">
                  <c:v>39.799999999999997</c:v>
                </c:pt>
                <c:pt idx="2966">
                  <c:v>39.1</c:v>
                </c:pt>
                <c:pt idx="2967">
                  <c:v>38.5</c:v>
                </c:pt>
                <c:pt idx="2968">
                  <c:v>38</c:v>
                </c:pt>
                <c:pt idx="2969">
                  <c:v>38</c:v>
                </c:pt>
                <c:pt idx="2970">
                  <c:v>38</c:v>
                </c:pt>
                <c:pt idx="2971">
                  <c:v>37.700000000000003</c:v>
                </c:pt>
                <c:pt idx="2972">
                  <c:v>37.4</c:v>
                </c:pt>
                <c:pt idx="2973">
                  <c:v>37.299999999999997</c:v>
                </c:pt>
                <c:pt idx="2974">
                  <c:v>37.6</c:v>
                </c:pt>
                <c:pt idx="2975">
                  <c:v>37.9</c:v>
                </c:pt>
                <c:pt idx="2976">
                  <c:v>37.9</c:v>
                </c:pt>
                <c:pt idx="2977">
                  <c:v>37.9</c:v>
                </c:pt>
                <c:pt idx="2978">
                  <c:v>37.799999999999997</c:v>
                </c:pt>
                <c:pt idx="2979">
                  <c:v>37.799999999999997</c:v>
                </c:pt>
                <c:pt idx="2980">
                  <c:v>37.799999999999997</c:v>
                </c:pt>
                <c:pt idx="2981">
                  <c:v>37.700000000000003</c:v>
                </c:pt>
                <c:pt idx="2982">
                  <c:v>37.6</c:v>
                </c:pt>
                <c:pt idx="2983">
                  <c:v>37.4</c:v>
                </c:pt>
                <c:pt idx="2984">
                  <c:v>37.4</c:v>
                </c:pt>
                <c:pt idx="2985">
                  <c:v>37.5</c:v>
                </c:pt>
                <c:pt idx="2986">
                  <c:v>37.700000000000003</c:v>
                </c:pt>
                <c:pt idx="2987">
                  <c:v>38.1</c:v>
                </c:pt>
                <c:pt idx="2988">
                  <c:v>38.299999999999997</c:v>
                </c:pt>
                <c:pt idx="2989">
                  <c:v>38.6</c:v>
                </c:pt>
                <c:pt idx="2990">
                  <c:v>38.799999999999997</c:v>
                </c:pt>
                <c:pt idx="2991">
                  <c:v>39.1</c:v>
                </c:pt>
                <c:pt idx="2992">
                  <c:v>39.6</c:v>
                </c:pt>
                <c:pt idx="2993">
                  <c:v>39.9</c:v>
                </c:pt>
                <c:pt idx="2994">
                  <c:v>40.1</c:v>
                </c:pt>
                <c:pt idx="2995">
                  <c:v>40.5</c:v>
                </c:pt>
                <c:pt idx="2996">
                  <c:v>40.799999999999997</c:v>
                </c:pt>
                <c:pt idx="2997">
                  <c:v>41</c:v>
                </c:pt>
                <c:pt idx="2998">
                  <c:v>41.1</c:v>
                </c:pt>
                <c:pt idx="2999">
                  <c:v>41.3</c:v>
                </c:pt>
                <c:pt idx="3000">
                  <c:v>41.4</c:v>
                </c:pt>
                <c:pt idx="3001">
                  <c:v>41.5</c:v>
                </c:pt>
                <c:pt idx="3002">
                  <c:v>41.6</c:v>
                </c:pt>
                <c:pt idx="3003">
                  <c:v>41.6</c:v>
                </c:pt>
                <c:pt idx="3004">
                  <c:v>41.6</c:v>
                </c:pt>
                <c:pt idx="3005">
                  <c:v>41.6</c:v>
                </c:pt>
                <c:pt idx="3006">
                  <c:v>41.5</c:v>
                </c:pt>
                <c:pt idx="3007">
                  <c:v>41.5</c:v>
                </c:pt>
                <c:pt idx="3008">
                  <c:v>41.7</c:v>
                </c:pt>
                <c:pt idx="3009">
                  <c:v>41.8</c:v>
                </c:pt>
                <c:pt idx="3010">
                  <c:v>42</c:v>
                </c:pt>
                <c:pt idx="3011">
                  <c:v>42.4</c:v>
                </c:pt>
                <c:pt idx="3012">
                  <c:v>42.8</c:v>
                </c:pt>
                <c:pt idx="3013">
                  <c:v>43.3</c:v>
                </c:pt>
                <c:pt idx="3014">
                  <c:v>43.7</c:v>
                </c:pt>
                <c:pt idx="3015">
                  <c:v>43.8</c:v>
                </c:pt>
                <c:pt idx="3016">
                  <c:v>43.7</c:v>
                </c:pt>
                <c:pt idx="3017">
                  <c:v>44.1</c:v>
                </c:pt>
                <c:pt idx="3018">
                  <c:v>44.3</c:v>
                </c:pt>
                <c:pt idx="3019">
                  <c:v>43.6</c:v>
                </c:pt>
                <c:pt idx="3020">
                  <c:v>43.4</c:v>
                </c:pt>
                <c:pt idx="3021">
                  <c:v>43.4</c:v>
                </c:pt>
                <c:pt idx="3022">
                  <c:v>43.3</c:v>
                </c:pt>
                <c:pt idx="3023">
                  <c:v>43.2</c:v>
                </c:pt>
                <c:pt idx="3024">
                  <c:v>43.2</c:v>
                </c:pt>
                <c:pt idx="3025">
                  <c:v>43.3</c:v>
                </c:pt>
                <c:pt idx="3026">
                  <c:v>43.4</c:v>
                </c:pt>
                <c:pt idx="3027">
                  <c:v>43.8</c:v>
                </c:pt>
                <c:pt idx="3028">
                  <c:v>44.5</c:v>
                </c:pt>
                <c:pt idx="3029">
                  <c:v>44.7</c:v>
                </c:pt>
                <c:pt idx="3030">
                  <c:v>44.7</c:v>
                </c:pt>
                <c:pt idx="3031">
                  <c:v>44.7</c:v>
                </c:pt>
                <c:pt idx="3032">
                  <c:v>44.8</c:v>
                </c:pt>
                <c:pt idx="3033">
                  <c:v>45.1</c:v>
                </c:pt>
                <c:pt idx="3034">
                  <c:v>45.3</c:v>
                </c:pt>
                <c:pt idx="3035">
                  <c:v>45.4</c:v>
                </c:pt>
                <c:pt idx="3036">
                  <c:v>45.6</c:v>
                </c:pt>
                <c:pt idx="3037">
                  <c:v>45.8</c:v>
                </c:pt>
                <c:pt idx="3038">
                  <c:v>46.2</c:v>
                </c:pt>
                <c:pt idx="3039">
                  <c:v>46.3</c:v>
                </c:pt>
                <c:pt idx="3040">
                  <c:v>46.4</c:v>
                </c:pt>
                <c:pt idx="3041">
                  <c:v>46.5</c:v>
                </c:pt>
                <c:pt idx="3042">
                  <c:v>46.5</c:v>
                </c:pt>
                <c:pt idx="3043">
                  <c:v>46.4</c:v>
                </c:pt>
                <c:pt idx="3044">
                  <c:v>46.6</c:v>
                </c:pt>
                <c:pt idx="3045">
                  <c:v>47</c:v>
                </c:pt>
                <c:pt idx="3046">
                  <c:v>47.2</c:v>
                </c:pt>
                <c:pt idx="3047">
                  <c:v>46.9</c:v>
                </c:pt>
                <c:pt idx="3048">
                  <c:v>46.4</c:v>
                </c:pt>
                <c:pt idx="3049">
                  <c:v>46.1</c:v>
                </c:pt>
                <c:pt idx="3050">
                  <c:v>46.1</c:v>
                </c:pt>
                <c:pt idx="3051">
                  <c:v>46.4</c:v>
                </c:pt>
                <c:pt idx="3052">
                  <c:v>46.6</c:v>
                </c:pt>
                <c:pt idx="3053">
                  <c:v>46.7</c:v>
                </c:pt>
                <c:pt idx="3054">
                  <c:v>46.7</c:v>
                </c:pt>
                <c:pt idx="3055">
                  <c:v>46.9</c:v>
                </c:pt>
                <c:pt idx="3056">
                  <c:v>46.9</c:v>
                </c:pt>
                <c:pt idx="3057">
                  <c:v>47</c:v>
                </c:pt>
                <c:pt idx="3058">
                  <c:v>47.1</c:v>
                </c:pt>
                <c:pt idx="3059">
                  <c:v>47.1</c:v>
                </c:pt>
                <c:pt idx="3060">
                  <c:v>47.2</c:v>
                </c:pt>
                <c:pt idx="3061">
                  <c:v>47.2</c:v>
                </c:pt>
                <c:pt idx="3062">
                  <c:v>47.3</c:v>
                </c:pt>
                <c:pt idx="3063">
                  <c:v>47.3</c:v>
                </c:pt>
                <c:pt idx="3064">
                  <c:v>47.3</c:v>
                </c:pt>
                <c:pt idx="3065">
                  <c:v>47.3</c:v>
                </c:pt>
                <c:pt idx="3066">
                  <c:v>47.2</c:v>
                </c:pt>
                <c:pt idx="3067">
                  <c:v>47.2</c:v>
                </c:pt>
                <c:pt idx="3068">
                  <c:v>47.2</c:v>
                </c:pt>
                <c:pt idx="3069">
                  <c:v>47.2</c:v>
                </c:pt>
                <c:pt idx="3070">
                  <c:v>47.2</c:v>
                </c:pt>
                <c:pt idx="3071">
                  <c:v>47.1</c:v>
                </c:pt>
                <c:pt idx="3072">
                  <c:v>47.1</c:v>
                </c:pt>
                <c:pt idx="3073">
                  <c:v>47.2</c:v>
                </c:pt>
                <c:pt idx="3074">
                  <c:v>47.2</c:v>
                </c:pt>
                <c:pt idx="3075">
                  <c:v>47.3</c:v>
                </c:pt>
                <c:pt idx="3076">
                  <c:v>47.3</c:v>
                </c:pt>
                <c:pt idx="3077">
                  <c:v>47.2</c:v>
                </c:pt>
                <c:pt idx="3078">
                  <c:v>47.1</c:v>
                </c:pt>
                <c:pt idx="3079">
                  <c:v>47.2</c:v>
                </c:pt>
                <c:pt idx="3080">
                  <c:v>47.3</c:v>
                </c:pt>
                <c:pt idx="3081">
                  <c:v>47.3</c:v>
                </c:pt>
                <c:pt idx="3082">
                  <c:v>47.4</c:v>
                </c:pt>
                <c:pt idx="3083">
                  <c:v>47.5</c:v>
                </c:pt>
                <c:pt idx="3084">
                  <c:v>47.6</c:v>
                </c:pt>
                <c:pt idx="3085">
                  <c:v>47.8</c:v>
                </c:pt>
                <c:pt idx="3086">
                  <c:v>47.8</c:v>
                </c:pt>
                <c:pt idx="3087">
                  <c:v>47.3</c:v>
                </c:pt>
                <c:pt idx="3088">
                  <c:v>47</c:v>
                </c:pt>
                <c:pt idx="3089">
                  <c:v>47.2</c:v>
                </c:pt>
                <c:pt idx="3090">
                  <c:v>47.4</c:v>
                </c:pt>
                <c:pt idx="3091">
                  <c:v>47.5</c:v>
                </c:pt>
                <c:pt idx="3092">
                  <c:v>47.8</c:v>
                </c:pt>
                <c:pt idx="3093">
                  <c:v>48.1</c:v>
                </c:pt>
                <c:pt idx="3094">
                  <c:v>48.3</c:v>
                </c:pt>
                <c:pt idx="3095">
                  <c:v>48.3</c:v>
                </c:pt>
                <c:pt idx="3096">
                  <c:v>48.3</c:v>
                </c:pt>
                <c:pt idx="3097">
                  <c:v>48.2</c:v>
                </c:pt>
                <c:pt idx="3098">
                  <c:v>48.1</c:v>
                </c:pt>
                <c:pt idx="3099">
                  <c:v>48.1</c:v>
                </c:pt>
                <c:pt idx="3100">
                  <c:v>48.2</c:v>
                </c:pt>
                <c:pt idx="3101">
                  <c:v>48.2</c:v>
                </c:pt>
                <c:pt idx="3102">
                  <c:v>48.1</c:v>
                </c:pt>
                <c:pt idx="3103">
                  <c:v>47.8</c:v>
                </c:pt>
                <c:pt idx="3104">
                  <c:v>47.8</c:v>
                </c:pt>
                <c:pt idx="3105">
                  <c:v>47.9</c:v>
                </c:pt>
                <c:pt idx="3106">
                  <c:v>47.8</c:v>
                </c:pt>
                <c:pt idx="3107">
                  <c:v>47.9</c:v>
                </c:pt>
                <c:pt idx="3108">
                  <c:v>48.1</c:v>
                </c:pt>
                <c:pt idx="3109">
                  <c:v>48.3</c:v>
                </c:pt>
                <c:pt idx="3110">
                  <c:v>48.4</c:v>
                </c:pt>
                <c:pt idx="3111">
                  <c:v>48.4</c:v>
                </c:pt>
                <c:pt idx="3112">
                  <c:v>48.4</c:v>
                </c:pt>
                <c:pt idx="3113">
                  <c:v>48.3</c:v>
                </c:pt>
                <c:pt idx="3114">
                  <c:v>48.3</c:v>
                </c:pt>
                <c:pt idx="3115">
                  <c:v>48.3</c:v>
                </c:pt>
                <c:pt idx="3116">
                  <c:v>48.4</c:v>
                </c:pt>
                <c:pt idx="3117">
                  <c:v>48.4</c:v>
                </c:pt>
                <c:pt idx="3118">
                  <c:v>48.4</c:v>
                </c:pt>
                <c:pt idx="3119">
                  <c:v>48.3</c:v>
                </c:pt>
                <c:pt idx="3120">
                  <c:v>48.3</c:v>
                </c:pt>
                <c:pt idx="3121">
                  <c:v>48.7</c:v>
                </c:pt>
                <c:pt idx="3122">
                  <c:v>48.9</c:v>
                </c:pt>
                <c:pt idx="3123">
                  <c:v>49.1</c:v>
                </c:pt>
                <c:pt idx="3124">
                  <c:v>49.3</c:v>
                </c:pt>
                <c:pt idx="3125">
                  <c:v>49.4</c:v>
                </c:pt>
                <c:pt idx="3126">
                  <c:v>49.6</c:v>
                </c:pt>
                <c:pt idx="3127">
                  <c:v>49.9</c:v>
                </c:pt>
                <c:pt idx="3128">
                  <c:v>50.3</c:v>
                </c:pt>
                <c:pt idx="3129">
                  <c:v>50.7</c:v>
                </c:pt>
                <c:pt idx="3130">
                  <c:v>51.1</c:v>
                </c:pt>
                <c:pt idx="3131">
                  <c:v>51.3</c:v>
                </c:pt>
                <c:pt idx="3132">
                  <c:v>51.4</c:v>
                </c:pt>
                <c:pt idx="3133">
                  <c:v>51.5</c:v>
                </c:pt>
                <c:pt idx="3134">
                  <c:v>51.7</c:v>
                </c:pt>
                <c:pt idx="3135">
                  <c:v>51.7</c:v>
                </c:pt>
                <c:pt idx="3136">
                  <c:v>51.7</c:v>
                </c:pt>
                <c:pt idx="3137">
                  <c:v>51.7</c:v>
                </c:pt>
                <c:pt idx="3138">
                  <c:v>51.7</c:v>
                </c:pt>
                <c:pt idx="3139">
                  <c:v>51.6</c:v>
                </c:pt>
                <c:pt idx="3140">
                  <c:v>51.7</c:v>
                </c:pt>
                <c:pt idx="3141">
                  <c:v>51.9</c:v>
                </c:pt>
                <c:pt idx="3142">
                  <c:v>52.2</c:v>
                </c:pt>
                <c:pt idx="3143">
                  <c:v>52.3</c:v>
                </c:pt>
                <c:pt idx="3144">
                  <c:v>52.2</c:v>
                </c:pt>
                <c:pt idx="3145">
                  <c:v>51.9</c:v>
                </c:pt>
                <c:pt idx="3146">
                  <c:v>51.7</c:v>
                </c:pt>
                <c:pt idx="3147">
                  <c:v>51.8</c:v>
                </c:pt>
                <c:pt idx="3148">
                  <c:v>51.9</c:v>
                </c:pt>
                <c:pt idx="3149">
                  <c:v>51.7</c:v>
                </c:pt>
                <c:pt idx="3150">
                  <c:v>51.8</c:v>
                </c:pt>
                <c:pt idx="3151">
                  <c:v>52</c:v>
                </c:pt>
                <c:pt idx="3152">
                  <c:v>52.1</c:v>
                </c:pt>
                <c:pt idx="3153">
                  <c:v>51.9</c:v>
                </c:pt>
                <c:pt idx="3154">
                  <c:v>51.9</c:v>
                </c:pt>
                <c:pt idx="3155">
                  <c:v>52</c:v>
                </c:pt>
                <c:pt idx="3156">
                  <c:v>52.2</c:v>
                </c:pt>
                <c:pt idx="3157">
                  <c:v>52.4</c:v>
                </c:pt>
                <c:pt idx="3158">
                  <c:v>52.4</c:v>
                </c:pt>
                <c:pt idx="3159">
                  <c:v>52.5</c:v>
                </c:pt>
                <c:pt idx="3160">
                  <c:v>52.5</c:v>
                </c:pt>
                <c:pt idx="3161">
                  <c:v>52.5</c:v>
                </c:pt>
                <c:pt idx="3162">
                  <c:v>52.5</c:v>
                </c:pt>
                <c:pt idx="3163">
                  <c:v>52.7</c:v>
                </c:pt>
                <c:pt idx="3164">
                  <c:v>52.8</c:v>
                </c:pt>
                <c:pt idx="3165">
                  <c:v>53.1</c:v>
                </c:pt>
                <c:pt idx="3166">
                  <c:v>53.3</c:v>
                </c:pt>
                <c:pt idx="3167">
                  <c:v>53.4</c:v>
                </c:pt>
                <c:pt idx="3168">
                  <c:v>53.5</c:v>
                </c:pt>
                <c:pt idx="3169">
                  <c:v>53.8</c:v>
                </c:pt>
                <c:pt idx="3170">
                  <c:v>54.1</c:v>
                </c:pt>
                <c:pt idx="3171">
                  <c:v>54.2</c:v>
                </c:pt>
                <c:pt idx="3172">
                  <c:v>54.1</c:v>
                </c:pt>
                <c:pt idx="3173">
                  <c:v>53.9</c:v>
                </c:pt>
                <c:pt idx="3174">
                  <c:v>53.8</c:v>
                </c:pt>
                <c:pt idx="3175">
                  <c:v>53.8</c:v>
                </c:pt>
                <c:pt idx="3176">
                  <c:v>53.9</c:v>
                </c:pt>
                <c:pt idx="3177">
                  <c:v>53.9</c:v>
                </c:pt>
                <c:pt idx="3178">
                  <c:v>53.9</c:v>
                </c:pt>
                <c:pt idx="3179">
                  <c:v>54</c:v>
                </c:pt>
                <c:pt idx="3180">
                  <c:v>53.9</c:v>
                </c:pt>
                <c:pt idx="3181">
                  <c:v>53.7</c:v>
                </c:pt>
                <c:pt idx="3182">
                  <c:v>53.3</c:v>
                </c:pt>
                <c:pt idx="3183">
                  <c:v>53.2</c:v>
                </c:pt>
                <c:pt idx="3184">
                  <c:v>53.7</c:v>
                </c:pt>
                <c:pt idx="3185">
                  <c:v>54.2</c:v>
                </c:pt>
                <c:pt idx="3186">
                  <c:v>54.5</c:v>
                </c:pt>
                <c:pt idx="3187">
                  <c:v>54.6</c:v>
                </c:pt>
                <c:pt idx="3188">
                  <c:v>54.6</c:v>
                </c:pt>
                <c:pt idx="3189">
                  <c:v>54.6</c:v>
                </c:pt>
                <c:pt idx="3190">
                  <c:v>54.7</c:v>
                </c:pt>
                <c:pt idx="3191">
                  <c:v>54.9</c:v>
                </c:pt>
                <c:pt idx="3192">
                  <c:v>55</c:v>
                </c:pt>
                <c:pt idx="3193">
                  <c:v>55.2</c:v>
                </c:pt>
                <c:pt idx="3194">
                  <c:v>55.3</c:v>
                </c:pt>
                <c:pt idx="3195">
                  <c:v>55.2</c:v>
                </c:pt>
                <c:pt idx="3196">
                  <c:v>55.2</c:v>
                </c:pt>
                <c:pt idx="3197">
                  <c:v>55.2</c:v>
                </c:pt>
                <c:pt idx="3198">
                  <c:v>55.2</c:v>
                </c:pt>
                <c:pt idx="3199">
                  <c:v>55.1</c:v>
                </c:pt>
                <c:pt idx="3200">
                  <c:v>55.1</c:v>
                </c:pt>
                <c:pt idx="3201">
                  <c:v>55.1</c:v>
                </c:pt>
                <c:pt idx="3202">
                  <c:v>55.1</c:v>
                </c:pt>
                <c:pt idx="3203">
                  <c:v>55.1</c:v>
                </c:pt>
                <c:pt idx="3204">
                  <c:v>55.1</c:v>
                </c:pt>
                <c:pt idx="3205">
                  <c:v>55</c:v>
                </c:pt>
                <c:pt idx="3206">
                  <c:v>55.2</c:v>
                </c:pt>
                <c:pt idx="3207">
                  <c:v>55.3</c:v>
                </c:pt>
                <c:pt idx="3208">
                  <c:v>55.4</c:v>
                </c:pt>
                <c:pt idx="3209">
                  <c:v>55.7</c:v>
                </c:pt>
                <c:pt idx="3210">
                  <c:v>56</c:v>
                </c:pt>
                <c:pt idx="3211">
                  <c:v>56.3</c:v>
                </c:pt>
                <c:pt idx="3212">
                  <c:v>56.5</c:v>
                </c:pt>
                <c:pt idx="3213">
                  <c:v>56.6</c:v>
                </c:pt>
                <c:pt idx="3214">
                  <c:v>56.7</c:v>
                </c:pt>
                <c:pt idx="3215">
                  <c:v>56.7</c:v>
                </c:pt>
                <c:pt idx="3216">
                  <c:v>56.6</c:v>
                </c:pt>
                <c:pt idx="3217">
                  <c:v>56.6</c:v>
                </c:pt>
                <c:pt idx="3218">
                  <c:v>56.6</c:v>
                </c:pt>
                <c:pt idx="3219">
                  <c:v>56.6</c:v>
                </c:pt>
                <c:pt idx="3220">
                  <c:v>56.6</c:v>
                </c:pt>
                <c:pt idx="3221">
                  <c:v>56.6</c:v>
                </c:pt>
                <c:pt idx="3222">
                  <c:v>56.6</c:v>
                </c:pt>
                <c:pt idx="3223">
                  <c:v>56.7</c:v>
                </c:pt>
                <c:pt idx="3224">
                  <c:v>56.9</c:v>
                </c:pt>
                <c:pt idx="3225">
                  <c:v>56.9</c:v>
                </c:pt>
                <c:pt idx="3226">
                  <c:v>57.1</c:v>
                </c:pt>
                <c:pt idx="3227">
                  <c:v>57.3</c:v>
                </c:pt>
                <c:pt idx="3228">
                  <c:v>57.5</c:v>
                </c:pt>
                <c:pt idx="3229">
                  <c:v>57.6</c:v>
                </c:pt>
                <c:pt idx="3230">
                  <c:v>57.7</c:v>
                </c:pt>
                <c:pt idx="3231">
                  <c:v>57.9</c:v>
                </c:pt>
                <c:pt idx="3232">
                  <c:v>58</c:v>
                </c:pt>
                <c:pt idx="3233">
                  <c:v>58</c:v>
                </c:pt>
                <c:pt idx="3234">
                  <c:v>58</c:v>
                </c:pt>
                <c:pt idx="3235">
                  <c:v>57.9</c:v>
                </c:pt>
                <c:pt idx="3236">
                  <c:v>57.8</c:v>
                </c:pt>
                <c:pt idx="3237">
                  <c:v>57.7</c:v>
                </c:pt>
                <c:pt idx="3238">
                  <c:v>57.6</c:v>
                </c:pt>
                <c:pt idx="3239">
                  <c:v>57.4</c:v>
                </c:pt>
                <c:pt idx="3240">
                  <c:v>57.2</c:v>
                </c:pt>
                <c:pt idx="3241">
                  <c:v>57</c:v>
                </c:pt>
                <c:pt idx="3242">
                  <c:v>57</c:v>
                </c:pt>
                <c:pt idx="3243">
                  <c:v>56.9</c:v>
                </c:pt>
                <c:pt idx="3244">
                  <c:v>56.8</c:v>
                </c:pt>
                <c:pt idx="3245">
                  <c:v>56.8</c:v>
                </c:pt>
                <c:pt idx="3246">
                  <c:v>56.7</c:v>
                </c:pt>
                <c:pt idx="3247">
                  <c:v>56.7</c:v>
                </c:pt>
                <c:pt idx="3248">
                  <c:v>56.8</c:v>
                </c:pt>
                <c:pt idx="3249">
                  <c:v>56.6</c:v>
                </c:pt>
                <c:pt idx="3250">
                  <c:v>56.5</c:v>
                </c:pt>
                <c:pt idx="3251">
                  <c:v>56.7</c:v>
                </c:pt>
                <c:pt idx="3252">
                  <c:v>56.7</c:v>
                </c:pt>
                <c:pt idx="3253">
                  <c:v>56.7</c:v>
                </c:pt>
                <c:pt idx="3254">
                  <c:v>56.8</c:v>
                </c:pt>
                <c:pt idx="3255">
                  <c:v>56.8</c:v>
                </c:pt>
                <c:pt idx="3256">
                  <c:v>56.9</c:v>
                </c:pt>
                <c:pt idx="3257">
                  <c:v>56.9</c:v>
                </c:pt>
                <c:pt idx="3258">
                  <c:v>56.8</c:v>
                </c:pt>
                <c:pt idx="3259">
                  <c:v>56.8</c:v>
                </c:pt>
                <c:pt idx="3260">
                  <c:v>56.7</c:v>
                </c:pt>
                <c:pt idx="3261">
                  <c:v>56.7</c:v>
                </c:pt>
                <c:pt idx="3262">
                  <c:v>56.7</c:v>
                </c:pt>
                <c:pt idx="3263">
                  <c:v>56.6</c:v>
                </c:pt>
                <c:pt idx="3264">
                  <c:v>56.6</c:v>
                </c:pt>
                <c:pt idx="3265">
                  <c:v>56.7</c:v>
                </c:pt>
                <c:pt idx="3266">
                  <c:v>56.7</c:v>
                </c:pt>
                <c:pt idx="3267">
                  <c:v>56.7</c:v>
                </c:pt>
                <c:pt idx="3268">
                  <c:v>56.6</c:v>
                </c:pt>
                <c:pt idx="3269">
                  <c:v>56.5</c:v>
                </c:pt>
                <c:pt idx="3270">
                  <c:v>56.5</c:v>
                </c:pt>
                <c:pt idx="3271">
                  <c:v>56.4</c:v>
                </c:pt>
                <c:pt idx="3272">
                  <c:v>56.2</c:v>
                </c:pt>
                <c:pt idx="3273">
                  <c:v>56.1</c:v>
                </c:pt>
                <c:pt idx="3274">
                  <c:v>56</c:v>
                </c:pt>
                <c:pt idx="3275">
                  <c:v>55.9</c:v>
                </c:pt>
                <c:pt idx="3276">
                  <c:v>55.7</c:v>
                </c:pt>
                <c:pt idx="3277">
                  <c:v>55.7</c:v>
                </c:pt>
                <c:pt idx="3278">
                  <c:v>55.7</c:v>
                </c:pt>
                <c:pt idx="3279">
                  <c:v>55.7</c:v>
                </c:pt>
                <c:pt idx="3280">
                  <c:v>55.9</c:v>
                </c:pt>
                <c:pt idx="3281">
                  <c:v>56.1</c:v>
                </c:pt>
                <c:pt idx="3282">
                  <c:v>56.1</c:v>
                </c:pt>
                <c:pt idx="3283">
                  <c:v>56.1</c:v>
                </c:pt>
                <c:pt idx="3284">
                  <c:v>56.2</c:v>
                </c:pt>
                <c:pt idx="3285">
                  <c:v>56.3</c:v>
                </c:pt>
                <c:pt idx="3286">
                  <c:v>56.4</c:v>
                </c:pt>
                <c:pt idx="3287">
                  <c:v>56.4</c:v>
                </c:pt>
                <c:pt idx="3288">
                  <c:v>56.3</c:v>
                </c:pt>
                <c:pt idx="3289">
                  <c:v>56.3</c:v>
                </c:pt>
                <c:pt idx="3290">
                  <c:v>56.1</c:v>
                </c:pt>
                <c:pt idx="3291">
                  <c:v>56</c:v>
                </c:pt>
                <c:pt idx="3292">
                  <c:v>55.9</c:v>
                </c:pt>
                <c:pt idx="3293">
                  <c:v>55.8</c:v>
                </c:pt>
                <c:pt idx="3294">
                  <c:v>55.6</c:v>
                </c:pt>
                <c:pt idx="3295">
                  <c:v>55.5</c:v>
                </c:pt>
                <c:pt idx="3296">
                  <c:v>55.6</c:v>
                </c:pt>
                <c:pt idx="3297">
                  <c:v>55.5</c:v>
                </c:pt>
                <c:pt idx="3298">
                  <c:v>55.4</c:v>
                </c:pt>
                <c:pt idx="3299">
                  <c:v>55.4</c:v>
                </c:pt>
                <c:pt idx="3300">
                  <c:v>55.5</c:v>
                </c:pt>
                <c:pt idx="3301">
                  <c:v>55.4</c:v>
                </c:pt>
                <c:pt idx="3302">
                  <c:v>55.2</c:v>
                </c:pt>
                <c:pt idx="3303">
                  <c:v>55</c:v>
                </c:pt>
                <c:pt idx="3304">
                  <c:v>54.8</c:v>
                </c:pt>
                <c:pt idx="3305">
                  <c:v>54.7</c:v>
                </c:pt>
                <c:pt idx="3306">
                  <c:v>54.6</c:v>
                </c:pt>
                <c:pt idx="3307">
                  <c:v>54.6</c:v>
                </c:pt>
                <c:pt idx="3308">
                  <c:v>54.4</c:v>
                </c:pt>
                <c:pt idx="3309">
                  <c:v>54.3</c:v>
                </c:pt>
                <c:pt idx="3310">
                  <c:v>54.3</c:v>
                </c:pt>
                <c:pt idx="3311">
                  <c:v>54.2</c:v>
                </c:pt>
                <c:pt idx="3312">
                  <c:v>54.1</c:v>
                </c:pt>
                <c:pt idx="3313">
                  <c:v>54.1</c:v>
                </c:pt>
                <c:pt idx="3314">
                  <c:v>54.1</c:v>
                </c:pt>
                <c:pt idx="3315">
                  <c:v>54.1</c:v>
                </c:pt>
                <c:pt idx="3316">
                  <c:v>54.1</c:v>
                </c:pt>
                <c:pt idx="3317">
                  <c:v>54</c:v>
                </c:pt>
                <c:pt idx="3318">
                  <c:v>54</c:v>
                </c:pt>
                <c:pt idx="3319">
                  <c:v>54</c:v>
                </c:pt>
                <c:pt idx="3320">
                  <c:v>54.1</c:v>
                </c:pt>
                <c:pt idx="3321">
                  <c:v>54.1</c:v>
                </c:pt>
                <c:pt idx="3322">
                  <c:v>54.1</c:v>
                </c:pt>
                <c:pt idx="3323">
                  <c:v>54.1</c:v>
                </c:pt>
                <c:pt idx="3324">
                  <c:v>54.2</c:v>
                </c:pt>
                <c:pt idx="3325">
                  <c:v>54.1</c:v>
                </c:pt>
                <c:pt idx="3326">
                  <c:v>54.4</c:v>
                </c:pt>
                <c:pt idx="3327">
                  <c:v>54.6</c:v>
                </c:pt>
                <c:pt idx="3328">
                  <c:v>54.6</c:v>
                </c:pt>
                <c:pt idx="3329">
                  <c:v>54.6</c:v>
                </c:pt>
                <c:pt idx="3330">
                  <c:v>54.7</c:v>
                </c:pt>
                <c:pt idx="3331">
                  <c:v>54.7</c:v>
                </c:pt>
                <c:pt idx="3332">
                  <c:v>54.5</c:v>
                </c:pt>
                <c:pt idx="3333">
                  <c:v>54.5</c:v>
                </c:pt>
                <c:pt idx="3334">
                  <c:v>54.6</c:v>
                </c:pt>
                <c:pt idx="3335">
                  <c:v>54.6</c:v>
                </c:pt>
                <c:pt idx="3336">
                  <c:v>54.6</c:v>
                </c:pt>
                <c:pt idx="3337">
                  <c:v>54.7</c:v>
                </c:pt>
                <c:pt idx="3338">
                  <c:v>54.7</c:v>
                </c:pt>
                <c:pt idx="3339">
                  <c:v>54.7</c:v>
                </c:pt>
                <c:pt idx="3340">
                  <c:v>54.6</c:v>
                </c:pt>
                <c:pt idx="3341">
                  <c:v>54.6</c:v>
                </c:pt>
                <c:pt idx="3342">
                  <c:v>54.4</c:v>
                </c:pt>
                <c:pt idx="3343">
                  <c:v>54.2</c:v>
                </c:pt>
                <c:pt idx="3344">
                  <c:v>54.1</c:v>
                </c:pt>
                <c:pt idx="3345">
                  <c:v>53.9</c:v>
                </c:pt>
                <c:pt idx="3346">
                  <c:v>53.7</c:v>
                </c:pt>
                <c:pt idx="3347">
                  <c:v>53.7</c:v>
                </c:pt>
                <c:pt idx="3348">
                  <c:v>54.2</c:v>
                </c:pt>
                <c:pt idx="3349">
                  <c:v>54.5</c:v>
                </c:pt>
                <c:pt idx="3350">
                  <c:v>54.3</c:v>
                </c:pt>
                <c:pt idx="3351">
                  <c:v>54.1</c:v>
                </c:pt>
                <c:pt idx="3352">
                  <c:v>53.9</c:v>
                </c:pt>
                <c:pt idx="3353">
                  <c:v>54</c:v>
                </c:pt>
                <c:pt idx="3354">
                  <c:v>54.1</c:v>
                </c:pt>
                <c:pt idx="3355">
                  <c:v>54.1</c:v>
                </c:pt>
                <c:pt idx="3356">
                  <c:v>54.1</c:v>
                </c:pt>
                <c:pt idx="3357">
                  <c:v>54.2</c:v>
                </c:pt>
                <c:pt idx="3358">
                  <c:v>54.4</c:v>
                </c:pt>
                <c:pt idx="3359">
                  <c:v>54.4</c:v>
                </c:pt>
                <c:pt idx="3360">
                  <c:v>54.6</c:v>
                </c:pt>
                <c:pt idx="3361">
                  <c:v>54.8</c:v>
                </c:pt>
                <c:pt idx="3362">
                  <c:v>54.8</c:v>
                </c:pt>
                <c:pt idx="3363">
                  <c:v>54.8</c:v>
                </c:pt>
                <c:pt idx="3364">
                  <c:v>54.6</c:v>
                </c:pt>
                <c:pt idx="3365">
                  <c:v>54.1</c:v>
                </c:pt>
                <c:pt idx="3366">
                  <c:v>53.8</c:v>
                </c:pt>
                <c:pt idx="3367">
                  <c:v>53.9</c:v>
                </c:pt>
                <c:pt idx="3368">
                  <c:v>54</c:v>
                </c:pt>
                <c:pt idx="3369">
                  <c:v>54</c:v>
                </c:pt>
                <c:pt idx="3370">
                  <c:v>54</c:v>
                </c:pt>
                <c:pt idx="3371">
                  <c:v>54</c:v>
                </c:pt>
                <c:pt idx="3372">
                  <c:v>54</c:v>
                </c:pt>
                <c:pt idx="3373">
                  <c:v>53.9</c:v>
                </c:pt>
                <c:pt idx="3374">
                  <c:v>53.8</c:v>
                </c:pt>
                <c:pt idx="3375">
                  <c:v>53.8</c:v>
                </c:pt>
                <c:pt idx="3376">
                  <c:v>53.8</c:v>
                </c:pt>
                <c:pt idx="3377">
                  <c:v>53.6</c:v>
                </c:pt>
                <c:pt idx="3378">
                  <c:v>53.4</c:v>
                </c:pt>
                <c:pt idx="3379">
                  <c:v>53.3</c:v>
                </c:pt>
                <c:pt idx="3380">
                  <c:v>53.3</c:v>
                </c:pt>
                <c:pt idx="3381">
                  <c:v>53.3</c:v>
                </c:pt>
                <c:pt idx="3382">
                  <c:v>53.4</c:v>
                </c:pt>
                <c:pt idx="3383">
                  <c:v>53.4</c:v>
                </c:pt>
                <c:pt idx="3384">
                  <c:v>53.3</c:v>
                </c:pt>
                <c:pt idx="3385">
                  <c:v>53.3</c:v>
                </c:pt>
                <c:pt idx="3386">
                  <c:v>53.5</c:v>
                </c:pt>
                <c:pt idx="3387">
                  <c:v>53.7</c:v>
                </c:pt>
                <c:pt idx="3388">
                  <c:v>53.9</c:v>
                </c:pt>
                <c:pt idx="3389">
                  <c:v>53.9</c:v>
                </c:pt>
                <c:pt idx="3390">
                  <c:v>54.1</c:v>
                </c:pt>
                <c:pt idx="3391">
                  <c:v>54.1</c:v>
                </c:pt>
                <c:pt idx="3392">
                  <c:v>54.2</c:v>
                </c:pt>
                <c:pt idx="3393">
                  <c:v>54.2</c:v>
                </c:pt>
                <c:pt idx="3394">
                  <c:v>54.2</c:v>
                </c:pt>
                <c:pt idx="3395">
                  <c:v>54.2</c:v>
                </c:pt>
                <c:pt idx="3396">
                  <c:v>54.2</c:v>
                </c:pt>
                <c:pt idx="3397">
                  <c:v>54.2</c:v>
                </c:pt>
                <c:pt idx="3398">
                  <c:v>54.1</c:v>
                </c:pt>
                <c:pt idx="3399">
                  <c:v>54.1</c:v>
                </c:pt>
                <c:pt idx="3400">
                  <c:v>54.2</c:v>
                </c:pt>
                <c:pt idx="3401">
                  <c:v>53.9</c:v>
                </c:pt>
                <c:pt idx="3402">
                  <c:v>53.6</c:v>
                </c:pt>
                <c:pt idx="3403">
                  <c:v>53.4</c:v>
                </c:pt>
                <c:pt idx="3404">
                  <c:v>53.4</c:v>
                </c:pt>
                <c:pt idx="3405">
                  <c:v>53.5</c:v>
                </c:pt>
                <c:pt idx="3406">
                  <c:v>53.7</c:v>
                </c:pt>
                <c:pt idx="3407">
                  <c:v>53.7</c:v>
                </c:pt>
                <c:pt idx="3408">
                  <c:v>53.5</c:v>
                </c:pt>
                <c:pt idx="3409">
                  <c:v>53.3</c:v>
                </c:pt>
                <c:pt idx="3410">
                  <c:v>53.2</c:v>
                </c:pt>
                <c:pt idx="3411">
                  <c:v>53</c:v>
                </c:pt>
                <c:pt idx="3412">
                  <c:v>53</c:v>
                </c:pt>
                <c:pt idx="3413">
                  <c:v>53.3</c:v>
                </c:pt>
                <c:pt idx="3414">
                  <c:v>53.3</c:v>
                </c:pt>
                <c:pt idx="3415">
                  <c:v>53.4</c:v>
                </c:pt>
                <c:pt idx="3416">
                  <c:v>53.7</c:v>
                </c:pt>
                <c:pt idx="3417">
                  <c:v>53.5</c:v>
                </c:pt>
                <c:pt idx="3418">
                  <c:v>53.5</c:v>
                </c:pt>
                <c:pt idx="3419">
                  <c:v>53.6</c:v>
                </c:pt>
                <c:pt idx="3420">
                  <c:v>53.5</c:v>
                </c:pt>
                <c:pt idx="3421">
                  <c:v>53.5</c:v>
                </c:pt>
                <c:pt idx="3422">
                  <c:v>53.8</c:v>
                </c:pt>
                <c:pt idx="3423">
                  <c:v>54.2</c:v>
                </c:pt>
                <c:pt idx="3424">
                  <c:v>54.6</c:v>
                </c:pt>
                <c:pt idx="3425">
                  <c:v>54.8</c:v>
                </c:pt>
                <c:pt idx="3426">
                  <c:v>54.7</c:v>
                </c:pt>
                <c:pt idx="3427">
                  <c:v>54.6</c:v>
                </c:pt>
                <c:pt idx="3428">
                  <c:v>54.6</c:v>
                </c:pt>
                <c:pt idx="3429">
                  <c:v>54.7</c:v>
                </c:pt>
                <c:pt idx="3430">
                  <c:v>54.8</c:v>
                </c:pt>
                <c:pt idx="3431">
                  <c:v>54.8</c:v>
                </c:pt>
                <c:pt idx="3432">
                  <c:v>54.9</c:v>
                </c:pt>
                <c:pt idx="3433">
                  <c:v>54.9</c:v>
                </c:pt>
                <c:pt idx="3434">
                  <c:v>55</c:v>
                </c:pt>
                <c:pt idx="3435">
                  <c:v>55.1</c:v>
                </c:pt>
                <c:pt idx="3436">
                  <c:v>55</c:v>
                </c:pt>
                <c:pt idx="3437">
                  <c:v>54.8</c:v>
                </c:pt>
                <c:pt idx="3438">
                  <c:v>54.8</c:v>
                </c:pt>
                <c:pt idx="3439">
                  <c:v>54.8</c:v>
                </c:pt>
                <c:pt idx="3440">
                  <c:v>54.8</c:v>
                </c:pt>
                <c:pt idx="3441">
                  <c:v>54.8</c:v>
                </c:pt>
                <c:pt idx="3442">
                  <c:v>54.9</c:v>
                </c:pt>
                <c:pt idx="3443">
                  <c:v>54.8</c:v>
                </c:pt>
                <c:pt idx="3444">
                  <c:v>54.7</c:v>
                </c:pt>
                <c:pt idx="3445">
                  <c:v>54.7</c:v>
                </c:pt>
                <c:pt idx="3446">
                  <c:v>54.7</c:v>
                </c:pt>
                <c:pt idx="3447">
                  <c:v>54.9</c:v>
                </c:pt>
                <c:pt idx="3448">
                  <c:v>55.1</c:v>
                </c:pt>
                <c:pt idx="3449">
                  <c:v>54.9</c:v>
                </c:pt>
                <c:pt idx="3450">
                  <c:v>54.7</c:v>
                </c:pt>
                <c:pt idx="3451">
                  <c:v>54.7</c:v>
                </c:pt>
                <c:pt idx="3452">
                  <c:v>54.8</c:v>
                </c:pt>
                <c:pt idx="3453">
                  <c:v>54.9</c:v>
                </c:pt>
                <c:pt idx="3454">
                  <c:v>54.9</c:v>
                </c:pt>
                <c:pt idx="3455">
                  <c:v>54.9</c:v>
                </c:pt>
                <c:pt idx="3456">
                  <c:v>55</c:v>
                </c:pt>
                <c:pt idx="3457">
                  <c:v>55</c:v>
                </c:pt>
                <c:pt idx="3458">
                  <c:v>55.1</c:v>
                </c:pt>
                <c:pt idx="3459">
                  <c:v>55.1</c:v>
                </c:pt>
                <c:pt idx="3460">
                  <c:v>55.2</c:v>
                </c:pt>
                <c:pt idx="3461">
                  <c:v>55.4</c:v>
                </c:pt>
                <c:pt idx="3462">
                  <c:v>55.7</c:v>
                </c:pt>
                <c:pt idx="3463">
                  <c:v>56</c:v>
                </c:pt>
                <c:pt idx="3464">
                  <c:v>56.4</c:v>
                </c:pt>
                <c:pt idx="3465">
                  <c:v>56.5</c:v>
                </c:pt>
                <c:pt idx="3466">
                  <c:v>56.6</c:v>
                </c:pt>
                <c:pt idx="3467">
                  <c:v>56.7</c:v>
                </c:pt>
                <c:pt idx="3468">
                  <c:v>56.6</c:v>
                </c:pt>
                <c:pt idx="3469">
                  <c:v>56.3</c:v>
                </c:pt>
                <c:pt idx="3470">
                  <c:v>56.2</c:v>
                </c:pt>
                <c:pt idx="3471">
                  <c:v>56.2</c:v>
                </c:pt>
                <c:pt idx="3472">
                  <c:v>56.4</c:v>
                </c:pt>
                <c:pt idx="3473">
                  <c:v>56.7</c:v>
                </c:pt>
                <c:pt idx="3474">
                  <c:v>56.7</c:v>
                </c:pt>
                <c:pt idx="3475">
                  <c:v>56.5</c:v>
                </c:pt>
                <c:pt idx="3476">
                  <c:v>56.3</c:v>
                </c:pt>
                <c:pt idx="3477">
                  <c:v>56.2</c:v>
                </c:pt>
                <c:pt idx="3478">
                  <c:v>56</c:v>
                </c:pt>
                <c:pt idx="3479">
                  <c:v>55.7</c:v>
                </c:pt>
                <c:pt idx="3480">
                  <c:v>55.7</c:v>
                </c:pt>
                <c:pt idx="3481">
                  <c:v>55.7</c:v>
                </c:pt>
                <c:pt idx="3482">
                  <c:v>55.7</c:v>
                </c:pt>
                <c:pt idx="3483">
                  <c:v>55.2</c:v>
                </c:pt>
                <c:pt idx="3484">
                  <c:v>55.1</c:v>
                </c:pt>
                <c:pt idx="3485">
                  <c:v>55.7</c:v>
                </c:pt>
                <c:pt idx="3486">
                  <c:v>56.2</c:v>
                </c:pt>
                <c:pt idx="3487">
                  <c:v>56.3</c:v>
                </c:pt>
                <c:pt idx="3488">
                  <c:v>56.6</c:v>
                </c:pt>
                <c:pt idx="3489">
                  <c:v>57</c:v>
                </c:pt>
                <c:pt idx="3490">
                  <c:v>57.4</c:v>
                </c:pt>
                <c:pt idx="3491">
                  <c:v>57.8</c:v>
                </c:pt>
                <c:pt idx="3492">
                  <c:v>58.3</c:v>
                </c:pt>
                <c:pt idx="3493">
                  <c:v>58.8</c:v>
                </c:pt>
                <c:pt idx="3494">
                  <c:v>59.3</c:v>
                </c:pt>
                <c:pt idx="3495">
                  <c:v>59.7</c:v>
                </c:pt>
                <c:pt idx="3496">
                  <c:v>59.9</c:v>
                </c:pt>
                <c:pt idx="3497">
                  <c:v>60</c:v>
                </c:pt>
                <c:pt idx="3498">
                  <c:v>60.1</c:v>
                </c:pt>
                <c:pt idx="3499">
                  <c:v>60.3</c:v>
                </c:pt>
                <c:pt idx="3500">
                  <c:v>60.3</c:v>
                </c:pt>
                <c:pt idx="3501">
                  <c:v>60.2</c:v>
                </c:pt>
                <c:pt idx="3502">
                  <c:v>60.6</c:v>
                </c:pt>
                <c:pt idx="3503">
                  <c:v>61.1</c:v>
                </c:pt>
                <c:pt idx="3504">
                  <c:v>61.6</c:v>
                </c:pt>
                <c:pt idx="3505">
                  <c:v>61.9</c:v>
                </c:pt>
                <c:pt idx="3506">
                  <c:v>62.1</c:v>
                </c:pt>
                <c:pt idx="3507">
                  <c:v>62.2</c:v>
                </c:pt>
                <c:pt idx="3508">
                  <c:v>62</c:v>
                </c:pt>
                <c:pt idx="3509">
                  <c:v>61.7</c:v>
                </c:pt>
                <c:pt idx="3510">
                  <c:v>61.4</c:v>
                </c:pt>
                <c:pt idx="3511">
                  <c:v>61.1</c:v>
                </c:pt>
                <c:pt idx="3512">
                  <c:v>60.9</c:v>
                </c:pt>
                <c:pt idx="3513">
                  <c:v>60.7</c:v>
                </c:pt>
                <c:pt idx="3514">
                  <c:v>60.4</c:v>
                </c:pt>
                <c:pt idx="3515">
                  <c:v>60.3</c:v>
                </c:pt>
                <c:pt idx="3516">
                  <c:v>60</c:v>
                </c:pt>
                <c:pt idx="3517">
                  <c:v>59.8</c:v>
                </c:pt>
                <c:pt idx="3518">
                  <c:v>59.6</c:v>
                </c:pt>
                <c:pt idx="3519">
                  <c:v>59.3</c:v>
                </c:pt>
                <c:pt idx="3520">
                  <c:v>59.1</c:v>
                </c:pt>
                <c:pt idx="3521">
                  <c:v>59</c:v>
                </c:pt>
                <c:pt idx="3522">
                  <c:v>58.8</c:v>
                </c:pt>
                <c:pt idx="3523">
                  <c:v>58.8</c:v>
                </c:pt>
                <c:pt idx="3524">
                  <c:v>58.9</c:v>
                </c:pt>
                <c:pt idx="3525">
                  <c:v>59.1</c:v>
                </c:pt>
                <c:pt idx="3526">
                  <c:v>59.1</c:v>
                </c:pt>
                <c:pt idx="3527">
                  <c:v>59.2</c:v>
                </c:pt>
                <c:pt idx="3528">
                  <c:v>59.3</c:v>
                </c:pt>
                <c:pt idx="3529">
                  <c:v>59.4</c:v>
                </c:pt>
                <c:pt idx="3530">
                  <c:v>59.5</c:v>
                </c:pt>
                <c:pt idx="3531">
                  <c:v>59.7</c:v>
                </c:pt>
                <c:pt idx="3532">
                  <c:v>59.9</c:v>
                </c:pt>
                <c:pt idx="3533">
                  <c:v>59.9</c:v>
                </c:pt>
                <c:pt idx="3534">
                  <c:v>59.9</c:v>
                </c:pt>
                <c:pt idx="3535">
                  <c:v>59.8</c:v>
                </c:pt>
                <c:pt idx="3536">
                  <c:v>59.6</c:v>
                </c:pt>
                <c:pt idx="3537">
                  <c:v>59.2</c:v>
                </c:pt>
                <c:pt idx="3538">
                  <c:v>59</c:v>
                </c:pt>
                <c:pt idx="3539">
                  <c:v>58.8</c:v>
                </c:pt>
                <c:pt idx="3540">
                  <c:v>58.7</c:v>
                </c:pt>
                <c:pt idx="3541">
                  <c:v>58.6</c:v>
                </c:pt>
                <c:pt idx="3542">
                  <c:v>58.6</c:v>
                </c:pt>
                <c:pt idx="3543">
                  <c:v>58.8</c:v>
                </c:pt>
                <c:pt idx="3544">
                  <c:v>58.7</c:v>
                </c:pt>
                <c:pt idx="3545">
                  <c:v>58.4</c:v>
                </c:pt>
                <c:pt idx="3546">
                  <c:v>58.1</c:v>
                </c:pt>
                <c:pt idx="3547">
                  <c:v>57.9</c:v>
                </c:pt>
                <c:pt idx="3548">
                  <c:v>57.8</c:v>
                </c:pt>
                <c:pt idx="3549">
                  <c:v>57.8</c:v>
                </c:pt>
                <c:pt idx="3550">
                  <c:v>57.8</c:v>
                </c:pt>
                <c:pt idx="3551">
                  <c:v>57.9</c:v>
                </c:pt>
                <c:pt idx="3552">
                  <c:v>57.9</c:v>
                </c:pt>
                <c:pt idx="3553">
                  <c:v>57.9</c:v>
                </c:pt>
                <c:pt idx="3554">
                  <c:v>58</c:v>
                </c:pt>
                <c:pt idx="3555">
                  <c:v>58.1</c:v>
                </c:pt>
                <c:pt idx="3556">
                  <c:v>58.1</c:v>
                </c:pt>
                <c:pt idx="3557">
                  <c:v>58</c:v>
                </c:pt>
                <c:pt idx="3558">
                  <c:v>57.9</c:v>
                </c:pt>
                <c:pt idx="3559">
                  <c:v>57.6</c:v>
                </c:pt>
                <c:pt idx="3560">
                  <c:v>57.3</c:v>
                </c:pt>
                <c:pt idx="3561">
                  <c:v>56.9</c:v>
                </c:pt>
                <c:pt idx="3562">
                  <c:v>56.6</c:v>
                </c:pt>
                <c:pt idx="3563">
                  <c:v>56.5</c:v>
                </c:pt>
                <c:pt idx="3564">
                  <c:v>56.4</c:v>
                </c:pt>
                <c:pt idx="3565">
                  <c:v>56.2</c:v>
                </c:pt>
                <c:pt idx="3566">
                  <c:v>55.9</c:v>
                </c:pt>
                <c:pt idx="3567">
                  <c:v>55.7</c:v>
                </c:pt>
                <c:pt idx="3568">
                  <c:v>55.7</c:v>
                </c:pt>
                <c:pt idx="3569">
                  <c:v>55.8</c:v>
                </c:pt>
                <c:pt idx="3570">
                  <c:v>55.8</c:v>
                </c:pt>
                <c:pt idx="3571">
                  <c:v>55.7</c:v>
                </c:pt>
                <c:pt idx="3572">
                  <c:v>55.6</c:v>
                </c:pt>
                <c:pt idx="3573">
                  <c:v>55.6</c:v>
                </c:pt>
                <c:pt idx="3574">
                  <c:v>55.6</c:v>
                </c:pt>
                <c:pt idx="3575">
                  <c:v>55.4</c:v>
                </c:pt>
                <c:pt idx="3576">
                  <c:v>55.2</c:v>
                </c:pt>
                <c:pt idx="3577">
                  <c:v>55.1</c:v>
                </c:pt>
                <c:pt idx="3578">
                  <c:v>55</c:v>
                </c:pt>
                <c:pt idx="3579">
                  <c:v>54.9</c:v>
                </c:pt>
                <c:pt idx="3580">
                  <c:v>54.8</c:v>
                </c:pt>
                <c:pt idx="3581">
                  <c:v>54.5</c:v>
                </c:pt>
                <c:pt idx="3582">
                  <c:v>53.9</c:v>
                </c:pt>
                <c:pt idx="3583">
                  <c:v>53.3</c:v>
                </c:pt>
                <c:pt idx="3584">
                  <c:v>53</c:v>
                </c:pt>
                <c:pt idx="3585">
                  <c:v>52.9</c:v>
                </c:pt>
                <c:pt idx="3586">
                  <c:v>52.8</c:v>
                </c:pt>
                <c:pt idx="3587">
                  <c:v>52.8</c:v>
                </c:pt>
                <c:pt idx="3588">
                  <c:v>52.9</c:v>
                </c:pt>
                <c:pt idx="3589">
                  <c:v>52.7</c:v>
                </c:pt>
                <c:pt idx="3590">
                  <c:v>52.6</c:v>
                </c:pt>
                <c:pt idx="3591">
                  <c:v>52.6</c:v>
                </c:pt>
                <c:pt idx="3592">
                  <c:v>52.5</c:v>
                </c:pt>
                <c:pt idx="3593">
                  <c:v>52.6</c:v>
                </c:pt>
                <c:pt idx="3594">
                  <c:v>52.6</c:v>
                </c:pt>
                <c:pt idx="3595">
                  <c:v>52.7</c:v>
                </c:pt>
                <c:pt idx="3596">
                  <c:v>52.6</c:v>
                </c:pt>
                <c:pt idx="3597">
                  <c:v>52.4</c:v>
                </c:pt>
                <c:pt idx="3598">
                  <c:v>52.3</c:v>
                </c:pt>
                <c:pt idx="3599">
                  <c:v>52.5</c:v>
                </c:pt>
                <c:pt idx="3600">
                  <c:v>52.2</c:v>
                </c:pt>
                <c:pt idx="3601">
                  <c:v>51.7</c:v>
                </c:pt>
                <c:pt idx="3602">
                  <c:v>51.3</c:v>
                </c:pt>
                <c:pt idx="3603">
                  <c:v>51.4</c:v>
                </c:pt>
                <c:pt idx="3604">
                  <c:v>51.4</c:v>
                </c:pt>
                <c:pt idx="3605">
                  <c:v>51.8</c:v>
                </c:pt>
                <c:pt idx="3606">
                  <c:v>52.2</c:v>
                </c:pt>
                <c:pt idx="3607">
                  <c:v>52.8</c:v>
                </c:pt>
                <c:pt idx="3608">
                  <c:v>53.1</c:v>
                </c:pt>
                <c:pt idx="3609">
                  <c:v>53.3</c:v>
                </c:pt>
                <c:pt idx="3610">
                  <c:v>53.4</c:v>
                </c:pt>
                <c:pt idx="3611">
                  <c:v>53.4</c:v>
                </c:pt>
                <c:pt idx="3612">
                  <c:v>53.3</c:v>
                </c:pt>
                <c:pt idx="3613">
                  <c:v>53.2</c:v>
                </c:pt>
                <c:pt idx="3614">
                  <c:v>53.3</c:v>
                </c:pt>
                <c:pt idx="3615">
                  <c:v>53.4</c:v>
                </c:pt>
                <c:pt idx="3616">
                  <c:v>53.1</c:v>
                </c:pt>
                <c:pt idx="3617">
                  <c:v>53.1</c:v>
                </c:pt>
                <c:pt idx="3618">
                  <c:v>53.4</c:v>
                </c:pt>
                <c:pt idx="3619">
                  <c:v>53.4</c:v>
                </c:pt>
                <c:pt idx="3620">
                  <c:v>53.2</c:v>
                </c:pt>
                <c:pt idx="3621">
                  <c:v>53</c:v>
                </c:pt>
                <c:pt idx="3622">
                  <c:v>53</c:v>
                </c:pt>
                <c:pt idx="3623">
                  <c:v>53</c:v>
                </c:pt>
                <c:pt idx="3624">
                  <c:v>52.8</c:v>
                </c:pt>
                <c:pt idx="3625">
                  <c:v>52.4</c:v>
                </c:pt>
                <c:pt idx="3626">
                  <c:v>52.2</c:v>
                </c:pt>
                <c:pt idx="3627">
                  <c:v>52</c:v>
                </c:pt>
                <c:pt idx="3628">
                  <c:v>51.8</c:v>
                </c:pt>
                <c:pt idx="3629">
                  <c:v>51.8</c:v>
                </c:pt>
                <c:pt idx="3630">
                  <c:v>51.9</c:v>
                </c:pt>
                <c:pt idx="3631">
                  <c:v>51.9</c:v>
                </c:pt>
                <c:pt idx="3632">
                  <c:v>51.4</c:v>
                </c:pt>
                <c:pt idx="3633">
                  <c:v>51.2</c:v>
                </c:pt>
                <c:pt idx="3634">
                  <c:v>51.1</c:v>
                </c:pt>
                <c:pt idx="3635">
                  <c:v>51.2</c:v>
                </c:pt>
                <c:pt idx="3636">
                  <c:v>51</c:v>
                </c:pt>
                <c:pt idx="3637">
                  <c:v>51.1</c:v>
                </c:pt>
                <c:pt idx="3638">
                  <c:v>51.2</c:v>
                </c:pt>
                <c:pt idx="3639">
                  <c:v>51.4</c:v>
                </c:pt>
                <c:pt idx="3640">
                  <c:v>51.7</c:v>
                </c:pt>
                <c:pt idx="3641">
                  <c:v>51.9</c:v>
                </c:pt>
                <c:pt idx="3642">
                  <c:v>51.9</c:v>
                </c:pt>
                <c:pt idx="3643">
                  <c:v>51.8</c:v>
                </c:pt>
                <c:pt idx="3644">
                  <c:v>51.7</c:v>
                </c:pt>
                <c:pt idx="3645">
                  <c:v>51.8</c:v>
                </c:pt>
                <c:pt idx="3646">
                  <c:v>51.9</c:v>
                </c:pt>
                <c:pt idx="3647">
                  <c:v>51.8</c:v>
                </c:pt>
                <c:pt idx="3648">
                  <c:v>51.6</c:v>
                </c:pt>
                <c:pt idx="3649">
                  <c:v>51.7</c:v>
                </c:pt>
                <c:pt idx="3650">
                  <c:v>51.9</c:v>
                </c:pt>
                <c:pt idx="3651">
                  <c:v>51.9</c:v>
                </c:pt>
                <c:pt idx="3652">
                  <c:v>51.6</c:v>
                </c:pt>
                <c:pt idx="3653">
                  <c:v>51.5</c:v>
                </c:pt>
                <c:pt idx="3654">
                  <c:v>51.7</c:v>
                </c:pt>
                <c:pt idx="3655">
                  <c:v>51.8</c:v>
                </c:pt>
                <c:pt idx="3656">
                  <c:v>51.7</c:v>
                </c:pt>
                <c:pt idx="3657">
                  <c:v>51.5</c:v>
                </c:pt>
                <c:pt idx="3658">
                  <c:v>51.1</c:v>
                </c:pt>
                <c:pt idx="3659">
                  <c:v>50.7</c:v>
                </c:pt>
                <c:pt idx="3660">
                  <c:v>50.7</c:v>
                </c:pt>
                <c:pt idx="3661">
                  <c:v>50.6</c:v>
                </c:pt>
                <c:pt idx="3662">
                  <c:v>50.4</c:v>
                </c:pt>
                <c:pt idx="3663">
                  <c:v>50.1</c:v>
                </c:pt>
                <c:pt idx="3664">
                  <c:v>49.9</c:v>
                </c:pt>
                <c:pt idx="3665">
                  <c:v>50</c:v>
                </c:pt>
                <c:pt idx="3666">
                  <c:v>50.3</c:v>
                </c:pt>
                <c:pt idx="3667">
                  <c:v>50.5</c:v>
                </c:pt>
                <c:pt idx="3668">
                  <c:v>50.6</c:v>
                </c:pt>
                <c:pt idx="3669">
                  <c:v>50.4</c:v>
                </c:pt>
                <c:pt idx="3670">
                  <c:v>50.3</c:v>
                </c:pt>
                <c:pt idx="3671">
                  <c:v>50.3</c:v>
                </c:pt>
                <c:pt idx="3672">
                  <c:v>50.4</c:v>
                </c:pt>
                <c:pt idx="3673">
                  <c:v>50.5</c:v>
                </c:pt>
                <c:pt idx="3674">
                  <c:v>50.6</c:v>
                </c:pt>
                <c:pt idx="3675">
                  <c:v>50.7</c:v>
                </c:pt>
                <c:pt idx="3676">
                  <c:v>50.9</c:v>
                </c:pt>
                <c:pt idx="3677">
                  <c:v>50.9</c:v>
                </c:pt>
                <c:pt idx="3678">
                  <c:v>50.7</c:v>
                </c:pt>
                <c:pt idx="3679">
                  <c:v>50.6</c:v>
                </c:pt>
                <c:pt idx="3680">
                  <c:v>50.6</c:v>
                </c:pt>
                <c:pt idx="3681">
                  <c:v>50.6</c:v>
                </c:pt>
                <c:pt idx="3682">
                  <c:v>50.6</c:v>
                </c:pt>
                <c:pt idx="3683">
                  <c:v>50.4</c:v>
                </c:pt>
                <c:pt idx="3684">
                  <c:v>50.3</c:v>
                </c:pt>
                <c:pt idx="3685">
                  <c:v>50.1</c:v>
                </c:pt>
                <c:pt idx="3686">
                  <c:v>50</c:v>
                </c:pt>
                <c:pt idx="3687">
                  <c:v>50</c:v>
                </c:pt>
                <c:pt idx="3688">
                  <c:v>49.9</c:v>
                </c:pt>
                <c:pt idx="3689">
                  <c:v>49.7</c:v>
                </c:pt>
                <c:pt idx="3690">
                  <c:v>49.6</c:v>
                </c:pt>
                <c:pt idx="3691">
                  <c:v>49.5</c:v>
                </c:pt>
                <c:pt idx="3692">
                  <c:v>49.4</c:v>
                </c:pt>
                <c:pt idx="3693">
                  <c:v>49.4</c:v>
                </c:pt>
                <c:pt idx="3694">
                  <c:v>49.5</c:v>
                </c:pt>
                <c:pt idx="3695">
                  <c:v>49.5</c:v>
                </c:pt>
                <c:pt idx="3696">
                  <c:v>49.4</c:v>
                </c:pt>
                <c:pt idx="3697">
                  <c:v>49.3</c:v>
                </c:pt>
                <c:pt idx="3698">
                  <c:v>49.2</c:v>
                </c:pt>
                <c:pt idx="3699">
                  <c:v>49.3</c:v>
                </c:pt>
                <c:pt idx="3700">
                  <c:v>49.5</c:v>
                </c:pt>
                <c:pt idx="3701">
                  <c:v>49.3</c:v>
                </c:pt>
                <c:pt idx="3702">
                  <c:v>49</c:v>
                </c:pt>
                <c:pt idx="3703">
                  <c:v>49.1</c:v>
                </c:pt>
                <c:pt idx="3704">
                  <c:v>49.4</c:v>
                </c:pt>
                <c:pt idx="3705">
                  <c:v>49.4</c:v>
                </c:pt>
                <c:pt idx="3706">
                  <c:v>48.9</c:v>
                </c:pt>
                <c:pt idx="3707">
                  <c:v>48.5</c:v>
                </c:pt>
                <c:pt idx="3708">
                  <c:v>48.7</c:v>
                </c:pt>
                <c:pt idx="3709">
                  <c:v>48.9</c:v>
                </c:pt>
                <c:pt idx="3710">
                  <c:v>48.8</c:v>
                </c:pt>
                <c:pt idx="3711">
                  <c:v>49.2</c:v>
                </c:pt>
                <c:pt idx="3712">
                  <c:v>49.6</c:v>
                </c:pt>
                <c:pt idx="3713">
                  <c:v>49.8</c:v>
                </c:pt>
                <c:pt idx="3714">
                  <c:v>50</c:v>
                </c:pt>
                <c:pt idx="3715">
                  <c:v>49.9</c:v>
                </c:pt>
                <c:pt idx="3716">
                  <c:v>49.9</c:v>
                </c:pt>
                <c:pt idx="3717">
                  <c:v>50.1</c:v>
                </c:pt>
                <c:pt idx="3718">
                  <c:v>50.3</c:v>
                </c:pt>
                <c:pt idx="3719">
                  <c:v>50.4</c:v>
                </c:pt>
                <c:pt idx="3720">
                  <c:v>50.5</c:v>
                </c:pt>
                <c:pt idx="3721">
                  <c:v>50.6</c:v>
                </c:pt>
                <c:pt idx="3722">
                  <c:v>50.5</c:v>
                </c:pt>
                <c:pt idx="3723">
                  <c:v>50.5</c:v>
                </c:pt>
                <c:pt idx="3724">
                  <c:v>50.5</c:v>
                </c:pt>
                <c:pt idx="3725">
                  <c:v>50.5</c:v>
                </c:pt>
                <c:pt idx="3726">
                  <c:v>50.4</c:v>
                </c:pt>
                <c:pt idx="3727">
                  <c:v>50.4</c:v>
                </c:pt>
                <c:pt idx="3728">
                  <c:v>50.3</c:v>
                </c:pt>
                <c:pt idx="3729">
                  <c:v>50.2</c:v>
                </c:pt>
                <c:pt idx="3730">
                  <c:v>50.1</c:v>
                </c:pt>
                <c:pt idx="3731">
                  <c:v>50.1</c:v>
                </c:pt>
                <c:pt idx="3732">
                  <c:v>50.2</c:v>
                </c:pt>
                <c:pt idx="3733">
                  <c:v>50.2</c:v>
                </c:pt>
                <c:pt idx="3734">
                  <c:v>50.1</c:v>
                </c:pt>
                <c:pt idx="3735">
                  <c:v>50.1</c:v>
                </c:pt>
                <c:pt idx="3736">
                  <c:v>50.1</c:v>
                </c:pt>
                <c:pt idx="3737">
                  <c:v>50</c:v>
                </c:pt>
                <c:pt idx="3738">
                  <c:v>50</c:v>
                </c:pt>
                <c:pt idx="3739">
                  <c:v>50</c:v>
                </c:pt>
                <c:pt idx="3740">
                  <c:v>50</c:v>
                </c:pt>
                <c:pt idx="3741">
                  <c:v>49.9</c:v>
                </c:pt>
                <c:pt idx="3742">
                  <c:v>49.9</c:v>
                </c:pt>
                <c:pt idx="3743">
                  <c:v>50</c:v>
                </c:pt>
                <c:pt idx="3744">
                  <c:v>50</c:v>
                </c:pt>
                <c:pt idx="3745">
                  <c:v>50.1</c:v>
                </c:pt>
                <c:pt idx="3746">
                  <c:v>50.2</c:v>
                </c:pt>
                <c:pt idx="3747">
                  <c:v>50.2</c:v>
                </c:pt>
                <c:pt idx="3748">
                  <c:v>50.3</c:v>
                </c:pt>
                <c:pt idx="3749">
                  <c:v>50.6</c:v>
                </c:pt>
                <c:pt idx="3750">
                  <c:v>50.8</c:v>
                </c:pt>
                <c:pt idx="3751">
                  <c:v>50.8</c:v>
                </c:pt>
                <c:pt idx="3752">
                  <c:v>50.7</c:v>
                </c:pt>
                <c:pt idx="3753">
                  <c:v>50.7</c:v>
                </c:pt>
                <c:pt idx="3754">
                  <c:v>50.8</c:v>
                </c:pt>
                <c:pt idx="3755">
                  <c:v>50.9</c:v>
                </c:pt>
                <c:pt idx="3756">
                  <c:v>50.9</c:v>
                </c:pt>
                <c:pt idx="3757">
                  <c:v>50.9</c:v>
                </c:pt>
                <c:pt idx="3758">
                  <c:v>50.8</c:v>
                </c:pt>
                <c:pt idx="3759">
                  <c:v>50.7</c:v>
                </c:pt>
                <c:pt idx="3760">
                  <c:v>50.6</c:v>
                </c:pt>
                <c:pt idx="3761">
                  <c:v>50.6</c:v>
                </c:pt>
                <c:pt idx="3762">
                  <c:v>50.5</c:v>
                </c:pt>
                <c:pt idx="3763">
                  <c:v>50.4</c:v>
                </c:pt>
                <c:pt idx="3764">
                  <c:v>50.3</c:v>
                </c:pt>
                <c:pt idx="3765">
                  <c:v>49.9</c:v>
                </c:pt>
                <c:pt idx="3766">
                  <c:v>49.4</c:v>
                </c:pt>
                <c:pt idx="3767">
                  <c:v>49</c:v>
                </c:pt>
                <c:pt idx="3768">
                  <c:v>48.5</c:v>
                </c:pt>
                <c:pt idx="3769">
                  <c:v>47.9</c:v>
                </c:pt>
                <c:pt idx="3770">
                  <c:v>47.2</c:v>
                </c:pt>
                <c:pt idx="3771">
                  <c:v>46.8</c:v>
                </c:pt>
                <c:pt idx="3772">
                  <c:v>46.4</c:v>
                </c:pt>
                <c:pt idx="3773">
                  <c:v>46.3</c:v>
                </c:pt>
                <c:pt idx="3774">
                  <c:v>46.4</c:v>
                </c:pt>
                <c:pt idx="3775">
                  <c:v>46.3</c:v>
                </c:pt>
                <c:pt idx="3776">
                  <c:v>46.2</c:v>
                </c:pt>
                <c:pt idx="3777">
                  <c:v>46</c:v>
                </c:pt>
                <c:pt idx="3778">
                  <c:v>46</c:v>
                </c:pt>
                <c:pt idx="3779">
                  <c:v>46.1</c:v>
                </c:pt>
                <c:pt idx="3780">
                  <c:v>46.3</c:v>
                </c:pt>
                <c:pt idx="3781">
                  <c:v>46.6</c:v>
                </c:pt>
                <c:pt idx="3782">
                  <c:v>46.7</c:v>
                </c:pt>
                <c:pt idx="3783">
                  <c:v>46.8</c:v>
                </c:pt>
                <c:pt idx="3784">
                  <c:v>46.6</c:v>
                </c:pt>
                <c:pt idx="3785">
                  <c:v>46.3</c:v>
                </c:pt>
                <c:pt idx="3786">
                  <c:v>46.5</c:v>
                </c:pt>
                <c:pt idx="3787">
                  <c:v>46.6</c:v>
                </c:pt>
                <c:pt idx="3788">
                  <c:v>46.8</c:v>
                </c:pt>
                <c:pt idx="3789">
                  <c:v>47.1</c:v>
                </c:pt>
                <c:pt idx="3790">
                  <c:v>47.3</c:v>
                </c:pt>
                <c:pt idx="3791">
                  <c:v>47.3</c:v>
                </c:pt>
                <c:pt idx="3792">
                  <c:v>47</c:v>
                </c:pt>
                <c:pt idx="3793">
                  <c:v>46.5</c:v>
                </c:pt>
                <c:pt idx="3794">
                  <c:v>46.1</c:v>
                </c:pt>
                <c:pt idx="3795">
                  <c:v>46.5</c:v>
                </c:pt>
                <c:pt idx="3796">
                  <c:v>47</c:v>
                </c:pt>
                <c:pt idx="3797">
                  <c:v>47.3</c:v>
                </c:pt>
                <c:pt idx="3798">
                  <c:v>47.8</c:v>
                </c:pt>
                <c:pt idx="3799">
                  <c:v>48.2</c:v>
                </c:pt>
                <c:pt idx="3800">
                  <c:v>48.3</c:v>
                </c:pt>
                <c:pt idx="3801">
                  <c:v>48.2</c:v>
                </c:pt>
                <c:pt idx="3802">
                  <c:v>47.5</c:v>
                </c:pt>
                <c:pt idx="3803">
                  <c:v>47.2</c:v>
                </c:pt>
                <c:pt idx="3804">
                  <c:v>47.7</c:v>
                </c:pt>
                <c:pt idx="3805">
                  <c:v>48.3</c:v>
                </c:pt>
                <c:pt idx="3806">
                  <c:v>47.8</c:v>
                </c:pt>
                <c:pt idx="3807">
                  <c:v>47.4</c:v>
                </c:pt>
                <c:pt idx="3808">
                  <c:v>47.1</c:v>
                </c:pt>
                <c:pt idx="3809">
                  <c:v>47.2</c:v>
                </c:pt>
                <c:pt idx="3810">
                  <c:v>47.5</c:v>
                </c:pt>
                <c:pt idx="3811">
                  <c:v>47.8</c:v>
                </c:pt>
                <c:pt idx="3812">
                  <c:v>48.1</c:v>
                </c:pt>
                <c:pt idx="3813">
                  <c:v>48.2</c:v>
                </c:pt>
                <c:pt idx="3814">
                  <c:v>47.9</c:v>
                </c:pt>
                <c:pt idx="3815">
                  <c:v>48.2</c:v>
                </c:pt>
                <c:pt idx="3816">
                  <c:v>48.7</c:v>
                </c:pt>
                <c:pt idx="3817">
                  <c:v>48.9</c:v>
                </c:pt>
                <c:pt idx="3818">
                  <c:v>48.9</c:v>
                </c:pt>
                <c:pt idx="3819">
                  <c:v>48.9</c:v>
                </c:pt>
                <c:pt idx="3820">
                  <c:v>48.9</c:v>
                </c:pt>
                <c:pt idx="3821">
                  <c:v>48.9</c:v>
                </c:pt>
                <c:pt idx="3822">
                  <c:v>48.8</c:v>
                </c:pt>
                <c:pt idx="3823">
                  <c:v>48.6</c:v>
                </c:pt>
                <c:pt idx="3824">
                  <c:v>48.4</c:v>
                </c:pt>
                <c:pt idx="3825">
                  <c:v>48.4</c:v>
                </c:pt>
                <c:pt idx="3826">
                  <c:v>48.4</c:v>
                </c:pt>
                <c:pt idx="3827">
                  <c:v>48.7</c:v>
                </c:pt>
                <c:pt idx="3828">
                  <c:v>48.8</c:v>
                </c:pt>
                <c:pt idx="3829">
                  <c:v>48.9</c:v>
                </c:pt>
                <c:pt idx="3830">
                  <c:v>48.8</c:v>
                </c:pt>
                <c:pt idx="3831">
                  <c:v>48.6</c:v>
                </c:pt>
                <c:pt idx="3832">
                  <c:v>48.7</c:v>
                </c:pt>
                <c:pt idx="3833">
                  <c:v>48.8</c:v>
                </c:pt>
                <c:pt idx="3834">
                  <c:v>48.9</c:v>
                </c:pt>
                <c:pt idx="3835">
                  <c:v>48.8</c:v>
                </c:pt>
                <c:pt idx="3836">
                  <c:v>48.8</c:v>
                </c:pt>
                <c:pt idx="3837">
                  <c:v>48.9</c:v>
                </c:pt>
                <c:pt idx="3838">
                  <c:v>49</c:v>
                </c:pt>
                <c:pt idx="3839">
                  <c:v>49.1</c:v>
                </c:pt>
                <c:pt idx="3840">
                  <c:v>49.2</c:v>
                </c:pt>
                <c:pt idx="3841">
                  <c:v>49.3</c:v>
                </c:pt>
                <c:pt idx="3842">
                  <c:v>49.5</c:v>
                </c:pt>
                <c:pt idx="3843">
                  <c:v>49.6</c:v>
                </c:pt>
                <c:pt idx="3844">
                  <c:v>49.7</c:v>
                </c:pt>
                <c:pt idx="3845">
                  <c:v>49.8</c:v>
                </c:pt>
                <c:pt idx="3846">
                  <c:v>49.8</c:v>
                </c:pt>
                <c:pt idx="3847">
                  <c:v>49.9</c:v>
                </c:pt>
                <c:pt idx="3848">
                  <c:v>50</c:v>
                </c:pt>
                <c:pt idx="3849">
                  <c:v>50</c:v>
                </c:pt>
                <c:pt idx="3850">
                  <c:v>49.8</c:v>
                </c:pt>
                <c:pt idx="3851">
                  <c:v>49.7</c:v>
                </c:pt>
                <c:pt idx="3852">
                  <c:v>49.6</c:v>
                </c:pt>
                <c:pt idx="3853">
                  <c:v>49.6</c:v>
                </c:pt>
                <c:pt idx="3854">
                  <c:v>49.6</c:v>
                </c:pt>
                <c:pt idx="3855">
                  <c:v>49.6</c:v>
                </c:pt>
                <c:pt idx="3856">
                  <c:v>49.6</c:v>
                </c:pt>
                <c:pt idx="3857">
                  <c:v>49.5</c:v>
                </c:pt>
                <c:pt idx="3858">
                  <c:v>49.6</c:v>
                </c:pt>
                <c:pt idx="3859">
                  <c:v>49.8</c:v>
                </c:pt>
                <c:pt idx="3860">
                  <c:v>49.9</c:v>
                </c:pt>
                <c:pt idx="3861">
                  <c:v>50</c:v>
                </c:pt>
                <c:pt idx="3862">
                  <c:v>50.1</c:v>
                </c:pt>
                <c:pt idx="3863">
                  <c:v>50.3</c:v>
                </c:pt>
                <c:pt idx="3864">
                  <c:v>50.5</c:v>
                </c:pt>
                <c:pt idx="3865">
                  <c:v>50.8</c:v>
                </c:pt>
                <c:pt idx="3866">
                  <c:v>51.1</c:v>
                </c:pt>
                <c:pt idx="3867">
                  <c:v>51.4</c:v>
                </c:pt>
                <c:pt idx="3868">
                  <c:v>51.6</c:v>
                </c:pt>
                <c:pt idx="3869">
                  <c:v>51.7</c:v>
                </c:pt>
                <c:pt idx="3870">
                  <c:v>51.8</c:v>
                </c:pt>
                <c:pt idx="3871">
                  <c:v>51.9</c:v>
                </c:pt>
                <c:pt idx="3872">
                  <c:v>52.1</c:v>
                </c:pt>
                <c:pt idx="3873">
                  <c:v>52.1</c:v>
                </c:pt>
                <c:pt idx="3874">
                  <c:v>52.2</c:v>
                </c:pt>
                <c:pt idx="3875">
                  <c:v>52.3</c:v>
                </c:pt>
                <c:pt idx="3876">
                  <c:v>52.4</c:v>
                </c:pt>
                <c:pt idx="3877">
                  <c:v>52.3</c:v>
                </c:pt>
                <c:pt idx="3878">
                  <c:v>52.2</c:v>
                </c:pt>
                <c:pt idx="3879">
                  <c:v>52.2</c:v>
                </c:pt>
                <c:pt idx="3880">
                  <c:v>52.3</c:v>
                </c:pt>
                <c:pt idx="3881">
                  <c:v>52.3</c:v>
                </c:pt>
                <c:pt idx="3882">
                  <c:v>52.4</c:v>
                </c:pt>
                <c:pt idx="3883">
                  <c:v>52.6</c:v>
                </c:pt>
                <c:pt idx="3884">
                  <c:v>52.7</c:v>
                </c:pt>
                <c:pt idx="3885">
                  <c:v>52.8</c:v>
                </c:pt>
                <c:pt idx="3886">
                  <c:v>52.8</c:v>
                </c:pt>
                <c:pt idx="3887">
                  <c:v>52.9</c:v>
                </c:pt>
                <c:pt idx="3888">
                  <c:v>52.9</c:v>
                </c:pt>
                <c:pt idx="3889">
                  <c:v>53</c:v>
                </c:pt>
                <c:pt idx="3890">
                  <c:v>53</c:v>
                </c:pt>
                <c:pt idx="3891">
                  <c:v>53.2</c:v>
                </c:pt>
                <c:pt idx="3892">
                  <c:v>53.2</c:v>
                </c:pt>
                <c:pt idx="3893">
                  <c:v>53.1</c:v>
                </c:pt>
                <c:pt idx="3894">
                  <c:v>53</c:v>
                </c:pt>
                <c:pt idx="3895">
                  <c:v>52.8</c:v>
                </c:pt>
                <c:pt idx="3896">
                  <c:v>52.4</c:v>
                </c:pt>
                <c:pt idx="3897">
                  <c:v>52.2</c:v>
                </c:pt>
                <c:pt idx="3898">
                  <c:v>52.2</c:v>
                </c:pt>
                <c:pt idx="3899">
                  <c:v>52.4</c:v>
                </c:pt>
                <c:pt idx="3900">
                  <c:v>52.5</c:v>
                </c:pt>
                <c:pt idx="3901">
                  <c:v>52.2</c:v>
                </c:pt>
                <c:pt idx="3902">
                  <c:v>52.1</c:v>
                </c:pt>
                <c:pt idx="3903">
                  <c:v>52.1</c:v>
                </c:pt>
                <c:pt idx="3904">
                  <c:v>52.1</c:v>
                </c:pt>
                <c:pt idx="3905">
                  <c:v>52.1</c:v>
                </c:pt>
                <c:pt idx="3906">
                  <c:v>52.1</c:v>
                </c:pt>
                <c:pt idx="3907">
                  <c:v>52.1</c:v>
                </c:pt>
                <c:pt idx="3908">
                  <c:v>52</c:v>
                </c:pt>
                <c:pt idx="3909">
                  <c:v>52.1</c:v>
                </c:pt>
                <c:pt idx="3910">
                  <c:v>52.2</c:v>
                </c:pt>
                <c:pt idx="3911">
                  <c:v>52.3</c:v>
                </c:pt>
                <c:pt idx="3912">
                  <c:v>52.3</c:v>
                </c:pt>
                <c:pt idx="3913">
                  <c:v>52.4</c:v>
                </c:pt>
                <c:pt idx="3914">
                  <c:v>52.5</c:v>
                </c:pt>
                <c:pt idx="3915">
                  <c:v>52.5</c:v>
                </c:pt>
                <c:pt idx="3916">
                  <c:v>52.5</c:v>
                </c:pt>
                <c:pt idx="3917">
                  <c:v>52.5</c:v>
                </c:pt>
                <c:pt idx="3918">
                  <c:v>52.4</c:v>
                </c:pt>
                <c:pt idx="3919">
                  <c:v>52.5</c:v>
                </c:pt>
                <c:pt idx="3920">
                  <c:v>52.5</c:v>
                </c:pt>
                <c:pt idx="3921">
                  <c:v>52.3</c:v>
                </c:pt>
                <c:pt idx="3922">
                  <c:v>52.2</c:v>
                </c:pt>
                <c:pt idx="3923">
                  <c:v>52.1</c:v>
                </c:pt>
                <c:pt idx="3924">
                  <c:v>52</c:v>
                </c:pt>
                <c:pt idx="3925">
                  <c:v>51.9</c:v>
                </c:pt>
                <c:pt idx="3926">
                  <c:v>51.8</c:v>
                </c:pt>
                <c:pt idx="3927">
                  <c:v>51.7</c:v>
                </c:pt>
                <c:pt idx="3928">
                  <c:v>51.8</c:v>
                </c:pt>
                <c:pt idx="3929">
                  <c:v>51.9</c:v>
                </c:pt>
                <c:pt idx="3930">
                  <c:v>51.8</c:v>
                </c:pt>
                <c:pt idx="3931">
                  <c:v>51.8</c:v>
                </c:pt>
                <c:pt idx="3932">
                  <c:v>51.8</c:v>
                </c:pt>
                <c:pt idx="3933">
                  <c:v>51.6</c:v>
                </c:pt>
                <c:pt idx="3934">
                  <c:v>51.3</c:v>
                </c:pt>
                <c:pt idx="3935">
                  <c:v>51.2</c:v>
                </c:pt>
                <c:pt idx="3936">
                  <c:v>51.3</c:v>
                </c:pt>
                <c:pt idx="3937">
                  <c:v>51.2</c:v>
                </c:pt>
                <c:pt idx="3938">
                  <c:v>51</c:v>
                </c:pt>
                <c:pt idx="3939">
                  <c:v>51</c:v>
                </c:pt>
                <c:pt idx="3940">
                  <c:v>51.1</c:v>
                </c:pt>
                <c:pt idx="3941">
                  <c:v>51.2</c:v>
                </c:pt>
                <c:pt idx="3942">
                  <c:v>51.1</c:v>
                </c:pt>
                <c:pt idx="3943">
                  <c:v>51.1</c:v>
                </c:pt>
                <c:pt idx="3944">
                  <c:v>51.2</c:v>
                </c:pt>
                <c:pt idx="3945">
                  <c:v>51.3</c:v>
                </c:pt>
                <c:pt idx="3946">
                  <c:v>51.3</c:v>
                </c:pt>
                <c:pt idx="3947">
                  <c:v>51.3</c:v>
                </c:pt>
                <c:pt idx="3948">
                  <c:v>51.3</c:v>
                </c:pt>
                <c:pt idx="3949">
                  <c:v>51.3</c:v>
                </c:pt>
                <c:pt idx="3950">
                  <c:v>51.4</c:v>
                </c:pt>
                <c:pt idx="3951">
                  <c:v>51.5</c:v>
                </c:pt>
                <c:pt idx="3952">
                  <c:v>51.5</c:v>
                </c:pt>
                <c:pt idx="3953">
                  <c:v>51.3</c:v>
                </c:pt>
                <c:pt idx="3954">
                  <c:v>51.1</c:v>
                </c:pt>
                <c:pt idx="3955">
                  <c:v>51.1</c:v>
                </c:pt>
                <c:pt idx="3956">
                  <c:v>51.1</c:v>
                </c:pt>
                <c:pt idx="3957">
                  <c:v>51.1</c:v>
                </c:pt>
                <c:pt idx="3958">
                  <c:v>50.8</c:v>
                </c:pt>
                <c:pt idx="3959">
                  <c:v>50.3</c:v>
                </c:pt>
                <c:pt idx="3960">
                  <c:v>50.9</c:v>
                </c:pt>
                <c:pt idx="3961">
                  <c:v>51.2</c:v>
                </c:pt>
                <c:pt idx="3962">
                  <c:v>51.2</c:v>
                </c:pt>
                <c:pt idx="3963">
                  <c:v>51.2</c:v>
                </c:pt>
                <c:pt idx="3964">
                  <c:v>51.2</c:v>
                </c:pt>
                <c:pt idx="3965">
                  <c:v>51.1</c:v>
                </c:pt>
                <c:pt idx="3966">
                  <c:v>51.1</c:v>
                </c:pt>
                <c:pt idx="3967">
                  <c:v>51.2</c:v>
                </c:pt>
                <c:pt idx="3968">
                  <c:v>51.2</c:v>
                </c:pt>
                <c:pt idx="3969">
                  <c:v>51.4</c:v>
                </c:pt>
                <c:pt idx="3970">
                  <c:v>51.4</c:v>
                </c:pt>
                <c:pt idx="3971">
                  <c:v>51.6</c:v>
                </c:pt>
                <c:pt idx="3972">
                  <c:v>51.8</c:v>
                </c:pt>
                <c:pt idx="3973">
                  <c:v>51.8</c:v>
                </c:pt>
                <c:pt idx="3974">
                  <c:v>51.8</c:v>
                </c:pt>
                <c:pt idx="3975">
                  <c:v>51.9</c:v>
                </c:pt>
                <c:pt idx="3976">
                  <c:v>52</c:v>
                </c:pt>
                <c:pt idx="3977">
                  <c:v>52</c:v>
                </c:pt>
                <c:pt idx="3978">
                  <c:v>52</c:v>
                </c:pt>
                <c:pt idx="3979">
                  <c:v>52.2</c:v>
                </c:pt>
                <c:pt idx="3980">
                  <c:v>52.4</c:v>
                </c:pt>
                <c:pt idx="3981">
                  <c:v>52.5</c:v>
                </c:pt>
                <c:pt idx="3982">
                  <c:v>52.6</c:v>
                </c:pt>
                <c:pt idx="3983">
                  <c:v>52.4</c:v>
                </c:pt>
                <c:pt idx="3984">
                  <c:v>52.3</c:v>
                </c:pt>
                <c:pt idx="3985">
                  <c:v>52.1</c:v>
                </c:pt>
                <c:pt idx="3986">
                  <c:v>52</c:v>
                </c:pt>
                <c:pt idx="3987">
                  <c:v>51.8</c:v>
                </c:pt>
                <c:pt idx="3988">
                  <c:v>51.8</c:v>
                </c:pt>
                <c:pt idx="3989">
                  <c:v>51.6</c:v>
                </c:pt>
                <c:pt idx="3990">
                  <c:v>51.4</c:v>
                </c:pt>
                <c:pt idx="3991">
                  <c:v>51.3</c:v>
                </c:pt>
                <c:pt idx="3992">
                  <c:v>50.9</c:v>
                </c:pt>
                <c:pt idx="3993">
                  <c:v>50.3</c:v>
                </c:pt>
                <c:pt idx="3994">
                  <c:v>49.8</c:v>
                </c:pt>
                <c:pt idx="3995">
                  <c:v>49.4</c:v>
                </c:pt>
                <c:pt idx="3996">
                  <c:v>49</c:v>
                </c:pt>
                <c:pt idx="3997">
                  <c:v>48.5</c:v>
                </c:pt>
                <c:pt idx="3998">
                  <c:v>48.4</c:v>
                </c:pt>
                <c:pt idx="3999">
                  <c:v>48.6</c:v>
                </c:pt>
                <c:pt idx="4000">
                  <c:v>48.9</c:v>
                </c:pt>
                <c:pt idx="4001">
                  <c:v>49.2</c:v>
                </c:pt>
                <c:pt idx="4002">
                  <c:v>49.3</c:v>
                </c:pt>
                <c:pt idx="4003">
                  <c:v>49.4</c:v>
                </c:pt>
                <c:pt idx="4004">
                  <c:v>49.6</c:v>
                </c:pt>
                <c:pt idx="4005">
                  <c:v>49.9</c:v>
                </c:pt>
                <c:pt idx="4006">
                  <c:v>50.1</c:v>
                </c:pt>
                <c:pt idx="4007">
                  <c:v>50.3</c:v>
                </c:pt>
                <c:pt idx="4008">
                  <c:v>50.7</c:v>
                </c:pt>
                <c:pt idx="4009">
                  <c:v>50.8</c:v>
                </c:pt>
                <c:pt idx="4010">
                  <c:v>50.8</c:v>
                </c:pt>
                <c:pt idx="4011">
                  <c:v>50.9</c:v>
                </c:pt>
                <c:pt idx="4012">
                  <c:v>50.9</c:v>
                </c:pt>
                <c:pt idx="4013">
                  <c:v>51</c:v>
                </c:pt>
                <c:pt idx="4014">
                  <c:v>51.1</c:v>
                </c:pt>
                <c:pt idx="4015">
                  <c:v>51</c:v>
                </c:pt>
                <c:pt idx="4016">
                  <c:v>51</c:v>
                </c:pt>
                <c:pt idx="4017">
                  <c:v>50.9</c:v>
                </c:pt>
                <c:pt idx="4018">
                  <c:v>50.8</c:v>
                </c:pt>
                <c:pt idx="4019">
                  <c:v>50.8</c:v>
                </c:pt>
                <c:pt idx="4020">
                  <c:v>50.8</c:v>
                </c:pt>
                <c:pt idx="4021">
                  <c:v>50.9</c:v>
                </c:pt>
                <c:pt idx="4022">
                  <c:v>50.9</c:v>
                </c:pt>
                <c:pt idx="4023">
                  <c:v>51.1</c:v>
                </c:pt>
                <c:pt idx="4024">
                  <c:v>51.4</c:v>
                </c:pt>
                <c:pt idx="4025">
                  <c:v>51.7</c:v>
                </c:pt>
                <c:pt idx="4026">
                  <c:v>52.2</c:v>
                </c:pt>
                <c:pt idx="4027">
                  <c:v>52.6</c:v>
                </c:pt>
                <c:pt idx="4028">
                  <c:v>53.1</c:v>
                </c:pt>
                <c:pt idx="4029">
                  <c:v>53.2</c:v>
                </c:pt>
                <c:pt idx="4030">
                  <c:v>53.4</c:v>
                </c:pt>
                <c:pt idx="4031">
                  <c:v>53.7</c:v>
                </c:pt>
                <c:pt idx="4032">
                  <c:v>54.3</c:v>
                </c:pt>
                <c:pt idx="4033">
                  <c:v>54.8</c:v>
                </c:pt>
                <c:pt idx="4034">
                  <c:v>55.3</c:v>
                </c:pt>
                <c:pt idx="4035">
                  <c:v>55.7</c:v>
                </c:pt>
                <c:pt idx="4036">
                  <c:v>55.7</c:v>
                </c:pt>
                <c:pt idx="4037">
                  <c:v>55.7</c:v>
                </c:pt>
                <c:pt idx="4038">
                  <c:v>55.8</c:v>
                </c:pt>
                <c:pt idx="4039">
                  <c:v>55.8</c:v>
                </c:pt>
                <c:pt idx="4040">
                  <c:v>55.8</c:v>
                </c:pt>
                <c:pt idx="4041">
                  <c:v>55.9</c:v>
                </c:pt>
                <c:pt idx="4042">
                  <c:v>55.9</c:v>
                </c:pt>
                <c:pt idx="4043">
                  <c:v>56</c:v>
                </c:pt>
                <c:pt idx="4044">
                  <c:v>56.2</c:v>
                </c:pt>
                <c:pt idx="4045">
                  <c:v>56.3</c:v>
                </c:pt>
                <c:pt idx="4046">
                  <c:v>56.3</c:v>
                </c:pt>
                <c:pt idx="4047">
                  <c:v>56.3</c:v>
                </c:pt>
                <c:pt idx="4048">
                  <c:v>56.5</c:v>
                </c:pt>
                <c:pt idx="4049">
                  <c:v>56.6</c:v>
                </c:pt>
                <c:pt idx="4050">
                  <c:v>56.7</c:v>
                </c:pt>
                <c:pt idx="4051">
                  <c:v>56.8</c:v>
                </c:pt>
                <c:pt idx="4052">
                  <c:v>56.8</c:v>
                </c:pt>
                <c:pt idx="4053">
                  <c:v>56.9</c:v>
                </c:pt>
                <c:pt idx="4054">
                  <c:v>57</c:v>
                </c:pt>
                <c:pt idx="4055">
                  <c:v>57.3</c:v>
                </c:pt>
                <c:pt idx="4056">
                  <c:v>57.5</c:v>
                </c:pt>
                <c:pt idx="4057">
                  <c:v>57.6</c:v>
                </c:pt>
                <c:pt idx="4058">
                  <c:v>57.7</c:v>
                </c:pt>
                <c:pt idx="4059">
                  <c:v>57.8</c:v>
                </c:pt>
                <c:pt idx="4060">
                  <c:v>57.9</c:v>
                </c:pt>
                <c:pt idx="4061">
                  <c:v>58</c:v>
                </c:pt>
                <c:pt idx="4062">
                  <c:v>58.2</c:v>
                </c:pt>
                <c:pt idx="4063">
                  <c:v>58.1</c:v>
                </c:pt>
                <c:pt idx="4064">
                  <c:v>57.9</c:v>
                </c:pt>
                <c:pt idx="4065">
                  <c:v>57.5</c:v>
                </c:pt>
                <c:pt idx="4066">
                  <c:v>57.2</c:v>
                </c:pt>
                <c:pt idx="4067">
                  <c:v>56.7</c:v>
                </c:pt>
                <c:pt idx="4068">
                  <c:v>56.4</c:v>
                </c:pt>
                <c:pt idx="4069">
                  <c:v>56.1</c:v>
                </c:pt>
                <c:pt idx="4070">
                  <c:v>55.8</c:v>
                </c:pt>
                <c:pt idx="4071">
                  <c:v>55.5</c:v>
                </c:pt>
                <c:pt idx="4072">
                  <c:v>55.2</c:v>
                </c:pt>
                <c:pt idx="4073">
                  <c:v>54.9</c:v>
                </c:pt>
                <c:pt idx="4074">
                  <c:v>54.5</c:v>
                </c:pt>
                <c:pt idx="4075">
                  <c:v>54.4</c:v>
                </c:pt>
                <c:pt idx="4076">
                  <c:v>54.5</c:v>
                </c:pt>
                <c:pt idx="4077">
                  <c:v>54.6</c:v>
                </c:pt>
                <c:pt idx="4078">
                  <c:v>54.7</c:v>
                </c:pt>
                <c:pt idx="4079">
                  <c:v>54.9</c:v>
                </c:pt>
                <c:pt idx="4080">
                  <c:v>55.1</c:v>
                </c:pt>
                <c:pt idx="4081">
                  <c:v>55.2</c:v>
                </c:pt>
                <c:pt idx="4082">
                  <c:v>55.2</c:v>
                </c:pt>
                <c:pt idx="4083">
                  <c:v>55.3</c:v>
                </c:pt>
                <c:pt idx="4084">
                  <c:v>55.2</c:v>
                </c:pt>
                <c:pt idx="4085">
                  <c:v>55</c:v>
                </c:pt>
                <c:pt idx="4086">
                  <c:v>55</c:v>
                </c:pt>
                <c:pt idx="4087">
                  <c:v>55.2</c:v>
                </c:pt>
                <c:pt idx="4088">
                  <c:v>55.5</c:v>
                </c:pt>
                <c:pt idx="4089">
                  <c:v>55.6</c:v>
                </c:pt>
                <c:pt idx="4090">
                  <c:v>55.7</c:v>
                </c:pt>
                <c:pt idx="4091">
                  <c:v>55.8</c:v>
                </c:pt>
                <c:pt idx="4092">
                  <c:v>55.8</c:v>
                </c:pt>
                <c:pt idx="4093">
                  <c:v>55.9</c:v>
                </c:pt>
                <c:pt idx="4094">
                  <c:v>56</c:v>
                </c:pt>
                <c:pt idx="4095">
                  <c:v>55.9</c:v>
                </c:pt>
                <c:pt idx="4096">
                  <c:v>55.8</c:v>
                </c:pt>
                <c:pt idx="4097">
                  <c:v>55.8</c:v>
                </c:pt>
                <c:pt idx="4098">
                  <c:v>55.7</c:v>
                </c:pt>
                <c:pt idx="4099">
                  <c:v>55.5</c:v>
                </c:pt>
                <c:pt idx="4100">
                  <c:v>55.4</c:v>
                </c:pt>
                <c:pt idx="4101">
                  <c:v>55.4</c:v>
                </c:pt>
                <c:pt idx="4102">
                  <c:v>55.3</c:v>
                </c:pt>
                <c:pt idx="4103">
                  <c:v>55.4</c:v>
                </c:pt>
                <c:pt idx="4104">
                  <c:v>55.7</c:v>
                </c:pt>
                <c:pt idx="4105">
                  <c:v>55.9</c:v>
                </c:pt>
                <c:pt idx="4106">
                  <c:v>56</c:v>
                </c:pt>
                <c:pt idx="4107">
                  <c:v>56</c:v>
                </c:pt>
                <c:pt idx="4108">
                  <c:v>56</c:v>
                </c:pt>
                <c:pt idx="4109">
                  <c:v>55.9</c:v>
                </c:pt>
                <c:pt idx="4110">
                  <c:v>55.8</c:v>
                </c:pt>
                <c:pt idx="4111">
                  <c:v>55.7</c:v>
                </c:pt>
                <c:pt idx="4112">
                  <c:v>55.6</c:v>
                </c:pt>
                <c:pt idx="4113">
                  <c:v>55.6</c:v>
                </c:pt>
                <c:pt idx="4114">
                  <c:v>55.3</c:v>
                </c:pt>
                <c:pt idx="4115">
                  <c:v>55.2</c:v>
                </c:pt>
                <c:pt idx="4116">
                  <c:v>55.1</c:v>
                </c:pt>
                <c:pt idx="4117">
                  <c:v>55.2</c:v>
                </c:pt>
                <c:pt idx="4118">
                  <c:v>55.3</c:v>
                </c:pt>
                <c:pt idx="4119">
                  <c:v>55.3</c:v>
                </c:pt>
                <c:pt idx="4120">
                  <c:v>55.3</c:v>
                </c:pt>
                <c:pt idx="4121">
                  <c:v>55.4</c:v>
                </c:pt>
                <c:pt idx="4122">
                  <c:v>55.4</c:v>
                </c:pt>
                <c:pt idx="4123">
                  <c:v>55.3</c:v>
                </c:pt>
                <c:pt idx="4124">
                  <c:v>55.3</c:v>
                </c:pt>
                <c:pt idx="4125">
                  <c:v>55</c:v>
                </c:pt>
                <c:pt idx="4126">
                  <c:v>54.9</c:v>
                </c:pt>
                <c:pt idx="4127">
                  <c:v>54.9</c:v>
                </c:pt>
                <c:pt idx="4128">
                  <c:v>54.8</c:v>
                </c:pt>
                <c:pt idx="4129">
                  <c:v>54.8</c:v>
                </c:pt>
                <c:pt idx="4130">
                  <c:v>54.8</c:v>
                </c:pt>
                <c:pt idx="4131">
                  <c:v>54.9</c:v>
                </c:pt>
                <c:pt idx="4132">
                  <c:v>55.8</c:v>
                </c:pt>
                <c:pt idx="4133">
                  <c:v>56</c:v>
                </c:pt>
                <c:pt idx="4134">
                  <c:v>56.9</c:v>
                </c:pt>
                <c:pt idx="4135">
                  <c:v>56.9</c:v>
                </c:pt>
                <c:pt idx="4136">
                  <c:v>56.9</c:v>
                </c:pt>
                <c:pt idx="4137">
                  <c:v>56.9</c:v>
                </c:pt>
                <c:pt idx="4138">
                  <c:v>56</c:v>
                </c:pt>
                <c:pt idx="4139">
                  <c:v>55.8</c:v>
                </c:pt>
                <c:pt idx="4140">
                  <c:v>54.9</c:v>
                </c:pt>
                <c:pt idx="4141">
                  <c:v>54.9</c:v>
                </c:pt>
                <c:pt idx="4142">
                  <c:v>54.9</c:v>
                </c:pt>
                <c:pt idx="4143">
                  <c:v>54.9</c:v>
                </c:pt>
                <c:pt idx="4144">
                  <c:v>54.9</c:v>
                </c:pt>
                <c:pt idx="4145">
                  <c:v>54.8</c:v>
                </c:pt>
                <c:pt idx="4146">
                  <c:v>54.6</c:v>
                </c:pt>
                <c:pt idx="4147">
                  <c:v>54.6</c:v>
                </c:pt>
                <c:pt idx="4148">
                  <c:v>54.6</c:v>
                </c:pt>
                <c:pt idx="4149">
                  <c:v>54.4</c:v>
                </c:pt>
                <c:pt idx="4150">
                  <c:v>54.4</c:v>
                </c:pt>
                <c:pt idx="4151">
                  <c:v>54.2</c:v>
                </c:pt>
                <c:pt idx="4152">
                  <c:v>54</c:v>
                </c:pt>
                <c:pt idx="4153">
                  <c:v>54</c:v>
                </c:pt>
                <c:pt idx="4154">
                  <c:v>53.9</c:v>
                </c:pt>
                <c:pt idx="4155">
                  <c:v>54</c:v>
                </c:pt>
                <c:pt idx="4156">
                  <c:v>54</c:v>
                </c:pt>
                <c:pt idx="4157">
                  <c:v>54.3</c:v>
                </c:pt>
                <c:pt idx="4158">
                  <c:v>54.7</c:v>
                </c:pt>
                <c:pt idx="4159">
                  <c:v>54.7</c:v>
                </c:pt>
                <c:pt idx="4160">
                  <c:v>54.8</c:v>
                </c:pt>
                <c:pt idx="4161">
                  <c:v>54.8</c:v>
                </c:pt>
                <c:pt idx="4162">
                  <c:v>54.8</c:v>
                </c:pt>
                <c:pt idx="4163">
                  <c:v>54.9</c:v>
                </c:pt>
                <c:pt idx="4164">
                  <c:v>55</c:v>
                </c:pt>
                <c:pt idx="4165">
                  <c:v>55</c:v>
                </c:pt>
                <c:pt idx="4166">
                  <c:v>55</c:v>
                </c:pt>
                <c:pt idx="4167">
                  <c:v>54.8</c:v>
                </c:pt>
                <c:pt idx="4168">
                  <c:v>54.8</c:v>
                </c:pt>
                <c:pt idx="4169">
                  <c:v>54.9</c:v>
                </c:pt>
                <c:pt idx="4170">
                  <c:v>55.1</c:v>
                </c:pt>
                <c:pt idx="4171">
                  <c:v>55.2</c:v>
                </c:pt>
                <c:pt idx="4172">
                  <c:v>55.2</c:v>
                </c:pt>
                <c:pt idx="4173">
                  <c:v>55.2</c:v>
                </c:pt>
                <c:pt idx="4174">
                  <c:v>55.2</c:v>
                </c:pt>
                <c:pt idx="4175">
                  <c:v>55.4</c:v>
                </c:pt>
                <c:pt idx="4176">
                  <c:v>55.5</c:v>
                </c:pt>
                <c:pt idx="4177">
                  <c:v>55.6</c:v>
                </c:pt>
                <c:pt idx="4178">
                  <c:v>55.7</c:v>
                </c:pt>
                <c:pt idx="4179">
                  <c:v>55.7</c:v>
                </c:pt>
                <c:pt idx="4180">
                  <c:v>55.6</c:v>
                </c:pt>
                <c:pt idx="4181">
                  <c:v>55.7</c:v>
                </c:pt>
                <c:pt idx="4182">
                  <c:v>55.7</c:v>
                </c:pt>
                <c:pt idx="4183">
                  <c:v>55.7</c:v>
                </c:pt>
                <c:pt idx="4184">
                  <c:v>55.5</c:v>
                </c:pt>
                <c:pt idx="4185">
                  <c:v>55.1</c:v>
                </c:pt>
                <c:pt idx="4186">
                  <c:v>55.1</c:v>
                </c:pt>
                <c:pt idx="4187">
                  <c:v>55.3</c:v>
                </c:pt>
                <c:pt idx="4188">
                  <c:v>55.6</c:v>
                </c:pt>
                <c:pt idx="4189">
                  <c:v>55.9</c:v>
                </c:pt>
                <c:pt idx="4190">
                  <c:v>55.7</c:v>
                </c:pt>
                <c:pt idx="4191">
                  <c:v>55.2</c:v>
                </c:pt>
                <c:pt idx="4192">
                  <c:v>54.4</c:v>
                </c:pt>
                <c:pt idx="4193">
                  <c:v>53.9</c:v>
                </c:pt>
                <c:pt idx="4194">
                  <c:v>54.1</c:v>
                </c:pt>
                <c:pt idx="4195">
                  <c:v>54.6</c:v>
                </c:pt>
                <c:pt idx="4196">
                  <c:v>55.1</c:v>
                </c:pt>
                <c:pt idx="4197">
                  <c:v>55.5</c:v>
                </c:pt>
                <c:pt idx="4198">
                  <c:v>55.6</c:v>
                </c:pt>
                <c:pt idx="4199">
                  <c:v>55.4</c:v>
                </c:pt>
                <c:pt idx="4200">
                  <c:v>55.3</c:v>
                </c:pt>
                <c:pt idx="4201">
                  <c:v>55.4</c:v>
                </c:pt>
                <c:pt idx="4202">
                  <c:v>55.3</c:v>
                </c:pt>
                <c:pt idx="4203">
                  <c:v>55.1</c:v>
                </c:pt>
                <c:pt idx="4204">
                  <c:v>54.9</c:v>
                </c:pt>
                <c:pt idx="4205">
                  <c:v>54.8</c:v>
                </c:pt>
                <c:pt idx="4206">
                  <c:v>54.8</c:v>
                </c:pt>
                <c:pt idx="4207">
                  <c:v>54.9</c:v>
                </c:pt>
                <c:pt idx="4208">
                  <c:v>54.9</c:v>
                </c:pt>
                <c:pt idx="4209">
                  <c:v>55</c:v>
                </c:pt>
                <c:pt idx="4210">
                  <c:v>55.1</c:v>
                </c:pt>
                <c:pt idx="4211">
                  <c:v>55.2</c:v>
                </c:pt>
                <c:pt idx="4212">
                  <c:v>55.3</c:v>
                </c:pt>
                <c:pt idx="4213">
                  <c:v>55.5</c:v>
                </c:pt>
                <c:pt idx="4214">
                  <c:v>55.6</c:v>
                </c:pt>
                <c:pt idx="4215">
                  <c:v>55.7</c:v>
                </c:pt>
                <c:pt idx="4216">
                  <c:v>55.8</c:v>
                </c:pt>
                <c:pt idx="4217">
                  <c:v>55.9</c:v>
                </c:pt>
                <c:pt idx="4218">
                  <c:v>56</c:v>
                </c:pt>
                <c:pt idx="4219">
                  <c:v>56.1</c:v>
                </c:pt>
                <c:pt idx="4220">
                  <c:v>56.2</c:v>
                </c:pt>
                <c:pt idx="4221">
                  <c:v>56.3</c:v>
                </c:pt>
                <c:pt idx="4222">
                  <c:v>56.3</c:v>
                </c:pt>
                <c:pt idx="4223">
                  <c:v>56.3</c:v>
                </c:pt>
                <c:pt idx="4224">
                  <c:v>56.2</c:v>
                </c:pt>
                <c:pt idx="4225">
                  <c:v>56.3</c:v>
                </c:pt>
                <c:pt idx="4226">
                  <c:v>56.3</c:v>
                </c:pt>
                <c:pt idx="4227">
                  <c:v>56.3</c:v>
                </c:pt>
                <c:pt idx="4228">
                  <c:v>56.2</c:v>
                </c:pt>
                <c:pt idx="4229">
                  <c:v>56.1</c:v>
                </c:pt>
                <c:pt idx="4230">
                  <c:v>56</c:v>
                </c:pt>
                <c:pt idx="4231">
                  <c:v>55.9</c:v>
                </c:pt>
                <c:pt idx="4232">
                  <c:v>55.9</c:v>
                </c:pt>
                <c:pt idx="4233">
                  <c:v>55.6</c:v>
                </c:pt>
                <c:pt idx="4234">
                  <c:v>55.3</c:v>
                </c:pt>
                <c:pt idx="4235">
                  <c:v>55</c:v>
                </c:pt>
                <c:pt idx="4236">
                  <c:v>54.8</c:v>
                </c:pt>
                <c:pt idx="4237">
                  <c:v>54.6</c:v>
                </c:pt>
                <c:pt idx="4238">
                  <c:v>54.7</c:v>
                </c:pt>
                <c:pt idx="4239">
                  <c:v>54.6</c:v>
                </c:pt>
                <c:pt idx="4240">
                  <c:v>54.5</c:v>
                </c:pt>
                <c:pt idx="4241">
                  <c:v>54.5</c:v>
                </c:pt>
                <c:pt idx="4242">
                  <c:v>54.7</c:v>
                </c:pt>
                <c:pt idx="4243">
                  <c:v>54.8</c:v>
                </c:pt>
                <c:pt idx="4244">
                  <c:v>55</c:v>
                </c:pt>
                <c:pt idx="4245">
                  <c:v>54.9</c:v>
                </c:pt>
                <c:pt idx="4246">
                  <c:v>54.7</c:v>
                </c:pt>
                <c:pt idx="4247">
                  <c:v>54.6</c:v>
                </c:pt>
                <c:pt idx="4248">
                  <c:v>54.8</c:v>
                </c:pt>
                <c:pt idx="4249">
                  <c:v>55.1</c:v>
                </c:pt>
                <c:pt idx="4250">
                  <c:v>55.4</c:v>
                </c:pt>
                <c:pt idx="4251">
                  <c:v>55.7</c:v>
                </c:pt>
                <c:pt idx="4252">
                  <c:v>56.2</c:v>
                </c:pt>
                <c:pt idx="4253">
                  <c:v>56.4</c:v>
                </c:pt>
                <c:pt idx="4254">
                  <c:v>56.6</c:v>
                </c:pt>
                <c:pt idx="4255">
                  <c:v>56.8</c:v>
                </c:pt>
                <c:pt idx="4256">
                  <c:v>56.8</c:v>
                </c:pt>
                <c:pt idx="4257">
                  <c:v>56.7</c:v>
                </c:pt>
                <c:pt idx="4258">
                  <c:v>56.6</c:v>
                </c:pt>
                <c:pt idx="4259">
                  <c:v>56.6</c:v>
                </c:pt>
                <c:pt idx="4260">
                  <c:v>56.7</c:v>
                </c:pt>
                <c:pt idx="4261">
                  <c:v>56.7</c:v>
                </c:pt>
                <c:pt idx="4262">
                  <c:v>56.5</c:v>
                </c:pt>
                <c:pt idx="4263">
                  <c:v>56.5</c:v>
                </c:pt>
                <c:pt idx="4264">
                  <c:v>56.7</c:v>
                </c:pt>
                <c:pt idx="4265">
                  <c:v>56.8</c:v>
                </c:pt>
                <c:pt idx="4266">
                  <c:v>56.4</c:v>
                </c:pt>
                <c:pt idx="4267">
                  <c:v>55.9</c:v>
                </c:pt>
                <c:pt idx="4268">
                  <c:v>55.5</c:v>
                </c:pt>
                <c:pt idx="4269">
                  <c:v>55.2</c:v>
                </c:pt>
                <c:pt idx="4270">
                  <c:v>55.1</c:v>
                </c:pt>
                <c:pt idx="4271">
                  <c:v>55.2</c:v>
                </c:pt>
                <c:pt idx="4272">
                  <c:v>55.3</c:v>
                </c:pt>
                <c:pt idx="4273">
                  <c:v>55.1</c:v>
                </c:pt>
                <c:pt idx="4274">
                  <c:v>55.1</c:v>
                </c:pt>
                <c:pt idx="4275">
                  <c:v>55.1</c:v>
                </c:pt>
                <c:pt idx="4276">
                  <c:v>55.1</c:v>
                </c:pt>
                <c:pt idx="4277">
                  <c:v>55.1</c:v>
                </c:pt>
                <c:pt idx="4278">
                  <c:v>55.2</c:v>
                </c:pt>
                <c:pt idx="4279">
                  <c:v>55.4</c:v>
                </c:pt>
                <c:pt idx="4280">
                  <c:v>55.5</c:v>
                </c:pt>
                <c:pt idx="4281">
                  <c:v>55.4</c:v>
                </c:pt>
                <c:pt idx="4282">
                  <c:v>55.5</c:v>
                </c:pt>
                <c:pt idx="4283">
                  <c:v>55.6</c:v>
                </c:pt>
                <c:pt idx="4284">
                  <c:v>55.6</c:v>
                </c:pt>
                <c:pt idx="4285">
                  <c:v>55.6</c:v>
                </c:pt>
                <c:pt idx="4286">
                  <c:v>55.8</c:v>
                </c:pt>
                <c:pt idx="4287">
                  <c:v>55.9</c:v>
                </c:pt>
                <c:pt idx="4288">
                  <c:v>56</c:v>
                </c:pt>
                <c:pt idx="4289">
                  <c:v>56</c:v>
                </c:pt>
                <c:pt idx="4290">
                  <c:v>56.1</c:v>
                </c:pt>
                <c:pt idx="4291">
                  <c:v>56.1</c:v>
                </c:pt>
                <c:pt idx="4292">
                  <c:v>56.2</c:v>
                </c:pt>
                <c:pt idx="4293">
                  <c:v>56.3</c:v>
                </c:pt>
                <c:pt idx="4294">
                  <c:v>56.3</c:v>
                </c:pt>
                <c:pt idx="4295">
                  <c:v>56.3</c:v>
                </c:pt>
                <c:pt idx="4296">
                  <c:v>56.2</c:v>
                </c:pt>
                <c:pt idx="4297">
                  <c:v>56.1</c:v>
                </c:pt>
                <c:pt idx="4298">
                  <c:v>56</c:v>
                </c:pt>
                <c:pt idx="4299">
                  <c:v>56</c:v>
                </c:pt>
                <c:pt idx="4300">
                  <c:v>56</c:v>
                </c:pt>
                <c:pt idx="4301">
                  <c:v>56</c:v>
                </c:pt>
                <c:pt idx="4302">
                  <c:v>56</c:v>
                </c:pt>
                <c:pt idx="4303">
                  <c:v>55.8</c:v>
                </c:pt>
                <c:pt idx="4304">
                  <c:v>55.6</c:v>
                </c:pt>
                <c:pt idx="4305">
                  <c:v>55.7</c:v>
                </c:pt>
                <c:pt idx="4306">
                  <c:v>55.7</c:v>
                </c:pt>
                <c:pt idx="4307">
                  <c:v>55.6</c:v>
                </c:pt>
                <c:pt idx="4308">
                  <c:v>55.6</c:v>
                </c:pt>
                <c:pt idx="4309">
                  <c:v>55.6</c:v>
                </c:pt>
                <c:pt idx="4310">
                  <c:v>55.7</c:v>
                </c:pt>
                <c:pt idx="4311">
                  <c:v>55.8</c:v>
                </c:pt>
                <c:pt idx="4312">
                  <c:v>55.7</c:v>
                </c:pt>
                <c:pt idx="4313">
                  <c:v>55.6</c:v>
                </c:pt>
                <c:pt idx="4314">
                  <c:v>55.7</c:v>
                </c:pt>
                <c:pt idx="4315">
                  <c:v>55.9</c:v>
                </c:pt>
                <c:pt idx="4316">
                  <c:v>56.1</c:v>
                </c:pt>
                <c:pt idx="4317">
                  <c:v>56.1</c:v>
                </c:pt>
                <c:pt idx="4318">
                  <c:v>56.1</c:v>
                </c:pt>
                <c:pt idx="4319">
                  <c:v>56.2</c:v>
                </c:pt>
                <c:pt idx="4320">
                  <c:v>56.3</c:v>
                </c:pt>
                <c:pt idx="4321">
                  <c:v>56.3</c:v>
                </c:pt>
                <c:pt idx="4322">
                  <c:v>56.3</c:v>
                </c:pt>
                <c:pt idx="4323">
                  <c:v>56.3</c:v>
                </c:pt>
                <c:pt idx="4324">
                  <c:v>56.4</c:v>
                </c:pt>
                <c:pt idx="4325">
                  <c:v>56.4</c:v>
                </c:pt>
                <c:pt idx="4326">
                  <c:v>56</c:v>
                </c:pt>
                <c:pt idx="4327">
                  <c:v>55.2</c:v>
                </c:pt>
                <c:pt idx="4328">
                  <c:v>55</c:v>
                </c:pt>
                <c:pt idx="4329">
                  <c:v>55.6</c:v>
                </c:pt>
                <c:pt idx="4330">
                  <c:v>56.2</c:v>
                </c:pt>
                <c:pt idx="4331">
                  <c:v>56.4</c:v>
                </c:pt>
                <c:pt idx="4332">
                  <c:v>56.3</c:v>
                </c:pt>
                <c:pt idx="4333">
                  <c:v>55.9</c:v>
                </c:pt>
                <c:pt idx="4334">
                  <c:v>55.6</c:v>
                </c:pt>
                <c:pt idx="4335">
                  <c:v>55.7</c:v>
                </c:pt>
                <c:pt idx="4336">
                  <c:v>55.6</c:v>
                </c:pt>
                <c:pt idx="4337">
                  <c:v>55.5</c:v>
                </c:pt>
                <c:pt idx="4338">
                  <c:v>55.7</c:v>
                </c:pt>
                <c:pt idx="4339">
                  <c:v>55.9</c:v>
                </c:pt>
                <c:pt idx="4340">
                  <c:v>55.8</c:v>
                </c:pt>
                <c:pt idx="4341">
                  <c:v>55.7</c:v>
                </c:pt>
                <c:pt idx="4342">
                  <c:v>56</c:v>
                </c:pt>
                <c:pt idx="4343">
                  <c:v>56</c:v>
                </c:pt>
                <c:pt idx="4344">
                  <c:v>55.8</c:v>
                </c:pt>
                <c:pt idx="4345">
                  <c:v>55.6</c:v>
                </c:pt>
                <c:pt idx="4346">
                  <c:v>55.5</c:v>
                </c:pt>
                <c:pt idx="4347">
                  <c:v>55.3</c:v>
                </c:pt>
                <c:pt idx="4348">
                  <c:v>55.1</c:v>
                </c:pt>
                <c:pt idx="4349">
                  <c:v>55.6</c:v>
                </c:pt>
                <c:pt idx="4350">
                  <c:v>56.2</c:v>
                </c:pt>
                <c:pt idx="4351">
                  <c:v>56.2</c:v>
                </c:pt>
                <c:pt idx="4352">
                  <c:v>55.8</c:v>
                </c:pt>
                <c:pt idx="4353">
                  <c:v>55.4</c:v>
                </c:pt>
                <c:pt idx="4354">
                  <c:v>55.2</c:v>
                </c:pt>
                <c:pt idx="4355">
                  <c:v>55</c:v>
                </c:pt>
                <c:pt idx="4356">
                  <c:v>55</c:v>
                </c:pt>
                <c:pt idx="4357">
                  <c:v>55.1</c:v>
                </c:pt>
                <c:pt idx="4358">
                  <c:v>55.1</c:v>
                </c:pt>
                <c:pt idx="4359">
                  <c:v>55</c:v>
                </c:pt>
                <c:pt idx="4360">
                  <c:v>54.7</c:v>
                </c:pt>
                <c:pt idx="4361">
                  <c:v>54.7</c:v>
                </c:pt>
                <c:pt idx="4362">
                  <c:v>55.3</c:v>
                </c:pt>
                <c:pt idx="4363">
                  <c:v>55.5</c:v>
                </c:pt>
                <c:pt idx="4364">
                  <c:v>54.7</c:v>
                </c:pt>
                <c:pt idx="4365">
                  <c:v>53.9</c:v>
                </c:pt>
                <c:pt idx="4366">
                  <c:v>54.3</c:v>
                </c:pt>
                <c:pt idx="4367">
                  <c:v>55</c:v>
                </c:pt>
                <c:pt idx="4368">
                  <c:v>55</c:v>
                </c:pt>
                <c:pt idx="4369">
                  <c:v>54.9</c:v>
                </c:pt>
                <c:pt idx="4370">
                  <c:v>54.6</c:v>
                </c:pt>
                <c:pt idx="4371">
                  <c:v>54.7</c:v>
                </c:pt>
                <c:pt idx="4372">
                  <c:v>55.1</c:v>
                </c:pt>
                <c:pt idx="4373">
                  <c:v>55.3</c:v>
                </c:pt>
                <c:pt idx="4374">
                  <c:v>55.1</c:v>
                </c:pt>
                <c:pt idx="4375">
                  <c:v>54.8</c:v>
                </c:pt>
                <c:pt idx="4376">
                  <c:v>54.9</c:v>
                </c:pt>
                <c:pt idx="4377">
                  <c:v>55.5</c:v>
                </c:pt>
                <c:pt idx="4378">
                  <c:v>55.9</c:v>
                </c:pt>
                <c:pt idx="4379">
                  <c:v>55.7</c:v>
                </c:pt>
                <c:pt idx="4380">
                  <c:v>55.4</c:v>
                </c:pt>
                <c:pt idx="4381">
                  <c:v>55.2</c:v>
                </c:pt>
                <c:pt idx="4382">
                  <c:v>55.1</c:v>
                </c:pt>
                <c:pt idx="4383">
                  <c:v>55.7</c:v>
                </c:pt>
                <c:pt idx="4384">
                  <c:v>56</c:v>
                </c:pt>
                <c:pt idx="4385">
                  <c:v>55.9</c:v>
                </c:pt>
                <c:pt idx="4386">
                  <c:v>55.5</c:v>
                </c:pt>
                <c:pt idx="4387">
                  <c:v>55.1</c:v>
                </c:pt>
                <c:pt idx="4388">
                  <c:v>54.9</c:v>
                </c:pt>
                <c:pt idx="4389">
                  <c:v>55.1</c:v>
                </c:pt>
                <c:pt idx="4390">
                  <c:v>55.6</c:v>
                </c:pt>
                <c:pt idx="4391">
                  <c:v>55.6</c:v>
                </c:pt>
                <c:pt idx="4392">
                  <c:v>55.2</c:v>
                </c:pt>
                <c:pt idx="4393">
                  <c:v>54.6</c:v>
                </c:pt>
                <c:pt idx="4394">
                  <c:v>54.4</c:v>
                </c:pt>
                <c:pt idx="4395">
                  <c:v>54.4</c:v>
                </c:pt>
                <c:pt idx="4396">
                  <c:v>54.8</c:v>
                </c:pt>
                <c:pt idx="4397">
                  <c:v>55.3</c:v>
                </c:pt>
                <c:pt idx="4398">
                  <c:v>55.1</c:v>
                </c:pt>
                <c:pt idx="4399">
                  <c:v>54.4</c:v>
                </c:pt>
                <c:pt idx="4400">
                  <c:v>54.3</c:v>
                </c:pt>
                <c:pt idx="4401">
                  <c:v>54.8</c:v>
                </c:pt>
                <c:pt idx="4402">
                  <c:v>54.9</c:v>
                </c:pt>
                <c:pt idx="4403">
                  <c:v>54.7</c:v>
                </c:pt>
                <c:pt idx="4404">
                  <c:v>54.4</c:v>
                </c:pt>
                <c:pt idx="4405">
                  <c:v>53.9</c:v>
                </c:pt>
                <c:pt idx="4406">
                  <c:v>53.7</c:v>
                </c:pt>
                <c:pt idx="4407">
                  <c:v>54.1</c:v>
                </c:pt>
                <c:pt idx="4408">
                  <c:v>54.4</c:v>
                </c:pt>
                <c:pt idx="4409">
                  <c:v>54</c:v>
                </c:pt>
                <c:pt idx="4410">
                  <c:v>53.2</c:v>
                </c:pt>
                <c:pt idx="4411">
                  <c:v>53.3</c:v>
                </c:pt>
                <c:pt idx="4412">
                  <c:v>53.7</c:v>
                </c:pt>
                <c:pt idx="4413">
                  <c:v>54.3</c:v>
                </c:pt>
                <c:pt idx="4414">
                  <c:v>54.6</c:v>
                </c:pt>
                <c:pt idx="4415">
                  <c:v>54.7</c:v>
                </c:pt>
                <c:pt idx="4416">
                  <c:v>54.8</c:v>
                </c:pt>
                <c:pt idx="4417">
                  <c:v>54.9</c:v>
                </c:pt>
                <c:pt idx="4418">
                  <c:v>54.9</c:v>
                </c:pt>
                <c:pt idx="4419">
                  <c:v>54.5</c:v>
                </c:pt>
                <c:pt idx="4420">
                  <c:v>54.2</c:v>
                </c:pt>
                <c:pt idx="4421">
                  <c:v>54.4</c:v>
                </c:pt>
                <c:pt idx="4422">
                  <c:v>54.6</c:v>
                </c:pt>
                <c:pt idx="4423">
                  <c:v>54.5</c:v>
                </c:pt>
                <c:pt idx="4424">
                  <c:v>54.7</c:v>
                </c:pt>
                <c:pt idx="4425">
                  <c:v>54.7</c:v>
                </c:pt>
                <c:pt idx="4426">
                  <c:v>55</c:v>
                </c:pt>
                <c:pt idx="4427">
                  <c:v>54.9</c:v>
                </c:pt>
                <c:pt idx="4428">
                  <c:v>54.7</c:v>
                </c:pt>
                <c:pt idx="4429">
                  <c:v>54.4</c:v>
                </c:pt>
                <c:pt idx="4430">
                  <c:v>54.1</c:v>
                </c:pt>
                <c:pt idx="4431">
                  <c:v>54.4</c:v>
                </c:pt>
                <c:pt idx="4432">
                  <c:v>54.6</c:v>
                </c:pt>
                <c:pt idx="4433">
                  <c:v>54.7</c:v>
                </c:pt>
                <c:pt idx="4434">
                  <c:v>54.5</c:v>
                </c:pt>
                <c:pt idx="4435">
                  <c:v>54.3</c:v>
                </c:pt>
                <c:pt idx="4436">
                  <c:v>54.9</c:v>
                </c:pt>
                <c:pt idx="4437">
                  <c:v>55.2</c:v>
                </c:pt>
                <c:pt idx="4438">
                  <c:v>54.9</c:v>
                </c:pt>
                <c:pt idx="4439">
                  <c:v>54.9</c:v>
                </c:pt>
                <c:pt idx="4440">
                  <c:v>54.7</c:v>
                </c:pt>
                <c:pt idx="4441">
                  <c:v>53.8</c:v>
                </c:pt>
                <c:pt idx="4442">
                  <c:v>53</c:v>
                </c:pt>
                <c:pt idx="4443">
                  <c:v>53.5</c:v>
                </c:pt>
                <c:pt idx="4444">
                  <c:v>53.8</c:v>
                </c:pt>
                <c:pt idx="4445">
                  <c:v>53.9</c:v>
                </c:pt>
                <c:pt idx="4446">
                  <c:v>53.9</c:v>
                </c:pt>
                <c:pt idx="4447">
                  <c:v>54</c:v>
                </c:pt>
                <c:pt idx="4448">
                  <c:v>54.1</c:v>
                </c:pt>
                <c:pt idx="4449">
                  <c:v>54.1</c:v>
                </c:pt>
                <c:pt idx="4450">
                  <c:v>54.2</c:v>
                </c:pt>
                <c:pt idx="4451">
                  <c:v>54.3</c:v>
                </c:pt>
                <c:pt idx="4452">
                  <c:v>54.3</c:v>
                </c:pt>
                <c:pt idx="4453">
                  <c:v>54.3</c:v>
                </c:pt>
                <c:pt idx="4454">
                  <c:v>54.2</c:v>
                </c:pt>
                <c:pt idx="4455">
                  <c:v>54.2</c:v>
                </c:pt>
                <c:pt idx="4456">
                  <c:v>54.3</c:v>
                </c:pt>
                <c:pt idx="4457">
                  <c:v>54.4</c:v>
                </c:pt>
                <c:pt idx="4458">
                  <c:v>54.2</c:v>
                </c:pt>
                <c:pt idx="4459">
                  <c:v>53.8</c:v>
                </c:pt>
                <c:pt idx="4460">
                  <c:v>53.6</c:v>
                </c:pt>
                <c:pt idx="4461">
                  <c:v>53.3</c:v>
                </c:pt>
                <c:pt idx="4462">
                  <c:v>52.8</c:v>
                </c:pt>
                <c:pt idx="4463">
                  <c:v>52.8</c:v>
                </c:pt>
                <c:pt idx="4464">
                  <c:v>52.9</c:v>
                </c:pt>
                <c:pt idx="4465">
                  <c:v>52.7</c:v>
                </c:pt>
                <c:pt idx="4466">
                  <c:v>52.5</c:v>
                </c:pt>
                <c:pt idx="4467">
                  <c:v>52.3</c:v>
                </c:pt>
                <c:pt idx="4468">
                  <c:v>52.6</c:v>
                </c:pt>
                <c:pt idx="4469">
                  <c:v>52.8</c:v>
                </c:pt>
                <c:pt idx="4470">
                  <c:v>52.6</c:v>
                </c:pt>
                <c:pt idx="4471">
                  <c:v>51.9</c:v>
                </c:pt>
                <c:pt idx="4472">
                  <c:v>51.1</c:v>
                </c:pt>
                <c:pt idx="4473">
                  <c:v>50.6</c:v>
                </c:pt>
                <c:pt idx="4474">
                  <c:v>50.8</c:v>
                </c:pt>
                <c:pt idx="4475">
                  <c:v>51.3</c:v>
                </c:pt>
                <c:pt idx="4476">
                  <c:v>51.8</c:v>
                </c:pt>
                <c:pt idx="4477">
                  <c:v>52</c:v>
                </c:pt>
                <c:pt idx="4478">
                  <c:v>52</c:v>
                </c:pt>
                <c:pt idx="4479">
                  <c:v>51.9</c:v>
                </c:pt>
                <c:pt idx="4480">
                  <c:v>51.7</c:v>
                </c:pt>
                <c:pt idx="4481">
                  <c:v>51.8</c:v>
                </c:pt>
                <c:pt idx="4482">
                  <c:v>52.4</c:v>
                </c:pt>
                <c:pt idx="4483">
                  <c:v>52.7</c:v>
                </c:pt>
                <c:pt idx="4484">
                  <c:v>52.5</c:v>
                </c:pt>
                <c:pt idx="4485">
                  <c:v>52.2</c:v>
                </c:pt>
                <c:pt idx="4486">
                  <c:v>52.2</c:v>
                </c:pt>
                <c:pt idx="4487">
                  <c:v>52.4</c:v>
                </c:pt>
                <c:pt idx="4488">
                  <c:v>52.5</c:v>
                </c:pt>
                <c:pt idx="4489">
                  <c:v>52.6</c:v>
                </c:pt>
                <c:pt idx="4490">
                  <c:v>52.8</c:v>
                </c:pt>
                <c:pt idx="4491">
                  <c:v>52.9</c:v>
                </c:pt>
                <c:pt idx="4492">
                  <c:v>52.7</c:v>
                </c:pt>
                <c:pt idx="4493">
                  <c:v>52.4</c:v>
                </c:pt>
                <c:pt idx="4494">
                  <c:v>52.2</c:v>
                </c:pt>
                <c:pt idx="4495">
                  <c:v>52.3</c:v>
                </c:pt>
                <c:pt idx="4496">
                  <c:v>52.4</c:v>
                </c:pt>
                <c:pt idx="4497">
                  <c:v>52.6</c:v>
                </c:pt>
                <c:pt idx="4498">
                  <c:v>52.6</c:v>
                </c:pt>
                <c:pt idx="4499">
                  <c:v>52.3</c:v>
                </c:pt>
                <c:pt idx="4500">
                  <c:v>52.1</c:v>
                </c:pt>
                <c:pt idx="4501">
                  <c:v>52.1</c:v>
                </c:pt>
                <c:pt idx="4502">
                  <c:v>52.2</c:v>
                </c:pt>
                <c:pt idx="4503">
                  <c:v>52.3</c:v>
                </c:pt>
                <c:pt idx="4504">
                  <c:v>52.4</c:v>
                </c:pt>
                <c:pt idx="4505">
                  <c:v>52.7</c:v>
                </c:pt>
                <c:pt idx="4506">
                  <c:v>52.9</c:v>
                </c:pt>
                <c:pt idx="4507">
                  <c:v>52.9</c:v>
                </c:pt>
                <c:pt idx="4508">
                  <c:v>52.5</c:v>
                </c:pt>
                <c:pt idx="4509">
                  <c:v>52.5</c:v>
                </c:pt>
                <c:pt idx="4510">
                  <c:v>52.5</c:v>
                </c:pt>
                <c:pt idx="4511">
                  <c:v>52.6</c:v>
                </c:pt>
                <c:pt idx="4512">
                  <c:v>52.7</c:v>
                </c:pt>
                <c:pt idx="4513">
                  <c:v>52.6</c:v>
                </c:pt>
                <c:pt idx="4514">
                  <c:v>52.6</c:v>
                </c:pt>
                <c:pt idx="4515">
                  <c:v>52.8</c:v>
                </c:pt>
                <c:pt idx="4516">
                  <c:v>53</c:v>
                </c:pt>
                <c:pt idx="4517">
                  <c:v>53.3</c:v>
                </c:pt>
                <c:pt idx="4518">
                  <c:v>53.3</c:v>
                </c:pt>
                <c:pt idx="4519">
                  <c:v>53.7</c:v>
                </c:pt>
                <c:pt idx="4520">
                  <c:v>53.9</c:v>
                </c:pt>
                <c:pt idx="4521">
                  <c:v>54</c:v>
                </c:pt>
                <c:pt idx="4522">
                  <c:v>54</c:v>
                </c:pt>
                <c:pt idx="4523">
                  <c:v>54.1</c:v>
                </c:pt>
                <c:pt idx="4524">
                  <c:v>54.7</c:v>
                </c:pt>
                <c:pt idx="4525">
                  <c:v>54.1</c:v>
                </c:pt>
                <c:pt idx="4526">
                  <c:v>52.3</c:v>
                </c:pt>
                <c:pt idx="4527">
                  <c:v>51</c:v>
                </c:pt>
                <c:pt idx="4528">
                  <c:v>51.1</c:v>
                </c:pt>
                <c:pt idx="4529">
                  <c:v>51.4</c:v>
                </c:pt>
                <c:pt idx="4530">
                  <c:v>51.2</c:v>
                </c:pt>
                <c:pt idx="4531">
                  <c:v>51.5</c:v>
                </c:pt>
                <c:pt idx="4532">
                  <c:v>52.7</c:v>
                </c:pt>
                <c:pt idx="4533">
                  <c:v>53.7</c:v>
                </c:pt>
                <c:pt idx="4534">
                  <c:v>53.7</c:v>
                </c:pt>
                <c:pt idx="4535">
                  <c:v>53.9</c:v>
                </c:pt>
                <c:pt idx="4536">
                  <c:v>54</c:v>
                </c:pt>
                <c:pt idx="4537">
                  <c:v>53.9</c:v>
                </c:pt>
                <c:pt idx="4538">
                  <c:v>53.7</c:v>
                </c:pt>
                <c:pt idx="4539">
                  <c:v>53.6</c:v>
                </c:pt>
                <c:pt idx="4540">
                  <c:v>53.6</c:v>
                </c:pt>
                <c:pt idx="4541">
                  <c:v>53.5</c:v>
                </c:pt>
                <c:pt idx="4542">
                  <c:v>53.4</c:v>
                </c:pt>
                <c:pt idx="4543">
                  <c:v>53.7</c:v>
                </c:pt>
                <c:pt idx="4544">
                  <c:v>54.2</c:v>
                </c:pt>
                <c:pt idx="4545">
                  <c:v>54.5</c:v>
                </c:pt>
                <c:pt idx="4546">
                  <c:v>54.4</c:v>
                </c:pt>
                <c:pt idx="4547">
                  <c:v>54.2</c:v>
                </c:pt>
                <c:pt idx="4548">
                  <c:v>54.1</c:v>
                </c:pt>
                <c:pt idx="4549">
                  <c:v>54</c:v>
                </c:pt>
                <c:pt idx="4550">
                  <c:v>54</c:v>
                </c:pt>
                <c:pt idx="4551">
                  <c:v>53.9</c:v>
                </c:pt>
                <c:pt idx="4552">
                  <c:v>53.7</c:v>
                </c:pt>
                <c:pt idx="4553">
                  <c:v>53.3</c:v>
                </c:pt>
                <c:pt idx="4554">
                  <c:v>53.2</c:v>
                </c:pt>
                <c:pt idx="4555">
                  <c:v>53</c:v>
                </c:pt>
                <c:pt idx="4556">
                  <c:v>52.7</c:v>
                </c:pt>
                <c:pt idx="4557">
                  <c:v>52.6</c:v>
                </c:pt>
                <c:pt idx="4558">
                  <c:v>52.6</c:v>
                </c:pt>
                <c:pt idx="4559">
                  <c:v>52.5</c:v>
                </c:pt>
                <c:pt idx="4560">
                  <c:v>52.5</c:v>
                </c:pt>
                <c:pt idx="4561">
                  <c:v>52.3</c:v>
                </c:pt>
                <c:pt idx="4562">
                  <c:v>52.1</c:v>
                </c:pt>
                <c:pt idx="4563">
                  <c:v>52.1</c:v>
                </c:pt>
                <c:pt idx="4564">
                  <c:v>51.8</c:v>
                </c:pt>
                <c:pt idx="4565">
                  <c:v>51.5</c:v>
                </c:pt>
                <c:pt idx="4566">
                  <c:v>51.5</c:v>
                </c:pt>
                <c:pt idx="4567">
                  <c:v>51.5</c:v>
                </c:pt>
                <c:pt idx="4568">
                  <c:v>51.2</c:v>
                </c:pt>
                <c:pt idx="4569">
                  <c:v>50.6</c:v>
                </c:pt>
                <c:pt idx="4570">
                  <c:v>49.8</c:v>
                </c:pt>
                <c:pt idx="4571">
                  <c:v>49.3</c:v>
                </c:pt>
                <c:pt idx="4572">
                  <c:v>49.3</c:v>
                </c:pt>
                <c:pt idx="4573">
                  <c:v>49</c:v>
                </c:pt>
                <c:pt idx="4574">
                  <c:v>49.3</c:v>
                </c:pt>
                <c:pt idx="4575">
                  <c:v>50.1</c:v>
                </c:pt>
                <c:pt idx="4576">
                  <c:v>50.2</c:v>
                </c:pt>
                <c:pt idx="4577">
                  <c:v>50.3</c:v>
                </c:pt>
                <c:pt idx="4578">
                  <c:v>50.3</c:v>
                </c:pt>
                <c:pt idx="4579">
                  <c:v>50.3</c:v>
                </c:pt>
                <c:pt idx="4580">
                  <c:v>50.3</c:v>
                </c:pt>
                <c:pt idx="4581">
                  <c:v>50.5</c:v>
                </c:pt>
                <c:pt idx="4582">
                  <c:v>50.6</c:v>
                </c:pt>
                <c:pt idx="4583">
                  <c:v>50.6</c:v>
                </c:pt>
                <c:pt idx="4584">
                  <c:v>50.3</c:v>
                </c:pt>
                <c:pt idx="4585">
                  <c:v>49.9</c:v>
                </c:pt>
                <c:pt idx="4586">
                  <c:v>49.9</c:v>
                </c:pt>
                <c:pt idx="4587">
                  <c:v>49.9</c:v>
                </c:pt>
                <c:pt idx="4588">
                  <c:v>49.8</c:v>
                </c:pt>
                <c:pt idx="4589">
                  <c:v>49.8</c:v>
                </c:pt>
                <c:pt idx="4590">
                  <c:v>49.9</c:v>
                </c:pt>
                <c:pt idx="4591">
                  <c:v>49.7</c:v>
                </c:pt>
                <c:pt idx="4592">
                  <c:v>49.5</c:v>
                </c:pt>
                <c:pt idx="4593">
                  <c:v>49.4</c:v>
                </c:pt>
                <c:pt idx="4594">
                  <c:v>49.4</c:v>
                </c:pt>
                <c:pt idx="4595">
                  <c:v>49.4</c:v>
                </c:pt>
                <c:pt idx="4596">
                  <c:v>49.2</c:v>
                </c:pt>
                <c:pt idx="4597">
                  <c:v>49.1</c:v>
                </c:pt>
                <c:pt idx="4598">
                  <c:v>49</c:v>
                </c:pt>
                <c:pt idx="4599">
                  <c:v>49</c:v>
                </c:pt>
                <c:pt idx="4600">
                  <c:v>49.2</c:v>
                </c:pt>
                <c:pt idx="4601">
                  <c:v>49.3</c:v>
                </c:pt>
                <c:pt idx="4602">
                  <c:v>49.1</c:v>
                </c:pt>
                <c:pt idx="4603">
                  <c:v>49.5</c:v>
                </c:pt>
                <c:pt idx="4604">
                  <c:v>50.2</c:v>
                </c:pt>
                <c:pt idx="4605">
                  <c:v>50.4</c:v>
                </c:pt>
                <c:pt idx="4606">
                  <c:v>50.8</c:v>
                </c:pt>
                <c:pt idx="4607">
                  <c:v>50.5</c:v>
                </c:pt>
                <c:pt idx="4608">
                  <c:v>49.6</c:v>
                </c:pt>
                <c:pt idx="4609">
                  <c:v>49.1</c:v>
                </c:pt>
                <c:pt idx="4610">
                  <c:v>49.3</c:v>
                </c:pt>
                <c:pt idx="4611">
                  <c:v>49.2</c:v>
                </c:pt>
                <c:pt idx="4612">
                  <c:v>48.7</c:v>
                </c:pt>
                <c:pt idx="4613">
                  <c:v>48.6</c:v>
                </c:pt>
                <c:pt idx="4614">
                  <c:v>48.5</c:v>
                </c:pt>
                <c:pt idx="4615">
                  <c:v>48.2</c:v>
                </c:pt>
                <c:pt idx="4616">
                  <c:v>47.8</c:v>
                </c:pt>
                <c:pt idx="4617">
                  <c:v>47.4</c:v>
                </c:pt>
                <c:pt idx="4618">
                  <c:v>47</c:v>
                </c:pt>
                <c:pt idx="4619">
                  <c:v>46.4</c:v>
                </c:pt>
                <c:pt idx="4620">
                  <c:v>45.9</c:v>
                </c:pt>
                <c:pt idx="4621">
                  <c:v>45.8</c:v>
                </c:pt>
                <c:pt idx="4622">
                  <c:v>46</c:v>
                </c:pt>
                <c:pt idx="4623">
                  <c:v>46.2</c:v>
                </c:pt>
                <c:pt idx="4624">
                  <c:v>46.2</c:v>
                </c:pt>
                <c:pt idx="4625">
                  <c:v>46.1</c:v>
                </c:pt>
                <c:pt idx="4626">
                  <c:v>46</c:v>
                </c:pt>
                <c:pt idx="4627">
                  <c:v>45.7</c:v>
                </c:pt>
                <c:pt idx="4628">
                  <c:v>45.8</c:v>
                </c:pt>
                <c:pt idx="4629">
                  <c:v>45.9</c:v>
                </c:pt>
                <c:pt idx="4630">
                  <c:v>45.8</c:v>
                </c:pt>
                <c:pt idx="4631">
                  <c:v>45.8</c:v>
                </c:pt>
                <c:pt idx="4632">
                  <c:v>45.7</c:v>
                </c:pt>
                <c:pt idx="4633">
                  <c:v>45.7</c:v>
                </c:pt>
                <c:pt idx="4634">
                  <c:v>46</c:v>
                </c:pt>
                <c:pt idx="4635">
                  <c:v>46</c:v>
                </c:pt>
                <c:pt idx="4636">
                  <c:v>45.4</c:v>
                </c:pt>
                <c:pt idx="4637">
                  <c:v>45.1</c:v>
                </c:pt>
                <c:pt idx="4638">
                  <c:v>45.5</c:v>
                </c:pt>
                <c:pt idx="4639">
                  <c:v>45.6</c:v>
                </c:pt>
                <c:pt idx="4640">
                  <c:v>45.3</c:v>
                </c:pt>
                <c:pt idx="4641">
                  <c:v>45.2</c:v>
                </c:pt>
                <c:pt idx="4642">
                  <c:v>45.7</c:v>
                </c:pt>
                <c:pt idx="4643">
                  <c:v>46.2</c:v>
                </c:pt>
                <c:pt idx="4644">
                  <c:v>46.1</c:v>
                </c:pt>
                <c:pt idx="4645">
                  <c:v>45.7</c:v>
                </c:pt>
                <c:pt idx="4646">
                  <c:v>45.7</c:v>
                </c:pt>
                <c:pt idx="4647">
                  <c:v>46</c:v>
                </c:pt>
                <c:pt idx="4648">
                  <c:v>46.1</c:v>
                </c:pt>
                <c:pt idx="4649">
                  <c:v>46.1</c:v>
                </c:pt>
                <c:pt idx="4650">
                  <c:v>46.1</c:v>
                </c:pt>
                <c:pt idx="4651">
                  <c:v>46.1</c:v>
                </c:pt>
                <c:pt idx="4652">
                  <c:v>46.3</c:v>
                </c:pt>
                <c:pt idx="4653">
                  <c:v>46.7</c:v>
                </c:pt>
                <c:pt idx="4654">
                  <c:v>47</c:v>
                </c:pt>
                <c:pt idx="4655">
                  <c:v>47.2</c:v>
                </c:pt>
                <c:pt idx="4656">
                  <c:v>47.8</c:v>
                </c:pt>
                <c:pt idx="4657">
                  <c:v>48.2</c:v>
                </c:pt>
                <c:pt idx="4658">
                  <c:v>48.1</c:v>
                </c:pt>
                <c:pt idx="4659">
                  <c:v>47.9</c:v>
                </c:pt>
                <c:pt idx="4660">
                  <c:v>48.3</c:v>
                </c:pt>
                <c:pt idx="4661">
                  <c:v>48.5</c:v>
                </c:pt>
                <c:pt idx="4662">
                  <c:v>48.4</c:v>
                </c:pt>
                <c:pt idx="4663">
                  <c:v>48.8</c:v>
                </c:pt>
                <c:pt idx="4664">
                  <c:v>49.1</c:v>
                </c:pt>
                <c:pt idx="4665">
                  <c:v>49</c:v>
                </c:pt>
                <c:pt idx="4666">
                  <c:v>48.8</c:v>
                </c:pt>
                <c:pt idx="4667">
                  <c:v>48.7</c:v>
                </c:pt>
                <c:pt idx="4668">
                  <c:v>49</c:v>
                </c:pt>
                <c:pt idx="4669">
                  <c:v>49.4</c:v>
                </c:pt>
                <c:pt idx="4670">
                  <c:v>49.5</c:v>
                </c:pt>
                <c:pt idx="4671">
                  <c:v>49.5</c:v>
                </c:pt>
                <c:pt idx="4672">
                  <c:v>49.3</c:v>
                </c:pt>
                <c:pt idx="4673">
                  <c:v>49.2</c:v>
                </c:pt>
                <c:pt idx="4674">
                  <c:v>49.2</c:v>
                </c:pt>
                <c:pt idx="4675">
                  <c:v>49.5</c:v>
                </c:pt>
                <c:pt idx="4676">
                  <c:v>49.7</c:v>
                </c:pt>
                <c:pt idx="4677">
                  <c:v>49.5</c:v>
                </c:pt>
                <c:pt idx="4678">
                  <c:v>49.5</c:v>
                </c:pt>
                <c:pt idx="4679">
                  <c:v>49.6</c:v>
                </c:pt>
                <c:pt idx="4680">
                  <c:v>49.5</c:v>
                </c:pt>
                <c:pt idx="4681">
                  <c:v>49.3</c:v>
                </c:pt>
                <c:pt idx="4682">
                  <c:v>49</c:v>
                </c:pt>
                <c:pt idx="4683">
                  <c:v>49</c:v>
                </c:pt>
                <c:pt idx="4684">
                  <c:v>48.9</c:v>
                </c:pt>
                <c:pt idx="4685">
                  <c:v>48.7</c:v>
                </c:pt>
                <c:pt idx="4686">
                  <c:v>48.6</c:v>
                </c:pt>
                <c:pt idx="4687">
                  <c:v>48.5</c:v>
                </c:pt>
                <c:pt idx="4688">
                  <c:v>48.5</c:v>
                </c:pt>
                <c:pt idx="4689">
                  <c:v>48.4</c:v>
                </c:pt>
                <c:pt idx="4690">
                  <c:v>48</c:v>
                </c:pt>
                <c:pt idx="4691">
                  <c:v>48</c:v>
                </c:pt>
                <c:pt idx="4692">
                  <c:v>48.3</c:v>
                </c:pt>
                <c:pt idx="4693">
                  <c:v>48.6</c:v>
                </c:pt>
                <c:pt idx="4694">
                  <c:v>48.7</c:v>
                </c:pt>
                <c:pt idx="4695">
                  <c:v>48.8</c:v>
                </c:pt>
                <c:pt idx="4696">
                  <c:v>49.4</c:v>
                </c:pt>
                <c:pt idx="4697">
                  <c:v>50.1</c:v>
                </c:pt>
                <c:pt idx="4698">
                  <c:v>50.6</c:v>
                </c:pt>
                <c:pt idx="4699">
                  <c:v>50.8</c:v>
                </c:pt>
                <c:pt idx="4700">
                  <c:v>50.6</c:v>
                </c:pt>
                <c:pt idx="4701">
                  <c:v>50.4</c:v>
                </c:pt>
                <c:pt idx="4702">
                  <c:v>50.3</c:v>
                </c:pt>
                <c:pt idx="4703">
                  <c:v>50.2</c:v>
                </c:pt>
                <c:pt idx="4704">
                  <c:v>50.2</c:v>
                </c:pt>
                <c:pt idx="4705">
                  <c:v>50.2</c:v>
                </c:pt>
                <c:pt idx="4706">
                  <c:v>50</c:v>
                </c:pt>
                <c:pt idx="4707">
                  <c:v>49.9</c:v>
                </c:pt>
                <c:pt idx="4708">
                  <c:v>49.9</c:v>
                </c:pt>
                <c:pt idx="4709">
                  <c:v>49.9</c:v>
                </c:pt>
                <c:pt idx="4710">
                  <c:v>49.8</c:v>
                </c:pt>
                <c:pt idx="4711">
                  <c:v>49.9</c:v>
                </c:pt>
                <c:pt idx="4712">
                  <c:v>49.9</c:v>
                </c:pt>
                <c:pt idx="4713">
                  <c:v>49.6</c:v>
                </c:pt>
                <c:pt idx="4714">
                  <c:v>49.4</c:v>
                </c:pt>
                <c:pt idx="4715">
                  <c:v>49.3</c:v>
                </c:pt>
                <c:pt idx="4716">
                  <c:v>49.1</c:v>
                </c:pt>
                <c:pt idx="4717">
                  <c:v>48.9</c:v>
                </c:pt>
                <c:pt idx="4718">
                  <c:v>48.6</c:v>
                </c:pt>
                <c:pt idx="4719">
                  <c:v>48.4</c:v>
                </c:pt>
                <c:pt idx="4720">
                  <c:v>48.4</c:v>
                </c:pt>
                <c:pt idx="4721">
                  <c:v>48.1</c:v>
                </c:pt>
                <c:pt idx="4722">
                  <c:v>47.6</c:v>
                </c:pt>
                <c:pt idx="4723">
                  <c:v>47.2</c:v>
                </c:pt>
                <c:pt idx="4724">
                  <c:v>47.3</c:v>
                </c:pt>
                <c:pt idx="4725">
                  <c:v>47.2</c:v>
                </c:pt>
                <c:pt idx="4726">
                  <c:v>47.2</c:v>
                </c:pt>
                <c:pt idx="4727">
                  <c:v>47.3</c:v>
                </c:pt>
                <c:pt idx="4728">
                  <c:v>47.5</c:v>
                </c:pt>
                <c:pt idx="4729">
                  <c:v>47.8</c:v>
                </c:pt>
                <c:pt idx="4730">
                  <c:v>48.3</c:v>
                </c:pt>
                <c:pt idx="4731">
                  <c:v>48.5</c:v>
                </c:pt>
                <c:pt idx="4732">
                  <c:v>48.7</c:v>
                </c:pt>
                <c:pt idx="4733">
                  <c:v>49.1</c:v>
                </c:pt>
                <c:pt idx="4734">
                  <c:v>49.3</c:v>
                </c:pt>
                <c:pt idx="4735">
                  <c:v>49.2</c:v>
                </c:pt>
                <c:pt idx="4736">
                  <c:v>49.2</c:v>
                </c:pt>
                <c:pt idx="4737">
                  <c:v>49.3</c:v>
                </c:pt>
                <c:pt idx="4738">
                  <c:v>49</c:v>
                </c:pt>
                <c:pt idx="4739">
                  <c:v>48.9</c:v>
                </c:pt>
                <c:pt idx="4740">
                  <c:v>49.1</c:v>
                </c:pt>
                <c:pt idx="4741">
                  <c:v>49.2</c:v>
                </c:pt>
                <c:pt idx="4742">
                  <c:v>49.1</c:v>
                </c:pt>
                <c:pt idx="4743">
                  <c:v>49.5</c:v>
                </c:pt>
                <c:pt idx="4744">
                  <c:v>50.1</c:v>
                </c:pt>
                <c:pt idx="4745">
                  <c:v>50.6</c:v>
                </c:pt>
                <c:pt idx="4746">
                  <c:v>50.8</c:v>
                </c:pt>
                <c:pt idx="4747">
                  <c:v>50.6</c:v>
                </c:pt>
                <c:pt idx="4748">
                  <c:v>50.3</c:v>
                </c:pt>
                <c:pt idx="4749">
                  <c:v>50.1</c:v>
                </c:pt>
                <c:pt idx="4750">
                  <c:v>49.9</c:v>
                </c:pt>
                <c:pt idx="4751">
                  <c:v>49.5</c:v>
                </c:pt>
                <c:pt idx="4752">
                  <c:v>49.7</c:v>
                </c:pt>
                <c:pt idx="4753">
                  <c:v>49.8</c:v>
                </c:pt>
                <c:pt idx="4754">
                  <c:v>49.6</c:v>
                </c:pt>
                <c:pt idx="4755">
                  <c:v>49.2</c:v>
                </c:pt>
                <c:pt idx="4756">
                  <c:v>49</c:v>
                </c:pt>
                <c:pt idx="4757">
                  <c:v>49.1</c:v>
                </c:pt>
                <c:pt idx="4758">
                  <c:v>49</c:v>
                </c:pt>
                <c:pt idx="4759">
                  <c:v>48.8</c:v>
                </c:pt>
                <c:pt idx="4760">
                  <c:v>48.7</c:v>
                </c:pt>
                <c:pt idx="4761">
                  <c:v>49</c:v>
                </c:pt>
                <c:pt idx="4762">
                  <c:v>49.5</c:v>
                </c:pt>
                <c:pt idx="4763">
                  <c:v>49.4</c:v>
                </c:pt>
                <c:pt idx="4764">
                  <c:v>49.3</c:v>
                </c:pt>
                <c:pt idx="4765">
                  <c:v>49.4</c:v>
                </c:pt>
                <c:pt idx="4766">
                  <c:v>49.3</c:v>
                </c:pt>
                <c:pt idx="4767">
                  <c:v>48.8</c:v>
                </c:pt>
                <c:pt idx="4768">
                  <c:v>48.3</c:v>
                </c:pt>
                <c:pt idx="4769">
                  <c:v>48</c:v>
                </c:pt>
                <c:pt idx="4770">
                  <c:v>48.3</c:v>
                </c:pt>
                <c:pt idx="4771">
                  <c:v>49</c:v>
                </c:pt>
                <c:pt idx="4772">
                  <c:v>49.3</c:v>
                </c:pt>
                <c:pt idx="4773">
                  <c:v>49.1</c:v>
                </c:pt>
                <c:pt idx="4774">
                  <c:v>49.1</c:v>
                </c:pt>
                <c:pt idx="4775">
                  <c:v>49.2</c:v>
                </c:pt>
                <c:pt idx="4776">
                  <c:v>49.1</c:v>
                </c:pt>
                <c:pt idx="4777">
                  <c:v>49.1</c:v>
                </c:pt>
                <c:pt idx="4778">
                  <c:v>49.2</c:v>
                </c:pt>
                <c:pt idx="4779">
                  <c:v>49.1</c:v>
                </c:pt>
                <c:pt idx="4780">
                  <c:v>48.9</c:v>
                </c:pt>
                <c:pt idx="4781">
                  <c:v>48.6</c:v>
                </c:pt>
                <c:pt idx="4782">
                  <c:v>48.7</c:v>
                </c:pt>
                <c:pt idx="4783">
                  <c:v>48.7</c:v>
                </c:pt>
                <c:pt idx="4784">
                  <c:v>48.7</c:v>
                </c:pt>
                <c:pt idx="4785">
                  <c:v>48.7</c:v>
                </c:pt>
                <c:pt idx="4786">
                  <c:v>49</c:v>
                </c:pt>
                <c:pt idx="4787">
                  <c:v>49.1</c:v>
                </c:pt>
                <c:pt idx="4788">
                  <c:v>49.3</c:v>
                </c:pt>
                <c:pt idx="4789">
                  <c:v>49.4</c:v>
                </c:pt>
                <c:pt idx="4790">
                  <c:v>49.6</c:v>
                </c:pt>
                <c:pt idx="4791">
                  <c:v>49.7</c:v>
                </c:pt>
                <c:pt idx="4792">
                  <c:v>49.7</c:v>
                </c:pt>
                <c:pt idx="4793">
                  <c:v>49.7</c:v>
                </c:pt>
                <c:pt idx="4794">
                  <c:v>49.8</c:v>
                </c:pt>
                <c:pt idx="4795">
                  <c:v>49.9</c:v>
                </c:pt>
                <c:pt idx="4796">
                  <c:v>49.7</c:v>
                </c:pt>
                <c:pt idx="4797">
                  <c:v>49.4</c:v>
                </c:pt>
                <c:pt idx="4798">
                  <c:v>49.2</c:v>
                </c:pt>
                <c:pt idx="4799">
                  <c:v>49.1</c:v>
                </c:pt>
                <c:pt idx="4800">
                  <c:v>49</c:v>
                </c:pt>
                <c:pt idx="4801">
                  <c:v>48.7</c:v>
                </c:pt>
                <c:pt idx="4802">
                  <c:v>48.3</c:v>
                </c:pt>
                <c:pt idx="4803">
                  <c:v>48.2</c:v>
                </c:pt>
                <c:pt idx="4804">
                  <c:v>48.3</c:v>
                </c:pt>
                <c:pt idx="4805">
                  <c:v>48.7</c:v>
                </c:pt>
                <c:pt idx="4806">
                  <c:v>49</c:v>
                </c:pt>
                <c:pt idx="4807">
                  <c:v>49.1</c:v>
                </c:pt>
                <c:pt idx="4808">
                  <c:v>49.4</c:v>
                </c:pt>
                <c:pt idx="4809">
                  <c:v>49.6</c:v>
                </c:pt>
                <c:pt idx="4810">
                  <c:v>49.8</c:v>
                </c:pt>
                <c:pt idx="4811">
                  <c:v>49.9</c:v>
                </c:pt>
                <c:pt idx="4812">
                  <c:v>49.9</c:v>
                </c:pt>
                <c:pt idx="4813">
                  <c:v>49.9</c:v>
                </c:pt>
                <c:pt idx="4814">
                  <c:v>49.9</c:v>
                </c:pt>
                <c:pt idx="4815">
                  <c:v>50</c:v>
                </c:pt>
                <c:pt idx="4816">
                  <c:v>50</c:v>
                </c:pt>
                <c:pt idx="4817">
                  <c:v>49.7</c:v>
                </c:pt>
                <c:pt idx="4818">
                  <c:v>49.5</c:v>
                </c:pt>
                <c:pt idx="4819">
                  <c:v>49.2</c:v>
                </c:pt>
                <c:pt idx="4820">
                  <c:v>49.1</c:v>
                </c:pt>
                <c:pt idx="4821">
                  <c:v>49.1</c:v>
                </c:pt>
                <c:pt idx="4822">
                  <c:v>49.2</c:v>
                </c:pt>
                <c:pt idx="4823">
                  <c:v>49.5</c:v>
                </c:pt>
                <c:pt idx="4824">
                  <c:v>49.6</c:v>
                </c:pt>
                <c:pt idx="4825">
                  <c:v>49.3</c:v>
                </c:pt>
                <c:pt idx="4826">
                  <c:v>49.1</c:v>
                </c:pt>
                <c:pt idx="4827">
                  <c:v>48.8</c:v>
                </c:pt>
                <c:pt idx="4828">
                  <c:v>48.6</c:v>
                </c:pt>
                <c:pt idx="4829">
                  <c:v>48.7</c:v>
                </c:pt>
                <c:pt idx="4830">
                  <c:v>48.9</c:v>
                </c:pt>
                <c:pt idx="4831">
                  <c:v>48.9</c:v>
                </c:pt>
                <c:pt idx="4832">
                  <c:v>49</c:v>
                </c:pt>
                <c:pt idx="4833">
                  <c:v>49.2</c:v>
                </c:pt>
                <c:pt idx="4834">
                  <c:v>49.3</c:v>
                </c:pt>
                <c:pt idx="4835">
                  <c:v>49.4</c:v>
                </c:pt>
                <c:pt idx="4836">
                  <c:v>49.5</c:v>
                </c:pt>
                <c:pt idx="4837">
                  <c:v>49.7</c:v>
                </c:pt>
                <c:pt idx="4838">
                  <c:v>49.9</c:v>
                </c:pt>
                <c:pt idx="4839">
                  <c:v>50.2</c:v>
                </c:pt>
                <c:pt idx="4840">
                  <c:v>50.3</c:v>
                </c:pt>
                <c:pt idx="4841">
                  <c:v>50.3</c:v>
                </c:pt>
                <c:pt idx="4842">
                  <c:v>50.3</c:v>
                </c:pt>
                <c:pt idx="4843">
                  <c:v>50.5</c:v>
                </c:pt>
                <c:pt idx="4844">
                  <c:v>50.5</c:v>
                </c:pt>
                <c:pt idx="4845">
                  <c:v>50.6</c:v>
                </c:pt>
                <c:pt idx="4846">
                  <c:v>50.7</c:v>
                </c:pt>
                <c:pt idx="4847">
                  <c:v>50.7</c:v>
                </c:pt>
                <c:pt idx="4848">
                  <c:v>50.7</c:v>
                </c:pt>
                <c:pt idx="4849">
                  <c:v>50.8</c:v>
                </c:pt>
                <c:pt idx="4850">
                  <c:v>50.7</c:v>
                </c:pt>
                <c:pt idx="4851">
                  <c:v>50.6</c:v>
                </c:pt>
                <c:pt idx="4852">
                  <c:v>50.6</c:v>
                </c:pt>
                <c:pt idx="4853">
                  <c:v>50.7</c:v>
                </c:pt>
                <c:pt idx="4854">
                  <c:v>50.7</c:v>
                </c:pt>
                <c:pt idx="4855">
                  <c:v>50.6</c:v>
                </c:pt>
                <c:pt idx="4856">
                  <c:v>50.5</c:v>
                </c:pt>
                <c:pt idx="4857">
                  <c:v>50.4</c:v>
                </c:pt>
                <c:pt idx="4858">
                  <c:v>50.4</c:v>
                </c:pt>
                <c:pt idx="4859">
                  <c:v>50.2</c:v>
                </c:pt>
                <c:pt idx="4860">
                  <c:v>50.2</c:v>
                </c:pt>
                <c:pt idx="4861">
                  <c:v>50.1</c:v>
                </c:pt>
                <c:pt idx="4862">
                  <c:v>50.1</c:v>
                </c:pt>
                <c:pt idx="4863">
                  <c:v>50.1</c:v>
                </c:pt>
                <c:pt idx="4864">
                  <c:v>50.1</c:v>
                </c:pt>
                <c:pt idx="4865">
                  <c:v>49.8</c:v>
                </c:pt>
                <c:pt idx="4866">
                  <c:v>49.8</c:v>
                </c:pt>
                <c:pt idx="4867">
                  <c:v>50.2</c:v>
                </c:pt>
                <c:pt idx="4868">
                  <c:v>50.3</c:v>
                </c:pt>
                <c:pt idx="4869">
                  <c:v>50.1</c:v>
                </c:pt>
                <c:pt idx="4870">
                  <c:v>50</c:v>
                </c:pt>
                <c:pt idx="4871">
                  <c:v>50.1</c:v>
                </c:pt>
                <c:pt idx="4872">
                  <c:v>50.4</c:v>
                </c:pt>
                <c:pt idx="4873">
                  <c:v>50.7</c:v>
                </c:pt>
                <c:pt idx="4874">
                  <c:v>50.7</c:v>
                </c:pt>
                <c:pt idx="4875">
                  <c:v>50.5</c:v>
                </c:pt>
                <c:pt idx="4876">
                  <c:v>50.4</c:v>
                </c:pt>
                <c:pt idx="4877">
                  <c:v>50.8</c:v>
                </c:pt>
                <c:pt idx="4878">
                  <c:v>51.1</c:v>
                </c:pt>
                <c:pt idx="4879">
                  <c:v>51.1</c:v>
                </c:pt>
                <c:pt idx="4880">
                  <c:v>51</c:v>
                </c:pt>
                <c:pt idx="4881">
                  <c:v>50.9</c:v>
                </c:pt>
                <c:pt idx="4882">
                  <c:v>51</c:v>
                </c:pt>
                <c:pt idx="4883">
                  <c:v>51</c:v>
                </c:pt>
                <c:pt idx="4884">
                  <c:v>51</c:v>
                </c:pt>
                <c:pt idx="4885">
                  <c:v>51.1</c:v>
                </c:pt>
                <c:pt idx="4886">
                  <c:v>51.1</c:v>
                </c:pt>
                <c:pt idx="4887">
                  <c:v>51.2</c:v>
                </c:pt>
                <c:pt idx="4888">
                  <c:v>51.2</c:v>
                </c:pt>
                <c:pt idx="4889">
                  <c:v>51.1</c:v>
                </c:pt>
                <c:pt idx="4890">
                  <c:v>50.9</c:v>
                </c:pt>
                <c:pt idx="4891">
                  <c:v>50.8</c:v>
                </c:pt>
                <c:pt idx="4892">
                  <c:v>50.8</c:v>
                </c:pt>
                <c:pt idx="4893">
                  <c:v>50.9</c:v>
                </c:pt>
                <c:pt idx="4894">
                  <c:v>51</c:v>
                </c:pt>
                <c:pt idx="4895">
                  <c:v>51.1</c:v>
                </c:pt>
                <c:pt idx="4896">
                  <c:v>51</c:v>
                </c:pt>
                <c:pt idx="4897">
                  <c:v>51</c:v>
                </c:pt>
                <c:pt idx="4898">
                  <c:v>50.9</c:v>
                </c:pt>
                <c:pt idx="4899">
                  <c:v>50.9</c:v>
                </c:pt>
                <c:pt idx="4900">
                  <c:v>51</c:v>
                </c:pt>
                <c:pt idx="4901">
                  <c:v>50.9</c:v>
                </c:pt>
                <c:pt idx="4902">
                  <c:v>50.9</c:v>
                </c:pt>
                <c:pt idx="4903">
                  <c:v>50.8</c:v>
                </c:pt>
                <c:pt idx="4904">
                  <c:v>50.8</c:v>
                </c:pt>
                <c:pt idx="4905">
                  <c:v>50.6</c:v>
                </c:pt>
                <c:pt idx="4906">
                  <c:v>50.5</c:v>
                </c:pt>
                <c:pt idx="4907">
                  <c:v>50.5</c:v>
                </c:pt>
                <c:pt idx="4908">
                  <c:v>50.5</c:v>
                </c:pt>
                <c:pt idx="4909">
                  <c:v>50.5</c:v>
                </c:pt>
                <c:pt idx="4910">
                  <c:v>50.6</c:v>
                </c:pt>
                <c:pt idx="4911">
                  <c:v>50.7</c:v>
                </c:pt>
                <c:pt idx="4912">
                  <c:v>50.7</c:v>
                </c:pt>
                <c:pt idx="4913">
                  <c:v>50.7</c:v>
                </c:pt>
                <c:pt idx="4914">
                  <c:v>50.8</c:v>
                </c:pt>
                <c:pt idx="4915">
                  <c:v>50.9</c:v>
                </c:pt>
                <c:pt idx="4916">
                  <c:v>50.9</c:v>
                </c:pt>
                <c:pt idx="4917">
                  <c:v>50.8</c:v>
                </c:pt>
                <c:pt idx="4918">
                  <c:v>50.8</c:v>
                </c:pt>
                <c:pt idx="4919">
                  <c:v>50.9</c:v>
                </c:pt>
                <c:pt idx="4920">
                  <c:v>50.9</c:v>
                </c:pt>
                <c:pt idx="4921">
                  <c:v>51</c:v>
                </c:pt>
                <c:pt idx="4922">
                  <c:v>51.3</c:v>
                </c:pt>
                <c:pt idx="4923">
                  <c:v>51.4</c:v>
                </c:pt>
                <c:pt idx="4924">
                  <c:v>51.4</c:v>
                </c:pt>
                <c:pt idx="4925">
                  <c:v>51.5</c:v>
                </c:pt>
                <c:pt idx="4926">
                  <c:v>51.7</c:v>
                </c:pt>
                <c:pt idx="4927">
                  <c:v>51.8</c:v>
                </c:pt>
                <c:pt idx="4928">
                  <c:v>51.7</c:v>
                </c:pt>
                <c:pt idx="4929">
                  <c:v>51.4</c:v>
                </c:pt>
                <c:pt idx="4930">
                  <c:v>51.2</c:v>
                </c:pt>
                <c:pt idx="4931">
                  <c:v>51.2</c:v>
                </c:pt>
                <c:pt idx="4932">
                  <c:v>51.5</c:v>
                </c:pt>
                <c:pt idx="4933">
                  <c:v>51.7</c:v>
                </c:pt>
                <c:pt idx="4934">
                  <c:v>51.6</c:v>
                </c:pt>
                <c:pt idx="4935">
                  <c:v>51.6</c:v>
                </c:pt>
                <c:pt idx="4936">
                  <c:v>51.4</c:v>
                </c:pt>
                <c:pt idx="4937">
                  <c:v>51.3</c:v>
                </c:pt>
                <c:pt idx="4938">
                  <c:v>51.3</c:v>
                </c:pt>
                <c:pt idx="4939">
                  <c:v>51.2</c:v>
                </c:pt>
                <c:pt idx="4940">
                  <c:v>51.1</c:v>
                </c:pt>
                <c:pt idx="4941">
                  <c:v>51</c:v>
                </c:pt>
                <c:pt idx="4942">
                  <c:v>50.9</c:v>
                </c:pt>
                <c:pt idx="4943">
                  <c:v>50.8</c:v>
                </c:pt>
                <c:pt idx="4944">
                  <c:v>50.6</c:v>
                </c:pt>
                <c:pt idx="4945">
                  <c:v>50.5</c:v>
                </c:pt>
                <c:pt idx="4946">
                  <c:v>50.5</c:v>
                </c:pt>
                <c:pt idx="4947">
                  <c:v>50.6</c:v>
                </c:pt>
                <c:pt idx="4948">
                  <c:v>50.5</c:v>
                </c:pt>
                <c:pt idx="4949">
                  <c:v>50.4</c:v>
                </c:pt>
                <c:pt idx="4950">
                  <c:v>50.4</c:v>
                </c:pt>
                <c:pt idx="4951">
                  <c:v>50.4</c:v>
                </c:pt>
                <c:pt idx="4952">
                  <c:v>50.4</c:v>
                </c:pt>
                <c:pt idx="4953">
                  <c:v>50.3</c:v>
                </c:pt>
                <c:pt idx="4954">
                  <c:v>50.2</c:v>
                </c:pt>
                <c:pt idx="4955">
                  <c:v>50.2</c:v>
                </c:pt>
                <c:pt idx="4956">
                  <c:v>50.1</c:v>
                </c:pt>
                <c:pt idx="4957">
                  <c:v>50.1</c:v>
                </c:pt>
                <c:pt idx="4958">
                  <c:v>50.2</c:v>
                </c:pt>
                <c:pt idx="4959">
                  <c:v>50.2</c:v>
                </c:pt>
                <c:pt idx="4960">
                  <c:v>50.2</c:v>
                </c:pt>
                <c:pt idx="4961">
                  <c:v>50.2</c:v>
                </c:pt>
                <c:pt idx="4962">
                  <c:v>50.3</c:v>
                </c:pt>
                <c:pt idx="4963">
                  <c:v>50.4</c:v>
                </c:pt>
                <c:pt idx="4964">
                  <c:v>50.4</c:v>
                </c:pt>
                <c:pt idx="4965">
                  <c:v>50.3</c:v>
                </c:pt>
                <c:pt idx="4966">
                  <c:v>50.3</c:v>
                </c:pt>
                <c:pt idx="4967">
                  <c:v>50.3</c:v>
                </c:pt>
                <c:pt idx="4968">
                  <c:v>50.2</c:v>
                </c:pt>
                <c:pt idx="4969">
                  <c:v>50.2</c:v>
                </c:pt>
                <c:pt idx="4970">
                  <c:v>50.2</c:v>
                </c:pt>
                <c:pt idx="4971">
                  <c:v>50.3</c:v>
                </c:pt>
                <c:pt idx="4972">
                  <c:v>50.3</c:v>
                </c:pt>
                <c:pt idx="4973">
                  <c:v>50.4</c:v>
                </c:pt>
                <c:pt idx="4974">
                  <c:v>50.4</c:v>
                </c:pt>
                <c:pt idx="4975">
                  <c:v>50.4</c:v>
                </c:pt>
                <c:pt idx="4976">
                  <c:v>50.2</c:v>
                </c:pt>
                <c:pt idx="4977">
                  <c:v>50</c:v>
                </c:pt>
                <c:pt idx="4978">
                  <c:v>49.7</c:v>
                </c:pt>
                <c:pt idx="4979">
                  <c:v>49.3</c:v>
                </c:pt>
                <c:pt idx="4980">
                  <c:v>49</c:v>
                </c:pt>
                <c:pt idx="4981">
                  <c:v>48.7</c:v>
                </c:pt>
                <c:pt idx="4982">
                  <c:v>48.6</c:v>
                </c:pt>
                <c:pt idx="4983">
                  <c:v>48.3</c:v>
                </c:pt>
                <c:pt idx="4984">
                  <c:v>48.2</c:v>
                </c:pt>
                <c:pt idx="4985">
                  <c:v>48.1</c:v>
                </c:pt>
                <c:pt idx="4986">
                  <c:v>47.9</c:v>
                </c:pt>
                <c:pt idx="4987">
                  <c:v>47.8</c:v>
                </c:pt>
                <c:pt idx="4988">
                  <c:v>47.9</c:v>
                </c:pt>
                <c:pt idx="4989">
                  <c:v>48.1</c:v>
                </c:pt>
                <c:pt idx="4990">
                  <c:v>48.1</c:v>
                </c:pt>
                <c:pt idx="4991">
                  <c:v>47.9</c:v>
                </c:pt>
                <c:pt idx="4992">
                  <c:v>47.8</c:v>
                </c:pt>
                <c:pt idx="4993">
                  <c:v>47.8</c:v>
                </c:pt>
                <c:pt idx="4994">
                  <c:v>47.8</c:v>
                </c:pt>
                <c:pt idx="4995">
                  <c:v>47.7</c:v>
                </c:pt>
                <c:pt idx="4996">
                  <c:v>47.6</c:v>
                </c:pt>
                <c:pt idx="4997">
                  <c:v>47.5</c:v>
                </c:pt>
                <c:pt idx="4998">
                  <c:v>47.4</c:v>
                </c:pt>
                <c:pt idx="4999">
                  <c:v>47.4</c:v>
                </c:pt>
                <c:pt idx="5000">
                  <c:v>47.5</c:v>
                </c:pt>
                <c:pt idx="5001">
                  <c:v>47.5</c:v>
                </c:pt>
                <c:pt idx="5002">
                  <c:v>47.1</c:v>
                </c:pt>
                <c:pt idx="5003">
                  <c:v>46.9</c:v>
                </c:pt>
                <c:pt idx="5004">
                  <c:v>47.4</c:v>
                </c:pt>
                <c:pt idx="5005">
                  <c:v>47.8</c:v>
                </c:pt>
                <c:pt idx="5006">
                  <c:v>47.5</c:v>
                </c:pt>
                <c:pt idx="5007">
                  <c:v>46.8</c:v>
                </c:pt>
                <c:pt idx="5008">
                  <c:v>46.4</c:v>
                </c:pt>
                <c:pt idx="5009">
                  <c:v>46.8</c:v>
                </c:pt>
                <c:pt idx="5010">
                  <c:v>47.4</c:v>
                </c:pt>
                <c:pt idx="5011">
                  <c:v>47.5</c:v>
                </c:pt>
                <c:pt idx="5012">
                  <c:v>47.4</c:v>
                </c:pt>
                <c:pt idx="5013">
                  <c:v>47.5</c:v>
                </c:pt>
                <c:pt idx="5014">
                  <c:v>47.7</c:v>
                </c:pt>
                <c:pt idx="5015">
                  <c:v>47.8</c:v>
                </c:pt>
                <c:pt idx="5016">
                  <c:v>47.9</c:v>
                </c:pt>
                <c:pt idx="5017">
                  <c:v>47.6</c:v>
                </c:pt>
                <c:pt idx="5018">
                  <c:v>47.5</c:v>
                </c:pt>
                <c:pt idx="5019">
                  <c:v>47.3</c:v>
                </c:pt>
                <c:pt idx="5020">
                  <c:v>47</c:v>
                </c:pt>
                <c:pt idx="5021">
                  <c:v>46.8</c:v>
                </c:pt>
                <c:pt idx="5022">
                  <c:v>46.6</c:v>
                </c:pt>
                <c:pt idx="5023">
                  <c:v>46.1</c:v>
                </c:pt>
                <c:pt idx="5024">
                  <c:v>45.4</c:v>
                </c:pt>
                <c:pt idx="5025">
                  <c:v>44.8</c:v>
                </c:pt>
                <c:pt idx="5026">
                  <c:v>44.7</c:v>
                </c:pt>
                <c:pt idx="5027">
                  <c:v>44.6</c:v>
                </c:pt>
                <c:pt idx="5028">
                  <c:v>44.6</c:v>
                </c:pt>
                <c:pt idx="5029">
                  <c:v>44.9</c:v>
                </c:pt>
                <c:pt idx="5030">
                  <c:v>45</c:v>
                </c:pt>
                <c:pt idx="5031">
                  <c:v>45.3</c:v>
                </c:pt>
                <c:pt idx="5032">
                  <c:v>45.6</c:v>
                </c:pt>
                <c:pt idx="5033">
                  <c:v>46.1</c:v>
                </c:pt>
                <c:pt idx="5034">
                  <c:v>46.4</c:v>
                </c:pt>
                <c:pt idx="5035">
                  <c:v>46.6</c:v>
                </c:pt>
                <c:pt idx="5036">
                  <c:v>46.7</c:v>
                </c:pt>
                <c:pt idx="5037">
                  <c:v>46.7</c:v>
                </c:pt>
                <c:pt idx="5038">
                  <c:v>46.6</c:v>
                </c:pt>
                <c:pt idx="5039">
                  <c:v>46.5</c:v>
                </c:pt>
                <c:pt idx="5040">
                  <c:v>46.4</c:v>
                </c:pt>
                <c:pt idx="5041">
                  <c:v>46.4</c:v>
                </c:pt>
                <c:pt idx="5042">
                  <c:v>46.7</c:v>
                </c:pt>
                <c:pt idx="5043">
                  <c:v>47.1</c:v>
                </c:pt>
                <c:pt idx="5044">
                  <c:v>47.7</c:v>
                </c:pt>
                <c:pt idx="5045">
                  <c:v>48</c:v>
                </c:pt>
                <c:pt idx="5046">
                  <c:v>48.2</c:v>
                </c:pt>
                <c:pt idx="5047">
                  <c:v>48.5</c:v>
                </c:pt>
                <c:pt idx="5048">
                  <c:v>48.8</c:v>
                </c:pt>
                <c:pt idx="5049">
                  <c:v>49.1</c:v>
                </c:pt>
                <c:pt idx="5050">
                  <c:v>49.2</c:v>
                </c:pt>
                <c:pt idx="5051">
                  <c:v>49.4</c:v>
                </c:pt>
                <c:pt idx="5052">
                  <c:v>49.7</c:v>
                </c:pt>
                <c:pt idx="5053">
                  <c:v>50.2</c:v>
                </c:pt>
                <c:pt idx="5054">
                  <c:v>50.5</c:v>
                </c:pt>
                <c:pt idx="5055">
                  <c:v>50.5</c:v>
                </c:pt>
                <c:pt idx="5056">
                  <c:v>50.4</c:v>
                </c:pt>
                <c:pt idx="5057">
                  <c:v>50.3</c:v>
                </c:pt>
                <c:pt idx="5058">
                  <c:v>50.2</c:v>
                </c:pt>
                <c:pt idx="5059">
                  <c:v>50.3</c:v>
                </c:pt>
                <c:pt idx="5060">
                  <c:v>50.4</c:v>
                </c:pt>
                <c:pt idx="5061">
                  <c:v>50.7</c:v>
                </c:pt>
                <c:pt idx="5062">
                  <c:v>50.8</c:v>
                </c:pt>
                <c:pt idx="5063">
                  <c:v>50.9</c:v>
                </c:pt>
                <c:pt idx="5064">
                  <c:v>51</c:v>
                </c:pt>
                <c:pt idx="5065">
                  <c:v>51.3</c:v>
                </c:pt>
                <c:pt idx="5066">
                  <c:v>51.6</c:v>
                </c:pt>
                <c:pt idx="5067">
                  <c:v>51.6</c:v>
                </c:pt>
                <c:pt idx="5068">
                  <c:v>51.5</c:v>
                </c:pt>
                <c:pt idx="5069">
                  <c:v>51.2</c:v>
                </c:pt>
                <c:pt idx="5070">
                  <c:v>50.8</c:v>
                </c:pt>
                <c:pt idx="5071">
                  <c:v>50.5</c:v>
                </c:pt>
                <c:pt idx="5072">
                  <c:v>50.3</c:v>
                </c:pt>
                <c:pt idx="5073">
                  <c:v>50.2</c:v>
                </c:pt>
                <c:pt idx="5074">
                  <c:v>50.1</c:v>
                </c:pt>
                <c:pt idx="5075">
                  <c:v>49.7</c:v>
                </c:pt>
                <c:pt idx="5076">
                  <c:v>49.5</c:v>
                </c:pt>
                <c:pt idx="5077">
                  <c:v>49.8</c:v>
                </c:pt>
                <c:pt idx="5078">
                  <c:v>50.1</c:v>
                </c:pt>
                <c:pt idx="5079">
                  <c:v>50</c:v>
                </c:pt>
                <c:pt idx="5080">
                  <c:v>49.8</c:v>
                </c:pt>
                <c:pt idx="5081">
                  <c:v>49.5</c:v>
                </c:pt>
                <c:pt idx="5082">
                  <c:v>49.4</c:v>
                </c:pt>
                <c:pt idx="5083">
                  <c:v>49.4</c:v>
                </c:pt>
                <c:pt idx="5084">
                  <c:v>49.4</c:v>
                </c:pt>
                <c:pt idx="5085">
                  <c:v>49.5</c:v>
                </c:pt>
                <c:pt idx="5086">
                  <c:v>49.5</c:v>
                </c:pt>
                <c:pt idx="5087">
                  <c:v>49.5</c:v>
                </c:pt>
                <c:pt idx="5088">
                  <c:v>49.5</c:v>
                </c:pt>
                <c:pt idx="5089">
                  <c:v>49.6</c:v>
                </c:pt>
                <c:pt idx="5090">
                  <c:v>49.8</c:v>
                </c:pt>
                <c:pt idx="5091">
                  <c:v>50.1</c:v>
                </c:pt>
                <c:pt idx="5092">
                  <c:v>50.5</c:v>
                </c:pt>
                <c:pt idx="5093">
                  <c:v>50.8</c:v>
                </c:pt>
                <c:pt idx="5094">
                  <c:v>51</c:v>
                </c:pt>
                <c:pt idx="5095">
                  <c:v>51.1</c:v>
                </c:pt>
                <c:pt idx="5096">
                  <c:v>51.1</c:v>
                </c:pt>
                <c:pt idx="5097">
                  <c:v>51</c:v>
                </c:pt>
                <c:pt idx="5098">
                  <c:v>51.1</c:v>
                </c:pt>
                <c:pt idx="5099">
                  <c:v>51.1</c:v>
                </c:pt>
                <c:pt idx="5100">
                  <c:v>51</c:v>
                </c:pt>
                <c:pt idx="5101">
                  <c:v>51</c:v>
                </c:pt>
                <c:pt idx="5102">
                  <c:v>51.1</c:v>
                </c:pt>
                <c:pt idx="5103">
                  <c:v>51.3</c:v>
                </c:pt>
                <c:pt idx="5104">
                  <c:v>51.3</c:v>
                </c:pt>
                <c:pt idx="5105">
                  <c:v>51.3</c:v>
                </c:pt>
                <c:pt idx="5106">
                  <c:v>51.5</c:v>
                </c:pt>
                <c:pt idx="5107">
                  <c:v>51.6</c:v>
                </c:pt>
                <c:pt idx="5108">
                  <c:v>51.9</c:v>
                </c:pt>
                <c:pt idx="5109">
                  <c:v>52</c:v>
                </c:pt>
                <c:pt idx="5110">
                  <c:v>52</c:v>
                </c:pt>
                <c:pt idx="5111">
                  <c:v>52</c:v>
                </c:pt>
                <c:pt idx="5112">
                  <c:v>52</c:v>
                </c:pt>
                <c:pt idx="5113">
                  <c:v>52.2</c:v>
                </c:pt>
                <c:pt idx="5114">
                  <c:v>52.2</c:v>
                </c:pt>
                <c:pt idx="5115">
                  <c:v>52</c:v>
                </c:pt>
                <c:pt idx="5116">
                  <c:v>52.1</c:v>
                </c:pt>
                <c:pt idx="5117">
                  <c:v>52.1</c:v>
                </c:pt>
                <c:pt idx="5118">
                  <c:v>52.1</c:v>
                </c:pt>
                <c:pt idx="5119">
                  <c:v>52.1</c:v>
                </c:pt>
                <c:pt idx="5120">
                  <c:v>51.9</c:v>
                </c:pt>
                <c:pt idx="5121">
                  <c:v>51.8</c:v>
                </c:pt>
                <c:pt idx="5122">
                  <c:v>51.7</c:v>
                </c:pt>
                <c:pt idx="5123">
                  <c:v>51.8</c:v>
                </c:pt>
                <c:pt idx="5124">
                  <c:v>51.9</c:v>
                </c:pt>
                <c:pt idx="5125">
                  <c:v>51.7</c:v>
                </c:pt>
                <c:pt idx="5126">
                  <c:v>51.5</c:v>
                </c:pt>
                <c:pt idx="5127">
                  <c:v>51.4</c:v>
                </c:pt>
                <c:pt idx="5128">
                  <c:v>51.2</c:v>
                </c:pt>
                <c:pt idx="5129">
                  <c:v>51</c:v>
                </c:pt>
                <c:pt idx="5130">
                  <c:v>50.9</c:v>
                </c:pt>
                <c:pt idx="5131">
                  <c:v>50.8</c:v>
                </c:pt>
                <c:pt idx="5132">
                  <c:v>50.7</c:v>
                </c:pt>
                <c:pt idx="5133">
                  <c:v>50.5</c:v>
                </c:pt>
                <c:pt idx="5134">
                  <c:v>50.4</c:v>
                </c:pt>
                <c:pt idx="5135">
                  <c:v>50.4</c:v>
                </c:pt>
                <c:pt idx="5136">
                  <c:v>50.5</c:v>
                </c:pt>
                <c:pt idx="5137">
                  <c:v>50.6</c:v>
                </c:pt>
                <c:pt idx="5138">
                  <c:v>50.7</c:v>
                </c:pt>
                <c:pt idx="5139">
                  <c:v>50.7</c:v>
                </c:pt>
                <c:pt idx="5140">
                  <c:v>50.7</c:v>
                </c:pt>
                <c:pt idx="5141">
                  <c:v>50.9</c:v>
                </c:pt>
                <c:pt idx="5142">
                  <c:v>50.9</c:v>
                </c:pt>
                <c:pt idx="5143">
                  <c:v>50.9</c:v>
                </c:pt>
                <c:pt idx="5144">
                  <c:v>50.8</c:v>
                </c:pt>
                <c:pt idx="5145">
                  <c:v>50.9</c:v>
                </c:pt>
                <c:pt idx="5146">
                  <c:v>51</c:v>
                </c:pt>
                <c:pt idx="5147">
                  <c:v>51.1</c:v>
                </c:pt>
                <c:pt idx="5148">
                  <c:v>51.2</c:v>
                </c:pt>
                <c:pt idx="5149">
                  <c:v>51.1</c:v>
                </c:pt>
                <c:pt idx="5150">
                  <c:v>51.1</c:v>
                </c:pt>
                <c:pt idx="5151">
                  <c:v>51</c:v>
                </c:pt>
                <c:pt idx="5152">
                  <c:v>50.8</c:v>
                </c:pt>
                <c:pt idx="5153">
                  <c:v>50.7</c:v>
                </c:pt>
                <c:pt idx="5154">
                  <c:v>50.6</c:v>
                </c:pt>
                <c:pt idx="5155">
                  <c:v>50.5</c:v>
                </c:pt>
                <c:pt idx="5156">
                  <c:v>50.6</c:v>
                </c:pt>
                <c:pt idx="5157">
                  <c:v>50.6</c:v>
                </c:pt>
                <c:pt idx="5158">
                  <c:v>50.5</c:v>
                </c:pt>
                <c:pt idx="5159">
                  <c:v>50.5</c:v>
                </c:pt>
                <c:pt idx="5160">
                  <c:v>50.4</c:v>
                </c:pt>
                <c:pt idx="5161">
                  <c:v>50.3</c:v>
                </c:pt>
                <c:pt idx="5162">
                  <c:v>50.1</c:v>
                </c:pt>
                <c:pt idx="5163">
                  <c:v>50</c:v>
                </c:pt>
                <c:pt idx="5164">
                  <c:v>49.9</c:v>
                </c:pt>
                <c:pt idx="5165">
                  <c:v>49.8</c:v>
                </c:pt>
                <c:pt idx="5166">
                  <c:v>49.8</c:v>
                </c:pt>
                <c:pt idx="5167">
                  <c:v>49.7</c:v>
                </c:pt>
                <c:pt idx="5168">
                  <c:v>49.5</c:v>
                </c:pt>
                <c:pt idx="5169">
                  <c:v>49.4</c:v>
                </c:pt>
                <c:pt idx="5170">
                  <c:v>49.3</c:v>
                </c:pt>
                <c:pt idx="5171">
                  <c:v>48.7</c:v>
                </c:pt>
                <c:pt idx="5172">
                  <c:v>48.5</c:v>
                </c:pt>
                <c:pt idx="5173">
                  <c:v>48.9</c:v>
                </c:pt>
                <c:pt idx="5174">
                  <c:v>49.1</c:v>
                </c:pt>
                <c:pt idx="5175">
                  <c:v>49.1</c:v>
                </c:pt>
                <c:pt idx="5176">
                  <c:v>49.2</c:v>
                </c:pt>
                <c:pt idx="5177">
                  <c:v>49.2</c:v>
                </c:pt>
                <c:pt idx="5178">
                  <c:v>49.2</c:v>
                </c:pt>
                <c:pt idx="5179">
                  <c:v>49.3</c:v>
                </c:pt>
                <c:pt idx="5180">
                  <c:v>49.4</c:v>
                </c:pt>
                <c:pt idx="5181">
                  <c:v>49.4</c:v>
                </c:pt>
                <c:pt idx="5182">
                  <c:v>49.5</c:v>
                </c:pt>
                <c:pt idx="5183">
                  <c:v>49.6</c:v>
                </c:pt>
                <c:pt idx="5184">
                  <c:v>49.7</c:v>
                </c:pt>
                <c:pt idx="5185">
                  <c:v>49.5</c:v>
                </c:pt>
                <c:pt idx="5186">
                  <c:v>49.4</c:v>
                </c:pt>
                <c:pt idx="5187">
                  <c:v>49.3</c:v>
                </c:pt>
                <c:pt idx="5188">
                  <c:v>49.4</c:v>
                </c:pt>
                <c:pt idx="5189">
                  <c:v>49.3</c:v>
                </c:pt>
                <c:pt idx="5190">
                  <c:v>48.9</c:v>
                </c:pt>
                <c:pt idx="5191">
                  <c:v>48.8</c:v>
                </c:pt>
                <c:pt idx="5192">
                  <c:v>48.9</c:v>
                </c:pt>
                <c:pt idx="5193">
                  <c:v>49</c:v>
                </c:pt>
                <c:pt idx="5194">
                  <c:v>48.9</c:v>
                </c:pt>
                <c:pt idx="5195">
                  <c:v>48.7</c:v>
                </c:pt>
                <c:pt idx="5196">
                  <c:v>48.7</c:v>
                </c:pt>
                <c:pt idx="5197">
                  <c:v>48.5</c:v>
                </c:pt>
                <c:pt idx="5198">
                  <c:v>48.4</c:v>
                </c:pt>
                <c:pt idx="5199">
                  <c:v>48.4</c:v>
                </c:pt>
                <c:pt idx="5200">
                  <c:v>48.5</c:v>
                </c:pt>
                <c:pt idx="5201">
                  <c:v>48.4</c:v>
                </c:pt>
                <c:pt idx="5202">
                  <c:v>48.1</c:v>
                </c:pt>
                <c:pt idx="5203">
                  <c:v>47.7</c:v>
                </c:pt>
                <c:pt idx="5204">
                  <c:v>47.5</c:v>
                </c:pt>
                <c:pt idx="5205">
                  <c:v>47.5</c:v>
                </c:pt>
                <c:pt idx="5206">
                  <c:v>47.6</c:v>
                </c:pt>
                <c:pt idx="5207">
                  <c:v>47.6</c:v>
                </c:pt>
                <c:pt idx="5208">
                  <c:v>47.6</c:v>
                </c:pt>
                <c:pt idx="5209">
                  <c:v>47.6</c:v>
                </c:pt>
                <c:pt idx="5210">
                  <c:v>47.6</c:v>
                </c:pt>
                <c:pt idx="5211">
                  <c:v>47.6</c:v>
                </c:pt>
                <c:pt idx="5212">
                  <c:v>47.7</c:v>
                </c:pt>
                <c:pt idx="5213">
                  <c:v>47.8</c:v>
                </c:pt>
                <c:pt idx="5214">
                  <c:v>47.9</c:v>
                </c:pt>
                <c:pt idx="5215">
                  <c:v>47.9</c:v>
                </c:pt>
                <c:pt idx="5216">
                  <c:v>47.9</c:v>
                </c:pt>
                <c:pt idx="5217">
                  <c:v>47.8</c:v>
                </c:pt>
                <c:pt idx="5218">
                  <c:v>48</c:v>
                </c:pt>
                <c:pt idx="5219">
                  <c:v>48.4</c:v>
                </c:pt>
                <c:pt idx="5220">
                  <c:v>48.7</c:v>
                </c:pt>
                <c:pt idx="5221">
                  <c:v>48.8</c:v>
                </c:pt>
                <c:pt idx="5222">
                  <c:v>49</c:v>
                </c:pt>
                <c:pt idx="5223">
                  <c:v>49.2</c:v>
                </c:pt>
                <c:pt idx="5224">
                  <c:v>49.4</c:v>
                </c:pt>
                <c:pt idx="5225">
                  <c:v>49.5</c:v>
                </c:pt>
                <c:pt idx="5226">
                  <c:v>49.7</c:v>
                </c:pt>
                <c:pt idx="5227">
                  <c:v>49.9</c:v>
                </c:pt>
                <c:pt idx="5228">
                  <c:v>50</c:v>
                </c:pt>
                <c:pt idx="5229">
                  <c:v>49.9</c:v>
                </c:pt>
                <c:pt idx="5230">
                  <c:v>50</c:v>
                </c:pt>
                <c:pt idx="5231">
                  <c:v>50.2</c:v>
                </c:pt>
                <c:pt idx="5232">
                  <c:v>50.3</c:v>
                </c:pt>
                <c:pt idx="5233">
                  <c:v>50.6</c:v>
                </c:pt>
                <c:pt idx="5234">
                  <c:v>50.8</c:v>
                </c:pt>
                <c:pt idx="5235">
                  <c:v>51</c:v>
                </c:pt>
                <c:pt idx="5236">
                  <c:v>51</c:v>
                </c:pt>
                <c:pt idx="5237">
                  <c:v>51</c:v>
                </c:pt>
                <c:pt idx="5238">
                  <c:v>51</c:v>
                </c:pt>
                <c:pt idx="5239">
                  <c:v>51</c:v>
                </c:pt>
                <c:pt idx="5240">
                  <c:v>51</c:v>
                </c:pt>
                <c:pt idx="5241">
                  <c:v>50.9</c:v>
                </c:pt>
                <c:pt idx="5242">
                  <c:v>50.8</c:v>
                </c:pt>
                <c:pt idx="5243">
                  <c:v>50.8</c:v>
                </c:pt>
                <c:pt idx="5244">
                  <c:v>50.8</c:v>
                </c:pt>
                <c:pt idx="5245">
                  <c:v>50.9</c:v>
                </c:pt>
                <c:pt idx="5246">
                  <c:v>50.9</c:v>
                </c:pt>
                <c:pt idx="5247">
                  <c:v>50.9</c:v>
                </c:pt>
                <c:pt idx="5248">
                  <c:v>50.8</c:v>
                </c:pt>
                <c:pt idx="5249">
                  <c:v>50.7</c:v>
                </c:pt>
                <c:pt idx="5250">
                  <c:v>50.6</c:v>
                </c:pt>
                <c:pt idx="5251">
                  <c:v>50.6</c:v>
                </c:pt>
                <c:pt idx="5252">
                  <c:v>50.7</c:v>
                </c:pt>
                <c:pt idx="5253">
                  <c:v>50.9</c:v>
                </c:pt>
                <c:pt idx="5254">
                  <c:v>50.9</c:v>
                </c:pt>
                <c:pt idx="5255">
                  <c:v>50.9</c:v>
                </c:pt>
                <c:pt idx="5256">
                  <c:v>51</c:v>
                </c:pt>
                <c:pt idx="5257">
                  <c:v>51.1</c:v>
                </c:pt>
                <c:pt idx="5258">
                  <c:v>51.2</c:v>
                </c:pt>
                <c:pt idx="5259">
                  <c:v>51.3</c:v>
                </c:pt>
                <c:pt idx="5260">
                  <c:v>51.3</c:v>
                </c:pt>
                <c:pt idx="5261">
                  <c:v>51.4</c:v>
                </c:pt>
                <c:pt idx="5262">
                  <c:v>51.5</c:v>
                </c:pt>
                <c:pt idx="5263">
                  <c:v>51.5</c:v>
                </c:pt>
                <c:pt idx="5264">
                  <c:v>51.6</c:v>
                </c:pt>
                <c:pt idx="5265">
                  <c:v>51.7</c:v>
                </c:pt>
                <c:pt idx="5266">
                  <c:v>51.9</c:v>
                </c:pt>
                <c:pt idx="5267">
                  <c:v>52</c:v>
                </c:pt>
                <c:pt idx="5268">
                  <c:v>52</c:v>
                </c:pt>
                <c:pt idx="5269">
                  <c:v>52.2</c:v>
                </c:pt>
                <c:pt idx="5270">
                  <c:v>52.7</c:v>
                </c:pt>
                <c:pt idx="5271">
                  <c:v>53</c:v>
                </c:pt>
                <c:pt idx="5272">
                  <c:v>53.1</c:v>
                </c:pt>
                <c:pt idx="5273">
                  <c:v>53.1</c:v>
                </c:pt>
                <c:pt idx="5274">
                  <c:v>53</c:v>
                </c:pt>
                <c:pt idx="5275">
                  <c:v>52.9</c:v>
                </c:pt>
                <c:pt idx="5276">
                  <c:v>52.9</c:v>
                </c:pt>
                <c:pt idx="5277">
                  <c:v>52.9</c:v>
                </c:pt>
                <c:pt idx="5278">
                  <c:v>52.8</c:v>
                </c:pt>
                <c:pt idx="5279">
                  <c:v>52.7</c:v>
                </c:pt>
                <c:pt idx="5280">
                  <c:v>52.7</c:v>
                </c:pt>
                <c:pt idx="5281">
                  <c:v>52.7</c:v>
                </c:pt>
                <c:pt idx="5282">
                  <c:v>52.7</c:v>
                </c:pt>
                <c:pt idx="5283">
                  <c:v>52.6</c:v>
                </c:pt>
                <c:pt idx="5284">
                  <c:v>52.5</c:v>
                </c:pt>
                <c:pt idx="5285">
                  <c:v>52.6</c:v>
                </c:pt>
                <c:pt idx="5286">
                  <c:v>52.6</c:v>
                </c:pt>
                <c:pt idx="5287">
                  <c:v>52.6</c:v>
                </c:pt>
                <c:pt idx="5288">
                  <c:v>52.6</c:v>
                </c:pt>
                <c:pt idx="5289">
                  <c:v>52.5</c:v>
                </c:pt>
                <c:pt idx="5290">
                  <c:v>52.5</c:v>
                </c:pt>
                <c:pt idx="5291">
                  <c:v>52.5</c:v>
                </c:pt>
                <c:pt idx="5292">
                  <c:v>52.6</c:v>
                </c:pt>
                <c:pt idx="5293">
                  <c:v>52.7</c:v>
                </c:pt>
                <c:pt idx="5294">
                  <c:v>52.8</c:v>
                </c:pt>
                <c:pt idx="5295">
                  <c:v>53</c:v>
                </c:pt>
                <c:pt idx="5296">
                  <c:v>53.2</c:v>
                </c:pt>
                <c:pt idx="5297">
                  <c:v>53.4</c:v>
                </c:pt>
                <c:pt idx="5298">
                  <c:v>53.7</c:v>
                </c:pt>
                <c:pt idx="5299">
                  <c:v>53.9</c:v>
                </c:pt>
                <c:pt idx="5300">
                  <c:v>54</c:v>
                </c:pt>
                <c:pt idx="5301">
                  <c:v>54.1</c:v>
                </c:pt>
                <c:pt idx="5302">
                  <c:v>54.2</c:v>
                </c:pt>
                <c:pt idx="5303">
                  <c:v>54.3</c:v>
                </c:pt>
                <c:pt idx="5304">
                  <c:v>54.4</c:v>
                </c:pt>
                <c:pt idx="5305">
                  <c:v>54.6</c:v>
                </c:pt>
                <c:pt idx="5306">
                  <c:v>54.4</c:v>
                </c:pt>
                <c:pt idx="5307">
                  <c:v>54.5</c:v>
                </c:pt>
                <c:pt idx="5308">
                  <c:v>54.7</c:v>
                </c:pt>
                <c:pt idx="5309">
                  <c:v>54.9</c:v>
                </c:pt>
                <c:pt idx="5310">
                  <c:v>55</c:v>
                </c:pt>
                <c:pt idx="5311">
                  <c:v>54.9</c:v>
                </c:pt>
                <c:pt idx="5312">
                  <c:v>54.9</c:v>
                </c:pt>
                <c:pt idx="5313">
                  <c:v>54.9</c:v>
                </c:pt>
                <c:pt idx="5314">
                  <c:v>54.9</c:v>
                </c:pt>
                <c:pt idx="5315">
                  <c:v>54.7</c:v>
                </c:pt>
                <c:pt idx="5316">
                  <c:v>54.6</c:v>
                </c:pt>
                <c:pt idx="5317">
                  <c:v>54.7</c:v>
                </c:pt>
                <c:pt idx="5318">
                  <c:v>54.8</c:v>
                </c:pt>
                <c:pt idx="5319">
                  <c:v>54.9</c:v>
                </c:pt>
                <c:pt idx="5320">
                  <c:v>54.9</c:v>
                </c:pt>
                <c:pt idx="5321">
                  <c:v>54.9</c:v>
                </c:pt>
                <c:pt idx="5322">
                  <c:v>55</c:v>
                </c:pt>
                <c:pt idx="5323">
                  <c:v>55.1</c:v>
                </c:pt>
                <c:pt idx="5324">
                  <c:v>55.2</c:v>
                </c:pt>
                <c:pt idx="5325">
                  <c:v>55.2</c:v>
                </c:pt>
                <c:pt idx="5326">
                  <c:v>55.2</c:v>
                </c:pt>
                <c:pt idx="5327">
                  <c:v>55.2</c:v>
                </c:pt>
                <c:pt idx="5328">
                  <c:v>55.3</c:v>
                </c:pt>
                <c:pt idx="5329">
                  <c:v>55.3</c:v>
                </c:pt>
                <c:pt idx="5330">
                  <c:v>55.4</c:v>
                </c:pt>
                <c:pt idx="5331">
                  <c:v>55.6</c:v>
                </c:pt>
                <c:pt idx="5332">
                  <c:v>55.8</c:v>
                </c:pt>
                <c:pt idx="5333">
                  <c:v>56.1</c:v>
                </c:pt>
                <c:pt idx="5334">
                  <c:v>56.3</c:v>
                </c:pt>
                <c:pt idx="5335">
                  <c:v>56.5</c:v>
                </c:pt>
                <c:pt idx="5336">
                  <c:v>56.6</c:v>
                </c:pt>
                <c:pt idx="5337">
                  <c:v>56.7</c:v>
                </c:pt>
                <c:pt idx="5338">
                  <c:v>56.7</c:v>
                </c:pt>
                <c:pt idx="5339">
                  <c:v>56.7</c:v>
                </c:pt>
                <c:pt idx="5340">
                  <c:v>56.8</c:v>
                </c:pt>
                <c:pt idx="5341">
                  <c:v>56.8</c:v>
                </c:pt>
                <c:pt idx="5342">
                  <c:v>56.8</c:v>
                </c:pt>
                <c:pt idx="5343">
                  <c:v>56.9</c:v>
                </c:pt>
                <c:pt idx="5344">
                  <c:v>56.9</c:v>
                </c:pt>
                <c:pt idx="5345">
                  <c:v>56.8</c:v>
                </c:pt>
                <c:pt idx="5346">
                  <c:v>56.8</c:v>
                </c:pt>
                <c:pt idx="5347">
                  <c:v>56.7</c:v>
                </c:pt>
                <c:pt idx="5348">
                  <c:v>56.7</c:v>
                </c:pt>
                <c:pt idx="5349">
                  <c:v>56.6</c:v>
                </c:pt>
                <c:pt idx="5350">
                  <c:v>56.4</c:v>
                </c:pt>
                <c:pt idx="5351">
                  <c:v>56.4</c:v>
                </c:pt>
                <c:pt idx="5352">
                  <c:v>56.4</c:v>
                </c:pt>
                <c:pt idx="5353">
                  <c:v>56.2</c:v>
                </c:pt>
                <c:pt idx="5354">
                  <c:v>56.2</c:v>
                </c:pt>
                <c:pt idx="5355">
                  <c:v>55.9</c:v>
                </c:pt>
                <c:pt idx="5356">
                  <c:v>55.5</c:v>
                </c:pt>
                <c:pt idx="5357">
                  <c:v>55.5</c:v>
                </c:pt>
                <c:pt idx="5358">
                  <c:v>55.9</c:v>
                </c:pt>
                <c:pt idx="5359">
                  <c:v>56</c:v>
                </c:pt>
                <c:pt idx="5360">
                  <c:v>55.9</c:v>
                </c:pt>
                <c:pt idx="5361">
                  <c:v>55.9</c:v>
                </c:pt>
                <c:pt idx="5362">
                  <c:v>55.8</c:v>
                </c:pt>
                <c:pt idx="5363">
                  <c:v>55.5</c:v>
                </c:pt>
                <c:pt idx="5364">
                  <c:v>55.3</c:v>
                </c:pt>
                <c:pt idx="5365">
                  <c:v>55.7</c:v>
                </c:pt>
                <c:pt idx="5366">
                  <c:v>56.1</c:v>
                </c:pt>
                <c:pt idx="5367">
                  <c:v>56.4</c:v>
                </c:pt>
                <c:pt idx="5368">
                  <c:v>56.5</c:v>
                </c:pt>
                <c:pt idx="5369">
                  <c:v>56.3</c:v>
                </c:pt>
                <c:pt idx="5370">
                  <c:v>56.2</c:v>
                </c:pt>
                <c:pt idx="5371">
                  <c:v>56.1</c:v>
                </c:pt>
                <c:pt idx="5372">
                  <c:v>56</c:v>
                </c:pt>
                <c:pt idx="5373">
                  <c:v>55.8</c:v>
                </c:pt>
                <c:pt idx="5374">
                  <c:v>55.7</c:v>
                </c:pt>
                <c:pt idx="5375">
                  <c:v>55.8</c:v>
                </c:pt>
                <c:pt idx="5376">
                  <c:v>55.7</c:v>
                </c:pt>
                <c:pt idx="5377">
                  <c:v>55.7</c:v>
                </c:pt>
                <c:pt idx="5378">
                  <c:v>55.8</c:v>
                </c:pt>
                <c:pt idx="5379">
                  <c:v>55.9</c:v>
                </c:pt>
                <c:pt idx="5380">
                  <c:v>56</c:v>
                </c:pt>
                <c:pt idx="5381">
                  <c:v>56.1</c:v>
                </c:pt>
                <c:pt idx="5382">
                  <c:v>56.2</c:v>
                </c:pt>
                <c:pt idx="5383">
                  <c:v>56.1</c:v>
                </c:pt>
                <c:pt idx="5384">
                  <c:v>56</c:v>
                </c:pt>
                <c:pt idx="5385">
                  <c:v>56</c:v>
                </c:pt>
                <c:pt idx="5386">
                  <c:v>56</c:v>
                </c:pt>
                <c:pt idx="5387">
                  <c:v>56</c:v>
                </c:pt>
                <c:pt idx="5388">
                  <c:v>55.7</c:v>
                </c:pt>
                <c:pt idx="5389">
                  <c:v>55.5</c:v>
                </c:pt>
                <c:pt idx="5390">
                  <c:v>55.6</c:v>
                </c:pt>
                <c:pt idx="5391">
                  <c:v>55.8</c:v>
                </c:pt>
                <c:pt idx="5392">
                  <c:v>55.7</c:v>
                </c:pt>
                <c:pt idx="5393">
                  <c:v>55.5</c:v>
                </c:pt>
                <c:pt idx="5394">
                  <c:v>55.3</c:v>
                </c:pt>
                <c:pt idx="5395">
                  <c:v>55.3</c:v>
                </c:pt>
                <c:pt idx="5396">
                  <c:v>55.4</c:v>
                </c:pt>
                <c:pt idx="5397">
                  <c:v>55.5</c:v>
                </c:pt>
                <c:pt idx="5398">
                  <c:v>55.6</c:v>
                </c:pt>
                <c:pt idx="5399">
                  <c:v>55.6</c:v>
                </c:pt>
                <c:pt idx="5400">
                  <c:v>55.5</c:v>
                </c:pt>
                <c:pt idx="5401">
                  <c:v>55.2</c:v>
                </c:pt>
                <c:pt idx="5402">
                  <c:v>55</c:v>
                </c:pt>
                <c:pt idx="5403">
                  <c:v>54.9</c:v>
                </c:pt>
                <c:pt idx="5404">
                  <c:v>55</c:v>
                </c:pt>
                <c:pt idx="5405">
                  <c:v>55.3</c:v>
                </c:pt>
                <c:pt idx="5406">
                  <c:v>55.6</c:v>
                </c:pt>
                <c:pt idx="5407">
                  <c:v>55.7</c:v>
                </c:pt>
                <c:pt idx="5408">
                  <c:v>55.6</c:v>
                </c:pt>
                <c:pt idx="5409">
                  <c:v>55.6</c:v>
                </c:pt>
                <c:pt idx="5410">
                  <c:v>55.7</c:v>
                </c:pt>
                <c:pt idx="5411">
                  <c:v>55.8</c:v>
                </c:pt>
                <c:pt idx="5412">
                  <c:v>55.8</c:v>
                </c:pt>
                <c:pt idx="5413">
                  <c:v>55.9</c:v>
                </c:pt>
                <c:pt idx="5414">
                  <c:v>56.2</c:v>
                </c:pt>
                <c:pt idx="5415">
                  <c:v>56.3</c:v>
                </c:pt>
                <c:pt idx="5416">
                  <c:v>56.2</c:v>
                </c:pt>
                <c:pt idx="5417">
                  <c:v>56.1</c:v>
                </c:pt>
                <c:pt idx="5418">
                  <c:v>56</c:v>
                </c:pt>
                <c:pt idx="5419">
                  <c:v>55.9</c:v>
                </c:pt>
                <c:pt idx="5420">
                  <c:v>55.9</c:v>
                </c:pt>
                <c:pt idx="5421">
                  <c:v>55.8</c:v>
                </c:pt>
                <c:pt idx="5422">
                  <c:v>55.6</c:v>
                </c:pt>
                <c:pt idx="5423">
                  <c:v>55.3</c:v>
                </c:pt>
                <c:pt idx="5424">
                  <c:v>55.2</c:v>
                </c:pt>
                <c:pt idx="5425">
                  <c:v>55.3</c:v>
                </c:pt>
                <c:pt idx="5426">
                  <c:v>55.3</c:v>
                </c:pt>
                <c:pt idx="5427">
                  <c:v>55.4</c:v>
                </c:pt>
                <c:pt idx="5428">
                  <c:v>55.4</c:v>
                </c:pt>
                <c:pt idx="5429">
                  <c:v>55.5</c:v>
                </c:pt>
                <c:pt idx="5430">
                  <c:v>55.8</c:v>
                </c:pt>
                <c:pt idx="5431">
                  <c:v>56.3</c:v>
                </c:pt>
                <c:pt idx="5432">
                  <c:v>56.5</c:v>
                </c:pt>
                <c:pt idx="5433">
                  <c:v>56.4</c:v>
                </c:pt>
                <c:pt idx="5434">
                  <c:v>56.1</c:v>
                </c:pt>
                <c:pt idx="5435">
                  <c:v>56.1</c:v>
                </c:pt>
                <c:pt idx="5436">
                  <c:v>56.1</c:v>
                </c:pt>
                <c:pt idx="5437">
                  <c:v>56.2</c:v>
                </c:pt>
                <c:pt idx="5438">
                  <c:v>56.3</c:v>
                </c:pt>
                <c:pt idx="5439">
                  <c:v>56.5</c:v>
                </c:pt>
                <c:pt idx="5440">
                  <c:v>56.5</c:v>
                </c:pt>
                <c:pt idx="5441">
                  <c:v>56.4</c:v>
                </c:pt>
                <c:pt idx="5442">
                  <c:v>56.3</c:v>
                </c:pt>
                <c:pt idx="5443">
                  <c:v>56.4</c:v>
                </c:pt>
                <c:pt idx="5444">
                  <c:v>56.5</c:v>
                </c:pt>
                <c:pt idx="5445">
                  <c:v>56.5</c:v>
                </c:pt>
                <c:pt idx="5446">
                  <c:v>56.6</c:v>
                </c:pt>
                <c:pt idx="5447">
                  <c:v>56.7</c:v>
                </c:pt>
                <c:pt idx="5448">
                  <c:v>56.6</c:v>
                </c:pt>
                <c:pt idx="5449">
                  <c:v>56.6</c:v>
                </c:pt>
                <c:pt idx="5450">
                  <c:v>56.7</c:v>
                </c:pt>
                <c:pt idx="5451">
                  <c:v>56.6</c:v>
                </c:pt>
                <c:pt idx="5452">
                  <c:v>56.5</c:v>
                </c:pt>
                <c:pt idx="5453">
                  <c:v>56.2</c:v>
                </c:pt>
                <c:pt idx="5454">
                  <c:v>56.2</c:v>
                </c:pt>
                <c:pt idx="5455">
                  <c:v>56.3</c:v>
                </c:pt>
                <c:pt idx="5456">
                  <c:v>56.3</c:v>
                </c:pt>
                <c:pt idx="5457">
                  <c:v>56.3</c:v>
                </c:pt>
                <c:pt idx="5458">
                  <c:v>56.3</c:v>
                </c:pt>
                <c:pt idx="5459">
                  <c:v>56.1</c:v>
                </c:pt>
                <c:pt idx="5460">
                  <c:v>55.8</c:v>
                </c:pt>
                <c:pt idx="5461">
                  <c:v>55.8</c:v>
                </c:pt>
                <c:pt idx="5462">
                  <c:v>56</c:v>
                </c:pt>
                <c:pt idx="5463">
                  <c:v>55.9</c:v>
                </c:pt>
                <c:pt idx="5464">
                  <c:v>55.7</c:v>
                </c:pt>
                <c:pt idx="5465">
                  <c:v>55.8</c:v>
                </c:pt>
                <c:pt idx="5466">
                  <c:v>56</c:v>
                </c:pt>
                <c:pt idx="5467">
                  <c:v>56.1</c:v>
                </c:pt>
                <c:pt idx="5468">
                  <c:v>56.2</c:v>
                </c:pt>
                <c:pt idx="5469">
                  <c:v>56</c:v>
                </c:pt>
                <c:pt idx="5470">
                  <c:v>56.1</c:v>
                </c:pt>
                <c:pt idx="5471">
                  <c:v>56.2</c:v>
                </c:pt>
                <c:pt idx="5472">
                  <c:v>56.4</c:v>
                </c:pt>
                <c:pt idx="5473">
                  <c:v>56.6</c:v>
                </c:pt>
                <c:pt idx="5474">
                  <c:v>56.7</c:v>
                </c:pt>
                <c:pt idx="5475">
                  <c:v>56.5</c:v>
                </c:pt>
                <c:pt idx="5476">
                  <c:v>56</c:v>
                </c:pt>
                <c:pt idx="5477">
                  <c:v>55.9</c:v>
                </c:pt>
                <c:pt idx="5478">
                  <c:v>56.3</c:v>
                </c:pt>
                <c:pt idx="5479">
                  <c:v>56.7</c:v>
                </c:pt>
                <c:pt idx="5480">
                  <c:v>56.5</c:v>
                </c:pt>
                <c:pt idx="5481">
                  <c:v>56.3</c:v>
                </c:pt>
                <c:pt idx="5482">
                  <c:v>56.2</c:v>
                </c:pt>
                <c:pt idx="5483">
                  <c:v>56.3</c:v>
                </c:pt>
                <c:pt idx="5484">
                  <c:v>56.6</c:v>
                </c:pt>
                <c:pt idx="5485">
                  <c:v>56.6</c:v>
                </c:pt>
                <c:pt idx="5486">
                  <c:v>56.6</c:v>
                </c:pt>
                <c:pt idx="5487">
                  <c:v>56.6</c:v>
                </c:pt>
                <c:pt idx="5488">
                  <c:v>56.3</c:v>
                </c:pt>
                <c:pt idx="5489">
                  <c:v>56.1</c:v>
                </c:pt>
                <c:pt idx="5490">
                  <c:v>56.1</c:v>
                </c:pt>
                <c:pt idx="5491">
                  <c:v>55.9</c:v>
                </c:pt>
                <c:pt idx="5492">
                  <c:v>55.8</c:v>
                </c:pt>
                <c:pt idx="5493">
                  <c:v>55.5</c:v>
                </c:pt>
                <c:pt idx="5494">
                  <c:v>55.4</c:v>
                </c:pt>
                <c:pt idx="5495">
                  <c:v>55.5</c:v>
                </c:pt>
                <c:pt idx="5496">
                  <c:v>55.6</c:v>
                </c:pt>
                <c:pt idx="5497">
                  <c:v>55.6</c:v>
                </c:pt>
                <c:pt idx="5498">
                  <c:v>55.7</c:v>
                </c:pt>
                <c:pt idx="5499">
                  <c:v>55.7</c:v>
                </c:pt>
                <c:pt idx="5500">
                  <c:v>55.5</c:v>
                </c:pt>
                <c:pt idx="5501">
                  <c:v>55.2</c:v>
                </c:pt>
                <c:pt idx="5502">
                  <c:v>54.9</c:v>
                </c:pt>
                <c:pt idx="5503">
                  <c:v>54.5</c:v>
                </c:pt>
                <c:pt idx="5504">
                  <c:v>54.3</c:v>
                </c:pt>
                <c:pt idx="5505">
                  <c:v>54.4</c:v>
                </c:pt>
                <c:pt idx="5506">
                  <c:v>54.5</c:v>
                </c:pt>
                <c:pt idx="5507">
                  <c:v>54</c:v>
                </c:pt>
                <c:pt idx="5508">
                  <c:v>53.7</c:v>
                </c:pt>
                <c:pt idx="5509">
                  <c:v>53.7</c:v>
                </c:pt>
                <c:pt idx="5510">
                  <c:v>54</c:v>
                </c:pt>
                <c:pt idx="5511">
                  <c:v>54.4</c:v>
                </c:pt>
                <c:pt idx="5512">
                  <c:v>54.4</c:v>
                </c:pt>
                <c:pt idx="5513">
                  <c:v>54.3</c:v>
                </c:pt>
                <c:pt idx="5514">
                  <c:v>54.5</c:v>
                </c:pt>
                <c:pt idx="5515">
                  <c:v>54.8</c:v>
                </c:pt>
                <c:pt idx="5516">
                  <c:v>55</c:v>
                </c:pt>
                <c:pt idx="5517">
                  <c:v>55.3</c:v>
                </c:pt>
                <c:pt idx="5518">
                  <c:v>55.3</c:v>
                </c:pt>
                <c:pt idx="5519">
                  <c:v>55.1</c:v>
                </c:pt>
                <c:pt idx="5520">
                  <c:v>55.1</c:v>
                </c:pt>
                <c:pt idx="5521">
                  <c:v>55.1</c:v>
                </c:pt>
                <c:pt idx="5522">
                  <c:v>55</c:v>
                </c:pt>
                <c:pt idx="5523">
                  <c:v>55.1</c:v>
                </c:pt>
                <c:pt idx="5524">
                  <c:v>55.2</c:v>
                </c:pt>
                <c:pt idx="5525">
                  <c:v>55.4</c:v>
                </c:pt>
                <c:pt idx="5526">
                  <c:v>55.6</c:v>
                </c:pt>
                <c:pt idx="5527">
                  <c:v>55.7</c:v>
                </c:pt>
                <c:pt idx="5528">
                  <c:v>55.7</c:v>
                </c:pt>
                <c:pt idx="5529">
                  <c:v>55.4</c:v>
                </c:pt>
                <c:pt idx="5530">
                  <c:v>55</c:v>
                </c:pt>
                <c:pt idx="5531">
                  <c:v>54.7</c:v>
                </c:pt>
                <c:pt idx="5532">
                  <c:v>54.4</c:v>
                </c:pt>
                <c:pt idx="5533">
                  <c:v>54.1</c:v>
                </c:pt>
                <c:pt idx="5534">
                  <c:v>53.7</c:v>
                </c:pt>
                <c:pt idx="5535">
                  <c:v>53.5</c:v>
                </c:pt>
                <c:pt idx="5536">
                  <c:v>53.5</c:v>
                </c:pt>
                <c:pt idx="5537">
                  <c:v>53.3</c:v>
                </c:pt>
                <c:pt idx="5538">
                  <c:v>53.1</c:v>
                </c:pt>
                <c:pt idx="5539">
                  <c:v>52.9</c:v>
                </c:pt>
                <c:pt idx="5540">
                  <c:v>53.3</c:v>
                </c:pt>
                <c:pt idx="5541">
                  <c:v>53.6</c:v>
                </c:pt>
                <c:pt idx="5542">
                  <c:v>53.9</c:v>
                </c:pt>
                <c:pt idx="5543">
                  <c:v>54.4</c:v>
                </c:pt>
                <c:pt idx="5544">
                  <c:v>54.7</c:v>
                </c:pt>
                <c:pt idx="5545">
                  <c:v>54.8</c:v>
                </c:pt>
                <c:pt idx="5546">
                  <c:v>54.9</c:v>
                </c:pt>
                <c:pt idx="5547">
                  <c:v>55.1</c:v>
                </c:pt>
                <c:pt idx="5548">
                  <c:v>55.2</c:v>
                </c:pt>
                <c:pt idx="5549">
                  <c:v>54.9</c:v>
                </c:pt>
                <c:pt idx="5550">
                  <c:v>54.6</c:v>
                </c:pt>
                <c:pt idx="5551">
                  <c:v>55.2</c:v>
                </c:pt>
                <c:pt idx="5552">
                  <c:v>55.8</c:v>
                </c:pt>
                <c:pt idx="5553">
                  <c:v>55.8</c:v>
                </c:pt>
                <c:pt idx="5554">
                  <c:v>55.9</c:v>
                </c:pt>
                <c:pt idx="5555">
                  <c:v>56.2</c:v>
                </c:pt>
                <c:pt idx="5556">
                  <c:v>56.4</c:v>
                </c:pt>
                <c:pt idx="5557">
                  <c:v>56.3</c:v>
                </c:pt>
                <c:pt idx="5558">
                  <c:v>55.7</c:v>
                </c:pt>
                <c:pt idx="5559">
                  <c:v>55.2</c:v>
                </c:pt>
                <c:pt idx="5560">
                  <c:v>55.2</c:v>
                </c:pt>
                <c:pt idx="5561">
                  <c:v>55.7</c:v>
                </c:pt>
                <c:pt idx="5562">
                  <c:v>56.5</c:v>
                </c:pt>
                <c:pt idx="5563">
                  <c:v>57.1</c:v>
                </c:pt>
                <c:pt idx="5564">
                  <c:v>57.2</c:v>
                </c:pt>
                <c:pt idx="5565">
                  <c:v>57.3</c:v>
                </c:pt>
                <c:pt idx="5566">
                  <c:v>57.4</c:v>
                </c:pt>
                <c:pt idx="5567">
                  <c:v>57.7</c:v>
                </c:pt>
                <c:pt idx="5568">
                  <c:v>57.8</c:v>
                </c:pt>
                <c:pt idx="5569">
                  <c:v>57.7</c:v>
                </c:pt>
                <c:pt idx="5570">
                  <c:v>57.5</c:v>
                </c:pt>
                <c:pt idx="5571">
                  <c:v>57.2</c:v>
                </c:pt>
                <c:pt idx="5572">
                  <c:v>57.2</c:v>
                </c:pt>
                <c:pt idx="5573">
                  <c:v>57.2</c:v>
                </c:pt>
                <c:pt idx="5574">
                  <c:v>57.3</c:v>
                </c:pt>
                <c:pt idx="5575">
                  <c:v>57.4</c:v>
                </c:pt>
                <c:pt idx="5576">
                  <c:v>57.4</c:v>
                </c:pt>
                <c:pt idx="5577">
                  <c:v>57.4</c:v>
                </c:pt>
                <c:pt idx="5578">
                  <c:v>57.3</c:v>
                </c:pt>
                <c:pt idx="5579">
                  <c:v>57.3</c:v>
                </c:pt>
                <c:pt idx="5580">
                  <c:v>57.4</c:v>
                </c:pt>
                <c:pt idx="5581">
                  <c:v>57.2</c:v>
                </c:pt>
                <c:pt idx="5582">
                  <c:v>57.1</c:v>
                </c:pt>
                <c:pt idx="5583">
                  <c:v>57.2</c:v>
                </c:pt>
                <c:pt idx="5584">
                  <c:v>57.2</c:v>
                </c:pt>
                <c:pt idx="5585">
                  <c:v>57.1</c:v>
                </c:pt>
                <c:pt idx="5586">
                  <c:v>57</c:v>
                </c:pt>
                <c:pt idx="5587">
                  <c:v>57</c:v>
                </c:pt>
                <c:pt idx="5588">
                  <c:v>57.1</c:v>
                </c:pt>
                <c:pt idx="5589">
                  <c:v>57.1</c:v>
                </c:pt>
                <c:pt idx="5590">
                  <c:v>57</c:v>
                </c:pt>
                <c:pt idx="5591">
                  <c:v>56.7</c:v>
                </c:pt>
                <c:pt idx="5592">
                  <c:v>56.5</c:v>
                </c:pt>
                <c:pt idx="5593">
                  <c:v>56.4</c:v>
                </c:pt>
                <c:pt idx="5594">
                  <c:v>56.6</c:v>
                </c:pt>
                <c:pt idx="5595">
                  <c:v>56.6</c:v>
                </c:pt>
                <c:pt idx="5596">
                  <c:v>56.4</c:v>
                </c:pt>
                <c:pt idx="5597">
                  <c:v>56.6</c:v>
                </c:pt>
                <c:pt idx="5598">
                  <c:v>56.8</c:v>
                </c:pt>
                <c:pt idx="5599">
                  <c:v>57</c:v>
                </c:pt>
                <c:pt idx="5600">
                  <c:v>57.2</c:v>
                </c:pt>
                <c:pt idx="5601">
                  <c:v>57.3</c:v>
                </c:pt>
                <c:pt idx="5602">
                  <c:v>57.2</c:v>
                </c:pt>
                <c:pt idx="5603">
                  <c:v>57</c:v>
                </c:pt>
                <c:pt idx="5604">
                  <c:v>57</c:v>
                </c:pt>
                <c:pt idx="5605">
                  <c:v>57</c:v>
                </c:pt>
                <c:pt idx="5606">
                  <c:v>57.1</c:v>
                </c:pt>
                <c:pt idx="5607">
                  <c:v>57.3</c:v>
                </c:pt>
                <c:pt idx="5608">
                  <c:v>57.4</c:v>
                </c:pt>
                <c:pt idx="5609">
                  <c:v>57.2</c:v>
                </c:pt>
                <c:pt idx="5610">
                  <c:v>57</c:v>
                </c:pt>
                <c:pt idx="5611">
                  <c:v>57.1</c:v>
                </c:pt>
                <c:pt idx="5612">
                  <c:v>57.2</c:v>
                </c:pt>
                <c:pt idx="5613">
                  <c:v>57.1</c:v>
                </c:pt>
                <c:pt idx="5614">
                  <c:v>56.8</c:v>
                </c:pt>
                <c:pt idx="5615">
                  <c:v>56.5</c:v>
                </c:pt>
                <c:pt idx="5616">
                  <c:v>56.4</c:v>
                </c:pt>
                <c:pt idx="5617">
                  <c:v>56.6</c:v>
                </c:pt>
                <c:pt idx="5618">
                  <c:v>56.7</c:v>
                </c:pt>
                <c:pt idx="5619">
                  <c:v>56.8</c:v>
                </c:pt>
                <c:pt idx="5620">
                  <c:v>56.8</c:v>
                </c:pt>
                <c:pt idx="5621">
                  <c:v>56.7</c:v>
                </c:pt>
                <c:pt idx="5622">
                  <c:v>56.6</c:v>
                </c:pt>
                <c:pt idx="5623">
                  <c:v>56.5</c:v>
                </c:pt>
                <c:pt idx="5624">
                  <c:v>56.5</c:v>
                </c:pt>
                <c:pt idx="5625">
                  <c:v>56.5</c:v>
                </c:pt>
                <c:pt idx="5626">
                  <c:v>56.5</c:v>
                </c:pt>
                <c:pt idx="5627">
                  <c:v>56.6</c:v>
                </c:pt>
                <c:pt idx="5628">
                  <c:v>56.5</c:v>
                </c:pt>
                <c:pt idx="5629">
                  <c:v>56.4</c:v>
                </c:pt>
                <c:pt idx="5630">
                  <c:v>56.2</c:v>
                </c:pt>
                <c:pt idx="5631">
                  <c:v>55.6</c:v>
                </c:pt>
                <c:pt idx="5632">
                  <c:v>55.2</c:v>
                </c:pt>
                <c:pt idx="5633">
                  <c:v>55.2</c:v>
                </c:pt>
                <c:pt idx="5634">
                  <c:v>55.4</c:v>
                </c:pt>
                <c:pt idx="5635">
                  <c:v>55.4</c:v>
                </c:pt>
                <c:pt idx="5636">
                  <c:v>55.2</c:v>
                </c:pt>
                <c:pt idx="5637">
                  <c:v>55.2</c:v>
                </c:pt>
                <c:pt idx="5638">
                  <c:v>55.2</c:v>
                </c:pt>
                <c:pt idx="5639">
                  <c:v>55.3</c:v>
                </c:pt>
                <c:pt idx="5640">
                  <c:v>55.2</c:v>
                </c:pt>
                <c:pt idx="5641">
                  <c:v>55</c:v>
                </c:pt>
                <c:pt idx="5642">
                  <c:v>55</c:v>
                </c:pt>
                <c:pt idx="5643">
                  <c:v>55.2</c:v>
                </c:pt>
                <c:pt idx="5644">
                  <c:v>55.4</c:v>
                </c:pt>
                <c:pt idx="5645">
                  <c:v>55.2</c:v>
                </c:pt>
                <c:pt idx="5646">
                  <c:v>54.8</c:v>
                </c:pt>
                <c:pt idx="5647">
                  <c:v>54.5</c:v>
                </c:pt>
                <c:pt idx="5648">
                  <c:v>54.3</c:v>
                </c:pt>
                <c:pt idx="5649">
                  <c:v>54.3</c:v>
                </c:pt>
                <c:pt idx="5650">
                  <c:v>54.6</c:v>
                </c:pt>
                <c:pt idx="5651">
                  <c:v>54.7</c:v>
                </c:pt>
                <c:pt idx="5652">
                  <c:v>54.8</c:v>
                </c:pt>
                <c:pt idx="5653">
                  <c:v>55.1</c:v>
                </c:pt>
                <c:pt idx="5654">
                  <c:v>55.4</c:v>
                </c:pt>
                <c:pt idx="5655">
                  <c:v>55.3</c:v>
                </c:pt>
                <c:pt idx="5656">
                  <c:v>55.4</c:v>
                </c:pt>
                <c:pt idx="5657">
                  <c:v>55.7</c:v>
                </c:pt>
                <c:pt idx="5658">
                  <c:v>56.2</c:v>
                </c:pt>
                <c:pt idx="5659">
                  <c:v>56.5</c:v>
                </c:pt>
                <c:pt idx="5660">
                  <c:v>56.3</c:v>
                </c:pt>
                <c:pt idx="5661">
                  <c:v>56</c:v>
                </c:pt>
                <c:pt idx="5662">
                  <c:v>55.8</c:v>
                </c:pt>
                <c:pt idx="5663">
                  <c:v>55.8</c:v>
                </c:pt>
                <c:pt idx="5664">
                  <c:v>55.9</c:v>
                </c:pt>
                <c:pt idx="5665">
                  <c:v>55.7</c:v>
                </c:pt>
                <c:pt idx="5666">
                  <c:v>55.5</c:v>
                </c:pt>
                <c:pt idx="5667">
                  <c:v>55.3</c:v>
                </c:pt>
                <c:pt idx="5668">
                  <c:v>55.5</c:v>
                </c:pt>
                <c:pt idx="5669">
                  <c:v>55.5</c:v>
                </c:pt>
                <c:pt idx="5670">
                  <c:v>55.4</c:v>
                </c:pt>
                <c:pt idx="5671">
                  <c:v>55.4</c:v>
                </c:pt>
                <c:pt idx="5672">
                  <c:v>55.5</c:v>
                </c:pt>
                <c:pt idx="5673">
                  <c:v>55.6</c:v>
                </c:pt>
                <c:pt idx="5674">
                  <c:v>55.6</c:v>
                </c:pt>
                <c:pt idx="5675">
                  <c:v>55.7</c:v>
                </c:pt>
                <c:pt idx="5676">
                  <c:v>55.6</c:v>
                </c:pt>
                <c:pt idx="5677">
                  <c:v>55.6</c:v>
                </c:pt>
                <c:pt idx="5678">
                  <c:v>55.7</c:v>
                </c:pt>
                <c:pt idx="5679">
                  <c:v>55.9</c:v>
                </c:pt>
                <c:pt idx="5680">
                  <c:v>56</c:v>
                </c:pt>
                <c:pt idx="5681">
                  <c:v>56.1</c:v>
                </c:pt>
                <c:pt idx="5682">
                  <c:v>56.2</c:v>
                </c:pt>
                <c:pt idx="5683">
                  <c:v>56.2</c:v>
                </c:pt>
                <c:pt idx="5684">
                  <c:v>56.2</c:v>
                </c:pt>
                <c:pt idx="5685">
                  <c:v>56.3</c:v>
                </c:pt>
                <c:pt idx="5686">
                  <c:v>56.5</c:v>
                </c:pt>
                <c:pt idx="5687">
                  <c:v>56.7</c:v>
                </c:pt>
                <c:pt idx="5688">
                  <c:v>56.8</c:v>
                </c:pt>
                <c:pt idx="5689">
                  <c:v>57</c:v>
                </c:pt>
                <c:pt idx="5690">
                  <c:v>57.2</c:v>
                </c:pt>
                <c:pt idx="5691">
                  <c:v>57.2</c:v>
                </c:pt>
                <c:pt idx="5692">
                  <c:v>57.2</c:v>
                </c:pt>
                <c:pt idx="5693">
                  <c:v>57.4</c:v>
                </c:pt>
                <c:pt idx="5694">
                  <c:v>57</c:v>
                </c:pt>
                <c:pt idx="5695">
                  <c:v>56.4</c:v>
                </c:pt>
                <c:pt idx="5696">
                  <c:v>56.2</c:v>
                </c:pt>
                <c:pt idx="5697">
                  <c:v>56</c:v>
                </c:pt>
                <c:pt idx="5698">
                  <c:v>55.4</c:v>
                </c:pt>
                <c:pt idx="5699">
                  <c:v>55</c:v>
                </c:pt>
                <c:pt idx="5700">
                  <c:v>54.9</c:v>
                </c:pt>
                <c:pt idx="5701">
                  <c:v>55.1</c:v>
                </c:pt>
                <c:pt idx="5702">
                  <c:v>55.4</c:v>
                </c:pt>
                <c:pt idx="5703">
                  <c:v>55.6</c:v>
                </c:pt>
                <c:pt idx="5704">
                  <c:v>55.9</c:v>
                </c:pt>
                <c:pt idx="5705">
                  <c:v>56.2</c:v>
                </c:pt>
                <c:pt idx="5706">
                  <c:v>56.4</c:v>
                </c:pt>
                <c:pt idx="5707">
                  <c:v>56.4</c:v>
                </c:pt>
                <c:pt idx="5708">
                  <c:v>56.4</c:v>
                </c:pt>
                <c:pt idx="5709">
                  <c:v>56.2</c:v>
                </c:pt>
                <c:pt idx="5710">
                  <c:v>56.1</c:v>
                </c:pt>
                <c:pt idx="5711">
                  <c:v>56.1</c:v>
                </c:pt>
                <c:pt idx="5712">
                  <c:v>56</c:v>
                </c:pt>
                <c:pt idx="5713">
                  <c:v>56</c:v>
                </c:pt>
                <c:pt idx="5714">
                  <c:v>55.8</c:v>
                </c:pt>
                <c:pt idx="5715">
                  <c:v>55.5</c:v>
                </c:pt>
                <c:pt idx="5716">
                  <c:v>55.3</c:v>
                </c:pt>
                <c:pt idx="5717">
                  <c:v>55.3</c:v>
                </c:pt>
                <c:pt idx="5718">
                  <c:v>55.6</c:v>
                </c:pt>
                <c:pt idx="5719">
                  <c:v>55.6</c:v>
                </c:pt>
                <c:pt idx="5720">
                  <c:v>55.4</c:v>
                </c:pt>
                <c:pt idx="5721">
                  <c:v>55.1</c:v>
                </c:pt>
                <c:pt idx="5722">
                  <c:v>54.9</c:v>
                </c:pt>
                <c:pt idx="5723">
                  <c:v>54.8</c:v>
                </c:pt>
                <c:pt idx="5724">
                  <c:v>54.6</c:v>
                </c:pt>
                <c:pt idx="5725">
                  <c:v>54.4</c:v>
                </c:pt>
                <c:pt idx="5726">
                  <c:v>54.3</c:v>
                </c:pt>
                <c:pt idx="5727">
                  <c:v>54.3</c:v>
                </c:pt>
                <c:pt idx="5728">
                  <c:v>54.4</c:v>
                </c:pt>
                <c:pt idx="5729">
                  <c:v>54.7</c:v>
                </c:pt>
                <c:pt idx="5730">
                  <c:v>55</c:v>
                </c:pt>
                <c:pt idx="5731">
                  <c:v>55</c:v>
                </c:pt>
                <c:pt idx="5732">
                  <c:v>54.9</c:v>
                </c:pt>
                <c:pt idx="5733">
                  <c:v>55</c:v>
                </c:pt>
                <c:pt idx="5734">
                  <c:v>54.9</c:v>
                </c:pt>
                <c:pt idx="5735">
                  <c:v>54.8</c:v>
                </c:pt>
                <c:pt idx="5736">
                  <c:v>55</c:v>
                </c:pt>
                <c:pt idx="5737">
                  <c:v>55.3</c:v>
                </c:pt>
                <c:pt idx="5738">
                  <c:v>55.5</c:v>
                </c:pt>
                <c:pt idx="5739">
                  <c:v>55.5</c:v>
                </c:pt>
                <c:pt idx="5740">
                  <c:v>55.5</c:v>
                </c:pt>
                <c:pt idx="5741">
                  <c:v>55.5</c:v>
                </c:pt>
                <c:pt idx="5742">
                  <c:v>55.4</c:v>
                </c:pt>
                <c:pt idx="5743">
                  <c:v>55.3</c:v>
                </c:pt>
                <c:pt idx="5744">
                  <c:v>55.2</c:v>
                </c:pt>
                <c:pt idx="5745">
                  <c:v>55.3</c:v>
                </c:pt>
                <c:pt idx="5746">
                  <c:v>55.3</c:v>
                </c:pt>
                <c:pt idx="5747">
                  <c:v>54.9</c:v>
                </c:pt>
                <c:pt idx="5748">
                  <c:v>54.8</c:v>
                </c:pt>
                <c:pt idx="5749">
                  <c:v>54.7</c:v>
                </c:pt>
                <c:pt idx="5750">
                  <c:v>54.5</c:v>
                </c:pt>
                <c:pt idx="5751">
                  <c:v>54.3</c:v>
                </c:pt>
                <c:pt idx="5752">
                  <c:v>54.2</c:v>
                </c:pt>
                <c:pt idx="5753">
                  <c:v>54.3</c:v>
                </c:pt>
                <c:pt idx="5754">
                  <c:v>54.4</c:v>
                </c:pt>
                <c:pt idx="5755">
                  <c:v>54.4</c:v>
                </c:pt>
                <c:pt idx="5756">
                  <c:v>54.4</c:v>
                </c:pt>
                <c:pt idx="5757">
                  <c:v>54.5</c:v>
                </c:pt>
                <c:pt idx="5758">
                  <c:v>54.6</c:v>
                </c:pt>
                <c:pt idx="5759">
                  <c:v>54.5</c:v>
                </c:pt>
                <c:pt idx="5760">
                  <c:v>54.6</c:v>
                </c:pt>
                <c:pt idx="5761">
                  <c:v>54.7</c:v>
                </c:pt>
                <c:pt idx="5762">
                  <c:v>54.7</c:v>
                </c:pt>
                <c:pt idx="5763">
                  <c:v>54.7</c:v>
                </c:pt>
                <c:pt idx="5764">
                  <c:v>54.5</c:v>
                </c:pt>
                <c:pt idx="5765">
                  <c:v>54.4</c:v>
                </c:pt>
                <c:pt idx="5766">
                  <c:v>54.4</c:v>
                </c:pt>
                <c:pt idx="5767">
                  <c:v>54.3</c:v>
                </c:pt>
                <c:pt idx="5768">
                  <c:v>54.1</c:v>
                </c:pt>
                <c:pt idx="5769">
                  <c:v>54</c:v>
                </c:pt>
                <c:pt idx="5770">
                  <c:v>54</c:v>
                </c:pt>
                <c:pt idx="5771">
                  <c:v>54.1</c:v>
                </c:pt>
                <c:pt idx="5772">
                  <c:v>54</c:v>
                </c:pt>
                <c:pt idx="5773">
                  <c:v>53.8</c:v>
                </c:pt>
                <c:pt idx="5774">
                  <c:v>53.9</c:v>
                </c:pt>
                <c:pt idx="5775">
                  <c:v>53.9</c:v>
                </c:pt>
                <c:pt idx="5776">
                  <c:v>53.9</c:v>
                </c:pt>
                <c:pt idx="5777">
                  <c:v>53.8</c:v>
                </c:pt>
                <c:pt idx="5778">
                  <c:v>53.5</c:v>
                </c:pt>
                <c:pt idx="5779">
                  <c:v>53.6</c:v>
                </c:pt>
                <c:pt idx="5780">
                  <c:v>53.7</c:v>
                </c:pt>
                <c:pt idx="5781">
                  <c:v>53.8</c:v>
                </c:pt>
                <c:pt idx="5782">
                  <c:v>54</c:v>
                </c:pt>
                <c:pt idx="5783">
                  <c:v>54</c:v>
                </c:pt>
                <c:pt idx="5784">
                  <c:v>53.8</c:v>
                </c:pt>
                <c:pt idx="5785">
                  <c:v>53.7</c:v>
                </c:pt>
                <c:pt idx="5786">
                  <c:v>53.3</c:v>
                </c:pt>
                <c:pt idx="5787">
                  <c:v>52.8</c:v>
                </c:pt>
                <c:pt idx="5788">
                  <c:v>52.9</c:v>
                </c:pt>
                <c:pt idx="5789">
                  <c:v>53</c:v>
                </c:pt>
                <c:pt idx="5790">
                  <c:v>53.5</c:v>
                </c:pt>
                <c:pt idx="5791">
                  <c:v>53.6</c:v>
                </c:pt>
                <c:pt idx="5792">
                  <c:v>53.6</c:v>
                </c:pt>
                <c:pt idx="5793">
                  <c:v>53.6</c:v>
                </c:pt>
                <c:pt idx="5794">
                  <c:v>53.7</c:v>
                </c:pt>
                <c:pt idx="5795">
                  <c:v>54</c:v>
                </c:pt>
                <c:pt idx="5796">
                  <c:v>54.2</c:v>
                </c:pt>
                <c:pt idx="5797">
                  <c:v>54.6</c:v>
                </c:pt>
                <c:pt idx="5798">
                  <c:v>54.5</c:v>
                </c:pt>
                <c:pt idx="5799">
                  <c:v>54.4</c:v>
                </c:pt>
                <c:pt idx="5800">
                  <c:v>54.4</c:v>
                </c:pt>
                <c:pt idx="5801">
                  <c:v>54.3</c:v>
                </c:pt>
                <c:pt idx="5802">
                  <c:v>54</c:v>
                </c:pt>
                <c:pt idx="5803">
                  <c:v>54</c:v>
                </c:pt>
                <c:pt idx="5804">
                  <c:v>54.1</c:v>
                </c:pt>
                <c:pt idx="5805">
                  <c:v>54</c:v>
                </c:pt>
                <c:pt idx="5806">
                  <c:v>54</c:v>
                </c:pt>
                <c:pt idx="5807">
                  <c:v>54.5</c:v>
                </c:pt>
                <c:pt idx="5808">
                  <c:v>54.9</c:v>
                </c:pt>
                <c:pt idx="5809">
                  <c:v>55.1</c:v>
                </c:pt>
                <c:pt idx="5810">
                  <c:v>55.2</c:v>
                </c:pt>
                <c:pt idx="5811">
                  <c:v>55.3</c:v>
                </c:pt>
                <c:pt idx="5812">
                  <c:v>55.4</c:v>
                </c:pt>
                <c:pt idx="5813">
                  <c:v>55.5</c:v>
                </c:pt>
                <c:pt idx="5814">
                  <c:v>55.6</c:v>
                </c:pt>
                <c:pt idx="5815">
                  <c:v>55.7</c:v>
                </c:pt>
                <c:pt idx="5816">
                  <c:v>55.9</c:v>
                </c:pt>
                <c:pt idx="5817">
                  <c:v>56.1</c:v>
                </c:pt>
                <c:pt idx="5818">
                  <c:v>56.2</c:v>
                </c:pt>
                <c:pt idx="5819">
                  <c:v>56.5</c:v>
                </c:pt>
                <c:pt idx="5820">
                  <c:v>56.6</c:v>
                </c:pt>
                <c:pt idx="5821">
                  <c:v>56.5</c:v>
                </c:pt>
                <c:pt idx="5822">
                  <c:v>56.5</c:v>
                </c:pt>
                <c:pt idx="5823">
                  <c:v>56.4</c:v>
                </c:pt>
                <c:pt idx="5824">
                  <c:v>56.2</c:v>
                </c:pt>
                <c:pt idx="5825">
                  <c:v>56.1</c:v>
                </c:pt>
                <c:pt idx="5826">
                  <c:v>56.2</c:v>
                </c:pt>
                <c:pt idx="5827">
                  <c:v>56.2</c:v>
                </c:pt>
                <c:pt idx="5828">
                  <c:v>56.2</c:v>
                </c:pt>
                <c:pt idx="5829">
                  <c:v>56.5</c:v>
                </c:pt>
                <c:pt idx="5830">
                  <c:v>56.7</c:v>
                </c:pt>
                <c:pt idx="5831">
                  <c:v>56.8</c:v>
                </c:pt>
                <c:pt idx="5832">
                  <c:v>56.9</c:v>
                </c:pt>
                <c:pt idx="5833">
                  <c:v>57</c:v>
                </c:pt>
                <c:pt idx="5834">
                  <c:v>57</c:v>
                </c:pt>
                <c:pt idx="5835">
                  <c:v>56.9</c:v>
                </c:pt>
                <c:pt idx="5836">
                  <c:v>57</c:v>
                </c:pt>
                <c:pt idx="5837">
                  <c:v>57</c:v>
                </c:pt>
                <c:pt idx="5838">
                  <c:v>56.9</c:v>
                </c:pt>
                <c:pt idx="5839">
                  <c:v>56.7</c:v>
                </c:pt>
                <c:pt idx="5840">
                  <c:v>56.9</c:v>
                </c:pt>
                <c:pt idx="5841">
                  <c:v>57.4</c:v>
                </c:pt>
                <c:pt idx="5842">
                  <c:v>57.7</c:v>
                </c:pt>
                <c:pt idx="5843">
                  <c:v>57.7</c:v>
                </c:pt>
                <c:pt idx="5844">
                  <c:v>57.8</c:v>
                </c:pt>
                <c:pt idx="5845">
                  <c:v>58.1</c:v>
                </c:pt>
                <c:pt idx="5846">
                  <c:v>58.2</c:v>
                </c:pt>
                <c:pt idx="5847">
                  <c:v>58</c:v>
                </c:pt>
                <c:pt idx="5848">
                  <c:v>58</c:v>
                </c:pt>
                <c:pt idx="5849">
                  <c:v>57.9</c:v>
                </c:pt>
                <c:pt idx="5850">
                  <c:v>57.7</c:v>
                </c:pt>
                <c:pt idx="5851">
                  <c:v>57.5</c:v>
                </c:pt>
                <c:pt idx="5852">
                  <c:v>57.5</c:v>
                </c:pt>
                <c:pt idx="5853">
                  <c:v>57.2</c:v>
                </c:pt>
                <c:pt idx="5854">
                  <c:v>57.2</c:v>
                </c:pt>
                <c:pt idx="5855">
                  <c:v>56.8</c:v>
                </c:pt>
                <c:pt idx="5856">
                  <c:v>56.8</c:v>
                </c:pt>
                <c:pt idx="5857">
                  <c:v>56.4</c:v>
                </c:pt>
                <c:pt idx="5858">
                  <c:v>56.3</c:v>
                </c:pt>
                <c:pt idx="5859">
                  <c:v>56.4</c:v>
                </c:pt>
                <c:pt idx="5860">
                  <c:v>56.4</c:v>
                </c:pt>
                <c:pt idx="5861">
                  <c:v>56.4</c:v>
                </c:pt>
                <c:pt idx="5862">
                  <c:v>56.7</c:v>
                </c:pt>
                <c:pt idx="5863">
                  <c:v>56.8</c:v>
                </c:pt>
                <c:pt idx="5864">
                  <c:v>56.7</c:v>
                </c:pt>
                <c:pt idx="5865">
                  <c:v>56.6</c:v>
                </c:pt>
                <c:pt idx="5866">
                  <c:v>56.3</c:v>
                </c:pt>
                <c:pt idx="5867">
                  <c:v>55.9</c:v>
                </c:pt>
                <c:pt idx="5868">
                  <c:v>56.1</c:v>
                </c:pt>
                <c:pt idx="5869">
                  <c:v>56.1</c:v>
                </c:pt>
                <c:pt idx="5870">
                  <c:v>57.3</c:v>
                </c:pt>
                <c:pt idx="5871">
                  <c:v>57.4</c:v>
                </c:pt>
                <c:pt idx="5872">
                  <c:v>58.3</c:v>
                </c:pt>
                <c:pt idx="5873">
                  <c:v>58.4</c:v>
                </c:pt>
                <c:pt idx="5874">
                  <c:v>58.4</c:v>
                </c:pt>
                <c:pt idx="5875">
                  <c:v>58.4</c:v>
                </c:pt>
                <c:pt idx="5876">
                  <c:v>58.4</c:v>
                </c:pt>
                <c:pt idx="5877">
                  <c:v>58.4</c:v>
                </c:pt>
                <c:pt idx="5878">
                  <c:v>57.5</c:v>
                </c:pt>
                <c:pt idx="5879">
                  <c:v>57.4</c:v>
                </c:pt>
                <c:pt idx="5880">
                  <c:v>56.6</c:v>
                </c:pt>
                <c:pt idx="5881">
                  <c:v>56.6</c:v>
                </c:pt>
                <c:pt idx="5882">
                  <c:v>56.6</c:v>
                </c:pt>
                <c:pt idx="5883">
                  <c:v>56.5</c:v>
                </c:pt>
                <c:pt idx="5884">
                  <c:v>56.5</c:v>
                </c:pt>
                <c:pt idx="5885">
                  <c:v>56.3</c:v>
                </c:pt>
                <c:pt idx="5886">
                  <c:v>56</c:v>
                </c:pt>
                <c:pt idx="5887">
                  <c:v>55.8</c:v>
                </c:pt>
                <c:pt idx="5888">
                  <c:v>55.8</c:v>
                </c:pt>
                <c:pt idx="5889">
                  <c:v>55.7</c:v>
                </c:pt>
                <c:pt idx="5890">
                  <c:v>55.7</c:v>
                </c:pt>
                <c:pt idx="5891">
                  <c:v>56</c:v>
                </c:pt>
                <c:pt idx="5892">
                  <c:v>56.2</c:v>
                </c:pt>
                <c:pt idx="5893">
                  <c:v>56.2</c:v>
                </c:pt>
                <c:pt idx="5894">
                  <c:v>56.3</c:v>
                </c:pt>
                <c:pt idx="5895">
                  <c:v>56.3</c:v>
                </c:pt>
                <c:pt idx="5896">
                  <c:v>56.6</c:v>
                </c:pt>
                <c:pt idx="5897">
                  <c:v>56.9</c:v>
                </c:pt>
                <c:pt idx="5898">
                  <c:v>57</c:v>
                </c:pt>
                <c:pt idx="5899">
                  <c:v>57</c:v>
                </c:pt>
                <c:pt idx="5900">
                  <c:v>57</c:v>
                </c:pt>
                <c:pt idx="5901">
                  <c:v>57</c:v>
                </c:pt>
                <c:pt idx="5902">
                  <c:v>57</c:v>
                </c:pt>
                <c:pt idx="5903">
                  <c:v>57</c:v>
                </c:pt>
                <c:pt idx="5904">
                  <c:v>57</c:v>
                </c:pt>
                <c:pt idx="5905">
                  <c:v>56.9</c:v>
                </c:pt>
                <c:pt idx="5906">
                  <c:v>56.8</c:v>
                </c:pt>
                <c:pt idx="5907">
                  <c:v>56.7</c:v>
                </c:pt>
                <c:pt idx="5908">
                  <c:v>56.7</c:v>
                </c:pt>
                <c:pt idx="5909">
                  <c:v>56.6</c:v>
                </c:pt>
                <c:pt idx="5910">
                  <c:v>56.6</c:v>
                </c:pt>
                <c:pt idx="5911">
                  <c:v>56.7</c:v>
                </c:pt>
                <c:pt idx="5912">
                  <c:v>56.8</c:v>
                </c:pt>
                <c:pt idx="5913">
                  <c:v>57</c:v>
                </c:pt>
                <c:pt idx="5914">
                  <c:v>57.1</c:v>
                </c:pt>
                <c:pt idx="5915">
                  <c:v>56.8</c:v>
                </c:pt>
                <c:pt idx="5916">
                  <c:v>56.8</c:v>
                </c:pt>
                <c:pt idx="5917">
                  <c:v>57.1</c:v>
                </c:pt>
                <c:pt idx="5918">
                  <c:v>57.1</c:v>
                </c:pt>
                <c:pt idx="5919">
                  <c:v>57.1</c:v>
                </c:pt>
                <c:pt idx="5920">
                  <c:v>56.9</c:v>
                </c:pt>
                <c:pt idx="5921">
                  <c:v>56.8</c:v>
                </c:pt>
                <c:pt idx="5922">
                  <c:v>56.6</c:v>
                </c:pt>
                <c:pt idx="5923">
                  <c:v>56.8</c:v>
                </c:pt>
                <c:pt idx="5924">
                  <c:v>56.9</c:v>
                </c:pt>
                <c:pt idx="5925">
                  <c:v>57</c:v>
                </c:pt>
                <c:pt idx="5926">
                  <c:v>57</c:v>
                </c:pt>
                <c:pt idx="5927">
                  <c:v>57</c:v>
                </c:pt>
                <c:pt idx="5928">
                  <c:v>57.1</c:v>
                </c:pt>
                <c:pt idx="5929">
                  <c:v>57.5</c:v>
                </c:pt>
                <c:pt idx="5930">
                  <c:v>57.7</c:v>
                </c:pt>
                <c:pt idx="5931">
                  <c:v>57.4</c:v>
                </c:pt>
                <c:pt idx="5932">
                  <c:v>57.6</c:v>
                </c:pt>
                <c:pt idx="5933">
                  <c:v>57.7</c:v>
                </c:pt>
                <c:pt idx="5934">
                  <c:v>57.6</c:v>
                </c:pt>
                <c:pt idx="5935">
                  <c:v>57.5</c:v>
                </c:pt>
                <c:pt idx="5936">
                  <c:v>57.4</c:v>
                </c:pt>
                <c:pt idx="5937">
                  <c:v>57.4</c:v>
                </c:pt>
                <c:pt idx="5938">
                  <c:v>57.4</c:v>
                </c:pt>
                <c:pt idx="5939">
                  <c:v>57.1</c:v>
                </c:pt>
                <c:pt idx="5940">
                  <c:v>56.6</c:v>
                </c:pt>
                <c:pt idx="5941">
                  <c:v>56.4</c:v>
                </c:pt>
                <c:pt idx="5942">
                  <c:v>56.5</c:v>
                </c:pt>
                <c:pt idx="5943">
                  <c:v>56.4</c:v>
                </c:pt>
                <c:pt idx="5944">
                  <c:v>56.3</c:v>
                </c:pt>
                <c:pt idx="5945">
                  <c:v>56</c:v>
                </c:pt>
                <c:pt idx="5946">
                  <c:v>55.8</c:v>
                </c:pt>
                <c:pt idx="5947">
                  <c:v>55.8</c:v>
                </c:pt>
                <c:pt idx="5948">
                  <c:v>56</c:v>
                </c:pt>
                <c:pt idx="5949">
                  <c:v>56</c:v>
                </c:pt>
                <c:pt idx="5950">
                  <c:v>55.8</c:v>
                </c:pt>
                <c:pt idx="5951">
                  <c:v>55.5</c:v>
                </c:pt>
                <c:pt idx="5952">
                  <c:v>55.4</c:v>
                </c:pt>
                <c:pt idx="5953">
                  <c:v>55.4</c:v>
                </c:pt>
                <c:pt idx="5954">
                  <c:v>55</c:v>
                </c:pt>
                <c:pt idx="5955">
                  <c:v>54.8</c:v>
                </c:pt>
                <c:pt idx="5956">
                  <c:v>54.8</c:v>
                </c:pt>
                <c:pt idx="5957">
                  <c:v>54.7</c:v>
                </c:pt>
                <c:pt idx="5958">
                  <c:v>54.7</c:v>
                </c:pt>
                <c:pt idx="5959">
                  <c:v>54.7</c:v>
                </c:pt>
                <c:pt idx="5960">
                  <c:v>54.8</c:v>
                </c:pt>
                <c:pt idx="5961">
                  <c:v>54.8</c:v>
                </c:pt>
                <c:pt idx="5962">
                  <c:v>54.6</c:v>
                </c:pt>
                <c:pt idx="5963">
                  <c:v>54.6</c:v>
                </c:pt>
                <c:pt idx="5964">
                  <c:v>54.8</c:v>
                </c:pt>
                <c:pt idx="5965">
                  <c:v>55</c:v>
                </c:pt>
                <c:pt idx="5966">
                  <c:v>55.3</c:v>
                </c:pt>
                <c:pt idx="5967">
                  <c:v>55.5</c:v>
                </c:pt>
                <c:pt idx="5968">
                  <c:v>55.8</c:v>
                </c:pt>
                <c:pt idx="5969">
                  <c:v>56</c:v>
                </c:pt>
                <c:pt idx="5970">
                  <c:v>56.1</c:v>
                </c:pt>
                <c:pt idx="5971">
                  <c:v>56.1</c:v>
                </c:pt>
                <c:pt idx="5972">
                  <c:v>55.9</c:v>
                </c:pt>
                <c:pt idx="5973">
                  <c:v>55.8</c:v>
                </c:pt>
                <c:pt idx="5974">
                  <c:v>55.9</c:v>
                </c:pt>
                <c:pt idx="5975">
                  <c:v>56.1</c:v>
                </c:pt>
                <c:pt idx="5976">
                  <c:v>56.3</c:v>
                </c:pt>
                <c:pt idx="5977">
                  <c:v>56.2</c:v>
                </c:pt>
                <c:pt idx="5978">
                  <c:v>56.1</c:v>
                </c:pt>
                <c:pt idx="5979">
                  <c:v>56.1</c:v>
                </c:pt>
                <c:pt idx="5980">
                  <c:v>56.1</c:v>
                </c:pt>
                <c:pt idx="5981">
                  <c:v>56.1</c:v>
                </c:pt>
                <c:pt idx="5982">
                  <c:v>55.8</c:v>
                </c:pt>
                <c:pt idx="5983">
                  <c:v>55.6</c:v>
                </c:pt>
                <c:pt idx="5984">
                  <c:v>55.5</c:v>
                </c:pt>
                <c:pt idx="5985">
                  <c:v>55.6</c:v>
                </c:pt>
                <c:pt idx="5986">
                  <c:v>55.7</c:v>
                </c:pt>
                <c:pt idx="5987">
                  <c:v>55.7</c:v>
                </c:pt>
                <c:pt idx="5988">
                  <c:v>55.6</c:v>
                </c:pt>
                <c:pt idx="5989">
                  <c:v>55.6</c:v>
                </c:pt>
                <c:pt idx="5990">
                  <c:v>55.5</c:v>
                </c:pt>
                <c:pt idx="5991">
                  <c:v>55.4</c:v>
                </c:pt>
                <c:pt idx="5992">
                  <c:v>55.2</c:v>
                </c:pt>
                <c:pt idx="5993">
                  <c:v>54.9</c:v>
                </c:pt>
                <c:pt idx="5994">
                  <c:v>54.8</c:v>
                </c:pt>
                <c:pt idx="5995">
                  <c:v>54.7</c:v>
                </c:pt>
                <c:pt idx="5996">
                  <c:v>54.7</c:v>
                </c:pt>
                <c:pt idx="5997">
                  <c:v>54.8</c:v>
                </c:pt>
                <c:pt idx="5998">
                  <c:v>54.8</c:v>
                </c:pt>
                <c:pt idx="5999">
                  <c:v>54.7</c:v>
                </c:pt>
                <c:pt idx="6000">
                  <c:v>54.6</c:v>
                </c:pt>
                <c:pt idx="6001">
                  <c:v>54.6</c:v>
                </c:pt>
                <c:pt idx="6002">
                  <c:v>54.6</c:v>
                </c:pt>
                <c:pt idx="6003">
                  <c:v>54.8</c:v>
                </c:pt>
                <c:pt idx="6004">
                  <c:v>54.9</c:v>
                </c:pt>
                <c:pt idx="6005">
                  <c:v>54.8</c:v>
                </c:pt>
                <c:pt idx="6006">
                  <c:v>54.6</c:v>
                </c:pt>
                <c:pt idx="6007">
                  <c:v>54.5</c:v>
                </c:pt>
                <c:pt idx="6008">
                  <c:v>54.5</c:v>
                </c:pt>
                <c:pt idx="6009">
                  <c:v>54.3</c:v>
                </c:pt>
                <c:pt idx="6010">
                  <c:v>54.2</c:v>
                </c:pt>
                <c:pt idx="6011">
                  <c:v>54.2</c:v>
                </c:pt>
                <c:pt idx="6012">
                  <c:v>54.2</c:v>
                </c:pt>
                <c:pt idx="6013">
                  <c:v>54.2</c:v>
                </c:pt>
                <c:pt idx="6014">
                  <c:v>54.1</c:v>
                </c:pt>
                <c:pt idx="6015">
                  <c:v>53.9</c:v>
                </c:pt>
                <c:pt idx="6016">
                  <c:v>53.8</c:v>
                </c:pt>
                <c:pt idx="6017">
                  <c:v>53.9</c:v>
                </c:pt>
                <c:pt idx="6018">
                  <c:v>54.1</c:v>
                </c:pt>
                <c:pt idx="6019">
                  <c:v>54.2</c:v>
                </c:pt>
                <c:pt idx="6020">
                  <c:v>54</c:v>
                </c:pt>
                <c:pt idx="6021">
                  <c:v>53.9</c:v>
                </c:pt>
                <c:pt idx="6022">
                  <c:v>54.2</c:v>
                </c:pt>
                <c:pt idx="6023">
                  <c:v>54.3</c:v>
                </c:pt>
                <c:pt idx="6024">
                  <c:v>54.4</c:v>
                </c:pt>
                <c:pt idx="6025">
                  <c:v>54.4</c:v>
                </c:pt>
                <c:pt idx="6026">
                  <c:v>54.5</c:v>
                </c:pt>
                <c:pt idx="6027">
                  <c:v>54.5</c:v>
                </c:pt>
                <c:pt idx="6028">
                  <c:v>54.4</c:v>
                </c:pt>
                <c:pt idx="6029">
                  <c:v>54.4</c:v>
                </c:pt>
                <c:pt idx="6030">
                  <c:v>54.4</c:v>
                </c:pt>
                <c:pt idx="6031">
                  <c:v>54.3</c:v>
                </c:pt>
                <c:pt idx="6032">
                  <c:v>54.1</c:v>
                </c:pt>
                <c:pt idx="6033">
                  <c:v>54</c:v>
                </c:pt>
                <c:pt idx="6034">
                  <c:v>53.9</c:v>
                </c:pt>
                <c:pt idx="6035">
                  <c:v>53.8</c:v>
                </c:pt>
                <c:pt idx="6036">
                  <c:v>54</c:v>
                </c:pt>
                <c:pt idx="6037">
                  <c:v>54.3</c:v>
                </c:pt>
                <c:pt idx="6038">
                  <c:v>54.3</c:v>
                </c:pt>
                <c:pt idx="6039">
                  <c:v>54.1</c:v>
                </c:pt>
                <c:pt idx="6040">
                  <c:v>54</c:v>
                </c:pt>
                <c:pt idx="6041">
                  <c:v>54.1</c:v>
                </c:pt>
                <c:pt idx="6042">
                  <c:v>54.2</c:v>
                </c:pt>
                <c:pt idx="6043">
                  <c:v>54.3</c:v>
                </c:pt>
                <c:pt idx="6044">
                  <c:v>54.4</c:v>
                </c:pt>
                <c:pt idx="6045">
                  <c:v>54.5</c:v>
                </c:pt>
                <c:pt idx="6046">
                  <c:v>54.5</c:v>
                </c:pt>
                <c:pt idx="6047">
                  <c:v>54.4</c:v>
                </c:pt>
                <c:pt idx="6048">
                  <c:v>54.2</c:v>
                </c:pt>
                <c:pt idx="6049">
                  <c:v>53.9</c:v>
                </c:pt>
                <c:pt idx="6050">
                  <c:v>53.9</c:v>
                </c:pt>
                <c:pt idx="6051">
                  <c:v>54.2</c:v>
                </c:pt>
                <c:pt idx="6052">
                  <c:v>54.9</c:v>
                </c:pt>
                <c:pt idx="6053">
                  <c:v>55.5</c:v>
                </c:pt>
                <c:pt idx="6054">
                  <c:v>55.8</c:v>
                </c:pt>
                <c:pt idx="6055">
                  <c:v>55.9</c:v>
                </c:pt>
                <c:pt idx="6056">
                  <c:v>56</c:v>
                </c:pt>
                <c:pt idx="6057">
                  <c:v>56.2</c:v>
                </c:pt>
                <c:pt idx="6058">
                  <c:v>56.4</c:v>
                </c:pt>
                <c:pt idx="6059">
                  <c:v>56.6</c:v>
                </c:pt>
                <c:pt idx="6060">
                  <c:v>57</c:v>
                </c:pt>
                <c:pt idx="6061">
                  <c:v>57.3</c:v>
                </c:pt>
                <c:pt idx="6062">
                  <c:v>57.6</c:v>
                </c:pt>
                <c:pt idx="6063">
                  <c:v>57.7</c:v>
                </c:pt>
                <c:pt idx="6064">
                  <c:v>57.6</c:v>
                </c:pt>
                <c:pt idx="6065">
                  <c:v>57.2</c:v>
                </c:pt>
                <c:pt idx="6066">
                  <c:v>57</c:v>
                </c:pt>
                <c:pt idx="6067">
                  <c:v>57</c:v>
                </c:pt>
                <c:pt idx="6068">
                  <c:v>57.1</c:v>
                </c:pt>
                <c:pt idx="6069">
                  <c:v>57.1</c:v>
                </c:pt>
                <c:pt idx="6070">
                  <c:v>57.1</c:v>
                </c:pt>
                <c:pt idx="6071">
                  <c:v>57</c:v>
                </c:pt>
                <c:pt idx="6072">
                  <c:v>57</c:v>
                </c:pt>
                <c:pt idx="6073">
                  <c:v>57</c:v>
                </c:pt>
                <c:pt idx="6074">
                  <c:v>56.9</c:v>
                </c:pt>
                <c:pt idx="6075">
                  <c:v>56.8</c:v>
                </c:pt>
                <c:pt idx="6076">
                  <c:v>56.7</c:v>
                </c:pt>
                <c:pt idx="6077">
                  <c:v>56.6</c:v>
                </c:pt>
                <c:pt idx="6078">
                  <c:v>56.7</c:v>
                </c:pt>
                <c:pt idx="6079">
                  <c:v>56.8</c:v>
                </c:pt>
                <c:pt idx="6080">
                  <c:v>56.9</c:v>
                </c:pt>
                <c:pt idx="6081">
                  <c:v>57.1</c:v>
                </c:pt>
                <c:pt idx="6082">
                  <c:v>57.2</c:v>
                </c:pt>
                <c:pt idx="6083">
                  <c:v>57.4</c:v>
                </c:pt>
                <c:pt idx="6084">
                  <c:v>57.6</c:v>
                </c:pt>
                <c:pt idx="6085">
                  <c:v>57.8</c:v>
                </c:pt>
                <c:pt idx="6086">
                  <c:v>58</c:v>
                </c:pt>
                <c:pt idx="6087">
                  <c:v>58.2</c:v>
                </c:pt>
                <c:pt idx="6088">
                  <c:v>58.2</c:v>
                </c:pt>
                <c:pt idx="6089">
                  <c:v>58.3</c:v>
                </c:pt>
                <c:pt idx="6090">
                  <c:v>58.5</c:v>
                </c:pt>
                <c:pt idx="6091">
                  <c:v>58.5</c:v>
                </c:pt>
                <c:pt idx="6092">
                  <c:v>58.5</c:v>
                </c:pt>
                <c:pt idx="6093">
                  <c:v>58.4</c:v>
                </c:pt>
                <c:pt idx="6094">
                  <c:v>58.3</c:v>
                </c:pt>
                <c:pt idx="6095">
                  <c:v>58.2</c:v>
                </c:pt>
                <c:pt idx="6096">
                  <c:v>57.8</c:v>
                </c:pt>
                <c:pt idx="6097">
                  <c:v>57.6</c:v>
                </c:pt>
                <c:pt idx="6098">
                  <c:v>57.3</c:v>
                </c:pt>
                <c:pt idx="6099">
                  <c:v>57.1</c:v>
                </c:pt>
                <c:pt idx="6100">
                  <c:v>57.1</c:v>
                </c:pt>
                <c:pt idx="6101">
                  <c:v>57.8</c:v>
                </c:pt>
                <c:pt idx="6102">
                  <c:v>58.4</c:v>
                </c:pt>
                <c:pt idx="6103">
                  <c:v>58.5</c:v>
                </c:pt>
                <c:pt idx="6104">
                  <c:v>58.6</c:v>
                </c:pt>
                <c:pt idx="6105">
                  <c:v>58.6</c:v>
                </c:pt>
                <c:pt idx="6106">
                  <c:v>58.6</c:v>
                </c:pt>
                <c:pt idx="6107">
                  <c:v>58.9</c:v>
                </c:pt>
                <c:pt idx="6108">
                  <c:v>59.4</c:v>
                </c:pt>
                <c:pt idx="6109">
                  <c:v>59.3</c:v>
                </c:pt>
                <c:pt idx="6110">
                  <c:v>58.8</c:v>
                </c:pt>
                <c:pt idx="6111">
                  <c:v>58.5</c:v>
                </c:pt>
                <c:pt idx="6112">
                  <c:v>58.2</c:v>
                </c:pt>
                <c:pt idx="6113">
                  <c:v>58.1</c:v>
                </c:pt>
                <c:pt idx="6114">
                  <c:v>58.4</c:v>
                </c:pt>
                <c:pt idx="6115">
                  <c:v>58.5</c:v>
                </c:pt>
                <c:pt idx="6116">
                  <c:v>58.6</c:v>
                </c:pt>
                <c:pt idx="6117">
                  <c:v>58.6</c:v>
                </c:pt>
                <c:pt idx="6118">
                  <c:v>58.6</c:v>
                </c:pt>
                <c:pt idx="6119">
                  <c:v>58.7</c:v>
                </c:pt>
                <c:pt idx="6120">
                  <c:v>58.6</c:v>
                </c:pt>
                <c:pt idx="6121">
                  <c:v>58.6</c:v>
                </c:pt>
                <c:pt idx="6122">
                  <c:v>58.7</c:v>
                </c:pt>
                <c:pt idx="6123">
                  <c:v>58.7</c:v>
                </c:pt>
                <c:pt idx="6124">
                  <c:v>58.8</c:v>
                </c:pt>
                <c:pt idx="6125">
                  <c:v>58.9</c:v>
                </c:pt>
                <c:pt idx="6126">
                  <c:v>58.9</c:v>
                </c:pt>
                <c:pt idx="6127">
                  <c:v>59</c:v>
                </c:pt>
                <c:pt idx="6128">
                  <c:v>59.1</c:v>
                </c:pt>
                <c:pt idx="6129">
                  <c:v>59.2</c:v>
                </c:pt>
                <c:pt idx="6130">
                  <c:v>59.2</c:v>
                </c:pt>
                <c:pt idx="6131">
                  <c:v>59.2</c:v>
                </c:pt>
                <c:pt idx="6132">
                  <c:v>59.2</c:v>
                </c:pt>
                <c:pt idx="6133">
                  <c:v>59.3</c:v>
                </c:pt>
                <c:pt idx="6134">
                  <c:v>59.2</c:v>
                </c:pt>
                <c:pt idx="6135">
                  <c:v>59.1</c:v>
                </c:pt>
                <c:pt idx="6136">
                  <c:v>58.8</c:v>
                </c:pt>
                <c:pt idx="6137">
                  <c:v>58.6</c:v>
                </c:pt>
                <c:pt idx="6138">
                  <c:v>58.4</c:v>
                </c:pt>
                <c:pt idx="6139">
                  <c:v>58.4</c:v>
                </c:pt>
                <c:pt idx="6140">
                  <c:v>58.5</c:v>
                </c:pt>
                <c:pt idx="6141">
                  <c:v>58.6</c:v>
                </c:pt>
                <c:pt idx="6142">
                  <c:v>58.3</c:v>
                </c:pt>
                <c:pt idx="6143">
                  <c:v>57.9</c:v>
                </c:pt>
                <c:pt idx="6144">
                  <c:v>58</c:v>
                </c:pt>
                <c:pt idx="6145">
                  <c:v>58.6</c:v>
                </c:pt>
                <c:pt idx="6146">
                  <c:v>59</c:v>
                </c:pt>
                <c:pt idx="6147">
                  <c:v>59.1</c:v>
                </c:pt>
                <c:pt idx="6148">
                  <c:v>59</c:v>
                </c:pt>
                <c:pt idx="6149">
                  <c:v>58.9</c:v>
                </c:pt>
                <c:pt idx="6150">
                  <c:v>58.9</c:v>
                </c:pt>
                <c:pt idx="6151">
                  <c:v>58.9</c:v>
                </c:pt>
                <c:pt idx="6152">
                  <c:v>58.9</c:v>
                </c:pt>
                <c:pt idx="6153">
                  <c:v>58.9</c:v>
                </c:pt>
                <c:pt idx="6154">
                  <c:v>58.9</c:v>
                </c:pt>
                <c:pt idx="6155">
                  <c:v>59</c:v>
                </c:pt>
                <c:pt idx="6156">
                  <c:v>59.2</c:v>
                </c:pt>
                <c:pt idx="6157">
                  <c:v>59.4</c:v>
                </c:pt>
                <c:pt idx="6158">
                  <c:v>59.5</c:v>
                </c:pt>
                <c:pt idx="6159">
                  <c:v>59.7</c:v>
                </c:pt>
                <c:pt idx="6160">
                  <c:v>59.9</c:v>
                </c:pt>
                <c:pt idx="6161">
                  <c:v>59.9</c:v>
                </c:pt>
                <c:pt idx="6162">
                  <c:v>59.7</c:v>
                </c:pt>
                <c:pt idx="6163">
                  <c:v>59.4</c:v>
                </c:pt>
                <c:pt idx="6164">
                  <c:v>59.1</c:v>
                </c:pt>
                <c:pt idx="6165">
                  <c:v>58.9</c:v>
                </c:pt>
                <c:pt idx="6166">
                  <c:v>59</c:v>
                </c:pt>
                <c:pt idx="6167">
                  <c:v>58.9</c:v>
                </c:pt>
                <c:pt idx="6168">
                  <c:v>58.9</c:v>
                </c:pt>
                <c:pt idx="6169">
                  <c:v>59</c:v>
                </c:pt>
                <c:pt idx="6170">
                  <c:v>59.2</c:v>
                </c:pt>
                <c:pt idx="6171">
                  <c:v>59.4</c:v>
                </c:pt>
                <c:pt idx="6172">
                  <c:v>59.5</c:v>
                </c:pt>
                <c:pt idx="6173">
                  <c:v>59.9</c:v>
                </c:pt>
                <c:pt idx="6174">
                  <c:v>60.5</c:v>
                </c:pt>
                <c:pt idx="6175">
                  <c:v>61.1</c:v>
                </c:pt>
                <c:pt idx="6176">
                  <c:v>61.4</c:v>
                </c:pt>
                <c:pt idx="6177">
                  <c:v>61.3</c:v>
                </c:pt>
                <c:pt idx="6178">
                  <c:v>61.2</c:v>
                </c:pt>
                <c:pt idx="6179">
                  <c:v>61</c:v>
                </c:pt>
                <c:pt idx="6180">
                  <c:v>60.7</c:v>
                </c:pt>
                <c:pt idx="6181">
                  <c:v>60.2</c:v>
                </c:pt>
                <c:pt idx="6182">
                  <c:v>59.8</c:v>
                </c:pt>
                <c:pt idx="6183">
                  <c:v>59.8</c:v>
                </c:pt>
                <c:pt idx="6184">
                  <c:v>59.7</c:v>
                </c:pt>
                <c:pt idx="6185">
                  <c:v>59.7</c:v>
                </c:pt>
                <c:pt idx="6186">
                  <c:v>59.8</c:v>
                </c:pt>
                <c:pt idx="6187">
                  <c:v>60.1</c:v>
                </c:pt>
                <c:pt idx="6188">
                  <c:v>60.2</c:v>
                </c:pt>
                <c:pt idx="6189">
                  <c:v>60.2</c:v>
                </c:pt>
                <c:pt idx="6190">
                  <c:v>60.3</c:v>
                </c:pt>
                <c:pt idx="6191">
                  <c:v>60.5</c:v>
                </c:pt>
                <c:pt idx="6192">
                  <c:v>60.8</c:v>
                </c:pt>
                <c:pt idx="6193">
                  <c:v>61.1</c:v>
                </c:pt>
                <c:pt idx="6194">
                  <c:v>61.1</c:v>
                </c:pt>
                <c:pt idx="6195">
                  <c:v>61</c:v>
                </c:pt>
                <c:pt idx="6196">
                  <c:v>60.9</c:v>
                </c:pt>
                <c:pt idx="6197">
                  <c:v>60.9</c:v>
                </c:pt>
                <c:pt idx="6198">
                  <c:v>61.2</c:v>
                </c:pt>
                <c:pt idx="6199">
                  <c:v>61.7</c:v>
                </c:pt>
                <c:pt idx="6200">
                  <c:v>62.2</c:v>
                </c:pt>
                <c:pt idx="6201">
                  <c:v>62.3</c:v>
                </c:pt>
                <c:pt idx="6202">
                  <c:v>62.3</c:v>
                </c:pt>
                <c:pt idx="6203">
                  <c:v>62.5</c:v>
                </c:pt>
                <c:pt idx="6204">
                  <c:v>62.7</c:v>
                </c:pt>
                <c:pt idx="6205">
                  <c:v>62.9</c:v>
                </c:pt>
                <c:pt idx="6206">
                  <c:v>63.3</c:v>
                </c:pt>
                <c:pt idx="6207">
                  <c:v>63.7</c:v>
                </c:pt>
                <c:pt idx="6208">
                  <c:v>64</c:v>
                </c:pt>
                <c:pt idx="6209">
                  <c:v>64.099999999999994</c:v>
                </c:pt>
                <c:pt idx="6210">
                  <c:v>63.8</c:v>
                </c:pt>
                <c:pt idx="6211">
                  <c:v>63.1</c:v>
                </c:pt>
                <c:pt idx="6212">
                  <c:v>62.3</c:v>
                </c:pt>
                <c:pt idx="6213">
                  <c:v>61.7</c:v>
                </c:pt>
                <c:pt idx="6214">
                  <c:v>61.1</c:v>
                </c:pt>
                <c:pt idx="6215">
                  <c:v>60.7</c:v>
                </c:pt>
                <c:pt idx="6216">
                  <c:v>60.5</c:v>
                </c:pt>
                <c:pt idx="6217">
                  <c:v>60.2</c:v>
                </c:pt>
                <c:pt idx="6218">
                  <c:v>60.1</c:v>
                </c:pt>
                <c:pt idx="6219">
                  <c:v>60</c:v>
                </c:pt>
                <c:pt idx="6220">
                  <c:v>59.9</c:v>
                </c:pt>
                <c:pt idx="6221">
                  <c:v>59.9</c:v>
                </c:pt>
                <c:pt idx="6222">
                  <c:v>59.9</c:v>
                </c:pt>
                <c:pt idx="6223">
                  <c:v>59.9</c:v>
                </c:pt>
                <c:pt idx="6224">
                  <c:v>59.9</c:v>
                </c:pt>
                <c:pt idx="6225">
                  <c:v>59.9</c:v>
                </c:pt>
                <c:pt idx="6226">
                  <c:v>59.8</c:v>
                </c:pt>
                <c:pt idx="6227">
                  <c:v>59.7</c:v>
                </c:pt>
                <c:pt idx="6228">
                  <c:v>59.5</c:v>
                </c:pt>
                <c:pt idx="6229">
                  <c:v>59.4</c:v>
                </c:pt>
                <c:pt idx="6230">
                  <c:v>59.2</c:v>
                </c:pt>
                <c:pt idx="6231">
                  <c:v>59.3</c:v>
                </c:pt>
                <c:pt idx="6232">
                  <c:v>59.7</c:v>
                </c:pt>
                <c:pt idx="6233">
                  <c:v>59.9</c:v>
                </c:pt>
                <c:pt idx="6234">
                  <c:v>60.1</c:v>
                </c:pt>
                <c:pt idx="6235">
                  <c:v>60.2</c:v>
                </c:pt>
                <c:pt idx="6236">
                  <c:v>60.4</c:v>
                </c:pt>
                <c:pt idx="6237">
                  <c:v>60.4</c:v>
                </c:pt>
                <c:pt idx="6238">
                  <c:v>60.4</c:v>
                </c:pt>
                <c:pt idx="6239">
                  <c:v>60.3</c:v>
                </c:pt>
                <c:pt idx="6240">
                  <c:v>60.4</c:v>
                </c:pt>
                <c:pt idx="6241">
                  <c:v>60.3</c:v>
                </c:pt>
                <c:pt idx="6242">
                  <c:v>60.1</c:v>
                </c:pt>
                <c:pt idx="6243">
                  <c:v>59.9</c:v>
                </c:pt>
                <c:pt idx="6244">
                  <c:v>59.7</c:v>
                </c:pt>
                <c:pt idx="6245">
                  <c:v>59.7</c:v>
                </c:pt>
                <c:pt idx="6246">
                  <c:v>59.8</c:v>
                </c:pt>
                <c:pt idx="6247">
                  <c:v>59.9</c:v>
                </c:pt>
                <c:pt idx="6248">
                  <c:v>60.1</c:v>
                </c:pt>
                <c:pt idx="6249">
                  <c:v>60.1</c:v>
                </c:pt>
                <c:pt idx="6250">
                  <c:v>60.1</c:v>
                </c:pt>
                <c:pt idx="6251">
                  <c:v>60.2</c:v>
                </c:pt>
                <c:pt idx="6252">
                  <c:v>60.2</c:v>
                </c:pt>
                <c:pt idx="6253">
                  <c:v>60.3</c:v>
                </c:pt>
                <c:pt idx="6254">
                  <c:v>60.4</c:v>
                </c:pt>
                <c:pt idx="6255">
                  <c:v>60.5</c:v>
                </c:pt>
                <c:pt idx="6256">
                  <c:v>60.7</c:v>
                </c:pt>
                <c:pt idx="6257">
                  <c:v>60.9</c:v>
                </c:pt>
                <c:pt idx="6258">
                  <c:v>61</c:v>
                </c:pt>
                <c:pt idx="6259">
                  <c:v>61</c:v>
                </c:pt>
                <c:pt idx="6260">
                  <c:v>60.9</c:v>
                </c:pt>
                <c:pt idx="6261">
                  <c:v>60.8</c:v>
                </c:pt>
                <c:pt idx="6262">
                  <c:v>60.6</c:v>
                </c:pt>
                <c:pt idx="6263">
                  <c:v>60.5</c:v>
                </c:pt>
                <c:pt idx="6264">
                  <c:v>60.4</c:v>
                </c:pt>
                <c:pt idx="6265">
                  <c:v>60.3</c:v>
                </c:pt>
                <c:pt idx="6266">
                  <c:v>60.4</c:v>
                </c:pt>
                <c:pt idx="6267">
                  <c:v>60.7</c:v>
                </c:pt>
                <c:pt idx="6268">
                  <c:v>60.9</c:v>
                </c:pt>
                <c:pt idx="6269">
                  <c:v>61.2</c:v>
                </c:pt>
                <c:pt idx="6270">
                  <c:v>61.4</c:v>
                </c:pt>
                <c:pt idx="6271">
                  <c:v>61.7</c:v>
                </c:pt>
                <c:pt idx="6272">
                  <c:v>61.9</c:v>
                </c:pt>
                <c:pt idx="6273">
                  <c:v>61.9</c:v>
                </c:pt>
                <c:pt idx="6274">
                  <c:v>61.7</c:v>
                </c:pt>
                <c:pt idx="6275">
                  <c:v>61.5</c:v>
                </c:pt>
                <c:pt idx="6276">
                  <c:v>61.2</c:v>
                </c:pt>
                <c:pt idx="6277">
                  <c:v>61.1</c:v>
                </c:pt>
                <c:pt idx="6278">
                  <c:v>61.1</c:v>
                </c:pt>
                <c:pt idx="6279">
                  <c:v>61.1</c:v>
                </c:pt>
                <c:pt idx="6280">
                  <c:v>61</c:v>
                </c:pt>
                <c:pt idx="6281">
                  <c:v>60.8</c:v>
                </c:pt>
                <c:pt idx="6282">
                  <c:v>60.6</c:v>
                </c:pt>
                <c:pt idx="6283">
                  <c:v>60.4</c:v>
                </c:pt>
                <c:pt idx="6284">
                  <c:v>60.3</c:v>
                </c:pt>
                <c:pt idx="6285">
                  <c:v>60</c:v>
                </c:pt>
                <c:pt idx="6286">
                  <c:v>59.6</c:v>
                </c:pt>
                <c:pt idx="6287">
                  <c:v>59.1</c:v>
                </c:pt>
                <c:pt idx="6288">
                  <c:v>58.6</c:v>
                </c:pt>
                <c:pt idx="6289">
                  <c:v>58.2</c:v>
                </c:pt>
                <c:pt idx="6290">
                  <c:v>57.8</c:v>
                </c:pt>
                <c:pt idx="6291">
                  <c:v>57.5</c:v>
                </c:pt>
                <c:pt idx="6292">
                  <c:v>56.9</c:v>
                </c:pt>
                <c:pt idx="6293">
                  <c:v>56.2</c:v>
                </c:pt>
                <c:pt idx="6294">
                  <c:v>55.7</c:v>
                </c:pt>
                <c:pt idx="6295">
                  <c:v>55.3</c:v>
                </c:pt>
                <c:pt idx="6296">
                  <c:v>54.9</c:v>
                </c:pt>
                <c:pt idx="6297">
                  <c:v>54.4</c:v>
                </c:pt>
                <c:pt idx="6298">
                  <c:v>54</c:v>
                </c:pt>
                <c:pt idx="6299">
                  <c:v>53.5</c:v>
                </c:pt>
                <c:pt idx="6300">
                  <c:v>53.1</c:v>
                </c:pt>
                <c:pt idx="6301">
                  <c:v>52.7</c:v>
                </c:pt>
                <c:pt idx="6302">
                  <c:v>52.4</c:v>
                </c:pt>
                <c:pt idx="6303">
                  <c:v>51.9</c:v>
                </c:pt>
                <c:pt idx="6304">
                  <c:v>51.4</c:v>
                </c:pt>
                <c:pt idx="6305">
                  <c:v>50.9</c:v>
                </c:pt>
                <c:pt idx="6306">
                  <c:v>50.5</c:v>
                </c:pt>
                <c:pt idx="6307">
                  <c:v>50.3</c:v>
                </c:pt>
                <c:pt idx="6308">
                  <c:v>50.1</c:v>
                </c:pt>
                <c:pt idx="6309">
                  <c:v>50.1</c:v>
                </c:pt>
                <c:pt idx="6310">
                  <c:v>50.2</c:v>
                </c:pt>
                <c:pt idx="6311">
                  <c:v>50.3</c:v>
                </c:pt>
                <c:pt idx="6312">
                  <c:v>50.1</c:v>
                </c:pt>
                <c:pt idx="6313">
                  <c:v>49.8</c:v>
                </c:pt>
                <c:pt idx="6314">
                  <c:v>49.6</c:v>
                </c:pt>
                <c:pt idx="6315">
                  <c:v>49.5</c:v>
                </c:pt>
                <c:pt idx="6316">
                  <c:v>49.4</c:v>
                </c:pt>
                <c:pt idx="6317">
                  <c:v>49.3</c:v>
                </c:pt>
                <c:pt idx="6318">
                  <c:v>49.1</c:v>
                </c:pt>
                <c:pt idx="6319">
                  <c:v>49</c:v>
                </c:pt>
                <c:pt idx="6320">
                  <c:v>48.9</c:v>
                </c:pt>
                <c:pt idx="6321">
                  <c:v>48.8</c:v>
                </c:pt>
                <c:pt idx="6322">
                  <c:v>48.6</c:v>
                </c:pt>
                <c:pt idx="6323">
                  <c:v>48.2</c:v>
                </c:pt>
                <c:pt idx="6324">
                  <c:v>47.9</c:v>
                </c:pt>
                <c:pt idx="6325">
                  <c:v>47.6</c:v>
                </c:pt>
                <c:pt idx="6326">
                  <c:v>47.4</c:v>
                </c:pt>
                <c:pt idx="6327">
                  <c:v>47.2</c:v>
                </c:pt>
                <c:pt idx="6328">
                  <c:v>47.1</c:v>
                </c:pt>
                <c:pt idx="6329">
                  <c:v>46.9</c:v>
                </c:pt>
                <c:pt idx="6330">
                  <c:v>46.9</c:v>
                </c:pt>
                <c:pt idx="6331">
                  <c:v>46.9</c:v>
                </c:pt>
                <c:pt idx="6332">
                  <c:v>46.6</c:v>
                </c:pt>
                <c:pt idx="6333">
                  <c:v>46.2</c:v>
                </c:pt>
                <c:pt idx="6334">
                  <c:v>45.9</c:v>
                </c:pt>
                <c:pt idx="6335">
                  <c:v>45.6</c:v>
                </c:pt>
                <c:pt idx="6336">
                  <c:v>45.5</c:v>
                </c:pt>
                <c:pt idx="6337">
                  <c:v>45.6</c:v>
                </c:pt>
                <c:pt idx="6338">
                  <c:v>45.6</c:v>
                </c:pt>
                <c:pt idx="6339">
                  <c:v>45.3</c:v>
                </c:pt>
                <c:pt idx="6340">
                  <c:v>45.2</c:v>
                </c:pt>
                <c:pt idx="6341">
                  <c:v>45.4</c:v>
                </c:pt>
                <c:pt idx="6342">
                  <c:v>45.5</c:v>
                </c:pt>
                <c:pt idx="6343">
                  <c:v>45.7</c:v>
                </c:pt>
                <c:pt idx="6344">
                  <c:v>45.8</c:v>
                </c:pt>
                <c:pt idx="6345">
                  <c:v>46</c:v>
                </c:pt>
                <c:pt idx="6346">
                  <c:v>46.2</c:v>
                </c:pt>
                <c:pt idx="6347">
                  <c:v>46.4</c:v>
                </c:pt>
                <c:pt idx="6348">
                  <c:v>46.5</c:v>
                </c:pt>
                <c:pt idx="6349">
                  <c:v>46.7</c:v>
                </c:pt>
                <c:pt idx="6350">
                  <c:v>46.9</c:v>
                </c:pt>
                <c:pt idx="6351">
                  <c:v>47.2</c:v>
                </c:pt>
                <c:pt idx="6352">
                  <c:v>47.5</c:v>
                </c:pt>
                <c:pt idx="6353">
                  <c:v>47.5</c:v>
                </c:pt>
                <c:pt idx="6354">
                  <c:v>47.4</c:v>
                </c:pt>
                <c:pt idx="6355">
                  <c:v>47.3</c:v>
                </c:pt>
                <c:pt idx="6356">
                  <c:v>47.3</c:v>
                </c:pt>
                <c:pt idx="6357">
                  <c:v>47.4</c:v>
                </c:pt>
                <c:pt idx="6358">
                  <c:v>47.5</c:v>
                </c:pt>
                <c:pt idx="6359">
                  <c:v>47.7</c:v>
                </c:pt>
                <c:pt idx="6360">
                  <c:v>48</c:v>
                </c:pt>
                <c:pt idx="6361">
                  <c:v>48.4</c:v>
                </c:pt>
                <c:pt idx="6362">
                  <c:v>49</c:v>
                </c:pt>
                <c:pt idx="6363">
                  <c:v>49.7</c:v>
                </c:pt>
                <c:pt idx="6364">
                  <c:v>50.3</c:v>
                </c:pt>
                <c:pt idx="6365">
                  <c:v>50.9</c:v>
                </c:pt>
                <c:pt idx="6366">
                  <c:v>51.5</c:v>
                </c:pt>
                <c:pt idx="6367">
                  <c:v>52.1</c:v>
                </c:pt>
                <c:pt idx="6368">
                  <c:v>52.8</c:v>
                </c:pt>
                <c:pt idx="6369">
                  <c:v>53.5</c:v>
                </c:pt>
                <c:pt idx="6370">
                  <c:v>54.4</c:v>
                </c:pt>
                <c:pt idx="6371">
                  <c:v>55.3</c:v>
                </c:pt>
                <c:pt idx="6372">
                  <c:v>56.1</c:v>
                </c:pt>
                <c:pt idx="6373">
                  <c:v>56.8</c:v>
                </c:pt>
                <c:pt idx="6374">
                  <c:v>57.2</c:v>
                </c:pt>
                <c:pt idx="6375">
                  <c:v>57.3</c:v>
                </c:pt>
                <c:pt idx="6376">
                  <c:v>57.3</c:v>
                </c:pt>
                <c:pt idx="6377">
                  <c:v>57.3</c:v>
                </c:pt>
                <c:pt idx="6378">
                  <c:v>57.1</c:v>
                </c:pt>
                <c:pt idx="6379">
                  <c:v>57.1</c:v>
                </c:pt>
                <c:pt idx="6380">
                  <c:v>57.3</c:v>
                </c:pt>
                <c:pt idx="6381">
                  <c:v>57.4</c:v>
                </c:pt>
                <c:pt idx="6382">
                  <c:v>57.3</c:v>
                </c:pt>
                <c:pt idx="6383">
                  <c:v>57.1</c:v>
                </c:pt>
                <c:pt idx="6384">
                  <c:v>56.9</c:v>
                </c:pt>
                <c:pt idx="6385">
                  <c:v>56.6</c:v>
                </c:pt>
                <c:pt idx="6386">
                  <c:v>56.2</c:v>
                </c:pt>
                <c:pt idx="6387">
                  <c:v>55.9</c:v>
                </c:pt>
                <c:pt idx="6388">
                  <c:v>55.9</c:v>
                </c:pt>
                <c:pt idx="6389">
                  <c:v>55.8</c:v>
                </c:pt>
                <c:pt idx="6390">
                  <c:v>55.6</c:v>
                </c:pt>
                <c:pt idx="6391">
                  <c:v>55.4</c:v>
                </c:pt>
                <c:pt idx="6392">
                  <c:v>55.2</c:v>
                </c:pt>
                <c:pt idx="6393">
                  <c:v>55.2</c:v>
                </c:pt>
                <c:pt idx="6394">
                  <c:v>55.4</c:v>
                </c:pt>
                <c:pt idx="6395">
                  <c:v>55.6</c:v>
                </c:pt>
                <c:pt idx="6396">
                  <c:v>55.5</c:v>
                </c:pt>
                <c:pt idx="6397">
                  <c:v>55.4</c:v>
                </c:pt>
                <c:pt idx="6398">
                  <c:v>55.3</c:v>
                </c:pt>
                <c:pt idx="6399">
                  <c:v>55.4</c:v>
                </c:pt>
                <c:pt idx="6400">
                  <c:v>55.5</c:v>
                </c:pt>
                <c:pt idx="6401">
                  <c:v>55.5</c:v>
                </c:pt>
                <c:pt idx="6402">
                  <c:v>55.4</c:v>
                </c:pt>
                <c:pt idx="6403">
                  <c:v>55.3</c:v>
                </c:pt>
                <c:pt idx="6404">
                  <c:v>55.3</c:v>
                </c:pt>
                <c:pt idx="6405">
                  <c:v>55.8</c:v>
                </c:pt>
                <c:pt idx="6406">
                  <c:v>56.7</c:v>
                </c:pt>
                <c:pt idx="6407">
                  <c:v>57.6</c:v>
                </c:pt>
                <c:pt idx="6408">
                  <c:v>58.7</c:v>
                </c:pt>
                <c:pt idx="6409">
                  <c:v>59.8</c:v>
                </c:pt>
                <c:pt idx="6410">
                  <c:v>60.7</c:v>
                </c:pt>
                <c:pt idx="6411">
                  <c:v>61.1</c:v>
                </c:pt>
                <c:pt idx="6412">
                  <c:v>61.3</c:v>
                </c:pt>
                <c:pt idx="6413">
                  <c:v>61.5</c:v>
                </c:pt>
                <c:pt idx="6414">
                  <c:v>61.6</c:v>
                </c:pt>
                <c:pt idx="6415">
                  <c:v>61.7</c:v>
                </c:pt>
                <c:pt idx="6416">
                  <c:v>61.8</c:v>
                </c:pt>
                <c:pt idx="6417">
                  <c:v>61.8</c:v>
                </c:pt>
                <c:pt idx="6418">
                  <c:v>61.9</c:v>
                </c:pt>
                <c:pt idx="6419">
                  <c:v>62.1</c:v>
                </c:pt>
                <c:pt idx="6420">
                  <c:v>62.2</c:v>
                </c:pt>
                <c:pt idx="6421">
                  <c:v>62.2</c:v>
                </c:pt>
                <c:pt idx="6422">
                  <c:v>62.3</c:v>
                </c:pt>
                <c:pt idx="6423">
                  <c:v>62</c:v>
                </c:pt>
                <c:pt idx="6424">
                  <c:v>62</c:v>
                </c:pt>
                <c:pt idx="6425">
                  <c:v>61.9</c:v>
                </c:pt>
                <c:pt idx="6426">
                  <c:v>61.6</c:v>
                </c:pt>
                <c:pt idx="6427">
                  <c:v>61.2</c:v>
                </c:pt>
                <c:pt idx="6428">
                  <c:v>60.9</c:v>
                </c:pt>
                <c:pt idx="6429">
                  <c:v>60.7</c:v>
                </c:pt>
                <c:pt idx="6430">
                  <c:v>60.7</c:v>
                </c:pt>
                <c:pt idx="6431">
                  <c:v>60.9</c:v>
                </c:pt>
                <c:pt idx="6432">
                  <c:v>61.2</c:v>
                </c:pt>
                <c:pt idx="6433">
                  <c:v>61.4</c:v>
                </c:pt>
                <c:pt idx="6434">
                  <c:v>61.3</c:v>
                </c:pt>
                <c:pt idx="6435">
                  <c:v>61.2</c:v>
                </c:pt>
                <c:pt idx="6436">
                  <c:v>61.1</c:v>
                </c:pt>
                <c:pt idx="6437">
                  <c:v>61</c:v>
                </c:pt>
                <c:pt idx="6438">
                  <c:v>60.8</c:v>
                </c:pt>
                <c:pt idx="6439">
                  <c:v>60.7</c:v>
                </c:pt>
                <c:pt idx="6440">
                  <c:v>60.5</c:v>
                </c:pt>
                <c:pt idx="6441">
                  <c:v>60.2</c:v>
                </c:pt>
                <c:pt idx="6442">
                  <c:v>60</c:v>
                </c:pt>
                <c:pt idx="6443">
                  <c:v>59.9</c:v>
                </c:pt>
                <c:pt idx="6444">
                  <c:v>59.8</c:v>
                </c:pt>
                <c:pt idx="6445">
                  <c:v>59.6</c:v>
                </c:pt>
                <c:pt idx="6446">
                  <c:v>59.3</c:v>
                </c:pt>
                <c:pt idx="6447">
                  <c:v>58.6</c:v>
                </c:pt>
                <c:pt idx="6448">
                  <c:v>58</c:v>
                </c:pt>
                <c:pt idx="6449">
                  <c:v>57.4</c:v>
                </c:pt>
                <c:pt idx="6450">
                  <c:v>57</c:v>
                </c:pt>
                <c:pt idx="6451">
                  <c:v>56.6</c:v>
                </c:pt>
                <c:pt idx="6452">
                  <c:v>56.3</c:v>
                </c:pt>
                <c:pt idx="6453">
                  <c:v>55.9</c:v>
                </c:pt>
                <c:pt idx="6454">
                  <c:v>55.7</c:v>
                </c:pt>
                <c:pt idx="6455">
                  <c:v>55.7</c:v>
                </c:pt>
                <c:pt idx="6456">
                  <c:v>55.4</c:v>
                </c:pt>
                <c:pt idx="6457">
                  <c:v>55.6</c:v>
                </c:pt>
                <c:pt idx="6458">
                  <c:v>56.3</c:v>
                </c:pt>
                <c:pt idx="6459">
                  <c:v>57.1</c:v>
                </c:pt>
                <c:pt idx="6460">
                  <c:v>57.7</c:v>
                </c:pt>
                <c:pt idx="6461">
                  <c:v>58.5</c:v>
                </c:pt>
                <c:pt idx="6462">
                  <c:v>59.4</c:v>
                </c:pt>
                <c:pt idx="6463">
                  <c:v>60.4</c:v>
                </c:pt>
                <c:pt idx="6464">
                  <c:v>61</c:v>
                </c:pt>
                <c:pt idx="6465">
                  <c:v>61.4</c:v>
                </c:pt>
                <c:pt idx="6466">
                  <c:v>61.7</c:v>
                </c:pt>
                <c:pt idx="6467">
                  <c:v>61.9</c:v>
                </c:pt>
                <c:pt idx="6468">
                  <c:v>61.8</c:v>
                </c:pt>
                <c:pt idx="6469">
                  <c:v>61.9</c:v>
                </c:pt>
                <c:pt idx="6470">
                  <c:v>62.1</c:v>
                </c:pt>
                <c:pt idx="6471">
                  <c:v>62.1</c:v>
                </c:pt>
                <c:pt idx="6472">
                  <c:v>62.2</c:v>
                </c:pt>
                <c:pt idx="6473">
                  <c:v>62.5</c:v>
                </c:pt>
                <c:pt idx="6474">
                  <c:v>63.1</c:v>
                </c:pt>
                <c:pt idx="6475">
                  <c:v>63.5</c:v>
                </c:pt>
                <c:pt idx="6476">
                  <c:v>64.099999999999994</c:v>
                </c:pt>
                <c:pt idx="6477">
                  <c:v>64.599999999999994</c:v>
                </c:pt>
                <c:pt idx="6478">
                  <c:v>64.900000000000006</c:v>
                </c:pt>
                <c:pt idx="6479">
                  <c:v>65</c:v>
                </c:pt>
                <c:pt idx="6480">
                  <c:v>65.2</c:v>
                </c:pt>
                <c:pt idx="6481">
                  <c:v>65.5</c:v>
                </c:pt>
                <c:pt idx="6482">
                  <c:v>65.7</c:v>
                </c:pt>
                <c:pt idx="6483">
                  <c:v>65.8</c:v>
                </c:pt>
                <c:pt idx="6484">
                  <c:v>66</c:v>
                </c:pt>
                <c:pt idx="6485">
                  <c:v>66.099999999999994</c:v>
                </c:pt>
                <c:pt idx="6486">
                  <c:v>66.099999999999994</c:v>
                </c:pt>
                <c:pt idx="6487">
                  <c:v>66.2</c:v>
                </c:pt>
                <c:pt idx="6488">
                  <c:v>66.3</c:v>
                </c:pt>
                <c:pt idx="6489">
                  <c:v>66.3</c:v>
                </c:pt>
                <c:pt idx="6490">
                  <c:v>66.400000000000006</c:v>
                </c:pt>
                <c:pt idx="6491">
                  <c:v>66.599999999999994</c:v>
                </c:pt>
                <c:pt idx="6492">
                  <c:v>66.7</c:v>
                </c:pt>
                <c:pt idx="6493">
                  <c:v>66.7</c:v>
                </c:pt>
                <c:pt idx="6494">
                  <c:v>66.8</c:v>
                </c:pt>
                <c:pt idx="6495">
                  <c:v>67</c:v>
                </c:pt>
                <c:pt idx="6496">
                  <c:v>67.099999999999994</c:v>
                </c:pt>
                <c:pt idx="6497">
                  <c:v>67.2</c:v>
                </c:pt>
                <c:pt idx="6498">
                  <c:v>67.2</c:v>
                </c:pt>
                <c:pt idx="6499">
                  <c:v>66.900000000000006</c:v>
                </c:pt>
                <c:pt idx="6500">
                  <c:v>66.7</c:v>
                </c:pt>
                <c:pt idx="6501">
                  <c:v>66.7</c:v>
                </c:pt>
                <c:pt idx="6502">
                  <c:v>66.8</c:v>
                </c:pt>
                <c:pt idx="6503">
                  <c:v>67</c:v>
                </c:pt>
                <c:pt idx="6504">
                  <c:v>67</c:v>
                </c:pt>
                <c:pt idx="6505">
                  <c:v>66.900000000000006</c:v>
                </c:pt>
                <c:pt idx="6506">
                  <c:v>66.599999999999994</c:v>
                </c:pt>
                <c:pt idx="6507">
                  <c:v>66.5</c:v>
                </c:pt>
                <c:pt idx="6508">
                  <c:v>66.599999999999994</c:v>
                </c:pt>
                <c:pt idx="6509">
                  <c:v>66.900000000000006</c:v>
                </c:pt>
                <c:pt idx="6510">
                  <c:v>67.2</c:v>
                </c:pt>
                <c:pt idx="6511">
                  <c:v>67.400000000000006</c:v>
                </c:pt>
                <c:pt idx="6512">
                  <c:v>67.5</c:v>
                </c:pt>
                <c:pt idx="6513">
                  <c:v>67.5</c:v>
                </c:pt>
                <c:pt idx="6514">
                  <c:v>67.5</c:v>
                </c:pt>
                <c:pt idx="6515">
                  <c:v>67.400000000000006</c:v>
                </c:pt>
                <c:pt idx="6516">
                  <c:v>67.099999999999994</c:v>
                </c:pt>
                <c:pt idx="6517">
                  <c:v>66.7</c:v>
                </c:pt>
                <c:pt idx="6518">
                  <c:v>66.599999999999994</c:v>
                </c:pt>
                <c:pt idx="6519">
                  <c:v>66.599999999999994</c:v>
                </c:pt>
                <c:pt idx="6520">
                  <c:v>66.7</c:v>
                </c:pt>
                <c:pt idx="6521">
                  <c:v>66.900000000000006</c:v>
                </c:pt>
                <c:pt idx="6522">
                  <c:v>67</c:v>
                </c:pt>
                <c:pt idx="6523">
                  <c:v>67.099999999999994</c:v>
                </c:pt>
                <c:pt idx="6524">
                  <c:v>67.2</c:v>
                </c:pt>
                <c:pt idx="6525">
                  <c:v>67.3</c:v>
                </c:pt>
                <c:pt idx="6526">
                  <c:v>67.400000000000006</c:v>
                </c:pt>
                <c:pt idx="6527">
                  <c:v>67.599999999999994</c:v>
                </c:pt>
                <c:pt idx="6528">
                  <c:v>67.900000000000006</c:v>
                </c:pt>
                <c:pt idx="6529">
                  <c:v>68.099999999999994</c:v>
                </c:pt>
                <c:pt idx="6530">
                  <c:v>67.900000000000006</c:v>
                </c:pt>
                <c:pt idx="6531">
                  <c:v>67.7</c:v>
                </c:pt>
                <c:pt idx="6532">
                  <c:v>67.7</c:v>
                </c:pt>
                <c:pt idx="6533">
                  <c:v>67.5</c:v>
                </c:pt>
                <c:pt idx="6534">
                  <c:v>67.3</c:v>
                </c:pt>
                <c:pt idx="6535">
                  <c:v>67.2</c:v>
                </c:pt>
                <c:pt idx="6536">
                  <c:v>67.3</c:v>
                </c:pt>
                <c:pt idx="6537">
                  <c:v>67.3</c:v>
                </c:pt>
                <c:pt idx="6538">
                  <c:v>67.3</c:v>
                </c:pt>
                <c:pt idx="6539">
                  <c:v>67.5</c:v>
                </c:pt>
                <c:pt idx="6540">
                  <c:v>67.7</c:v>
                </c:pt>
                <c:pt idx="6541">
                  <c:v>68</c:v>
                </c:pt>
                <c:pt idx="6542">
                  <c:v>68</c:v>
                </c:pt>
                <c:pt idx="6543">
                  <c:v>68.099999999999994</c:v>
                </c:pt>
                <c:pt idx="6544">
                  <c:v>68.099999999999994</c:v>
                </c:pt>
                <c:pt idx="6545">
                  <c:v>67.900000000000006</c:v>
                </c:pt>
                <c:pt idx="6546">
                  <c:v>68</c:v>
                </c:pt>
                <c:pt idx="6547">
                  <c:v>68.099999999999994</c:v>
                </c:pt>
                <c:pt idx="6548">
                  <c:v>68</c:v>
                </c:pt>
                <c:pt idx="6549">
                  <c:v>68</c:v>
                </c:pt>
                <c:pt idx="6550">
                  <c:v>67.900000000000006</c:v>
                </c:pt>
                <c:pt idx="6551">
                  <c:v>67.8</c:v>
                </c:pt>
                <c:pt idx="6552">
                  <c:v>67.8</c:v>
                </c:pt>
                <c:pt idx="6553">
                  <c:v>67.8</c:v>
                </c:pt>
                <c:pt idx="6554">
                  <c:v>67.8</c:v>
                </c:pt>
                <c:pt idx="6555">
                  <c:v>67.7</c:v>
                </c:pt>
                <c:pt idx="6556">
                  <c:v>67.8</c:v>
                </c:pt>
                <c:pt idx="6557">
                  <c:v>68</c:v>
                </c:pt>
                <c:pt idx="6558">
                  <c:v>68.099999999999994</c:v>
                </c:pt>
                <c:pt idx="6559">
                  <c:v>68.2</c:v>
                </c:pt>
                <c:pt idx="6560">
                  <c:v>68.3</c:v>
                </c:pt>
                <c:pt idx="6561">
                  <c:v>68.2</c:v>
                </c:pt>
                <c:pt idx="6562">
                  <c:v>68</c:v>
                </c:pt>
                <c:pt idx="6563">
                  <c:v>67.7</c:v>
                </c:pt>
                <c:pt idx="6564">
                  <c:v>67.3</c:v>
                </c:pt>
                <c:pt idx="6565">
                  <c:v>67.099999999999994</c:v>
                </c:pt>
                <c:pt idx="6566">
                  <c:v>67</c:v>
                </c:pt>
                <c:pt idx="6567">
                  <c:v>66.900000000000006</c:v>
                </c:pt>
                <c:pt idx="6568">
                  <c:v>66.599999999999994</c:v>
                </c:pt>
                <c:pt idx="6569">
                  <c:v>66.3</c:v>
                </c:pt>
                <c:pt idx="6570">
                  <c:v>66.099999999999994</c:v>
                </c:pt>
                <c:pt idx="6571">
                  <c:v>65.8</c:v>
                </c:pt>
                <c:pt idx="6572">
                  <c:v>65.400000000000006</c:v>
                </c:pt>
                <c:pt idx="6573">
                  <c:v>65.2</c:v>
                </c:pt>
                <c:pt idx="6574">
                  <c:v>64.900000000000006</c:v>
                </c:pt>
                <c:pt idx="6575">
                  <c:v>64.599999999999994</c:v>
                </c:pt>
                <c:pt idx="6576">
                  <c:v>64.400000000000006</c:v>
                </c:pt>
                <c:pt idx="6577">
                  <c:v>64.099999999999994</c:v>
                </c:pt>
                <c:pt idx="6578">
                  <c:v>64.099999999999994</c:v>
                </c:pt>
                <c:pt idx="6579">
                  <c:v>64.2</c:v>
                </c:pt>
                <c:pt idx="6580">
                  <c:v>64.3</c:v>
                </c:pt>
                <c:pt idx="6581">
                  <c:v>64.400000000000006</c:v>
                </c:pt>
                <c:pt idx="6582">
                  <c:v>64.400000000000006</c:v>
                </c:pt>
                <c:pt idx="6583">
                  <c:v>64.599999999999994</c:v>
                </c:pt>
                <c:pt idx="6584">
                  <c:v>64.8</c:v>
                </c:pt>
                <c:pt idx="6585">
                  <c:v>64.8</c:v>
                </c:pt>
                <c:pt idx="6586">
                  <c:v>64.7</c:v>
                </c:pt>
                <c:pt idx="6587">
                  <c:v>64.599999999999994</c:v>
                </c:pt>
                <c:pt idx="6588">
                  <c:v>64.599999999999994</c:v>
                </c:pt>
                <c:pt idx="6589">
                  <c:v>64.7</c:v>
                </c:pt>
                <c:pt idx="6590">
                  <c:v>64.599999999999994</c:v>
                </c:pt>
                <c:pt idx="6591">
                  <c:v>64.400000000000006</c:v>
                </c:pt>
                <c:pt idx="6592">
                  <c:v>64.400000000000006</c:v>
                </c:pt>
                <c:pt idx="6593">
                  <c:v>64.3</c:v>
                </c:pt>
                <c:pt idx="6594">
                  <c:v>63.8</c:v>
                </c:pt>
                <c:pt idx="6595">
                  <c:v>63.3</c:v>
                </c:pt>
                <c:pt idx="6596">
                  <c:v>63</c:v>
                </c:pt>
                <c:pt idx="6597">
                  <c:v>63</c:v>
                </c:pt>
                <c:pt idx="6598">
                  <c:v>63.3</c:v>
                </c:pt>
                <c:pt idx="6599">
                  <c:v>63.4</c:v>
                </c:pt>
                <c:pt idx="6600">
                  <c:v>63.4</c:v>
                </c:pt>
                <c:pt idx="6601">
                  <c:v>63.5</c:v>
                </c:pt>
                <c:pt idx="6602">
                  <c:v>63.6</c:v>
                </c:pt>
                <c:pt idx="6603">
                  <c:v>63.6</c:v>
                </c:pt>
                <c:pt idx="6604">
                  <c:v>63.5</c:v>
                </c:pt>
                <c:pt idx="6605">
                  <c:v>63.4</c:v>
                </c:pt>
                <c:pt idx="6606">
                  <c:v>63.3</c:v>
                </c:pt>
                <c:pt idx="6607">
                  <c:v>63.1</c:v>
                </c:pt>
                <c:pt idx="6608">
                  <c:v>62.6</c:v>
                </c:pt>
                <c:pt idx="6609">
                  <c:v>62</c:v>
                </c:pt>
                <c:pt idx="6610">
                  <c:v>61.4</c:v>
                </c:pt>
                <c:pt idx="6611">
                  <c:v>61</c:v>
                </c:pt>
                <c:pt idx="6612">
                  <c:v>60.5</c:v>
                </c:pt>
                <c:pt idx="6613">
                  <c:v>60.4</c:v>
                </c:pt>
                <c:pt idx="6614">
                  <c:v>60.3</c:v>
                </c:pt>
                <c:pt idx="6615">
                  <c:v>60.1</c:v>
                </c:pt>
                <c:pt idx="6616">
                  <c:v>60.1</c:v>
                </c:pt>
                <c:pt idx="6617">
                  <c:v>60.2</c:v>
                </c:pt>
                <c:pt idx="6618">
                  <c:v>60.5</c:v>
                </c:pt>
                <c:pt idx="6619">
                  <c:v>61</c:v>
                </c:pt>
                <c:pt idx="6620">
                  <c:v>61.5</c:v>
                </c:pt>
                <c:pt idx="6621">
                  <c:v>61.9</c:v>
                </c:pt>
                <c:pt idx="6622">
                  <c:v>62.4</c:v>
                </c:pt>
                <c:pt idx="6623">
                  <c:v>62.8</c:v>
                </c:pt>
                <c:pt idx="6624">
                  <c:v>63.1</c:v>
                </c:pt>
                <c:pt idx="6625">
                  <c:v>63.2</c:v>
                </c:pt>
                <c:pt idx="6626">
                  <c:v>63.3</c:v>
                </c:pt>
                <c:pt idx="6627">
                  <c:v>63.4</c:v>
                </c:pt>
                <c:pt idx="6628">
                  <c:v>63.7</c:v>
                </c:pt>
                <c:pt idx="6629">
                  <c:v>63.7</c:v>
                </c:pt>
                <c:pt idx="6630">
                  <c:v>63.7</c:v>
                </c:pt>
                <c:pt idx="6631">
                  <c:v>63.9</c:v>
                </c:pt>
                <c:pt idx="6632">
                  <c:v>64</c:v>
                </c:pt>
                <c:pt idx="6633">
                  <c:v>64.099999999999994</c:v>
                </c:pt>
                <c:pt idx="6634">
                  <c:v>64.2</c:v>
                </c:pt>
                <c:pt idx="6635">
                  <c:v>64.2</c:v>
                </c:pt>
                <c:pt idx="6636">
                  <c:v>64.2</c:v>
                </c:pt>
                <c:pt idx="6637">
                  <c:v>64.099999999999994</c:v>
                </c:pt>
                <c:pt idx="6638">
                  <c:v>64.099999999999994</c:v>
                </c:pt>
                <c:pt idx="6639">
                  <c:v>64.3</c:v>
                </c:pt>
                <c:pt idx="6640">
                  <c:v>64.400000000000006</c:v>
                </c:pt>
                <c:pt idx="6641">
                  <c:v>64.5</c:v>
                </c:pt>
                <c:pt idx="6642">
                  <c:v>64.599999999999994</c:v>
                </c:pt>
                <c:pt idx="6643">
                  <c:v>64.5</c:v>
                </c:pt>
                <c:pt idx="6644">
                  <c:v>64.3</c:v>
                </c:pt>
                <c:pt idx="6645">
                  <c:v>64.2</c:v>
                </c:pt>
                <c:pt idx="6646">
                  <c:v>64.099999999999994</c:v>
                </c:pt>
                <c:pt idx="6647">
                  <c:v>63.9</c:v>
                </c:pt>
                <c:pt idx="6648">
                  <c:v>63.4</c:v>
                </c:pt>
                <c:pt idx="6649">
                  <c:v>62.7</c:v>
                </c:pt>
                <c:pt idx="6650">
                  <c:v>61.9</c:v>
                </c:pt>
                <c:pt idx="6651">
                  <c:v>61.1</c:v>
                </c:pt>
                <c:pt idx="6652">
                  <c:v>60.6</c:v>
                </c:pt>
                <c:pt idx="6653">
                  <c:v>60.4</c:v>
                </c:pt>
                <c:pt idx="6654">
                  <c:v>60.4</c:v>
                </c:pt>
                <c:pt idx="6655">
                  <c:v>60.7</c:v>
                </c:pt>
                <c:pt idx="6656">
                  <c:v>61.1</c:v>
                </c:pt>
                <c:pt idx="6657">
                  <c:v>61.6</c:v>
                </c:pt>
                <c:pt idx="6658">
                  <c:v>62.2</c:v>
                </c:pt>
                <c:pt idx="6659">
                  <c:v>62.8</c:v>
                </c:pt>
                <c:pt idx="6660">
                  <c:v>63.3</c:v>
                </c:pt>
                <c:pt idx="6661">
                  <c:v>63.7</c:v>
                </c:pt>
                <c:pt idx="6662">
                  <c:v>64.099999999999994</c:v>
                </c:pt>
                <c:pt idx="6663">
                  <c:v>64.099999999999994</c:v>
                </c:pt>
                <c:pt idx="6664">
                  <c:v>64.099999999999994</c:v>
                </c:pt>
                <c:pt idx="6665">
                  <c:v>64.099999999999994</c:v>
                </c:pt>
                <c:pt idx="6666">
                  <c:v>64.099999999999994</c:v>
                </c:pt>
                <c:pt idx="6667">
                  <c:v>64.3</c:v>
                </c:pt>
                <c:pt idx="6668">
                  <c:v>64.599999999999994</c:v>
                </c:pt>
                <c:pt idx="6669">
                  <c:v>64.8</c:v>
                </c:pt>
                <c:pt idx="6670">
                  <c:v>64.900000000000006</c:v>
                </c:pt>
                <c:pt idx="6671">
                  <c:v>64.900000000000006</c:v>
                </c:pt>
                <c:pt idx="6672">
                  <c:v>64.900000000000006</c:v>
                </c:pt>
                <c:pt idx="6673">
                  <c:v>65</c:v>
                </c:pt>
                <c:pt idx="6674">
                  <c:v>65.2</c:v>
                </c:pt>
                <c:pt idx="6675">
                  <c:v>65.599999999999994</c:v>
                </c:pt>
                <c:pt idx="6676">
                  <c:v>65.900000000000006</c:v>
                </c:pt>
                <c:pt idx="6677">
                  <c:v>66</c:v>
                </c:pt>
                <c:pt idx="6678">
                  <c:v>65.900000000000006</c:v>
                </c:pt>
                <c:pt idx="6679">
                  <c:v>65.8</c:v>
                </c:pt>
                <c:pt idx="6680">
                  <c:v>66.099999999999994</c:v>
                </c:pt>
                <c:pt idx="6681">
                  <c:v>66.5</c:v>
                </c:pt>
                <c:pt idx="6682">
                  <c:v>67</c:v>
                </c:pt>
                <c:pt idx="6683">
                  <c:v>67.3</c:v>
                </c:pt>
                <c:pt idx="6684">
                  <c:v>67.599999999999994</c:v>
                </c:pt>
                <c:pt idx="6685">
                  <c:v>67.7</c:v>
                </c:pt>
                <c:pt idx="6686">
                  <c:v>67.7</c:v>
                </c:pt>
                <c:pt idx="6687">
                  <c:v>68</c:v>
                </c:pt>
                <c:pt idx="6688">
                  <c:v>68.099999999999994</c:v>
                </c:pt>
                <c:pt idx="6689">
                  <c:v>68.2</c:v>
                </c:pt>
                <c:pt idx="6690">
                  <c:v>68.400000000000006</c:v>
                </c:pt>
                <c:pt idx="6691">
                  <c:v>68.5</c:v>
                </c:pt>
                <c:pt idx="6692">
                  <c:v>68.5</c:v>
                </c:pt>
                <c:pt idx="6693">
                  <c:v>68.7</c:v>
                </c:pt>
                <c:pt idx="6694">
                  <c:v>68.8</c:v>
                </c:pt>
                <c:pt idx="6695">
                  <c:v>68.8</c:v>
                </c:pt>
                <c:pt idx="6696">
                  <c:v>68.599999999999994</c:v>
                </c:pt>
                <c:pt idx="6697">
                  <c:v>68.400000000000006</c:v>
                </c:pt>
                <c:pt idx="6698">
                  <c:v>68.099999999999994</c:v>
                </c:pt>
                <c:pt idx="6699">
                  <c:v>68</c:v>
                </c:pt>
                <c:pt idx="6700">
                  <c:v>67.900000000000006</c:v>
                </c:pt>
                <c:pt idx="6701">
                  <c:v>67.900000000000006</c:v>
                </c:pt>
                <c:pt idx="6702">
                  <c:v>67.900000000000006</c:v>
                </c:pt>
                <c:pt idx="6703">
                  <c:v>68.099999999999994</c:v>
                </c:pt>
                <c:pt idx="6704">
                  <c:v>68.2</c:v>
                </c:pt>
                <c:pt idx="6705">
                  <c:v>68</c:v>
                </c:pt>
                <c:pt idx="6706">
                  <c:v>68</c:v>
                </c:pt>
                <c:pt idx="6707">
                  <c:v>67.7</c:v>
                </c:pt>
                <c:pt idx="6708">
                  <c:v>67.400000000000006</c:v>
                </c:pt>
                <c:pt idx="6709">
                  <c:v>66.900000000000006</c:v>
                </c:pt>
                <c:pt idx="6710">
                  <c:v>66.400000000000006</c:v>
                </c:pt>
                <c:pt idx="6711">
                  <c:v>65.5</c:v>
                </c:pt>
                <c:pt idx="6712">
                  <c:v>64.2</c:v>
                </c:pt>
                <c:pt idx="6713">
                  <c:v>62.8</c:v>
                </c:pt>
                <c:pt idx="6714">
                  <c:v>61.4</c:v>
                </c:pt>
                <c:pt idx="6715">
                  <c:v>60.3</c:v>
                </c:pt>
                <c:pt idx="6716">
                  <c:v>59.8</c:v>
                </c:pt>
                <c:pt idx="6717">
                  <c:v>59.5</c:v>
                </c:pt>
                <c:pt idx="6718">
                  <c:v>59.3</c:v>
                </c:pt>
                <c:pt idx="6719">
                  <c:v>59.5</c:v>
                </c:pt>
                <c:pt idx="6720">
                  <c:v>60.3</c:v>
                </c:pt>
                <c:pt idx="6721">
                  <c:v>61.2</c:v>
                </c:pt>
                <c:pt idx="6722">
                  <c:v>62.4</c:v>
                </c:pt>
                <c:pt idx="6723">
                  <c:v>63.5</c:v>
                </c:pt>
                <c:pt idx="6724">
                  <c:v>64.400000000000006</c:v>
                </c:pt>
                <c:pt idx="6725">
                  <c:v>65.400000000000006</c:v>
                </c:pt>
                <c:pt idx="6726">
                  <c:v>65.900000000000006</c:v>
                </c:pt>
                <c:pt idx="6727">
                  <c:v>66</c:v>
                </c:pt>
                <c:pt idx="6728">
                  <c:v>66.2</c:v>
                </c:pt>
                <c:pt idx="6729">
                  <c:v>66.5</c:v>
                </c:pt>
                <c:pt idx="6730">
                  <c:v>66.599999999999994</c:v>
                </c:pt>
                <c:pt idx="6731">
                  <c:v>66.7</c:v>
                </c:pt>
                <c:pt idx="6732">
                  <c:v>66.8</c:v>
                </c:pt>
                <c:pt idx="6733">
                  <c:v>66.8</c:v>
                </c:pt>
                <c:pt idx="6734">
                  <c:v>66.599999999999994</c:v>
                </c:pt>
                <c:pt idx="6735">
                  <c:v>66.5</c:v>
                </c:pt>
                <c:pt idx="6736">
                  <c:v>66.400000000000006</c:v>
                </c:pt>
                <c:pt idx="6737">
                  <c:v>65.8</c:v>
                </c:pt>
                <c:pt idx="6738">
                  <c:v>65.2</c:v>
                </c:pt>
                <c:pt idx="6739">
                  <c:v>63.9</c:v>
                </c:pt>
                <c:pt idx="6740">
                  <c:v>62.3</c:v>
                </c:pt>
                <c:pt idx="6741">
                  <c:v>61</c:v>
                </c:pt>
                <c:pt idx="6742">
                  <c:v>59.9</c:v>
                </c:pt>
                <c:pt idx="6743">
                  <c:v>58.8</c:v>
                </c:pt>
                <c:pt idx="6744">
                  <c:v>58</c:v>
                </c:pt>
                <c:pt idx="6745">
                  <c:v>57.6</c:v>
                </c:pt>
                <c:pt idx="6746">
                  <c:v>57.5</c:v>
                </c:pt>
                <c:pt idx="6747">
                  <c:v>57.4</c:v>
                </c:pt>
                <c:pt idx="6748">
                  <c:v>57.2</c:v>
                </c:pt>
                <c:pt idx="6749">
                  <c:v>56.9</c:v>
                </c:pt>
                <c:pt idx="6750">
                  <c:v>56.7</c:v>
                </c:pt>
                <c:pt idx="6751">
                  <c:v>56.6</c:v>
                </c:pt>
                <c:pt idx="6752">
                  <c:v>56.6</c:v>
                </c:pt>
                <c:pt idx="6753">
                  <c:v>56.6</c:v>
                </c:pt>
                <c:pt idx="6754">
                  <c:v>56.6</c:v>
                </c:pt>
                <c:pt idx="6755">
                  <c:v>56.5</c:v>
                </c:pt>
                <c:pt idx="6756">
                  <c:v>56.5</c:v>
                </c:pt>
                <c:pt idx="6757">
                  <c:v>56.8</c:v>
                </c:pt>
                <c:pt idx="6758">
                  <c:v>57.3</c:v>
                </c:pt>
                <c:pt idx="6759">
                  <c:v>57.7</c:v>
                </c:pt>
                <c:pt idx="6760">
                  <c:v>58</c:v>
                </c:pt>
                <c:pt idx="6761">
                  <c:v>58.5</c:v>
                </c:pt>
                <c:pt idx="6762">
                  <c:v>59.2</c:v>
                </c:pt>
                <c:pt idx="6763">
                  <c:v>60</c:v>
                </c:pt>
                <c:pt idx="6764">
                  <c:v>60.6</c:v>
                </c:pt>
                <c:pt idx="6765">
                  <c:v>61.3</c:v>
                </c:pt>
                <c:pt idx="6766">
                  <c:v>62.1</c:v>
                </c:pt>
                <c:pt idx="6767">
                  <c:v>62.9</c:v>
                </c:pt>
                <c:pt idx="6768">
                  <c:v>63.4</c:v>
                </c:pt>
                <c:pt idx="6769">
                  <c:v>63.8</c:v>
                </c:pt>
                <c:pt idx="6770">
                  <c:v>64.400000000000006</c:v>
                </c:pt>
                <c:pt idx="6771">
                  <c:v>65</c:v>
                </c:pt>
                <c:pt idx="6772">
                  <c:v>65.3</c:v>
                </c:pt>
                <c:pt idx="6773">
                  <c:v>65.400000000000006</c:v>
                </c:pt>
                <c:pt idx="6774">
                  <c:v>65.5</c:v>
                </c:pt>
                <c:pt idx="6775">
                  <c:v>65.599999999999994</c:v>
                </c:pt>
                <c:pt idx="6776">
                  <c:v>65.5</c:v>
                </c:pt>
                <c:pt idx="6777">
                  <c:v>65.400000000000006</c:v>
                </c:pt>
                <c:pt idx="6778">
                  <c:v>65.400000000000006</c:v>
                </c:pt>
                <c:pt idx="6779">
                  <c:v>65.400000000000006</c:v>
                </c:pt>
                <c:pt idx="6780">
                  <c:v>65.400000000000006</c:v>
                </c:pt>
                <c:pt idx="6781">
                  <c:v>65.5</c:v>
                </c:pt>
                <c:pt idx="6782">
                  <c:v>65.8</c:v>
                </c:pt>
                <c:pt idx="6783">
                  <c:v>66</c:v>
                </c:pt>
                <c:pt idx="6784">
                  <c:v>66</c:v>
                </c:pt>
                <c:pt idx="6785">
                  <c:v>66.400000000000006</c:v>
                </c:pt>
                <c:pt idx="6786">
                  <c:v>67</c:v>
                </c:pt>
                <c:pt idx="6787">
                  <c:v>67.5</c:v>
                </c:pt>
                <c:pt idx="6788">
                  <c:v>67.900000000000006</c:v>
                </c:pt>
                <c:pt idx="6789">
                  <c:v>68</c:v>
                </c:pt>
                <c:pt idx="6790">
                  <c:v>68</c:v>
                </c:pt>
                <c:pt idx="6791">
                  <c:v>68</c:v>
                </c:pt>
                <c:pt idx="6792">
                  <c:v>68</c:v>
                </c:pt>
                <c:pt idx="6793">
                  <c:v>68</c:v>
                </c:pt>
                <c:pt idx="6794">
                  <c:v>68.3</c:v>
                </c:pt>
                <c:pt idx="6795">
                  <c:v>68.599999999999994</c:v>
                </c:pt>
                <c:pt idx="6796">
                  <c:v>68.7</c:v>
                </c:pt>
                <c:pt idx="6797">
                  <c:v>68.5</c:v>
                </c:pt>
                <c:pt idx="6798">
                  <c:v>68.400000000000006</c:v>
                </c:pt>
                <c:pt idx="6799">
                  <c:v>68.3</c:v>
                </c:pt>
                <c:pt idx="6800">
                  <c:v>68.099999999999994</c:v>
                </c:pt>
                <c:pt idx="6801">
                  <c:v>67.900000000000006</c:v>
                </c:pt>
                <c:pt idx="6802">
                  <c:v>67.900000000000006</c:v>
                </c:pt>
                <c:pt idx="6803">
                  <c:v>68</c:v>
                </c:pt>
                <c:pt idx="6804">
                  <c:v>68.3</c:v>
                </c:pt>
                <c:pt idx="6805">
                  <c:v>68.599999999999994</c:v>
                </c:pt>
                <c:pt idx="6806">
                  <c:v>68.7</c:v>
                </c:pt>
                <c:pt idx="6807">
                  <c:v>68.7</c:v>
                </c:pt>
                <c:pt idx="6808">
                  <c:v>68.900000000000006</c:v>
                </c:pt>
                <c:pt idx="6809">
                  <c:v>69.2</c:v>
                </c:pt>
                <c:pt idx="6810">
                  <c:v>69.3</c:v>
                </c:pt>
                <c:pt idx="6811">
                  <c:v>69.3</c:v>
                </c:pt>
                <c:pt idx="6812">
                  <c:v>69.400000000000006</c:v>
                </c:pt>
                <c:pt idx="6813">
                  <c:v>69.5</c:v>
                </c:pt>
                <c:pt idx="6814">
                  <c:v>69.5</c:v>
                </c:pt>
                <c:pt idx="6815">
                  <c:v>69.599999999999994</c:v>
                </c:pt>
                <c:pt idx="6816">
                  <c:v>69.599999999999994</c:v>
                </c:pt>
                <c:pt idx="6817">
                  <c:v>69.400000000000006</c:v>
                </c:pt>
                <c:pt idx="6818">
                  <c:v>69.400000000000006</c:v>
                </c:pt>
                <c:pt idx="6819">
                  <c:v>69.5</c:v>
                </c:pt>
                <c:pt idx="6820">
                  <c:v>69.599999999999994</c:v>
                </c:pt>
                <c:pt idx="6821">
                  <c:v>69.400000000000006</c:v>
                </c:pt>
                <c:pt idx="6822">
                  <c:v>69.400000000000006</c:v>
                </c:pt>
                <c:pt idx="6823">
                  <c:v>69.5</c:v>
                </c:pt>
                <c:pt idx="6824">
                  <c:v>69.5</c:v>
                </c:pt>
                <c:pt idx="6825">
                  <c:v>69.400000000000006</c:v>
                </c:pt>
                <c:pt idx="6826">
                  <c:v>69.3</c:v>
                </c:pt>
                <c:pt idx="6827">
                  <c:v>69.5</c:v>
                </c:pt>
                <c:pt idx="6828">
                  <c:v>69.900000000000006</c:v>
                </c:pt>
                <c:pt idx="6829">
                  <c:v>70.099999999999994</c:v>
                </c:pt>
                <c:pt idx="6830">
                  <c:v>69.900000000000006</c:v>
                </c:pt>
                <c:pt idx="6831">
                  <c:v>70</c:v>
                </c:pt>
                <c:pt idx="6832">
                  <c:v>70.099999999999994</c:v>
                </c:pt>
                <c:pt idx="6833">
                  <c:v>70.2</c:v>
                </c:pt>
                <c:pt idx="6834">
                  <c:v>70.3</c:v>
                </c:pt>
                <c:pt idx="6835">
                  <c:v>70.3</c:v>
                </c:pt>
                <c:pt idx="6836">
                  <c:v>70.400000000000006</c:v>
                </c:pt>
                <c:pt idx="6837">
                  <c:v>70.400000000000006</c:v>
                </c:pt>
                <c:pt idx="6838">
                  <c:v>70.400000000000006</c:v>
                </c:pt>
                <c:pt idx="6839">
                  <c:v>70.2</c:v>
                </c:pt>
                <c:pt idx="6840">
                  <c:v>70</c:v>
                </c:pt>
                <c:pt idx="6841">
                  <c:v>69.8</c:v>
                </c:pt>
                <c:pt idx="6842">
                  <c:v>69.7</c:v>
                </c:pt>
                <c:pt idx="6843">
                  <c:v>69.900000000000006</c:v>
                </c:pt>
                <c:pt idx="6844">
                  <c:v>70.099999999999994</c:v>
                </c:pt>
                <c:pt idx="6845">
                  <c:v>70.3</c:v>
                </c:pt>
                <c:pt idx="6846">
                  <c:v>70.5</c:v>
                </c:pt>
                <c:pt idx="6847">
                  <c:v>70.599999999999994</c:v>
                </c:pt>
                <c:pt idx="6848">
                  <c:v>70.900000000000006</c:v>
                </c:pt>
                <c:pt idx="6849">
                  <c:v>71.5</c:v>
                </c:pt>
                <c:pt idx="6850">
                  <c:v>71.8</c:v>
                </c:pt>
                <c:pt idx="6851">
                  <c:v>72</c:v>
                </c:pt>
                <c:pt idx="6852">
                  <c:v>72.099999999999994</c:v>
                </c:pt>
                <c:pt idx="6853">
                  <c:v>72</c:v>
                </c:pt>
                <c:pt idx="6854">
                  <c:v>71.900000000000006</c:v>
                </c:pt>
                <c:pt idx="6855">
                  <c:v>71.900000000000006</c:v>
                </c:pt>
                <c:pt idx="6856">
                  <c:v>72.099999999999994</c:v>
                </c:pt>
                <c:pt idx="6857">
                  <c:v>72.3</c:v>
                </c:pt>
                <c:pt idx="6858">
                  <c:v>72.2</c:v>
                </c:pt>
                <c:pt idx="6859">
                  <c:v>71.8</c:v>
                </c:pt>
                <c:pt idx="6860">
                  <c:v>71.599999999999994</c:v>
                </c:pt>
                <c:pt idx="6861">
                  <c:v>71.3</c:v>
                </c:pt>
                <c:pt idx="6862">
                  <c:v>71.099999999999994</c:v>
                </c:pt>
                <c:pt idx="6863">
                  <c:v>71</c:v>
                </c:pt>
                <c:pt idx="6864">
                  <c:v>70.900000000000006</c:v>
                </c:pt>
                <c:pt idx="6865">
                  <c:v>70.900000000000006</c:v>
                </c:pt>
                <c:pt idx="6866">
                  <c:v>70.8</c:v>
                </c:pt>
                <c:pt idx="6867">
                  <c:v>70.7</c:v>
                </c:pt>
                <c:pt idx="6868">
                  <c:v>70.599999999999994</c:v>
                </c:pt>
                <c:pt idx="6869">
                  <c:v>70.5</c:v>
                </c:pt>
                <c:pt idx="6870">
                  <c:v>70.400000000000006</c:v>
                </c:pt>
                <c:pt idx="6871">
                  <c:v>70.3</c:v>
                </c:pt>
                <c:pt idx="6872">
                  <c:v>70.5</c:v>
                </c:pt>
                <c:pt idx="6873">
                  <c:v>70.8</c:v>
                </c:pt>
                <c:pt idx="6874">
                  <c:v>71.099999999999994</c:v>
                </c:pt>
                <c:pt idx="6875">
                  <c:v>71.3</c:v>
                </c:pt>
                <c:pt idx="6876">
                  <c:v>71.400000000000006</c:v>
                </c:pt>
                <c:pt idx="6877">
                  <c:v>71.5</c:v>
                </c:pt>
                <c:pt idx="6878">
                  <c:v>71.400000000000006</c:v>
                </c:pt>
                <c:pt idx="6879">
                  <c:v>71.5</c:v>
                </c:pt>
                <c:pt idx="6880">
                  <c:v>72.099999999999994</c:v>
                </c:pt>
                <c:pt idx="6881">
                  <c:v>72.599999999999994</c:v>
                </c:pt>
                <c:pt idx="6882">
                  <c:v>72.599999999999994</c:v>
                </c:pt>
                <c:pt idx="6883">
                  <c:v>72.599999999999994</c:v>
                </c:pt>
                <c:pt idx="6884">
                  <c:v>72.7</c:v>
                </c:pt>
                <c:pt idx="6885">
                  <c:v>72.599999999999994</c:v>
                </c:pt>
                <c:pt idx="6886">
                  <c:v>72.7</c:v>
                </c:pt>
                <c:pt idx="6887">
                  <c:v>72.7</c:v>
                </c:pt>
                <c:pt idx="6888">
                  <c:v>72.7</c:v>
                </c:pt>
                <c:pt idx="6889">
                  <c:v>72.8</c:v>
                </c:pt>
                <c:pt idx="6890">
                  <c:v>73.099999999999994</c:v>
                </c:pt>
                <c:pt idx="6891">
                  <c:v>73.400000000000006</c:v>
                </c:pt>
                <c:pt idx="6892">
                  <c:v>73.5</c:v>
                </c:pt>
                <c:pt idx="6893">
                  <c:v>73.599999999999994</c:v>
                </c:pt>
                <c:pt idx="6894">
                  <c:v>73.5</c:v>
                </c:pt>
                <c:pt idx="6895">
                  <c:v>73.400000000000006</c:v>
                </c:pt>
                <c:pt idx="6896">
                  <c:v>73.3</c:v>
                </c:pt>
                <c:pt idx="6897">
                  <c:v>73.2</c:v>
                </c:pt>
                <c:pt idx="6898">
                  <c:v>73.2</c:v>
                </c:pt>
                <c:pt idx="6899">
                  <c:v>73.400000000000006</c:v>
                </c:pt>
                <c:pt idx="6900">
                  <c:v>73.5</c:v>
                </c:pt>
                <c:pt idx="6901">
                  <c:v>73.400000000000006</c:v>
                </c:pt>
                <c:pt idx="6902">
                  <c:v>73.3</c:v>
                </c:pt>
                <c:pt idx="6903">
                  <c:v>73.400000000000006</c:v>
                </c:pt>
                <c:pt idx="6904">
                  <c:v>73.3</c:v>
                </c:pt>
                <c:pt idx="6905">
                  <c:v>73.099999999999994</c:v>
                </c:pt>
                <c:pt idx="6906">
                  <c:v>73</c:v>
                </c:pt>
                <c:pt idx="6907">
                  <c:v>73</c:v>
                </c:pt>
                <c:pt idx="6908">
                  <c:v>72.8</c:v>
                </c:pt>
                <c:pt idx="6909">
                  <c:v>72.599999999999994</c:v>
                </c:pt>
                <c:pt idx="6910">
                  <c:v>72.2</c:v>
                </c:pt>
                <c:pt idx="6911">
                  <c:v>72.099999999999994</c:v>
                </c:pt>
                <c:pt idx="6912">
                  <c:v>72.099999999999994</c:v>
                </c:pt>
                <c:pt idx="6913">
                  <c:v>72.2</c:v>
                </c:pt>
                <c:pt idx="6914">
                  <c:v>72.099999999999994</c:v>
                </c:pt>
                <c:pt idx="6915">
                  <c:v>72</c:v>
                </c:pt>
                <c:pt idx="6916">
                  <c:v>71.900000000000006</c:v>
                </c:pt>
                <c:pt idx="6917">
                  <c:v>71.7</c:v>
                </c:pt>
                <c:pt idx="6918">
                  <c:v>71.3</c:v>
                </c:pt>
                <c:pt idx="6919">
                  <c:v>71</c:v>
                </c:pt>
                <c:pt idx="6920">
                  <c:v>70.7</c:v>
                </c:pt>
                <c:pt idx="6921">
                  <c:v>70.2</c:v>
                </c:pt>
                <c:pt idx="6922">
                  <c:v>69.7</c:v>
                </c:pt>
                <c:pt idx="6923">
                  <c:v>69.099999999999994</c:v>
                </c:pt>
                <c:pt idx="6924">
                  <c:v>68.7</c:v>
                </c:pt>
                <c:pt idx="6925">
                  <c:v>68.599999999999994</c:v>
                </c:pt>
                <c:pt idx="6926">
                  <c:v>68.900000000000006</c:v>
                </c:pt>
                <c:pt idx="6927">
                  <c:v>69.2</c:v>
                </c:pt>
                <c:pt idx="6928">
                  <c:v>69.400000000000006</c:v>
                </c:pt>
                <c:pt idx="6929">
                  <c:v>69.7</c:v>
                </c:pt>
                <c:pt idx="6930">
                  <c:v>70.099999999999994</c:v>
                </c:pt>
                <c:pt idx="6931">
                  <c:v>70</c:v>
                </c:pt>
                <c:pt idx="6932">
                  <c:v>69.8</c:v>
                </c:pt>
                <c:pt idx="6933">
                  <c:v>69.599999999999994</c:v>
                </c:pt>
                <c:pt idx="6934">
                  <c:v>69.599999999999994</c:v>
                </c:pt>
                <c:pt idx="6935">
                  <c:v>69.599999999999994</c:v>
                </c:pt>
                <c:pt idx="6936">
                  <c:v>69.400000000000006</c:v>
                </c:pt>
                <c:pt idx="6937">
                  <c:v>69.3</c:v>
                </c:pt>
                <c:pt idx="6938">
                  <c:v>69.3</c:v>
                </c:pt>
                <c:pt idx="6939">
                  <c:v>69.2</c:v>
                </c:pt>
                <c:pt idx="6940">
                  <c:v>68.900000000000006</c:v>
                </c:pt>
                <c:pt idx="6941">
                  <c:v>68.2</c:v>
                </c:pt>
                <c:pt idx="6942">
                  <c:v>66.599999999999994</c:v>
                </c:pt>
                <c:pt idx="6943">
                  <c:v>65.599999999999994</c:v>
                </c:pt>
                <c:pt idx="6944">
                  <c:v>63.6</c:v>
                </c:pt>
                <c:pt idx="6945">
                  <c:v>62.2</c:v>
                </c:pt>
                <c:pt idx="6946">
                  <c:v>61.5</c:v>
                </c:pt>
                <c:pt idx="6947">
                  <c:v>61.4</c:v>
                </c:pt>
                <c:pt idx="6948">
                  <c:v>61.4</c:v>
                </c:pt>
                <c:pt idx="6949">
                  <c:v>61.7</c:v>
                </c:pt>
                <c:pt idx="6950">
                  <c:v>63.2</c:v>
                </c:pt>
                <c:pt idx="6951">
                  <c:v>65.5</c:v>
                </c:pt>
                <c:pt idx="6952">
                  <c:v>67.7</c:v>
                </c:pt>
                <c:pt idx="6953">
                  <c:v>69.7</c:v>
                </c:pt>
                <c:pt idx="6954">
                  <c:v>70.8</c:v>
                </c:pt>
                <c:pt idx="6955">
                  <c:v>71.2</c:v>
                </c:pt>
                <c:pt idx="6956">
                  <c:v>71.599999999999994</c:v>
                </c:pt>
                <c:pt idx="6957">
                  <c:v>71.900000000000006</c:v>
                </c:pt>
                <c:pt idx="6958">
                  <c:v>72.2</c:v>
                </c:pt>
                <c:pt idx="6959">
                  <c:v>72.400000000000006</c:v>
                </c:pt>
                <c:pt idx="6960">
                  <c:v>72.400000000000006</c:v>
                </c:pt>
                <c:pt idx="6961">
                  <c:v>72.400000000000006</c:v>
                </c:pt>
                <c:pt idx="6962">
                  <c:v>72.400000000000006</c:v>
                </c:pt>
                <c:pt idx="6963">
                  <c:v>72.599999999999994</c:v>
                </c:pt>
                <c:pt idx="6964">
                  <c:v>72.599999999999994</c:v>
                </c:pt>
                <c:pt idx="6965">
                  <c:v>72.7</c:v>
                </c:pt>
                <c:pt idx="6966">
                  <c:v>72.7</c:v>
                </c:pt>
                <c:pt idx="6967">
                  <c:v>72.8</c:v>
                </c:pt>
                <c:pt idx="6968">
                  <c:v>72.900000000000006</c:v>
                </c:pt>
                <c:pt idx="6969">
                  <c:v>72.900000000000006</c:v>
                </c:pt>
                <c:pt idx="6970">
                  <c:v>72.900000000000006</c:v>
                </c:pt>
                <c:pt idx="6971">
                  <c:v>72.900000000000006</c:v>
                </c:pt>
                <c:pt idx="6972">
                  <c:v>73</c:v>
                </c:pt>
                <c:pt idx="6973">
                  <c:v>73.3</c:v>
                </c:pt>
                <c:pt idx="6974">
                  <c:v>73.5</c:v>
                </c:pt>
                <c:pt idx="6975">
                  <c:v>73.599999999999994</c:v>
                </c:pt>
                <c:pt idx="6976">
                  <c:v>73.7</c:v>
                </c:pt>
                <c:pt idx="6977">
                  <c:v>73.900000000000006</c:v>
                </c:pt>
                <c:pt idx="6978">
                  <c:v>74.2</c:v>
                </c:pt>
                <c:pt idx="6979">
                  <c:v>74.5</c:v>
                </c:pt>
                <c:pt idx="6980">
                  <c:v>74.7</c:v>
                </c:pt>
                <c:pt idx="6981">
                  <c:v>74.900000000000006</c:v>
                </c:pt>
                <c:pt idx="6982">
                  <c:v>75.3</c:v>
                </c:pt>
                <c:pt idx="6983">
                  <c:v>75.7</c:v>
                </c:pt>
                <c:pt idx="6984">
                  <c:v>76</c:v>
                </c:pt>
                <c:pt idx="6985">
                  <c:v>76.2</c:v>
                </c:pt>
                <c:pt idx="6986">
                  <c:v>76.400000000000006</c:v>
                </c:pt>
                <c:pt idx="6987">
                  <c:v>76.5</c:v>
                </c:pt>
                <c:pt idx="6988">
                  <c:v>76.8</c:v>
                </c:pt>
                <c:pt idx="6989">
                  <c:v>76.8</c:v>
                </c:pt>
                <c:pt idx="6990">
                  <c:v>76.7</c:v>
                </c:pt>
                <c:pt idx="6991">
                  <c:v>76.2</c:v>
                </c:pt>
                <c:pt idx="6992">
                  <c:v>76</c:v>
                </c:pt>
                <c:pt idx="6993">
                  <c:v>75.900000000000006</c:v>
                </c:pt>
                <c:pt idx="6994">
                  <c:v>75.8</c:v>
                </c:pt>
                <c:pt idx="6995">
                  <c:v>75.8</c:v>
                </c:pt>
                <c:pt idx="6996">
                  <c:v>75.900000000000006</c:v>
                </c:pt>
                <c:pt idx="6997">
                  <c:v>76.099999999999994</c:v>
                </c:pt>
                <c:pt idx="6998">
                  <c:v>76.400000000000006</c:v>
                </c:pt>
                <c:pt idx="6999">
                  <c:v>76.400000000000006</c:v>
                </c:pt>
                <c:pt idx="7000">
                  <c:v>76.3</c:v>
                </c:pt>
                <c:pt idx="7001">
                  <c:v>76.3</c:v>
                </c:pt>
                <c:pt idx="7002">
                  <c:v>76.2</c:v>
                </c:pt>
                <c:pt idx="7003">
                  <c:v>76.2</c:v>
                </c:pt>
                <c:pt idx="7004">
                  <c:v>76.400000000000006</c:v>
                </c:pt>
                <c:pt idx="7005">
                  <c:v>76.900000000000006</c:v>
                </c:pt>
                <c:pt idx="7006">
                  <c:v>77.5</c:v>
                </c:pt>
                <c:pt idx="7007">
                  <c:v>77.7</c:v>
                </c:pt>
                <c:pt idx="7008">
                  <c:v>77.7</c:v>
                </c:pt>
                <c:pt idx="7009">
                  <c:v>77.7</c:v>
                </c:pt>
                <c:pt idx="7010">
                  <c:v>77.400000000000006</c:v>
                </c:pt>
                <c:pt idx="7011">
                  <c:v>77</c:v>
                </c:pt>
                <c:pt idx="7012">
                  <c:v>76.7</c:v>
                </c:pt>
                <c:pt idx="7013">
                  <c:v>76.5</c:v>
                </c:pt>
                <c:pt idx="7014">
                  <c:v>76.3</c:v>
                </c:pt>
                <c:pt idx="7015">
                  <c:v>76.2</c:v>
                </c:pt>
                <c:pt idx="7016">
                  <c:v>76.099999999999994</c:v>
                </c:pt>
                <c:pt idx="7017">
                  <c:v>76</c:v>
                </c:pt>
                <c:pt idx="7018">
                  <c:v>75.900000000000006</c:v>
                </c:pt>
                <c:pt idx="7019">
                  <c:v>75.7</c:v>
                </c:pt>
                <c:pt idx="7020">
                  <c:v>75.3</c:v>
                </c:pt>
                <c:pt idx="7021">
                  <c:v>74.900000000000006</c:v>
                </c:pt>
                <c:pt idx="7022">
                  <c:v>74.8</c:v>
                </c:pt>
                <c:pt idx="7023">
                  <c:v>74.599999999999994</c:v>
                </c:pt>
                <c:pt idx="7024">
                  <c:v>74.3</c:v>
                </c:pt>
                <c:pt idx="7025">
                  <c:v>73.900000000000006</c:v>
                </c:pt>
                <c:pt idx="7026">
                  <c:v>73.8</c:v>
                </c:pt>
                <c:pt idx="7027">
                  <c:v>73.7</c:v>
                </c:pt>
                <c:pt idx="7028">
                  <c:v>73.400000000000006</c:v>
                </c:pt>
                <c:pt idx="7029">
                  <c:v>73.2</c:v>
                </c:pt>
                <c:pt idx="7030">
                  <c:v>73.099999999999994</c:v>
                </c:pt>
                <c:pt idx="7031">
                  <c:v>73</c:v>
                </c:pt>
                <c:pt idx="7032">
                  <c:v>72.7</c:v>
                </c:pt>
                <c:pt idx="7033">
                  <c:v>72.7</c:v>
                </c:pt>
                <c:pt idx="7034">
                  <c:v>72.7</c:v>
                </c:pt>
                <c:pt idx="7035">
                  <c:v>72.599999999999994</c:v>
                </c:pt>
                <c:pt idx="7036">
                  <c:v>72.5</c:v>
                </c:pt>
                <c:pt idx="7037">
                  <c:v>72.400000000000006</c:v>
                </c:pt>
                <c:pt idx="7038">
                  <c:v>72.2</c:v>
                </c:pt>
                <c:pt idx="7039">
                  <c:v>72.099999999999994</c:v>
                </c:pt>
                <c:pt idx="7040">
                  <c:v>72</c:v>
                </c:pt>
                <c:pt idx="7041">
                  <c:v>72</c:v>
                </c:pt>
                <c:pt idx="7042">
                  <c:v>71.900000000000006</c:v>
                </c:pt>
                <c:pt idx="7043">
                  <c:v>71.900000000000006</c:v>
                </c:pt>
                <c:pt idx="7044">
                  <c:v>71.8</c:v>
                </c:pt>
                <c:pt idx="7045">
                  <c:v>71.7</c:v>
                </c:pt>
                <c:pt idx="7046">
                  <c:v>71.7</c:v>
                </c:pt>
                <c:pt idx="7047">
                  <c:v>71.7</c:v>
                </c:pt>
                <c:pt idx="7048">
                  <c:v>71.599999999999994</c:v>
                </c:pt>
                <c:pt idx="7049">
                  <c:v>71.400000000000006</c:v>
                </c:pt>
                <c:pt idx="7050">
                  <c:v>71.3</c:v>
                </c:pt>
                <c:pt idx="7051">
                  <c:v>71.2</c:v>
                </c:pt>
                <c:pt idx="7052">
                  <c:v>71</c:v>
                </c:pt>
                <c:pt idx="7053">
                  <c:v>71.099999999999994</c:v>
                </c:pt>
                <c:pt idx="7054">
                  <c:v>71.2</c:v>
                </c:pt>
                <c:pt idx="7055">
                  <c:v>71</c:v>
                </c:pt>
                <c:pt idx="7056">
                  <c:v>70.900000000000006</c:v>
                </c:pt>
                <c:pt idx="7057">
                  <c:v>70.8</c:v>
                </c:pt>
                <c:pt idx="7058">
                  <c:v>70.7</c:v>
                </c:pt>
                <c:pt idx="7059">
                  <c:v>70.7</c:v>
                </c:pt>
                <c:pt idx="7060">
                  <c:v>70.900000000000006</c:v>
                </c:pt>
                <c:pt idx="7061">
                  <c:v>70.8</c:v>
                </c:pt>
                <c:pt idx="7062">
                  <c:v>70.7</c:v>
                </c:pt>
                <c:pt idx="7063">
                  <c:v>70.7</c:v>
                </c:pt>
                <c:pt idx="7064">
                  <c:v>70.7</c:v>
                </c:pt>
                <c:pt idx="7065">
                  <c:v>70.599999999999994</c:v>
                </c:pt>
                <c:pt idx="7066">
                  <c:v>70.5</c:v>
                </c:pt>
                <c:pt idx="7067">
                  <c:v>70.400000000000006</c:v>
                </c:pt>
                <c:pt idx="7068">
                  <c:v>70.3</c:v>
                </c:pt>
                <c:pt idx="7069">
                  <c:v>70.3</c:v>
                </c:pt>
                <c:pt idx="7070">
                  <c:v>70.2</c:v>
                </c:pt>
                <c:pt idx="7071">
                  <c:v>70.099999999999994</c:v>
                </c:pt>
                <c:pt idx="7072">
                  <c:v>70</c:v>
                </c:pt>
                <c:pt idx="7073">
                  <c:v>69.8</c:v>
                </c:pt>
                <c:pt idx="7074">
                  <c:v>69.599999999999994</c:v>
                </c:pt>
                <c:pt idx="7075">
                  <c:v>69.400000000000006</c:v>
                </c:pt>
                <c:pt idx="7076">
                  <c:v>69.3</c:v>
                </c:pt>
                <c:pt idx="7077">
                  <c:v>69.3</c:v>
                </c:pt>
                <c:pt idx="7078">
                  <c:v>69</c:v>
                </c:pt>
                <c:pt idx="7079">
                  <c:v>68.599999999999994</c:v>
                </c:pt>
                <c:pt idx="7080">
                  <c:v>68.400000000000006</c:v>
                </c:pt>
                <c:pt idx="7081">
                  <c:v>68.099999999999994</c:v>
                </c:pt>
                <c:pt idx="7082">
                  <c:v>68</c:v>
                </c:pt>
                <c:pt idx="7083">
                  <c:v>68</c:v>
                </c:pt>
                <c:pt idx="7084">
                  <c:v>67.8</c:v>
                </c:pt>
                <c:pt idx="7085">
                  <c:v>67.599999999999994</c:v>
                </c:pt>
                <c:pt idx="7086">
                  <c:v>67.400000000000006</c:v>
                </c:pt>
                <c:pt idx="7087">
                  <c:v>67.3</c:v>
                </c:pt>
                <c:pt idx="7088">
                  <c:v>67.3</c:v>
                </c:pt>
                <c:pt idx="7089">
                  <c:v>67.400000000000006</c:v>
                </c:pt>
                <c:pt idx="7090">
                  <c:v>67.5</c:v>
                </c:pt>
                <c:pt idx="7091">
                  <c:v>67.400000000000006</c:v>
                </c:pt>
                <c:pt idx="7092">
                  <c:v>67.5</c:v>
                </c:pt>
                <c:pt idx="7093">
                  <c:v>67.599999999999994</c:v>
                </c:pt>
                <c:pt idx="7094">
                  <c:v>67.8</c:v>
                </c:pt>
                <c:pt idx="7095">
                  <c:v>68</c:v>
                </c:pt>
                <c:pt idx="7096">
                  <c:v>68.099999999999994</c:v>
                </c:pt>
                <c:pt idx="7097">
                  <c:v>68</c:v>
                </c:pt>
                <c:pt idx="7098">
                  <c:v>67.599999999999994</c:v>
                </c:pt>
                <c:pt idx="7099">
                  <c:v>67.400000000000006</c:v>
                </c:pt>
                <c:pt idx="7100">
                  <c:v>67.400000000000006</c:v>
                </c:pt>
                <c:pt idx="7101">
                  <c:v>67.599999999999994</c:v>
                </c:pt>
                <c:pt idx="7102">
                  <c:v>67.599999999999994</c:v>
                </c:pt>
                <c:pt idx="7103">
                  <c:v>67.7</c:v>
                </c:pt>
                <c:pt idx="7104">
                  <c:v>67.599999999999994</c:v>
                </c:pt>
                <c:pt idx="7105">
                  <c:v>67.5</c:v>
                </c:pt>
                <c:pt idx="7106">
                  <c:v>67.5</c:v>
                </c:pt>
                <c:pt idx="7107">
                  <c:v>67.7</c:v>
                </c:pt>
                <c:pt idx="7108">
                  <c:v>68.099999999999994</c:v>
                </c:pt>
                <c:pt idx="7109">
                  <c:v>68.400000000000006</c:v>
                </c:pt>
                <c:pt idx="7110">
                  <c:v>68.5</c:v>
                </c:pt>
                <c:pt idx="7111">
                  <c:v>68.599999999999994</c:v>
                </c:pt>
                <c:pt idx="7112">
                  <c:v>68.3</c:v>
                </c:pt>
                <c:pt idx="7113">
                  <c:v>68.2</c:v>
                </c:pt>
                <c:pt idx="7114">
                  <c:v>68</c:v>
                </c:pt>
                <c:pt idx="7115">
                  <c:v>67.8</c:v>
                </c:pt>
                <c:pt idx="7116">
                  <c:v>67.8</c:v>
                </c:pt>
                <c:pt idx="7117">
                  <c:v>67.7</c:v>
                </c:pt>
                <c:pt idx="7118">
                  <c:v>67.599999999999994</c:v>
                </c:pt>
                <c:pt idx="7119">
                  <c:v>67.3</c:v>
                </c:pt>
                <c:pt idx="7120">
                  <c:v>67.099999999999994</c:v>
                </c:pt>
                <c:pt idx="7121">
                  <c:v>67.099999999999994</c:v>
                </c:pt>
                <c:pt idx="7122">
                  <c:v>67.400000000000006</c:v>
                </c:pt>
                <c:pt idx="7123">
                  <c:v>67.8</c:v>
                </c:pt>
                <c:pt idx="7124">
                  <c:v>68.099999999999994</c:v>
                </c:pt>
                <c:pt idx="7125">
                  <c:v>68.400000000000006</c:v>
                </c:pt>
                <c:pt idx="7126">
                  <c:v>68.599999999999994</c:v>
                </c:pt>
                <c:pt idx="7127">
                  <c:v>68.5</c:v>
                </c:pt>
                <c:pt idx="7128">
                  <c:v>68.599999999999994</c:v>
                </c:pt>
                <c:pt idx="7129">
                  <c:v>68.8</c:v>
                </c:pt>
                <c:pt idx="7130">
                  <c:v>68.900000000000006</c:v>
                </c:pt>
                <c:pt idx="7131">
                  <c:v>68.8</c:v>
                </c:pt>
                <c:pt idx="7132">
                  <c:v>68.8</c:v>
                </c:pt>
                <c:pt idx="7133">
                  <c:v>68.900000000000006</c:v>
                </c:pt>
                <c:pt idx="7134">
                  <c:v>68.900000000000006</c:v>
                </c:pt>
                <c:pt idx="7135">
                  <c:v>68.8</c:v>
                </c:pt>
                <c:pt idx="7136">
                  <c:v>68.599999999999994</c:v>
                </c:pt>
                <c:pt idx="7137">
                  <c:v>68.5</c:v>
                </c:pt>
                <c:pt idx="7138">
                  <c:v>68.5</c:v>
                </c:pt>
                <c:pt idx="7139">
                  <c:v>68.3</c:v>
                </c:pt>
                <c:pt idx="7140">
                  <c:v>68.099999999999994</c:v>
                </c:pt>
                <c:pt idx="7141">
                  <c:v>68.099999999999994</c:v>
                </c:pt>
                <c:pt idx="7142">
                  <c:v>68</c:v>
                </c:pt>
                <c:pt idx="7143">
                  <c:v>67.900000000000006</c:v>
                </c:pt>
                <c:pt idx="7144">
                  <c:v>67.400000000000006</c:v>
                </c:pt>
                <c:pt idx="7145">
                  <c:v>67</c:v>
                </c:pt>
                <c:pt idx="7146">
                  <c:v>66.599999999999994</c:v>
                </c:pt>
                <c:pt idx="7147">
                  <c:v>66.099999999999994</c:v>
                </c:pt>
                <c:pt idx="7148">
                  <c:v>65.599999999999994</c:v>
                </c:pt>
                <c:pt idx="7149">
                  <c:v>65.400000000000006</c:v>
                </c:pt>
                <c:pt idx="7150">
                  <c:v>65.2</c:v>
                </c:pt>
                <c:pt idx="7151">
                  <c:v>65</c:v>
                </c:pt>
                <c:pt idx="7152">
                  <c:v>64.7</c:v>
                </c:pt>
                <c:pt idx="7153">
                  <c:v>64.3</c:v>
                </c:pt>
                <c:pt idx="7154">
                  <c:v>63.8</c:v>
                </c:pt>
                <c:pt idx="7155">
                  <c:v>63.6</c:v>
                </c:pt>
                <c:pt idx="7156">
                  <c:v>63.7</c:v>
                </c:pt>
                <c:pt idx="7157">
                  <c:v>63.9</c:v>
                </c:pt>
                <c:pt idx="7158">
                  <c:v>63.8</c:v>
                </c:pt>
                <c:pt idx="7159">
                  <c:v>63.7</c:v>
                </c:pt>
                <c:pt idx="7160">
                  <c:v>63.6</c:v>
                </c:pt>
                <c:pt idx="7161">
                  <c:v>63.4</c:v>
                </c:pt>
                <c:pt idx="7162">
                  <c:v>63.3</c:v>
                </c:pt>
                <c:pt idx="7163">
                  <c:v>63</c:v>
                </c:pt>
                <c:pt idx="7164">
                  <c:v>62.9</c:v>
                </c:pt>
                <c:pt idx="7165">
                  <c:v>63.1</c:v>
                </c:pt>
                <c:pt idx="7166">
                  <c:v>63.1</c:v>
                </c:pt>
                <c:pt idx="7167">
                  <c:v>62.8</c:v>
                </c:pt>
                <c:pt idx="7168">
                  <c:v>62.4</c:v>
                </c:pt>
                <c:pt idx="7169">
                  <c:v>62.2</c:v>
                </c:pt>
                <c:pt idx="7170">
                  <c:v>62.2</c:v>
                </c:pt>
                <c:pt idx="7171">
                  <c:v>62.1</c:v>
                </c:pt>
                <c:pt idx="7172">
                  <c:v>61.8</c:v>
                </c:pt>
                <c:pt idx="7173">
                  <c:v>61.6</c:v>
                </c:pt>
                <c:pt idx="7174">
                  <c:v>61.3</c:v>
                </c:pt>
                <c:pt idx="7175">
                  <c:v>60.8</c:v>
                </c:pt>
                <c:pt idx="7176">
                  <c:v>60.3</c:v>
                </c:pt>
                <c:pt idx="7177">
                  <c:v>59.8</c:v>
                </c:pt>
                <c:pt idx="7178">
                  <c:v>59.6</c:v>
                </c:pt>
                <c:pt idx="7179">
                  <c:v>59.5</c:v>
                </c:pt>
                <c:pt idx="7180">
                  <c:v>59.3</c:v>
                </c:pt>
                <c:pt idx="7181">
                  <c:v>59</c:v>
                </c:pt>
                <c:pt idx="7182">
                  <c:v>58.7</c:v>
                </c:pt>
                <c:pt idx="7183">
                  <c:v>58.7</c:v>
                </c:pt>
                <c:pt idx="7184">
                  <c:v>59</c:v>
                </c:pt>
                <c:pt idx="7185">
                  <c:v>59.2</c:v>
                </c:pt>
                <c:pt idx="7186">
                  <c:v>59</c:v>
                </c:pt>
                <c:pt idx="7187">
                  <c:v>58.7</c:v>
                </c:pt>
                <c:pt idx="7188">
                  <c:v>58.7</c:v>
                </c:pt>
                <c:pt idx="7189">
                  <c:v>58.9</c:v>
                </c:pt>
                <c:pt idx="7190">
                  <c:v>58.9</c:v>
                </c:pt>
                <c:pt idx="7191">
                  <c:v>58.8</c:v>
                </c:pt>
                <c:pt idx="7192">
                  <c:v>58.9</c:v>
                </c:pt>
                <c:pt idx="7193">
                  <c:v>59</c:v>
                </c:pt>
                <c:pt idx="7194">
                  <c:v>59.1</c:v>
                </c:pt>
                <c:pt idx="7195">
                  <c:v>59.2</c:v>
                </c:pt>
                <c:pt idx="7196">
                  <c:v>59.2</c:v>
                </c:pt>
                <c:pt idx="7197">
                  <c:v>59.3</c:v>
                </c:pt>
                <c:pt idx="7198">
                  <c:v>59.4</c:v>
                </c:pt>
                <c:pt idx="7199">
                  <c:v>59.6</c:v>
                </c:pt>
                <c:pt idx="7200">
                  <c:v>59.6</c:v>
                </c:pt>
                <c:pt idx="7201">
                  <c:v>59.6</c:v>
                </c:pt>
                <c:pt idx="7202">
                  <c:v>59.7</c:v>
                </c:pt>
                <c:pt idx="7203">
                  <c:v>59.9</c:v>
                </c:pt>
                <c:pt idx="7204">
                  <c:v>60.2</c:v>
                </c:pt>
                <c:pt idx="7205">
                  <c:v>60.6</c:v>
                </c:pt>
                <c:pt idx="7206">
                  <c:v>60.9</c:v>
                </c:pt>
                <c:pt idx="7207">
                  <c:v>61.2</c:v>
                </c:pt>
                <c:pt idx="7208">
                  <c:v>61.2</c:v>
                </c:pt>
                <c:pt idx="7209">
                  <c:v>61.1</c:v>
                </c:pt>
                <c:pt idx="7210">
                  <c:v>61.3</c:v>
                </c:pt>
                <c:pt idx="7211">
                  <c:v>61.5</c:v>
                </c:pt>
                <c:pt idx="7212">
                  <c:v>61.4</c:v>
                </c:pt>
                <c:pt idx="7213">
                  <c:v>61.3</c:v>
                </c:pt>
                <c:pt idx="7214">
                  <c:v>61.2</c:v>
                </c:pt>
                <c:pt idx="7215">
                  <c:v>61.1</c:v>
                </c:pt>
                <c:pt idx="7216">
                  <c:v>60.9</c:v>
                </c:pt>
                <c:pt idx="7217">
                  <c:v>61</c:v>
                </c:pt>
                <c:pt idx="7218">
                  <c:v>60.8</c:v>
                </c:pt>
                <c:pt idx="7219">
                  <c:v>60.6</c:v>
                </c:pt>
                <c:pt idx="7220">
                  <c:v>60.4</c:v>
                </c:pt>
                <c:pt idx="7221">
                  <c:v>60.3</c:v>
                </c:pt>
                <c:pt idx="7222">
                  <c:v>60.5</c:v>
                </c:pt>
                <c:pt idx="7223">
                  <c:v>60.6</c:v>
                </c:pt>
                <c:pt idx="7224">
                  <c:v>60.7</c:v>
                </c:pt>
                <c:pt idx="7225">
                  <c:v>60.8</c:v>
                </c:pt>
                <c:pt idx="7226">
                  <c:v>60.8</c:v>
                </c:pt>
                <c:pt idx="7227">
                  <c:v>60.9</c:v>
                </c:pt>
                <c:pt idx="7228">
                  <c:v>60.9</c:v>
                </c:pt>
                <c:pt idx="7229">
                  <c:v>61</c:v>
                </c:pt>
                <c:pt idx="7230">
                  <c:v>61.1</c:v>
                </c:pt>
                <c:pt idx="7231">
                  <c:v>61</c:v>
                </c:pt>
                <c:pt idx="7232">
                  <c:v>60.9</c:v>
                </c:pt>
                <c:pt idx="7233">
                  <c:v>60.7</c:v>
                </c:pt>
                <c:pt idx="7234">
                  <c:v>60.7</c:v>
                </c:pt>
                <c:pt idx="7235">
                  <c:v>60.9</c:v>
                </c:pt>
                <c:pt idx="7236">
                  <c:v>61</c:v>
                </c:pt>
                <c:pt idx="7237">
                  <c:v>61.3</c:v>
                </c:pt>
                <c:pt idx="7238">
                  <c:v>61.7</c:v>
                </c:pt>
                <c:pt idx="7239">
                  <c:v>61.8</c:v>
                </c:pt>
                <c:pt idx="7240">
                  <c:v>62.1</c:v>
                </c:pt>
                <c:pt idx="7241">
                  <c:v>62.4</c:v>
                </c:pt>
                <c:pt idx="7242">
                  <c:v>62.6</c:v>
                </c:pt>
                <c:pt idx="7243">
                  <c:v>62.5</c:v>
                </c:pt>
                <c:pt idx="7244">
                  <c:v>62.3</c:v>
                </c:pt>
                <c:pt idx="7245">
                  <c:v>62</c:v>
                </c:pt>
                <c:pt idx="7246">
                  <c:v>61.8</c:v>
                </c:pt>
                <c:pt idx="7247">
                  <c:v>61.9</c:v>
                </c:pt>
                <c:pt idx="7248">
                  <c:v>62</c:v>
                </c:pt>
                <c:pt idx="7249">
                  <c:v>62.1</c:v>
                </c:pt>
                <c:pt idx="7250">
                  <c:v>62</c:v>
                </c:pt>
                <c:pt idx="7251">
                  <c:v>62</c:v>
                </c:pt>
                <c:pt idx="7252">
                  <c:v>62.1</c:v>
                </c:pt>
                <c:pt idx="7253">
                  <c:v>62.2</c:v>
                </c:pt>
                <c:pt idx="7254">
                  <c:v>62.2</c:v>
                </c:pt>
                <c:pt idx="7255">
                  <c:v>62.1</c:v>
                </c:pt>
                <c:pt idx="7256">
                  <c:v>62.1</c:v>
                </c:pt>
                <c:pt idx="7257">
                  <c:v>61.8</c:v>
                </c:pt>
                <c:pt idx="7258">
                  <c:v>61.4</c:v>
                </c:pt>
                <c:pt idx="7259">
                  <c:v>61.1</c:v>
                </c:pt>
                <c:pt idx="7260">
                  <c:v>60.7</c:v>
                </c:pt>
                <c:pt idx="7261">
                  <c:v>60.4</c:v>
                </c:pt>
                <c:pt idx="7262">
                  <c:v>60.1</c:v>
                </c:pt>
                <c:pt idx="7263">
                  <c:v>59.8</c:v>
                </c:pt>
                <c:pt idx="7264">
                  <c:v>59.5</c:v>
                </c:pt>
                <c:pt idx="7265">
                  <c:v>59.3</c:v>
                </c:pt>
                <c:pt idx="7266">
                  <c:v>59.2</c:v>
                </c:pt>
                <c:pt idx="7267">
                  <c:v>59.2</c:v>
                </c:pt>
                <c:pt idx="7268">
                  <c:v>59.5</c:v>
                </c:pt>
                <c:pt idx="7269">
                  <c:v>59.7</c:v>
                </c:pt>
                <c:pt idx="7270">
                  <c:v>60.1</c:v>
                </c:pt>
                <c:pt idx="7271">
                  <c:v>60.2</c:v>
                </c:pt>
                <c:pt idx="7272">
                  <c:v>59.8</c:v>
                </c:pt>
                <c:pt idx="7273">
                  <c:v>59.5</c:v>
                </c:pt>
                <c:pt idx="7274">
                  <c:v>59.7</c:v>
                </c:pt>
                <c:pt idx="7275">
                  <c:v>59.7</c:v>
                </c:pt>
                <c:pt idx="7276">
                  <c:v>59.6</c:v>
                </c:pt>
                <c:pt idx="7277">
                  <c:v>59.7</c:v>
                </c:pt>
                <c:pt idx="7278">
                  <c:v>59.8</c:v>
                </c:pt>
                <c:pt idx="7279">
                  <c:v>59.8</c:v>
                </c:pt>
                <c:pt idx="7280">
                  <c:v>59.7</c:v>
                </c:pt>
                <c:pt idx="7281">
                  <c:v>59.5</c:v>
                </c:pt>
                <c:pt idx="7282">
                  <c:v>59.4</c:v>
                </c:pt>
                <c:pt idx="7283">
                  <c:v>59.4</c:v>
                </c:pt>
                <c:pt idx="7284">
                  <c:v>59.4</c:v>
                </c:pt>
                <c:pt idx="7285">
                  <c:v>59.3</c:v>
                </c:pt>
                <c:pt idx="7286">
                  <c:v>59.2</c:v>
                </c:pt>
                <c:pt idx="7287">
                  <c:v>59.2</c:v>
                </c:pt>
                <c:pt idx="7288">
                  <c:v>59.2</c:v>
                </c:pt>
                <c:pt idx="7289">
                  <c:v>59.1</c:v>
                </c:pt>
                <c:pt idx="7290">
                  <c:v>59</c:v>
                </c:pt>
                <c:pt idx="7291">
                  <c:v>59</c:v>
                </c:pt>
                <c:pt idx="7292">
                  <c:v>59</c:v>
                </c:pt>
                <c:pt idx="7293">
                  <c:v>58.9</c:v>
                </c:pt>
                <c:pt idx="7294">
                  <c:v>58.7</c:v>
                </c:pt>
                <c:pt idx="7295">
                  <c:v>58.7</c:v>
                </c:pt>
                <c:pt idx="7296">
                  <c:v>58.7</c:v>
                </c:pt>
                <c:pt idx="7297">
                  <c:v>58.7</c:v>
                </c:pt>
                <c:pt idx="7298">
                  <c:v>58.6</c:v>
                </c:pt>
                <c:pt idx="7299">
                  <c:v>58.5</c:v>
                </c:pt>
                <c:pt idx="7300">
                  <c:v>58.4</c:v>
                </c:pt>
                <c:pt idx="7301">
                  <c:v>58.4</c:v>
                </c:pt>
                <c:pt idx="7302">
                  <c:v>58.4</c:v>
                </c:pt>
                <c:pt idx="7303">
                  <c:v>58.4</c:v>
                </c:pt>
                <c:pt idx="7304">
                  <c:v>58.4</c:v>
                </c:pt>
                <c:pt idx="7305">
                  <c:v>58.6</c:v>
                </c:pt>
                <c:pt idx="7306">
                  <c:v>58.8</c:v>
                </c:pt>
                <c:pt idx="7307">
                  <c:v>58.6</c:v>
                </c:pt>
                <c:pt idx="7308">
                  <c:v>58.4</c:v>
                </c:pt>
                <c:pt idx="7309">
                  <c:v>58.3</c:v>
                </c:pt>
                <c:pt idx="7310">
                  <c:v>58.3</c:v>
                </c:pt>
                <c:pt idx="7311">
                  <c:v>58.4</c:v>
                </c:pt>
                <c:pt idx="7312">
                  <c:v>58.3</c:v>
                </c:pt>
                <c:pt idx="7313">
                  <c:v>58.2</c:v>
                </c:pt>
                <c:pt idx="7314">
                  <c:v>58.8</c:v>
                </c:pt>
                <c:pt idx="7315">
                  <c:v>58.9</c:v>
                </c:pt>
                <c:pt idx="7316">
                  <c:v>58.8</c:v>
                </c:pt>
                <c:pt idx="7317">
                  <c:v>58.4</c:v>
                </c:pt>
                <c:pt idx="7318">
                  <c:v>57.8</c:v>
                </c:pt>
                <c:pt idx="7319">
                  <c:v>57.6</c:v>
                </c:pt>
                <c:pt idx="7320">
                  <c:v>58</c:v>
                </c:pt>
                <c:pt idx="7321">
                  <c:v>58</c:v>
                </c:pt>
                <c:pt idx="7322">
                  <c:v>57.1</c:v>
                </c:pt>
                <c:pt idx="7323">
                  <c:v>56.8</c:v>
                </c:pt>
                <c:pt idx="7324">
                  <c:v>57.1</c:v>
                </c:pt>
                <c:pt idx="7325">
                  <c:v>57.7</c:v>
                </c:pt>
                <c:pt idx="7326">
                  <c:v>57.4</c:v>
                </c:pt>
                <c:pt idx="7327">
                  <c:v>56.9</c:v>
                </c:pt>
                <c:pt idx="7328">
                  <c:v>56.6</c:v>
                </c:pt>
                <c:pt idx="7329">
                  <c:v>56.6</c:v>
                </c:pt>
                <c:pt idx="7330">
                  <c:v>56.7</c:v>
                </c:pt>
                <c:pt idx="7331">
                  <c:v>56.3</c:v>
                </c:pt>
                <c:pt idx="7332">
                  <c:v>56.5</c:v>
                </c:pt>
                <c:pt idx="7333">
                  <c:v>56.8</c:v>
                </c:pt>
                <c:pt idx="7334">
                  <c:v>57.2</c:v>
                </c:pt>
                <c:pt idx="7335">
                  <c:v>57.1</c:v>
                </c:pt>
                <c:pt idx="7336">
                  <c:v>56.8</c:v>
                </c:pt>
                <c:pt idx="7337">
                  <c:v>56.8</c:v>
                </c:pt>
                <c:pt idx="7338">
                  <c:v>57</c:v>
                </c:pt>
                <c:pt idx="7339">
                  <c:v>56.9</c:v>
                </c:pt>
                <c:pt idx="7340">
                  <c:v>56.8</c:v>
                </c:pt>
                <c:pt idx="7341">
                  <c:v>56.6</c:v>
                </c:pt>
                <c:pt idx="7342">
                  <c:v>56.6</c:v>
                </c:pt>
                <c:pt idx="7343">
                  <c:v>56.5</c:v>
                </c:pt>
                <c:pt idx="7344">
                  <c:v>56.4</c:v>
                </c:pt>
                <c:pt idx="7345">
                  <c:v>56.3</c:v>
                </c:pt>
                <c:pt idx="7346">
                  <c:v>56.3</c:v>
                </c:pt>
                <c:pt idx="7347">
                  <c:v>56</c:v>
                </c:pt>
                <c:pt idx="7348">
                  <c:v>55.7</c:v>
                </c:pt>
                <c:pt idx="7349">
                  <c:v>55.7</c:v>
                </c:pt>
                <c:pt idx="7350">
                  <c:v>55.7</c:v>
                </c:pt>
                <c:pt idx="7351">
                  <c:v>56.1</c:v>
                </c:pt>
                <c:pt idx="7352">
                  <c:v>56.5</c:v>
                </c:pt>
                <c:pt idx="7353">
                  <c:v>56.9</c:v>
                </c:pt>
                <c:pt idx="7354">
                  <c:v>57.2</c:v>
                </c:pt>
                <c:pt idx="7355">
                  <c:v>57.5</c:v>
                </c:pt>
                <c:pt idx="7356">
                  <c:v>57.8</c:v>
                </c:pt>
                <c:pt idx="7357">
                  <c:v>58.1</c:v>
                </c:pt>
                <c:pt idx="7358">
                  <c:v>58.4</c:v>
                </c:pt>
                <c:pt idx="7359">
                  <c:v>58.6</c:v>
                </c:pt>
                <c:pt idx="7360">
                  <c:v>58.8</c:v>
                </c:pt>
                <c:pt idx="7361">
                  <c:v>58.8</c:v>
                </c:pt>
                <c:pt idx="7362">
                  <c:v>59</c:v>
                </c:pt>
                <c:pt idx="7363">
                  <c:v>59.2</c:v>
                </c:pt>
                <c:pt idx="7364">
                  <c:v>59.2</c:v>
                </c:pt>
                <c:pt idx="7365">
                  <c:v>59.1</c:v>
                </c:pt>
                <c:pt idx="7366">
                  <c:v>59.1</c:v>
                </c:pt>
                <c:pt idx="7367">
                  <c:v>58.9</c:v>
                </c:pt>
                <c:pt idx="7368">
                  <c:v>59</c:v>
                </c:pt>
                <c:pt idx="7369">
                  <c:v>59.1</c:v>
                </c:pt>
                <c:pt idx="7370">
                  <c:v>59.1</c:v>
                </c:pt>
                <c:pt idx="7371">
                  <c:v>59.2</c:v>
                </c:pt>
                <c:pt idx="7372">
                  <c:v>59.4</c:v>
                </c:pt>
                <c:pt idx="7373">
                  <c:v>59.4</c:v>
                </c:pt>
                <c:pt idx="7374">
                  <c:v>59.6</c:v>
                </c:pt>
                <c:pt idx="7375">
                  <c:v>60</c:v>
                </c:pt>
                <c:pt idx="7376">
                  <c:v>60.2</c:v>
                </c:pt>
                <c:pt idx="7377">
                  <c:v>60.2</c:v>
                </c:pt>
                <c:pt idx="7378">
                  <c:v>60.4</c:v>
                </c:pt>
                <c:pt idx="7379">
                  <c:v>60.4</c:v>
                </c:pt>
                <c:pt idx="7380">
                  <c:v>60.2</c:v>
                </c:pt>
                <c:pt idx="7381">
                  <c:v>59.8</c:v>
                </c:pt>
                <c:pt idx="7382">
                  <c:v>59.7</c:v>
                </c:pt>
                <c:pt idx="7383">
                  <c:v>59.9</c:v>
                </c:pt>
                <c:pt idx="7384">
                  <c:v>60.1</c:v>
                </c:pt>
                <c:pt idx="7385">
                  <c:v>60</c:v>
                </c:pt>
                <c:pt idx="7386">
                  <c:v>60.1</c:v>
                </c:pt>
                <c:pt idx="7387">
                  <c:v>60</c:v>
                </c:pt>
                <c:pt idx="7388">
                  <c:v>59.9</c:v>
                </c:pt>
                <c:pt idx="7389">
                  <c:v>60</c:v>
                </c:pt>
                <c:pt idx="7390">
                  <c:v>60.1</c:v>
                </c:pt>
                <c:pt idx="7391">
                  <c:v>60.1</c:v>
                </c:pt>
                <c:pt idx="7392">
                  <c:v>60.1</c:v>
                </c:pt>
                <c:pt idx="7393">
                  <c:v>60.2</c:v>
                </c:pt>
                <c:pt idx="7394">
                  <c:v>60.3</c:v>
                </c:pt>
                <c:pt idx="7395">
                  <c:v>60.3</c:v>
                </c:pt>
                <c:pt idx="7396">
                  <c:v>60.3</c:v>
                </c:pt>
                <c:pt idx="7397">
                  <c:v>60.3</c:v>
                </c:pt>
                <c:pt idx="7398">
                  <c:v>60.4</c:v>
                </c:pt>
                <c:pt idx="7399">
                  <c:v>60.5</c:v>
                </c:pt>
                <c:pt idx="7400">
                  <c:v>60.5</c:v>
                </c:pt>
                <c:pt idx="7401">
                  <c:v>60.6</c:v>
                </c:pt>
                <c:pt idx="7402">
                  <c:v>60.7</c:v>
                </c:pt>
                <c:pt idx="7403">
                  <c:v>60.6</c:v>
                </c:pt>
                <c:pt idx="7404">
                  <c:v>60.5</c:v>
                </c:pt>
                <c:pt idx="7405">
                  <c:v>60.3</c:v>
                </c:pt>
                <c:pt idx="7406">
                  <c:v>60.2</c:v>
                </c:pt>
                <c:pt idx="7407">
                  <c:v>60.1</c:v>
                </c:pt>
                <c:pt idx="7408">
                  <c:v>59.9</c:v>
                </c:pt>
                <c:pt idx="7409">
                  <c:v>59.8</c:v>
                </c:pt>
                <c:pt idx="7410">
                  <c:v>59.6</c:v>
                </c:pt>
                <c:pt idx="7411">
                  <c:v>59.4</c:v>
                </c:pt>
                <c:pt idx="7412">
                  <c:v>59.4</c:v>
                </c:pt>
                <c:pt idx="7413">
                  <c:v>59.4</c:v>
                </c:pt>
                <c:pt idx="7414">
                  <c:v>59.4</c:v>
                </c:pt>
                <c:pt idx="7415">
                  <c:v>59.4</c:v>
                </c:pt>
                <c:pt idx="7416">
                  <c:v>59.5</c:v>
                </c:pt>
                <c:pt idx="7417">
                  <c:v>59.5</c:v>
                </c:pt>
                <c:pt idx="7418">
                  <c:v>59.3</c:v>
                </c:pt>
                <c:pt idx="7419">
                  <c:v>59.2</c:v>
                </c:pt>
                <c:pt idx="7420">
                  <c:v>59.2</c:v>
                </c:pt>
                <c:pt idx="7421">
                  <c:v>59.3</c:v>
                </c:pt>
                <c:pt idx="7422">
                  <c:v>59.5</c:v>
                </c:pt>
                <c:pt idx="7423">
                  <c:v>59.5</c:v>
                </c:pt>
                <c:pt idx="7424">
                  <c:v>59.5</c:v>
                </c:pt>
                <c:pt idx="7425">
                  <c:v>59.6</c:v>
                </c:pt>
                <c:pt idx="7426">
                  <c:v>59.7</c:v>
                </c:pt>
                <c:pt idx="7427">
                  <c:v>59.8</c:v>
                </c:pt>
                <c:pt idx="7428">
                  <c:v>59.6</c:v>
                </c:pt>
                <c:pt idx="7429">
                  <c:v>59.5</c:v>
                </c:pt>
                <c:pt idx="7430">
                  <c:v>59.6</c:v>
                </c:pt>
                <c:pt idx="7431">
                  <c:v>59.8</c:v>
                </c:pt>
                <c:pt idx="7432">
                  <c:v>59.7</c:v>
                </c:pt>
                <c:pt idx="7433">
                  <c:v>59.4</c:v>
                </c:pt>
                <c:pt idx="7434">
                  <c:v>59.3</c:v>
                </c:pt>
                <c:pt idx="7435">
                  <c:v>59.2</c:v>
                </c:pt>
                <c:pt idx="7436">
                  <c:v>59.1</c:v>
                </c:pt>
                <c:pt idx="7437">
                  <c:v>59.1</c:v>
                </c:pt>
                <c:pt idx="7438">
                  <c:v>59.1</c:v>
                </c:pt>
                <c:pt idx="7439">
                  <c:v>59.1</c:v>
                </c:pt>
                <c:pt idx="7440">
                  <c:v>59</c:v>
                </c:pt>
                <c:pt idx="7441">
                  <c:v>59</c:v>
                </c:pt>
                <c:pt idx="7442">
                  <c:v>59</c:v>
                </c:pt>
                <c:pt idx="7443">
                  <c:v>59</c:v>
                </c:pt>
                <c:pt idx="7444">
                  <c:v>59</c:v>
                </c:pt>
                <c:pt idx="7445">
                  <c:v>59.1</c:v>
                </c:pt>
                <c:pt idx="7446">
                  <c:v>59.5</c:v>
                </c:pt>
                <c:pt idx="7447">
                  <c:v>59.8</c:v>
                </c:pt>
                <c:pt idx="7448">
                  <c:v>60.1</c:v>
                </c:pt>
                <c:pt idx="7449">
                  <c:v>60.4</c:v>
                </c:pt>
                <c:pt idx="7450">
                  <c:v>60.4</c:v>
                </c:pt>
                <c:pt idx="7451">
                  <c:v>60.4</c:v>
                </c:pt>
                <c:pt idx="7452">
                  <c:v>60.4</c:v>
                </c:pt>
                <c:pt idx="7453">
                  <c:v>60.4</c:v>
                </c:pt>
                <c:pt idx="7454">
                  <c:v>60.5</c:v>
                </c:pt>
                <c:pt idx="7455">
                  <c:v>60.7</c:v>
                </c:pt>
                <c:pt idx="7456">
                  <c:v>60.7</c:v>
                </c:pt>
                <c:pt idx="7457">
                  <c:v>60.6</c:v>
                </c:pt>
                <c:pt idx="7458">
                  <c:v>60.6</c:v>
                </c:pt>
                <c:pt idx="7459">
                  <c:v>60.7</c:v>
                </c:pt>
                <c:pt idx="7460">
                  <c:v>60.9</c:v>
                </c:pt>
                <c:pt idx="7461">
                  <c:v>60.9</c:v>
                </c:pt>
                <c:pt idx="7462">
                  <c:v>60.6</c:v>
                </c:pt>
                <c:pt idx="7463">
                  <c:v>60.3</c:v>
                </c:pt>
                <c:pt idx="7464">
                  <c:v>59.9</c:v>
                </c:pt>
                <c:pt idx="7465">
                  <c:v>59.7</c:v>
                </c:pt>
                <c:pt idx="7466">
                  <c:v>59.6</c:v>
                </c:pt>
                <c:pt idx="7467">
                  <c:v>59.5</c:v>
                </c:pt>
                <c:pt idx="7468">
                  <c:v>59.5</c:v>
                </c:pt>
                <c:pt idx="7469">
                  <c:v>59.5</c:v>
                </c:pt>
                <c:pt idx="7470">
                  <c:v>59.6</c:v>
                </c:pt>
                <c:pt idx="7471">
                  <c:v>59.7</c:v>
                </c:pt>
                <c:pt idx="7472">
                  <c:v>59.8</c:v>
                </c:pt>
                <c:pt idx="7473">
                  <c:v>59.7</c:v>
                </c:pt>
                <c:pt idx="7474">
                  <c:v>59.4</c:v>
                </c:pt>
                <c:pt idx="7475">
                  <c:v>59.2</c:v>
                </c:pt>
                <c:pt idx="7476">
                  <c:v>58.9</c:v>
                </c:pt>
                <c:pt idx="7477">
                  <c:v>58.7</c:v>
                </c:pt>
                <c:pt idx="7478">
                  <c:v>58.4</c:v>
                </c:pt>
                <c:pt idx="7479">
                  <c:v>58.2</c:v>
                </c:pt>
                <c:pt idx="7480">
                  <c:v>58.3</c:v>
                </c:pt>
                <c:pt idx="7481">
                  <c:v>58.6</c:v>
                </c:pt>
                <c:pt idx="7482">
                  <c:v>58.6</c:v>
                </c:pt>
                <c:pt idx="7483">
                  <c:v>58.5</c:v>
                </c:pt>
                <c:pt idx="7484">
                  <c:v>58.5</c:v>
                </c:pt>
                <c:pt idx="7485">
                  <c:v>58.5</c:v>
                </c:pt>
                <c:pt idx="7486">
                  <c:v>58.8</c:v>
                </c:pt>
                <c:pt idx="7487">
                  <c:v>59</c:v>
                </c:pt>
                <c:pt idx="7488">
                  <c:v>59.1</c:v>
                </c:pt>
                <c:pt idx="7489">
                  <c:v>59</c:v>
                </c:pt>
                <c:pt idx="7490">
                  <c:v>58.8</c:v>
                </c:pt>
                <c:pt idx="7491">
                  <c:v>58.7</c:v>
                </c:pt>
                <c:pt idx="7492">
                  <c:v>58.5</c:v>
                </c:pt>
                <c:pt idx="7493">
                  <c:v>58.1</c:v>
                </c:pt>
                <c:pt idx="7494">
                  <c:v>57.9</c:v>
                </c:pt>
                <c:pt idx="7495">
                  <c:v>57.9</c:v>
                </c:pt>
                <c:pt idx="7496">
                  <c:v>58</c:v>
                </c:pt>
                <c:pt idx="7497">
                  <c:v>57.9</c:v>
                </c:pt>
                <c:pt idx="7498">
                  <c:v>57.8</c:v>
                </c:pt>
                <c:pt idx="7499">
                  <c:v>57.7</c:v>
                </c:pt>
                <c:pt idx="7500">
                  <c:v>57.8</c:v>
                </c:pt>
                <c:pt idx="7501">
                  <c:v>57.9</c:v>
                </c:pt>
                <c:pt idx="7502">
                  <c:v>57.8</c:v>
                </c:pt>
                <c:pt idx="7503">
                  <c:v>57.7</c:v>
                </c:pt>
                <c:pt idx="7504">
                  <c:v>57.6</c:v>
                </c:pt>
                <c:pt idx="7505">
                  <c:v>57.7</c:v>
                </c:pt>
                <c:pt idx="7506">
                  <c:v>57.6</c:v>
                </c:pt>
                <c:pt idx="7507">
                  <c:v>57.5</c:v>
                </c:pt>
                <c:pt idx="7508">
                  <c:v>57.5</c:v>
                </c:pt>
                <c:pt idx="7509">
                  <c:v>57.6</c:v>
                </c:pt>
                <c:pt idx="7510">
                  <c:v>57.7</c:v>
                </c:pt>
                <c:pt idx="7511">
                  <c:v>57.7</c:v>
                </c:pt>
                <c:pt idx="7512">
                  <c:v>57.7</c:v>
                </c:pt>
                <c:pt idx="7513">
                  <c:v>57.7</c:v>
                </c:pt>
                <c:pt idx="7514">
                  <c:v>57.6</c:v>
                </c:pt>
                <c:pt idx="7515">
                  <c:v>57.8</c:v>
                </c:pt>
                <c:pt idx="7516">
                  <c:v>58</c:v>
                </c:pt>
                <c:pt idx="7517">
                  <c:v>58</c:v>
                </c:pt>
                <c:pt idx="7518">
                  <c:v>58.2</c:v>
                </c:pt>
                <c:pt idx="7519">
                  <c:v>58.3</c:v>
                </c:pt>
                <c:pt idx="7520">
                  <c:v>58.4</c:v>
                </c:pt>
                <c:pt idx="7521">
                  <c:v>58.4</c:v>
                </c:pt>
                <c:pt idx="7522">
                  <c:v>58.3</c:v>
                </c:pt>
                <c:pt idx="7523">
                  <c:v>58.5</c:v>
                </c:pt>
                <c:pt idx="7524">
                  <c:v>58.5</c:v>
                </c:pt>
                <c:pt idx="7525">
                  <c:v>59.2</c:v>
                </c:pt>
                <c:pt idx="7526">
                  <c:v>60</c:v>
                </c:pt>
                <c:pt idx="7527">
                  <c:v>60.1</c:v>
                </c:pt>
                <c:pt idx="7528">
                  <c:v>60.1</c:v>
                </c:pt>
                <c:pt idx="7529">
                  <c:v>60</c:v>
                </c:pt>
                <c:pt idx="7530">
                  <c:v>60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67625472"/>
        <c:axId val="667623792"/>
      </c:scatterChart>
      <c:valAx>
        <c:axId val="667625472"/>
        <c:scaling>
          <c:orientation val="minMax"/>
          <c:max val="15000"/>
        </c:scaling>
        <c:delete val="0"/>
        <c:axPos val="b"/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ru-RU" dirty="0" smtClean="0"/>
                  <a:t>Координата</a:t>
                </a:r>
                <a:r>
                  <a:rPr lang="en-US" dirty="0" smtClean="0"/>
                  <a:t>,</a:t>
                </a:r>
                <a:r>
                  <a:rPr lang="en-US" baseline="0" dirty="0" smtClean="0"/>
                  <a:t> </a:t>
                </a:r>
                <a:r>
                  <a:rPr lang="ru-RU" baseline="0" dirty="0" smtClean="0"/>
                  <a:t>м</a:t>
                </a:r>
                <a:endParaRPr lang="ru-RU" dirty="0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667623792"/>
        <c:crosses val="autoZero"/>
        <c:crossBetween val="midCat"/>
      </c:valAx>
      <c:valAx>
        <c:axId val="667623792"/>
        <c:scaling>
          <c:orientation val="minMax"/>
          <c:max val="56"/>
          <c:min val="28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ru-RU" dirty="0"/>
                  <a:t>Высотная</a:t>
                </a:r>
                <a:r>
                  <a:rPr lang="ru-RU" baseline="0" dirty="0"/>
                  <a:t> </a:t>
                </a:r>
                <a:r>
                  <a:rPr lang="ru-RU" baseline="0" dirty="0" smtClean="0"/>
                  <a:t>отметка</a:t>
                </a:r>
                <a:r>
                  <a:rPr lang="en-US" baseline="0" dirty="0" smtClean="0"/>
                  <a:t>, </a:t>
                </a:r>
                <a:r>
                  <a:rPr lang="ru-RU" baseline="0" dirty="0" smtClean="0"/>
                  <a:t>м</a:t>
                </a:r>
                <a:endParaRPr lang="ru-RU" dirty="0"/>
              </a:p>
            </c:rich>
          </c:tx>
          <c:layout>
            <c:manualLayout>
              <c:xMode val="edge"/>
              <c:yMode val="edge"/>
              <c:x val="2.7012196055101829E-4"/>
              <c:y val="0.35794421596846687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667625472"/>
        <c:crosses val="autoZero"/>
        <c:crossBetween val="midCat"/>
        <c:majorUnit val="2"/>
      </c:valAx>
    </c:plotArea>
    <c:legend>
      <c:legendPos val="r"/>
      <c:layout>
        <c:manualLayout>
          <c:xMode val="edge"/>
          <c:yMode val="edge"/>
          <c:x val="0.80798362060945339"/>
          <c:y val="0.12576648902035711"/>
          <c:w val="0.15563345265160239"/>
          <c:h val="0.26024031504093009"/>
        </c:manualLayout>
      </c:layout>
      <c:overlay val="0"/>
      <c:spPr>
        <a:solidFill>
          <a:schemeClr val="bg1"/>
        </a:solidFill>
      </c:sp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22797150356204E-2"/>
          <c:y val="8.140908160668324E-2"/>
          <c:w val="0.87629658792650922"/>
          <c:h val="0.79176705184579199"/>
        </c:manualLayout>
      </c:layout>
      <c:scatterChart>
        <c:scatterStyle val="lineMarker"/>
        <c:varyColors val="0"/>
        <c:ser>
          <c:idx val="0"/>
          <c:order val="0"/>
          <c:tx>
            <c:v>Профиль 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2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Швы!$G$2:$G$7530</c:f>
              <c:numCache>
                <c:formatCode>General</c:formatCode>
                <c:ptCount val="7529"/>
                <c:pt idx="0">
                  <c:v>0</c:v>
                </c:pt>
                <c:pt idx="1">
                  <c:v>1.7700000000000001E-3</c:v>
                </c:pt>
                <c:pt idx="2">
                  <c:v>2.6700000000000001E-3</c:v>
                </c:pt>
                <c:pt idx="3">
                  <c:v>3.3E-3</c:v>
                </c:pt>
                <c:pt idx="4">
                  <c:v>3.5599999999999998E-3</c:v>
                </c:pt>
                <c:pt idx="5">
                  <c:v>4.9699999999999996E-3</c:v>
                </c:pt>
                <c:pt idx="6">
                  <c:v>5.2100000000000002E-3</c:v>
                </c:pt>
                <c:pt idx="7">
                  <c:v>1.6150000000000001E-2</c:v>
                </c:pt>
                <c:pt idx="8">
                  <c:v>2.0500000000000001E-2</c:v>
                </c:pt>
                <c:pt idx="9">
                  <c:v>2.0750000000000001E-2</c:v>
                </c:pt>
                <c:pt idx="10">
                  <c:v>2.5415E-2</c:v>
                </c:pt>
                <c:pt idx="11">
                  <c:v>2.5665E-2</c:v>
                </c:pt>
                <c:pt idx="12">
                  <c:v>3.6845000000000003E-2</c:v>
                </c:pt>
                <c:pt idx="13">
                  <c:v>4.7995000000000003E-2</c:v>
                </c:pt>
                <c:pt idx="14">
                  <c:v>5.9154999999999999E-2</c:v>
                </c:pt>
                <c:pt idx="15">
                  <c:v>6.7265000000000005E-2</c:v>
                </c:pt>
                <c:pt idx="16">
                  <c:v>6.7525000000000002E-2</c:v>
                </c:pt>
                <c:pt idx="17">
                  <c:v>7.2080000000000005E-2</c:v>
                </c:pt>
                <c:pt idx="18">
                  <c:v>7.2340000000000002E-2</c:v>
                </c:pt>
                <c:pt idx="19">
                  <c:v>8.14E-2</c:v>
                </c:pt>
                <c:pt idx="20">
                  <c:v>9.2969999999999997E-2</c:v>
                </c:pt>
                <c:pt idx="21">
                  <c:v>0.104195</c:v>
                </c:pt>
                <c:pt idx="22">
                  <c:v>0.114005</c:v>
                </c:pt>
                <c:pt idx="23">
                  <c:v>0.12556</c:v>
                </c:pt>
                <c:pt idx="24">
                  <c:v>0.13655500000000001</c:v>
                </c:pt>
                <c:pt idx="25">
                  <c:v>0.1477</c:v>
                </c:pt>
                <c:pt idx="26">
                  <c:v>0.158605</c:v>
                </c:pt>
                <c:pt idx="27">
                  <c:v>0.16965</c:v>
                </c:pt>
                <c:pt idx="28">
                  <c:v>0.18093500000000001</c:v>
                </c:pt>
                <c:pt idx="29">
                  <c:v>0.19220000000000001</c:v>
                </c:pt>
                <c:pt idx="30">
                  <c:v>0.20327999999999999</c:v>
                </c:pt>
                <c:pt idx="31">
                  <c:v>0.21440999999999999</c:v>
                </c:pt>
                <c:pt idx="32">
                  <c:v>0.22548499999999999</c:v>
                </c:pt>
                <c:pt idx="33">
                  <c:v>0.23652000000000001</c:v>
                </c:pt>
                <c:pt idx="34">
                  <c:v>0.24789</c:v>
                </c:pt>
                <c:pt idx="35">
                  <c:v>0.25889499999999999</c:v>
                </c:pt>
                <c:pt idx="36">
                  <c:v>0.269955</c:v>
                </c:pt>
                <c:pt idx="37">
                  <c:v>0.28131</c:v>
                </c:pt>
                <c:pt idx="38">
                  <c:v>0.29222500000000001</c:v>
                </c:pt>
                <c:pt idx="39">
                  <c:v>0.30337500000000001</c:v>
                </c:pt>
                <c:pt idx="40">
                  <c:v>0.31459500000000001</c:v>
                </c:pt>
                <c:pt idx="41">
                  <c:v>0.32538499999999998</c:v>
                </c:pt>
                <c:pt idx="42">
                  <c:v>0.33695000000000003</c:v>
                </c:pt>
                <c:pt idx="43">
                  <c:v>0.34813499999999997</c:v>
                </c:pt>
                <c:pt idx="44">
                  <c:v>0.35980000000000001</c:v>
                </c:pt>
                <c:pt idx="45">
                  <c:v>0.37101000000000001</c:v>
                </c:pt>
                <c:pt idx="46">
                  <c:v>0.38225999999999999</c:v>
                </c:pt>
                <c:pt idx="47">
                  <c:v>0.38995000000000002</c:v>
                </c:pt>
                <c:pt idx="48">
                  <c:v>0.40095500000000001</c:v>
                </c:pt>
                <c:pt idx="49">
                  <c:v>0.41221000000000002</c:v>
                </c:pt>
                <c:pt idx="50">
                  <c:v>0.42333999999999999</c:v>
                </c:pt>
                <c:pt idx="51">
                  <c:v>0.43512499999999998</c:v>
                </c:pt>
                <c:pt idx="52">
                  <c:v>0.44651999999999997</c:v>
                </c:pt>
                <c:pt idx="53">
                  <c:v>0.45804</c:v>
                </c:pt>
                <c:pt idx="54">
                  <c:v>0.469165</c:v>
                </c:pt>
                <c:pt idx="55">
                  <c:v>0.48042000000000001</c:v>
                </c:pt>
                <c:pt idx="56">
                  <c:v>0.491645</c:v>
                </c:pt>
                <c:pt idx="57">
                  <c:v>0.50244</c:v>
                </c:pt>
                <c:pt idx="58">
                  <c:v>0.51371999999999995</c:v>
                </c:pt>
                <c:pt idx="59">
                  <c:v>0.52503</c:v>
                </c:pt>
                <c:pt idx="60">
                  <c:v>0.53615500000000005</c:v>
                </c:pt>
                <c:pt idx="61">
                  <c:v>0.54708999999999997</c:v>
                </c:pt>
                <c:pt idx="62">
                  <c:v>0.55832999999999999</c:v>
                </c:pt>
                <c:pt idx="63">
                  <c:v>0.56942499999999996</c:v>
                </c:pt>
                <c:pt idx="64">
                  <c:v>0.58048999999999995</c:v>
                </c:pt>
                <c:pt idx="65">
                  <c:v>0.59172499999999995</c:v>
                </c:pt>
                <c:pt idx="66">
                  <c:v>0.60291499999999998</c:v>
                </c:pt>
                <c:pt idx="67">
                  <c:v>0.61406499999999997</c:v>
                </c:pt>
                <c:pt idx="68">
                  <c:v>0.62488999999999995</c:v>
                </c:pt>
                <c:pt idx="69">
                  <c:v>0.63600500000000004</c:v>
                </c:pt>
                <c:pt idx="70">
                  <c:v>0.64722500000000005</c:v>
                </c:pt>
                <c:pt idx="71">
                  <c:v>0.65825999999999996</c:v>
                </c:pt>
                <c:pt idx="72">
                  <c:v>0.66940500000000003</c:v>
                </c:pt>
                <c:pt idx="73">
                  <c:v>0.68032499999999996</c:v>
                </c:pt>
                <c:pt idx="74">
                  <c:v>0.69129499999999999</c:v>
                </c:pt>
                <c:pt idx="75">
                  <c:v>0.70248999999999995</c:v>
                </c:pt>
                <c:pt idx="76">
                  <c:v>0.7137</c:v>
                </c:pt>
                <c:pt idx="77">
                  <c:v>0.72475500000000004</c:v>
                </c:pt>
                <c:pt idx="78">
                  <c:v>0.73579000000000006</c:v>
                </c:pt>
                <c:pt idx="79">
                  <c:v>0.74667499999999998</c:v>
                </c:pt>
                <c:pt idx="80">
                  <c:v>0.75791500000000001</c:v>
                </c:pt>
                <c:pt idx="81">
                  <c:v>0.76956000000000002</c:v>
                </c:pt>
                <c:pt idx="82">
                  <c:v>0.78115999999999997</c:v>
                </c:pt>
                <c:pt idx="83">
                  <c:v>0.79276000000000002</c:v>
                </c:pt>
                <c:pt idx="84">
                  <c:v>0.80442000000000002</c:v>
                </c:pt>
                <c:pt idx="85">
                  <c:v>0.81603000000000003</c:v>
                </c:pt>
                <c:pt idx="86">
                  <c:v>0.82764499999999996</c:v>
                </c:pt>
                <c:pt idx="87">
                  <c:v>0.839225</c:v>
                </c:pt>
                <c:pt idx="88">
                  <c:v>0.85060500000000006</c:v>
                </c:pt>
                <c:pt idx="89">
                  <c:v>0.86224500000000004</c:v>
                </c:pt>
                <c:pt idx="90">
                  <c:v>0.87388500000000002</c:v>
                </c:pt>
                <c:pt idx="91">
                  <c:v>0.88545499999999999</c:v>
                </c:pt>
                <c:pt idx="92">
                  <c:v>0.89690000000000003</c:v>
                </c:pt>
                <c:pt idx="93">
                  <c:v>0.90853499999999998</c:v>
                </c:pt>
                <c:pt idx="94">
                  <c:v>0.92018500000000003</c:v>
                </c:pt>
                <c:pt idx="95">
                  <c:v>0.93176000000000003</c:v>
                </c:pt>
                <c:pt idx="96">
                  <c:v>0.94335999999999998</c:v>
                </c:pt>
                <c:pt idx="97">
                  <c:v>0.95481000000000005</c:v>
                </c:pt>
                <c:pt idx="98">
                  <c:v>0.966445</c:v>
                </c:pt>
                <c:pt idx="99">
                  <c:v>0.97794000000000003</c:v>
                </c:pt>
                <c:pt idx="100">
                  <c:v>0.98949500000000001</c:v>
                </c:pt>
                <c:pt idx="101">
                  <c:v>1.0003850000000001</c:v>
                </c:pt>
                <c:pt idx="102">
                  <c:v>1.0118799999999999</c:v>
                </c:pt>
                <c:pt idx="103">
                  <c:v>1.023495</c:v>
                </c:pt>
                <c:pt idx="104">
                  <c:v>1.0351250000000001</c:v>
                </c:pt>
                <c:pt idx="105">
                  <c:v>1.0461050000000001</c:v>
                </c:pt>
                <c:pt idx="106">
                  <c:v>1.0577099999999999</c:v>
                </c:pt>
                <c:pt idx="107">
                  <c:v>1.06932</c:v>
                </c:pt>
                <c:pt idx="108">
                  <c:v>1.0809599999999999</c:v>
                </c:pt>
                <c:pt idx="109">
                  <c:v>1.0925750000000001</c:v>
                </c:pt>
                <c:pt idx="110">
                  <c:v>1.1042000000000001</c:v>
                </c:pt>
                <c:pt idx="111">
                  <c:v>1.1157900000000001</c:v>
                </c:pt>
                <c:pt idx="112">
                  <c:v>1.1273299999999999</c:v>
                </c:pt>
                <c:pt idx="113">
                  <c:v>1.1389400000000001</c:v>
                </c:pt>
                <c:pt idx="114">
                  <c:v>1.1505749999999999</c:v>
                </c:pt>
                <c:pt idx="115">
                  <c:v>1.162075</c:v>
                </c:pt>
                <c:pt idx="116">
                  <c:v>1.173665</c:v>
                </c:pt>
                <c:pt idx="117">
                  <c:v>1.1853050000000001</c:v>
                </c:pt>
                <c:pt idx="118">
                  <c:v>1.19696</c:v>
                </c:pt>
                <c:pt idx="119">
                  <c:v>1.20855</c:v>
                </c:pt>
                <c:pt idx="120">
                  <c:v>1.2201649999999999</c:v>
                </c:pt>
                <c:pt idx="121">
                  <c:v>1.2317899999999999</c:v>
                </c:pt>
                <c:pt idx="122">
                  <c:v>1.2434400000000001</c:v>
                </c:pt>
                <c:pt idx="123">
                  <c:v>1.254875</c:v>
                </c:pt>
                <c:pt idx="124">
                  <c:v>1.2664200000000001</c:v>
                </c:pt>
                <c:pt idx="125">
                  <c:v>1.27806</c:v>
                </c:pt>
                <c:pt idx="126">
                  <c:v>1.28969</c:v>
                </c:pt>
                <c:pt idx="127">
                  <c:v>1.301315</c:v>
                </c:pt>
                <c:pt idx="128">
                  <c:v>1.312565</c:v>
                </c:pt>
                <c:pt idx="129">
                  <c:v>1.3241750000000001</c:v>
                </c:pt>
                <c:pt idx="130">
                  <c:v>1.335785</c:v>
                </c:pt>
                <c:pt idx="131">
                  <c:v>1.347375</c:v>
                </c:pt>
                <c:pt idx="132">
                  <c:v>1.359035</c:v>
                </c:pt>
                <c:pt idx="133">
                  <c:v>1.370125</c:v>
                </c:pt>
                <c:pt idx="134">
                  <c:v>1.381605</c:v>
                </c:pt>
                <c:pt idx="135">
                  <c:v>1.3932450000000001</c:v>
                </c:pt>
                <c:pt idx="136">
                  <c:v>1.404865</c:v>
                </c:pt>
                <c:pt idx="137">
                  <c:v>1.4164749999999999</c:v>
                </c:pt>
                <c:pt idx="138">
                  <c:v>1.4279850000000001</c:v>
                </c:pt>
                <c:pt idx="139">
                  <c:v>1.439565</c:v>
                </c:pt>
                <c:pt idx="140">
                  <c:v>1.4512149999999999</c:v>
                </c:pt>
                <c:pt idx="141">
                  <c:v>1.4628350000000001</c:v>
                </c:pt>
                <c:pt idx="142">
                  <c:v>1.4744649999999999</c:v>
                </c:pt>
                <c:pt idx="143">
                  <c:v>1.486075</c:v>
                </c:pt>
                <c:pt idx="144">
                  <c:v>1.4977100000000001</c:v>
                </c:pt>
                <c:pt idx="145">
                  <c:v>1.5093399999999999</c:v>
                </c:pt>
                <c:pt idx="146">
                  <c:v>1.5208250000000001</c:v>
                </c:pt>
                <c:pt idx="147">
                  <c:v>1.532435</c:v>
                </c:pt>
                <c:pt idx="148">
                  <c:v>1.5439400000000001</c:v>
                </c:pt>
                <c:pt idx="149">
                  <c:v>1.555515</c:v>
                </c:pt>
                <c:pt idx="150">
                  <c:v>1.56714</c:v>
                </c:pt>
                <c:pt idx="151">
                  <c:v>1.5787450000000001</c:v>
                </c:pt>
                <c:pt idx="152">
                  <c:v>1.590355</c:v>
                </c:pt>
                <c:pt idx="153">
                  <c:v>1.6019650000000001</c:v>
                </c:pt>
                <c:pt idx="154">
                  <c:v>1.6136200000000001</c:v>
                </c:pt>
                <c:pt idx="155">
                  <c:v>1.6244799999999999</c:v>
                </c:pt>
                <c:pt idx="156">
                  <c:v>1.63611</c:v>
                </c:pt>
                <c:pt idx="157">
                  <c:v>1.6477349999999999</c:v>
                </c:pt>
                <c:pt idx="158">
                  <c:v>1.6594</c:v>
                </c:pt>
                <c:pt idx="159">
                  <c:v>1.67086</c:v>
                </c:pt>
                <c:pt idx="160">
                  <c:v>1.6822950000000001</c:v>
                </c:pt>
                <c:pt idx="161">
                  <c:v>1.6939200000000001</c:v>
                </c:pt>
                <c:pt idx="162">
                  <c:v>1.705505</c:v>
                </c:pt>
                <c:pt idx="163">
                  <c:v>1.7171350000000001</c:v>
                </c:pt>
                <c:pt idx="164">
                  <c:v>1.728755</c:v>
                </c:pt>
                <c:pt idx="165">
                  <c:v>1.739325</c:v>
                </c:pt>
                <c:pt idx="166">
                  <c:v>1.75095</c:v>
                </c:pt>
                <c:pt idx="167">
                  <c:v>1.76203</c:v>
                </c:pt>
                <c:pt idx="168">
                  <c:v>1.7731250000000001</c:v>
                </c:pt>
                <c:pt idx="169">
                  <c:v>1.784735</c:v>
                </c:pt>
                <c:pt idx="170">
                  <c:v>1.79633</c:v>
                </c:pt>
                <c:pt idx="171">
                  <c:v>1.8079750000000001</c:v>
                </c:pt>
                <c:pt idx="172">
                  <c:v>1.8195749999999999</c:v>
                </c:pt>
                <c:pt idx="173">
                  <c:v>1.8311550000000001</c:v>
                </c:pt>
                <c:pt idx="174">
                  <c:v>1.84277</c:v>
                </c:pt>
                <c:pt idx="175">
                  <c:v>1.85436</c:v>
                </c:pt>
                <c:pt idx="176">
                  <c:v>1.8659250000000001</c:v>
                </c:pt>
                <c:pt idx="177">
                  <c:v>1.8775500000000001</c:v>
                </c:pt>
                <c:pt idx="178">
                  <c:v>1.88916</c:v>
                </c:pt>
                <c:pt idx="179">
                  <c:v>1.900795</c:v>
                </c:pt>
                <c:pt idx="180">
                  <c:v>1.9123600000000001</c:v>
                </c:pt>
                <c:pt idx="181">
                  <c:v>1.9239649999999999</c:v>
                </c:pt>
                <c:pt idx="182">
                  <c:v>1.9355599999999999</c:v>
                </c:pt>
                <c:pt idx="183">
                  <c:v>1.94719</c:v>
                </c:pt>
                <c:pt idx="184">
                  <c:v>1.95879</c:v>
                </c:pt>
                <c:pt idx="185">
                  <c:v>1.970275</c:v>
                </c:pt>
                <c:pt idx="186">
                  <c:v>1.98169</c:v>
                </c:pt>
                <c:pt idx="187">
                  <c:v>1.9933449999999999</c:v>
                </c:pt>
                <c:pt idx="188">
                  <c:v>2.0049299999999999</c:v>
                </c:pt>
                <c:pt idx="189">
                  <c:v>2.0165850000000001</c:v>
                </c:pt>
                <c:pt idx="190">
                  <c:v>2.0282300000000002</c:v>
                </c:pt>
                <c:pt idx="191">
                  <c:v>2.0397750000000001</c:v>
                </c:pt>
                <c:pt idx="192">
                  <c:v>2.0513750000000002</c:v>
                </c:pt>
                <c:pt idx="193">
                  <c:v>2.0629749999999998</c:v>
                </c:pt>
                <c:pt idx="194">
                  <c:v>2.0745800000000001</c:v>
                </c:pt>
                <c:pt idx="195">
                  <c:v>2.0861900000000002</c:v>
                </c:pt>
                <c:pt idx="196">
                  <c:v>2.0977600000000001</c:v>
                </c:pt>
                <c:pt idx="197">
                  <c:v>2.1094149999999998</c:v>
                </c:pt>
                <c:pt idx="198">
                  <c:v>2.1209199999999999</c:v>
                </c:pt>
                <c:pt idx="199">
                  <c:v>2.1325699999999999</c:v>
                </c:pt>
                <c:pt idx="200">
                  <c:v>2.1442049999999999</c:v>
                </c:pt>
                <c:pt idx="201">
                  <c:v>2.1558299999999999</c:v>
                </c:pt>
                <c:pt idx="202">
                  <c:v>2.1674950000000002</c:v>
                </c:pt>
                <c:pt idx="203">
                  <c:v>2.1790600000000002</c:v>
                </c:pt>
                <c:pt idx="204">
                  <c:v>2.1906949999999998</c:v>
                </c:pt>
                <c:pt idx="205">
                  <c:v>2.2023000000000001</c:v>
                </c:pt>
                <c:pt idx="206">
                  <c:v>2.2138849999999999</c:v>
                </c:pt>
                <c:pt idx="207">
                  <c:v>2.2254800000000001</c:v>
                </c:pt>
                <c:pt idx="208">
                  <c:v>2.2370549999999998</c:v>
                </c:pt>
                <c:pt idx="209">
                  <c:v>2.248685</c:v>
                </c:pt>
                <c:pt idx="210">
                  <c:v>2.2602850000000001</c:v>
                </c:pt>
                <c:pt idx="211">
                  <c:v>2.2715749999999999</c:v>
                </c:pt>
                <c:pt idx="212">
                  <c:v>2.2831950000000001</c:v>
                </c:pt>
                <c:pt idx="213">
                  <c:v>2.2947449999999998</c:v>
                </c:pt>
                <c:pt idx="214">
                  <c:v>2.3063549999999999</c:v>
                </c:pt>
                <c:pt idx="215">
                  <c:v>2.3178749999999999</c:v>
                </c:pt>
                <c:pt idx="216">
                  <c:v>2.329485</c:v>
                </c:pt>
                <c:pt idx="217">
                  <c:v>2.340395</c:v>
                </c:pt>
                <c:pt idx="218">
                  <c:v>2.3519950000000001</c:v>
                </c:pt>
                <c:pt idx="219">
                  <c:v>2.3635649999999999</c:v>
                </c:pt>
                <c:pt idx="220">
                  <c:v>2.3751799999999998</c:v>
                </c:pt>
                <c:pt idx="221">
                  <c:v>2.3868</c:v>
                </c:pt>
                <c:pt idx="222">
                  <c:v>2.3984200000000002</c:v>
                </c:pt>
                <c:pt idx="223">
                  <c:v>2.410005</c:v>
                </c:pt>
                <c:pt idx="224">
                  <c:v>2.4211399999999998</c:v>
                </c:pt>
                <c:pt idx="225">
                  <c:v>2.4321700000000002</c:v>
                </c:pt>
                <c:pt idx="226">
                  <c:v>2.443765</c:v>
                </c:pt>
                <c:pt idx="227">
                  <c:v>2.4552999999999998</c:v>
                </c:pt>
                <c:pt idx="228">
                  <c:v>2.4666250000000001</c:v>
                </c:pt>
                <c:pt idx="229">
                  <c:v>2.4782700000000002</c:v>
                </c:pt>
                <c:pt idx="230">
                  <c:v>2.4898750000000001</c:v>
                </c:pt>
                <c:pt idx="231">
                  <c:v>2.5014699999999999</c:v>
                </c:pt>
                <c:pt idx="232">
                  <c:v>2.5130750000000002</c:v>
                </c:pt>
                <c:pt idx="233">
                  <c:v>2.5247250000000001</c:v>
                </c:pt>
                <c:pt idx="234">
                  <c:v>2.536375</c:v>
                </c:pt>
                <c:pt idx="235">
                  <c:v>2.5478900000000002</c:v>
                </c:pt>
                <c:pt idx="236">
                  <c:v>2.5595050000000001</c:v>
                </c:pt>
                <c:pt idx="237">
                  <c:v>2.571145</c:v>
                </c:pt>
                <c:pt idx="238">
                  <c:v>2.5827749999999998</c:v>
                </c:pt>
                <c:pt idx="239">
                  <c:v>2.594395</c:v>
                </c:pt>
                <c:pt idx="240">
                  <c:v>2.60602</c:v>
                </c:pt>
                <c:pt idx="241">
                  <c:v>2.6176550000000001</c:v>
                </c:pt>
                <c:pt idx="242">
                  <c:v>2.6292749999999998</c:v>
                </c:pt>
                <c:pt idx="243">
                  <c:v>2.6408749999999999</c:v>
                </c:pt>
                <c:pt idx="244">
                  <c:v>2.652495</c:v>
                </c:pt>
                <c:pt idx="245">
                  <c:v>2.6640250000000001</c:v>
                </c:pt>
                <c:pt idx="246">
                  <c:v>2.6756449999999998</c:v>
                </c:pt>
                <c:pt idx="247">
                  <c:v>2.6872349999999998</c:v>
                </c:pt>
                <c:pt idx="248">
                  <c:v>2.698645</c:v>
                </c:pt>
                <c:pt idx="249">
                  <c:v>2.7103299999999999</c:v>
                </c:pt>
                <c:pt idx="250">
                  <c:v>2.72166</c:v>
                </c:pt>
                <c:pt idx="251">
                  <c:v>2.732955</c:v>
                </c:pt>
                <c:pt idx="252">
                  <c:v>2.7411249999999998</c:v>
                </c:pt>
                <c:pt idx="253">
                  <c:v>2.7461449999999998</c:v>
                </c:pt>
                <c:pt idx="254">
                  <c:v>2.75759</c:v>
                </c:pt>
                <c:pt idx="255">
                  <c:v>2.769215</c:v>
                </c:pt>
                <c:pt idx="256">
                  <c:v>2.7808449999999998</c:v>
                </c:pt>
                <c:pt idx="257">
                  <c:v>2.79243</c:v>
                </c:pt>
                <c:pt idx="258">
                  <c:v>2.8040400000000001</c:v>
                </c:pt>
                <c:pt idx="259">
                  <c:v>2.8156850000000002</c:v>
                </c:pt>
                <c:pt idx="260">
                  <c:v>2.8273000000000001</c:v>
                </c:pt>
                <c:pt idx="261">
                  <c:v>2.8382999999999998</c:v>
                </c:pt>
                <c:pt idx="262">
                  <c:v>2.849955</c:v>
                </c:pt>
                <c:pt idx="263">
                  <c:v>2.8615650000000001</c:v>
                </c:pt>
                <c:pt idx="264">
                  <c:v>2.8731800000000001</c:v>
                </c:pt>
                <c:pt idx="265">
                  <c:v>2.8843100000000002</c:v>
                </c:pt>
                <c:pt idx="266">
                  <c:v>2.8959350000000001</c:v>
                </c:pt>
                <c:pt idx="267">
                  <c:v>2.9075449999999998</c:v>
                </c:pt>
                <c:pt idx="268">
                  <c:v>2.9191449999999999</c:v>
                </c:pt>
                <c:pt idx="269">
                  <c:v>2.9306999999999999</c:v>
                </c:pt>
                <c:pt idx="270">
                  <c:v>2.9423050000000002</c:v>
                </c:pt>
                <c:pt idx="271">
                  <c:v>2.9539399999999998</c:v>
                </c:pt>
                <c:pt idx="272">
                  <c:v>2.9652500000000002</c:v>
                </c:pt>
                <c:pt idx="273">
                  <c:v>2.9769100000000002</c:v>
                </c:pt>
                <c:pt idx="274">
                  <c:v>2.9879950000000002</c:v>
                </c:pt>
                <c:pt idx="275">
                  <c:v>2.9996149999999999</c:v>
                </c:pt>
                <c:pt idx="276">
                  <c:v>3.0112000000000001</c:v>
                </c:pt>
                <c:pt idx="277">
                  <c:v>3.0227949999999999</c:v>
                </c:pt>
                <c:pt idx="278">
                  <c:v>3.0344449999999998</c:v>
                </c:pt>
                <c:pt idx="279">
                  <c:v>3.0460750000000001</c:v>
                </c:pt>
                <c:pt idx="280">
                  <c:v>3.0576949999999998</c:v>
                </c:pt>
                <c:pt idx="281">
                  <c:v>3.0691899999999999</c:v>
                </c:pt>
                <c:pt idx="282">
                  <c:v>3.0807349999999998</c:v>
                </c:pt>
                <c:pt idx="283">
                  <c:v>3.0917650000000001</c:v>
                </c:pt>
                <c:pt idx="284">
                  <c:v>3.1033300000000001</c:v>
                </c:pt>
                <c:pt idx="285">
                  <c:v>3.11496</c:v>
                </c:pt>
                <c:pt idx="286">
                  <c:v>3.1265900000000002</c:v>
                </c:pt>
                <c:pt idx="287">
                  <c:v>3.1381649999999999</c:v>
                </c:pt>
                <c:pt idx="288">
                  <c:v>3.1497199999999999</c:v>
                </c:pt>
                <c:pt idx="289">
                  <c:v>3.161305</c:v>
                </c:pt>
                <c:pt idx="290">
                  <c:v>3.1729400000000001</c:v>
                </c:pt>
                <c:pt idx="291">
                  <c:v>3.1845150000000002</c:v>
                </c:pt>
                <c:pt idx="292">
                  <c:v>3.1961149999999998</c:v>
                </c:pt>
                <c:pt idx="293">
                  <c:v>3.2077650000000002</c:v>
                </c:pt>
                <c:pt idx="294">
                  <c:v>3.2193700000000001</c:v>
                </c:pt>
                <c:pt idx="295">
                  <c:v>3.2310249999999998</c:v>
                </c:pt>
                <c:pt idx="296">
                  <c:v>3.2427100000000002</c:v>
                </c:pt>
                <c:pt idx="297">
                  <c:v>3.2542900000000001</c:v>
                </c:pt>
                <c:pt idx="298">
                  <c:v>3.2658649999999998</c:v>
                </c:pt>
                <c:pt idx="299">
                  <c:v>3.277485</c:v>
                </c:pt>
                <c:pt idx="300">
                  <c:v>3.2885949999999999</c:v>
                </c:pt>
                <c:pt idx="301">
                  <c:v>3.30023</c:v>
                </c:pt>
                <c:pt idx="302">
                  <c:v>3.30972</c:v>
                </c:pt>
                <c:pt idx="303">
                  <c:v>3.3212999999999999</c:v>
                </c:pt>
                <c:pt idx="304">
                  <c:v>3.3328950000000002</c:v>
                </c:pt>
                <c:pt idx="305">
                  <c:v>3.344535</c:v>
                </c:pt>
                <c:pt idx="306">
                  <c:v>3.356125</c:v>
                </c:pt>
                <c:pt idx="307">
                  <c:v>3.367775</c:v>
                </c:pt>
                <c:pt idx="308">
                  <c:v>3.3790450000000001</c:v>
                </c:pt>
                <c:pt idx="309">
                  <c:v>3.3906900000000002</c:v>
                </c:pt>
                <c:pt idx="310">
                  <c:v>3.3994450000000001</c:v>
                </c:pt>
                <c:pt idx="311">
                  <c:v>3.4110649999999998</c:v>
                </c:pt>
                <c:pt idx="312">
                  <c:v>3.4187050000000001</c:v>
                </c:pt>
                <c:pt idx="313">
                  <c:v>3.4303499999999998</c:v>
                </c:pt>
                <c:pt idx="314">
                  <c:v>3.4419900000000001</c:v>
                </c:pt>
                <c:pt idx="315">
                  <c:v>3.453605</c:v>
                </c:pt>
                <c:pt idx="316">
                  <c:v>3.4651999999999998</c:v>
                </c:pt>
                <c:pt idx="317">
                  <c:v>3.4747150000000002</c:v>
                </c:pt>
                <c:pt idx="318">
                  <c:v>3.4860950000000002</c:v>
                </c:pt>
                <c:pt idx="319">
                  <c:v>3.4976850000000002</c:v>
                </c:pt>
                <c:pt idx="320">
                  <c:v>3.5087449999999998</c:v>
                </c:pt>
                <c:pt idx="321">
                  <c:v>3.520375</c:v>
                </c:pt>
                <c:pt idx="322">
                  <c:v>3.5320149999999999</c:v>
                </c:pt>
                <c:pt idx="323">
                  <c:v>3.5436100000000001</c:v>
                </c:pt>
                <c:pt idx="324">
                  <c:v>3.5552250000000001</c:v>
                </c:pt>
                <c:pt idx="325">
                  <c:v>3.5666549999999999</c:v>
                </c:pt>
                <c:pt idx="326">
                  <c:v>3.5782750000000001</c:v>
                </c:pt>
                <c:pt idx="327">
                  <c:v>3.5898949999999998</c:v>
                </c:pt>
                <c:pt idx="328">
                  <c:v>3.6015350000000002</c:v>
                </c:pt>
                <c:pt idx="329">
                  <c:v>3.6131549999999999</c:v>
                </c:pt>
                <c:pt idx="330">
                  <c:v>3.62459</c:v>
                </c:pt>
                <c:pt idx="331">
                  <c:v>3.636215</c:v>
                </c:pt>
                <c:pt idx="332">
                  <c:v>3.6478600000000001</c:v>
                </c:pt>
                <c:pt idx="333">
                  <c:v>3.6594699999999998</c:v>
                </c:pt>
                <c:pt idx="334">
                  <c:v>3.6711149999999999</c:v>
                </c:pt>
                <c:pt idx="335">
                  <c:v>3.6825000000000001</c:v>
                </c:pt>
                <c:pt idx="336">
                  <c:v>3.6941449999999998</c:v>
                </c:pt>
                <c:pt idx="337">
                  <c:v>3.705635</c:v>
                </c:pt>
                <c:pt idx="338">
                  <c:v>3.7172450000000001</c:v>
                </c:pt>
                <c:pt idx="339">
                  <c:v>3.7288649999999999</c:v>
                </c:pt>
                <c:pt idx="340">
                  <c:v>3.7405849999999998</c:v>
                </c:pt>
                <c:pt idx="341">
                  <c:v>3.7522850000000001</c:v>
                </c:pt>
                <c:pt idx="342">
                  <c:v>3.7639800000000001</c:v>
                </c:pt>
                <c:pt idx="343">
                  <c:v>3.775655</c:v>
                </c:pt>
                <c:pt idx="344">
                  <c:v>3.7872499999999998</c:v>
                </c:pt>
                <c:pt idx="345">
                  <c:v>3.7988300000000002</c:v>
                </c:pt>
                <c:pt idx="346">
                  <c:v>3.8104</c:v>
                </c:pt>
                <c:pt idx="347">
                  <c:v>3.8219949999999998</c:v>
                </c:pt>
                <c:pt idx="348">
                  <c:v>3.8336049999999999</c:v>
                </c:pt>
                <c:pt idx="349">
                  <c:v>3.8452449999999998</c:v>
                </c:pt>
                <c:pt idx="350">
                  <c:v>3.85683</c:v>
                </c:pt>
                <c:pt idx="351">
                  <c:v>3.8684500000000002</c:v>
                </c:pt>
                <c:pt idx="352">
                  <c:v>3.8800400000000002</c:v>
                </c:pt>
                <c:pt idx="353">
                  <c:v>3.8916400000000002</c:v>
                </c:pt>
                <c:pt idx="354">
                  <c:v>3.9032399999999998</c:v>
                </c:pt>
                <c:pt idx="355">
                  <c:v>3.9144649999999999</c:v>
                </c:pt>
                <c:pt idx="356">
                  <c:v>3.9257049999999998</c:v>
                </c:pt>
                <c:pt idx="357">
                  <c:v>3.937405</c:v>
                </c:pt>
                <c:pt idx="358">
                  <c:v>3.94902</c:v>
                </c:pt>
                <c:pt idx="359">
                  <c:v>3.9605800000000002</c:v>
                </c:pt>
                <c:pt idx="360">
                  <c:v>3.9722400000000002</c:v>
                </c:pt>
                <c:pt idx="361">
                  <c:v>3.9837850000000001</c:v>
                </c:pt>
                <c:pt idx="362">
                  <c:v>3.9948899999999998</c:v>
                </c:pt>
                <c:pt idx="363">
                  <c:v>3.9974750000000001</c:v>
                </c:pt>
                <c:pt idx="364">
                  <c:v>4.0090050000000002</c:v>
                </c:pt>
                <c:pt idx="365">
                  <c:v>4.0206600000000003</c:v>
                </c:pt>
                <c:pt idx="366">
                  <c:v>4.0321850000000001</c:v>
                </c:pt>
                <c:pt idx="367">
                  <c:v>4.0438099999999997</c:v>
                </c:pt>
                <c:pt idx="368">
                  <c:v>4.0551849999999998</c:v>
                </c:pt>
                <c:pt idx="369">
                  <c:v>4.0668150000000001</c:v>
                </c:pt>
                <c:pt idx="370">
                  <c:v>4.0783849999999999</c:v>
                </c:pt>
                <c:pt idx="371">
                  <c:v>4.0900249999999998</c:v>
                </c:pt>
                <c:pt idx="372">
                  <c:v>4.1016550000000001</c:v>
                </c:pt>
                <c:pt idx="373">
                  <c:v>4.1132600000000004</c:v>
                </c:pt>
                <c:pt idx="374">
                  <c:v>4.1246850000000004</c:v>
                </c:pt>
                <c:pt idx="375">
                  <c:v>4.1359349999999999</c:v>
                </c:pt>
                <c:pt idx="376">
                  <c:v>4.1475249999999999</c:v>
                </c:pt>
                <c:pt idx="377">
                  <c:v>4.1590699999999998</c:v>
                </c:pt>
                <c:pt idx="378">
                  <c:v>4.1707000000000001</c:v>
                </c:pt>
                <c:pt idx="379">
                  <c:v>4.1823350000000001</c:v>
                </c:pt>
                <c:pt idx="380">
                  <c:v>4.1939599999999997</c:v>
                </c:pt>
                <c:pt idx="381">
                  <c:v>4.2055800000000003</c:v>
                </c:pt>
                <c:pt idx="382">
                  <c:v>4.2171799999999999</c:v>
                </c:pt>
                <c:pt idx="383">
                  <c:v>4.2287800000000004</c:v>
                </c:pt>
                <c:pt idx="384">
                  <c:v>4.2403750000000002</c:v>
                </c:pt>
                <c:pt idx="385">
                  <c:v>4.2519200000000001</c:v>
                </c:pt>
                <c:pt idx="386">
                  <c:v>4.2632950000000003</c:v>
                </c:pt>
                <c:pt idx="387">
                  <c:v>4.2748299999999997</c:v>
                </c:pt>
                <c:pt idx="388">
                  <c:v>4.2864449999999996</c:v>
                </c:pt>
                <c:pt idx="389">
                  <c:v>4.2980349999999996</c:v>
                </c:pt>
                <c:pt idx="390">
                  <c:v>4.3096300000000003</c:v>
                </c:pt>
                <c:pt idx="391">
                  <c:v>4.3212799999999998</c:v>
                </c:pt>
                <c:pt idx="392">
                  <c:v>4.3323650000000002</c:v>
                </c:pt>
                <c:pt idx="393">
                  <c:v>4.3440000000000003</c:v>
                </c:pt>
                <c:pt idx="394">
                  <c:v>4.3555999999999999</c:v>
                </c:pt>
                <c:pt idx="395">
                  <c:v>4.3671899999999999</c:v>
                </c:pt>
                <c:pt idx="396">
                  <c:v>4.37866</c:v>
                </c:pt>
                <c:pt idx="397">
                  <c:v>4.39032</c:v>
                </c:pt>
                <c:pt idx="398">
                  <c:v>4.4019599999999999</c:v>
                </c:pt>
                <c:pt idx="399">
                  <c:v>4.4135949999999999</c:v>
                </c:pt>
                <c:pt idx="400">
                  <c:v>4.4252349999999998</c:v>
                </c:pt>
                <c:pt idx="401">
                  <c:v>4.4368550000000004</c:v>
                </c:pt>
                <c:pt idx="402">
                  <c:v>4.4485049999999999</c:v>
                </c:pt>
                <c:pt idx="403">
                  <c:v>4.4599900000000003</c:v>
                </c:pt>
                <c:pt idx="404">
                  <c:v>4.4715949999999998</c:v>
                </c:pt>
                <c:pt idx="405">
                  <c:v>4.4832150000000004</c:v>
                </c:pt>
                <c:pt idx="406">
                  <c:v>4.4948300000000003</c:v>
                </c:pt>
                <c:pt idx="407">
                  <c:v>4.5064650000000004</c:v>
                </c:pt>
                <c:pt idx="408">
                  <c:v>4.5180699999999998</c:v>
                </c:pt>
                <c:pt idx="409">
                  <c:v>4.5296750000000001</c:v>
                </c:pt>
                <c:pt idx="410">
                  <c:v>4.5412949999999999</c:v>
                </c:pt>
                <c:pt idx="411">
                  <c:v>4.5528950000000004</c:v>
                </c:pt>
                <c:pt idx="412">
                  <c:v>4.5643599999999998</c:v>
                </c:pt>
                <c:pt idx="413">
                  <c:v>4.5756899999999998</c:v>
                </c:pt>
                <c:pt idx="414">
                  <c:v>4.5873299999999997</c:v>
                </c:pt>
                <c:pt idx="415">
                  <c:v>4.5988949999999997</c:v>
                </c:pt>
                <c:pt idx="416">
                  <c:v>4.6105549999999997</c:v>
                </c:pt>
                <c:pt idx="417">
                  <c:v>4.6221449999999997</c:v>
                </c:pt>
                <c:pt idx="418">
                  <c:v>4.6337700000000002</c:v>
                </c:pt>
                <c:pt idx="419">
                  <c:v>4.6451250000000002</c:v>
                </c:pt>
                <c:pt idx="420">
                  <c:v>4.6567850000000002</c:v>
                </c:pt>
                <c:pt idx="421">
                  <c:v>4.6684099999999997</c:v>
                </c:pt>
                <c:pt idx="422">
                  <c:v>4.6800300000000004</c:v>
                </c:pt>
                <c:pt idx="423">
                  <c:v>4.6915750000000003</c:v>
                </c:pt>
                <c:pt idx="424">
                  <c:v>4.7026750000000002</c:v>
                </c:pt>
                <c:pt idx="425">
                  <c:v>4.7143050000000004</c:v>
                </c:pt>
                <c:pt idx="426">
                  <c:v>4.725975</c:v>
                </c:pt>
                <c:pt idx="427">
                  <c:v>4.73759</c:v>
                </c:pt>
                <c:pt idx="428">
                  <c:v>4.7491849999999998</c:v>
                </c:pt>
                <c:pt idx="429">
                  <c:v>4.7608100000000002</c:v>
                </c:pt>
                <c:pt idx="430">
                  <c:v>4.7724450000000003</c:v>
                </c:pt>
                <c:pt idx="431">
                  <c:v>4.7840400000000001</c:v>
                </c:pt>
                <c:pt idx="432">
                  <c:v>4.7956750000000001</c:v>
                </c:pt>
                <c:pt idx="433">
                  <c:v>4.8072949999999999</c:v>
                </c:pt>
                <c:pt idx="434">
                  <c:v>4.8189000000000002</c:v>
                </c:pt>
                <c:pt idx="435">
                  <c:v>4.8305199999999999</c:v>
                </c:pt>
                <c:pt idx="436">
                  <c:v>4.8421649999999996</c:v>
                </c:pt>
                <c:pt idx="437">
                  <c:v>4.8537850000000002</c:v>
                </c:pt>
                <c:pt idx="438">
                  <c:v>4.865405</c:v>
                </c:pt>
                <c:pt idx="439">
                  <c:v>4.8770899999999999</c:v>
                </c:pt>
                <c:pt idx="440">
                  <c:v>4.8885249999999996</c:v>
                </c:pt>
                <c:pt idx="441">
                  <c:v>4.9001099999999997</c:v>
                </c:pt>
                <c:pt idx="442">
                  <c:v>4.9117649999999999</c:v>
                </c:pt>
                <c:pt idx="443">
                  <c:v>4.9233799999999999</c:v>
                </c:pt>
                <c:pt idx="444">
                  <c:v>4.9343050000000002</c:v>
                </c:pt>
                <c:pt idx="445">
                  <c:v>4.9358449999999996</c:v>
                </c:pt>
                <c:pt idx="446">
                  <c:v>4.9469399999999997</c:v>
                </c:pt>
                <c:pt idx="447">
                  <c:v>4.9584000000000001</c:v>
                </c:pt>
                <c:pt idx="448">
                  <c:v>4.9700350000000002</c:v>
                </c:pt>
                <c:pt idx="449">
                  <c:v>4.9816050000000001</c:v>
                </c:pt>
                <c:pt idx="450">
                  <c:v>4.99322</c:v>
                </c:pt>
                <c:pt idx="451">
                  <c:v>5.0048700000000004</c:v>
                </c:pt>
                <c:pt idx="452">
                  <c:v>5.0164049999999998</c:v>
                </c:pt>
                <c:pt idx="453">
                  <c:v>5.0279999999999996</c:v>
                </c:pt>
                <c:pt idx="454">
                  <c:v>5.0396099999999997</c:v>
                </c:pt>
                <c:pt idx="455">
                  <c:v>5.0512350000000001</c:v>
                </c:pt>
                <c:pt idx="456">
                  <c:v>5.0627649999999997</c:v>
                </c:pt>
                <c:pt idx="457">
                  <c:v>5.07437</c:v>
                </c:pt>
                <c:pt idx="458">
                  <c:v>5.0860200000000004</c:v>
                </c:pt>
                <c:pt idx="459">
                  <c:v>5.0976900000000001</c:v>
                </c:pt>
                <c:pt idx="460">
                  <c:v>5.1093149999999996</c:v>
                </c:pt>
                <c:pt idx="461">
                  <c:v>5.1209550000000004</c:v>
                </c:pt>
                <c:pt idx="462">
                  <c:v>5.1326099999999997</c:v>
                </c:pt>
                <c:pt idx="463">
                  <c:v>5.1441850000000002</c:v>
                </c:pt>
                <c:pt idx="464">
                  <c:v>5.1558299999999999</c:v>
                </c:pt>
                <c:pt idx="465">
                  <c:v>5.1674949999999997</c:v>
                </c:pt>
                <c:pt idx="466">
                  <c:v>5.1791450000000001</c:v>
                </c:pt>
                <c:pt idx="467">
                  <c:v>5.1907800000000002</c:v>
                </c:pt>
                <c:pt idx="468">
                  <c:v>5.202375</c:v>
                </c:pt>
                <c:pt idx="469">
                  <c:v>5.2140149999999998</c:v>
                </c:pt>
                <c:pt idx="470">
                  <c:v>5.2256749999999998</c:v>
                </c:pt>
                <c:pt idx="471">
                  <c:v>5.2373200000000004</c:v>
                </c:pt>
                <c:pt idx="472">
                  <c:v>5.2488250000000001</c:v>
                </c:pt>
                <c:pt idx="473">
                  <c:v>5.2604499999999996</c:v>
                </c:pt>
                <c:pt idx="474">
                  <c:v>5.2720500000000001</c:v>
                </c:pt>
                <c:pt idx="475">
                  <c:v>5.2836150000000002</c:v>
                </c:pt>
                <c:pt idx="476">
                  <c:v>5.2951249999999996</c:v>
                </c:pt>
                <c:pt idx="477">
                  <c:v>5.3067250000000001</c:v>
                </c:pt>
                <c:pt idx="478">
                  <c:v>5.3182999999999998</c:v>
                </c:pt>
                <c:pt idx="479">
                  <c:v>5.3299250000000002</c:v>
                </c:pt>
                <c:pt idx="480">
                  <c:v>5.3414849999999996</c:v>
                </c:pt>
                <c:pt idx="481">
                  <c:v>5.3530749999999996</c:v>
                </c:pt>
                <c:pt idx="482">
                  <c:v>5.3641899999999998</c:v>
                </c:pt>
                <c:pt idx="483">
                  <c:v>5.3759050000000004</c:v>
                </c:pt>
                <c:pt idx="484">
                  <c:v>5.3873899999999999</c:v>
                </c:pt>
                <c:pt idx="485">
                  <c:v>5.3990049999999998</c:v>
                </c:pt>
                <c:pt idx="486">
                  <c:v>5.4105850000000002</c:v>
                </c:pt>
                <c:pt idx="487">
                  <c:v>5.4222149999999996</c:v>
                </c:pt>
                <c:pt idx="488">
                  <c:v>5.4338150000000001</c:v>
                </c:pt>
                <c:pt idx="489">
                  <c:v>5.4454500000000001</c:v>
                </c:pt>
                <c:pt idx="490">
                  <c:v>5.4570600000000002</c:v>
                </c:pt>
                <c:pt idx="491">
                  <c:v>5.4681749999999996</c:v>
                </c:pt>
                <c:pt idx="492">
                  <c:v>5.4798049999999998</c:v>
                </c:pt>
                <c:pt idx="493">
                  <c:v>5.4913949999999998</c:v>
                </c:pt>
                <c:pt idx="494">
                  <c:v>5.5027749999999997</c:v>
                </c:pt>
                <c:pt idx="495">
                  <c:v>5.5141900000000001</c:v>
                </c:pt>
                <c:pt idx="496">
                  <c:v>5.5256150000000002</c:v>
                </c:pt>
                <c:pt idx="497">
                  <c:v>5.5372700000000004</c:v>
                </c:pt>
                <c:pt idx="498">
                  <c:v>5.5488799999999996</c:v>
                </c:pt>
                <c:pt idx="499">
                  <c:v>5.5601950000000002</c:v>
                </c:pt>
                <c:pt idx="500">
                  <c:v>5.5715199999999996</c:v>
                </c:pt>
                <c:pt idx="501">
                  <c:v>5.5831</c:v>
                </c:pt>
                <c:pt idx="502">
                  <c:v>5.5946800000000003</c:v>
                </c:pt>
                <c:pt idx="503">
                  <c:v>5.6062500000000002</c:v>
                </c:pt>
                <c:pt idx="504">
                  <c:v>5.617845</c:v>
                </c:pt>
                <c:pt idx="505">
                  <c:v>5.6293300000000004</c:v>
                </c:pt>
                <c:pt idx="506">
                  <c:v>5.6410150000000003</c:v>
                </c:pt>
                <c:pt idx="507">
                  <c:v>5.6526100000000001</c:v>
                </c:pt>
                <c:pt idx="508">
                  <c:v>5.6642200000000003</c:v>
                </c:pt>
                <c:pt idx="509">
                  <c:v>5.6758800000000003</c:v>
                </c:pt>
                <c:pt idx="510">
                  <c:v>5.6874849999999997</c:v>
                </c:pt>
                <c:pt idx="511">
                  <c:v>5.6991399999999999</c:v>
                </c:pt>
                <c:pt idx="512">
                  <c:v>5.71068</c:v>
                </c:pt>
                <c:pt idx="513">
                  <c:v>5.7221599999999997</c:v>
                </c:pt>
                <c:pt idx="514">
                  <c:v>5.7337400000000001</c:v>
                </c:pt>
                <c:pt idx="515">
                  <c:v>5.7454099999999997</c:v>
                </c:pt>
                <c:pt idx="516">
                  <c:v>5.7563649999999997</c:v>
                </c:pt>
                <c:pt idx="517">
                  <c:v>5.7679600000000004</c:v>
                </c:pt>
                <c:pt idx="518">
                  <c:v>5.7795649999999998</c:v>
                </c:pt>
                <c:pt idx="519">
                  <c:v>5.7912150000000002</c:v>
                </c:pt>
                <c:pt idx="520">
                  <c:v>5.8028149999999998</c:v>
                </c:pt>
                <c:pt idx="521">
                  <c:v>5.8144499999999999</c:v>
                </c:pt>
                <c:pt idx="522">
                  <c:v>5.8260350000000001</c:v>
                </c:pt>
                <c:pt idx="523">
                  <c:v>5.8376549999999998</c:v>
                </c:pt>
                <c:pt idx="524">
                  <c:v>5.8491749999999998</c:v>
                </c:pt>
                <c:pt idx="525">
                  <c:v>5.8605600000000004</c:v>
                </c:pt>
                <c:pt idx="526">
                  <c:v>5.8722200000000004</c:v>
                </c:pt>
                <c:pt idx="527">
                  <c:v>5.8838350000000004</c:v>
                </c:pt>
                <c:pt idx="528">
                  <c:v>5.8954750000000002</c:v>
                </c:pt>
                <c:pt idx="529">
                  <c:v>5.9070799999999997</c:v>
                </c:pt>
                <c:pt idx="530">
                  <c:v>5.9187099999999999</c:v>
                </c:pt>
                <c:pt idx="531">
                  <c:v>5.9303249999999998</c:v>
                </c:pt>
                <c:pt idx="532">
                  <c:v>5.9419649999999997</c:v>
                </c:pt>
                <c:pt idx="533">
                  <c:v>5.953595</c:v>
                </c:pt>
                <c:pt idx="534">
                  <c:v>5.9652099999999999</c:v>
                </c:pt>
                <c:pt idx="535">
                  <c:v>5.9764999999999997</c:v>
                </c:pt>
                <c:pt idx="536">
                  <c:v>5.9880899999999997</c:v>
                </c:pt>
                <c:pt idx="537">
                  <c:v>5.9997049999999996</c:v>
                </c:pt>
                <c:pt idx="538">
                  <c:v>6.0113050000000001</c:v>
                </c:pt>
                <c:pt idx="539">
                  <c:v>6.0229350000000004</c:v>
                </c:pt>
                <c:pt idx="540">
                  <c:v>6.0343799999999996</c:v>
                </c:pt>
                <c:pt idx="541">
                  <c:v>6.0460000000000003</c:v>
                </c:pt>
                <c:pt idx="542">
                  <c:v>6.0571349999999997</c:v>
                </c:pt>
                <c:pt idx="543">
                  <c:v>6.0687699999999998</c:v>
                </c:pt>
                <c:pt idx="544">
                  <c:v>6.0803799999999999</c:v>
                </c:pt>
                <c:pt idx="545">
                  <c:v>6.0920050000000003</c:v>
                </c:pt>
                <c:pt idx="546">
                  <c:v>6.1035149999999998</c:v>
                </c:pt>
                <c:pt idx="547">
                  <c:v>6.1151049999999998</c:v>
                </c:pt>
                <c:pt idx="548">
                  <c:v>6.126665</c:v>
                </c:pt>
                <c:pt idx="549">
                  <c:v>6.1382849999999998</c:v>
                </c:pt>
                <c:pt idx="550">
                  <c:v>6.149915</c:v>
                </c:pt>
                <c:pt idx="551">
                  <c:v>6.1615399999999996</c:v>
                </c:pt>
                <c:pt idx="552">
                  <c:v>6.1730850000000004</c:v>
                </c:pt>
                <c:pt idx="553">
                  <c:v>6.1840900000000003</c:v>
                </c:pt>
                <c:pt idx="554">
                  <c:v>6.1957000000000004</c:v>
                </c:pt>
                <c:pt idx="555">
                  <c:v>6.207325</c:v>
                </c:pt>
                <c:pt idx="556">
                  <c:v>6.2189399999999999</c:v>
                </c:pt>
                <c:pt idx="557">
                  <c:v>6.2305149999999996</c:v>
                </c:pt>
                <c:pt idx="558">
                  <c:v>6.2420999999999998</c:v>
                </c:pt>
                <c:pt idx="559">
                  <c:v>6.2537050000000001</c:v>
                </c:pt>
                <c:pt idx="560">
                  <c:v>6.2653249999999998</c:v>
                </c:pt>
                <c:pt idx="561">
                  <c:v>6.2769500000000003</c:v>
                </c:pt>
                <c:pt idx="562">
                  <c:v>6.2885949999999999</c:v>
                </c:pt>
                <c:pt idx="563">
                  <c:v>6.3002349999999998</c:v>
                </c:pt>
                <c:pt idx="564">
                  <c:v>6.3113450000000002</c:v>
                </c:pt>
                <c:pt idx="565">
                  <c:v>6.3229899999999999</c:v>
                </c:pt>
                <c:pt idx="566">
                  <c:v>6.3346099999999996</c:v>
                </c:pt>
                <c:pt idx="567">
                  <c:v>6.3462300000000003</c:v>
                </c:pt>
                <c:pt idx="568">
                  <c:v>6.3578299999999999</c:v>
                </c:pt>
                <c:pt idx="569">
                  <c:v>6.3694649999999999</c:v>
                </c:pt>
                <c:pt idx="570">
                  <c:v>6.3810950000000002</c:v>
                </c:pt>
                <c:pt idx="571">
                  <c:v>6.3927550000000002</c:v>
                </c:pt>
                <c:pt idx="572">
                  <c:v>6.4043650000000003</c:v>
                </c:pt>
                <c:pt idx="573">
                  <c:v>6.4158799999999996</c:v>
                </c:pt>
                <c:pt idx="574">
                  <c:v>6.427435</c:v>
                </c:pt>
                <c:pt idx="575">
                  <c:v>6.4390599999999996</c:v>
                </c:pt>
                <c:pt idx="576">
                  <c:v>6.4506899999999998</c:v>
                </c:pt>
                <c:pt idx="577">
                  <c:v>6.4623499999999998</c:v>
                </c:pt>
                <c:pt idx="578">
                  <c:v>6.4739849999999999</c:v>
                </c:pt>
                <c:pt idx="579">
                  <c:v>6.4856199999999999</c:v>
                </c:pt>
                <c:pt idx="580">
                  <c:v>6.4972399999999997</c:v>
                </c:pt>
                <c:pt idx="581">
                  <c:v>6.5088200000000001</c:v>
                </c:pt>
                <c:pt idx="582">
                  <c:v>6.520435</c:v>
                </c:pt>
                <c:pt idx="583">
                  <c:v>6.5320650000000002</c:v>
                </c:pt>
                <c:pt idx="584">
                  <c:v>6.5436899999999998</c:v>
                </c:pt>
                <c:pt idx="585">
                  <c:v>6.5552149999999996</c:v>
                </c:pt>
                <c:pt idx="586">
                  <c:v>6.5668600000000001</c:v>
                </c:pt>
                <c:pt idx="587">
                  <c:v>6.5784849999999997</c:v>
                </c:pt>
                <c:pt idx="588">
                  <c:v>6.5899450000000002</c:v>
                </c:pt>
                <c:pt idx="589">
                  <c:v>6.601515</c:v>
                </c:pt>
                <c:pt idx="590">
                  <c:v>6.6131000000000002</c:v>
                </c:pt>
                <c:pt idx="591">
                  <c:v>6.6247449999999999</c:v>
                </c:pt>
                <c:pt idx="592">
                  <c:v>6.6363399999999997</c:v>
                </c:pt>
                <c:pt idx="593">
                  <c:v>6.6478000000000002</c:v>
                </c:pt>
                <c:pt idx="594">
                  <c:v>6.6594249999999997</c:v>
                </c:pt>
                <c:pt idx="595">
                  <c:v>6.6710099999999999</c:v>
                </c:pt>
                <c:pt idx="596">
                  <c:v>6.6825950000000001</c:v>
                </c:pt>
                <c:pt idx="597">
                  <c:v>6.6942050000000002</c:v>
                </c:pt>
                <c:pt idx="598">
                  <c:v>6.7058099999999996</c:v>
                </c:pt>
                <c:pt idx="599">
                  <c:v>6.7174250000000004</c:v>
                </c:pt>
                <c:pt idx="600">
                  <c:v>6.7290549999999998</c:v>
                </c:pt>
                <c:pt idx="601">
                  <c:v>6.7402350000000002</c:v>
                </c:pt>
                <c:pt idx="602">
                  <c:v>6.7517849999999999</c:v>
                </c:pt>
                <c:pt idx="603">
                  <c:v>6.7634299999999996</c:v>
                </c:pt>
                <c:pt idx="604">
                  <c:v>6.7750399999999997</c:v>
                </c:pt>
                <c:pt idx="605">
                  <c:v>6.7866499999999998</c:v>
                </c:pt>
                <c:pt idx="606">
                  <c:v>6.7982250000000004</c:v>
                </c:pt>
                <c:pt idx="607">
                  <c:v>6.8097950000000003</c:v>
                </c:pt>
                <c:pt idx="608">
                  <c:v>6.8214199999999998</c:v>
                </c:pt>
                <c:pt idx="609">
                  <c:v>6.8326950000000002</c:v>
                </c:pt>
                <c:pt idx="610">
                  <c:v>6.8443149999999999</c:v>
                </c:pt>
                <c:pt idx="611">
                  <c:v>6.8559599999999996</c:v>
                </c:pt>
                <c:pt idx="612">
                  <c:v>6.8675649999999999</c:v>
                </c:pt>
                <c:pt idx="613">
                  <c:v>6.8791549999999999</c:v>
                </c:pt>
                <c:pt idx="614">
                  <c:v>6.8908199999999997</c:v>
                </c:pt>
                <c:pt idx="615">
                  <c:v>6.9024349999999997</c:v>
                </c:pt>
                <c:pt idx="616">
                  <c:v>6.9140100000000002</c:v>
                </c:pt>
                <c:pt idx="617">
                  <c:v>6.9256149999999996</c:v>
                </c:pt>
                <c:pt idx="618">
                  <c:v>6.9372600000000002</c:v>
                </c:pt>
                <c:pt idx="619">
                  <c:v>6.9488399999999997</c:v>
                </c:pt>
                <c:pt idx="620">
                  <c:v>6.9603549999999998</c:v>
                </c:pt>
                <c:pt idx="621">
                  <c:v>6.9719850000000001</c:v>
                </c:pt>
                <c:pt idx="622">
                  <c:v>6.9836049999999998</c:v>
                </c:pt>
                <c:pt idx="623">
                  <c:v>6.9951749999999997</c:v>
                </c:pt>
                <c:pt idx="624">
                  <c:v>7.00678</c:v>
                </c:pt>
                <c:pt idx="625">
                  <c:v>7.0183549999999997</c:v>
                </c:pt>
                <c:pt idx="626">
                  <c:v>7.029935</c:v>
                </c:pt>
                <c:pt idx="627">
                  <c:v>7.0415650000000003</c:v>
                </c:pt>
                <c:pt idx="628">
                  <c:v>7.0531449999999998</c:v>
                </c:pt>
                <c:pt idx="629">
                  <c:v>7.0647149999999996</c:v>
                </c:pt>
                <c:pt idx="630">
                  <c:v>7.0761849999999997</c:v>
                </c:pt>
                <c:pt idx="631">
                  <c:v>7.0878249999999996</c:v>
                </c:pt>
                <c:pt idx="632">
                  <c:v>7.0994250000000001</c:v>
                </c:pt>
                <c:pt idx="633">
                  <c:v>7.1110249999999997</c:v>
                </c:pt>
                <c:pt idx="634">
                  <c:v>7.1226349999999998</c:v>
                </c:pt>
                <c:pt idx="635">
                  <c:v>7.1342850000000002</c:v>
                </c:pt>
                <c:pt idx="636">
                  <c:v>7.1458700000000004</c:v>
                </c:pt>
                <c:pt idx="637">
                  <c:v>7.1574799999999996</c:v>
                </c:pt>
                <c:pt idx="638">
                  <c:v>7.1690750000000003</c:v>
                </c:pt>
                <c:pt idx="639">
                  <c:v>7.1806900000000002</c:v>
                </c:pt>
                <c:pt idx="640">
                  <c:v>7.1923450000000004</c:v>
                </c:pt>
                <c:pt idx="641">
                  <c:v>7.2039949999999999</c:v>
                </c:pt>
                <c:pt idx="642">
                  <c:v>7.2155950000000004</c:v>
                </c:pt>
                <c:pt idx="643">
                  <c:v>7.2271700000000001</c:v>
                </c:pt>
                <c:pt idx="644">
                  <c:v>7.238785</c:v>
                </c:pt>
                <c:pt idx="645">
                  <c:v>7.2504249999999999</c:v>
                </c:pt>
                <c:pt idx="646">
                  <c:v>7.2620449999999996</c:v>
                </c:pt>
                <c:pt idx="647">
                  <c:v>7.2736850000000004</c:v>
                </c:pt>
                <c:pt idx="648">
                  <c:v>7.2852050000000004</c:v>
                </c:pt>
                <c:pt idx="649">
                  <c:v>7.2968299999999999</c:v>
                </c:pt>
                <c:pt idx="650">
                  <c:v>7.3082700000000003</c:v>
                </c:pt>
                <c:pt idx="651">
                  <c:v>7.3198999999999996</c:v>
                </c:pt>
                <c:pt idx="652">
                  <c:v>7.3315099999999997</c:v>
                </c:pt>
                <c:pt idx="653">
                  <c:v>7.3430499999999999</c:v>
                </c:pt>
                <c:pt idx="654">
                  <c:v>7.3546750000000003</c:v>
                </c:pt>
                <c:pt idx="655">
                  <c:v>7.3663299999999996</c:v>
                </c:pt>
                <c:pt idx="656">
                  <c:v>7.3779250000000003</c:v>
                </c:pt>
                <c:pt idx="657">
                  <c:v>7.389545</c:v>
                </c:pt>
                <c:pt idx="658">
                  <c:v>7.4009749999999999</c:v>
                </c:pt>
                <c:pt idx="659">
                  <c:v>7.4125800000000002</c:v>
                </c:pt>
                <c:pt idx="660">
                  <c:v>7.4241900000000003</c:v>
                </c:pt>
                <c:pt idx="661">
                  <c:v>7.4358250000000004</c:v>
                </c:pt>
                <c:pt idx="662">
                  <c:v>7.4474349999999996</c:v>
                </c:pt>
                <c:pt idx="663">
                  <c:v>7.4590500000000004</c:v>
                </c:pt>
                <c:pt idx="664">
                  <c:v>7.4706250000000001</c:v>
                </c:pt>
                <c:pt idx="665">
                  <c:v>7.4822150000000001</c:v>
                </c:pt>
                <c:pt idx="666">
                  <c:v>7.4938399999999996</c:v>
                </c:pt>
                <c:pt idx="667">
                  <c:v>7.5053400000000003</c:v>
                </c:pt>
                <c:pt idx="668">
                  <c:v>7.5167799999999998</c:v>
                </c:pt>
                <c:pt idx="669">
                  <c:v>7.5283899999999999</c:v>
                </c:pt>
                <c:pt idx="670">
                  <c:v>7.5400049999999998</c:v>
                </c:pt>
                <c:pt idx="671">
                  <c:v>7.5516550000000002</c:v>
                </c:pt>
                <c:pt idx="672">
                  <c:v>7.5632900000000003</c:v>
                </c:pt>
                <c:pt idx="673">
                  <c:v>7.57491</c:v>
                </c:pt>
                <c:pt idx="674">
                  <c:v>7.5865549999999997</c:v>
                </c:pt>
                <c:pt idx="675">
                  <c:v>7.5981899999999998</c:v>
                </c:pt>
                <c:pt idx="676">
                  <c:v>7.6098100000000004</c:v>
                </c:pt>
                <c:pt idx="677">
                  <c:v>7.6212949999999999</c:v>
                </c:pt>
                <c:pt idx="678">
                  <c:v>7.6327449999999999</c:v>
                </c:pt>
                <c:pt idx="679">
                  <c:v>7.6443899999999996</c:v>
                </c:pt>
                <c:pt idx="680">
                  <c:v>7.6559100000000004</c:v>
                </c:pt>
                <c:pt idx="681">
                  <c:v>7.6675199999999997</c:v>
                </c:pt>
                <c:pt idx="682">
                  <c:v>7.6791850000000004</c:v>
                </c:pt>
                <c:pt idx="683">
                  <c:v>7.6907500000000004</c:v>
                </c:pt>
                <c:pt idx="684">
                  <c:v>7.7023799999999998</c:v>
                </c:pt>
                <c:pt idx="685">
                  <c:v>7.7139899999999999</c:v>
                </c:pt>
                <c:pt idx="686">
                  <c:v>7.7255649999999996</c:v>
                </c:pt>
                <c:pt idx="687">
                  <c:v>7.7372300000000003</c:v>
                </c:pt>
                <c:pt idx="688">
                  <c:v>7.7488950000000001</c:v>
                </c:pt>
                <c:pt idx="689">
                  <c:v>7.7604600000000001</c:v>
                </c:pt>
                <c:pt idx="690">
                  <c:v>7.7720849999999997</c:v>
                </c:pt>
                <c:pt idx="691">
                  <c:v>7.7837249999999996</c:v>
                </c:pt>
                <c:pt idx="692">
                  <c:v>7.7953450000000002</c:v>
                </c:pt>
                <c:pt idx="693">
                  <c:v>7.8069100000000002</c:v>
                </c:pt>
                <c:pt idx="694">
                  <c:v>7.8185500000000001</c:v>
                </c:pt>
                <c:pt idx="695">
                  <c:v>7.8301949999999998</c:v>
                </c:pt>
                <c:pt idx="696">
                  <c:v>7.841755</c:v>
                </c:pt>
                <c:pt idx="697">
                  <c:v>7.8442999999999996</c:v>
                </c:pt>
                <c:pt idx="698">
                  <c:v>7.8558849999999998</c:v>
                </c:pt>
                <c:pt idx="699">
                  <c:v>7.8674900000000001</c:v>
                </c:pt>
                <c:pt idx="700">
                  <c:v>7.8790800000000001</c:v>
                </c:pt>
                <c:pt idx="701">
                  <c:v>7.8906499999999999</c:v>
                </c:pt>
                <c:pt idx="702">
                  <c:v>7.9022649999999999</c:v>
                </c:pt>
                <c:pt idx="703">
                  <c:v>7.9138999999999999</c:v>
                </c:pt>
                <c:pt idx="704">
                  <c:v>7.9255100000000001</c:v>
                </c:pt>
                <c:pt idx="705">
                  <c:v>7.937125</c:v>
                </c:pt>
                <c:pt idx="706">
                  <c:v>7.948785</c:v>
                </c:pt>
                <c:pt idx="707">
                  <c:v>7.9604499999999998</c:v>
                </c:pt>
                <c:pt idx="708">
                  <c:v>7.972105</c:v>
                </c:pt>
                <c:pt idx="709">
                  <c:v>7.9837350000000002</c:v>
                </c:pt>
                <c:pt idx="710">
                  <c:v>7.9952100000000002</c:v>
                </c:pt>
                <c:pt idx="711">
                  <c:v>8.0065849999999994</c:v>
                </c:pt>
                <c:pt idx="712">
                  <c:v>8.0181950000000004</c:v>
                </c:pt>
                <c:pt idx="713">
                  <c:v>8.0298449999999999</c:v>
                </c:pt>
                <c:pt idx="714">
                  <c:v>8.041525</c:v>
                </c:pt>
                <c:pt idx="715">
                  <c:v>8.0527850000000001</c:v>
                </c:pt>
                <c:pt idx="716">
                  <c:v>8.0644050000000007</c:v>
                </c:pt>
                <c:pt idx="717">
                  <c:v>8.0759600000000002</c:v>
                </c:pt>
                <c:pt idx="718">
                  <c:v>8.0876199999999994</c:v>
                </c:pt>
                <c:pt idx="719">
                  <c:v>8.0992599999999992</c:v>
                </c:pt>
                <c:pt idx="720">
                  <c:v>8.1108949999999993</c:v>
                </c:pt>
                <c:pt idx="721">
                  <c:v>8.1225249999999996</c:v>
                </c:pt>
                <c:pt idx="722">
                  <c:v>8.13415</c:v>
                </c:pt>
                <c:pt idx="723">
                  <c:v>8.1457850000000001</c:v>
                </c:pt>
                <c:pt idx="724">
                  <c:v>8.1574000000000009</c:v>
                </c:pt>
                <c:pt idx="725">
                  <c:v>8.1690249999999995</c:v>
                </c:pt>
                <c:pt idx="726">
                  <c:v>8.1806000000000001</c:v>
                </c:pt>
                <c:pt idx="727">
                  <c:v>8.1922149999999991</c:v>
                </c:pt>
                <c:pt idx="728">
                  <c:v>8.20383</c:v>
                </c:pt>
                <c:pt idx="729">
                  <c:v>8.2154249999999998</c:v>
                </c:pt>
                <c:pt idx="730">
                  <c:v>8.2270400000000006</c:v>
                </c:pt>
                <c:pt idx="731">
                  <c:v>8.2386700000000008</c:v>
                </c:pt>
                <c:pt idx="732">
                  <c:v>8.2502949999999995</c:v>
                </c:pt>
                <c:pt idx="733">
                  <c:v>8.2619249999999997</c:v>
                </c:pt>
                <c:pt idx="734">
                  <c:v>8.2735050000000001</c:v>
                </c:pt>
                <c:pt idx="735">
                  <c:v>8.2851149999999993</c:v>
                </c:pt>
                <c:pt idx="736">
                  <c:v>8.2967650000000006</c:v>
                </c:pt>
                <c:pt idx="737">
                  <c:v>8.3083600000000004</c:v>
                </c:pt>
                <c:pt idx="738">
                  <c:v>8.3195449999999997</c:v>
                </c:pt>
                <c:pt idx="739">
                  <c:v>8.3311799999999998</c:v>
                </c:pt>
                <c:pt idx="740">
                  <c:v>8.3427950000000006</c:v>
                </c:pt>
                <c:pt idx="741">
                  <c:v>8.3544049999999999</c:v>
                </c:pt>
                <c:pt idx="742">
                  <c:v>8.3660099999999993</c:v>
                </c:pt>
                <c:pt idx="743">
                  <c:v>8.3776550000000007</c:v>
                </c:pt>
                <c:pt idx="744">
                  <c:v>8.3892349999999993</c:v>
                </c:pt>
                <c:pt idx="745">
                  <c:v>8.4008350000000007</c:v>
                </c:pt>
                <c:pt idx="746">
                  <c:v>8.4125099999999993</c:v>
                </c:pt>
                <c:pt idx="747">
                  <c:v>8.4242299999999997</c:v>
                </c:pt>
                <c:pt idx="748">
                  <c:v>8.4358350000000009</c:v>
                </c:pt>
                <c:pt idx="749">
                  <c:v>8.4474250000000008</c:v>
                </c:pt>
                <c:pt idx="750">
                  <c:v>8.45885</c:v>
                </c:pt>
                <c:pt idx="751">
                  <c:v>8.4700450000000007</c:v>
                </c:pt>
                <c:pt idx="752">
                  <c:v>8.481465</c:v>
                </c:pt>
                <c:pt idx="753">
                  <c:v>8.4930850000000007</c:v>
                </c:pt>
                <c:pt idx="754">
                  <c:v>8.5046999999999997</c:v>
                </c:pt>
                <c:pt idx="755">
                  <c:v>8.5162750000000003</c:v>
                </c:pt>
                <c:pt idx="756">
                  <c:v>8.5279000000000007</c:v>
                </c:pt>
                <c:pt idx="757">
                  <c:v>8.5393650000000001</c:v>
                </c:pt>
                <c:pt idx="758">
                  <c:v>8.5509550000000001</c:v>
                </c:pt>
                <c:pt idx="759">
                  <c:v>8.5625750000000007</c:v>
                </c:pt>
                <c:pt idx="760">
                  <c:v>8.5741949999999996</c:v>
                </c:pt>
                <c:pt idx="761">
                  <c:v>8.5858349999999994</c:v>
                </c:pt>
                <c:pt idx="762">
                  <c:v>8.5974400000000006</c:v>
                </c:pt>
                <c:pt idx="763">
                  <c:v>8.6090750000000007</c:v>
                </c:pt>
                <c:pt idx="764">
                  <c:v>8.6207150000000006</c:v>
                </c:pt>
                <c:pt idx="765">
                  <c:v>8.6323349999999994</c:v>
                </c:pt>
                <c:pt idx="766">
                  <c:v>8.6438950000000006</c:v>
                </c:pt>
                <c:pt idx="767">
                  <c:v>8.6511949999999995</c:v>
                </c:pt>
                <c:pt idx="768">
                  <c:v>8.6542999999999992</c:v>
                </c:pt>
                <c:pt idx="769">
                  <c:v>8.6554199999999994</c:v>
                </c:pt>
                <c:pt idx="770">
                  <c:v>8.6670250000000006</c:v>
                </c:pt>
                <c:pt idx="771">
                  <c:v>8.6786399999999997</c:v>
                </c:pt>
                <c:pt idx="772">
                  <c:v>8.6902699999999999</c:v>
                </c:pt>
                <c:pt idx="773">
                  <c:v>8.7018450000000005</c:v>
                </c:pt>
                <c:pt idx="774">
                  <c:v>8.713495</c:v>
                </c:pt>
                <c:pt idx="775">
                  <c:v>8.7250899999999998</c:v>
                </c:pt>
                <c:pt idx="776">
                  <c:v>8.7360699999999998</c:v>
                </c:pt>
                <c:pt idx="777">
                  <c:v>8.7476800000000008</c:v>
                </c:pt>
                <c:pt idx="778">
                  <c:v>8.7586999999999993</c:v>
                </c:pt>
                <c:pt idx="779">
                  <c:v>8.7703600000000002</c:v>
                </c:pt>
                <c:pt idx="780">
                  <c:v>8.7818950000000005</c:v>
                </c:pt>
                <c:pt idx="781">
                  <c:v>8.7935049999999997</c:v>
                </c:pt>
                <c:pt idx="782">
                  <c:v>8.80457</c:v>
                </c:pt>
                <c:pt idx="783">
                  <c:v>8.8161649999999998</c:v>
                </c:pt>
                <c:pt idx="784">
                  <c:v>8.8276950000000003</c:v>
                </c:pt>
                <c:pt idx="785">
                  <c:v>8.8392850000000003</c:v>
                </c:pt>
                <c:pt idx="786">
                  <c:v>8.8509100000000007</c:v>
                </c:pt>
                <c:pt idx="787">
                  <c:v>8.8624749999999999</c:v>
                </c:pt>
                <c:pt idx="788">
                  <c:v>8.8741199999999996</c:v>
                </c:pt>
                <c:pt idx="789">
                  <c:v>8.885275</c:v>
                </c:pt>
                <c:pt idx="790">
                  <c:v>8.8968749999999996</c:v>
                </c:pt>
                <c:pt idx="791">
                  <c:v>8.9084749999999993</c:v>
                </c:pt>
                <c:pt idx="792">
                  <c:v>8.9200949999999999</c:v>
                </c:pt>
                <c:pt idx="793">
                  <c:v>8.93154</c:v>
                </c:pt>
                <c:pt idx="794">
                  <c:v>8.9428249999999991</c:v>
                </c:pt>
                <c:pt idx="795">
                  <c:v>8.9544250000000005</c:v>
                </c:pt>
                <c:pt idx="796">
                  <c:v>8.966075</c:v>
                </c:pt>
                <c:pt idx="797">
                  <c:v>8.9777050000000003</c:v>
                </c:pt>
                <c:pt idx="798">
                  <c:v>8.9892050000000001</c:v>
                </c:pt>
                <c:pt idx="799">
                  <c:v>9.0007950000000001</c:v>
                </c:pt>
                <c:pt idx="800">
                  <c:v>9.0121400000000005</c:v>
                </c:pt>
                <c:pt idx="801">
                  <c:v>9.0237700000000007</c:v>
                </c:pt>
                <c:pt idx="802">
                  <c:v>9.0351400000000002</c:v>
                </c:pt>
                <c:pt idx="803">
                  <c:v>9.0467750000000002</c:v>
                </c:pt>
                <c:pt idx="804">
                  <c:v>9.0584000000000007</c:v>
                </c:pt>
                <c:pt idx="805">
                  <c:v>9.0700099999999999</c:v>
                </c:pt>
                <c:pt idx="806">
                  <c:v>9.0816250000000007</c:v>
                </c:pt>
                <c:pt idx="807">
                  <c:v>9.0932300000000001</c:v>
                </c:pt>
                <c:pt idx="808">
                  <c:v>9.1048650000000002</c:v>
                </c:pt>
                <c:pt idx="809">
                  <c:v>9.1165000000000003</c:v>
                </c:pt>
                <c:pt idx="810">
                  <c:v>9.128145</c:v>
                </c:pt>
                <c:pt idx="811">
                  <c:v>9.1397200000000005</c:v>
                </c:pt>
                <c:pt idx="812">
                  <c:v>9.1513000000000009</c:v>
                </c:pt>
                <c:pt idx="813">
                  <c:v>9.1629450000000006</c:v>
                </c:pt>
                <c:pt idx="814">
                  <c:v>9.1745300000000007</c:v>
                </c:pt>
                <c:pt idx="815">
                  <c:v>9.1861650000000008</c:v>
                </c:pt>
                <c:pt idx="816">
                  <c:v>9.1977700000000002</c:v>
                </c:pt>
                <c:pt idx="817">
                  <c:v>9.2093450000000008</c:v>
                </c:pt>
                <c:pt idx="818">
                  <c:v>9.2209850000000007</c:v>
                </c:pt>
                <c:pt idx="819">
                  <c:v>9.2324350000000006</c:v>
                </c:pt>
                <c:pt idx="820">
                  <c:v>9.2438500000000001</c:v>
                </c:pt>
                <c:pt idx="821">
                  <c:v>9.2554350000000003</c:v>
                </c:pt>
                <c:pt idx="822">
                  <c:v>9.2670250000000003</c:v>
                </c:pt>
                <c:pt idx="823">
                  <c:v>9.2786100000000005</c:v>
                </c:pt>
                <c:pt idx="824">
                  <c:v>9.2902149999999999</c:v>
                </c:pt>
                <c:pt idx="825">
                  <c:v>9.3018350000000005</c:v>
                </c:pt>
                <c:pt idx="826">
                  <c:v>9.3134949999999996</c:v>
                </c:pt>
                <c:pt idx="827">
                  <c:v>9.3250550000000008</c:v>
                </c:pt>
                <c:pt idx="828">
                  <c:v>9.3361549999999998</c:v>
                </c:pt>
                <c:pt idx="829">
                  <c:v>9.3477949999999996</c:v>
                </c:pt>
                <c:pt idx="830">
                  <c:v>9.3592200000000005</c:v>
                </c:pt>
                <c:pt idx="831">
                  <c:v>9.370825</c:v>
                </c:pt>
                <c:pt idx="832">
                  <c:v>9.3824400000000008</c:v>
                </c:pt>
                <c:pt idx="833">
                  <c:v>9.3940249999999992</c:v>
                </c:pt>
                <c:pt idx="834">
                  <c:v>9.4056350000000002</c:v>
                </c:pt>
                <c:pt idx="835">
                  <c:v>9.4172750000000001</c:v>
                </c:pt>
                <c:pt idx="836">
                  <c:v>9.4288950000000007</c:v>
                </c:pt>
                <c:pt idx="837">
                  <c:v>9.4404900000000005</c:v>
                </c:pt>
                <c:pt idx="838">
                  <c:v>9.4521250000000006</c:v>
                </c:pt>
                <c:pt idx="839">
                  <c:v>9.4637449999999994</c:v>
                </c:pt>
                <c:pt idx="840">
                  <c:v>9.4753950000000007</c:v>
                </c:pt>
                <c:pt idx="841">
                  <c:v>9.4870450000000002</c:v>
                </c:pt>
                <c:pt idx="842">
                  <c:v>9.4986449999999998</c:v>
                </c:pt>
                <c:pt idx="843">
                  <c:v>9.5101449999999996</c:v>
                </c:pt>
                <c:pt idx="844">
                  <c:v>9.5217749999999999</c:v>
                </c:pt>
                <c:pt idx="845">
                  <c:v>9.5333550000000002</c:v>
                </c:pt>
                <c:pt idx="846">
                  <c:v>9.5449999999999999</c:v>
                </c:pt>
                <c:pt idx="847">
                  <c:v>9.5565999999999995</c:v>
                </c:pt>
                <c:pt idx="848">
                  <c:v>9.568225</c:v>
                </c:pt>
                <c:pt idx="849">
                  <c:v>9.5798450000000006</c:v>
                </c:pt>
                <c:pt idx="850">
                  <c:v>9.59145</c:v>
                </c:pt>
                <c:pt idx="851">
                  <c:v>9.6030650000000009</c:v>
                </c:pt>
                <c:pt idx="852">
                  <c:v>9.6146799999999999</c:v>
                </c:pt>
                <c:pt idx="853">
                  <c:v>9.6262699999999999</c:v>
                </c:pt>
                <c:pt idx="854">
                  <c:v>9.6377749999999995</c:v>
                </c:pt>
                <c:pt idx="855">
                  <c:v>9.6494199999999992</c:v>
                </c:pt>
                <c:pt idx="856">
                  <c:v>9.6609949999999998</c:v>
                </c:pt>
                <c:pt idx="857">
                  <c:v>9.6725600000000007</c:v>
                </c:pt>
                <c:pt idx="858">
                  <c:v>9.6841500000000007</c:v>
                </c:pt>
                <c:pt idx="859">
                  <c:v>9.695805</c:v>
                </c:pt>
                <c:pt idx="860">
                  <c:v>9.7073049999999999</c:v>
                </c:pt>
                <c:pt idx="861">
                  <c:v>9.7189350000000001</c:v>
                </c:pt>
                <c:pt idx="862">
                  <c:v>9.7305799999999998</c:v>
                </c:pt>
                <c:pt idx="863">
                  <c:v>9.74221</c:v>
                </c:pt>
                <c:pt idx="864">
                  <c:v>9.7538450000000001</c:v>
                </c:pt>
                <c:pt idx="865">
                  <c:v>9.7654599999999991</c:v>
                </c:pt>
                <c:pt idx="866">
                  <c:v>9.7764349999999993</c:v>
                </c:pt>
                <c:pt idx="867">
                  <c:v>9.7880800000000008</c:v>
                </c:pt>
                <c:pt idx="868">
                  <c:v>9.7996449999999999</c:v>
                </c:pt>
                <c:pt idx="869">
                  <c:v>9.8113050000000008</c:v>
                </c:pt>
                <c:pt idx="870">
                  <c:v>9.82287</c:v>
                </c:pt>
                <c:pt idx="871">
                  <c:v>9.8344500000000004</c:v>
                </c:pt>
                <c:pt idx="872">
                  <c:v>9.8460850000000004</c:v>
                </c:pt>
                <c:pt idx="873">
                  <c:v>9.8575149999999994</c:v>
                </c:pt>
                <c:pt idx="874">
                  <c:v>9.8691099999999992</c:v>
                </c:pt>
                <c:pt idx="875">
                  <c:v>9.8804850000000002</c:v>
                </c:pt>
                <c:pt idx="876">
                  <c:v>9.8920049999999993</c:v>
                </c:pt>
                <c:pt idx="877">
                  <c:v>9.9036299999999997</c:v>
                </c:pt>
                <c:pt idx="878">
                  <c:v>9.9152550000000002</c:v>
                </c:pt>
                <c:pt idx="879">
                  <c:v>9.9268549999999998</c:v>
                </c:pt>
                <c:pt idx="880">
                  <c:v>9.9383900000000001</c:v>
                </c:pt>
                <c:pt idx="881">
                  <c:v>9.9499250000000004</c:v>
                </c:pt>
                <c:pt idx="882">
                  <c:v>9.9613549999999993</c:v>
                </c:pt>
                <c:pt idx="883">
                  <c:v>9.9729700000000001</c:v>
                </c:pt>
                <c:pt idx="884">
                  <c:v>9.9842200000000005</c:v>
                </c:pt>
                <c:pt idx="885">
                  <c:v>9.9958349999999996</c:v>
                </c:pt>
                <c:pt idx="886">
                  <c:v>10.007455</c:v>
                </c:pt>
                <c:pt idx="887">
                  <c:v>10.018985000000001</c:v>
                </c:pt>
                <c:pt idx="888">
                  <c:v>10.030575000000001</c:v>
                </c:pt>
                <c:pt idx="889">
                  <c:v>10.042204999999999</c:v>
                </c:pt>
                <c:pt idx="890">
                  <c:v>10.053800000000001</c:v>
                </c:pt>
                <c:pt idx="891">
                  <c:v>10.065379999999999</c:v>
                </c:pt>
                <c:pt idx="892">
                  <c:v>10.077</c:v>
                </c:pt>
                <c:pt idx="893">
                  <c:v>10.088554999999999</c:v>
                </c:pt>
                <c:pt idx="894">
                  <c:v>10.10014</c:v>
                </c:pt>
                <c:pt idx="895">
                  <c:v>10.111765</c:v>
                </c:pt>
                <c:pt idx="896">
                  <c:v>10.123405</c:v>
                </c:pt>
                <c:pt idx="897">
                  <c:v>10.135014999999999</c:v>
                </c:pt>
                <c:pt idx="898">
                  <c:v>10.146525</c:v>
                </c:pt>
                <c:pt idx="899">
                  <c:v>10.15812</c:v>
                </c:pt>
                <c:pt idx="900">
                  <c:v>10.169715</c:v>
                </c:pt>
                <c:pt idx="901">
                  <c:v>10.18121</c:v>
                </c:pt>
                <c:pt idx="902">
                  <c:v>10.19281</c:v>
                </c:pt>
                <c:pt idx="903">
                  <c:v>10.204375000000001</c:v>
                </c:pt>
                <c:pt idx="904">
                  <c:v>10.215985</c:v>
                </c:pt>
                <c:pt idx="905">
                  <c:v>10.227565</c:v>
                </c:pt>
                <c:pt idx="906">
                  <c:v>10.239140000000001</c:v>
                </c:pt>
                <c:pt idx="907">
                  <c:v>10.250655</c:v>
                </c:pt>
                <c:pt idx="908">
                  <c:v>10.261654999999999</c:v>
                </c:pt>
                <c:pt idx="909">
                  <c:v>10.27327</c:v>
                </c:pt>
                <c:pt idx="910">
                  <c:v>10.284475</c:v>
                </c:pt>
                <c:pt idx="911">
                  <c:v>10.296094999999999</c:v>
                </c:pt>
                <c:pt idx="912">
                  <c:v>10.30768</c:v>
                </c:pt>
                <c:pt idx="913">
                  <c:v>10.319305</c:v>
                </c:pt>
                <c:pt idx="914">
                  <c:v>10.330914999999999</c:v>
                </c:pt>
                <c:pt idx="915">
                  <c:v>10.34253</c:v>
                </c:pt>
                <c:pt idx="916">
                  <c:v>10.354089999999999</c:v>
                </c:pt>
                <c:pt idx="917">
                  <c:v>10.365724999999999</c:v>
                </c:pt>
                <c:pt idx="918">
                  <c:v>10.376905000000001</c:v>
                </c:pt>
                <c:pt idx="919">
                  <c:v>10.388534999999999</c:v>
                </c:pt>
                <c:pt idx="920">
                  <c:v>10.400195</c:v>
                </c:pt>
                <c:pt idx="921">
                  <c:v>10.411865000000001</c:v>
                </c:pt>
                <c:pt idx="922">
                  <c:v>10.423505</c:v>
                </c:pt>
                <c:pt idx="923">
                  <c:v>10.435095</c:v>
                </c:pt>
                <c:pt idx="924">
                  <c:v>10.446714999999999</c:v>
                </c:pt>
                <c:pt idx="925">
                  <c:v>10.457945</c:v>
                </c:pt>
                <c:pt idx="926">
                  <c:v>10.469569999999999</c:v>
                </c:pt>
                <c:pt idx="927">
                  <c:v>10.481175</c:v>
                </c:pt>
                <c:pt idx="928">
                  <c:v>10.492785</c:v>
                </c:pt>
                <c:pt idx="929">
                  <c:v>10.504275</c:v>
                </c:pt>
                <c:pt idx="930">
                  <c:v>10.51587</c:v>
                </c:pt>
                <c:pt idx="931">
                  <c:v>10.527495</c:v>
                </c:pt>
                <c:pt idx="932">
                  <c:v>10.539085</c:v>
                </c:pt>
                <c:pt idx="933">
                  <c:v>10.55073</c:v>
                </c:pt>
                <c:pt idx="934">
                  <c:v>10.558814999999999</c:v>
                </c:pt>
                <c:pt idx="935">
                  <c:v>10.57014</c:v>
                </c:pt>
                <c:pt idx="936">
                  <c:v>10.581775</c:v>
                </c:pt>
                <c:pt idx="937">
                  <c:v>10.59334</c:v>
                </c:pt>
                <c:pt idx="938">
                  <c:v>10.60496</c:v>
                </c:pt>
                <c:pt idx="939">
                  <c:v>10.616605</c:v>
                </c:pt>
                <c:pt idx="940">
                  <c:v>10.628185</c:v>
                </c:pt>
                <c:pt idx="941">
                  <c:v>10.63969</c:v>
                </c:pt>
                <c:pt idx="942">
                  <c:v>10.651265</c:v>
                </c:pt>
                <c:pt idx="943">
                  <c:v>10.662805000000001</c:v>
                </c:pt>
                <c:pt idx="944">
                  <c:v>10.674429999999999</c:v>
                </c:pt>
                <c:pt idx="945">
                  <c:v>10.686059999999999</c:v>
                </c:pt>
                <c:pt idx="946">
                  <c:v>10.69763</c:v>
                </c:pt>
                <c:pt idx="947">
                  <c:v>10.709265</c:v>
                </c:pt>
                <c:pt idx="948">
                  <c:v>10.720895000000001</c:v>
                </c:pt>
                <c:pt idx="949">
                  <c:v>10.7324</c:v>
                </c:pt>
                <c:pt idx="950">
                  <c:v>10.743975000000001</c:v>
                </c:pt>
                <c:pt idx="951">
                  <c:v>10.755595</c:v>
                </c:pt>
                <c:pt idx="952">
                  <c:v>10.767205000000001</c:v>
                </c:pt>
                <c:pt idx="953">
                  <c:v>10.778824999999999</c:v>
                </c:pt>
                <c:pt idx="954">
                  <c:v>10.790125</c:v>
                </c:pt>
                <c:pt idx="955">
                  <c:v>10.801625</c:v>
                </c:pt>
                <c:pt idx="956">
                  <c:v>10.80536</c:v>
                </c:pt>
                <c:pt idx="957">
                  <c:v>10.816229999999999</c:v>
                </c:pt>
                <c:pt idx="958">
                  <c:v>10.827769999999999</c:v>
                </c:pt>
                <c:pt idx="959">
                  <c:v>10.839135000000001</c:v>
                </c:pt>
                <c:pt idx="960">
                  <c:v>10.85078</c:v>
                </c:pt>
                <c:pt idx="961">
                  <c:v>10.862399999999999</c:v>
                </c:pt>
                <c:pt idx="962">
                  <c:v>10.874040000000001</c:v>
                </c:pt>
                <c:pt idx="963">
                  <c:v>10.885635000000001</c:v>
                </c:pt>
                <c:pt idx="964">
                  <c:v>10.897214999999999</c:v>
                </c:pt>
                <c:pt idx="965">
                  <c:v>10.908704999999999</c:v>
                </c:pt>
                <c:pt idx="966">
                  <c:v>10.920335</c:v>
                </c:pt>
                <c:pt idx="967">
                  <c:v>10.931789999999999</c:v>
                </c:pt>
                <c:pt idx="968">
                  <c:v>10.943355</c:v>
                </c:pt>
                <c:pt idx="969">
                  <c:v>10.95485</c:v>
                </c:pt>
                <c:pt idx="970">
                  <c:v>10.96625</c:v>
                </c:pt>
                <c:pt idx="971">
                  <c:v>10.97789</c:v>
                </c:pt>
                <c:pt idx="972">
                  <c:v>10.989459999999999</c:v>
                </c:pt>
                <c:pt idx="973">
                  <c:v>11.000816</c:v>
                </c:pt>
                <c:pt idx="974">
                  <c:v>11.00285</c:v>
                </c:pt>
                <c:pt idx="975">
                  <c:v>11.012635</c:v>
                </c:pt>
                <c:pt idx="976">
                  <c:v>11.024215</c:v>
                </c:pt>
                <c:pt idx="977">
                  <c:v>11.03589</c:v>
                </c:pt>
                <c:pt idx="978">
                  <c:v>11.047364999999999</c:v>
                </c:pt>
                <c:pt idx="979">
                  <c:v>11.059015</c:v>
                </c:pt>
                <c:pt idx="980">
                  <c:v>11.070645000000001</c:v>
                </c:pt>
                <c:pt idx="981">
                  <c:v>11.082174999999999</c:v>
                </c:pt>
                <c:pt idx="982">
                  <c:v>11.09381</c:v>
                </c:pt>
                <c:pt idx="983">
                  <c:v>11.105375</c:v>
                </c:pt>
                <c:pt idx="984">
                  <c:v>11.116935</c:v>
                </c:pt>
                <c:pt idx="985">
                  <c:v>11.128565</c:v>
                </c:pt>
                <c:pt idx="986">
                  <c:v>11.140145</c:v>
                </c:pt>
                <c:pt idx="987">
                  <c:v>11.15118</c:v>
                </c:pt>
                <c:pt idx="988">
                  <c:v>11.16281</c:v>
                </c:pt>
                <c:pt idx="989">
                  <c:v>11.17442</c:v>
                </c:pt>
                <c:pt idx="990">
                  <c:v>11.186025000000001</c:v>
                </c:pt>
                <c:pt idx="991">
                  <c:v>11.197625</c:v>
                </c:pt>
                <c:pt idx="992">
                  <c:v>11.20905</c:v>
                </c:pt>
                <c:pt idx="993">
                  <c:v>11.220700000000001</c:v>
                </c:pt>
                <c:pt idx="994">
                  <c:v>11.232324999999999</c:v>
                </c:pt>
                <c:pt idx="995">
                  <c:v>11.243675</c:v>
                </c:pt>
                <c:pt idx="996">
                  <c:v>11.255255</c:v>
                </c:pt>
                <c:pt idx="997">
                  <c:v>11.266845</c:v>
                </c:pt>
                <c:pt idx="998">
                  <c:v>11.278454999999999</c:v>
                </c:pt>
                <c:pt idx="999">
                  <c:v>11.28697</c:v>
                </c:pt>
                <c:pt idx="1000">
                  <c:v>11.298385</c:v>
                </c:pt>
                <c:pt idx="1001">
                  <c:v>11.309979999999999</c:v>
                </c:pt>
                <c:pt idx="1002">
                  <c:v>11.32161</c:v>
                </c:pt>
                <c:pt idx="1003">
                  <c:v>11.333114999999999</c:v>
                </c:pt>
                <c:pt idx="1004">
                  <c:v>11.344709999999999</c:v>
                </c:pt>
                <c:pt idx="1005">
                  <c:v>11.356299999999999</c:v>
                </c:pt>
                <c:pt idx="1006">
                  <c:v>11.367915</c:v>
                </c:pt>
                <c:pt idx="1007">
                  <c:v>11.37955</c:v>
                </c:pt>
                <c:pt idx="1008">
                  <c:v>11.391209999999999</c:v>
                </c:pt>
                <c:pt idx="1009">
                  <c:v>11.40286</c:v>
                </c:pt>
                <c:pt idx="1010">
                  <c:v>11.4145</c:v>
                </c:pt>
                <c:pt idx="1011">
                  <c:v>11.426125000000001</c:v>
                </c:pt>
                <c:pt idx="1012">
                  <c:v>11.437305</c:v>
                </c:pt>
                <c:pt idx="1013">
                  <c:v>11.448924999999999</c:v>
                </c:pt>
                <c:pt idx="1014">
                  <c:v>11.46034</c:v>
                </c:pt>
                <c:pt idx="1015">
                  <c:v>11.47194</c:v>
                </c:pt>
                <c:pt idx="1016">
                  <c:v>11.48358</c:v>
                </c:pt>
                <c:pt idx="1017">
                  <c:v>11.494585000000001</c:v>
                </c:pt>
                <c:pt idx="1018">
                  <c:v>11.506164999999999</c:v>
                </c:pt>
                <c:pt idx="1019">
                  <c:v>11.517804999999999</c:v>
                </c:pt>
                <c:pt idx="1020">
                  <c:v>11.529335</c:v>
                </c:pt>
                <c:pt idx="1021">
                  <c:v>11.540975</c:v>
                </c:pt>
                <c:pt idx="1022">
                  <c:v>11.552585000000001</c:v>
                </c:pt>
                <c:pt idx="1023">
                  <c:v>11.564235</c:v>
                </c:pt>
                <c:pt idx="1024">
                  <c:v>11.575844999999999</c:v>
                </c:pt>
                <c:pt idx="1025">
                  <c:v>11.587495000000001</c:v>
                </c:pt>
                <c:pt idx="1026">
                  <c:v>11.599105</c:v>
                </c:pt>
                <c:pt idx="1027">
                  <c:v>11.610745</c:v>
                </c:pt>
                <c:pt idx="1028">
                  <c:v>11.62233</c:v>
                </c:pt>
                <c:pt idx="1029">
                  <c:v>11.63383</c:v>
                </c:pt>
                <c:pt idx="1030">
                  <c:v>11.645435000000001</c:v>
                </c:pt>
                <c:pt idx="1031">
                  <c:v>11.657064999999999</c:v>
                </c:pt>
                <c:pt idx="1032">
                  <c:v>11.668659999999999</c:v>
                </c:pt>
                <c:pt idx="1033">
                  <c:v>11.68027</c:v>
                </c:pt>
                <c:pt idx="1034">
                  <c:v>11.691865</c:v>
                </c:pt>
                <c:pt idx="1035">
                  <c:v>11.70349</c:v>
                </c:pt>
                <c:pt idx="1036">
                  <c:v>11.715125</c:v>
                </c:pt>
                <c:pt idx="1037">
                  <c:v>11.726744999999999</c:v>
                </c:pt>
                <c:pt idx="1038">
                  <c:v>11.738325</c:v>
                </c:pt>
                <c:pt idx="1039">
                  <c:v>11.7499</c:v>
                </c:pt>
                <c:pt idx="1040">
                  <c:v>11.761514999999999</c:v>
                </c:pt>
                <c:pt idx="1041">
                  <c:v>11.773135</c:v>
                </c:pt>
                <c:pt idx="1042">
                  <c:v>11.784795000000001</c:v>
                </c:pt>
                <c:pt idx="1043">
                  <c:v>11.79636</c:v>
                </c:pt>
                <c:pt idx="1044">
                  <c:v>11.80799</c:v>
                </c:pt>
                <c:pt idx="1045">
                  <c:v>11.819615000000001</c:v>
                </c:pt>
                <c:pt idx="1046">
                  <c:v>11.831235</c:v>
                </c:pt>
                <c:pt idx="1047">
                  <c:v>11.84286</c:v>
                </c:pt>
                <c:pt idx="1048">
                  <c:v>11.854495</c:v>
                </c:pt>
                <c:pt idx="1049">
                  <c:v>11.86614</c:v>
                </c:pt>
                <c:pt idx="1050">
                  <c:v>11.877755000000001</c:v>
                </c:pt>
                <c:pt idx="1051">
                  <c:v>11.8894</c:v>
                </c:pt>
                <c:pt idx="1052">
                  <c:v>11.900955</c:v>
                </c:pt>
                <c:pt idx="1053">
                  <c:v>11.91249</c:v>
                </c:pt>
                <c:pt idx="1054">
                  <c:v>11.92412</c:v>
                </c:pt>
                <c:pt idx="1055">
                  <c:v>11.93576</c:v>
                </c:pt>
                <c:pt idx="1056">
                  <c:v>11.947374999999999</c:v>
                </c:pt>
                <c:pt idx="1057">
                  <c:v>11.958935</c:v>
                </c:pt>
                <c:pt idx="1058">
                  <c:v>11.97049</c:v>
                </c:pt>
                <c:pt idx="1059">
                  <c:v>11.981170000000001</c:v>
                </c:pt>
                <c:pt idx="1060">
                  <c:v>11.992760000000001</c:v>
                </c:pt>
                <c:pt idx="1061">
                  <c:v>12.004375</c:v>
                </c:pt>
                <c:pt idx="1062">
                  <c:v>12.015865</c:v>
                </c:pt>
                <c:pt idx="1063">
                  <c:v>12.02746</c:v>
                </c:pt>
                <c:pt idx="1064">
                  <c:v>12.039020000000001</c:v>
                </c:pt>
                <c:pt idx="1065">
                  <c:v>12.050649999999999</c:v>
                </c:pt>
                <c:pt idx="1066">
                  <c:v>12.062315</c:v>
                </c:pt>
                <c:pt idx="1067">
                  <c:v>12.073924999999999</c:v>
                </c:pt>
                <c:pt idx="1068">
                  <c:v>12.085504999999999</c:v>
                </c:pt>
                <c:pt idx="1069">
                  <c:v>12.097115000000001</c:v>
                </c:pt>
                <c:pt idx="1070">
                  <c:v>12.108734999999999</c:v>
                </c:pt>
                <c:pt idx="1071">
                  <c:v>12.120139999999999</c:v>
                </c:pt>
                <c:pt idx="1072">
                  <c:v>12.131765</c:v>
                </c:pt>
                <c:pt idx="1073">
                  <c:v>12.143375000000001</c:v>
                </c:pt>
                <c:pt idx="1074">
                  <c:v>12.154954999999999</c:v>
                </c:pt>
                <c:pt idx="1075">
                  <c:v>12.16657</c:v>
                </c:pt>
                <c:pt idx="1076">
                  <c:v>12.178235000000001</c:v>
                </c:pt>
                <c:pt idx="1077">
                  <c:v>12.18985</c:v>
                </c:pt>
                <c:pt idx="1078">
                  <c:v>12.201495</c:v>
                </c:pt>
                <c:pt idx="1079">
                  <c:v>12.213115</c:v>
                </c:pt>
                <c:pt idx="1080">
                  <c:v>12.224735000000001</c:v>
                </c:pt>
                <c:pt idx="1081">
                  <c:v>12.23635</c:v>
                </c:pt>
                <c:pt idx="1082">
                  <c:v>12.247995</c:v>
                </c:pt>
                <c:pt idx="1083">
                  <c:v>12.25961</c:v>
                </c:pt>
                <c:pt idx="1084">
                  <c:v>12.27122</c:v>
                </c:pt>
                <c:pt idx="1085">
                  <c:v>12.282795</c:v>
                </c:pt>
                <c:pt idx="1086">
                  <c:v>12.29444</c:v>
                </c:pt>
                <c:pt idx="1087">
                  <c:v>12.306050000000001</c:v>
                </c:pt>
                <c:pt idx="1088">
                  <c:v>12.317665</c:v>
                </c:pt>
                <c:pt idx="1089">
                  <c:v>12.32902</c:v>
                </c:pt>
                <c:pt idx="1090">
                  <c:v>12.340674999999999</c:v>
                </c:pt>
                <c:pt idx="1091">
                  <c:v>12.352295</c:v>
                </c:pt>
                <c:pt idx="1092">
                  <c:v>12.36373</c:v>
                </c:pt>
                <c:pt idx="1093">
                  <c:v>12.375285</c:v>
                </c:pt>
                <c:pt idx="1094">
                  <c:v>12.386665000000001</c:v>
                </c:pt>
                <c:pt idx="1095">
                  <c:v>12.397715</c:v>
                </c:pt>
                <c:pt idx="1096">
                  <c:v>12.409335</c:v>
                </c:pt>
                <c:pt idx="1097">
                  <c:v>12.420915000000001</c:v>
                </c:pt>
                <c:pt idx="1098">
                  <c:v>12.432145</c:v>
                </c:pt>
                <c:pt idx="1099">
                  <c:v>12.4437</c:v>
                </c:pt>
                <c:pt idx="1100">
                  <c:v>12.455310000000001</c:v>
                </c:pt>
                <c:pt idx="1101">
                  <c:v>12.46692</c:v>
                </c:pt>
                <c:pt idx="1102">
                  <c:v>12.478529999999999</c:v>
                </c:pt>
                <c:pt idx="1103">
                  <c:v>12.490159999999999</c:v>
                </c:pt>
                <c:pt idx="1104">
                  <c:v>12.50182</c:v>
                </c:pt>
                <c:pt idx="1105">
                  <c:v>12.513450000000001</c:v>
                </c:pt>
                <c:pt idx="1106">
                  <c:v>12.525065</c:v>
                </c:pt>
                <c:pt idx="1107">
                  <c:v>12.53668</c:v>
                </c:pt>
                <c:pt idx="1108">
                  <c:v>12.548299999999999</c:v>
                </c:pt>
                <c:pt idx="1109">
                  <c:v>12.559915</c:v>
                </c:pt>
                <c:pt idx="1110">
                  <c:v>12.57152</c:v>
                </c:pt>
                <c:pt idx="1111">
                  <c:v>12.58314</c:v>
                </c:pt>
                <c:pt idx="1112">
                  <c:v>12.594795</c:v>
                </c:pt>
                <c:pt idx="1113">
                  <c:v>12.606445000000001</c:v>
                </c:pt>
                <c:pt idx="1114">
                  <c:v>12.617995000000001</c:v>
                </c:pt>
                <c:pt idx="1115">
                  <c:v>12.629555</c:v>
                </c:pt>
                <c:pt idx="1116">
                  <c:v>12.641175</c:v>
                </c:pt>
                <c:pt idx="1117">
                  <c:v>12.652625</c:v>
                </c:pt>
                <c:pt idx="1118">
                  <c:v>12.664265</c:v>
                </c:pt>
                <c:pt idx="1119">
                  <c:v>12.675855</c:v>
                </c:pt>
                <c:pt idx="1120">
                  <c:v>12.687495</c:v>
                </c:pt>
                <c:pt idx="1121">
                  <c:v>12.698705</c:v>
                </c:pt>
                <c:pt idx="1122">
                  <c:v>12.709795</c:v>
                </c:pt>
                <c:pt idx="1123">
                  <c:v>12.721425</c:v>
                </c:pt>
                <c:pt idx="1124">
                  <c:v>12.733055</c:v>
                </c:pt>
                <c:pt idx="1125">
                  <c:v>12.744685</c:v>
                </c:pt>
                <c:pt idx="1126">
                  <c:v>12.756214999999999</c:v>
                </c:pt>
                <c:pt idx="1127">
                  <c:v>12.767844999999999</c:v>
                </c:pt>
                <c:pt idx="1128">
                  <c:v>12.779434999999999</c:v>
                </c:pt>
                <c:pt idx="1129">
                  <c:v>12.790905</c:v>
                </c:pt>
                <c:pt idx="1130">
                  <c:v>12.802350000000001</c:v>
                </c:pt>
                <c:pt idx="1131">
                  <c:v>12.813969999999999</c:v>
                </c:pt>
                <c:pt idx="1132">
                  <c:v>12.825564999999999</c:v>
                </c:pt>
                <c:pt idx="1133">
                  <c:v>12.837199999999999</c:v>
                </c:pt>
                <c:pt idx="1134">
                  <c:v>12.848825</c:v>
                </c:pt>
                <c:pt idx="1135">
                  <c:v>12.860435000000001</c:v>
                </c:pt>
                <c:pt idx="1136">
                  <c:v>12.871510000000001</c:v>
                </c:pt>
                <c:pt idx="1137">
                  <c:v>12.883115</c:v>
                </c:pt>
                <c:pt idx="1138">
                  <c:v>12.892915</c:v>
                </c:pt>
                <c:pt idx="1139">
                  <c:v>12.90447</c:v>
                </c:pt>
                <c:pt idx="1140">
                  <c:v>12.916105</c:v>
                </c:pt>
                <c:pt idx="1141">
                  <c:v>12.927289999999999</c:v>
                </c:pt>
                <c:pt idx="1142">
                  <c:v>12.938885000000001</c:v>
                </c:pt>
                <c:pt idx="1143">
                  <c:v>12.95051</c:v>
                </c:pt>
                <c:pt idx="1144">
                  <c:v>12.96213</c:v>
                </c:pt>
                <c:pt idx="1145">
                  <c:v>12.973739999999999</c:v>
                </c:pt>
                <c:pt idx="1146">
                  <c:v>12.985340000000001</c:v>
                </c:pt>
                <c:pt idx="1147">
                  <c:v>12.99695</c:v>
                </c:pt>
                <c:pt idx="1148">
                  <c:v>13.00858</c:v>
                </c:pt>
                <c:pt idx="1149">
                  <c:v>13.020215</c:v>
                </c:pt>
                <c:pt idx="1150">
                  <c:v>13.031834999999999</c:v>
                </c:pt>
                <c:pt idx="1151">
                  <c:v>13.04345</c:v>
                </c:pt>
                <c:pt idx="1152">
                  <c:v>13.055110000000001</c:v>
                </c:pt>
                <c:pt idx="1153">
                  <c:v>13.06673</c:v>
                </c:pt>
                <c:pt idx="1154">
                  <c:v>13.078355</c:v>
                </c:pt>
                <c:pt idx="1155">
                  <c:v>13.08994</c:v>
                </c:pt>
                <c:pt idx="1156">
                  <c:v>13.101554999999999</c:v>
                </c:pt>
                <c:pt idx="1157">
                  <c:v>13.112805</c:v>
                </c:pt>
                <c:pt idx="1158">
                  <c:v>13.124404999999999</c:v>
                </c:pt>
                <c:pt idx="1159">
                  <c:v>13.13599</c:v>
                </c:pt>
                <c:pt idx="1160">
                  <c:v>13.147615</c:v>
                </c:pt>
                <c:pt idx="1161">
                  <c:v>13.159165</c:v>
                </c:pt>
                <c:pt idx="1162">
                  <c:v>13.170745</c:v>
                </c:pt>
                <c:pt idx="1163">
                  <c:v>13.182345</c:v>
                </c:pt>
                <c:pt idx="1164">
                  <c:v>13.19398</c:v>
                </c:pt>
                <c:pt idx="1165">
                  <c:v>13.20562</c:v>
                </c:pt>
                <c:pt idx="1166">
                  <c:v>13.217245</c:v>
                </c:pt>
                <c:pt idx="1167">
                  <c:v>13.228870000000001</c:v>
                </c:pt>
                <c:pt idx="1168">
                  <c:v>13.240485</c:v>
                </c:pt>
                <c:pt idx="1169">
                  <c:v>13.252124999999999</c:v>
                </c:pt>
                <c:pt idx="1170">
                  <c:v>13.263764999999999</c:v>
                </c:pt>
                <c:pt idx="1171">
                  <c:v>13.275335</c:v>
                </c:pt>
                <c:pt idx="1172">
                  <c:v>13.286975</c:v>
                </c:pt>
                <c:pt idx="1173">
                  <c:v>13.298575</c:v>
                </c:pt>
                <c:pt idx="1174">
                  <c:v>13.310174999999999</c:v>
                </c:pt>
                <c:pt idx="1175">
                  <c:v>13.321815000000001</c:v>
                </c:pt>
                <c:pt idx="1176">
                  <c:v>13.333375</c:v>
                </c:pt>
                <c:pt idx="1177">
                  <c:v>13.345015</c:v>
                </c:pt>
                <c:pt idx="1178">
                  <c:v>13.356624999999999</c:v>
                </c:pt>
                <c:pt idx="1179">
                  <c:v>13.368245</c:v>
                </c:pt>
                <c:pt idx="1180">
                  <c:v>13.379804999999999</c:v>
                </c:pt>
                <c:pt idx="1181">
                  <c:v>13.391439999999999</c:v>
                </c:pt>
                <c:pt idx="1182">
                  <c:v>13.403065</c:v>
                </c:pt>
                <c:pt idx="1183">
                  <c:v>13.414685</c:v>
                </c:pt>
                <c:pt idx="1184">
                  <c:v>13.426304999999999</c:v>
                </c:pt>
                <c:pt idx="1185">
                  <c:v>13.43793</c:v>
                </c:pt>
                <c:pt idx="1186">
                  <c:v>13.449565</c:v>
                </c:pt>
                <c:pt idx="1187">
                  <c:v>13.461209999999999</c:v>
                </c:pt>
                <c:pt idx="1188">
                  <c:v>13.472770000000001</c:v>
                </c:pt>
                <c:pt idx="1189">
                  <c:v>13.484385</c:v>
                </c:pt>
                <c:pt idx="1190">
                  <c:v>13.495945000000001</c:v>
                </c:pt>
                <c:pt idx="1191">
                  <c:v>13.507595</c:v>
                </c:pt>
                <c:pt idx="1192">
                  <c:v>13.519195</c:v>
                </c:pt>
                <c:pt idx="1193">
                  <c:v>13.530815</c:v>
                </c:pt>
                <c:pt idx="1194">
                  <c:v>13.54247</c:v>
                </c:pt>
                <c:pt idx="1195">
                  <c:v>13.554125000000001</c:v>
                </c:pt>
                <c:pt idx="1196">
                  <c:v>13.56573</c:v>
                </c:pt>
                <c:pt idx="1197">
                  <c:v>13.577299999999999</c:v>
                </c:pt>
                <c:pt idx="1198">
                  <c:v>13.58892</c:v>
                </c:pt>
                <c:pt idx="1199">
                  <c:v>13.60059</c:v>
                </c:pt>
                <c:pt idx="1200">
                  <c:v>13.612</c:v>
                </c:pt>
                <c:pt idx="1201">
                  <c:v>13.623625000000001</c:v>
                </c:pt>
                <c:pt idx="1202">
                  <c:v>13.635260000000001</c:v>
                </c:pt>
                <c:pt idx="1203">
                  <c:v>13.646915</c:v>
                </c:pt>
                <c:pt idx="1204">
                  <c:v>13.658535000000001</c:v>
                </c:pt>
                <c:pt idx="1205">
                  <c:v>13.670154999999999</c:v>
                </c:pt>
                <c:pt idx="1206">
                  <c:v>13.681800000000001</c:v>
                </c:pt>
                <c:pt idx="1207">
                  <c:v>13.693434999999999</c:v>
                </c:pt>
                <c:pt idx="1208">
                  <c:v>13.705005</c:v>
                </c:pt>
                <c:pt idx="1209">
                  <c:v>13.716635</c:v>
                </c:pt>
                <c:pt idx="1210">
                  <c:v>13.728300000000001</c:v>
                </c:pt>
                <c:pt idx="1211">
                  <c:v>13.739955</c:v>
                </c:pt>
                <c:pt idx="1212">
                  <c:v>13.751555</c:v>
                </c:pt>
                <c:pt idx="1213">
                  <c:v>13.76319</c:v>
                </c:pt>
                <c:pt idx="1214">
                  <c:v>13.77481</c:v>
                </c:pt>
                <c:pt idx="1215">
                  <c:v>13.776465</c:v>
                </c:pt>
                <c:pt idx="1216">
                  <c:v>13.787184999999999</c:v>
                </c:pt>
                <c:pt idx="1217">
                  <c:v>13.79875</c:v>
                </c:pt>
                <c:pt idx="1218">
                  <c:v>13.810420000000001</c:v>
                </c:pt>
                <c:pt idx="1219">
                  <c:v>13.82207</c:v>
                </c:pt>
                <c:pt idx="1220">
                  <c:v>13.833220000000001</c:v>
                </c:pt>
                <c:pt idx="1221">
                  <c:v>13.844860000000001</c:v>
                </c:pt>
                <c:pt idx="1222">
                  <c:v>13.856484999999999</c:v>
                </c:pt>
                <c:pt idx="1223">
                  <c:v>13.867965</c:v>
                </c:pt>
                <c:pt idx="1224">
                  <c:v>13.879595</c:v>
                </c:pt>
                <c:pt idx="1225">
                  <c:v>13.891185</c:v>
                </c:pt>
                <c:pt idx="1226">
                  <c:v>13.902825</c:v>
                </c:pt>
                <c:pt idx="1227">
                  <c:v>13.914474999999999</c:v>
                </c:pt>
                <c:pt idx="1228">
                  <c:v>13.926095</c:v>
                </c:pt>
                <c:pt idx="1229">
                  <c:v>13.937735</c:v>
                </c:pt>
                <c:pt idx="1230">
                  <c:v>13.949384999999999</c:v>
                </c:pt>
                <c:pt idx="1231">
                  <c:v>13.961</c:v>
                </c:pt>
                <c:pt idx="1232">
                  <c:v>13.972564999999999</c:v>
                </c:pt>
                <c:pt idx="1233">
                  <c:v>13.984215000000001</c:v>
                </c:pt>
                <c:pt idx="1234">
                  <c:v>13.995875</c:v>
                </c:pt>
                <c:pt idx="1235">
                  <c:v>14.007474999999999</c:v>
                </c:pt>
                <c:pt idx="1236">
                  <c:v>14.019064999999999</c:v>
                </c:pt>
                <c:pt idx="1237">
                  <c:v>14.0307</c:v>
                </c:pt>
                <c:pt idx="1238">
                  <c:v>14.042315</c:v>
                </c:pt>
                <c:pt idx="1239">
                  <c:v>14.05396</c:v>
                </c:pt>
                <c:pt idx="1240">
                  <c:v>14.065505</c:v>
                </c:pt>
                <c:pt idx="1241">
                  <c:v>14.07629</c:v>
                </c:pt>
                <c:pt idx="1242">
                  <c:v>14.08783</c:v>
                </c:pt>
                <c:pt idx="1243">
                  <c:v>14.099465</c:v>
                </c:pt>
                <c:pt idx="1244">
                  <c:v>14.111050000000001</c:v>
                </c:pt>
                <c:pt idx="1245">
                  <c:v>14.12269</c:v>
                </c:pt>
                <c:pt idx="1246">
                  <c:v>14.134245</c:v>
                </c:pt>
                <c:pt idx="1247">
                  <c:v>14.145860000000001</c:v>
                </c:pt>
                <c:pt idx="1248">
                  <c:v>14.157475</c:v>
                </c:pt>
                <c:pt idx="1249">
                  <c:v>14.169085000000001</c:v>
                </c:pt>
                <c:pt idx="1250">
                  <c:v>14.180725000000001</c:v>
                </c:pt>
                <c:pt idx="1251">
                  <c:v>14.192375</c:v>
                </c:pt>
                <c:pt idx="1252">
                  <c:v>14.204005</c:v>
                </c:pt>
                <c:pt idx="1253">
                  <c:v>14.215619999999999</c:v>
                </c:pt>
                <c:pt idx="1254">
                  <c:v>14.226940000000001</c:v>
                </c:pt>
                <c:pt idx="1255">
                  <c:v>14.238524999999999</c:v>
                </c:pt>
                <c:pt idx="1256">
                  <c:v>14.24963</c:v>
                </c:pt>
                <c:pt idx="1257">
                  <c:v>14.26127</c:v>
                </c:pt>
                <c:pt idx="1258">
                  <c:v>14.272925000000001</c:v>
                </c:pt>
                <c:pt idx="1259">
                  <c:v>14.284585</c:v>
                </c:pt>
                <c:pt idx="1260">
                  <c:v>14.296255</c:v>
                </c:pt>
                <c:pt idx="1261">
                  <c:v>14.307805</c:v>
                </c:pt>
                <c:pt idx="1262">
                  <c:v>14.319274999999999</c:v>
                </c:pt>
                <c:pt idx="1263">
                  <c:v>14.330920000000001</c:v>
                </c:pt>
                <c:pt idx="1264">
                  <c:v>14.342560000000001</c:v>
                </c:pt>
                <c:pt idx="1265">
                  <c:v>14.354175</c:v>
                </c:pt>
                <c:pt idx="1266">
                  <c:v>14.365275</c:v>
                </c:pt>
                <c:pt idx="1267">
                  <c:v>14.37683</c:v>
                </c:pt>
                <c:pt idx="1268">
                  <c:v>14.388484999999999</c:v>
                </c:pt>
                <c:pt idx="1269">
                  <c:v>14.40011</c:v>
                </c:pt>
                <c:pt idx="1270">
                  <c:v>14.411745</c:v>
                </c:pt>
                <c:pt idx="1271">
                  <c:v>14.42338</c:v>
                </c:pt>
                <c:pt idx="1272">
                  <c:v>14.434995000000001</c:v>
                </c:pt>
                <c:pt idx="1273">
                  <c:v>14.446619999999999</c:v>
                </c:pt>
                <c:pt idx="1274">
                  <c:v>14.458170000000001</c:v>
                </c:pt>
                <c:pt idx="1275">
                  <c:v>14.469564999999999</c:v>
                </c:pt>
                <c:pt idx="1276">
                  <c:v>14.481195</c:v>
                </c:pt>
                <c:pt idx="1277">
                  <c:v>14.492800000000001</c:v>
                </c:pt>
                <c:pt idx="1278">
                  <c:v>14.504339999999999</c:v>
                </c:pt>
                <c:pt idx="1279">
                  <c:v>14.515454999999999</c:v>
                </c:pt>
                <c:pt idx="1280">
                  <c:v>14.526845</c:v>
                </c:pt>
                <c:pt idx="1281">
                  <c:v>14.538475</c:v>
                </c:pt>
                <c:pt idx="1282">
                  <c:v>14.550005000000001</c:v>
                </c:pt>
                <c:pt idx="1283">
                  <c:v>14.561645</c:v>
                </c:pt>
                <c:pt idx="1284">
                  <c:v>14.57329</c:v>
                </c:pt>
                <c:pt idx="1285">
                  <c:v>14.58489</c:v>
                </c:pt>
                <c:pt idx="1286">
                  <c:v>14.59652</c:v>
                </c:pt>
                <c:pt idx="1287">
                  <c:v>14.608140000000001</c:v>
                </c:pt>
                <c:pt idx="1288">
                  <c:v>14.619664999999999</c:v>
                </c:pt>
                <c:pt idx="1289">
                  <c:v>14.631295</c:v>
                </c:pt>
                <c:pt idx="1290">
                  <c:v>14.642944999999999</c:v>
                </c:pt>
                <c:pt idx="1291">
                  <c:v>14.6546</c:v>
                </c:pt>
                <c:pt idx="1292">
                  <c:v>14.6662</c:v>
                </c:pt>
                <c:pt idx="1293">
                  <c:v>14.677815000000001</c:v>
                </c:pt>
                <c:pt idx="1294">
                  <c:v>14.689455000000001</c:v>
                </c:pt>
                <c:pt idx="1295">
                  <c:v>14.70088</c:v>
                </c:pt>
                <c:pt idx="1296">
                  <c:v>14.712515</c:v>
                </c:pt>
                <c:pt idx="1297">
                  <c:v>14.724105</c:v>
                </c:pt>
                <c:pt idx="1298">
                  <c:v>14.735715000000001</c:v>
                </c:pt>
                <c:pt idx="1299">
                  <c:v>14.747335</c:v>
                </c:pt>
                <c:pt idx="1300">
                  <c:v>14.75896</c:v>
                </c:pt>
                <c:pt idx="1301">
                  <c:v>14.770585000000001</c:v>
                </c:pt>
                <c:pt idx="1302">
                  <c:v>14.782215000000001</c:v>
                </c:pt>
                <c:pt idx="1303">
                  <c:v>14.793815</c:v>
                </c:pt>
                <c:pt idx="1304">
                  <c:v>14.805445000000001</c:v>
                </c:pt>
                <c:pt idx="1305">
                  <c:v>14.817015</c:v>
                </c:pt>
                <c:pt idx="1306">
                  <c:v>14.82865</c:v>
                </c:pt>
                <c:pt idx="1307">
                  <c:v>14.84032</c:v>
                </c:pt>
                <c:pt idx="1308">
                  <c:v>14.852</c:v>
                </c:pt>
                <c:pt idx="1309">
                  <c:v>14.863595</c:v>
                </c:pt>
                <c:pt idx="1310">
                  <c:v>14.87519</c:v>
                </c:pt>
                <c:pt idx="1311">
                  <c:v>14.886815</c:v>
                </c:pt>
                <c:pt idx="1312">
                  <c:v>14.898455</c:v>
                </c:pt>
                <c:pt idx="1313">
                  <c:v>14.910085</c:v>
                </c:pt>
                <c:pt idx="1314">
                  <c:v>14.921325</c:v>
                </c:pt>
                <c:pt idx="1315">
                  <c:v>14.932914999999999</c:v>
                </c:pt>
                <c:pt idx="1316">
                  <c:v>14.944575</c:v>
                </c:pt>
                <c:pt idx="1317">
                  <c:v>14.95617</c:v>
                </c:pt>
                <c:pt idx="1318">
                  <c:v>14.967784999999999</c:v>
                </c:pt>
                <c:pt idx="1319">
                  <c:v>14.979405</c:v>
                </c:pt>
                <c:pt idx="1320">
                  <c:v>14.991035</c:v>
                </c:pt>
                <c:pt idx="1321">
                  <c:v>15.002575</c:v>
                </c:pt>
                <c:pt idx="1322">
                  <c:v>15.014195000000001</c:v>
                </c:pt>
                <c:pt idx="1323">
                  <c:v>15.025824999999999</c:v>
                </c:pt>
                <c:pt idx="1324">
                  <c:v>15.037375000000001</c:v>
                </c:pt>
                <c:pt idx="1325">
                  <c:v>15.04894</c:v>
                </c:pt>
                <c:pt idx="1326">
                  <c:v>15.060585</c:v>
                </c:pt>
                <c:pt idx="1327">
                  <c:v>15.072215</c:v>
                </c:pt>
                <c:pt idx="1328">
                  <c:v>15.083550000000001</c:v>
                </c:pt>
                <c:pt idx="1329">
                  <c:v>15.095105</c:v>
                </c:pt>
                <c:pt idx="1330">
                  <c:v>15.1067</c:v>
                </c:pt>
                <c:pt idx="1331">
                  <c:v>15.118315000000001</c:v>
                </c:pt>
                <c:pt idx="1332">
                  <c:v>15.129849999999999</c:v>
                </c:pt>
                <c:pt idx="1333">
                  <c:v>15.141475</c:v>
                </c:pt>
                <c:pt idx="1334">
                  <c:v>15.153095</c:v>
                </c:pt>
                <c:pt idx="1335">
                  <c:v>15.164735</c:v>
                </c:pt>
                <c:pt idx="1336">
                  <c:v>15.17629</c:v>
                </c:pt>
                <c:pt idx="1337">
                  <c:v>15.187775</c:v>
                </c:pt>
                <c:pt idx="1338">
                  <c:v>15.1989</c:v>
                </c:pt>
                <c:pt idx="1339">
                  <c:v>15.210504999999999</c:v>
                </c:pt>
                <c:pt idx="1340">
                  <c:v>15.222135</c:v>
                </c:pt>
                <c:pt idx="1341">
                  <c:v>15.233790000000001</c:v>
                </c:pt>
                <c:pt idx="1342">
                  <c:v>15.245355</c:v>
                </c:pt>
                <c:pt idx="1343">
                  <c:v>15.256975000000001</c:v>
                </c:pt>
                <c:pt idx="1344">
                  <c:v>15.268504999999999</c:v>
                </c:pt>
                <c:pt idx="1345">
                  <c:v>15.280139999999999</c:v>
                </c:pt>
                <c:pt idx="1346">
                  <c:v>15.29172</c:v>
                </c:pt>
                <c:pt idx="1347">
                  <c:v>15.303345</c:v>
                </c:pt>
                <c:pt idx="1348">
                  <c:v>15.314914999999999</c:v>
                </c:pt>
                <c:pt idx="1349">
                  <c:v>15.326245</c:v>
                </c:pt>
                <c:pt idx="1350">
                  <c:v>15.33789</c:v>
                </c:pt>
                <c:pt idx="1351">
                  <c:v>15.349455000000001</c:v>
                </c:pt>
                <c:pt idx="1352">
                  <c:v>15.360965</c:v>
                </c:pt>
                <c:pt idx="1353">
                  <c:v>15.372545000000001</c:v>
                </c:pt>
                <c:pt idx="1354">
                  <c:v>15.384164999999999</c:v>
                </c:pt>
                <c:pt idx="1355">
                  <c:v>15.395735</c:v>
                </c:pt>
                <c:pt idx="1356">
                  <c:v>15.407355000000001</c:v>
                </c:pt>
                <c:pt idx="1357">
                  <c:v>15.41892</c:v>
                </c:pt>
                <c:pt idx="1358">
                  <c:v>15.430465</c:v>
                </c:pt>
                <c:pt idx="1359">
                  <c:v>15.432130000000001</c:v>
                </c:pt>
                <c:pt idx="1360">
                  <c:v>15.443655</c:v>
                </c:pt>
                <c:pt idx="1361">
                  <c:v>15.455245</c:v>
                </c:pt>
                <c:pt idx="1362">
                  <c:v>15.466855000000001</c:v>
                </c:pt>
                <c:pt idx="1363">
                  <c:v>15.478524999999999</c:v>
                </c:pt>
                <c:pt idx="1364">
                  <c:v>15.490080000000001</c:v>
                </c:pt>
                <c:pt idx="1365">
                  <c:v>15.501709999999999</c:v>
                </c:pt>
                <c:pt idx="1366">
                  <c:v>15.51328</c:v>
                </c:pt>
                <c:pt idx="1367">
                  <c:v>15.524884999999999</c:v>
                </c:pt>
                <c:pt idx="1368">
                  <c:v>15.536524999999999</c:v>
                </c:pt>
                <c:pt idx="1369">
                  <c:v>15.548175000000001</c:v>
                </c:pt>
                <c:pt idx="1370">
                  <c:v>15.559749999999999</c:v>
                </c:pt>
                <c:pt idx="1371">
                  <c:v>15.571339999999999</c:v>
                </c:pt>
                <c:pt idx="1372">
                  <c:v>15.582929999999999</c:v>
                </c:pt>
                <c:pt idx="1373">
                  <c:v>15.594379999999999</c:v>
                </c:pt>
                <c:pt idx="1374">
                  <c:v>15.606025000000001</c:v>
                </c:pt>
                <c:pt idx="1375">
                  <c:v>15.617645</c:v>
                </c:pt>
                <c:pt idx="1376">
                  <c:v>15.62926</c:v>
                </c:pt>
                <c:pt idx="1377">
                  <c:v>15.640879999999999</c:v>
                </c:pt>
                <c:pt idx="1378">
                  <c:v>15.652464999999999</c:v>
                </c:pt>
                <c:pt idx="1379">
                  <c:v>15.663130000000001</c:v>
                </c:pt>
                <c:pt idx="1380">
                  <c:v>15.674695</c:v>
                </c:pt>
                <c:pt idx="1381">
                  <c:v>15.686305000000001</c:v>
                </c:pt>
                <c:pt idx="1382">
                  <c:v>15.697934999999999</c:v>
                </c:pt>
                <c:pt idx="1383">
                  <c:v>15.709555</c:v>
                </c:pt>
                <c:pt idx="1384">
                  <c:v>15.721175000000001</c:v>
                </c:pt>
                <c:pt idx="1385">
                  <c:v>15.732815</c:v>
                </c:pt>
                <c:pt idx="1386">
                  <c:v>15.74447</c:v>
                </c:pt>
                <c:pt idx="1387">
                  <c:v>15.75611</c:v>
                </c:pt>
                <c:pt idx="1388">
                  <c:v>10.998984</c:v>
                </c:pt>
                <c:pt idx="1389">
                  <c:v>10.999855999999999</c:v>
                </c:pt>
                <c:pt idx="1390">
                  <c:v>15.767704999999999</c:v>
                </c:pt>
                <c:pt idx="1391">
                  <c:v>15.779355000000001</c:v>
                </c:pt>
                <c:pt idx="1392">
                  <c:v>15.790940000000001</c:v>
                </c:pt>
                <c:pt idx="1393">
                  <c:v>15.802580000000001</c:v>
                </c:pt>
                <c:pt idx="1394">
                  <c:v>15.814220000000001</c:v>
                </c:pt>
                <c:pt idx="1395">
                  <c:v>15.825839999999999</c:v>
                </c:pt>
                <c:pt idx="1396">
                  <c:v>15.837490000000001</c:v>
                </c:pt>
                <c:pt idx="1397">
                  <c:v>15.849125000000001</c:v>
                </c:pt>
                <c:pt idx="1398">
                  <c:v>15.860645</c:v>
                </c:pt>
                <c:pt idx="1399">
                  <c:v>15.872254999999999</c:v>
                </c:pt>
                <c:pt idx="1400">
                  <c:v>15.883875</c:v>
                </c:pt>
                <c:pt idx="1401">
                  <c:v>15.8955</c:v>
                </c:pt>
                <c:pt idx="1402">
                  <c:v>15.90715</c:v>
                </c:pt>
                <c:pt idx="1403">
                  <c:v>15.918765</c:v>
                </c:pt>
                <c:pt idx="1404">
                  <c:v>15.930405</c:v>
                </c:pt>
                <c:pt idx="1405">
                  <c:v>15.942024999999999</c:v>
                </c:pt>
                <c:pt idx="1406">
                  <c:v>15.953614999999999</c:v>
                </c:pt>
                <c:pt idx="1407">
                  <c:v>15.965154999999999</c:v>
                </c:pt>
                <c:pt idx="1408">
                  <c:v>15.976295</c:v>
                </c:pt>
                <c:pt idx="1409">
                  <c:v>15.987925000000001</c:v>
                </c:pt>
                <c:pt idx="1410">
                  <c:v>15.999499999999999</c:v>
                </c:pt>
                <c:pt idx="1411">
                  <c:v>16.011130000000001</c:v>
                </c:pt>
                <c:pt idx="1412">
                  <c:v>16.022774999999999</c:v>
                </c:pt>
                <c:pt idx="1413">
                  <c:v>16.034375000000001</c:v>
                </c:pt>
                <c:pt idx="1414">
                  <c:v>16.046009999999999</c:v>
                </c:pt>
                <c:pt idx="1415">
                  <c:v>16.057655</c:v>
                </c:pt>
                <c:pt idx="1416">
                  <c:v>16.069275000000001</c:v>
                </c:pt>
                <c:pt idx="1417">
                  <c:v>16.080860000000001</c:v>
                </c:pt>
                <c:pt idx="1418">
                  <c:v>16.092485</c:v>
                </c:pt>
                <c:pt idx="1419">
                  <c:v>16.103999999999999</c:v>
                </c:pt>
                <c:pt idx="1420">
                  <c:v>16.115639999999999</c:v>
                </c:pt>
                <c:pt idx="1421">
                  <c:v>16.127210000000002</c:v>
                </c:pt>
                <c:pt idx="1422">
                  <c:v>16.138829999999999</c:v>
                </c:pt>
                <c:pt idx="1423">
                  <c:v>16.150044999999999</c:v>
                </c:pt>
                <c:pt idx="1424">
                  <c:v>16.16161</c:v>
                </c:pt>
                <c:pt idx="1425">
                  <c:v>16.173255000000001</c:v>
                </c:pt>
                <c:pt idx="1426">
                  <c:v>16.184895000000001</c:v>
                </c:pt>
                <c:pt idx="1427">
                  <c:v>16.196525000000001</c:v>
                </c:pt>
                <c:pt idx="1428">
                  <c:v>16.208205</c:v>
                </c:pt>
                <c:pt idx="1429">
                  <c:v>16.219835</c:v>
                </c:pt>
                <c:pt idx="1430">
                  <c:v>16.231385</c:v>
                </c:pt>
                <c:pt idx="1431">
                  <c:v>16.242979999999999</c:v>
                </c:pt>
                <c:pt idx="1432">
                  <c:v>16.254605000000002</c:v>
                </c:pt>
                <c:pt idx="1433">
                  <c:v>16.26623</c:v>
                </c:pt>
                <c:pt idx="1434">
                  <c:v>16.277854999999999</c:v>
                </c:pt>
                <c:pt idx="1435">
                  <c:v>16.289459999999998</c:v>
                </c:pt>
                <c:pt idx="1436">
                  <c:v>16.301044999999998</c:v>
                </c:pt>
                <c:pt idx="1437">
                  <c:v>16.312670000000001</c:v>
                </c:pt>
                <c:pt idx="1438">
                  <c:v>16.324280000000002</c:v>
                </c:pt>
                <c:pt idx="1439">
                  <c:v>16.335875000000001</c:v>
                </c:pt>
                <c:pt idx="1440">
                  <c:v>16.347515000000001</c:v>
                </c:pt>
                <c:pt idx="1441">
                  <c:v>16.359169999999999</c:v>
                </c:pt>
                <c:pt idx="1442">
                  <c:v>16.370619999999999</c:v>
                </c:pt>
                <c:pt idx="1443">
                  <c:v>16.382224999999998</c:v>
                </c:pt>
                <c:pt idx="1444">
                  <c:v>16.393785000000001</c:v>
                </c:pt>
                <c:pt idx="1445">
                  <c:v>16.405390000000001</c:v>
                </c:pt>
                <c:pt idx="1446">
                  <c:v>16.417055000000001</c:v>
                </c:pt>
                <c:pt idx="1447">
                  <c:v>16.428660000000001</c:v>
                </c:pt>
                <c:pt idx="1448">
                  <c:v>16.440265</c:v>
                </c:pt>
                <c:pt idx="1449">
                  <c:v>16.45186</c:v>
                </c:pt>
                <c:pt idx="1450">
                  <c:v>16.463429999999999</c:v>
                </c:pt>
                <c:pt idx="1451">
                  <c:v>16.474789999999999</c:v>
                </c:pt>
                <c:pt idx="1452">
                  <c:v>16.485885</c:v>
                </c:pt>
                <c:pt idx="1453">
                  <c:v>16.497444999999999</c:v>
                </c:pt>
                <c:pt idx="1454">
                  <c:v>16.509055</c:v>
                </c:pt>
                <c:pt idx="1455">
                  <c:v>16.520659999999999</c:v>
                </c:pt>
                <c:pt idx="1456">
                  <c:v>16.532260000000001</c:v>
                </c:pt>
                <c:pt idx="1457">
                  <c:v>16.543869999999998</c:v>
                </c:pt>
                <c:pt idx="1458">
                  <c:v>16.555520000000001</c:v>
                </c:pt>
                <c:pt idx="1459">
                  <c:v>16.567064999999999</c:v>
                </c:pt>
                <c:pt idx="1460">
                  <c:v>16.578669999999999</c:v>
                </c:pt>
                <c:pt idx="1461">
                  <c:v>16.589870000000001</c:v>
                </c:pt>
                <c:pt idx="1462">
                  <c:v>16.601485</c:v>
                </c:pt>
                <c:pt idx="1463">
                  <c:v>16.613095000000001</c:v>
                </c:pt>
                <c:pt idx="1464">
                  <c:v>16.624704999999999</c:v>
                </c:pt>
                <c:pt idx="1465">
                  <c:v>16.636234999999999</c:v>
                </c:pt>
                <c:pt idx="1466">
                  <c:v>16.647849999999998</c:v>
                </c:pt>
                <c:pt idx="1467">
                  <c:v>16.659445000000002</c:v>
                </c:pt>
                <c:pt idx="1468">
                  <c:v>16.671060000000001</c:v>
                </c:pt>
                <c:pt idx="1469">
                  <c:v>16.682665</c:v>
                </c:pt>
                <c:pt idx="1470">
                  <c:v>16.694265000000001</c:v>
                </c:pt>
                <c:pt idx="1471">
                  <c:v>16.705874999999999</c:v>
                </c:pt>
                <c:pt idx="1472">
                  <c:v>16.717485</c:v>
                </c:pt>
                <c:pt idx="1473">
                  <c:v>16.729054999999999</c:v>
                </c:pt>
                <c:pt idx="1474">
                  <c:v>16.7407</c:v>
                </c:pt>
                <c:pt idx="1475">
                  <c:v>16.752224999999999</c:v>
                </c:pt>
                <c:pt idx="1476">
                  <c:v>16.763784999999999</c:v>
                </c:pt>
                <c:pt idx="1477">
                  <c:v>16.775395</c:v>
                </c:pt>
                <c:pt idx="1478">
                  <c:v>16.786480000000001</c:v>
                </c:pt>
                <c:pt idx="1479">
                  <c:v>16.798065000000001</c:v>
                </c:pt>
                <c:pt idx="1480">
                  <c:v>16.809685000000002</c:v>
                </c:pt>
                <c:pt idx="1481">
                  <c:v>16.821304999999999</c:v>
                </c:pt>
                <c:pt idx="1482">
                  <c:v>16.832455</c:v>
                </c:pt>
                <c:pt idx="1483">
                  <c:v>16.844065000000001</c:v>
                </c:pt>
                <c:pt idx="1484">
                  <c:v>16.855685000000001</c:v>
                </c:pt>
                <c:pt idx="1485">
                  <c:v>16.867294999999999</c:v>
                </c:pt>
                <c:pt idx="1486">
                  <c:v>16.878900000000002</c:v>
                </c:pt>
                <c:pt idx="1487">
                  <c:v>16.890505000000001</c:v>
                </c:pt>
                <c:pt idx="1488">
                  <c:v>16.902135000000001</c:v>
                </c:pt>
                <c:pt idx="1489">
                  <c:v>16.91375</c:v>
                </c:pt>
                <c:pt idx="1490">
                  <c:v>16.925355</c:v>
                </c:pt>
                <c:pt idx="1491">
                  <c:v>16.936945000000001</c:v>
                </c:pt>
                <c:pt idx="1492">
                  <c:v>16.94857</c:v>
                </c:pt>
                <c:pt idx="1493">
                  <c:v>16.960190000000001</c:v>
                </c:pt>
                <c:pt idx="1494">
                  <c:v>16.971779999999999</c:v>
                </c:pt>
                <c:pt idx="1495">
                  <c:v>16.983395000000002</c:v>
                </c:pt>
                <c:pt idx="1496">
                  <c:v>16.995024999999998</c:v>
                </c:pt>
                <c:pt idx="1497">
                  <c:v>17.006634999999999</c:v>
                </c:pt>
                <c:pt idx="1498">
                  <c:v>17.018255</c:v>
                </c:pt>
                <c:pt idx="1499">
                  <c:v>17.029800000000002</c:v>
                </c:pt>
                <c:pt idx="1500">
                  <c:v>17.041454999999999</c:v>
                </c:pt>
                <c:pt idx="1501">
                  <c:v>17.053070000000002</c:v>
                </c:pt>
                <c:pt idx="1502">
                  <c:v>17.06466</c:v>
                </c:pt>
                <c:pt idx="1503">
                  <c:v>17.0763</c:v>
                </c:pt>
                <c:pt idx="1504">
                  <c:v>17.087759999999999</c:v>
                </c:pt>
                <c:pt idx="1505">
                  <c:v>17.099325</c:v>
                </c:pt>
                <c:pt idx="1506">
                  <c:v>17.110955000000001</c:v>
                </c:pt>
                <c:pt idx="1507">
                  <c:v>17.12257</c:v>
                </c:pt>
                <c:pt idx="1508">
                  <c:v>17.134164999999999</c:v>
                </c:pt>
                <c:pt idx="1509">
                  <c:v>17.145769999999999</c:v>
                </c:pt>
                <c:pt idx="1510">
                  <c:v>17.157415</c:v>
                </c:pt>
                <c:pt idx="1511">
                  <c:v>17.169029999999999</c:v>
                </c:pt>
                <c:pt idx="1512">
                  <c:v>17.180669999999999</c:v>
                </c:pt>
                <c:pt idx="1513">
                  <c:v>17.192274999999999</c:v>
                </c:pt>
                <c:pt idx="1514">
                  <c:v>17.203904999999999</c:v>
                </c:pt>
                <c:pt idx="1515">
                  <c:v>17.21556</c:v>
                </c:pt>
                <c:pt idx="1516">
                  <c:v>17.22692</c:v>
                </c:pt>
                <c:pt idx="1517">
                  <c:v>17.238555000000002</c:v>
                </c:pt>
                <c:pt idx="1518">
                  <c:v>17.250145</c:v>
                </c:pt>
                <c:pt idx="1519">
                  <c:v>17.261765</c:v>
                </c:pt>
                <c:pt idx="1520">
                  <c:v>17.273389999999999</c:v>
                </c:pt>
                <c:pt idx="1521">
                  <c:v>17.285005000000002</c:v>
                </c:pt>
                <c:pt idx="1522">
                  <c:v>17.296655000000001</c:v>
                </c:pt>
                <c:pt idx="1523">
                  <c:v>17.308060000000001</c:v>
                </c:pt>
                <c:pt idx="1524">
                  <c:v>17.31972</c:v>
                </c:pt>
                <c:pt idx="1525">
                  <c:v>17.331285000000001</c:v>
                </c:pt>
                <c:pt idx="1526">
                  <c:v>17.342884999999999</c:v>
                </c:pt>
                <c:pt idx="1527">
                  <c:v>17.354505</c:v>
                </c:pt>
                <c:pt idx="1528">
                  <c:v>17.366085000000002</c:v>
                </c:pt>
                <c:pt idx="1529">
                  <c:v>17.377704999999999</c:v>
                </c:pt>
                <c:pt idx="1530">
                  <c:v>17.389320000000001</c:v>
                </c:pt>
                <c:pt idx="1531">
                  <c:v>17.400945</c:v>
                </c:pt>
                <c:pt idx="1532">
                  <c:v>17.412389999999998</c:v>
                </c:pt>
                <c:pt idx="1533">
                  <c:v>17.423995000000001</c:v>
                </c:pt>
                <c:pt idx="1534">
                  <c:v>17.43563</c:v>
                </c:pt>
                <c:pt idx="1535">
                  <c:v>17.446650000000002</c:v>
                </c:pt>
                <c:pt idx="1536">
                  <c:v>17.458210000000001</c:v>
                </c:pt>
                <c:pt idx="1537">
                  <c:v>17.469805000000001</c:v>
                </c:pt>
                <c:pt idx="1538">
                  <c:v>17.481439999999999</c:v>
                </c:pt>
                <c:pt idx="1539">
                  <c:v>17.492905</c:v>
                </c:pt>
                <c:pt idx="1540">
                  <c:v>17.504445</c:v>
                </c:pt>
                <c:pt idx="1541">
                  <c:v>17.516055000000001</c:v>
                </c:pt>
                <c:pt idx="1542">
                  <c:v>17.527625</c:v>
                </c:pt>
                <c:pt idx="1543">
                  <c:v>17.539255000000001</c:v>
                </c:pt>
                <c:pt idx="1544">
                  <c:v>17.550865000000002</c:v>
                </c:pt>
                <c:pt idx="1545">
                  <c:v>17.562465</c:v>
                </c:pt>
                <c:pt idx="1546">
                  <c:v>17.57386</c:v>
                </c:pt>
                <c:pt idx="1547">
                  <c:v>17.585474999999999</c:v>
                </c:pt>
                <c:pt idx="1548">
                  <c:v>17.597100000000001</c:v>
                </c:pt>
                <c:pt idx="1549">
                  <c:v>17.608675000000002</c:v>
                </c:pt>
                <c:pt idx="1550">
                  <c:v>17.620290000000001</c:v>
                </c:pt>
                <c:pt idx="1551">
                  <c:v>17.631889999999999</c:v>
                </c:pt>
                <c:pt idx="1552">
                  <c:v>17.643495000000001</c:v>
                </c:pt>
                <c:pt idx="1553">
                  <c:v>17.655055000000001</c:v>
                </c:pt>
                <c:pt idx="1554">
                  <c:v>17.666705</c:v>
                </c:pt>
                <c:pt idx="1555">
                  <c:v>17.678305000000002</c:v>
                </c:pt>
                <c:pt idx="1556">
                  <c:v>17.689415</c:v>
                </c:pt>
                <c:pt idx="1557">
                  <c:v>17.700949999999999</c:v>
                </c:pt>
                <c:pt idx="1558">
                  <c:v>17.712505</c:v>
                </c:pt>
                <c:pt idx="1559">
                  <c:v>17.723604999999999</c:v>
                </c:pt>
                <c:pt idx="1560">
                  <c:v>17.735060000000001</c:v>
                </c:pt>
                <c:pt idx="1561">
                  <c:v>17.746690000000001</c:v>
                </c:pt>
                <c:pt idx="1562">
                  <c:v>17.758320000000001</c:v>
                </c:pt>
                <c:pt idx="1563">
                  <c:v>17.769945</c:v>
                </c:pt>
                <c:pt idx="1564">
                  <c:v>17.781404999999999</c:v>
                </c:pt>
                <c:pt idx="1565">
                  <c:v>17.792535000000001</c:v>
                </c:pt>
                <c:pt idx="1566">
                  <c:v>17.803965000000002</c:v>
                </c:pt>
                <c:pt idx="1567">
                  <c:v>17.81559</c:v>
                </c:pt>
                <c:pt idx="1568">
                  <c:v>17.827079999999999</c:v>
                </c:pt>
                <c:pt idx="1569">
                  <c:v>17.838595000000002</c:v>
                </c:pt>
                <c:pt idx="1570">
                  <c:v>17.850194999999999</c:v>
                </c:pt>
                <c:pt idx="1571">
                  <c:v>17.861834999999999</c:v>
                </c:pt>
                <c:pt idx="1572">
                  <c:v>17.873435000000001</c:v>
                </c:pt>
                <c:pt idx="1573">
                  <c:v>17.88505</c:v>
                </c:pt>
                <c:pt idx="1574">
                  <c:v>17.896685000000002</c:v>
                </c:pt>
                <c:pt idx="1575">
                  <c:v>17.908339999999999</c:v>
                </c:pt>
                <c:pt idx="1576">
                  <c:v>17.919975000000001</c:v>
                </c:pt>
                <c:pt idx="1577">
                  <c:v>17.931619999999999</c:v>
                </c:pt>
                <c:pt idx="1578">
                  <c:v>17.943210000000001</c:v>
                </c:pt>
                <c:pt idx="1579">
                  <c:v>17.954844999999999</c:v>
                </c:pt>
                <c:pt idx="1580">
                  <c:v>17.966405000000002</c:v>
                </c:pt>
                <c:pt idx="1581">
                  <c:v>17.97804</c:v>
                </c:pt>
                <c:pt idx="1582">
                  <c:v>17.989685000000001</c:v>
                </c:pt>
                <c:pt idx="1583">
                  <c:v>18.001294999999999</c:v>
                </c:pt>
                <c:pt idx="1584">
                  <c:v>18.012955000000002</c:v>
                </c:pt>
                <c:pt idx="1585">
                  <c:v>18.024560000000001</c:v>
                </c:pt>
                <c:pt idx="1586">
                  <c:v>18.036204999999999</c:v>
                </c:pt>
                <c:pt idx="1587">
                  <c:v>18.047825</c:v>
                </c:pt>
                <c:pt idx="1588">
                  <c:v>18.059455</c:v>
                </c:pt>
                <c:pt idx="1589">
                  <c:v>18.071095</c:v>
                </c:pt>
                <c:pt idx="1590">
                  <c:v>18.082705000000001</c:v>
                </c:pt>
                <c:pt idx="1591">
                  <c:v>18.094339999999999</c:v>
                </c:pt>
                <c:pt idx="1592">
                  <c:v>18.105965000000001</c:v>
                </c:pt>
                <c:pt idx="1593">
                  <c:v>18.117595000000001</c:v>
                </c:pt>
                <c:pt idx="1594">
                  <c:v>18.129200000000001</c:v>
                </c:pt>
                <c:pt idx="1595">
                  <c:v>18.140805</c:v>
                </c:pt>
                <c:pt idx="1596">
                  <c:v>18.152259999999998</c:v>
                </c:pt>
                <c:pt idx="1597">
                  <c:v>18.163905</c:v>
                </c:pt>
                <c:pt idx="1598">
                  <c:v>18.175525</c:v>
                </c:pt>
                <c:pt idx="1599">
                  <c:v>18.186955000000001</c:v>
                </c:pt>
                <c:pt idx="1600">
                  <c:v>18.198605000000001</c:v>
                </c:pt>
                <c:pt idx="1601">
                  <c:v>18.206510000000002</c:v>
                </c:pt>
                <c:pt idx="1602">
                  <c:v>18.210239999999999</c:v>
                </c:pt>
                <c:pt idx="1603">
                  <c:v>18.22148</c:v>
                </c:pt>
                <c:pt idx="1604">
                  <c:v>18.233115000000002</c:v>
                </c:pt>
                <c:pt idx="1605">
                  <c:v>18.244775000000001</c:v>
                </c:pt>
                <c:pt idx="1606">
                  <c:v>18.255855</c:v>
                </c:pt>
                <c:pt idx="1607">
                  <c:v>18.267485000000001</c:v>
                </c:pt>
                <c:pt idx="1608">
                  <c:v>18.279064999999999</c:v>
                </c:pt>
                <c:pt idx="1609">
                  <c:v>18.290685</c:v>
                </c:pt>
                <c:pt idx="1610">
                  <c:v>18.302309999999999</c:v>
                </c:pt>
                <c:pt idx="1611">
                  <c:v>18.313945</c:v>
                </c:pt>
                <c:pt idx="1612">
                  <c:v>18.32555</c:v>
                </c:pt>
                <c:pt idx="1613">
                  <c:v>18.337174999999998</c:v>
                </c:pt>
                <c:pt idx="1614">
                  <c:v>18.34882</c:v>
                </c:pt>
                <c:pt idx="1615">
                  <c:v>18.360469999999999</c:v>
                </c:pt>
                <c:pt idx="1616">
                  <c:v>18.372105000000001</c:v>
                </c:pt>
                <c:pt idx="1617">
                  <c:v>18.383694999999999</c:v>
                </c:pt>
                <c:pt idx="1618">
                  <c:v>18.395340000000001</c:v>
                </c:pt>
                <c:pt idx="1619">
                  <c:v>18.40682</c:v>
                </c:pt>
                <c:pt idx="1620">
                  <c:v>18.418469999999999</c:v>
                </c:pt>
                <c:pt idx="1621">
                  <c:v>18.430045</c:v>
                </c:pt>
                <c:pt idx="1622">
                  <c:v>18.441669999999998</c:v>
                </c:pt>
                <c:pt idx="1623">
                  <c:v>18.453275000000001</c:v>
                </c:pt>
                <c:pt idx="1624">
                  <c:v>18.464845</c:v>
                </c:pt>
                <c:pt idx="1625">
                  <c:v>18.476424999999999</c:v>
                </c:pt>
                <c:pt idx="1626">
                  <c:v>18.488045</c:v>
                </c:pt>
                <c:pt idx="1627">
                  <c:v>18.499659999999999</c:v>
                </c:pt>
                <c:pt idx="1628">
                  <c:v>18.511285000000001</c:v>
                </c:pt>
                <c:pt idx="1629">
                  <c:v>18.519494999999999</c:v>
                </c:pt>
                <c:pt idx="1630">
                  <c:v>18.530975000000002</c:v>
                </c:pt>
                <c:pt idx="1631">
                  <c:v>18.542475</c:v>
                </c:pt>
                <c:pt idx="1632">
                  <c:v>18.554075000000001</c:v>
                </c:pt>
                <c:pt idx="1633">
                  <c:v>18.565719999999999</c:v>
                </c:pt>
                <c:pt idx="1634">
                  <c:v>18.577279999999998</c:v>
                </c:pt>
                <c:pt idx="1635">
                  <c:v>18.588875000000002</c:v>
                </c:pt>
                <c:pt idx="1636">
                  <c:v>18.6005</c:v>
                </c:pt>
                <c:pt idx="1637">
                  <c:v>18.612120000000001</c:v>
                </c:pt>
                <c:pt idx="1638">
                  <c:v>18.623574999999999</c:v>
                </c:pt>
                <c:pt idx="1639">
                  <c:v>18.635200000000001</c:v>
                </c:pt>
                <c:pt idx="1640">
                  <c:v>18.646834999999999</c:v>
                </c:pt>
                <c:pt idx="1641">
                  <c:v>18.658415000000002</c:v>
                </c:pt>
                <c:pt idx="1642">
                  <c:v>18.670034999999999</c:v>
                </c:pt>
                <c:pt idx="1643">
                  <c:v>18.681664999999999</c:v>
                </c:pt>
                <c:pt idx="1644">
                  <c:v>18.693290000000001</c:v>
                </c:pt>
                <c:pt idx="1645">
                  <c:v>18.704889999999999</c:v>
                </c:pt>
                <c:pt idx="1646">
                  <c:v>18.71536</c:v>
                </c:pt>
                <c:pt idx="1647">
                  <c:v>18.726690000000001</c:v>
                </c:pt>
                <c:pt idx="1648">
                  <c:v>18.738325</c:v>
                </c:pt>
                <c:pt idx="1649">
                  <c:v>18.749955</c:v>
                </c:pt>
                <c:pt idx="1650">
                  <c:v>18.761579999999999</c:v>
                </c:pt>
                <c:pt idx="1651">
                  <c:v>18.773185000000002</c:v>
                </c:pt>
                <c:pt idx="1652">
                  <c:v>18.784714999999998</c:v>
                </c:pt>
                <c:pt idx="1653">
                  <c:v>18.796225</c:v>
                </c:pt>
                <c:pt idx="1654">
                  <c:v>18.807880000000001</c:v>
                </c:pt>
                <c:pt idx="1655">
                  <c:v>18.819459999999999</c:v>
                </c:pt>
                <c:pt idx="1656">
                  <c:v>18.831045</c:v>
                </c:pt>
                <c:pt idx="1657">
                  <c:v>18.842645000000001</c:v>
                </c:pt>
                <c:pt idx="1658">
                  <c:v>18.854265000000002</c:v>
                </c:pt>
                <c:pt idx="1659">
                  <c:v>18.865880000000001</c:v>
                </c:pt>
                <c:pt idx="1660">
                  <c:v>18.877490000000002</c:v>
                </c:pt>
                <c:pt idx="1661">
                  <c:v>18.889119999999998</c:v>
                </c:pt>
                <c:pt idx="1662">
                  <c:v>18.90072</c:v>
                </c:pt>
                <c:pt idx="1663">
                  <c:v>18.912334999999999</c:v>
                </c:pt>
                <c:pt idx="1664">
                  <c:v>18.923929999999999</c:v>
                </c:pt>
                <c:pt idx="1665">
                  <c:v>18.935320000000001</c:v>
                </c:pt>
                <c:pt idx="1666">
                  <c:v>18.94678</c:v>
                </c:pt>
                <c:pt idx="1667">
                  <c:v>18.95843</c:v>
                </c:pt>
                <c:pt idx="1668">
                  <c:v>18.970025</c:v>
                </c:pt>
                <c:pt idx="1669">
                  <c:v>18.981649999999998</c:v>
                </c:pt>
                <c:pt idx="1670">
                  <c:v>18.993314999999999</c:v>
                </c:pt>
                <c:pt idx="1671">
                  <c:v>19.004935</c:v>
                </c:pt>
                <c:pt idx="1672">
                  <c:v>19.016575</c:v>
                </c:pt>
                <c:pt idx="1673">
                  <c:v>19.028255000000001</c:v>
                </c:pt>
                <c:pt idx="1674">
                  <c:v>19.039905000000001</c:v>
                </c:pt>
                <c:pt idx="1675">
                  <c:v>19.051504999999999</c:v>
                </c:pt>
                <c:pt idx="1676">
                  <c:v>19.063154999999998</c:v>
                </c:pt>
                <c:pt idx="1677">
                  <c:v>19.074819999999999</c:v>
                </c:pt>
                <c:pt idx="1678">
                  <c:v>19.086445000000001</c:v>
                </c:pt>
                <c:pt idx="1679">
                  <c:v>19.098075000000001</c:v>
                </c:pt>
                <c:pt idx="1680">
                  <c:v>19.109705000000002</c:v>
                </c:pt>
                <c:pt idx="1681">
                  <c:v>19.121324999999999</c:v>
                </c:pt>
                <c:pt idx="1682">
                  <c:v>19.132954999999999</c:v>
                </c:pt>
                <c:pt idx="1683">
                  <c:v>19.14461</c:v>
                </c:pt>
                <c:pt idx="1684">
                  <c:v>19.156230000000001</c:v>
                </c:pt>
                <c:pt idx="1685">
                  <c:v>19.167870000000001</c:v>
                </c:pt>
                <c:pt idx="1686">
                  <c:v>19.179510000000001</c:v>
                </c:pt>
                <c:pt idx="1687">
                  <c:v>19.191165000000002</c:v>
                </c:pt>
                <c:pt idx="1688">
                  <c:v>19.202794999999998</c:v>
                </c:pt>
                <c:pt idx="1689">
                  <c:v>19.21443</c:v>
                </c:pt>
                <c:pt idx="1690">
                  <c:v>19.226025</c:v>
                </c:pt>
                <c:pt idx="1691">
                  <c:v>19.23762</c:v>
                </c:pt>
                <c:pt idx="1692">
                  <c:v>19.249255000000002</c:v>
                </c:pt>
                <c:pt idx="1693">
                  <c:v>19.260805000000001</c:v>
                </c:pt>
                <c:pt idx="1694">
                  <c:v>19.272414999999999</c:v>
                </c:pt>
                <c:pt idx="1695">
                  <c:v>19.284075000000001</c:v>
                </c:pt>
                <c:pt idx="1696">
                  <c:v>19.295705000000002</c:v>
                </c:pt>
                <c:pt idx="1697">
                  <c:v>19.307334999999998</c:v>
                </c:pt>
                <c:pt idx="1698">
                  <c:v>19.318935</c:v>
                </c:pt>
                <c:pt idx="1699">
                  <c:v>19.330565</c:v>
                </c:pt>
                <c:pt idx="1700">
                  <c:v>19.34216</c:v>
                </c:pt>
                <c:pt idx="1701">
                  <c:v>19.353750000000002</c:v>
                </c:pt>
                <c:pt idx="1702">
                  <c:v>19.365414999999999</c:v>
                </c:pt>
                <c:pt idx="1703">
                  <c:v>19.377065000000002</c:v>
                </c:pt>
                <c:pt idx="1704">
                  <c:v>19.38871</c:v>
                </c:pt>
                <c:pt idx="1705">
                  <c:v>19.400314999999999</c:v>
                </c:pt>
                <c:pt idx="1706">
                  <c:v>19.411944999999999</c:v>
                </c:pt>
                <c:pt idx="1707">
                  <c:v>19.423604999999998</c:v>
                </c:pt>
                <c:pt idx="1708">
                  <c:v>19.43524</c:v>
                </c:pt>
                <c:pt idx="1709">
                  <c:v>19.446739999999998</c:v>
                </c:pt>
                <c:pt idx="1710">
                  <c:v>19.45833</c:v>
                </c:pt>
                <c:pt idx="1711">
                  <c:v>19.469950000000001</c:v>
                </c:pt>
                <c:pt idx="1712">
                  <c:v>19.481590000000001</c:v>
                </c:pt>
                <c:pt idx="1713">
                  <c:v>19.493224999999999</c:v>
                </c:pt>
                <c:pt idx="1714">
                  <c:v>19.504805000000001</c:v>
                </c:pt>
                <c:pt idx="1715">
                  <c:v>19.516455000000001</c:v>
                </c:pt>
                <c:pt idx="1716">
                  <c:v>19.528054999999998</c:v>
                </c:pt>
                <c:pt idx="1717">
                  <c:v>19.539535000000001</c:v>
                </c:pt>
                <c:pt idx="1718">
                  <c:v>19.55114</c:v>
                </c:pt>
                <c:pt idx="1719">
                  <c:v>19.562764999999999</c:v>
                </c:pt>
                <c:pt idx="1720">
                  <c:v>19.574384999999999</c:v>
                </c:pt>
                <c:pt idx="1721">
                  <c:v>19.585439999999998</c:v>
                </c:pt>
                <c:pt idx="1722">
                  <c:v>19.597055000000001</c:v>
                </c:pt>
                <c:pt idx="1723">
                  <c:v>19.608654999999999</c:v>
                </c:pt>
                <c:pt idx="1724">
                  <c:v>19.620229999999999</c:v>
                </c:pt>
                <c:pt idx="1725">
                  <c:v>19.631869999999999</c:v>
                </c:pt>
                <c:pt idx="1726">
                  <c:v>19.643474999999999</c:v>
                </c:pt>
                <c:pt idx="1727">
                  <c:v>19.654904999999999</c:v>
                </c:pt>
                <c:pt idx="1728">
                  <c:v>19.666245</c:v>
                </c:pt>
                <c:pt idx="1729">
                  <c:v>19.677859999999999</c:v>
                </c:pt>
                <c:pt idx="1730">
                  <c:v>19.689489999999999</c:v>
                </c:pt>
                <c:pt idx="1731">
                  <c:v>19.701115000000001</c:v>
                </c:pt>
                <c:pt idx="1732">
                  <c:v>19.712759999999999</c:v>
                </c:pt>
                <c:pt idx="1733">
                  <c:v>19.724409999999999</c:v>
                </c:pt>
                <c:pt idx="1734">
                  <c:v>19.73602</c:v>
                </c:pt>
                <c:pt idx="1735">
                  <c:v>19.74757</c:v>
                </c:pt>
                <c:pt idx="1736">
                  <c:v>19.759194999999998</c:v>
                </c:pt>
                <c:pt idx="1737">
                  <c:v>19.77083</c:v>
                </c:pt>
                <c:pt idx="1738">
                  <c:v>19.782495000000001</c:v>
                </c:pt>
                <c:pt idx="1739">
                  <c:v>19.794074999999999</c:v>
                </c:pt>
                <c:pt idx="1740">
                  <c:v>19.805685</c:v>
                </c:pt>
                <c:pt idx="1741">
                  <c:v>19.817299999999999</c:v>
                </c:pt>
                <c:pt idx="1742">
                  <c:v>19.828875</c:v>
                </c:pt>
                <c:pt idx="1743">
                  <c:v>19.840475000000001</c:v>
                </c:pt>
                <c:pt idx="1744">
                  <c:v>19.852105000000002</c:v>
                </c:pt>
                <c:pt idx="1745">
                  <c:v>19.863659999999999</c:v>
                </c:pt>
                <c:pt idx="1746">
                  <c:v>19.875245</c:v>
                </c:pt>
                <c:pt idx="1747">
                  <c:v>19.886814999999999</c:v>
                </c:pt>
                <c:pt idx="1748">
                  <c:v>19.898305000000001</c:v>
                </c:pt>
                <c:pt idx="1749">
                  <c:v>19.909904999999998</c:v>
                </c:pt>
                <c:pt idx="1750">
                  <c:v>19.921514999999999</c:v>
                </c:pt>
                <c:pt idx="1751">
                  <c:v>19.93319</c:v>
                </c:pt>
                <c:pt idx="1752">
                  <c:v>19.944745000000001</c:v>
                </c:pt>
                <c:pt idx="1753">
                  <c:v>19.956395000000001</c:v>
                </c:pt>
                <c:pt idx="1754">
                  <c:v>19.967984999999999</c:v>
                </c:pt>
                <c:pt idx="1755">
                  <c:v>19.97916</c:v>
                </c:pt>
                <c:pt idx="1756">
                  <c:v>19.990825000000001</c:v>
                </c:pt>
                <c:pt idx="1757">
                  <c:v>20.002414999999999</c:v>
                </c:pt>
                <c:pt idx="1758">
                  <c:v>20.014030000000002</c:v>
                </c:pt>
                <c:pt idx="1759">
                  <c:v>20.025549999999999</c:v>
                </c:pt>
                <c:pt idx="1760">
                  <c:v>20.037154999999998</c:v>
                </c:pt>
                <c:pt idx="1761">
                  <c:v>20.048735000000001</c:v>
                </c:pt>
                <c:pt idx="1762">
                  <c:v>20.060320000000001</c:v>
                </c:pt>
                <c:pt idx="1763">
                  <c:v>20.07198</c:v>
                </c:pt>
                <c:pt idx="1764">
                  <c:v>20.083604999999999</c:v>
                </c:pt>
                <c:pt idx="1765">
                  <c:v>20.095205</c:v>
                </c:pt>
                <c:pt idx="1766">
                  <c:v>20.106854999999999</c:v>
                </c:pt>
                <c:pt idx="1767">
                  <c:v>20.118494999999999</c:v>
                </c:pt>
                <c:pt idx="1768">
                  <c:v>20.130125</c:v>
                </c:pt>
                <c:pt idx="1769">
                  <c:v>20.141719999999999</c:v>
                </c:pt>
                <c:pt idx="1770">
                  <c:v>20.153324999999999</c:v>
                </c:pt>
                <c:pt idx="1771">
                  <c:v>20.16489</c:v>
                </c:pt>
                <c:pt idx="1772">
                  <c:v>20.176525000000002</c:v>
                </c:pt>
                <c:pt idx="1773">
                  <c:v>20.188105</c:v>
                </c:pt>
                <c:pt idx="1774">
                  <c:v>20.199705000000002</c:v>
                </c:pt>
                <c:pt idx="1775">
                  <c:v>20.211314999999999</c:v>
                </c:pt>
                <c:pt idx="1776">
                  <c:v>20.222950000000001</c:v>
                </c:pt>
                <c:pt idx="1777">
                  <c:v>20.234475</c:v>
                </c:pt>
                <c:pt idx="1778">
                  <c:v>20.246005</c:v>
                </c:pt>
                <c:pt idx="1779">
                  <c:v>20.257619999999999</c:v>
                </c:pt>
                <c:pt idx="1780">
                  <c:v>20.26923</c:v>
                </c:pt>
                <c:pt idx="1781">
                  <c:v>20.28087</c:v>
                </c:pt>
                <c:pt idx="1782">
                  <c:v>20.2925</c:v>
                </c:pt>
                <c:pt idx="1783">
                  <c:v>20.304155000000002</c:v>
                </c:pt>
                <c:pt idx="1784">
                  <c:v>20.315754999999999</c:v>
                </c:pt>
                <c:pt idx="1785">
                  <c:v>20.327435000000001</c:v>
                </c:pt>
                <c:pt idx="1786">
                  <c:v>20.339065000000002</c:v>
                </c:pt>
                <c:pt idx="1787">
                  <c:v>20.350455</c:v>
                </c:pt>
                <c:pt idx="1788">
                  <c:v>20.362089999999998</c:v>
                </c:pt>
                <c:pt idx="1789">
                  <c:v>20.373735</c:v>
                </c:pt>
                <c:pt idx="1790">
                  <c:v>20.385325000000002</c:v>
                </c:pt>
                <c:pt idx="1791">
                  <c:v>20.396944999999999</c:v>
                </c:pt>
                <c:pt idx="1792">
                  <c:v>20.408574999999999</c:v>
                </c:pt>
                <c:pt idx="1793">
                  <c:v>20.420034999999999</c:v>
                </c:pt>
                <c:pt idx="1794">
                  <c:v>20.431625</c:v>
                </c:pt>
                <c:pt idx="1795">
                  <c:v>20.443249999999999</c:v>
                </c:pt>
                <c:pt idx="1796">
                  <c:v>20.454844999999999</c:v>
                </c:pt>
                <c:pt idx="1797">
                  <c:v>20.46651</c:v>
                </c:pt>
                <c:pt idx="1798">
                  <c:v>20.478165000000001</c:v>
                </c:pt>
                <c:pt idx="1799">
                  <c:v>20.489805</c:v>
                </c:pt>
                <c:pt idx="1800">
                  <c:v>20.501435000000001</c:v>
                </c:pt>
                <c:pt idx="1801">
                  <c:v>20.513075000000001</c:v>
                </c:pt>
                <c:pt idx="1802">
                  <c:v>20.524535</c:v>
                </c:pt>
                <c:pt idx="1803">
                  <c:v>20.536169999999998</c:v>
                </c:pt>
                <c:pt idx="1804">
                  <c:v>20.545404999999999</c:v>
                </c:pt>
                <c:pt idx="1805">
                  <c:v>20.55697</c:v>
                </c:pt>
                <c:pt idx="1806">
                  <c:v>20.568619999999999</c:v>
                </c:pt>
                <c:pt idx="1807">
                  <c:v>20.580265000000001</c:v>
                </c:pt>
                <c:pt idx="1808">
                  <c:v>20.591864999999999</c:v>
                </c:pt>
                <c:pt idx="1809">
                  <c:v>20.603439999999999</c:v>
                </c:pt>
                <c:pt idx="1810">
                  <c:v>20.61478</c:v>
                </c:pt>
                <c:pt idx="1811">
                  <c:v>20.626169999999998</c:v>
                </c:pt>
                <c:pt idx="1812">
                  <c:v>20.637744999999999</c:v>
                </c:pt>
                <c:pt idx="1813">
                  <c:v>20.649175</c:v>
                </c:pt>
                <c:pt idx="1814">
                  <c:v>20.660814999999999</c:v>
                </c:pt>
                <c:pt idx="1815">
                  <c:v>20.671704999999999</c:v>
                </c:pt>
                <c:pt idx="1816">
                  <c:v>20.683344999999999</c:v>
                </c:pt>
                <c:pt idx="1817">
                  <c:v>20.694945000000001</c:v>
                </c:pt>
                <c:pt idx="1818">
                  <c:v>20.706575000000001</c:v>
                </c:pt>
                <c:pt idx="1819">
                  <c:v>20.718195000000001</c:v>
                </c:pt>
                <c:pt idx="1820">
                  <c:v>20.72982</c:v>
                </c:pt>
                <c:pt idx="1821">
                  <c:v>20.741444999999999</c:v>
                </c:pt>
                <c:pt idx="1822">
                  <c:v>20.753080000000001</c:v>
                </c:pt>
                <c:pt idx="1823">
                  <c:v>20.764589999999998</c:v>
                </c:pt>
                <c:pt idx="1824">
                  <c:v>20.776205000000001</c:v>
                </c:pt>
                <c:pt idx="1825">
                  <c:v>20.787865</c:v>
                </c:pt>
                <c:pt idx="1826">
                  <c:v>20.799334999999999</c:v>
                </c:pt>
                <c:pt idx="1827">
                  <c:v>20.810955</c:v>
                </c:pt>
                <c:pt idx="1828">
                  <c:v>20.822595</c:v>
                </c:pt>
                <c:pt idx="1829">
                  <c:v>20.834205000000001</c:v>
                </c:pt>
                <c:pt idx="1830">
                  <c:v>20.845794999999999</c:v>
                </c:pt>
                <c:pt idx="1831">
                  <c:v>20.857405</c:v>
                </c:pt>
                <c:pt idx="1832">
                  <c:v>20.869</c:v>
                </c:pt>
                <c:pt idx="1833">
                  <c:v>20.88062</c:v>
                </c:pt>
                <c:pt idx="1834">
                  <c:v>20.892250000000001</c:v>
                </c:pt>
                <c:pt idx="1835">
                  <c:v>20.903874999999999</c:v>
                </c:pt>
                <c:pt idx="1836">
                  <c:v>20.915444999999998</c:v>
                </c:pt>
                <c:pt idx="1837">
                  <c:v>20.926984999999998</c:v>
                </c:pt>
                <c:pt idx="1838">
                  <c:v>20.938555000000001</c:v>
                </c:pt>
                <c:pt idx="1839">
                  <c:v>20.950234999999999</c:v>
                </c:pt>
                <c:pt idx="1840">
                  <c:v>20.961765</c:v>
                </c:pt>
                <c:pt idx="1841">
                  <c:v>20.973375000000001</c:v>
                </c:pt>
                <c:pt idx="1842">
                  <c:v>20.984905000000001</c:v>
                </c:pt>
                <c:pt idx="1843">
                  <c:v>20.996524999999998</c:v>
                </c:pt>
                <c:pt idx="1844">
                  <c:v>21.008085000000001</c:v>
                </c:pt>
                <c:pt idx="1845">
                  <c:v>21.019715000000001</c:v>
                </c:pt>
                <c:pt idx="1846">
                  <c:v>21.031369999999999</c:v>
                </c:pt>
                <c:pt idx="1847">
                  <c:v>21.04297</c:v>
                </c:pt>
                <c:pt idx="1848">
                  <c:v>21.054600000000001</c:v>
                </c:pt>
                <c:pt idx="1849">
                  <c:v>21.065435000000001</c:v>
                </c:pt>
                <c:pt idx="1850">
                  <c:v>21.076975000000001</c:v>
                </c:pt>
                <c:pt idx="1851">
                  <c:v>21.08831</c:v>
                </c:pt>
                <c:pt idx="1852">
                  <c:v>21.09995</c:v>
                </c:pt>
                <c:pt idx="1853">
                  <c:v>21.111445</c:v>
                </c:pt>
                <c:pt idx="1854">
                  <c:v>21.123059999999999</c:v>
                </c:pt>
                <c:pt idx="1855">
                  <c:v>21.134650000000001</c:v>
                </c:pt>
                <c:pt idx="1856">
                  <c:v>21.146255</c:v>
                </c:pt>
                <c:pt idx="1857">
                  <c:v>21.157844999999998</c:v>
                </c:pt>
                <c:pt idx="1858">
                  <c:v>21.169474999999998</c:v>
                </c:pt>
                <c:pt idx="1859">
                  <c:v>21.181069999999998</c:v>
                </c:pt>
                <c:pt idx="1860">
                  <c:v>21.192675000000001</c:v>
                </c:pt>
                <c:pt idx="1861">
                  <c:v>21.204325000000001</c:v>
                </c:pt>
                <c:pt idx="1862">
                  <c:v>21.215855000000001</c:v>
                </c:pt>
                <c:pt idx="1863">
                  <c:v>21.227485000000001</c:v>
                </c:pt>
                <c:pt idx="1864">
                  <c:v>21.239104999999999</c:v>
                </c:pt>
                <c:pt idx="1865">
                  <c:v>21.250705</c:v>
                </c:pt>
                <c:pt idx="1866">
                  <c:v>21.262239999999998</c:v>
                </c:pt>
                <c:pt idx="1867">
                  <c:v>21.273895</c:v>
                </c:pt>
                <c:pt idx="1868">
                  <c:v>21.285495000000001</c:v>
                </c:pt>
                <c:pt idx="1869">
                  <c:v>21.297045000000001</c:v>
                </c:pt>
                <c:pt idx="1870">
                  <c:v>21.308665000000001</c:v>
                </c:pt>
                <c:pt idx="1871">
                  <c:v>21.320049999999998</c:v>
                </c:pt>
                <c:pt idx="1872">
                  <c:v>21.331685</c:v>
                </c:pt>
                <c:pt idx="1873">
                  <c:v>21.343330000000002</c:v>
                </c:pt>
                <c:pt idx="1874">
                  <c:v>21.35492</c:v>
                </c:pt>
                <c:pt idx="1875">
                  <c:v>21.366555000000002</c:v>
                </c:pt>
                <c:pt idx="1876">
                  <c:v>21.378184999999998</c:v>
                </c:pt>
                <c:pt idx="1877">
                  <c:v>21.389810000000001</c:v>
                </c:pt>
                <c:pt idx="1878">
                  <c:v>21.401315</c:v>
                </c:pt>
                <c:pt idx="1879">
                  <c:v>21.412925000000001</c:v>
                </c:pt>
                <c:pt idx="1880">
                  <c:v>21.424524999999999</c:v>
                </c:pt>
                <c:pt idx="1881">
                  <c:v>21.436170000000001</c:v>
                </c:pt>
                <c:pt idx="1882">
                  <c:v>21.447785</c:v>
                </c:pt>
                <c:pt idx="1883">
                  <c:v>21.459425</c:v>
                </c:pt>
                <c:pt idx="1884">
                  <c:v>21.471070000000001</c:v>
                </c:pt>
                <c:pt idx="1885">
                  <c:v>21.482685</c:v>
                </c:pt>
                <c:pt idx="1886">
                  <c:v>21.494295000000001</c:v>
                </c:pt>
                <c:pt idx="1887">
                  <c:v>21.505935000000001</c:v>
                </c:pt>
                <c:pt idx="1888">
                  <c:v>21.51755</c:v>
                </c:pt>
                <c:pt idx="1889">
                  <c:v>21.529145</c:v>
                </c:pt>
                <c:pt idx="1890">
                  <c:v>21.540780000000002</c:v>
                </c:pt>
                <c:pt idx="1891">
                  <c:v>21.552389999999999</c:v>
                </c:pt>
                <c:pt idx="1892">
                  <c:v>21.564015000000001</c:v>
                </c:pt>
                <c:pt idx="1893">
                  <c:v>21.575620000000001</c:v>
                </c:pt>
                <c:pt idx="1894">
                  <c:v>21.587215</c:v>
                </c:pt>
                <c:pt idx="1895">
                  <c:v>21.598859999999998</c:v>
                </c:pt>
                <c:pt idx="1896">
                  <c:v>21.61045</c:v>
                </c:pt>
                <c:pt idx="1897">
                  <c:v>21.621759999999998</c:v>
                </c:pt>
                <c:pt idx="1898">
                  <c:v>21.633375000000001</c:v>
                </c:pt>
                <c:pt idx="1899">
                  <c:v>21.644974999999999</c:v>
                </c:pt>
                <c:pt idx="1900">
                  <c:v>21.656635000000001</c:v>
                </c:pt>
                <c:pt idx="1901">
                  <c:v>21.668285000000001</c:v>
                </c:pt>
                <c:pt idx="1902">
                  <c:v>21.679915000000001</c:v>
                </c:pt>
                <c:pt idx="1903">
                  <c:v>21.691549999999999</c:v>
                </c:pt>
                <c:pt idx="1904">
                  <c:v>21.70318</c:v>
                </c:pt>
                <c:pt idx="1905">
                  <c:v>21.714835000000001</c:v>
                </c:pt>
                <c:pt idx="1906">
                  <c:v>21.726434999999999</c:v>
                </c:pt>
                <c:pt idx="1907">
                  <c:v>21.738029999999998</c:v>
                </c:pt>
                <c:pt idx="1908">
                  <c:v>21.749645000000001</c:v>
                </c:pt>
                <c:pt idx="1909">
                  <c:v>21.761220000000002</c:v>
                </c:pt>
                <c:pt idx="1910">
                  <c:v>21.772855</c:v>
                </c:pt>
                <c:pt idx="1911">
                  <c:v>21.784395</c:v>
                </c:pt>
                <c:pt idx="1912">
                  <c:v>21.795974999999999</c:v>
                </c:pt>
                <c:pt idx="1913">
                  <c:v>21.807359999999999</c:v>
                </c:pt>
                <c:pt idx="1914">
                  <c:v>21.818974999999998</c:v>
                </c:pt>
                <c:pt idx="1915">
                  <c:v>21.830604999999998</c:v>
                </c:pt>
                <c:pt idx="1916">
                  <c:v>21.842214999999999</c:v>
                </c:pt>
                <c:pt idx="1917">
                  <c:v>21.853840000000002</c:v>
                </c:pt>
                <c:pt idx="1918">
                  <c:v>21.865365000000001</c:v>
                </c:pt>
                <c:pt idx="1919">
                  <c:v>21.876964999999998</c:v>
                </c:pt>
                <c:pt idx="1920">
                  <c:v>21.888594999999999</c:v>
                </c:pt>
                <c:pt idx="1921">
                  <c:v>21.900165000000001</c:v>
                </c:pt>
                <c:pt idx="1922">
                  <c:v>21.910934999999998</c:v>
                </c:pt>
                <c:pt idx="1923">
                  <c:v>21.922525</c:v>
                </c:pt>
                <c:pt idx="1924">
                  <c:v>21.934204999999999</c:v>
                </c:pt>
                <c:pt idx="1925">
                  <c:v>21.945805</c:v>
                </c:pt>
                <c:pt idx="1926">
                  <c:v>21.957435</c:v>
                </c:pt>
                <c:pt idx="1927">
                  <c:v>21.969045000000001</c:v>
                </c:pt>
                <c:pt idx="1928">
                  <c:v>21.980675000000002</c:v>
                </c:pt>
                <c:pt idx="1929">
                  <c:v>21.992325000000001</c:v>
                </c:pt>
                <c:pt idx="1930">
                  <c:v>22.003985</c:v>
                </c:pt>
                <c:pt idx="1931">
                  <c:v>22.015585000000002</c:v>
                </c:pt>
                <c:pt idx="1932">
                  <c:v>22.027165</c:v>
                </c:pt>
                <c:pt idx="1933">
                  <c:v>22.038720000000001</c:v>
                </c:pt>
                <c:pt idx="1934">
                  <c:v>22.050335</c:v>
                </c:pt>
                <c:pt idx="1935">
                  <c:v>22.061985</c:v>
                </c:pt>
                <c:pt idx="1936">
                  <c:v>22.073609999999999</c:v>
                </c:pt>
                <c:pt idx="1937">
                  <c:v>22.08522</c:v>
                </c:pt>
                <c:pt idx="1938">
                  <c:v>22.096245</c:v>
                </c:pt>
                <c:pt idx="1939">
                  <c:v>22.107904999999999</c:v>
                </c:pt>
                <c:pt idx="1940">
                  <c:v>22.119135</c:v>
                </c:pt>
                <c:pt idx="1941">
                  <c:v>22.130784999999999</c:v>
                </c:pt>
                <c:pt idx="1942">
                  <c:v>22.142395</c:v>
                </c:pt>
                <c:pt idx="1943">
                  <c:v>22.154005000000002</c:v>
                </c:pt>
                <c:pt idx="1944">
                  <c:v>22.165620000000001</c:v>
                </c:pt>
                <c:pt idx="1945">
                  <c:v>22.177225</c:v>
                </c:pt>
                <c:pt idx="1946">
                  <c:v>22.188865</c:v>
                </c:pt>
                <c:pt idx="1947">
                  <c:v>22.200485</c:v>
                </c:pt>
                <c:pt idx="1948">
                  <c:v>22.212109999999999</c:v>
                </c:pt>
                <c:pt idx="1949">
                  <c:v>22.223710000000001</c:v>
                </c:pt>
                <c:pt idx="1950">
                  <c:v>22.235340000000001</c:v>
                </c:pt>
                <c:pt idx="1951">
                  <c:v>22.246960000000001</c:v>
                </c:pt>
                <c:pt idx="1952">
                  <c:v>22.258579999999998</c:v>
                </c:pt>
                <c:pt idx="1953">
                  <c:v>22.270199999999999</c:v>
                </c:pt>
                <c:pt idx="1954">
                  <c:v>22.28181</c:v>
                </c:pt>
                <c:pt idx="1955">
                  <c:v>22.293410000000002</c:v>
                </c:pt>
                <c:pt idx="1956">
                  <c:v>22.305040000000002</c:v>
                </c:pt>
                <c:pt idx="1957">
                  <c:v>22.316649999999999</c:v>
                </c:pt>
                <c:pt idx="1958">
                  <c:v>22.328279999999999</c:v>
                </c:pt>
                <c:pt idx="1959">
                  <c:v>22.339794999999999</c:v>
                </c:pt>
                <c:pt idx="1960">
                  <c:v>22.351344999999998</c:v>
                </c:pt>
                <c:pt idx="1961">
                  <c:v>22.362964999999999</c:v>
                </c:pt>
                <c:pt idx="1962">
                  <c:v>22.37406</c:v>
                </c:pt>
                <c:pt idx="1963">
                  <c:v>22.385635000000001</c:v>
                </c:pt>
                <c:pt idx="1964">
                  <c:v>22.397304999999999</c:v>
                </c:pt>
                <c:pt idx="1965">
                  <c:v>22.406169999999999</c:v>
                </c:pt>
                <c:pt idx="1966">
                  <c:v>22.417655</c:v>
                </c:pt>
                <c:pt idx="1967">
                  <c:v>22.429275000000001</c:v>
                </c:pt>
                <c:pt idx="1968">
                  <c:v>22.440905000000001</c:v>
                </c:pt>
                <c:pt idx="1969">
                  <c:v>22.45252</c:v>
                </c:pt>
                <c:pt idx="1970">
                  <c:v>22.46415</c:v>
                </c:pt>
                <c:pt idx="1971">
                  <c:v>22.475795000000002</c:v>
                </c:pt>
                <c:pt idx="1972">
                  <c:v>22.48725</c:v>
                </c:pt>
                <c:pt idx="1973">
                  <c:v>22.498825</c:v>
                </c:pt>
                <c:pt idx="1974">
                  <c:v>22.510414999999998</c:v>
                </c:pt>
                <c:pt idx="1975">
                  <c:v>22.522020000000001</c:v>
                </c:pt>
                <c:pt idx="1976">
                  <c:v>22.533674999999999</c:v>
                </c:pt>
                <c:pt idx="1977">
                  <c:v>22.545255000000001</c:v>
                </c:pt>
                <c:pt idx="1978">
                  <c:v>22.556854999999999</c:v>
                </c:pt>
                <c:pt idx="1979">
                  <c:v>22.568490000000001</c:v>
                </c:pt>
                <c:pt idx="1980">
                  <c:v>22.580110000000001</c:v>
                </c:pt>
                <c:pt idx="1981">
                  <c:v>22.591699999999999</c:v>
                </c:pt>
                <c:pt idx="1982">
                  <c:v>22.603355000000001</c:v>
                </c:pt>
                <c:pt idx="1983">
                  <c:v>22.615005</c:v>
                </c:pt>
                <c:pt idx="1984">
                  <c:v>22.626660000000001</c:v>
                </c:pt>
                <c:pt idx="1985">
                  <c:v>22.638275</c:v>
                </c:pt>
                <c:pt idx="1986">
                  <c:v>22.649875000000002</c:v>
                </c:pt>
                <c:pt idx="1987">
                  <c:v>22.661494999999999</c:v>
                </c:pt>
                <c:pt idx="1988">
                  <c:v>22.673120000000001</c:v>
                </c:pt>
                <c:pt idx="1989">
                  <c:v>22.684715000000001</c:v>
                </c:pt>
                <c:pt idx="1990">
                  <c:v>22.696325000000002</c:v>
                </c:pt>
                <c:pt idx="1991">
                  <c:v>22.707924999999999</c:v>
                </c:pt>
                <c:pt idx="1992">
                  <c:v>22.719465</c:v>
                </c:pt>
                <c:pt idx="1993">
                  <c:v>22.731100000000001</c:v>
                </c:pt>
                <c:pt idx="1994">
                  <c:v>22.742725</c:v>
                </c:pt>
                <c:pt idx="1995">
                  <c:v>22.754024999999999</c:v>
                </c:pt>
                <c:pt idx="1996">
                  <c:v>22.765644999999999</c:v>
                </c:pt>
                <c:pt idx="1997">
                  <c:v>22.777270000000001</c:v>
                </c:pt>
                <c:pt idx="1998">
                  <c:v>22.788934999999999</c:v>
                </c:pt>
                <c:pt idx="1999">
                  <c:v>22.800560000000001</c:v>
                </c:pt>
                <c:pt idx="2000">
                  <c:v>22.812145000000001</c:v>
                </c:pt>
                <c:pt idx="2001">
                  <c:v>22.823765000000002</c:v>
                </c:pt>
                <c:pt idx="2002">
                  <c:v>22.835360000000001</c:v>
                </c:pt>
                <c:pt idx="2003">
                  <c:v>22.846869999999999</c:v>
                </c:pt>
                <c:pt idx="2004">
                  <c:v>22.858519999999999</c:v>
                </c:pt>
                <c:pt idx="2005">
                  <c:v>22.870145000000001</c:v>
                </c:pt>
                <c:pt idx="2006">
                  <c:v>22.88175</c:v>
                </c:pt>
                <c:pt idx="2007">
                  <c:v>22.893415000000001</c:v>
                </c:pt>
                <c:pt idx="2008">
                  <c:v>22.905055000000001</c:v>
                </c:pt>
                <c:pt idx="2009">
                  <c:v>22.916675000000001</c:v>
                </c:pt>
                <c:pt idx="2010">
                  <c:v>22.928280000000001</c:v>
                </c:pt>
                <c:pt idx="2011">
                  <c:v>22.939914999999999</c:v>
                </c:pt>
                <c:pt idx="2012">
                  <c:v>22.95158</c:v>
                </c:pt>
                <c:pt idx="2013">
                  <c:v>22.963239999999999</c:v>
                </c:pt>
                <c:pt idx="2014">
                  <c:v>22.974865000000001</c:v>
                </c:pt>
                <c:pt idx="2015">
                  <c:v>22.986525</c:v>
                </c:pt>
                <c:pt idx="2016">
                  <c:v>22.998114999999999</c:v>
                </c:pt>
                <c:pt idx="2017">
                  <c:v>23.009725</c:v>
                </c:pt>
                <c:pt idx="2018">
                  <c:v>23.021329999999999</c:v>
                </c:pt>
                <c:pt idx="2019">
                  <c:v>23.032955000000001</c:v>
                </c:pt>
                <c:pt idx="2020">
                  <c:v>23.044450000000001</c:v>
                </c:pt>
                <c:pt idx="2021">
                  <c:v>23.056075</c:v>
                </c:pt>
                <c:pt idx="2022">
                  <c:v>23.067675000000001</c:v>
                </c:pt>
                <c:pt idx="2023">
                  <c:v>23.078949999999999</c:v>
                </c:pt>
                <c:pt idx="2024">
                  <c:v>23.090575000000001</c:v>
                </c:pt>
                <c:pt idx="2025">
                  <c:v>23.102145</c:v>
                </c:pt>
                <c:pt idx="2026">
                  <c:v>23.113755000000001</c:v>
                </c:pt>
                <c:pt idx="2027">
                  <c:v>23.125315000000001</c:v>
                </c:pt>
                <c:pt idx="2028">
                  <c:v>23.136959999999998</c:v>
                </c:pt>
                <c:pt idx="2029">
                  <c:v>23.148585000000001</c:v>
                </c:pt>
                <c:pt idx="2030">
                  <c:v>23.160205000000001</c:v>
                </c:pt>
                <c:pt idx="2031">
                  <c:v>23.171745000000001</c:v>
                </c:pt>
                <c:pt idx="2032">
                  <c:v>23.183335</c:v>
                </c:pt>
                <c:pt idx="2033">
                  <c:v>23.194959999999998</c:v>
                </c:pt>
                <c:pt idx="2034">
                  <c:v>23.206595</c:v>
                </c:pt>
                <c:pt idx="2035">
                  <c:v>23.218245</c:v>
                </c:pt>
                <c:pt idx="2036">
                  <c:v>23.229900000000001</c:v>
                </c:pt>
                <c:pt idx="2037">
                  <c:v>23.24156</c:v>
                </c:pt>
                <c:pt idx="2038">
                  <c:v>23.253070000000001</c:v>
                </c:pt>
                <c:pt idx="2039">
                  <c:v>23.26465</c:v>
                </c:pt>
                <c:pt idx="2040">
                  <c:v>23.276264999999999</c:v>
                </c:pt>
                <c:pt idx="2041">
                  <c:v>23.287749999999999</c:v>
                </c:pt>
                <c:pt idx="2042">
                  <c:v>23.299334999999999</c:v>
                </c:pt>
                <c:pt idx="2043">
                  <c:v>23.310925000000001</c:v>
                </c:pt>
                <c:pt idx="2044">
                  <c:v>23.32254</c:v>
                </c:pt>
                <c:pt idx="2045">
                  <c:v>23.334050000000001</c:v>
                </c:pt>
                <c:pt idx="2046">
                  <c:v>23.345655000000001</c:v>
                </c:pt>
                <c:pt idx="2047">
                  <c:v>23.357205</c:v>
                </c:pt>
                <c:pt idx="2048">
                  <c:v>23.368639999999999</c:v>
                </c:pt>
                <c:pt idx="2049">
                  <c:v>23.38026</c:v>
                </c:pt>
                <c:pt idx="2050">
                  <c:v>23.391855</c:v>
                </c:pt>
                <c:pt idx="2051">
                  <c:v>23.403475</c:v>
                </c:pt>
                <c:pt idx="2052">
                  <c:v>23.415075000000002</c:v>
                </c:pt>
                <c:pt idx="2053">
                  <c:v>23.426690000000001</c:v>
                </c:pt>
                <c:pt idx="2054">
                  <c:v>23.438355000000001</c:v>
                </c:pt>
                <c:pt idx="2055">
                  <c:v>23.449995000000001</c:v>
                </c:pt>
                <c:pt idx="2056">
                  <c:v>23.461639999999999</c:v>
                </c:pt>
                <c:pt idx="2057">
                  <c:v>23.473185000000001</c:v>
                </c:pt>
                <c:pt idx="2058">
                  <c:v>23.484825000000001</c:v>
                </c:pt>
                <c:pt idx="2059">
                  <c:v>23.496404999999999</c:v>
                </c:pt>
                <c:pt idx="2060">
                  <c:v>23.508054999999999</c:v>
                </c:pt>
                <c:pt idx="2061">
                  <c:v>23.519690000000001</c:v>
                </c:pt>
                <c:pt idx="2062">
                  <c:v>23.53106</c:v>
                </c:pt>
                <c:pt idx="2063">
                  <c:v>23.542570000000001</c:v>
                </c:pt>
                <c:pt idx="2064">
                  <c:v>23.554165000000001</c:v>
                </c:pt>
                <c:pt idx="2065">
                  <c:v>23.565825</c:v>
                </c:pt>
                <c:pt idx="2066">
                  <c:v>23.577445000000001</c:v>
                </c:pt>
                <c:pt idx="2067">
                  <c:v>23.589065000000002</c:v>
                </c:pt>
                <c:pt idx="2068">
                  <c:v>23.600684999999999</c:v>
                </c:pt>
                <c:pt idx="2069">
                  <c:v>23.61224</c:v>
                </c:pt>
                <c:pt idx="2070">
                  <c:v>23.623864999999999</c:v>
                </c:pt>
                <c:pt idx="2071">
                  <c:v>23.635525000000001</c:v>
                </c:pt>
                <c:pt idx="2072">
                  <c:v>23.647165000000001</c:v>
                </c:pt>
                <c:pt idx="2073">
                  <c:v>23.658774999999999</c:v>
                </c:pt>
                <c:pt idx="2074">
                  <c:v>23.670159999999999</c:v>
                </c:pt>
                <c:pt idx="2075">
                  <c:v>23.681705000000001</c:v>
                </c:pt>
                <c:pt idx="2076">
                  <c:v>23.69333</c:v>
                </c:pt>
                <c:pt idx="2077">
                  <c:v>23.704215000000001</c:v>
                </c:pt>
                <c:pt idx="2078">
                  <c:v>23.715875</c:v>
                </c:pt>
                <c:pt idx="2079">
                  <c:v>23.72748</c:v>
                </c:pt>
                <c:pt idx="2080">
                  <c:v>23.739094999999999</c:v>
                </c:pt>
                <c:pt idx="2081">
                  <c:v>23.750724999999999</c:v>
                </c:pt>
                <c:pt idx="2082">
                  <c:v>23.762174999999999</c:v>
                </c:pt>
                <c:pt idx="2083">
                  <c:v>23.763179999999998</c:v>
                </c:pt>
                <c:pt idx="2084">
                  <c:v>23.7743</c:v>
                </c:pt>
                <c:pt idx="2085">
                  <c:v>23.779</c:v>
                </c:pt>
                <c:pt idx="2086">
                  <c:v>23.782350000000001</c:v>
                </c:pt>
                <c:pt idx="2087">
                  <c:v>23.79073</c:v>
                </c:pt>
                <c:pt idx="2088">
                  <c:v>23.801995000000002</c:v>
                </c:pt>
                <c:pt idx="2089">
                  <c:v>23.806760000000001</c:v>
                </c:pt>
                <c:pt idx="2090">
                  <c:v>23.813089999999999</c:v>
                </c:pt>
                <c:pt idx="2091">
                  <c:v>23.815159999999999</c:v>
                </c:pt>
                <c:pt idx="2092">
                  <c:v>23.821484999999999</c:v>
                </c:pt>
                <c:pt idx="2093">
                  <c:v>23.8261</c:v>
                </c:pt>
                <c:pt idx="2094">
                  <c:v>23.83089</c:v>
                </c:pt>
                <c:pt idx="2095">
                  <c:v>23.84254</c:v>
                </c:pt>
                <c:pt idx="2096">
                  <c:v>23.851710000000001</c:v>
                </c:pt>
                <c:pt idx="2097">
                  <c:v>23.856504999999999</c:v>
                </c:pt>
                <c:pt idx="2098">
                  <c:v>23.859705000000002</c:v>
                </c:pt>
                <c:pt idx="2099">
                  <c:v>23.871205</c:v>
                </c:pt>
                <c:pt idx="2100">
                  <c:v>23.882864999999999</c:v>
                </c:pt>
                <c:pt idx="2101">
                  <c:v>23.894424999999998</c:v>
                </c:pt>
                <c:pt idx="2102">
                  <c:v>23.90606</c:v>
                </c:pt>
                <c:pt idx="2103">
                  <c:v>23.917484999999999</c:v>
                </c:pt>
                <c:pt idx="2104">
                  <c:v>23.929114999999999</c:v>
                </c:pt>
                <c:pt idx="2105">
                  <c:v>23.940725</c:v>
                </c:pt>
                <c:pt idx="2106">
                  <c:v>23.952345000000001</c:v>
                </c:pt>
                <c:pt idx="2107">
                  <c:v>23.963985000000001</c:v>
                </c:pt>
                <c:pt idx="2108">
                  <c:v>23.975615000000001</c:v>
                </c:pt>
                <c:pt idx="2109">
                  <c:v>23.987120000000001</c:v>
                </c:pt>
                <c:pt idx="2110">
                  <c:v>23.998709999999999</c:v>
                </c:pt>
                <c:pt idx="2111">
                  <c:v>24.010290000000001</c:v>
                </c:pt>
                <c:pt idx="2112">
                  <c:v>24.021915</c:v>
                </c:pt>
                <c:pt idx="2113">
                  <c:v>24.033455</c:v>
                </c:pt>
                <c:pt idx="2114">
                  <c:v>24.044934999999999</c:v>
                </c:pt>
                <c:pt idx="2115">
                  <c:v>24.056554999999999</c:v>
                </c:pt>
                <c:pt idx="2116">
                  <c:v>24.068175</c:v>
                </c:pt>
                <c:pt idx="2117">
                  <c:v>24.079815</c:v>
                </c:pt>
                <c:pt idx="2118">
                  <c:v>24.091445</c:v>
                </c:pt>
                <c:pt idx="2119">
                  <c:v>24.102979999999999</c:v>
                </c:pt>
                <c:pt idx="2120">
                  <c:v>24.114595000000001</c:v>
                </c:pt>
                <c:pt idx="2121">
                  <c:v>24.126225000000002</c:v>
                </c:pt>
                <c:pt idx="2122">
                  <c:v>24.137830000000001</c:v>
                </c:pt>
                <c:pt idx="2123">
                  <c:v>24.149429999999999</c:v>
                </c:pt>
                <c:pt idx="2124">
                  <c:v>24.161065000000001</c:v>
                </c:pt>
                <c:pt idx="2125">
                  <c:v>24.172650000000001</c:v>
                </c:pt>
                <c:pt idx="2126">
                  <c:v>24.18431</c:v>
                </c:pt>
                <c:pt idx="2127">
                  <c:v>24.195889999999999</c:v>
                </c:pt>
                <c:pt idx="2128">
                  <c:v>24.207529999999998</c:v>
                </c:pt>
                <c:pt idx="2129">
                  <c:v>24.219155000000001</c:v>
                </c:pt>
                <c:pt idx="2130">
                  <c:v>24.230815</c:v>
                </c:pt>
                <c:pt idx="2131">
                  <c:v>24.242435</c:v>
                </c:pt>
                <c:pt idx="2132">
                  <c:v>24.25412</c:v>
                </c:pt>
                <c:pt idx="2133">
                  <c:v>24.265744999999999</c:v>
                </c:pt>
                <c:pt idx="2134">
                  <c:v>24.277345</c:v>
                </c:pt>
                <c:pt idx="2135">
                  <c:v>24.288955000000001</c:v>
                </c:pt>
                <c:pt idx="2136">
                  <c:v>24.30057</c:v>
                </c:pt>
                <c:pt idx="2137">
                  <c:v>24.312175</c:v>
                </c:pt>
                <c:pt idx="2138">
                  <c:v>24.319035</c:v>
                </c:pt>
                <c:pt idx="2139">
                  <c:v>24.330715000000001</c:v>
                </c:pt>
                <c:pt idx="2140">
                  <c:v>24.335419999999999</c:v>
                </c:pt>
                <c:pt idx="2141">
                  <c:v>24.347004999999999</c:v>
                </c:pt>
                <c:pt idx="2142">
                  <c:v>24.358640000000001</c:v>
                </c:pt>
                <c:pt idx="2143">
                  <c:v>24.370265</c:v>
                </c:pt>
                <c:pt idx="2144">
                  <c:v>24.381895</c:v>
                </c:pt>
                <c:pt idx="2145">
                  <c:v>24.393535</c:v>
                </c:pt>
                <c:pt idx="2146">
                  <c:v>24.405024999999998</c:v>
                </c:pt>
                <c:pt idx="2147">
                  <c:v>24.41583</c:v>
                </c:pt>
                <c:pt idx="2148">
                  <c:v>24.427185000000001</c:v>
                </c:pt>
                <c:pt idx="2149">
                  <c:v>24.438675</c:v>
                </c:pt>
                <c:pt idx="2150">
                  <c:v>24.450305</c:v>
                </c:pt>
                <c:pt idx="2151">
                  <c:v>24.4619</c:v>
                </c:pt>
                <c:pt idx="2152">
                  <c:v>24.473559999999999</c:v>
                </c:pt>
                <c:pt idx="2153">
                  <c:v>24.48517</c:v>
                </c:pt>
                <c:pt idx="2154">
                  <c:v>24.496259999999999</c:v>
                </c:pt>
                <c:pt idx="2155">
                  <c:v>24.507899999999999</c:v>
                </c:pt>
                <c:pt idx="2156">
                  <c:v>24.519539999999999</c:v>
                </c:pt>
                <c:pt idx="2157">
                  <c:v>24.531175000000001</c:v>
                </c:pt>
                <c:pt idx="2158">
                  <c:v>24.542784999999999</c:v>
                </c:pt>
                <c:pt idx="2159">
                  <c:v>24.554424999999998</c:v>
                </c:pt>
                <c:pt idx="2160">
                  <c:v>24.566005000000001</c:v>
                </c:pt>
                <c:pt idx="2161">
                  <c:v>24.57762</c:v>
                </c:pt>
                <c:pt idx="2162">
                  <c:v>24.58924</c:v>
                </c:pt>
                <c:pt idx="2163">
                  <c:v>24.59571</c:v>
                </c:pt>
                <c:pt idx="2164">
                  <c:v>24.600739999999998</c:v>
                </c:pt>
                <c:pt idx="2165">
                  <c:v>24.612189999999998</c:v>
                </c:pt>
                <c:pt idx="2166">
                  <c:v>24.623854999999999</c:v>
                </c:pt>
                <c:pt idx="2167">
                  <c:v>24.63551</c:v>
                </c:pt>
                <c:pt idx="2168">
                  <c:v>24.645499999999998</c:v>
                </c:pt>
                <c:pt idx="2169">
                  <c:v>24.657164999999999</c:v>
                </c:pt>
                <c:pt idx="2170">
                  <c:v>24.668724999999998</c:v>
                </c:pt>
                <c:pt idx="2171">
                  <c:v>24.680015000000001</c:v>
                </c:pt>
                <c:pt idx="2172">
                  <c:v>24.691475000000001</c:v>
                </c:pt>
                <c:pt idx="2173">
                  <c:v>24.703119999999998</c:v>
                </c:pt>
                <c:pt idx="2174">
                  <c:v>24.714700000000001</c:v>
                </c:pt>
                <c:pt idx="2175">
                  <c:v>24.726310000000002</c:v>
                </c:pt>
                <c:pt idx="2176">
                  <c:v>24.737895000000002</c:v>
                </c:pt>
                <c:pt idx="2177">
                  <c:v>24.749510000000001</c:v>
                </c:pt>
                <c:pt idx="2178">
                  <c:v>24.761140000000001</c:v>
                </c:pt>
                <c:pt idx="2179">
                  <c:v>24.772735000000001</c:v>
                </c:pt>
                <c:pt idx="2180">
                  <c:v>24.784369999999999</c:v>
                </c:pt>
                <c:pt idx="2181">
                  <c:v>24.795950000000001</c:v>
                </c:pt>
                <c:pt idx="2182">
                  <c:v>24.807555000000001</c:v>
                </c:pt>
                <c:pt idx="2183">
                  <c:v>24.81917</c:v>
                </c:pt>
                <c:pt idx="2184">
                  <c:v>24.83081</c:v>
                </c:pt>
                <c:pt idx="2185">
                  <c:v>24.842414999999999</c:v>
                </c:pt>
                <c:pt idx="2186">
                  <c:v>24.854015</c:v>
                </c:pt>
                <c:pt idx="2187">
                  <c:v>24.865504999999999</c:v>
                </c:pt>
                <c:pt idx="2188">
                  <c:v>24.877134999999999</c:v>
                </c:pt>
                <c:pt idx="2189">
                  <c:v>24.888735</c:v>
                </c:pt>
                <c:pt idx="2190">
                  <c:v>24.900304999999999</c:v>
                </c:pt>
                <c:pt idx="2191">
                  <c:v>24.911905000000001</c:v>
                </c:pt>
                <c:pt idx="2192">
                  <c:v>24.922979999999999</c:v>
                </c:pt>
                <c:pt idx="2193">
                  <c:v>24.934339999999999</c:v>
                </c:pt>
                <c:pt idx="2194">
                  <c:v>24.945995</c:v>
                </c:pt>
                <c:pt idx="2195">
                  <c:v>24.957644999999999</c:v>
                </c:pt>
                <c:pt idx="2196">
                  <c:v>24.969290000000001</c:v>
                </c:pt>
                <c:pt idx="2197">
                  <c:v>24.980924999999999</c:v>
                </c:pt>
                <c:pt idx="2198">
                  <c:v>24.992345</c:v>
                </c:pt>
                <c:pt idx="2199">
                  <c:v>25.003364999999999</c:v>
                </c:pt>
                <c:pt idx="2200">
                  <c:v>25.015000000000001</c:v>
                </c:pt>
                <c:pt idx="2201">
                  <c:v>25.02666</c:v>
                </c:pt>
                <c:pt idx="2202">
                  <c:v>25.038250000000001</c:v>
                </c:pt>
                <c:pt idx="2203">
                  <c:v>25.049875</c:v>
                </c:pt>
                <c:pt idx="2204">
                  <c:v>25.061475000000002</c:v>
                </c:pt>
                <c:pt idx="2205">
                  <c:v>25.073055</c:v>
                </c:pt>
                <c:pt idx="2206">
                  <c:v>25.08466</c:v>
                </c:pt>
                <c:pt idx="2207">
                  <c:v>25.096270000000001</c:v>
                </c:pt>
                <c:pt idx="2208">
                  <c:v>25.107859999999999</c:v>
                </c:pt>
                <c:pt idx="2209">
                  <c:v>25.119385000000001</c:v>
                </c:pt>
                <c:pt idx="2210">
                  <c:v>25.130465000000001</c:v>
                </c:pt>
                <c:pt idx="2211">
                  <c:v>25.142064999999999</c:v>
                </c:pt>
                <c:pt idx="2212">
                  <c:v>25.153665</c:v>
                </c:pt>
                <c:pt idx="2213">
                  <c:v>25.16527</c:v>
                </c:pt>
                <c:pt idx="2214">
                  <c:v>25.176559999999998</c:v>
                </c:pt>
                <c:pt idx="2215">
                  <c:v>25.187764999999999</c:v>
                </c:pt>
                <c:pt idx="2216">
                  <c:v>25.199100000000001</c:v>
                </c:pt>
                <c:pt idx="2217">
                  <c:v>25.210664999999999</c:v>
                </c:pt>
                <c:pt idx="2218">
                  <c:v>25.222135000000002</c:v>
                </c:pt>
                <c:pt idx="2219">
                  <c:v>25.233775000000001</c:v>
                </c:pt>
                <c:pt idx="2220">
                  <c:v>25.244890000000002</c:v>
                </c:pt>
                <c:pt idx="2221">
                  <c:v>25.256530000000001</c:v>
                </c:pt>
                <c:pt idx="2222">
                  <c:v>25.268135000000001</c:v>
                </c:pt>
                <c:pt idx="2223">
                  <c:v>25.279775000000001</c:v>
                </c:pt>
                <c:pt idx="2224">
                  <c:v>25.291425</c:v>
                </c:pt>
                <c:pt idx="2225">
                  <c:v>25.302994999999999</c:v>
                </c:pt>
                <c:pt idx="2226">
                  <c:v>25.314589999999999</c:v>
                </c:pt>
                <c:pt idx="2227">
                  <c:v>25.32619</c:v>
                </c:pt>
                <c:pt idx="2228">
                  <c:v>25.337755000000001</c:v>
                </c:pt>
                <c:pt idx="2229">
                  <c:v>25.349385000000002</c:v>
                </c:pt>
                <c:pt idx="2230">
                  <c:v>25.360955000000001</c:v>
                </c:pt>
                <c:pt idx="2231">
                  <c:v>25.372534999999999</c:v>
                </c:pt>
                <c:pt idx="2232">
                  <c:v>25.384180000000001</c:v>
                </c:pt>
                <c:pt idx="2233">
                  <c:v>25.395775</c:v>
                </c:pt>
                <c:pt idx="2234">
                  <c:v>25.407385000000001</c:v>
                </c:pt>
                <c:pt idx="2235">
                  <c:v>25.418975</c:v>
                </c:pt>
                <c:pt idx="2236">
                  <c:v>25.430489999999999</c:v>
                </c:pt>
                <c:pt idx="2237">
                  <c:v>25.4421</c:v>
                </c:pt>
                <c:pt idx="2238">
                  <c:v>25.453720000000001</c:v>
                </c:pt>
                <c:pt idx="2239">
                  <c:v>25.464825000000001</c:v>
                </c:pt>
                <c:pt idx="2240">
                  <c:v>25.476405</c:v>
                </c:pt>
                <c:pt idx="2241">
                  <c:v>25.488025</c:v>
                </c:pt>
                <c:pt idx="2242">
                  <c:v>25.499659999999999</c:v>
                </c:pt>
                <c:pt idx="2243">
                  <c:v>25.511175000000001</c:v>
                </c:pt>
                <c:pt idx="2244">
                  <c:v>25.522790000000001</c:v>
                </c:pt>
                <c:pt idx="2245">
                  <c:v>25.534420000000001</c:v>
                </c:pt>
                <c:pt idx="2246">
                  <c:v>25.546054999999999</c:v>
                </c:pt>
                <c:pt idx="2247">
                  <c:v>25.557670000000002</c:v>
                </c:pt>
                <c:pt idx="2248">
                  <c:v>25.569305</c:v>
                </c:pt>
                <c:pt idx="2249">
                  <c:v>25.580925000000001</c:v>
                </c:pt>
                <c:pt idx="2250">
                  <c:v>25.592514999999999</c:v>
                </c:pt>
                <c:pt idx="2251">
                  <c:v>25.604164999999998</c:v>
                </c:pt>
                <c:pt idx="2252">
                  <c:v>25.615805000000002</c:v>
                </c:pt>
                <c:pt idx="2253">
                  <c:v>25.627434999999998</c:v>
                </c:pt>
                <c:pt idx="2254">
                  <c:v>25.639109999999999</c:v>
                </c:pt>
                <c:pt idx="2255">
                  <c:v>25.650745000000001</c:v>
                </c:pt>
                <c:pt idx="2256">
                  <c:v>25.66235</c:v>
                </c:pt>
                <c:pt idx="2257">
                  <c:v>25.67398</c:v>
                </c:pt>
                <c:pt idx="2258">
                  <c:v>25.685535000000002</c:v>
                </c:pt>
                <c:pt idx="2259">
                  <c:v>25.696815000000001</c:v>
                </c:pt>
                <c:pt idx="2260">
                  <c:v>25.70843</c:v>
                </c:pt>
                <c:pt idx="2261">
                  <c:v>25.720044999999999</c:v>
                </c:pt>
                <c:pt idx="2262">
                  <c:v>25.731674999999999</c:v>
                </c:pt>
                <c:pt idx="2263">
                  <c:v>25.743300000000001</c:v>
                </c:pt>
                <c:pt idx="2264">
                  <c:v>25.75488</c:v>
                </c:pt>
                <c:pt idx="2265">
                  <c:v>25.766465</c:v>
                </c:pt>
                <c:pt idx="2266">
                  <c:v>25.778075000000001</c:v>
                </c:pt>
                <c:pt idx="2267">
                  <c:v>25.789694999999998</c:v>
                </c:pt>
                <c:pt idx="2268">
                  <c:v>25.80132</c:v>
                </c:pt>
                <c:pt idx="2269">
                  <c:v>25.812915</c:v>
                </c:pt>
                <c:pt idx="2270">
                  <c:v>25.824445000000001</c:v>
                </c:pt>
                <c:pt idx="2271">
                  <c:v>25.836034999999999</c:v>
                </c:pt>
                <c:pt idx="2272">
                  <c:v>25.847639999999998</c:v>
                </c:pt>
                <c:pt idx="2273">
                  <c:v>25.859285</c:v>
                </c:pt>
                <c:pt idx="2274">
                  <c:v>25.870934999999999</c:v>
                </c:pt>
                <c:pt idx="2275">
                  <c:v>25.882584999999999</c:v>
                </c:pt>
                <c:pt idx="2276">
                  <c:v>25.894169999999999</c:v>
                </c:pt>
                <c:pt idx="2277">
                  <c:v>25.9057</c:v>
                </c:pt>
                <c:pt idx="2278">
                  <c:v>25.917359999999999</c:v>
                </c:pt>
                <c:pt idx="2279">
                  <c:v>25.928820000000002</c:v>
                </c:pt>
                <c:pt idx="2280">
                  <c:v>25.939934999999998</c:v>
                </c:pt>
                <c:pt idx="2281">
                  <c:v>25.951505000000001</c:v>
                </c:pt>
                <c:pt idx="2282">
                  <c:v>25.963114999999998</c:v>
                </c:pt>
                <c:pt idx="2283">
                  <c:v>25.974724999999999</c:v>
                </c:pt>
                <c:pt idx="2284">
                  <c:v>25.98631</c:v>
                </c:pt>
                <c:pt idx="2285">
                  <c:v>25.99794</c:v>
                </c:pt>
                <c:pt idx="2286">
                  <c:v>26.009564999999998</c:v>
                </c:pt>
                <c:pt idx="2287">
                  <c:v>26.021184999999999</c:v>
                </c:pt>
                <c:pt idx="2288">
                  <c:v>26.032795</c:v>
                </c:pt>
                <c:pt idx="2289">
                  <c:v>26.044055</c:v>
                </c:pt>
                <c:pt idx="2290">
                  <c:v>26.055685</c:v>
                </c:pt>
                <c:pt idx="2291">
                  <c:v>26.067274999999999</c:v>
                </c:pt>
                <c:pt idx="2292">
                  <c:v>26.078880000000002</c:v>
                </c:pt>
                <c:pt idx="2293">
                  <c:v>26.090485000000001</c:v>
                </c:pt>
                <c:pt idx="2294">
                  <c:v>26.102115000000001</c:v>
                </c:pt>
                <c:pt idx="2295">
                  <c:v>26.113755000000001</c:v>
                </c:pt>
                <c:pt idx="2296">
                  <c:v>26.125364999999999</c:v>
                </c:pt>
                <c:pt idx="2297">
                  <c:v>26.136970000000002</c:v>
                </c:pt>
                <c:pt idx="2298">
                  <c:v>26.148595</c:v>
                </c:pt>
                <c:pt idx="2299">
                  <c:v>26.160225000000001</c:v>
                </c:pt>
                <c:pt idx="2300">
                  <c:v>26.171855000000001</c:v>
                </c:pt>
                <c:pt idx="2301">
                  <c:v>26.183420000000002</c:v>
                </c:pt>
                <c:pt idx="2302">
                  <c:v>26.195060000000002</c:v>
                </c:pt>
                <c:pt idx="2303">
                  <c:v>26.206634999999999</c:v>
                </c:pt>
                <c:pt idx="2304">
                  <c:v>26.21827</c:v>
                </c:pt>
                <c:pt idx="2305">
                  <c:v>26.229880000000001</c:v>
                </c:pt>
                <c:pt idx="2306">
                  <c:v>26.241515</c:v>
                </c:pt>
                <c:pt idx="2307">
                  <c:v>26.253074999999999</c:v>
                </c:pt>
                <c:pt idx="2308">
                  <c:v>26.264320000000001</c:v>
                </c:pt>
                <c:pt idx="2309">
                  <c:v>26.275925000000001</c:v>
                </c:pt>
                <c:pt idx="2310">
                  <c:v>26.287575</c:v>
                </c:pt>
                <c:pt idx="2311">
                  <c:v>26.299125</c:v>
                </c:pt>
                <c:pt idx="2312">
                  <c:v>26.310735000000001</c:v>
                </c:pt>
                <c:pt idx="2313">
                  <c:v>26.322175000000001</c:v>
                </c:pt>
                <c:pt idx="2314">
                  <c:v>26.3338</c:v>
                </c:pt>
                <c:pt idx="2315">
                  <c:v>26.345405</c:v>
                </c:pt>
                <c:pt idx="2316">
                  <c:v>26.357040000000001</c:v>
                </c:pt>
                <c:pt idx="2317">
                  <c:v>26.365945</c:v>
                </c:pt>
                <c:pt idx="2318">
                  <c:v>26.377369999999999</c:v>
                </c:pt>
                <c:pt idx="2319">
                  <c:v>26.388919999999999</c:v>
                </c:pt>
                <c:pt idx="2320">
                  <c:v>26.40052</c:v>
                </c:pt>
                <c:pt idx="2321">
                  <c:v>26.412115</c:v>
                </c:pt>
                <c:pt idx="2322">
                  <c:v>26.423745</c:v>
                </c:pt>
                <c:pt idx="2323">
                  <c:v>26.435359999999999</c:v>
                </c:pt>
                <c:pt idx="2324">
                  <c:v>26.447005000000001</c:v>
                </c:pt>
                <c:pt idx="2325">
                  <c:v>26.458555</c:v>
                </c:pt>
                <c:pt idx="2326">
                  <c:v>26.470195</c:v>
                </c:pt>
                <c:pt idx="2327">
                  <c:v>26.481725000000001</c:v>
                </c:pt>
                <c:pt idx="2328">
                  <c:v>26.493010000000002</c:v>
                </c:pt>
                <c:pt idx="2329">
                  <c:v>26.504639999999998</c:v>
                </c:pt>
                <c:pt idx="2330">
                  <c:v>26.516245000000001</c:v>
                </c:pt>
                <c:pt idx="2331">
                  <c:v>26.527460000000001</c:v>
                </c:pt>
                <c:pt idx="2332">
                  <c:v>26.538955000000001</c:v>
                </c:pt>
                <c:pt idx="2333">
                  <c:v>26.550529999999998</c:v>
                </c:pt>
                <c:pt idx="2334">
                  <c:v>26.56213</c:v>
                </c:pt>
                <c:pt idx="2335">
                  <c:v>26.573709999999998</c:v>
                </c:pt>
                <c:pt idx="2336">
                  <c:v>26.585345</c:v>
                </c:pt>
                <c:pt idx="2337">
                  <c:v>26.596934999999998</c:v>
                </c:pt>
                <c:pt idx="2338">
                  <c:v>26.608544999999999</c:v>
                </c:pt>
                <c:pt idx="2339">
                  <c:v>26.620145000000001</c:v>
                </c:pt>
                <c:pt idx="2340">
                  <c:v>26.631720000000001</c:v>
                </c:pt>
                <c:pt idx="2341">
                  <c:v>26.643145000000001</c:v>
                </c:pt>
                <c:pt idx="2342">
                  <c:v>26.654765000000001</c:v>
                </c:pt>
                <c:pt idx="2343">
                  <c:v>26.66638</c:v>
                </c:pt>
                <c:pt idx="2344">
                  <c:v>26.67801</c:v>
                </c:pt>
                <c:pt idx="2345">
                  <c:v>26.689409999999999</c:v>
                </c:pt>
                <c:pt idx="2346">
                  <c:v>26.70101</c:v>
                </c:pt>
                <c:pt idx="2347">
                  <c:v>26.712630000000001</c:v>
                </c:pt>
                <c:pt idx="2348">
                  <c:v>26.724125000000001</c:v>
                </c:pt>
                <c:pt idx="2349">
                  <c:v>26.73574</c:v>
                </c:pt>
                <c:pt idx="2350">
                  <c:v>26.747385000000001</c:v>
                </c:pt>
                <c:pt idx="2351">
                  <c:v>26.759029999999999</c:v>
                </c:pt>
                <c:pt idx="2352">
                  <c:v>26.77</c:v>
                </c:pt>
                <c:pt idx="2353">
                  <c:v>26.781594999999999</c:v>
                </c:pt>
                <c:pt idx="2354">
                  <c:v>26.793199999999999</c:v>
                </c:pt>
                <c:pt idx="2355">
                  <c:v>26.804815000000001</c:v>
                </c:pt>
                <c:pt idx="2356">
                  <c:v>26.816405</c:v>
                </c:pt>
                <c:pt idx="2357">
                  <c:v>26.828025</c:v>
                </c:pt>
                <c:pt idx="2358">
                  <c:v>26.839614999999998</c:v>
                </c:pt>
                <c:pt idx="2359">
                  <c:v>26.851195000000001</c:v>
                </c:pt>
                <c:pt idx="2360">
                  <c:v>26.861915</c:v>
                </c:pt>
                <c:pt idx="2361">
                  <c:v>26.873525000000001</c:v>
                </c:pt>
                <c:pt idx="2362">
                  <c:v>26.885134999999998</c:v>
                </c:pt>
                <c:pt idx="2363">
                  <c:v>26.896115000000002</c:v>
                </c:pt>
                <c:pt idx="2364">
                  <c:v>26.907734999999999</c:v>
                </c:pt>
                <c:pt idx="2365">
                  <c:v>26.919364999999999</c:v>
                </c:pt>
                <c:pt idx="2366">
                  <c:v>26.930765000000001</c:v>
                </c:pt>
                <c:pt idx="2367">
                  <c:v>26.942395000000001</c:v>
                </c:pt>
                <c:pt idx="2368">
                  <c:v>26.953984999999999</c:v>
                </c:pt>
                <c:pt idx="2369">
                  <c:v>26.965634999999999</c:v>
                </c:pt>
                <c:pt idx="2370">
                  <c:v>26.977245</c:v>
                </c:pt>
                <c:pt idx="2371">
                  <c:v>26.988350000000001</c:v>
                </c:pt>
                <c:pt idx="2372">
                  <c:v>26.999974999999999</c:v>
                </c:pt>
                <c:pt idx="2373">
                  <c:v>27.011624999999999</c:v>
                </c:pt>
                <c:pt idx="2374">
                  <c:v>27.023164999999999</c:v>
                </c:pt>
                <c:pt idx="2375">
                  <c:v>27.034770000000002</c:v>
                </c:pt>
                <c:pt idx="2376">
                  <c:v>27.046385000000001</c:v>
                </c:pt>
                <c:pt idx="2377">
                  <c:v>27.058015000000001</c:v>
                </c:pt>
                <c:pt idx="2378">
                  <c:v>27.069614999999999</c:v>
                </c:pt>
                <c:pt idx="2379">
                  <c:v>27.081235</c:v>
                </c:pt>
                <c:pt idx="2380">
                  <c:v>27.092755</c:v>
                </c:pt>
                <c:pt idx="2381">
                  <c:v>27.104240000000001</c:v>
                </c:pt>
                <c:pt idx="2382">
                  <c:v>27.115845</c:v>
                </c:pt>
                <c:pt idx="2383">
                  <c:v>27.127089999999999</c:v>
                </c:pt>
                <c:pt idx="2384">
                  <c:v>27.137879999999999</c:v>
                </c:pt>
                <c:pt idx="2385">
                  <c:v>27.149194999999999</c:v>
                </c:pt>
                <c:pt idx="2386">
                  <c:v>27.160335</c:v>
                </c:pt>
                <c:pt idx="2387">
                  <c:v>27.171959999999999</c:v>
                </c:pt>
                <c:pt idx="2388">
                  <c:v>27.183585000000001</c:v>
                </c:pt>
                <c:pt idx="2389">
                  <c:v>27.1952</c:v>
                </c:pt>
                <c:pt idx="2390">
                  <c:v>27.206785</c:v>
                </c:pt>
                <c:pt idx="2391">
                  <c:v>27.218409999999999</c:v>
                </c:pt>
                <c:pt idx="2392">
                  <c:v>27.229984999999999</c:v>
                </c:pt>
                <c:pt idx="2393">
                  <c:v>27.241434999999999</c:v>
                </c:pt>
                <c:pt idx="2394">
                  <c:v>27.253074999999999</c:v>
                </c:pt>
                <c:pt idx="2395">
                  <c:v>27.264685</c:v>
                </c:pt>
                <c:pt idx="2396">
                  <c:v>27.276025000000001</c:v>
                </c:pt>
                <c:pt idx="2397">
                  <c:v>27.287685</c:v>
                </c:pt>
                <c:pt idx="2398">
                  <c:v>27.29927</c:v>
                </c:pt>
                <c:pt idx="2399">
                  <c:v>27.310865</c:v>
                </c:pt>
                <c:pt idx="2400">
                  <c:v>27.32245</c:v>
                </c:pt>
                <c:pt idx="2401">
                  <c:v>27.334054999999999</c:v>
                </c:pt>
                <c:pt idx="2402">
                  <c:v>27.345704999999999</c:v>
                </c:pt>
                <c:pt idx="2403">
                  <c:v>27.357334999999999</c:v>
                </c:pt>
                <c:pt idx="2404">
                  <c:v>27.368964999999999</c:v>
                </c:pt>
                <c:pt idx="2405">
                  <c:v>27.380590000000002</c:v>
                </c:pt>
                <c:pt idx="2406">
                  <c:v>27.392244999999999</c:v>
                </c:pt>
                <c:pt idx="2407">
                  <c:v>27.403649999999999</c:v>
                </c:pt>
                <c:pt idx="2408">
                  <c:v>27.408259999999999</c:v>
                </c:pt>
                <c:pt idx="2409">
                  <c:v>27.41986</c:v>
                </c:pt>
                <c:pt idx="2410">
                  <c:v>27.422395000000002</c:v>
                </c:pt>
                <c:pt idx="2411">
                  <c:v>27.424230000000001</c:v>
                </c:pt>
                <c:pt idx="2412">
                  <c:v>27.435865</c:v>
                </c:pt>
                <c:pt idx="2413">
                  <c:v>27.447505</c:v>
                </c:pt>
                <c:pt idx="2414">
                  <c:v>27.458929999999999</c:v>
                </c:pt>
                <c:pt idx="2415">
                  <c:v>27.469915</c:v>
                </c:pt>
                <c:pt idx="2416">
                  <c:v>27.481545000000001</c:v>
                </c:pt>
                <c:pt idx="2417">
                  <c:v>27.493144999999998</c:v>
                </c:pt>
                <c:pt idx="2418">
                  <c:v>27.504760000000001</c:v>
                </c:pt>
                <c:pt idx="2419">
                  <c:v>27.516359999999999</c:v>
                </c:pt>
                <c:pt idx="2420">
                  <c:v>27.527835</c:v>
                </c:pt>
                <c:pt idx="2421">
                  <c:v>27.539445000000001</c:v>
                </c:pt>
                <c:pt idx="2422">
                  <c:v>27.551085</c:v>
                </c:pt>
                <c:pt idx="2423">
                  <c:v>27.562705000000001</c:v>
                </c:pt>
                <c:pt idx="2424">
                  <c:v>27.574335000000001</c:v>
                </c:pt>
                <c:pt idx="2425">
                  <c:v>27.58597</c:v>
                </c:pt>
                <c:pt idx="2426">
                  <c:v>27.597584999999999</c:v>
                </c:pt>
                <c:pt idx="2427">
                  <c:v>27.609214999999999</c:v>
                </c:pt>
                <c:pt idx="2428">
                  <c:v>27.620844999999999</c:v>
                </c:pt>
                <c:pt idx="2429">
                  <c:v>27.632095</c:v>
                </c:pt>
                <c:pt idx="2430">
                  <c:v>27.643689999999999</c:v>
                </c:pt>
                <c:pt idx="2431">
                  <c:v>27.655329999999999</c:v>
                </c:pt>
                <c:pt idx="2432">
                  <c:v>27.666384999999998</c:v>
                </c:pt>
                <c:pt idx="2433">
                  <c:v>27.67802</c:v>
                </c:pt>
                <c:pt idx="2434">
                  <c:v>27.689685000000001</c:v>
                </c:pt>
                <c:pt idx="2435">
                  <c:v>27.701309999999999</c:v>
                </c:pt>
                <c:pt idx="2436">
                  <c:v>27.71293</c:v>
                </c:pt>
                <c:pt idx="2437">
                  <c:v>27.724530000000001</c:v>
                </c:pt>
                <c:pt idx="2438">
                  <c:v>27.735994999999999</c:v>
                </c:pt>
                <c:pt idx="2439">
                  <c:v>27.74755</c:v>
                </c:pt>
                <c:pt idx="2440">
                  <c:v>27.759170000000001</c:v>
                </c:pt>
                <c:pt idx="2441">
                  <c:v>27.770344999999999</c:v>
                </c:pt>
                <c:pt idx="2442">
                  <c:v>27.781949999999998</c:v>
                </c:pt>
                <c:pt idx="2443">
                  <c:v>27.793559999999999</c:v>
                </c:pt>
                <c:pt idx="2444">
                  <c:v>27.805195000000001</c:v>
                </c:pt>
                <c:pt idx="2445">
                  <c:v>27.816704999999999</c:v>
                </c:pt>
                <c:pt idx="2446">
                  <c:v>27.828305</c:v>
                </c:pt>
                <c:pt idx="2447">
                  <c:v>27.839950000000002</c:v>
                </c:pt>
                <c:pt idx="2448">
                  <c:v>27.851344999999998</c:v>
                </c:pt>
                <c:pt idx="2449">
                  <c:v>27.862974999999999</c:v>
                </c:pt>
                <c:pt idx="2450">
                  <c:v>27.874614999999999</c:v>
                </c:pt>
                <c:pt idx="2451">
                  <c:v>27.886244999999999</c:v>
                </c:pt>
                <c:pt idx="2452">
                  <c:v>27.897864999999999</c:v>
                </c:pt>
                <c:pt idx="2453">
                  <c:v>27.909475</c:v>
                </c:pt>
                <c:pt idx="2454">
                  <c:v>27.921109999999999</c:v>
                </c:pt>
                <c:pt idx="2455">
                  <c:v>27.932694999999999</c:v>
                </c:pt>
                <c:pt idx="2456">
                  <c:v>27.944355000000002</c:v>
                </c:pt>
                <c:pt idx="2457">
                  <c:v>27.956</c:v>
                </c:pt>
                <c:pt idx="2458">
                  <c:v>27.967604999999999</c:v>
                </c:pt>
                <c:pt idx="2459">
                  <c:v>27.979195000000001</c:v>
                </c:pt>
                <c:pt idx="2460">
                  <c:v>27.990765</c:v>
                </c:pt>
                <c:pt idx="2461">
                  <c:v>28.002420000000001</c:v>
                </c:pt>
                <c:pt idx="2462">
                  <c:v>28.013950000000001</c:v>
                </c:pt>
                <c:pt idx="2463">
                  <c:v>28.025535000000001</c:v>
                </c:pt>
                <c:pt idx="2464">
                  <c:v>28.037064999999998</c:v>
                </c:pt>
                <c:pt idx="2465">
                  <c:v>28.048660000000002</c:v>
                </c:pt>
                <c:pt idx="2466">
                  <c:v>28.060265000000001</c:v>
                </c:pt>
                <c:pt idx="2467">
                  <c:v>28.071909999999999</c:v>
                </c:pt>
                <c:pt idx="2468">
                  <c:v>28.083424999999998</c:v>
                </c:pt>
                <c:pt idx="2469">
                  <c:v>28.095005</c:v>
                </c:pt>
                <c:pt idx="2470">
                  <c:v>28.106625000000001</c:v>
                </c:pt>
                <c:pt idx="2471">
                  <c:v>28.118230000000001</c:v>
                </c:pt>
                <c:pt idx="2472">
                  <c:v>28.129764999999999</c:v>
                </c:pt>
                <c:pt idx="2473">
                  <c:v>28.141390000000001</c:v>
                </c:pt>
                <c:pt idx="2474">
                  <c:v>28.152975000000001</c:v>
                </c:pt>
                <c:pt idx="2475">
                  <c:v>28.1646</c:v>
                </c:pt>
                <c:pt idx="2476">
                  <c:v>28.176205</c:v>
                </c:pt>
                <c:pt idx="2477">
                  <c:v>28.187819999999999</c:v>
                </c:pt>
                <c:pt idx="2478">
                  <c:v>28.199475</c:v>
                </c:pt>
                <c:pt idx="2479">
                  <c:v>28.211144999999998</c:v>
                </c:pt>
                <c:pt idx="2480">
                  <c:v>28.222754999999999</c:v>
                </c:pt>
                <c:pt idx="2481">
                  <c:v>28.234375</c:v>
                </c:pt>
                <c:pt idx="2482">
                  <c:v>28.245989999999999</c:v>
                </c:pt>
                <c:pt idx="2483">
                  <c:v>28.257075</c:v>
                </c:pt>
                <c:pt idx="2484">
                  <c:v>28.268705000000001</c:v>
                </c:pt>
                <c:pt idx="2485">
                  <c:v>28.280329999999999</c:v>
                </c:pt>
                <c:pt idx="2486">
                  <c:v>28.291944999999998</c:v>
                </c:pt>
                <c:pt idx="2487">
                  <c:v>28.303574999999999</c:v>
                </c:pt>
                <c:pt idx="2488">
                  <c:v>28.315214999999998</c:v>
                </c:pt>
                <c:pt idx="2489">
                  <c:v>28.326824999999999</c:v>
                </c:pt>
                <c:pt idx="2490">
                  <c:v>28.338480000000001</c:v>
                </c:pt>
                <c:pt idx="2491">
                  <c:v>28.350104999999999</c:v>
                </c:pt>
                <c:pt idx="2492">
                  <c:v>28.361654999999999</c:v>
                </c:pt>
                <c:pt idx="2493">
                  <c:v>28.373255</c:v>
                </c:pt>
                <c:pt idx="2494">
                  <c:v>28.384865000000001</c:v>
                </c:pt>
                <c:pt idx="2495">
                  <c:v>28.396525</c:v>
                </c:pt>
                <c:pt idx="2496">
                  <c:v>28.408014999999999</c:v>
                </c:pt>
                <c:pt idx="2497">
                  <c:v>28.41957</c:v>
                </c:pt>
                <c:pt idx="2498">
                  <c:v>28.431194999999999</c:v>
                </c:pt>
                <c:pt idx="2499">
                  <c:v>28.442805</c:v>
                </c:pt>
                <c:pt idx="2500">
                  <c:v>28.454429999999999</c:v>
                </c:pt>
                <c:pt idx="2501">
                  <c:v>28.46603</c:v>
                </c:pt>
                <c:pt idx="2502">
                  <c:v>28.477695000000001</c:v>
                </c:pt>
                <c:pt idx="2503">
                  <c:v>28.489274999999999</c:v>
                </c:pt>
                <c:pt idx="2504">
                  <c:v>28.500875000000001</c:v>
                </c:pt>
                <c:pt idx="2505">
                  <c:v>28.512485000000002</c:v>
                </c:pt>
                <c:pt idx="2506">
                  <c:v>28.524075</c:v>
                </c:pt>
                <c:pt idx="2507">
                  <c:v>28.535695</c:v>
                </c:pt>
                <c:pt idx="2508">
                  <c:v>28.5473</c:v>
                </c:pt>
                <c:pt idx="2509">
                  <c:v>28.558955000000001</c:v>
                </c:pt>
                <c:pt idx="2510">
                  <c:v>28.570595000000001</c:v>
                </c:pt>
                <c:pt idx="2511">
                  <c:v>28.582239999999999</c:v>
                </c:pt>
                <c:pt idx="2512">
                  <c:v>28.59384</c:v>
                </c:pt>
                <c:pt idx="2513">
                  <c:v>28.605425</c:v>
                </c:pt>
                <c:pt idx="2514">
                  <c:v>28.61702</c:v>
                </c:pt>
                <c:pt idx="2515">
                  <c:v>28.628634999999999</c:v>
                </c:pt>
                <c:pt idx="2516">
                  <c:v>28.640284999999999</c:v>
                </c:pt>
                <c:pt idx="2517">
                  <c:v>28.65194</c:v>
                </c:pt>
                <c:pt idx="2518">
                  <c:v>28.663515</c:v>
                </c:pt>
                <c:pt idx="2519">
                  <c:v>28.675039999999999</c:v>
                </c:pt>
                <c:pt idx="2520">
                  <c:v>28.68666</c:v>
                </c:pt>
                <c:pt idx="2521">
                  <c:v>28.698264999999999</c:v>
                </c:pt>
                <c:pt idx="2522">
                  <c:v>28.709879999999998</c:v>
                </c:pt>
                <c:pt idx="2523">
                  <c:v>28.72146</c:v>
                </c:pt>
                <c:pt idx="2524">
                  <c:v>28.733045000000001</c:v>
                </c:pt>
                <c:pt idx="2525">
                  <c:v>28.744675000000001</c:v>
                </c:pt>
                <c:pt idx="2526">
                  <c:v>28.756295000000001</c:v>
                </c:pt>
                <c:pt idx="2527">
                  <c:v>28.767885</c:v>
                </c:pt>
                <c:pt idx="2528">
                  <c:v>28.779515</c:v>
                </c:pt>
                <c:pt idx="2529">
                  <c:v>28.791125000000001</c:v>
                </c:pt>
                <c:pt idx="2530">
                  <c:v>28.802795</c:v>
                </c:pt>
                <c:pt idx="2531">
                  <c:v>28.814430000000002</c:v>
                </c:pt>
                <c:pt idx="2532">
                  <c:v>28.826045000000001</c:v>
                </c:pt>
                <c:pt idx="2533">
                  <c:v>28.837624999999999</c:v>
                </c:pt>
                <c:pt idx="2534">
                  <c:v>28.849264999999999</c:v>
                </c:pt>
                <c:pt idx="2535">
                  <c:v>28.860910000000001</c:v>
                </c:pt>
                <c:pt idx="2536">
                  <c:v>28.872325</c:v>
                </c:pt>
                <c:pt idx="2537">
                  <c:v>28.883939999999999</c:v>
                </c:pt>
                <c:pt idx="2538">
                  <c:v>28.895555000000002</c:v>
                </c:pt>
                <c:pt idx="2539">
                  <c:v>28.907154999999999</c:v>
                </c:pt>
                <c:pt idx="2540">
                  <c:v>28.918785</c:v>
                </c:pt>
                <c:pt idx="2541">
                  <c:v>28.93045</c:v>
                </c:pt>
                <c:pt idx="2542">
                  <c:v>28.941925000000001</c:v>
                </c:pt>
                <c:pt idx="2543">
                  <c:v>28.953514999999999</c:v>
                </c:pt>
                <c:pt idx="2544">
                  <c:v>28.965129999999998</c:v>
                </c:pt>
                <c:pt idx="2545">
                  <c:v>28.976714999999999</c:v>
                </c:pt>
                <c:pt idx="2546">
                  <c:v>28.988385000000001</c:v>
                </c:pt>
                <c:pt idx="2547">
                  <c:v>29.000005000000002</c:v>
                </c:pt>
                <c:pt idx="2548">
                  <c:v>29.011575000000001</c:v>
                </c:pt>
                <c:pt idx="2549">
                  <c:v>29.023070000000001</c:v>
                </c:pt>
                <c:pt idx="2550">
                  <c:v>29.034704999999999</c:v>
                </c:pt>
                <c:pt idx="2551">
                  <c:v>29.046330000000001</c:v>
                </c:pt>
                <c:pt idx="2552">
                  <c:v>29.057915000000001</c:v>
                </c:pt>
                <c:pt idx="2553">
                  <c:v>29.06925</c:v>
                </c:pt>
                <c:pt idx="2554">
                  <c:v>29.08089</c:v>
                </c:pt>
                <c:pt idx="2555">
                  <c:v>29.092535000000002</c:v>
                </c:pt>
                <c:pt idx="2556">
                  <c:v>29.10416</c:v>
                </c:pt>
                <c:pt idx="2557">
                  <c:v>29.115459999999999</c:v>
                </c:pt>
                <c:pt idx="2558">
                  <c:v>29.12707</c:v>
                </c:pt>
                <c:pt idx="2559">
                  <c:v>29.138665</c:v>
                </c:pt>
                <c:pt idx="2560">
                  <c:v>29.150295</c:v>
                </c:pt>
                <c:pt idx="2561">
                  <c:v>29.161919999999999</c:v>
                </c:pt>
                <c:pt idx="2562">
                  <c:v>29.17353</c:v>
                </c:pt>
                <c:pt idx="2563">
                  <c:v>29.185140000000001</c:v>
                </c:pt>
                <c:pt idx="2564">
                  <c:v>29.196770000000001</c:v>
                </c:pt>
                <c:pt idx="2565">
                  <c:v>29.208365000000001</c:v>
                </c:pt>
                <c:pt idx="2566">
                  <c:v>29.219995000000001</c:v>
                </c:pt>
                <c:pt idx="2567">
                  <c:v>29.231590000000001</c:v>
                </c:pt>
                <c:pt idx="2568">
                  <c:v>29.242715</c:v>
                </c:pt>
                <c:pt idx="2569">
                  <c:v>29.254370000000002</c:v>
                </c:pt>
                <c:pt idx="2570">
                  <c:v>29.265995</c:v>
                </c:pt>
                <c:pt idx="2571">
                  <c:v>29.277574999999999</c:v>
                </c:pt>
                <c:pt idx="2572">
                  <c:v>29.289204999999999</c:v>
                </c:pt>
                <c:pt idx="2573">
                  <c:v>29.300844999999999</c:v>
                </c:pt>
                <c:pt idx="2574">
                  <c:v>29.312415000000001</c:v>
                </c:pt>
                <c:pt idx="2575">
                  <c:v>29.323944999999998</c:v>
                </c:pt>
                <c:pt idx="2576">
                  <c:v>29.335574999999999</c:v>
                </c:pt>
                <c:pt idx="2577">
                  <c:v>29.347190000000001</c:v>
                </c:pt>
                <c:pt idx="2578">
                  <c:v>29.358799999999999</c:v>
                </c:pt>
                <c:pt idx="2579">
                  <c:v>29.370445</c:v>
                </c:pt>
                <c:pt idx="2580">
                  <c:v>29.382055000000001</c:v>
                </c:pt>
                <c:pt idx="2581">
                  <c:v>29.39349</c:v>
                </c:pt>
                <c:pt idx="2582">
                  <c:v>29.404965000000001</c:v>
                </c:pt>
                <c:pt idx="2583">
                  <c:v>29.416585000000001</c:v>
                </c:pt>
                <c:pt idx="2584">
                  <c:v>29.428080000000001</c:v>
                </c:pt>
                <c:pt idx="2585">
                  <c:v>29.439685000000001</c:v>
                </c:pt>
                <c:pt idx="2586">
                  <c:v>29.451184999999999</c:v>
                </c:pt>
                <c:pt idx="2587">
                  <c:v>29.462810000000001</c:v>
                </c:pt>
                <c:pt idx="2588">
                  <c:v>29.474464999999999</c:v>
                </c:pt>
                <c:pt idx="2589">
                  <c:v>29.486055</c:v>
                </c:pt>
                <c:pt idx="2590">
                  <c:v>29.497710000000001</c:v>
                </c:pt>
                <c:pt idx="2591">
                  <c:v>29.509055</c:v>
                </c:pt>
                <c:pt idx="2592">
                  <c:v>29.520659999999999</c:v>
                </c:pt>
                <c:pt idx="2593">
                  <c:v>29.531749999999999</c:v>
                </c:pt>
                <c:pt idx="2594">
                  <c:v>29.543385000000001</c:v>
                </c:pt>
                <c:pt idx="2595">
                  <c:v>29.554974999999999</c:v>
                </c:pt>
                <c:pt idx="2596">
                  <c:v>29.566575</c:v>
                </c:pt>
                <c:pt idx="2597">
                  <c:v>29.578185000000001</c:v>
                </c:pt>
                <c:pt idx="2598">
                  <c:v>29.58982</c:v>
                </c:pt>
                <c:pt idx="2599">
                  <c:v>29.601434999999999</c:v>
                </c:pt>
                <c:pt idx="2600">
                  <c:v>29.613064999999999</c:v>
                </c:pt>
                <c:pt idx="2601">
                  <c:v>29.624510000000001</c:v>
                </c:pt>
                <c:pt idx="2602">
                  <c:v>29.636130000000001</c:v>
                </c:pt>
                <c:pt idx="2603">
                  <c:v>29.647770000000001</c:v>
                </c:pt>
                <c:pt idx="2604">
                  <c:v>29.659405</c:v>
                </c:pt>
                <c:pt idx="2605">
                  <c:v>29.670905000000001</c:v>
                </c:pt>
                <c:pt idx="2606">
                  <c:v>29.682555000000001</c:v>
                </c:pt>
                <c:pt idx="2607">
                  <c:v>29.694089999999999</c:v>
                </c:pt>
                <c:pt idx="2608">
                  <c:v>29.705719999999999</c:v>
                </c:pt>
                <c:pt idx="2609">
                  <c:v>29.717295</c:v>
                </c:pt>
                <c:pt idx="2610">
                  <c:v>29.728784999999998</c:v>
                </c:pt>
                <c:pt idx="2611">
                  <c:v>29.740414999999999</c:v>
                </c:pt>
                <c:pt idx="2612">
                  <c:v>29.752025</c:v>
                </c:pt>
                <c:pt idx="2613">
                  <c:v>29.763665</c:v>
                </c:pt>
                <c:pt idx="2614">
                  <c:v>29.775265000000001</c:v>
                </c:pt>
                <c:pt idx="2615">
                  <c:v>29.78687</c:v>
                </c:pt>
                <c:pt idx="2616">
                  <c:v>29.798480000000001</c:v>
                </c:pt>
                <c:pt idx="2617">
                  <c:v>29.810095</c:v>
                </c:pt>
                <c:pt idx="2618">
                  <c:v>29.820765000000002</c:v>
                </c:pt>
                <c:pt idx="2619">
                  <c:v>29.832405000000001</c:v>
                </c:pt>
                <c:pt idx="2620">
                  <c:v>29.843995</c:v>
                </c:pt>
                <c:pt idx="2621">
                  <c:v>29.855474999999998</c:v>
                </c:pt>
                <c:pt idx="2622">
                  <c:v>29.867104999999999</c:v>
                </c:pt>
                <c:pt idx="2623">
                  <c:v>29.878625</c:v>
                </c:pt>
                <c:pt idx="2624">
                  <c:v>29.890274999999999</c:v>
                </c:pt>
                <c:pt idx="2625">
                  <c:v>29.90192</c:v>
                </c:pt>
                <c:pt idx="2626">
                  <c:v>29.913235</c:v>
                </c:pt>
                <c:pt idx="2627">
                  <c:v>29.924875</c:v>
                </c:pt>
                <c:pt idx="2628">
                  <c:v>29.936489999999999</c:v>
                </c:pt>
                <c:pt idx="2629">
                  <c:v>29.94811</c:v>
                </c:pt>
                <c:pt idx="2630">
                  <c:v>29.959779999999999</c:v>
                </c:pt>
                <c:pt idx="2631">
                  <c:v>29.971415</c:v>
                </c:pt>
                <c:pt idx="2632">
                  <c:v>29.983055</c:v>
                </c:pt>
                <c:pt idx="2633">
                  <c:v>29.994685</c:v>
                </c:pt>
                <c:pt idx="2634">
                  <c:v>30.006264999999999</c:v>
                </c:pt>
                <c:pt idx="2635">
                  <c:v>30.017910000000001</c:v>
                </c:pt>
                <c:pt idx="2636">
                  <c:v>30.029520000000002</c:v>
                </c:pt>
                <c:pt idx="2637">
                  <c:v>30.041160000000001</c:v>
                </c:pt>
                <c:pt idx="2638">
                  <c:v>30.052765000000001</c:v>
                </c:pt>
                <c:pt idx="2639">
                  <c:v>30.064350000000001</c:v>
                </c:pt>
                <c:pt idx="2640">
                  <c:v>30.075975</c:v>
                </c:pt>
                <c:pt idx="2641">
                  <c:v>30.087624999999999</c:v>
                </c:pt>
                <c:pt idx="2642">
                  <c:v>30.099254999999999</c:v>
                </c:pt>
                <c:pt idx="2643">
                  <c:v>30.110880000000002</c:v>
                </c:pt>
                <c:pt idx="2644">
                  <c:v>30.121894999999999</c:v>
                </c:pt>
                <c:pt idx="2645">
                  <c:v>30.133500000000002</c:v>
                </c:pt>
                <c:pt idx="2646">
                  <c:v>30.145115000000001</c:v>
                </c:pt>
                <c:pt idx="2647">
                  <c:v>30.156345000000002</c:v>
                </c:pt>
                <c:pt idx="2648">
                  <c:v>30.167974999999998</c:v>
                </c:pt>
                <c:pt idx="2649">
                  <c:v>30.179625000000001</c:v>
                </c:pt>
                <c:pt idx="2650">
                  <c:v>30.191289999999999</c:v>
                </c:pt>
                <c:pt idx="2651">
                  <c:v>30.202915000000001</c:v>
                </c:pt>
                <c:pt idx="2652">
                  <c:v>30.21453</c:v>
                </c:pt>
                <c:pt idx="2653">
                  <c:v>30.226144999999999</c:v>
                </c:pt>
                <c:pt idx="2654">
                  <c:v>30.235704999999999</c:v>
                </c:pt>
                <c:pt idx="2655">
                  <c:v>30.247354999999999</c:v>
                </c:pt>
                <c:pt idx="2656">
                  <c:v>30.259029999999999</c:v>
                </c:pt>
                <c:pt idx="2657">
                  <c:v>30.270634999999999</c:v>
                </c:pt>
                <c:pt idx="2658">
                  <c:v>30.282250000000001</c:v>
                </c:pt>
                <c:pt idx="2659">
                  <c:v>30.293794999999999</c:v>
                </c:pt>
                <c:pt idx="2660">
                  <c:v>30.305425</c:v>
                </c:pt>
                <c:pt idx="2661">
                  <c:v>30.316974999999999</c:v>
                </c:pt>
                <c:pt idx="2662">
                  <c:v>30.328610000000001</c:v>
                </c:pt>
                <c:pt idx="2663">
                  <c:v>30.339845</c:v>
                </c:pt>
                <c:pt idx="2664">
                  <c:v>30.351459999999999</c:v>
                </c:pt>
                <c:pt idx="2665">
                  <c:v>30.363085000000002</c:v>
                </c:pt>
                <c:pt idx="2666">
                  <c:v>30.374669999999998</c:v>
                </c:pt>
                <c:pt idx="2667">
                  <c:v>30.386305</c:v>
                </c:pt>
                <c:pt idx="2668">
                  <c:v>30.397905000000002</c:v>
                </c:pt>
                <c:pt idx="2669">
                  <c:v>30.409524999999999</c:v>
                </c:pt>
                <c:pt idx="2670">
                  <c:v>30.42117</c:v>
                </c:pt>
                <c:pt idx="2671">
                  <c:v>30.432780000000001</c:v>
                </c:pt>
                <c:pt idx="2672">
                  <c:v>30.444424999999999</c:v>
                </c:pt>
                <c:pt idx="2673">
                  <c:v>30.456025</c:v>
                </c:pt>
                <c:pt idx="2674">
                  <c:v>30.467585</c:v>
                </c:pt>
                <c:pt idx="2675">
                  <c:v>30.479215</c:v>
                </c:pt>
                <c:pt idx="2676">
                  <c:v>30.490794999999999</c:v>
                </c:pt>
                <c:pt idx="2677">
                  <c:v>30.502424999999999</c:v>
                </c:pt>
                <c:pt idx="2678">
                  <c:v>30.514009999999999</c:v>
                </c:pt>
                <c:pt idx="2679">
                  <c:v>30.525649999999999</c:v>
                </c:pt>
                <c:pt idx="2680">
                  <c:v>30.537275000000001</c:v>
                </c:pt>
                <c:pt idx="2681">
                  <c:v>30.548919999999999</c:v>
                </c:pt>
                <c:pt idx="2682">
                  <c:v>30.560545000000001</c:v>
                </c:pt>
                <c:pt idx="2683">
                  <c:v>30.571650000000002</c:v>
                </c:pt>
                <c:pt idx="2684">
                  <c:v>30.583295</c:v>
                </c:pt>
                <c:pt idx="2685">
                  <c:v>30.594555</c:v>
                </c:pt>
                <c:pt idx="2686">
                  <c:v>30.606185</c:v>
                </c:pt>
                <c:pt idx="2687">
                  <c:v>30.617509999999999</c:v>
                </c:pt>
                <c:pt idx="2688">
                  <c:v>30.62912</c:v>
                </c:pt>
                <c:pt idx="2689">
                  <c:v>30.640715</c:v>
                </c:pt>
                <c:pt idx="2690">
                  <c:v>30.652355</c:v>
                </c:pt>
                <c:pt idx="2691">
                  <c:v>30.663399999999999</c:v>
                </c:pt>
                <c:pt idx="2692">
                  <c:v>30.674959999999999</c:v>
                </c:pt>
                <c:pt idx="2693">
                  <c:v>30.686605</c:v>
                </c:pt>
                <c:pt idx="2694">
                  <c:v>30.697955</c:v>
                </c:pt>
                <c:pt idx="2695">
                  <c:v>30.709575000000001</c:v>
                </c:pt>
                <c:pt idx="2696">
                  <c:v>30.721170000000001</c:v>
                </c:pt>
                <c:pt idx="2697">
                  <c:v>30.732800000000001</c:v>
                </c:pt>
                <c:pt idx="2698">
                  <c:v>30.744420000000002</c:v>
                </c:pt>
                <c:pt idx="2699">
                  <c:v>30.756035000000001</c:v>
                </c:pt>
                <c:pt idx="2700">
                  <c:v>30.767634999999999</c:v>
                </c:pt>
                <c:pt idx="2701">
                  <c:v>30.779240000000001</c:v>
                </c:pt>
                <c:pt idx="2702">
                  <c:v>30.790745000000001</c:v>
                </c:pt>
                <c:pt idx="2703">
                  <c:v>30.802365000000002</c:v>
                </c:pt>
                <c:pt idx="2704">
                  <c:v>30.813980000000001</c:v>
                </c:pt>
                <c:pt idx="2705">
                  <c:v>30.825534999999999</c:v>
                </c:pt>
                <c:pt idx="2706">
                  <c:v>30.837025000000001</c:v>
                </c:pt>
                <c:pt idx="2707">
                  <c:v>30.848675</c:v>
                </c:pt>
                <c:pt idx="2708">
                  <c:v>30.860285000000001</c:v>
                </c:pt>
                <c:pt idx="2709">
                  <c:v>30.871929999999999</c:v>
                </c:pt>
                <c:pt idx="2710">
                  <c:v>30.883275000000001</c:v>
                </c:pt>
                <c:pt idx="2711">
                  <c:v>30.894880000000001</c:v>
                </c:pt>
                <c:pt idx="2712">
                  <c:v>30.906485</c:v>
                </c:pt>
                <c:pt idx="2713">
                  <c:v>30.918035</c:v>
                </c:pt>
                <c:pt idx="2714">
                  <c:v>30.929649999999999</c:v>
                </c:pt>
                <c:pt idx="2715">
                  <c:v>30.94125</c:v>
                </c:pt>
                <c:pt idx="2716">
                  <c:v>30.952794999999998</c:v>
                </c:pt>
                <c:pt idx="2717">
                  <c:v>30.963805000000001</c:v>
                </c:pt>
                <c:pt idx="2718">
                  <c:v>30.975445000000001</c:v>
                </c:pt>
                <c:pt idx="2719">
                  <c:v>30.987075000000001</c:v>
                </c:pt>
                <c:pt idx="2720">
                  <c:v>30.998695000000001</c:v>
                </c:pt>
                <c:pt idx="2721">
                  <c:v>31.010335000000001</c:v>
                </c:pt>
                <c:pt idx="2722">
                  <c:v>31.021985000000001</c:v>
                </c:pt>
                <c:pt idx="2723">
                  <c:v>31.03349</c:v>
                </c:pt>
                <c:pt idx="2724">
                  <c:v>31.045085</c:v>
                </c:pt>
                <c:pt idx="2725">
                  <c:v>31.056654999999999</c:v>
                </c:pt>
                <c:pt idx="2726">
                  <c:v>31.068259999999999</c:v>
                </c:pt>
                <c:pt idx="2727">
                  <c:v>31.069590000000002</c:v>
                </c:pt>
                <c:pt idx="2728">
                  <c:v>31.080635000000001</c:v>
                </c:pt>
                <c:pt idx="2729">
                  <c:v>31.092144999999999</c:v>
                </c:pt>
                <c:pt idx="2730">
                  <c:v>31.1038</c:v>
                </c:pt>
                <c:pt idx="2731">
                  <c:v>31.115469999999998</c:v>
                </c:pt>
                <c:pt idx="2732">
                  <c:v>31.127115</c:v>
                </c:pt>
                <c:pt idx="2733">
                  <c:v>31.138760000000001</c:v>
                </c:pt>
                <c:pt idx="2734">
                  <c:v>31.150395</c:v>
                </c:pt>
                <c:pt idx="2735">
                  <c:v>31.162019999999998</c:v>
                </c:pt>
                <c:pt idx="2736">
                  <c:v>31.173665</c:v>
                </c:pt>
                <c:pt idx="2737">
                  <c:v>31.185015</c:v>
                </c:pt>
                <c:pt idx="2738">
                  <c:v>31.196674999999999</c:v>
                </c:pt>
                <c:pt idx="2739">
                  <c:v>31.208310000000001</c:v>
                </c:pt>
                <c:pt idx="2740">
                  <c:v>31.219760000000001</c:v>
                </c:pt>
                <c:pt idx="2741">
                  <c:v>31.231414999999998</c:v>
                </c:pt>
                <c:pt idx="2742">
                  <c:v>31.243040000000001</c:v>
                </c:pt>
                <c:pt idx="2743">
                  <c:v>31.254684999999998</c:v>
                </c:pt>
                <c:pt idx="2744">
                  <c:v>31.26633</c:v>
                </c:pt>
                <c:pt idx="2745">
                  <c:v>31.277964999999998</c:v>
                </c:pt>
                <c:pt idx="2746">
                  <c:v>31.2896</c:v>
                </c:pt>
                <c:pt idx="2747">
                  <c:v>31.301205</c:v>
                </c:pt>
                <c:pt idx="2748">
                  <c:v>31.312825</c:v>
                </c:pt>
                <c:pt idx="2749">
                  <c:v>31.324484999999999</c:v>
                </c:pt>
                <c:pt idx="2750">
                  <c:v>31.336079999999999</c:v>
                </c:pt>
                <c:pt idx="2751">
                  <c:v>31.347735</c:v>
                </c:pt>
                <c:pt idx="2752">
                  <c:v>31.359380000000002</c:v>
                </c:pt>
                <c:pt idx="2753">
                  <c:v>31.370965000000002</c:v>
                </c:pt>
                <c:pt idx="2754">
                  <c:v>31.382594999999998</c:v>
                </c:pt>
                <c:pt idx="2755">
                  <c:v>31.394224999999999</c:v>
                </c:pt>
                <c:pt idx="2756">
                  <c:v>31.405864999999999</c:v>
                </c:pt>
                <c:pt idx="2757">
                  <c:v>31.416975000000001</c:v>
                </c:pt>
                <c:pt idx="2758">
                  <c:v>31.42859</c:v>
                </c:pt>
                <c:pt idx="2759">
                  <c:v>31.439910000000001</c:v>
                </c:pt>
                <c:pt idx="2760">
                  <c:v>31.45157</c:v>
                </c:pt>
                <c:pt idx="2761">
                  <c:v>31.463215000000002</c:v>
                </c:pt>
                <c:pt idx="2762">
                  <c:v>31.474805</c:v>
                </c:pt>
                <c:pt idx="2763">
                  <c:v>31.486395000000002</c:v>
                </c:pt>
                <c:pt idx="2764">
                  <c:v>31.498035000000002</c:v>
                </c:pt>
                <c:pt idx="2765">
                  <c:v>31.509689999999999</c:v>
                </c:pt>
                <c:pt idx="2766">
                  <c:v>31.521280000000001</c:v>
                </c:pt>
                <c:pt idx="2767">
                  <c:v>31.532895</c:v>
                </c:pt>
                <c:pt idx="2768">
                  <c:v>31.544530000000002</c:v>
                </c:pt>
                <c:pt idx="2769">
                  <c:v>31.556145000000001</c:v>
                </c:pt>
                <c:pt idx="2770">
                  <c:v>31.567724999999999</c:v>
                </c:pt>
                <c:pt idx="2771">
                  <c:v>31.579370000000001</c:v>
                </c:pt>
                <c:pt idx="2772">
                  <c:v>31.590914999999999</c:v>
                </c:pt>
                <c:pt idx="2773">
                  <c:v>31.602540000000001</c:v>
                </c:pt>
                <c:pt idx="2774">
                  <c:v>31.614180000000001</c:v>
                </c:pt>
                <c:pt idx="2775">
                  <c:v>31.625785</c:v>
                </c:pt>
                <c:pt idx="2776">
                  <c:v>31.637425</c:v>
                </c:pt>
                <c:pt idx="2777">
                  <c:v>31.649049999999999</c:v>
                </c:pt>
                <c:pt idx="2778">
                  <c:v>31.660615</c:v>
                </c:pt>
                <c:pt idx="2779">
                  <c:v>31.672190000000001</c:v>
                </c:pt>
                <c:pt idx="2780">
                  <c:v>31.683814999999999</c:v>
                </c:pt>
                <c:pt idx="2781">
                  <c:v>31.695425</c:v>
                </c:pt>
                <c:pt idx="2782">
                  <c:v>31.707014999999998</c:v>
                </c:pt>
                <c:pt idx="2783">
                  <c:v>31.718509999999998</c:v>
                </c:pt>
                <c:pt idx="2784">
                  <c:v>31.729970000000002</c:v>
                </c:pt>
                <c:pt idx="2785">
                  <c:v>31.741125</c:v>
                </c:pt>
                <c:pt idx="2786">
                  <c:v>31.752765</c:v>
                </c:pt>
                <c:pt idx="2787">
                  <c:v>31.764375000000001</c:v>
                </c:pt>
                <c:pt idx="2788">
                  <c:v>31.775964999999999</c:v>
                </c:pt>
                <c:pt idx="2789">
                  <c:v>31.787624999999998</c:v>
                </c:pt>
                <c:pt idx="2790">
                  <c:v>31.799244999999999</c:v>
                </c:pt>
                <c:pt idx="2791">
                  <c:v>31.810860000000002</c:v>
                </c:pt>
                <c:pt idx="2792">
                  <c:v>31.822485</c:v>
                </c:pt>
                <c:pt idx="2793">
                  <c:v>31.834140000000001</c:v>
                </c:pt>
                <c:pt idx="2794">
                  <c:v>31.845749999999999</c:v>
                </c:pt>
                <c:pt idx="2795">
                  <c:v>31.857354999999998</c:v>
                </c:pt>
                <c:pt idx="2796">
                  <c:v>31.868970000000001</c:v>
                </c:pt>
                <c:pt idx="2797">
                  <c:v>31.880569999999999</c:v>
                </c:pt>
                <c:pt idx="2798">
                  <c:v>31.892199999999999</c:v>
                </c:pt>
                <c:pt idx="2799">
                  <c:v>31.903855</c:v>
                </c:pt>
                <c:pt idx="2800">
                  <c:v>31.915469999999999</c:v>
                </c:pt>
                <c:pt idx="2801">
                  <c:v>31.927105000000001</c:v>
                </c:pt>
                <c:pt idx="2802">
                  <c:v>31.938680000000002</c:v>
                </c:pt>
                <c:pt idx="2803">
                  <c:v>31.95027</c:v>
                </c:pt>
                <c:pt idx="2804">
                  <c:v>31.961894999999998</c:v>
                </c:pt>
                <c:pt idx="2805">
                  <c:v>31.973465000000001</c:v>
                </c:pt>
                <c:pt idx="2806">
                  <c:v>31.98507</c:v>
                </c:pt>
                <c:pt idx="2807">
                  <c:v>31.996375</c:v>
                </c:pt>
                <c:pt idx="2808">
                  <c:v>32.007494999999999</c:v>
                </c:pt>
                <c:pt idx="2809">
                  <c:v>32.017645000000002</c:v>
                </c:pt>
                <c:pt idx="2810">
                  <c:v>32.02928</c:v>
                </c:pt>
                <c:pt idx="2811">
                  <c:v>32.040370000000003</c:v>
                </c:pt>
                <c:pt idx="2812">
                  <c:v>32.051949999999998</c:v>
                </c:pt>
                <c:pt idx="2813">
                  <c:v>32.063515000000002</c:v>
                </c:pt>
                <c:pt idx="2814">
                  <c:v>32.075105000000001</c:v>
                </c:pt>
                <c:pt idx="2815">
                  <c:v>32.086705000000002</c:v>
                </c:pt>
                <c:pt idx="2816">
                  <c:v>32.098325000000003</c:v>
                </c:pt>
                <c:pt idx="2817">
                  <c:v>32.109945000000003</c:v>
                </c:pt>
                <c:pt idx="2818">
                  <c:v>32.121589999999998</c:v>
                </c:pt>
                <c:pt idx="2819">
                  <c:v>32.133200000000002</c:v>
                </c:pt>
                <c:pt idx="2820">
                  <c:v>32.144804999999998</c:v>
                </c:pt>
                <c:pt idx="2821">
                  <c:v>32.156435000000002</c:v>
                </c:pt>
                <c:pt idx="2822">
                  <c:v>32.168039999999998</c:v>
                </c:pt>
                <c:pt idx="2823">
                  <c:v>32.179690000000001</c:v>
                </c:pt>
                <c:pt idx="2824">
                  <c:v>32.191310000000001</c:v>
                </c:pt>
                <c:pt idx="2825">
                  <c:v>32.202950000000001</c:v>
                </c:pt>
                <c:pt idx="2826">
                  <c:v>32.214575000000004</c:v>
                </c:pt>
                <c:pt idx="2827">
                  <c:v>32.226084999999998</c:v>
                </c:pt>
                <c:pt idx="2828">
                  <c:v>32.237695000000002</c:v>
                </c:pt>
                <c:pt idx="2829">
                  <c:v>32.249265000000001</c:v>
                </c:pt>
                <c:pt idx="2830">
                  <c:v>32.260874999999999</c:v>
                </c:pt>
                <c:pt idx="2831">
                  <c:v>32.27252</c:v>
                </c:pt>
                <c:pt idx="2832">
                  <c:v>32.284140000000001</c:v>
                </c:pt>
                <c:pt idx="2833">
                  <c:v>32.295769999999997</c:v>
                </c:pt>
                <c:pt idx="2834">
                  <c:v>32.307414999999999</c:v>
                </c:pt>
                <c:pt idx="2835">
                  <c:v>32.319015</c:v>
                </c:pt>
                <c:pt idx="2836">
                  <c:v>32.330615000000002</c:v>
                </c:pt>
                <c:pt idx="2837">
                  <c:v>32.342219999999998</c:v>
                </c:pt>
                <c:pt idx="2838">
                  <c:v>32.353855000000003</c:v>
                </c:pt>
                <c:pt idx="2839">
                  <c:v>32.365470000000002</c:v>
                </c:pt>
                <c:pt idx="2840">
                  <c:v>32.370024999999998</c:v>
                </c:pt>
                <c:pt idx="2841">
                  <c:v>32.377634999999998</c:v>
                </c:pt>
                <c:pt idx="2842">
                  <c:v>32.388584999999999</c:v>
                </c:pt>
                <c:pt idx="2843">
                  <c:v>32.399610000000003</c:v>
                </c:pt>
                <c:pt idx="2844">
                  <c:v>32.41057</c:v>
                </c:pt>
                <c:pt idx="2845">
                  <c:v>32.421705000000003</c:v>
                </c:pt>
                <c:pt idx="2846">
                  <c:v>32.432879999999997</c:v>
                </c:pt>
                <c:pt idx="2847">
                  <c:v>32.443914999999997</c:v>
                </c:pt>
                <c:pt idx="2848">
                  <c:v>32.455105000000003</c:v>
                </c:pt>
                <c:pt idx="2849">
                  <c:v>32.466700000000003</c:v>
                </c:pt>
                <c:pt idx="2850">
                  <c:v>32.478324999999998</c:v>
                </c:pt>
                <c:pt idx="2851">
                  <c:v>32.489420000000003</c:v>
                </c:pt>
                <c:pt idx="2852">
                  <c:v>32.501080000000002</c:v>
                </c:pt>
                <c:pt idx="2853">
                  <c:v>32.511854999999997</c:v>
                </c:pt>
                <c:pt idx="2854">
                  <c:v>32.523054999999999</c:v>
                </c:pt>
                <c:pt idx="2855">
                  <c:v>32.534410000000001</c:v>
                </c:pt>
                <c:pt idx="2856">
                  <c:v>32.545774999999999</c:v>
                </c:pt>
                <c:pt idx="2857">
                  <c:v>32.557405000000003</c:v>
                </c:pt>
                <c:pt idx="2858">
                  <c:v>32.569025000000003</c:v>
                </c:pt>
                <c:pt idx="2859">
                  <c:v>32.580075000000001</c:v>
                </c:pt>
                <c:pt idx="2860">
                  <c:v>32.582250000000002</c:v>
                </c:pt>
                <c:pt idx="2861">
                  <c:v>32.584985000000003</c:v>
                </c:pt>
                <c:pt idx="2862">
                  <c:v>32.596580000000003</c:v>
                </c:pt>
                <c:pt idx="2863">
                  <c:v>32.608165</c:v>
                </c:pt>
                <c:pt idx="2864">
                  <c:v>32.619770000000003</c:v>
                </c:pt>
                <c:pt idx="2865">
                  <c:v>32.631405000000001</c:v>
                </c:pt>
                <c:pt idx="2866">
                  <c:v>32.643034999999998</c:v>
                </c:pt>
                <c:pt idx="2867">
                  <c:v>32.654564999999998</c:v>
                </c:pt>
                <c:pt idx="2868">
                  <c:v>32.666195000000002</c:v>
                </c:pt>
                <c:pt idx="2869">
                  <c:v>32.677835000000002</c:v>
                </c:pt>
                <c:pt idx="2870">
                  <c:v>32.689500000000002</c:v>
                </c:pt>
                <c:pt idx="2871">
                  <c:v>32.701099999999997</c:v>
                </c:pt>
                <c:pt idx="2872">
                  <c:v>32.712719999999997</c:v>
                </c:pt>
                <c:pt idx="2873">
                  <c:v>32.724375000000002</c:v>
                </c:pt>
                <c:pt idx="2874">
                  <c:v>32.735975000000003</c:v>
                </c:pt>
                <c:pt idx="2875">
                  <c:v>32.747599999999998</c:v>
                </c:pt>
                <c:pt idx="2876">
                  <c:v>32.759205000000001</c:v>
                </c:pt>
                <c:pt idx="2877">
                  <c:v>32.770834999999998</c:v>
                </c:pt>
                <c:pt idx="2878">
                  <c:v>32.782499999999999</c:v>
                </c:pt>
                <c:pt idx="2879">
                  <c:v>32.794130000000003</c:v>
                </c:pt>
                <c:pt idx="2880">
                  <c:v>32.805745000000002</c:v>
                </c:pt>
                <c:pt idx="2881">
                  <c:v>32.817385000000002</c:v>
                </c:pt>
                <c:pt idx="2882">
                  <c:v>32.828935000000001</c:v>
                </c:pt>
                <c:pt idx="2883">
                  <c:v>32.840539999999997</c:v>
                </c:pt>
                <c:pt idx="2884">
                  <c:v>32.852155000000003</c:v>
                </c:pt>
                <c:pt idx="2885">
                  <c:v>32.863624999999999</c:v>
                </c:pt>
                <c:pt idx="2886">
                  <c:v>32.875235000000004</c:v>
                </c:pt>
                <c:pt idx="2887">
                  <c:v>32.886834999999998</c:v>
                </c:pt>
                <c:pt idx="2888">
                  <c:v>32.898465000000002</c:v>
                </c:pt>
                <c:pt idx="2889">
                  <c:v>32.910089999999997</c:v>
                </c:pt>
                <c:pt idx="2890">
                  <c:v>32.921675</c:v>
                </c:pt>
                <c:pt idx="2891">
                  <c:v>32.933214999999997</c:v>
                </c:pt>
                <c:pt idx="2892">
                  <c:v>32.944845000000001</c:v>
                </c:pt>
                <c:pt idx="2893">
                  <c:v>32.956440000000001</c:v>
                </c:pt>
                <c:pt idx="2894">
                  <c:v>32.968060000000001</c:v>
                </c:pt>
                <c:pt idx="2895">
                  <c:v>32.979615000000003</c:v>
                </c:pt>
                <c:pt idx="2896">
                  <c:v>32.991244999999999</c:v>
                </c:pt>
                <c:pt idx="2897">
                  <c:v>33.002544999999998</c:v>
                </c:pt>
                <c:pt idx="2898">
                  <c:v>33.014130000000002</c:v>
                </c:pt>
                <c:pt idx="2899">
                  <c:v>33.025734999999997</c:v>
                </c:pt>
                <c:pt idx="2900">
                  <c:v>33.037390000000002</c:v>
                </c:pt>
                <c:pt idx="2901">
                  <c:v>33.048994999999998</c:v>
                </c:pt>
                <c:pt idx="2902">
                  <c:v>33.060614999999999</c:v>
                </c:pt>
                <c:pt idx="2903">
                  <c:v>33.072265000000002</c:v>
                </c:pt>
                <c:pt idx="2904">
                  <c:v>33.083199999999998</c:v>
                </c:pt>
                <c:pt idx="2905">
                  <c:v>33.094799999999999</c:v>
                </c:pt>
                <c:pt idx="2906">
                  <c:v>33.10642</c:v>
                </c:pt>
                <c:pt idx="2907">
                  <c:v>33.118004999999997</c:v>
                </c:pt>
                <c:pt idx="2908">
                  <c:v>33.129644999999996</c:v>
                </c:pt>
                <c:pt idx="2909">
                  <c:v>33.141260000000003</c:v>
                </c:pt>
                <c:pt idx="2910">
                  <c:v>33.152895000000001</c:v>
                </c:pt>
                <c:pt idx="2911">
                  <c:v>33.164484999999999</c:v>
                </c:pt>
                <c:pt idx="2912">
                  <c:v>33.176090000000002</c:v>
                </c:pt>
                <c:pt idx="2913">
                  <c:v>33.187735000000004</c:v>
                </c:pt>
                <c:pt idx="2914">
                  <c:v>33.199064999999997</c:v>
                </c:pt>
                <c:pt idx="2915">
                  <c:v>33.210650000000001</c:v>
                </c:pt>
                <c:pt idx="2916">
                  <c:v>33.222275000000003</c:v>
                </c:pt>
                <c:pt idx="2917">
                  <c:v>33.23386</c:v>
                </c:pt>
                <c:pt idx="2918">
                  <c:v>33.245449999999998</c:v>
                </c:pt>
                <c:pt idx="2919">
                  <c:v>33.257095</c:v>
                </c:pt>
                <c:pt idx="2920">
                  <c:v>33.268725000000003</c:v>
                </c:pt>
                <c:pt idx="2921">
                  <c:v>33.280374999999999</c:v>
                </c:pt>
                <c:pt idx="2922">
                  <c:v>33.291924999999999</c:v>
                </c:pt>
                <c:pt idx="2923">
                  <c:v>33.303575000000002</c:v>
                </c:pt>
                <c:pt idx="2924">
                  <c:v>33.315195000000003</c:v>
                </c:pt>
                <c:pt idx="2925">
                  <c:v>33.326805</c:v>
                </c:pt>
                <c:pt idx="2926">
                  <c:v>33.338410000000003</c:v>
                </c:pt>
                <c:pt idx="2927">
                  <c:v>33.349995</c:v>
                </c:pt>
                <c:pt idx="2928">
                  <c:v>33.361624999999997</c:v>
                </c:pt>
                <c:pt idx="2929">
                  <c:v>33.373249999999999</c:v>
                </c:pt>
                <c:pt idx="2930">
                  <c:v>33.384880000000003</c:v>
                </c:pt>
                <c:pt idx="2931">
                  <c:v>33.396504999999998</c:v>
                </c:pt>
                <c:pt idx="2932">
                  <c:v>33.408144999999998</c:v>
                </c:pt>
                <c:pt idx="2933">
                  <c:v>33.419795000000001</c:v>
                </c:pt>
                <c:pt idx="2934">
                  <c:v>33.431359999999998</c:v>
                </c:pt>
                <c:pt idx="2935">
                  <c:v>33.442979999999999</c:v>
                </c:pt>
                <c:pt idx="2936">
                  <c:v>33.454605000000001</c:v>
                </c:pt>
                <c:pt idx="2937">
                  <c:v>33.466205000000002</c:v>
                </c:pt>
                <c:pt idx="2938">
                  <c:v>33.477795</c:v>
                </c:pt>
                <c:pt idx="2939">
                  <c:v>33.48939</c:v>
                </c:pt>
                <c:pt idx="2940">
                  <c:v>33.501024999999998</c:v>
                </c:pt>
                <c:pt idx="2941">
                  <c:v>33.512635000000003</c:v>
                </c:pt>
                <c:pt idx="2942">
                  <c:v>33.524234999999997</c:v>
                </c:pt>
                <c:pt idx="2943">
                  <c:v>33.535885</c:v>
                </c:pt>
                <c:pt idx="2944">
                  <c:v>33.547494999999998</c:v>
                </c:pt>
                <c:pt idx="2945">
                  <c:v>33.559019999999997</c:v>
                </c:pt>
                <c:pt idx="2946">
                  <c:v>33.570655000000002</c:v>
                </c:pt>
                <c:pt idx="2947">
                  <c:v>33.581985000000003</c:v>
                </c:pt>
                <c:pt idx="2948">
                  <c:v>33.593555000000002</c:v>
                </c:pt>
                <c:pt idx="2949">
                  <c:v>33.605150000000002</c:v>
                </c:pt>
                <c:pt idx="2950">
                  <c:v>33.616750000000003</c:v>
                </c:pt>
                <c:pt idx="2951">
                  <c:v>33.628309999999999</c:v>
                </c:pt>
                <c:pt idx="2952">
                  <c:v>33.63993</c:v>
                </c:pt>
                <c:pt idx="2953">
                  <c:v>33.651535000000003</c:v>
                </c:pt>
                <c:pt idx="2954">
                  <c:v>33.653844999999997</c:v>
                </c:pt>
                <c:pt idx="2955">
                  <c:v>33.664634999999997</c:v>
                </c:pt>
                <c:pt idx="2956">
                  <c:v>33.675894999999997</c:v>
                </c:pt>
                <c:pt idx="2957">
                  <c:v>33.686750000000004</c:v>
                </c:pt>
                <c:pt idx="2958">
                  <c:v>33.697884999999999</c:v>
                </c:pt>
                <c:pt idx="2959">
                  <c:v>33.708820000000003</c:v>
                </c:pt>
                <c:pt idx="2960">
                  <c:v>33.719724999999997</c:v>
                </c:pt>
                <c:pt idx="2961">
                  <c:v>33.731360000000002</c:v>
                </c:pt>
                <c:pt idx="2962">
                  <c:v>33.743034999999999</c:v>
                </c:pt>
                <c:pt idx="2963">
                  <c:v>33.754689999999997</c:v>
                </c:pt>
                <c:pt idx="2964">
                  <c:v>33.766314999999999</c:v>
                </c:pt>
                <c:pt idx="2965">
                  <c:v>33.777934999999999</c:v>
                </c:pt>
                <c:pt idx="2966">
                  <c:v>33.789524999999998</c:v>
                </c:pt>
                <c:pt idx="2967">
                  <c:v>33.800600000000003</c:v>
                </c:pt>
                <c:pt idx="2968">
                  <c:v>33.812240000000003</c:v>
                </c:pt>
                <c:pt idx="2969">
                  <c:v>33.823889999999999</c:v>
                </c:pt>
                <c:pt idx="2970">
                  <c:v>33.835524999999997</c:v>
                </c:pt>
                <c:pt idx="2971">
                  <c:v>33.847189999999998</c:v>
                </c:pt>
                <c:pt idx="2972">
                  <c:v>33.858804999999997</c:v>
                </c:pt>
                <c:pt idx="2973">
                  <c:v>33.870429999999999</c:v>
                </c:pt>
                <c:pt idx="2974">
                  <c:v>33.882024999999999</c:v>
                </c:pt>
                <c:pt idx="2975">
                  <c:v>33.893614999999997</c:v>
                </c:pt>
                <c:pt idx="2976">
                  <c:v>33.905104999999999</c:v>
                </c:pt>
                <c:pt idx="2977">
                  <c:v>33.916645000000003</c:v>
                </c:pt>
                <c:pt idx="2978">
                  <c:v>33.922494999999998</c:v>
                </c:pt>
                <c:pt idx="2979">
                  <c:v>33.934139999999999</c:v>
                </c:pt>
                <c:pt idx="2980">
                  <c:v>33.945749999999997</c:v>
                </c:pt>
                <c:pt idx="2981">
                  <c:v>33.957374999999999</c:v>
                </c:pt>
                <c:pt idx="2982">
                  <c:v>33.969034999999998</c:v>
                </c:pt>
                <c:pt idx="2983">
                  <c:v>33.980690000000003</c:v>
                </c:pt>
                <c:pt idx="2984">
                  <c:v>33.992359999999998</c:v>
                </c:pt>
                <c:pt idx="2985">
                  <c:v>34.004035000000002</c:v>
                </c:pt>
                <c:pt idx="2986">
                  <c:v>34.015720000000002</c:v>
                </c:pt>
                <c:pt idx="2987">
                  <c:v>34.027209999999997</c:v>
                </c:pt>
                <c:pt idx="2988">
                  <c:v>34.038805000000004</c:v>
                </c:pt>
                <c:pt idx="2989">
                  <c:v>34.050415000000001</c:v>
                </c:pt>
                <c:pt idx="2990">
                  <c:v>34.062055000000001</c:v>
                </c:pt>
                <c:pt idx="2991">
                  <c:v>34.073655000000002</c:v>
                </c:pt>
                <c:pt idx="2992">
                  <c:v>34.085304999999998</c:v>
                </c:pt>
                <c:pt idx="2993">
                  <c:v>34.096924999999999</c:v>
                </c:pt>
                <c:pt idx="2994">
                  <c:v>34.108595000000001</c:v>
                </c:pt>
                <c:pt idx="2995">
                  <c:v>34.120220000000003</c:v>
                </c:pt>
                <c:pt idx="2996">
                  <c:v>34.131839999999997</c:v>
                </c:pt>
                <c:pt idx="2997">
                  <c:v>34.142964999999997</c:v>
                </c:pt>
                <c:pt idx="2998">
                  <c:v>34.154609999999998</c:v>
                </c:pt>
                <c:pt idx="2999">
                  <c:v>34.166150000000002</c:v>
                </c:pt>
                <c:pt idx="3000">
                  <c:v>34.177504999999996</c:v>
                </c:pt>
                <c:pt idx="3001">
                  <c:v>34.189010000000003</c:v>
                </c:pt>
                <c:pt idx="3002">
                  <c:v>34.200629999999997</c:v>
                </c:pt>
                <c:pt idx="3003">
                  <c:v>34.212294999999997</c:v>
                </c:pt>
                <c:pt idx="3004">
                  <c:v>34.223844999999997</c:v>
                </c:pt>
                <c:pt idx="3005">
                  <c:v>34.235460000000003</c:v>
                </c:pt>
                <c:pt idx="3006">
                  <c:v>34.247100000000003</c:v>
                </c:pt>
                <c:pt idx="3007">
                  <c:v>34.258749999999999</c:v>
                </c:pt>
                <c:pt idx="3008">
                  <c:v>34.270305</c:v>
                </c:pt>
                <c:pt idx="3009">
                  <c:v>34.281860000000002</c:v>
                </c:pt>
                <c:pt idx="3010">
                  <c:v>34.293525000000002</c:v>
                </c:pt>
                <c:pt idx="3011">
                  <c:v>34.305135</c:v>
                </c:pt>
                <c:pt idx="3012">
                  <c:v>34.316785000000003</c:v>
                </c:pt>
                <c:pt idx="3013">
                  <c:v>34.328094999999998</c:v>
                </c:pt>
                <c:pt idx="3014">
                  <c:v>34.339725000000001</c:v>
                </c:pt>
                <c:pt idx="3015">
                  <c:v>34.351305000000004</c:v>
                </c:pt>
                <c:pt idx="3016">
                  <c:v>34.362895000000002</c:v>
                </c:pt>
                <c:pt idx="3017">
                  <c:v>34.374409999999997</c:v>
                </c:pt>
                <c:pt idx="3018">
                  <c:v>34.386065000000002</c:v>
                </c:pt>
                <c:pt idx="3019">
                  <c:v>34.397675</c:v>
                </c:pt>
                <c:pt idx="3020">
                  <c:v>34.40934</c:v>
                </c:pt>
                <c:pt idx="3021">
                  <c:v>34.420974999999999</c:v>
                </c:pt>
                <c:pt idx="3022">
                  <c:v>34.432600000000001</c:v>
                </c:pt>
                <c:pt idx="3023">
                  <c:v>34.444240000000001</c:v>
                </c:pt>
                <c:pt idx="3024">
                  <c:v>34.455865000000003</c:v>
                </c:pt>
                <c:pt idx="3025">
                  <c:v>34.467415000000003</c:v>
                </c:pt>
                <c:pt idx="3026">
                  <c:v>34.479044999999999</c:v>
                </c:pt>
                <c:pt idx="3027">
                  <c:v>34.490690000000001</c:v>
                </c:pt>
                <c:pt idx="3028">
                  <c:v>34.502355000000001</c:v>
                </c:pt>
                <c:pt idx="3029">
                  <c:v>34.513995000000001</c:v>
                </c:pt>
                <c:pt idx="3030">
                  <c:v>34.525115</c:v>
                </c:pt>
                <c:pt idx="3031">
                  <c:v>34.536749999999998</c:v>
                </c:pt>
                <c:pt idx="3032">
                  <c:v>34.548369999999998</c:v>
                </c:pt>
                <c:pt idx="3033">
                  <c:v>34.559485000000002</c:v>
                </c:pt>
                <c:pt idx="3034">
                  <c:v>34.571109999999997</c:v>
                </c:pt>
                <c:pt idx="3035">
                  <c:v>34.582725000000003</c:v>
                </c:pt>
                <c:pt idx="3036">
                  <c:v>34.594275000000003</c:v>
                </c:pt>
                <c:pt idx="3037">
                  <c:v>34.605870000000003</c:v>
                </c:pt>
                <c:pt idx="3038">
                  <c:v>34.617350000000002</c:v>
                </c:pt>
                <c:pt idx="3039">
                  <c:v>34.628729999999997</c:v>
                </c:pt>
                <c:pt idx="3040">
                  <c:v>34.640324999999997</c:v>
                </c:pt>
                <c:pt idx="3041">
                  <c:v>34.651955000000001</c:v>
                </c:pt>
                <c:pt idx="3042">
                  <c:v>34.663564999999998</c:v>
                </c:pt>
                <c:pt idx="3043">
                  <c:v>34.675184999999999</c:v>
                </c:pt>
                <c:pt idx="3044">
                  <c:v>34.686860000000003</c:v>
                </c:pt>
                <c:pt idx="3045">
                  <c:v>34.697830000000003</c:v>
                </c:pt>
                <c:pt idx="3046">
                  <c:v>34.709465000000002</c:v>
                </c:pt>
                <c:pt idx="3047">
                  <c:v>34.721044999999997</c:v>
                </c:pt>
                <c:pt idx="3048">
                  <c:v>34.732664999999997</c:v>
                </c:pt>
                <c:pt idx="3049">
                  <c:v>34.744315</c:v>
                </c:pt>
                <c:pt idx="3050">
                  <c:v>34.755955</c:v>
                </c:pt>
                <c:pt idx="3051">
                  <c:v>34.767600000000002</c:v>
                </c:pt>
                <c:pt idx="3052">
                  <c:v>34.779215000000001</c:v>
                </c:pt>
                <c:pt idx="3053">
                  <c:v>34.790844999999997</c:v>
                </c:pt>
                <c:pt idx="3054">
                  <c:v>34.802484999999997</c:v>
                </c:pt>
                <c:pt idx="3055">
                  <c:v>34.814129999999999</c:v>
                </c:pt>
                <c:pt idx="3056">
                  <c:v>34.825789999999998</c:v>
                </c:pt>
                <c:pt idx="3057">
                  <c:v>34.837355000000002</c:v>
                </c:pt>
                <c:pt idx="3058">
                  <c:v>34.848990000000001</c:v>
                </c:pt>
                <c:pt idx="3059">
                  <c:v>34.86065</c:v>
                </c:pt>
                <c:pt idx="3060">
                  <c:v>34.872264999999999</c:v>
                </c:pt>
                <c:pt idx="3061">
                  <c:v>34.88391</c:v>
                </c:pt>
                <c:pt idx="3062">
                  <c:v>34.895524999999999</c:v>
                </c:pt>
                <c:pt idx="3063">
                  <c:v>34.906669999999998</c:v>
                </c:pt>
                <c:pt idx="3064">
                  <c:v>34.918345000000002</c:v>
                </c:pt>
                <c:pt idx="3065">
                  <c:v>34.929969999999997</c:v>
                </c:pt>
                <c:pt idx="3066">
                  <c:v>34.941595</c:v>
                </c:pt>
                <c:pt idx="3067">
                  <c:v>34.953209999999999</c:v>
                </c:pt>
                <c:pt idx="3068">
                  <c:v>34.964869999999998</c:v>
                </c:pt>
                <c:pt idx="3069">
                  <c:v>34.976495</c:v>
                </c:pt>
                <c:pt idx="3070">
                  <c:v>34.988124999999997</c:v>
                </c:pt>
                <c:pt idx="3071">
                  <c:v>34.999755</c:v>
                </c:pt>
                <c:pt idx="3072">
                  <c:v>35.011130000000001</c:v>
                </c:pt>
                <c:pt idx="3073">
                  <c:v>35.022775000000003</c:v>
                </c:pt>
                <c:pt idx="3074">
                  <c:v>35.034379999999999</c:v>
                </c:pt>
                <c:pt idx="3075">
                  <c:v>35.045780000000001</c:v>
                </c:pt>
                <c:pt idx="3076">
                  <c:v>35.057414999999999</c:v>
                </c:pt>
                <c:pt idx="3077">
                  <c:v>35.069015</c:v>
                </c:pt>
                <c:pt idx="3078">
                  <c:v>35.080685000000003</c:v>
                </c:pt>
                <c:pt idx="3079">
                  <c:v>35.092314999999999</c:v>
                </c:pt>
                <c:pt idx="3080">
                  <c:v>35.103935</c:v>
                </c:pt>
                <c:pt idx="3081">
                  <c:v>35.115594999999999</c:v>
                </c:pt>
                <c:pt idx="3082">
                  <c:v>35.127220000000001</c:v>
                </c:pt>
                <c:pt idx="3083">
                  <c:v>35.138865000000003</c:v>
                </c:pt>
                <c:pt idx="3084">
                  <c:v>35.150550000000003</c:v>
                </c:pt>
                <c:pt idx="3085">
                  <c:v>35.16216</c:v>
                </c:pt>
                <c:pt idx="3086">
                  <c:v>35.173794999999998</c:v>
                </c:pt>
                <c:pt idx="3087">
                  <c:v>35.185454999999997</c:v>
                </c:pt>
                <c:pt idx="3088">
                  <c:v>35.19708</c:v>
                </c:pt>
                <c:pt idx="3089">
                  <c:v>35.208734999999997</c:v>
                </c:pt>
                <c:pt idx="3090">
                  <c:v>35.220379999999999</c:v>
                </c:pt>
                <c:pt idx="3091">
                  <c:v>35.232005000000001</c:v>
                </c:pt>
                <c:pt idx="3092">
                  <c:v>35.243625000000002</c:v>
                </c:pt>
                <c:pt idx="3093">
                  <c:v>35.255225000000003</c:v>
                </c:pt>
                <c:pt idx="3094">
                  <c:v>35.266845000000004</c:v>
                </c:pt>
                <c:pt idx="3095">
                  <c:v>35.278494999999999</c:v>
                </c:pt>
                <c:pt idx="3096">
                  <c:v>35.290134999999999</c:v>
                </c:pt>
                <c:pt idx="3097">
                  <c:v>35.301769999999998</c:v>
                </c:pt>
                <c:pt idx="3098">
                  <c:v>35.312815000000001</c:v>
                </c:pt>
                <c:pt idx="3099">
                  <c:v>35.324444999999997</c:v>
                </c:pt>
                <c:pt idx="3100">
                  <c:v>35.336064999999998</c:v>
                </c:pt>
                <c:pt idx="3101">
                  <c:v>35.347549999999998</c:v>
                </c:pt>
                <c:pt idx="3102">
                  <c:v>35.358894999999997</c:v>
                </c:pt>
                <c:pt idx="3103">
                  <c:v>35.370474999999999</c:v>
                </c:pt>
                <c:pt idx="3104">
                  <c:v>35.381970000000003</c:v>
                </c:pt>
                <c:pt idx="3105">
                  <c:v>35.393599999999999</c:v>
                </c:pt>
                <c:pt idx="3106">
                  <c:v>35.405149999999999</c:v>
                </c:pt>
                <c:pt idx="3107">
                  <c:v>35.416804999999997</c:v>
                </c:pt>
                <c:pt idx="3108">
                  <c:v>35.428420000000003</c:v>
                </c:pt>
                <c:pt idx="3109">
                  <c:v>35.440075</c:v>
                </c:pt>
                <c:pt idx="3110">
                  <c:v>35.451715</c:v>
                </c:pt>
                <c:pt idx="3111">
                  <c:v>35.463380000000001</c:v>
                </c:pt>
                <c:pt idx="3112">
                  <c:v>35.475005000000003</c:v>
                </c:pt>
                <c:pt idx="3113">
                  <c:v>35.486629999999998</c:v>
                </c:pt>
                <c:pt idx="3114">
                  <c:v>35.498130000000003</c:v>
                </c:pt>
                <c:pt idx="3115">
                  <c:v>35.509574999999998</c:v>
                </c:pt>
                <c:pt idx="3116">
                  <c:v>35.521214999999998</c:v>
                </c:pt>
                <c:pt idx="3117">
                  <c:v>35.532705</c:v>
                </c:pt>
                <c:pt idx="3118">
                  <c:v>35.544350000000001</c:v>
                </c:pt>
                <c:pt idx="3119">
                  <c:v>35.556019999999997</c:v>
                </c:pt>
                <c:pt idx="3120">
                  <c:v>35.567639999999997</c:v>
                </c:pt>
                <c:pt idx="3121">
                  <c:v>35.579264999999999</c:v>
                </c:pt>
                <c:pt idx="3122">
                  <c:v>35.590924999999999</c:v>
                </c:pt>
                <c:pt idx="3123">
                  <c:v>35.602449999999997</c:v>
                </c:pt>
                <c:pt idx="3124">
                  <c:v>35.614089999999997</c:v>
                </c:pt>
                <c:pt idx="3125">
                  <c:v>35.625734999999999</c:v>
                </c:pt>
                <c:pt idx="3126">
                  <c:v>35.63738</c:v>
                </c:pt>
                <c:pt idx="3127">
                  <c:v>35.648969999999998</c:v>
                </c:pt>
                <c:pt idx="3128">
                  <c:v>35.660595000000001</c:v>
                </c:pt>
                <c:pt idx="3129">
                  <c:v>35.672235000000001</c:v>
                </c:pt>
                <c:pt idx="3130">
                  <c:v>35.683824999999999</c:v>
                </c:pt>
                <c:pt idx="3131">
                  <c:v>35.695425</c:v>
                </c:pt>
                <c:pt idx="3132">
                  <c:v>35.707054999999997</c:v>
                </c:pt>
                <c:pt idx="3133">
                  <c:v>35.718670000000003</c:v>
                </c:pt>
                <c:pt idx="3134">
                  <c:v>35.730294999999998</c:v>
                </c:pt>
                <c:pt idx="3135">
                  <c:v>35.741914999999999</c:v>
                </c:pt>
                <c:pt idx="3136">
                  <c:v>35.753545000000003</c:v>
                </c:pt>
                <c:pt idx="3137">
                  <c:v>35.765194999999999</c:v>
                </c:pt>
                <c:pt idx="3138">
                  <c:v>35.776800000000001</c:v>
                </c:pt>
                <c:pt idx="3139">
                  <c:v>35.788424999999997</c:v>
                </c:pt>
                <c:pt idx="3140">
                  <c:v>35.800055</c:v>
                </c:pt>
                <c:pt idx="3141">
                  <c:v>35.811705000000003</c:v>
                </c:pt>
                <c:pt idx="3142">
                  <c:v>35.823365000000003</c:v>
                </c:pt>
                <c:pt idx="3143">
                  <c:v>35.835009999999997</c:v>
                </c:pt>
                <c:pt idx="3144">
                  <c:v>35.846654999999998</c:v>
                </c:pt>
                <c:pt idx="3145">
                  <c:v>35.858280000000001</c:v>
                </c:pt>
                <c:pt idx="3146">
                  <c:v>35.869925000000002</c:v>
                </c:pt>
                <c:pt idx="3147">
                  <c:v>35.881545000000003</c:v>
                </c:pt>
                <c:pt idx="3148">
                  <c:v>35.893225000000001</c:v>
                </c:pt>
                <c:pt idx="3149">
                  <c:v>35.904845000000002</c:v>
                </c:pt>
                <c:pt idx="3150">
                  <c:v>35.916334999999997</c:v>
                </c:pt>
                <c:pt idx="3151">
                  <c:v>35.927959999999999</c:v>
                </c:pt>
                <c:pt idx="3152">
                  <c:v>35.939624999999999</c:v>
                </c:pt>
                <c:pt idx="3153">
                  <c:v>35.951250000000002</c:v>
                </c:pt>
                <c:pt idx="3154">
                  <c:v>35.962895000000003</c:v>
                </c:pt>
                <c:pt idx="3155">
                  <c:v>35.974505000000001</c:v>
                </c:pt>
                <c:pt idx="3156">
                  <c:v>35.986125000000001</c:v>
                </c:pt>
                <c:pt idx="3157">
                  <c:v>35.997765000000001</c:v>
                </c:pt>
                <c:pt idx="3158">
                  <c:v>36.009365000000003</c:v>
                </c:pt>
                <c:pt idx="3159">
                  <c:v>36.020994999999999</c:v>
                </c:pt>
                <c:pt idx="3160">
                  <c:v>36.032615</c:v>
                </c:pt>
                <c:pt idx="3161">
                  <c:v>36.042450000000002</c:v>
                </c:pt>
                <c:pt idx="3162">
                  <c:v>36.044395000000002</c:v>
                </c:pt>
                <c:pt idx="3163">
                  <c:v>36.056019999999997</c:v>
                </c:pt>
                <c:pt idx="3164">
                  <c:v>36.067480000000003</c:v>
                </c:pt>
                <c:pt idx="3165">
                  <c:v>36.079104999999998</c:v>
                </c:pt>
                <c:pt idx="3166">
                  <c:v>36.090719999999997</c:v>
                </c:pt>
                <c:pt idx="3167">
                  <c:v>36.102364999999999</c:v>
                </c:pt>
                <c:pt idx="3168">
                  <c:v>36.113965</c:v>
                </c:pt>
                <c:pt idx="3169">
                  <c:v>36.125585000000001</c:v>
                </c:pt>
                <c:pt idx="3170">
                  <c:v>36.137219999999999</c:v>
                </c:pt>
                <c:pt idx="3171">
                  <c:v>36.148854999999998</c:v>
                </c:pt>
                <c:pt idx="3172">
                  <c:v>36.158445</c:v>
                </c:pt>
                <c:pt idx="3173">
                  <c:v>36.170079999999999</c:v>
                </c:pt>
                <c:pt idx="3174">
                  <c:v>36.181719999999999</c:v>
                </c:pt>
                <c:pt idx="3175">
                  <c:v>36.193325000000002</c:v>
                </c:pt>
                <c:pt idx="3176">
                  <c:v>36.204954999999998</c:v>
                </c:pt>
                <c:pt idx="3177">
                  <c:v>36.216574999999999</c:v>
                </c:pt>
                <c:pt idx="3178">
                  <c:v>36.228194999999999</c:v>
                </c:pt>
                <c:pt idx="3179">
                  <c:v>36.239809999999999</c:v>
                </c:pt>
                <c:pt idx="3180">
                  <c:v>36.251440000000002</c:v>
                </c:pt>
                <c:pt idx="3181">
                  <c:v>36.263105000000003</c:v>
                </c:pt>
                <c:pt idx="3182">
                  <c:v>36.274740000000001</c:v>
                </c:pt>
                <c:pt idx="3183">
                  <c:v>36.286369999999998</c:v>
                </c:pt>
                <c:pt idx="3184">
                  <c:v>36.297114999999998</c:v>
                </c:pt>
                <c:pt idx="3185">
                  <c:v>36.308765000000001</c:v>
                </c:pt>
                <c:pt idx="3186">
                  <c:v>36.320369999999997</c:v>
                </c:pt>
                <c:pt idx="3187">
                  <c:v>36.331994999999999</c:v>
                </c:pt>
                <c:pt idx="3188">
                  <c:v>36.343620000000001</c:v>
                </c:pt>
                <c:pt idx="3189">
                  <c:v>36.355244999999996</c:v>
                </c:pt>
                <c:pt idx="3190">
                  <c:v>36.366875</c:v>
                </c:pt>
                <c:pt idx="3191">
                  <c:v>36.377200000000002</c:v>
                </c:pt>
                <c:pt idx="3192">
                  <c:v>36.387605000000001</c:v>
                </c:pt>
                <c:pt idx="3193">
                  <c:v>36.399209999999997</c:v>
                </c:pt>
                <c:pt idx="3194">
                  <c:v>36.410805000000003</c:v>
                </c:pt>
                <c:pt idx="3195">
                  <c:v>36.422445000000003</c:v>
                </c:pt>
                <c:pt idx="3196">
                  <c:v>36.434085000000003</c:v>
                </c:pt>
                <c:pt idx="3197">
                  <c:v>36.44547</c:v>
                </c:pt>
                <c:pt idx="3198">
                  <c:v>36.457084999999999</c:v>
                </c:pt>
                <c:pt idx="3199">
                  <c:v>36.468505</c:v>
                </c:pt>
                <c:pt idx="3200">
                  <c:v>36.480145</c:v>
                </c:pt>
                <c:pt idx="3201">
                  <c:v>36.491750000000003</c:v>
                </c:pt>
                <c:pt idx="3202">
                  <c:v>36.503399999999999</c:v>
                </c:pt>
                <c:pt idx="3203">
                  <c:v>36.51502</c:v>
                </c:pt>
                <c:pt idx="3204">
                  <c:v>36.52666</c:v>
                </c:pt>
                <c:pt idx="3205">
                  <c:v>36.53698</c:v>
                </c:pt>
                <c:pt idx="3206">
                  <c:v>36.548609999999996</c:v>
                </c:pt>
                <c:pt idx="3207">
                  <c:v>36.560200000000002</c:v>
                </c:pt>
                <c:pt idx="3208">
                  <c:v>36.57179</c:v>
                </c:pt>
                <c:pt idx="3209">
                  <c:v>36.583444999999998</c:v>
                </c:pt>
                <c:pt idx="3210">
                  <c:v>36.595075000000001</c:v>
                </c:pt>
                <c:pt idx="3211">
                  <c:v>36.606610000000003</c:v>
                </c:pt>
                <c:pt idx="3212">
                  <c:v>36.618245000000002</c:v>
                </c:pt>
                <c:pt idx="3213">
                  <c:v>36.629865000000002</c:v>
                </c:pt>
                <c:pt idx="3214">
                  <c:v>36.641480000000001</c:v>
                </c:pt>
                <c:pt idx="3215">
                  <c:v>36.653109999999998</c:v>
                </c:pt>
                <c:pt idx="3216">
                  <c:v>36.664715000000001</c:v>
                </c:pt>
                <c:pt idx="3217">
                  <c:v>36.676340000000003</c:v>
                </c:pt>
                <c:pt idx="3218">
                  <c:v>36.687784999999998</c:v>
                </c:pt>
                <c:pt idx="3219">
                  <c:v>36.699420000000003</c:v>
                </c:pt>
                <c:pt idx="3220">
                  <c:v>36.711035000000003</c:v>
                </c:pt>
                <c:pt idx="3221">
                  <c:v>36.722670000000001</c:v>
                </c:pt>
                <c:pt idx="3222">
                  <c:v>36.734299999999998</c:v>
                </c:pt>
                <c:pt idx="3223">
                  <c:v>36.745925</c:v>
                </c:pt>
                <c:pt idx="3224">
                  <c:v>36.757555000000004</c:v>
                </c:pt>
                <c:pt idx="3225">
                  <c:v>36.769210000000001</c:v>
                </c:pt>
                <c:pt idx="3226">
                  <c:v>36.780814999999997</c:v>
                </c:pt>
                <c:pt idx="3227">
                  <c:v>36.792454999999997</c:v>
                </c:pt>
                <c:pt idx="3228">
                  <c:v>36.804070000000003</c:v>
                </c:pt>
                <c:pt idx="3229">
                  <c:v>36.815655</c:v>
                </c:pt>
                <c:pt idx="3230">
                  <c:v>36.827280000000002</c:v>
                </c:pt>
                <c:pt idx="3231">
                  <c:v>36.838380000000001</c:v>
                </c:pt>
                <c:pt idx="3232">
                  <c:v>36.850034999999998</c:v>
                </c:pt>
                <c:pt idx="3233">
                  <c:v>36.861665000000002</c:v>
                </c:pt>
                <c:pt idx="3234">
                  <c:v>36.873204999999999</c:v>
                </c:pt>
                <c:pt idx="3235">
                  <c:v>36.88485</c:v>
                </c:pt>
                <c:pt idx="3236">
                  <c:v>36.896479999999997</c:v>
                </c:pt>
                <c:pt idx="3237">
                  <c:v>36.908124999999998</c:v>
                </c:pt>
                <c:pt idx="3238">
                  <c:v>36.919674999999998</c:v>
                </c:pt>
                <c:pt idx="3239">
                  <c:v>36.931305000000002</c:v>
                </c:pt>
                <c:pt idx="3240">
                  <c:v>36.942929999999997</c:v>
                </c:pt>
                <c:pt idx="3241">
                  <c:v>36.954070000000002</c:v>
                </c:pt>
                <c:pt idx="3242">
                  <c:v>36.965710000000001</c:v>
                </c:pt>
                <c:pt idx="3243">
                  <c:v>36.977305000000001</c:v>
                </c:pt>
                <c:pt idx="3244">
                  <c:v>36.988939999999999</c:v>
                </c:pt>
                <c:pt idx="3245">
                  <c:v>37.000565000000002</c:v>
                </c:pt>
                <c:pt idx="3246">
                  <c:v>37.012214999999998</c:v>
                </c:pt>
                <c:pt idx="3247">
                  <c:v>37.023845000000001</c:v>
                </c:pt>
                <c:pt idx="3248">
                  <c:v>37.035454999999999</c:v>
                </c:pt>
                <c:pt idx="3249">
                  <c:v>37.047075</c:v>
                </c:pt>
                <c:pt idx="3250">
                  <c:v>37.058725000000003</c:v>
                </c:pt>
                <c:pt idx="3251">
                  <c:v>37.070335</c:v>
                </c:pt>
                <c:pt idx="3252">
                  <c:v>37.081775</c:v>
                </c:pt>
                <c:pt idx="3253">
                  <c:v>37.093415</c:v>
                </c:pt>
                <c:pt idx="3254">
                  <c:v>37.105040000000002</c:v>
                </c:pt>
                <c:pt idx="3255">
                  <c:v>37.116680000000002</c:v>
                </c:pt>
                <c:pt idx="3256">
                  <c:v>37.128284999999998</c:v>
                </c:pt>
                <c:pt idx="3257">
                  <c:v>37.139904999999999</c:v>
                </c:pt>
                <c:pt idx="3258">
                  <c:v>37.151074999999999</c:v>
                </c:pt>
                <c:pt idx="3259">
                  <c:v>37.162734999999998</c:v>
                </c:pt>
                <c:pt idx="3260">
                  <c:v>37.174374999999998</c:v>
                </c:pt>
                <c:pt idx="3261">
                  <c:v>37.186019999999999</c:v>
                </c:pt>
                <c:pt idx="3262">
                  <c:v>37.197659999999999</c:v>
                </c:pt>
                <c:pt idx="3263">
                  <c:v>37.209314999999997</c:v>
                </c:pt>
                <c:pt idx="3264">
                  <c:v>37.220954999999996</c:v>
                </c:pt>
                <c:pt idx="3265">
                  <c:v>37.232599999999998</c:v>
                </c:pt>
                <c:pt idx="3266">
                  <c:v>37.244244999999999</c:v>
                </c:pt>
                <c:pt idx="3267">
                  <c:v>37.255899999999997</c:v>
                </c:pt>
                <c:pt idx="3268">
                  <c:v>37.267539999999997</c:v>
                </c:pt>
                <c:pt idx="3269">
                  <c:v>37.279150000000001</c:v>
                </c:pt>
                <c:pt idx="3270">
                  <c:v>37.290785</c:v>
                </c:pt>
                <c:pt idx="3271">
                  <c:v>37.302410000000002</c:v>
                </c:pt>
                <c:pt idx="3272">
                  <c:v>37.313875000000003</c:v>
                </c:pt>
                <c:pt idx="3273">
                  <c:v>37.325494999999997</c:v>
                </c:pt>
                <c:pt idx="3274">
                  <c:v>37.337139999999998</c:v>
                </c:pt>
                <c:pt idx="3275">
                  <c:v>37.348770000000002</c:v>
                </c:pt>
                <c:pt idx="3276">
                  <c:v>37.360405</c:v>
                </c:pt>
                <c:pt idx="3277">
                  <c:v>37.372025000000001</c:v>
                </c:pt>
                <c:pt idx="3278">
                  <c:v>37.383645000000001</c:v>
                </c:pt>
                <c:pt idx="3279">
                  <c:v>37.395164999999999</c:v>
                </c:pt>
                <c:pt idx="3280">
                  <c:v>37.406689999999998</c:v>
                </c:pt>
                <c:pt idx="3281">
                  <c:v>37.418320000000001</c:v>
                </c:pt>
                <c:pt idx="3282">
                  <c:v>37.429955</c:v>
                </c:pt>
                <c:pt idx="3283">
                  <c:v>37.441600000000001</c:v>
                </c:pt>
                <c:pt idx="3284">
                  <c:v>37.453234999999999</c:v>
                </c:pt>
                <c:pt idx="3285">
                  <c:v>37.464865000000003</c:v>
                </c:pt>
                <c:pt idx="3286">
                  <c:v>37.475684999999999</c:v>
                </c:pt>
                <c:pt idx="3287">
                  <c:v>37.487310000000001</c:v>
                </c:pt>
                <c:pt idx="3288">
                  <c:v>37.498950000000001</c:v>
                </c:pt>
                <c:pt idx="3289">
                  <c:v>37.510595000000002</c:v>
                </c:pt>
                <c:pt idx="3290">
                  <c:v>37.52223</c:v>
                </c:pt>
                <c:pt idx="3291">
                  <c:v>37.533850000000001</c:v>
                </c:pt>
                <c:pt idx="3292">
                  <c:v>37.545315000000002</c:v>
                </c:pt>
                <c:pt idx="3293">
                  <c:v>37.556959999999997</c:v>
                </c:pt>
                <c:pt idx="3294">
                  <c:v>37.568579999999997</c:v>
                </c:pt>
                <c:pt idx="3295">
                  <c:v>37.580204999999999</c:v>
                </c:pt>
                <c:pt idx="3296">
                  <c:v>37.591835000000003</c:v>
                </c:pt>
                <c:pt idx="3297">
                  <c:v>37.603450000000002</c:v>
                </c:pt>
                <c:pt idx="3298">
                  <c:v>37.614995</c:v>
                </c:pt>
                <c:pt idx="3299">
                  <c:v>37.626635</c:v>
                </c:pt>
                <c:pt idx="3300">
                  <c:v>37.638264999999997</c:v>
                </c:pt>
                <c:pt idx="3301">
                  <c:v>37.649889999999999</c:v>
                </c:pt>
                <c:pt idx="3302">
                  <c:v>37.661544999999997</c:v>
                </c:pt>
                <c:pt idx="3303">
                  <c:v>37.673180000000002</c:v>
                </c:pt>
                <c:pt idx="3304">
                  <c:v>37.684824999999996</c:v>
                </c:pt>
                <c:pt idx="3305">
                  <c:v>37.696455</c:v>
                </c:pt>
                <c:pt idx="3306">
                  <c:v>37.707835000000003</c:v>
                </c:pt>
                <c:pt idx="3307">
                  <c:v>37.719470000000001</c:v>
                </c:pt>
                <c:pt idx="3308">
                  <c:v>37.731085</c:v>
                </c:pt>
                <c:pt idx="3309">
                  <c:v>37.742699999999999</c:v>
                </c:pt>
                <c:pt idx="3310">
                  <c:v>37.754330000000003</c:v>
                </c:pt>
                <c:pt idx="3311">
                  <c:v>37.765965000000001</c:v>
                </c:pt>
                <c:pt idx="3312">
                  <c:v>37.777610000000003</c:v>
                </c:pt>
                <c:pt idx="3313">
                  <c:v>37.789275000000004</c:v>
                </c:pt>
                <c:pt idx="3314">
                  <c:v>37.800789999999999</c:v>
                </c:pt>
                <c:pt idx="3315">
                  <c:v>37.812415000000001</c:v>
                </c:pt>
                <c:pt idx="3316">
                  <c:v>37.824039999999997</c:v>
                </c:pt>
                <c:pt idx="3317">
                  <c:v>37.835695000000001</c:v>
                </c:pt>
                <c:pt idx="3318">
                  <c:v>37.847194999999999</c:v>
                </c:pt>
                <c:pt idx="3319">
                  <c:v>37.858834999999999</c:v>
                </c:pt>
                <c:pt idx="3320">
                  <c:v>37.870435000000001</c:v>
                </c:pt>
                <c:pt idx="3321">
                  <c:v>37.882040000000003</c:v>
                </c:pt>
                <c:pt idx="3322">
                  <c:v>37.891745</c:v>
                </c:pt>
                <c:pt idx="3323">
                  <c:v>37.903374999999997</c:v>
                </c:pt>
                <c:pt idx="3324">
                  <c:v>37.914965000000002</c:v>
                </c:pt>
                <c:pt idx="3325">
                  <c:v>37.926625000000001</c:v>
                </c:pt>
                <c:pt idx="3326">
                  <c:v>37.938245000000002</c:v>
                </c:pt>
                <c:pt idx="3327">
                  <c:v>37.949874999999999</c:v>
                </c:pt>
                <c:pt idx="3328">
                  <c:v>37.961460000000002</c:v>
                </c:pt>
                <c:pt idx="3329">
                  <c:v>37.973095000000001</c:v>
                </c:pt>
                <c:pt idx="3330">
                  <c:v>37.984735000000001</c:v>
                </c:pt>
                <c:pt idx="3331">
                  <c:v>37.996290000000002</c:v>
                </c:pt>
                <c:pt idx="3332">
                  <c:v>38.007950000000001</c:v>
                </c:pt>
                <c:pt idx="3333">
                  <c:v>38.01961</c:v>
                </c:pt>
                <c:pt idx="3334">
                  <c:v>38.030929999999998</c:v>
                </c:pt>
                <c:pt idx="3335">
                  <c:v>38.042565000000003</c:v>
                </c:pt>
                <c:pt idx="3336">
                  <c:v>38.054205000000003</c:v>
                </c:pt>
                <c:pt idx="3337">
                  <c:v>38.065835</c:v>
                </c:pt>
                <c:pt idx="3338">
                  <c:v>38.077464999999997</c:v>
                </c:pt>
                <c:pt idx="3339">
                  <c:v>38.089115</c:v>
                </c:pt>
                <c:pt idx="3340">
                  <c:v>38.100205000000003</c:v>
                </c:pt>
                <c:pt idx="3341">
                  <c:v>38.111854999999998</c:v>
                </c:pt>
                <c:pt idx="3342">
                  <c:v>38.123474999999999</c:v>
                </c:pt>
                <c:pt idx="3343">
                  <c:v>38.135095</c:v>
                </c:pt>
                <c:pt idx="3344">
                  <c:v>38.146729999999998</c:v>
                </c:pt>
                <c:pt idx="3345">
                  <c:v>38.158355</c:v>
                </c:pt>
                <c:pt idx="3346">
                  <c:v>38.169939999999997</c:v>
                </c:pt>
                <c:pt idx="3347">
                  <c:v>38.181559999999998</c:v>
                </c:pt>
                <c:pt idx="3348">
                  <c:v>38.193185</c:v>
                </c:pt>
                <c:pt idx="3349">
                  <c:v>38.20478</c:v>
                </c:pt>
                <c:pt idx="3350">
                  <c:v>38.216405000000002</c:v>
                </c:pt>
                <c:pt idx="3351">
                  <c:v>38.228020000000001</c:v>
                </c:pt>
                <c:pt idx="3352">
                  <c:v>38.239635</c:v>
                </c:pt>
                <c:pt idx="3353">
                  <c:v>38.250970000000002</c:v>
                </c:pt>
                <c:pt idx="3354">
                  <c:v>38.262590000000003</c:v>
                </c:pt>
                <c:pt idx="3355">
                  <c:v>38.27422</c:v>
                </c:pt>
                <c:pt idx="3356">
                  <c:v>38.285850000000003</c:v>
                </c:pt>
                <c:pt idx="3357">
                  <c:v>38.297494999999998</c:v>
                </c:pt>
                <c:pt idx="3358">
                  <c:v>38.309139999999999</c:v>
                </c:pt>
                <c:pt idx="3359">
                  <c:v>38.320785000000001</c:v>
                </c:pt>
                <c:pt idx="3360">
                  <c:v>38.332430000000002</c:v>
                </c:pt>
                <c:pt idx="3361">
                  <c:v>38.343564999999998</c:v>
                </c:pt>
                <c:pt idx="3362">
                  <c:v>38.355224999999997</c:v>
                </c:pt>
                <c:pt idx="3363">
                  <c:v>38.366864999999997</c:v>
                </c:pt>
                <c:pt idx="3364">
                  <c:v>38.378484999999998</c:v>
                </c:pt>
                <c:pt idx="3365">
                  <c:v>38.390104999999998</c:v>
                </c:pt>
                <c:pt idx="3366">
                  <c:v>38.401760000000003</c:v>
                </c:pt>
                <c:pt idx="3367">
                  <c:v>38.41337</c:v>
                </c:pt>
                <c:pt idx="3368">
                  <c:v>38.425015000000002</c:v>
                </c:pt>
                <c:pt idx="3369">
                  <c:v>38.436140000000002</c:v>
                </c:pt>
                <c:pt idx="3370">
                  <c:v>38.447775</c:v>
                </c:pt>
                <c:pt idx="3371">
                  <c:v>38.459395000000001</c:v>
                </c:pt>
                <c:pt idx="3372">
                  <c:v>38.471074999999999</c:v>
                </c:pt>
                <c:pt idx="3373">
                  <c:v>38.48274</c:v>
                </c:pt>
                <c:pt idx="3374">
                  <c:v>38.494370000000004</c:v>
                </c:pt>
                <c:pt idx="3375">
                  <c:v>38.505674999999997</c:v>
                </c:pt>
                <c:pt idx="3376">
                  <c:v>38.517319999999998</c:v>
                </c:pt>
                <c:pt idx="3377">
                  <c:v>38.528955000000003</c:v>
                </c:pt>
                <c:pt idx="3378">
                  <c:v>38.540610000000001</c:v>
                </c:pt>
                <c:pt idx="3379">
                  <c:v>38.552264999999998</c:v>
                </c:pt>
                <c:pt idx="3380">
                  <c:v>38.563454999999998</c:v>
                </c:pt>
                <c:pt idx="3381">
                  <c:v>38.575085000000001</c:v>
                </c:pt>
                <c:pt idx="3382">
                  <c:v>38.586725000000001</c:v>
                </c:pt>
                <c:pt idx="3383">
                  <c:v>38.598329999999997</c:v>
                </c:pt>
                <c:pt idx="3384">
                  <c:v>38.609990000000003</c:v>
                </c:pt>
                <c:pt idx="3385">
                  <c:v>38.621605000000002</c:v>
                </c:pt>
                <c:pt idx="3386">
                  <c:v>38.633225000000003</c:v>
                </c:pt>
                <c:pt idx="3387">
                  <c:v>38.644799999999996</c:v>
                </c:pt>
                <c:pt idx="3388">
                  <c:v>38.656395000000003</c:v>
                </c:pt>
                <c:pt idx="3389">
                  <c:v>38.668025</c:v>
                </c:pt>
                <c:pt idx="3390">
                  <c:v>38.679479999999998</c:v>
                </c:pt>
                <c:pt idx="3391">
                  <c:v>38.691119999999998</c:v>
                </c:pt>
                <c:pt idx="3392">
                  <c:v>38.702739999999999</c:v>
                </c:pt>
                <c:pt idx="3393">
                  <c:v>38.713880000000003</c:v>
                </c:pt>
                <c:pt idx="3394">
                  <c:v>38.725495000000002</c:v>
                </c:pt>
                <c:pt idx="3395">
                  <c:v>38.737139999999997</c:v>
                </c:pt>
                <c:pt idx="3396">
                  <c:v>38.748775000000002</c:v>
                </c:pt>
                <c:pt idx="3397">
                  <c:v>38.760384999999999</c:v>
                </c:pt>
                <c:pt idx="3398">
                  <c:v>38.772035000000002</c:v>
                </c:pt>
                <c:pt idx="3399">
                  <c:v>38.7836</c:v>
                </c:pt>
                <c:pt idx="3400">
                  <c:v>38.795119999999997</c:v>
                </c:pt>
                <c:pt idx="3401">
                  <c:v>38.806764999999999</c:v>
                </c:pt>
                <c:pt idx="3402">
                  <c:v>38.818399999999997</c:v>
                </c:pt>
                <c:pt idx="3403">
                  <c:v>38.830039999999997</c:v>
                </c:pt>
                <c:pt idx="3404">
                  <c:v>38.841659999999997</c:v>
                </c:pt>
                <c:pt idx="3405">
                  <c:v>38.853319999999997</c:v>
                </c:pt>
                <c:pt idx="3406">
                  <c:v>38.864834999999999</c:v>
                </c:pt>
                <c:pt idx="3407">
                  <c:v>38.8765</c:v>
                </c:pt>
                <c:pt idx="3408">
                  <c:v>38.888024999999999</c:v>
                </c:pt>
                <c:pt idx="3409">
                  <c:v>38.899655000000003</c:v>
                </c:pt>
                <c:pt idx="3410">
                  <c:v>38.911315000000002</c:v>
                </c:pt>
                <c:pt idx="3411">
                  <c:v>38.922939999999997</c:v>
                </c:pt>
                <c:pt idx="3412">
                  <c:v>38.934579999999997</c:v>
                </c:pt>
                <c:pt idx="3413">
                  <c:v>38.946109999999997</c:v>
                </c:pt>
                <c:pt idx="3414">
                  <c:v>38.957740000000001</c:v>
                </c:pt>
                <c:pt idx="3415">
                  <c:v>38.969369999999998</c:v>
                </c:pt>
                <c:pt idx="3416">
                  <c:v>38.981020000000001</c:v>
                </c:pt>
                <c:pt idx="3417">
                  <c:v>38.992645000000003</c:v>
                </c:pt>
                <c:pt idx="3418">
                  <c:v>39.004280000000001</c:v>
                </c:pt>
                <c:pt idx="3419">
                  <c:v>39.015889999999999</c:v>
                </c:pt>
                <c:pt idx="3420">
                  <c:v>39.027524999999997</c:v>
                </c:pt>
                <c:pt idx="3421">
                  <c:v>39.039135000000002</c:v>
                </c:pt>
                <c:pt idx="3422">
                  <c:v>39.050744999999999</c:v>
                </c:pt>
                <c:pt idx="3423">
                  <c:v>39.062024999999998</c:v>
                </c:pt>
                <c:pt idx="3424">
                  <c:v>39.073034999999997</c:v>
                </c:pt>
                <c:pt idx="3425">
                  <c:v>39.084685</c:v>
                </c:pt>
                <c:pt idx="3426">
                  <c:v>39.096290000000003</c:v>
                </c:pt>
                <c:pt idx="3427">
                  <c:v>39.107905000000002</c:v>
                </c:pt>
                <c:pt idx="3428">
                  <c:v>39.119545000000002</c:v>
                </c:pt>
                <c:pt idx="3429">
                  <c:v>39.131185000000002</c:v>
                </c:pt>
                <c:pt idx="3430">
                  <c:v>39.142814999999999</c:v>
                </c:pt>
                <c:pt idx="3431">
                  <c:v>39.154465000000002</c:v>
                </c:pt>
                <c:pt idx="3432">
                  <c:v>39.166080000000001</c:v>
                </c:pt>
                <c:pt idx="3433">
                  <c:v>39.177714999999999</c:v>
                </c:pt>
                <c:pt idx="3434">
                  <c:v>39.189365000000002</c:v>
                </c:pt>
                <c:pt idx="3435">
                  <c:v>39.200989999999997</c:v>
                </c:pt>
                <c:pt idx="3436">
                  <c:v>39.212625000000003</c:v>
                </c:pt>
                <c:pt idx="3437">
                  <c:v>39.224265000000003</c:v>
                </c:pt>
                <c:pt idx="3438">
                  <c:v>39.235905000000002</c:v>
                </c:pt>
                <c:pt idx="3439">
                  <c:v>39.247275000000002</c:v>
                </c:pt>
                <c:pt idx="3440">
                  <c:v>39.258924999999998</c:v>
                </c:pt>
                <c:pt idx="3441">
                  <c:v>39.270564999999998</c:v>
                </c:pt>
                <c:pt idx="3442">
                  <c:v>39.282195000000002</c:v>
                </c:pt>
                <c:pt idx="3443">
                  <c:v>39.293824999999998</c:v>
                </c:pt>
                <c:pt idx="3444">
                  <c:v>39.304834999999997</c:v>
                </c:pt>
                <c:pt idx="3445">
                  <c:v>39.316485</c:v>
                </c:pt>
                <c:pt idx="3446">
                  <c:v>39.328130000000002</c:v>
                </c:pt>
                <c:pt idx="3447">
                  <c:v>39.339784999999999</c:v>
                </c:pt>
                <c:pt idx="3448">
                  <c:v>39.351385000000001</c:v>
                </c:pt>
                <c:pt idx="3449">
                  <c:v>39.36186</c:v>
                </c:pt>
                <c:pt idx="3450">
                  <c:v>39.373505000000002</c:v>
                </c:pt>
                <c:pt idx="3451">
                  <c:v>39.384540000000001</c:v>
                </c:pt>
                <c:pt idx="3452">
                  <c:v>39.396174999999999</c:v>
                </c:pt>
                <c:pt idx="3453">
                  <c:v>39.407809999999998</c:v>
                </c:pt>
                <c:pt idx="3454">
                  <c:v>39.419445000000003</c:v>
                </c:pt>
                <c:pt idx="3455">
                  <c:v>39.431060000000002</c:v>
                </c:pt>
                <c:pt idx="3456">
                  <c:v>39.442695000000001</c:v>
                </c:pt>
                <c:pt idx="3457">
                  <c:v>39.45431</c:v>
                </c:pt>
                <c:pt idx="3458">
                  <c:v>39.465944999999998</c:v>
                </c:pt>
                <c:pt idx="3459">
                  <c:v>39.477564999999998</c:v>
                </c:pt>
                <c:pt idx="3460">
                  <c:v>39.489195000000002</c:v>
                </c:pt>
                <c:pt idx="3461">
                  <c:v>39.500805</c:v>
                </c:pt>
                <c:pt idx="3462">
                  <c:v>39.511690000000002</c:v>
                </c:pt>
                <c:pt idx="3463">
                  <c:v>39.523305000000001</c:v>
                </c:pt>
                <c:pt idx="3464">
                  <c:v>39.534885000000003</c:v>
                </c:pt>
                <c:pt idx="3465">
                  <c:v>39.546419999999998</c:v>
                </c:pt>
                <c:pt idx="3466">
                  <c:v>39.557445000000001</c:v>
                </c:pt>
                <c:pt idx="3467">
                  <c:v>39.569094999999997</c:v>
                </c:pt>
                <c:pt idx="3468">
                  <c:v>39.580734999999997</c:v>
                </c:pt>
                <c:pt idx="3469">
                  <c:v>39.592365000000001</c:v>
                </c:pt>
                <c:pt idx="3470">
                  <c:v>39.603895000000001</c:v>
                </c:pt>
                <c:pt idx="3471">
                  <c:v>39.615524999999998</c:v>
                </c:pt>
                <c:pt idx="3472">
                  <c:v>39.627184999999997</c:v>
                </c:pt>
                <c:pt idx="3473">
                  <c:v>39.638800000000003</c:v>
                </c:pt>
                <c:pt idx="3474">
                  <c:v>39.650435000000002</c:v>
                </c:pt>
                <c:pt idx="3475">
                  <c:v>39.66169</c:v>
                </c:pt>
                <c:pt idx="3476">
                  <c:v>39.673095000000004</c:v>
                </c:pt>
                <c:pt idx="3477">
                  <c:v>39.684714999999997</c:v>
                </c:pt>
                <c:pt idx="3478">
                  <c:v>39.696345000000001</c:v>
                </c:pt>
                <c:pt idx="3479">
                  <c:v>39.707974999999998</c:v>
                </c:pt>
                <c:pt idx="3480">
                  <c:v>39.719594999999998</c:v>
                </c:pt>
                <c:pt idx="3481">
                  <c:v>39.731225000000002</c:v>
                </c:pt>
                <c:pt idx="3482">
                  <c:v>39.74288</c:v>
                </c:pt>
                <c:pt idx="3483">
                  <c:v>39.754519999999999</c:v>
                </c:pt>
                <c:pt idx="3484">
                  <c:v>39.766095</c:v>
                </c:pt>
                <c:pt idx="3485">
                  <c:v>39.777724999999997</c:v>
                </c:pt>
                <c:pt idx="3486">
                  <c:v>39.789369999999998</c:v>
                </c:pt>
                <c:pt idx="3487">
                  <c:v>39.801025000000003</c:v>
                </c:pt>
                <c:pt idx="3488">
                  <c:v>39.812685000000002</c:v>
                </c:pt>
                <c:pt idx="3489">
                  <c:v>39.824309999999997</c:v>
                </c:pt>
                <c:pt idx="3490">
                  <c:v>39.835875000000001</c:v>
                </c:pt>
                <c:pt idx="3491">
                  <c:v>39.847504999999998</c:v>
                </c:pt>
                <c:pt idx="3492">
                  <c:v>39.85913</c:v>
                </c:pt>
                <c:pt idx="3493">
                  <c:v>39.870735000000003</c:v>
                </c:pt>
                <c:pt idx="3494">
                  <c:v>39.881819999999998</c:v>
                </c:pt>
                <c:pt idx="3495">
                  <c:v>39.893425000000001</c:v>
                </c:pt>
                <c:pt idx="3496">
                  <c:v>39.905050000000003</c:v>
                </c:pt>
                <c:pt idx="3497">
                  <c:v>39.916649999999997</c:v>
                </c:pt>
                <c:pt idx="3498">
                  <c:v>39.928294999999999</c:v>
                </c:pt>
                <c:pt idx="3499">
                  <c:v>39.939934999999998</c:v>
                </c:pt>
                <c:pt idx="3500">
                  <c:v>39.951574999999998</c:v>
                </c:pt>
                <c:pt idx="3501">
                  <c:v>39.963209999999997</c:v>
                </c:pt>
                <c:pt idx="3502">
                  <c:v>39.974760000000003</c:v>
                </c:pt>
                <c:pt idx="3503">
                  <c:v>39.986400000000003</c:v>
                </c:pt>
                <c:pt idx="3504">
                  <c:v>39.998035000000002</c:v>
                </c:pt>
                <c:pt idx="3505">
                  <c:v>40.009684999999998</c:v>
                </c:pt>
                <c:pt idx="3506">
                  <c:v>40.021250000000002</c:v>
                </c:pt>
                <c:pt idx="3507">
                  <c:v>40.032870000000003</c:v>
                </c:pt>
                <c:pt idx="3508">
                  <c:v>40.044494999999998</c:v>
                </c:pt>
                <c:pt idx="3509">
                  <c:v>40.056114999999998</c:v>
                </c:pt>
                <c:pt idx="3510">
                  <c:v>40.067554999999999</c:v>
                </c:pt>
                <c:pt idx="3511">
                  <c:v>40.079189999999997</c:v>
                </c:pt>
                <c:pt idx="3512">
                  <c:v>40.090820000000001</c:v>
                </c:pt>
                <c:pt idx="3513">
                  <c:v>40.102454999999999</c:v>
                </c:pt>
                <c:pt idx="3514">
                  <c:v>40.114089999999997</c:v>
                </c:pt>
                <c:pt idx="3515">
                  <c:v>40.125754999999998</c:v>
                </c:pt>
                <c:pt idx="3516">
                  <c:v>40.137385000000002</c:v>
                </c:pt>
                <c:pt idx="3517">
                  <c:v>40.149054999999997</c:v>
                </c:pt>
                <c:pt idx="3518">
                  <c:v>40.160674999999998</c:v>
                </c:pt>
                <c:pt idx="3519">
                  <c:v>40.172334999999997</c:v>
                </c:pt>
                <c:pt idx="3520">
                  <c:v>40.183970000000002</c:v>
                </c:pt>
                <c:pt idx="3521">
                  <c:v>40.195625</c:v>
                </c:pt>
                <c:pt idx="3522">
                  <c:v>40.207259999999998</c:v>
                </c:pt>
                <c:pt idx="3523">
                  <c:v>40.218870000000003</c:v>
                </c:pt>
                <c:pt idx="3524">
                  <c:v>40.230505000000001</c:v>
                </c:pt>
                <c:pt idx="3525">
                  <c:v>40.242114999999998</c:v>
                </c:pt>
                <c:pt idx="3526">
                  <c:v>40.253515</c:v>
                </c:pt>
                <c:pt idx="3527">
                  <c:v>40.265160000000002</c:v>
                </c:pt>
                <c:pt idx="3528">
                  <c:v>40.276784999999997</c:v>
                </c:pt>
                <c:pt idx="3529">
                  <c:v>40.287489999999998</c:v>
                </c:pt>
                <c:pt idx="3530">
                  <c:v>40.299145000000003</c:v>
                </c:pt>
                <c:pt idx="3531">
                  <c:v>40.310744999999997</c:v>
                </c:pt>
                <c:pt idx="3532">
                  <c:v>40.322375000000001</c:v>
                </c:pt>
                <c:pt idx="3533">
                  <c:v>40.333865000000003</c:v>
                </c:pt>
                <c:pt idx="3534">
                  <c:v>40.345505000000003</c:v>
                </c:pt>
                <c:pt idx="3535">
                  <c:v>40.357154999999999</c:v>
                </c:pt>
                <c:pt idx="3536">
                  <c:v>40.367910000000002</c:v>
                </c:pt>
                <c:pt idx="3537">
                  <c:v>40.379534999999997</c:v>
                </c:pt>
                <c:pt idx="3538">
                  <c:v>40.391145000000002</c:v>
                </c:pt>
                <c:pt idx="3539">
                  <c:v>40.402484999999999</c:v>
                </c:pt>
                <c:pt idx="3540">
                  <c:v>40.414115000000002</c:v>
                </c:pt>
                <c:pt idx="3541">
                  <c:v>40.425739999999998</c:v>
                </c:pt>
                <c:pt idx="3542">
                  <c:v>40.437314999999998</c:v>
                </c:pt>
                <c:pt idx="3543">
                  <c:v>40.44896</c:v>
                </c:pt>
                <c:pt idx="3544">
                  <c:v>40.460599999999999</c:v>
                </c:pt>
                <c:pt idx="3545">
                  <c:v>40.472239999999999</c:v>
                </c:pt>
                <c:pt idx="3546">
                  <c:v>40.483865000000002</c:v>
                </c:pt>
                <c:pt idx="3547">
                  <c:v>40.495494999999998</c:v>
                </c:pt>
                <c:pt idx="3548">
                  <c:v>40.507084999999996</c:v>
                </c:pt>
                <c:pt idx="3549">
                  <c:v>40.518504999999998</c:v>
                </c:pt>
                <c:pt idx="3550">
                  <c:v>40.530090000000001</c:v>
                </c:pt>
                <c:pt idx="3551">
                  <c:v>40.541715000000003</c:v>
                </c:pt>
                <c:pt idx="3552">
                  <c:v>40.553379999999997</c:v>
                </c:pt>
                <c:pt idx="3553">
                  <c:v>40.56503</c:v>
                </c:pt>
                <c:pt idx="3554">
                  <c:v>40.576650000000001</c:v>
                </c:pt>
                <c:pt idx="3555">
                  <c:v>40.588324999999998</c:v>
                </c:pt>
                <c:pt idx="3556">
                  <c:v>40.599975000000001</c:v>
                </c:pt>
                <c:pt idx="3557">
                  <c:v>40.611609999999999</c:v>
                </c:pt>
                <c:pt idx="3558">
                  <c:v>40.623280000000001</c:v>
                </c:pt>
                <c:pt idx="3559">
                  <c:v>40.634905000000003</c:v>
                </c:pt>
                <c:pt idx="3560">
                  <c:v>40.646560000000001</c:v>
                </c:pt>
                <c:pt idx="3561">
                  <c:v>40.657530000000001</c:v>
                </c:pt>
                <c:pt idx="3562">
                  <c:v>40.668984999999999</c:v>
                </c:pt>
                <c:pt idx="3563">
                  <c:v>40.680624999999999</c:v>
                </c:pt>
                <c:pt idx="3564">
                  <c:v>40.692255000000003</c:v>
                </c:pt>
                <c:pt idx="3565">
                  <c:v>40.703850000000003</c:v>
                </c:pt>
                <c:pt idx="3566">
                  <c:v>40.715485000000001</c:v>
                </c:pt>
                <c:pt idx="3567">
                  <c:v>40.727130000000002</c:v>
                </c:pt>
                <c:pt idx="3568">
                  <c:v>40.738754999999998</c:v>
                </c:pt>
                <c:pt idx="3569">
                  <c:v>40.750385000000001</c:v>
                </c:pt>
                <c:pt idx="3570">
                  <c:v>40.762025000000001</c:v>
                </c:pt>
                <c:pt idx="3571">
                  <c:v>40.773485000000001</c:v>
                </c:pt>
                <c:pt idx="3572">
                  <c:v>40.785085000000002</c:v>
                </c:pt>
                <c:pt idx="3573">
                  <c:v>40.796700000000001</c:v>
                </c:pt>
                <c:pt idx="3574">
                  <c:v>40.808340000000001</c:v>
                </c:pt>
                <c:pt idx="3575">
                  <c:v>40.819305</c:v>
                </c:pt>
                <c:pt idx="3576">
                  <c:v>40.830959999999997</c:v>
                </c:pt>
                <c:pt idx="3577">
                  <c:v>40.842574999999997</c:v>
                </c:pt>
                <c:pt idx="3578">
                  <c:v>40.854194999999997</c:v>
                </c:pt>
                <c:pt idx="3579">
                  <c:v>40.865850000000002</c:v>
                </c:pt>
                <c:pt idx="3580">
                  <c:v>40.877485</c:v>
                </c:pt>
                <c:pt idx="3581">
                  <c:v>40.889125</c:v>
                </c:pt>
                <c:pt idx="3582">
                  <c:v>40.90072</c:v>
                </c:pt>
                <c:pt idx="3583">
                  <c:v>40.912334999999999</c:v>
                </c:pt>
                <c:pt idx="3584">
                  <c:v>40.923965000000003</c:v>
                </c:pt>
                <c:pt idx="3585">
                  <c:v>40.935594999999999</c:v>
                </c:pt>
                <c:pt idx="3586">
                  <c:v>40.947234999999999</c:v>
                </c:pt>
                <c:pt idx="3587">
                  <c:v>40.958874999999999</c:v>
                </c:pt>
                <c:pt idx="3588">
                  <c:v>40.970505000000003</c:v>
                </c:pt>
                <c:pt idx="3589">
                  <c:v>40.982149999999997</c:v>
                </c:pt>
                <c:pt idx="3590">
                  <c:v>40.993504999999999</c:v>
                </c:pt>
                <c:pt idx="3591">
                  <c:v>41.005144999999999</c:v>
                </c:pt>
                <c:pt idx="3592">
                  <c:v>41.016739999999999</c:v>
                </c:pt>
                <c:pt idx="3593">
                  <c:v>41.027504999999998</c:v>
                </c:pt>
                <c:pt idx="3594">
                  <c:v>41.039149999999999</c:v>
                </c:pt>
                <c:pt idx="3595">
                  <c:v>41.050795000000001</c:v>
                </c:pt>
                <c:pt idx="3596">
                  <c:v>41.062420000000003</c:v>
                </c:pt>
                <c:pt idx="3597">
                  <c:v>41.074044999999998</c:v>
                </c:pt>
                <c:pt idx="3598">
                  <c:v>41.085675000000002</c:v>
                </c:pt>
                <c:pt idx="3599">
                  <c:v>41.097324999999998</c:v>
                </c:pt>
                <c:pt idx="3600">
                  <c:v>41.109000000000002</c:v>
                </c:pt>
                <c:pt idx="3601">
                  <c:v>41.118614999999998</c:v>
                </c:pt>
                <c:pt idx="3602">
                  <c:v>41.120269999999998</c:v>
                </c:pt>
                <c:pt idx="3603">
                  <c:v>41.131889999999999</c:v>
                </c:pt>
                <c:pt idx="3604">
                  <c:v>41.143504999999998</c:v>
                </c:pt>
                <c:pt idx="3605">
                  <c:v>41.155144999999997</c:v>
                </c:pt>
                <c:pt idx="3606">
                  <c:v>41.166719999999998</c:v>
                </c:pt>
                <c:pt idx="3607">
                  <c:v>41.177734999999998</c:v>
                </c:pt>
                <c:pt idx="3608">
                  <c:v>41.189369999999997</c:v>
                </c:pt>
                <c:pt idx="3609">
                  <c:v>41.201014999999998</c:v>
                </c:pt>
                <c:pt idx="3610">
                  <c:v>41.212645000000002</c:v>
                </c:pt>
                <c:pt idx="3611">
                  <c:v>41.224294999999998</c:v>
                </c:pt>
                <c:pt idx="3612">
                  <c:v>41.235934999999998</c:v>
                </c:pt>
                <c:pt idx="3613">
                  <c:v>41.24756</c:v>
                </c:pt>
                <c:pt idx="3614">
                  <c:v>41.259205000000001</c:v>
                </c:pt>
                <c:pt idx="3615">
                  <c:v>41.270829999999997</c:v>
                </c:pt>
                <c:pt idx="3616">
                  <c:v>41.282440000000001</c:v>
                </c:pt>
                <c:pt idx="3617">
                  <c:v>41.294029999999999</c:v>
                </c:pt>
                <c:pt idx="3618">
                  <c:v>41.305664999999998</c:v>
                </c:pt>
                <c:pt idx="3619">
                  <c:v>41.317300000000003</c:v>
                </c:pt>
                <c:pt idx="3620">
                  <c:v>41.328904999999999</c:v>
                </c:pt>
                <c:pt idx="3621">
                  <c:v>41.340535000000003</c:v>
                </c:pt>
                <c:pt idx="3622">
                  <c:v>41.352155000000003</c:v>
                </c:pt>
                <c:pt idx="3623">
                  <c:v>41.363785</c:v>
                </c:pt>
                <c:pt idx="3624">
                  <c:v>41.375425</c:v>
                </c:pt>
                <c:pt idx="3625">
                  <c:v>41.386940000000003</c:v>
                </c:pt>
                <c:pt idx="3626">
                  <c:v>41.398544999999999</c:v>
                </c:pt>
                <c:pt idx="3627">
                  <c:v>41.410159999999998</c:v>
                </c:pt>
                <c:pt idx="3628">
                  <c:v>41.421779999999998</c:v>
                </c:pt>
                <c:pt idx="3629">
                  <c:v>41.433425</c:v>
                </c:pt>
                <c:pt idx="3630">
                  <c:v>41.444935000000001</c:v>
                </c:pt>
                <c:pt idx="3631">
                  <c:v>41.456564999999998</c:v>
                </c:pt>
                <c:pt idx="3632">
                  <c:v>41.468204999999998</c:v>
                </c:pt>
                <c:pt idx="3633">
                  <c:v>41.479844999999997</c:v>
                </c:pt>
                <c:pt idx="3634">
                  <c:v>41.491455000000002</c:v>
                </c:pt>
                <c:pt idx="3635">
                  <c:v>41.503095000000002</c:v>
                </c:pt>
                <c:pt idx="3636">
                  <c:v>41.514715000000002</c:v>
                </c:pt>
                <c:pt idx="3637">
                  <c:v>41.526350000000001</c:v>
                </c:pt>
                <c:pt idx="3638">
                  <c:v>41.537984999999999</c:v>
                </c:pt>
                <c:pt idx="3639">
                  <c:v>41.549644999999998</c:v>
                </c:pt>
                <c:pt idx="3640">
                  <c:v>41.56129</c:v>
                </c:pt>
                <c:pt idx="3641">
                  <c:v>41.572924999999998</c:v>
                </c:pt>
                <c:pt idx="3642">
                  <c:v>41.584575000000001</c:v>
                </c:pt>
                <c:pt idx="3643">
                  <c:v>41.596229999999998</c:v>
                </c:pt>
                <c:pt idx="3644">
                  <c:v>41.607864999999997</c:v>
                </c:pt>
                <c:pt idx="3645">
                  <c:v>41.619509999999998</c:v>
                </c:pt>
                <c:pt idx="3646">
                  <c:v>41.631165000000003</c:v>
                </c:pt>
                <c:pt idx="3647">
                  <c:v>41.642805000000003</c:v>
                </c:pt>
                <c:pt idx="3648">
                  <c:v>41.654434999999999</c:v>
                </c:pt>
                <c:pt idx="3649">
                  <c:v>41.666074999999999</c:v>
                </c:pt>
                <c:pt idx="3650">
                  <c:v>41.677705000000003</c:v>
                </c:pt>
                <c:pt idx="3651">
                  <c:v>41.689255000000003</c:v>
                </c:pt>
                <c:pt idx="3652">
                  <c:v>41.700879999999998</c:v>
                </c:pt>
                <c:pt idx="3653">
                  <c:v>41.712319999999998</c:v>
                </c:pt>
                <c:pt idx="3654">
                  <c:v>41.723959999999998</c:v>
                </c:pt>
                <c:pt idx="3655">
                  <c:v>41.735595000000004</c:v>
                </c:pt>
                <c:pt idx="3656">
                  <c:v>41.746960000000001</c:v>
                </c:pt>
                <c:pt idx="3657">
                  <c:v>41.758589999999998</c:v>
                </c:pt>
                <c:pt idx="3658">
                  <c:v>41.770229999999998</c:v>
                </c:pt>
                <c:pt idx="3659">
                  <c:v>41.781869999999998</c:v>
                </c:pt>
                <c:pt idx="3660">
                  <c:v>41.793520000000001</c:v>
                </c:pt>
                <c:pt idx="3661">
                  <c:v>41.805154999999999</c:v>
                </c:pt>
                <c:pt idx="3662">
                  <c:v>41.816769999999998</c:v>
                </c:pt>
                <c:pt idx="3663">
                  <c:v>41.828384999999997</c:v>
                </c:pt>
                <c:pt idx="3664">
                  <c:v>41.840015000000001</c:v>
                </c:pt>
                <c:pt idx="3665">
                  <c:v>41.851655000000001</c:v>
                </c:pt>
                <c:pt idx="3666">
                  <c:v>41.863275000000002</c:v>
                </c:pt>
                <c:pt idx="3667">
                  <c:v>41.87491</c:v>
                </c:pt>
                <c:pt idx="3668">
                  <c:v>41.886519999999997</c:v>
                </c:pt>
                <c:pt idx="3669">
                  <c:v>41.898159999999997</c:v>
                </c:pt>
                <c:pt idx="3670">
                  <c:v>41.909804999999999</c:v>
                </c:pt>
                <c:pt idx="3671">
                  <c:v>41.921444999999999</c:v>
                </c:pt>
                <c:pt idx="3672">
                  <c:v>41.93309</c:v>
                </c:pt>
                <c:pt idx="3673">
                  <c:v>41.944724999999998</c:v>
                </c:pt>
                <c:pt idx="3674">
                  <c:v>41.956359999999997</c:v>
                </c:pt>
                <c:pt idx="3675">
                  <c:v>41.968000000000004</c:v>
                </c:pt>
                <c:pt idx="3676">
                  <c:v>41.979619999999997</c:v>
                </c:pt>
                <c:pt idx="3677">
                  <c:v>41.991275000000002</c:v>
                </c:pt>
                <c:pt idx="3678">
                  <c:v>42.002924999999998</c:v>
                </c:pt>
                <c:pt idx="3679">
                  <c:v>42.014535000000002</c:v>
                </c:pt>
                <c:pt idx="3680">
                  <c:v>42.026164999999999</c:v>
                </c:pt>
                <c:pt idx="3681">
                  <c:v>42.037514999999999</c:v>
                </c:pt>
                <c:pt idx="3682">
                  <c:v>42.049084999999998</c:v>
                </c:pt>
                <c:pt idx="3683">
                  <c:v>42.060684999999999</c:v>
                </c:pt>
                <c:pt idx="3684">
                  <c:v>42.072330000000001</c:v>
                </c:pt>
                <c:pt idx="3685">
                  <c:v>42.083970000000001</c:v>
                </c:pt>
                <c:pt idx="3686">
                  <c:v>42.095604999999999</c:v>
                </c:pt>
                <c:pt idx="3687">
                  <c:v>42.107235000000003</c:v>
                </c:pt>
                <c:pt idx="3688">
                  <c:v>42.118884999999999</c:v>
                </c:pt>
                <c:pt idx="3689">
                  <c:v>42.129620000000003</c:v>
                </c:pt>
                <c:pt idx="3690">
                  <c:v>42.141264999999997</c:v>
                </c:pt>
                <c:pt idx="3691">
                  <c:v>42.152900000000002</c:v>
                </c:pt>
                <c:pt idx="3692">
                  <c:v>42.164484999999999</c:v>
                </c:pt>
                <c:pt idx="3693">
                  <c:v>42.176139999999997</c:v>
                </c:pt>
                <c:pt idx="3694">
                  <c:v>42.187735000000004</c:v>
                </c:pt>
                <c:pt idx="3695">
                  <c:v>42.199370000000002</c:v>
                </c:pt>
                <c:pt idx="3696">
                  <c:v>42.210994999999997</c:v>
                </c:pt>
                <c:pt idx="3697">
                  <c:v>42.222630000000002</c:v>
                </c:pt>
                <c:pt idx="3698">
                  <c:v>42.234279999999998</c:v>
                </c:pt>
                <c:pt idx="3699">
                  <c:v>42.245925</c:v>
                </c:pt>
                <c:pt idx="3700">
                  <c:v>42.256725000000003</c:v>
                </c:pt>
                <c:pt idx="3701">
                  <c:v>42.268355</c:v>
                </c:pt>
                <c:pt idx="3702">
                  <c:v>42.28</c:v>
                </c:pt>
                <c:pt idx="3703">
                  <c:v>42.291649999999997</c:v>
                </c:pt>
                <c:pt idx="3704">
                  <c:v>42.303310000000003</c:v>
                </c:pt>
                <c:pt idx="3705">
                  <c:v>42.314950000000003</c:v>
                </c:pt>
                <c:pt idx="3706">
                  <c:v>42.326574999999998</c:v>
                </c:pt>
                <c:pt idx="3707">
                  <c:v>42.33822</c:v>
                </c:pt>
                <c:pt idx="3708">
                  <c:v>42.349600000000002</c:v>
                </c:pt>
                <c:pt idx="3709">
                  <c:v>42.361125000000001</c:v>
                </c:pt>
                <c:pt idx="3710">
                  <c:v>42.372725000000003</c:v>
                </c:pt>
                <c:pt idx="3711">
                  <c:v>42.384365000000003</c:v>
                </c:pt>
                <c:pt idx="3712">
                  <c:v>42.39602</c:v>
                </c:pt>
                <c:pt idx="3713">
                  <c:v>42.407604999999997</c:v>
                </c:pt>
                <c:pt idx="3714">
                  <c:v>42.419265000000003</c:v>
                </c:pt>
                <c:pt idx="3715">
                  <c:v>42.430905000000003</c:v>
                </c:pt>
                <c:pt idx="3716">
                  <c:v>42.442534999999999</c:v>
                </c:pt>
                <c:pt idx="3717">
                  <c:v>42.454144999999997</c:v>
                </c:pt>
                <c:pt idx="3718">
                  <c:v>42.465764999999998</c:v>
                </c:pt>
                <c:pt idx="3719">
                  <c:v>42.47739</c:v>
                </c:pt>
                <c:pt idx="3720">
                  <c:v>42.489024999999998</c:v>
                </c:pt>
                <c:pt idx="3721">
                  <c:v>42.500639999999997</c:v>
                </c:pt>
                <c:pt idx="3722">
                  <c:v>42.512160000000002</c:v>
                </c:pt>
                <c:pt idx="3723">
                  <c:v>42.523814999999999</c:v>
                </c:pt>
                <c:pt idx="3724">
                  <c:v>42.535355000000003</c:v>
                </c:pt>
                <c:pt idx="3725">
                  <c:v>42.546975000000003</c:v>
                </c:pt>
                <c:pt idx="3726">
                  <c:v>42.558619999999998</c:v>
                </c:pt>
                <c:pt idx="3727">
                  <c:v>42.570245</c:v>
                </c:pt>
                <c:pt idx="3728">
                  <c:v>42.581240000000001</c:v>
                </c:pt>
                <c:pt idx="3729">
                  <c:v>42.592824999999998</c:v>
                </c:pt>
                <c:pt idx="3730">
                  <c:v>42.604439999999997</c:v>
                </c:pt>
                <c:pt idx="3731">
                  <c:v>42.616075000000002</c:v>
                </c:pt>
                <c:pt idx="3732">
                  <c:v>42.62771</c:v>
                </c:pt>
                <c:pt idx="3733">
                  <c:v>42.639204999999997</c:v>
                </c:pt>
                <c:pt idx="3734">
                  <c:v>42.650849999999998</c:v>
                </c:pt>
                <c:pt idx="3735">
                  <c:v>42.661715000000001</c:v>
                </c:pt>
                <c:pt idx="3736">
                  <c:v>42.673299999999998</c:v>
                </c:pt>
                <c:pt idx="3737">
                  <c:v>42.684919999999998</c:v>
                </c:pt>
                <c:pt idx="3738">
                  <c:v>42.696559999999998</c:v>
                </c:pt>
                <c:pt idx="3739">
                  <c:v>42.708165000000001</c:v>
                </c:pt>
                <c:pt idx="3740">
                  <c:v>42.719805000000001</c:v>
                </c:pt>
                <c:pt idx="3741">
                  <c:v>42.731445000000001</c:v>
                </c:pt>
                <c:pt idx="3742">
                  <c:v>42.743079999999999</c:v>
                </c:pt>
                <c:pt idx="3743">
                  <c:v>42.754665000000003</c:v>
                </c:pt>
                <c:pt idx="3744">
                  <c:v>42.766330000000004</c:v>
                </c:pt>
                <c:pt idx="3745">
                  <c:v>42.777945000000003</c:v>
                </c:pt>
                <c:pt idx="3746">
                  <c:v>42.789589999999997</c:v>
                </c:pt>
                <c:pt idx="3747">
                  <c:v>42.801220000000001</c:v>
                </c:pt>
                <c:pt idx="3748">
                  <c:v>42.812860000000001</c:v>
                </c:pt>
                <c:pt idx="3749">
                  <c:v>42.824514999999998</c:v>
                </c:pt>
                <c:pt idx="3750">
                  <c:v>42.835455000000003</c:v>
                </c:pt>
                <c:pt idx="3751">
                  <c:v>42.847104999999999</c:v>
                </c:pt>
                <c:pt idx="3752">
                  <c:v>42.858759999999997</c:v>
                </c:pt>
                <c:pt idx="3753">
                  <c:v>42.870375000000003</c:v>
                </c:pt>
                <c:pt idx="3754">
                  <c:v>42.882019999999997</c:v>
                </c:pt>
                <c:pt idx="3755">
                  <c:v>42.893655000000003</c:v>
                </c:pt>
                <c:pt idx="3756">
                  <c:v>42.905299999999997</c:v>
                </c:pt>
                <c:pt idx="3757">
                  <c:v>42.916939999999997</c:v>
                </c:pt>
                <c:pt idx="3758">
                  <c:v>42.928584999999998</c:v>
                </c:pt>
                <c:pt idx="3759">
                  <c:v>42.940255000000001</c:v>
                </c:pt>
                <c:pt idx="3760">
                  <c:v>42.951904999999996</c:v>
                </c:pt>
                <c:pt idx="3761">
                  <c:v>42.9634</c:v>
                </c:pt>
                <c:pt idx="3762">
                  <c:v>42.975025000000002</c:v>
                </c:pt>
                <c:pt idx="3763">
                  <c:v>42.986620000000002</c:v>
                </c:pt>
                <c:pt idx="3764">
                  <c:v>42.998240000000003</c:v>
                </c:pt>
                <c:pt idx="3765">
                  <c:v>43.009799999999998</c:v>
                </c:pt>
                <c:pt idx="3766">
                  <c:v>43.021410000000003</c:v>
                </c:pt>
                <c:pt idx="3767">
                  <c:v>43.032854999999998</c:v>
                </c:pt>
                <c:pt idx="3768">
                  <c:v>43.044469999999997</c:v>
                </c:pt>
                <c:pt idx="3769">
                  <c:v>43.05612</c:v>
                </c:pt>
                <c:pt idx="3770">
                  <c:v>43.067675000000001</c:v>
                </c:pt>
                <c:pt idx="3771">
                  <c:v>43.078670000000002</c:v>
                </c:pt>
                <c:pt idx="3772">
                  <c:v>43.090325</c:v>
                </c:pt>
                <c:pt idx="3773">
                  <c:v>43.101984999999999</c:v>
                </c:pt>
                <c:pt idx="3774">
                  <c:v>43.113520000000001</c:v>
                </c:pt>
                <c:pt idx="3775">
                  <c:v>43.125140000000002</c:v>
                </c:pt>
                <c:pt idx="3776">
                  <c:v>43.136760000000002</c:v>
                </c:pt>
                <c:pt idx="3777">
                  <c:v>43.148384999999998</c:v>
                </c:pt>
                <c:pt idx="3778">
                  <c:v>43.160015000000001</c:v>
                </c:pt>
                <c:pt idx="3779">
                  <c:v>43.171660000000003</c:v>
                </c:pt>
                <c:pt idx="3780">
                  <c:v>43.183304999999997</c:v>
                </c:pt>
                <c:pt idx="3781">
                  <c:v>43.194955</c:v>
                </c:pt>
                <c:pt idx="3782">
                  <c:v>43.206595</c:v>
                </c:pt>
                <c:pt idx="3783">
                  <c:v>43.218240000000002</c:v>
                </c:pt>
                <c:pt idx="3784">
                  <c:v>43.229875</c:v>
                </c:pt>
                <c:pt idx="3785">
                  <c:v>43.241455000000002</c:v>
                </c:pt>
                <c:pt idx="3786">
                  <c:v>43.253100000000003</c:v>
                </c:pt>
                <c:pt idx="3787">
                  <c:v>43.264764999999997</c:v>
                </c:pt>
                <c:pt idx="3788">
                  <c:v>43.276429999999998</c:v>
                </c:pt>
                <c:pt idx="3789">
                  <c:v>43.287995000000002</c:v>
                </c:pt>
                <c:pt idx="3790">
                  <c:v>43.299605</c:v>
                </c:pt>
                <c:pt idx="3791">
                  <c:v>43.311064999999999</c:v>
                </c:pt>
                <c:pt idx="3792">
                  <c:v>43.322650000000003</c:v>
                </c:pt>
                <c:pt idx="3793">
                  <c:v>43.334285000000001</c:v>
                </c:pt>
                <c:pt idx="3794">
                  <c:v>43.345514999999999</c:v>
                </c:pt>
                <c:pt idx="3795">
                  <c:v>43.357140000000001</c:v>
                </c:pt>
                <c:pt idx="3796">
                  <c:v>43.368850000000002</c:v>
                </c:pt>
                <c:pt idx="3797">
                  <c:v>43.380474999999997</c:v>
                </c:pt>
                <c:pt idx="3798">
                  <c:v>43.392045000000003</c:v>
                </c:pt>
                <c:pt idx="3799">
                  <c:v>43.403574999999996</c:v>
                </c:pt>
                <c:pt idx="3800">
                  <c:v>43.415210000000002</c:v>
                </c:pt>
                <c:pt idx="3801">
                  <c:v>43.426825000000001</c:v>
                </c:pt>
                <c:pt idx="3802">
                  <c:v>43.438420000000001</c:v>
                </c:pt>
                <c:pt idx="3803">
                  <c:v>43.450020000000002</c:v>
                </c:pt>
                <c:pt idx="3804">
                  <c:v>43.461655</c:v>
                </c:pt>
                <c:pt idx="3805">
                  <c:v>43.473295</c:v>
                </c:pt>
                <c:pt idx="3806">
                  <c:v>43.484895000000002</c:v>
                </c:pt>
                <c:pt idx="3807">
                  <c:v>43.496515000000002</c:v>
                </c:pt>
                <c:pt idx="3808">
                  <c:v>43.508085000000001</c:v>
                </c:pt>
                <c:pt idx="3809">
                  <c:v>43.519725000000001</c:v>
                </c:pt>
                <c:pt idx="3810">
                  <c:v>43.531359999999999</c:v>
                </c:pt>
                <c:pt idx="3811">
                  <c:v>43.543014999999997</c:v>
                </c:pt>
                <c:pt idx="3812">
                  <c:v>43.554195</c:v>
                </c:pt>
                <c:pt idx="3813">
                  <c:v>43.56579</c:v>
                </c:pt>
                <c:pt idx="3814">
                  <c:v>43.577235000000002</c:v>
                </c:pt>
                <c:pt idx="3815">
                  <c:v>43.588889999999999</c:v>
                </c:pt>
                <c:pt idx="3816">
                  <c:v>43.600540000000002</c:v>
                </c:pt>
                <c:pt idx="3817">
                  <c:v>43.612110000000001</c:v>
                </c:pt>
                <c:pt idx="3818">
                  <c:v>43.623755000000003</c:v>
                </c:pt>
                <c:pt idx="3819">
                  <c:v>43.635390000000001</c:v>
                </c:pt>
                <c:pt idx="3820">
                  <c:v>43.647010000000002</c:v>
                </c:pt>
                <c:pt idx="3821">
                  <c:v>43.658664999999999</c:v>
                </c:pt>
                <c:pt idx="3822">
                  <c:v>43.670299999999997</c:v>
                </c:pt>
                <c:pt idx="3823">
                  <c:v>43.681955000000002</c:v>
                </c:pt>
                <c:pt idx="3824">
                  <c:v>43.693595000000002</c:v>
                </c:pt>
                <c:pt idx="3825">
                  <c:v>43.705215000000003</c:v>
                </c:pt>
                <c:pt idx="3826">
                  <c:v>43.716835000000003</c:v>
                </c:pt>
                <c:pt idx="3827">
                  <c:v>43.728364999999997</c:v>
                </c:pt>
                <c:pt idx="3828">
                  <c:v>43.740015</c:v>
                </c:pt>
                <c:pt idx="3829">
                  <c:v>43.751660000000001</c:v>
                </c:pt>
                <c:pt idx="3830">
                  <c:v>43.763269999999999</c:v>
                </c:pt>
                <c:pt idx="3831">
                  <c:v>43.774735</c:v>
                </c:pt>
                <c:pt idx="3832">
                  <c:v>43.786344999999997</c:v>
                </c:pt>
                <c:pt idx="3833">
                  <c:v>43.797960000000003</c:v>
                </c:pt>
                <c:pt idx="3834">
                  <c:v>43.809579999999997</c:v>
                </c:pt>
                <c:pt idx="3835">
                  <c:v>43.821195000000003</c:v>
                </c:pt>
                <c:pt idx="3836">
                  <c:v>43.832830000000001</c:v>
                </c:pt>
                <c:pt idx="3837">
                  <c:v>43.8444</c:v>
                </c:pt>
                <c:pt idx="3838">
                  <c:v>43.855995</c:v>
                </c:pt>
                <c:pt idx="3839">
                  <c:v>43.867075</c:v>
                </c:pt>
                <c:pt idx="3840">
                  <c:v>43.878689999999999</c:v>
                </c:pt>
                <c:pt idx="3841">
                  <c:v>43.890304999999998</c:v>
                </c:pt>
                <c:pt idx="3842">
                  <c:v>43.901899999999998</c:v>
                </c:pt>
                <c:pt idx="3843">
                  <c:v>43.913530000000002</c:v>
                </c:pt>
                <c:pt idx="3844">
                  <c:v>43.925130000000003</c:v>
                </c:pt>
                <c:pt idx="3845">
                  <c:v>43.936770000000003</c:v>
                </c:pt>
                <c:pt idx="3846">
                  <c:v>43.948390000000003</c:v>
                </c:pt>
                <c:pt idx="3847">
                  <c:v>43.96</c:v>
                </c:pt>
                <c:pt idx="3848">
                  <c:v>43.971634999999999</c:v>
                </c:pt>
                <c:pt idx="3849">
                  <c:v>43.983240000000002</c:v>
                </c:pt>
                <c:pt idx="3850">
                  <c:v>43.994869999999999</c:v>
                </c:pt>
                <c:pt idx="3851">
                  <c:v>44.006444999999999</c:v>
                </c:pt>
                <c:pt idx="3852">
                  <c:v>44.018084999999999</c:v>
                </c:pt>
                <c:pt idx="3853">
                  <c:v>44.029724999999999</c:v>
                </c:pt>
                <c:pt idx="3854">
                  <c:v>44.041355000000003</c:v>
                </c:pt>
                <c:pt idx="3855">
                  <c:v>44.052894999999999</c:v>
                </c:pt>
                <c:pt idx="3856">
                  <c:v>44.064565000000002</c:v>
                </c:pt>
                <c:pt idx="3857">
                  <c:v>44.076180000000001</c:v>
                </c:pt>
                <c:pt idx="3858">
                  <c:v>44.087809999999998</c:v>
                </c:pt>
                <c:pt idx="3859">
                  <c:v>44.099420000000002</c:v>
                </c:pt>
                <c:pt idx="3860">
                  <c:v>44.111024999999998</c:v>
                </c:pt>
                <c:pt idx="3861">
                  <c:v>44.122664999999998</c:v>
                </c:pt>
                <c:pt idx="3862">
                  <c:v>44.134250000000002</c:v>
                </c:pt>
                <c:pt idx="3863">
                  <c:v>44.145885</c:v>
                </c:pt>
                <c:pt idx="3864">
                  <c:v>44.157499999999999</c:v>
                </c:pt>
                <c:pt idx="3865">
                  <c:v>44.168835000000001</c:v>
                </c:pt>
                <c:pt idx="3866">
                  <c:v>44.18047</c:v>
                </c:pt>
                <c:pt idx="3867">
                  <c:v>44.192079999999997</c:v>
                </c:pt>
                <c:pt idx="3868">
                  <c:v>44.203589999999998</c:v>
                </c:pt>
                <c:pt idx="3869">
                  <c:v>44.215179999999997</c:v>
                </c:pt>
                <c:pt idx="3870">
                  <c:v>44.226824999999998</c:v>
                </c:pt>
                <c:pt idx="3871">
                  <c:v>44.238460000000003</c:v>
                </c:pt>
                <c:pt idx="3872">
                  <c:v>44.25009</c:v>
                </c:pt>
                <c:pt idx="3873">
                  <c:v>44.261719999999997</c:v>
                </c:pt>
                <c:pt idx="3874">
                  <c:v>44.273384999999998</c:v>
                </c:pt>
                <c:pt idx="3875">
                  <c:v>44.284999999999997</c:v>
                </c:pt>
                <c:pt idx="3876">
                  <c:v>44.296605</c:v>
                </c:pt>
                <c:pt idx="3877">
                  <c:v>44.308230000000002</c:v>
                </c:pt>
                <c:pt idx="3878">
                  <c:v>44.319865</c:v>
                </c:pt>
                <c:pt idx="3879">
                  <c:v>44.331344999999999</c:v>
                </c:pt>
                <c:pt idx="3880">
                  <c:v>44.342995000000002</c:v>
                </c:pt>
                <c:pt idx="3881">
                  <c:v>44.354624999999999</c:v>
                </c:pt>
                <c:pt idx="3882">
                  <c:v>44.366255000000002</c:v>
                </c:pt>
                <c:pt idx="3883">
                  <c:v>44.377865</c:v>
                </c:pt>
                <c:pt idx="3884">
                  <c:v>44.389494999999997</c:v>
                </c:pt>
                <c:pt idx="3885">
                  <c:v>44.400750000000002</c:v>
                </c:pt>
                <c:pt idx="3886">
                  <c:v>44.412374999999997</c:v>
                </c:pt>
                <c:pt idx="3887">
                  <c:v>44.424014999999997</c:v>
                </c:pt>
                <c:pt idx="3888">
                  <c:v>44.43562</c:v>
                </c:pt>
                <c:pt idx="3889">
                  <c:v>44.447265000000002</c:v>
                </c:pt>
                <c:pt idx="3890">
                  <c:v>44.458894999999998</c:v>
                </c:pt>
                <c:pt idx="3891">
                  <c:v>44.47054</c:v>
                </c:pt>
                <c:pt idx="3892">
                  <c:v>44.482170000000004</c:v>
                </c:pt>
                <c:pt idx="3893">
                  <c:v>44.493839999999999</c:v>
                </c:pt>
                <c:pt idx="3894">
                  <c:v>44.505465000000001</c:v>
                </c:pt>
                <c:pt idx="3895">
                  <c:v>44.517110000000002</c:v>
                </c:pt>
                <c:pt idx="3896">
                  <c:v>44.528489999999998</c:v>
                </c:pt>
                <c:pt idx="3897">
                  <c:v>44.540115</c:v>
                </c:pt>
                <c:pt idx="3898">
                  <c:v>44.551740000000002</c:v>
                </c:pt>
                <c:pt idx="3899">
                  <c:v>44.563270000000003</c:v>
                </c:pt>
                <c:pt idx="3900">
                  <c:v>44.574885000000002</c:v>
                </c:pt>
                <c:pt idx="3901">
                  <c:v>44.586525000000002</c:v>
                </c:pt>
                <c:pt idx="3902">
                  <c:v>44.597969999999997</c:v>
                </c:pt>
                <c:pt idx="3903">
                  <c:v>44.609594999999999</c:v>
                </c:pt>
                <c:pt idx="3904">
                  <c:v>44.621209999999998</c:v>
                </c:pt>
                <c:pt idx="3905">
                  <c:v>44.632795000000002</c:v>
                </c:pt>
                <c:pt idx="3906">
                  <c:v>44.644415000000002</c:v>
                </c:pt>
                <c:pt idx="3907">
                  <c:v>44.656055000000002</c:v>
                </c:pt>
                <c:pt idx="3908">
                  <c:v>44.667569999999998</c:v>
                </c:pt>
                <c:pt idx="3909">
                  <c:v>44.679144999999998</c:v>
                </c:pt>
                <c:pt idx="3910">
                  <c:v>44.690745</c:v>
                </c:pt>
                <c:pt idx="3911">
                  <c:v>44.702354999999997</c:v>
                </c:pt>
                <c:pt idx="3912">
                  <c:v>44.713965000000002</c:v>
                </c:pt>
                <c:pt idx="3913">
                  <c:v>44.725619999999999</c:v>
                </c:pt>
                <c:pt idx="3914">
                  <c:v>44.73724</c:v>
                </c:pt>
                <c:pt idx="3915">
                  <c:v>44.748865000000002</c:v>
                </c:pt>
                <c:pt idx="3916">
                  <c:v>44.760114999999999</c:v>
                </c:pt>
                <c:pt idx="3917">
                  <c:v>44.771749999999997</c:v>
                </c:pt>
                <c:pt idx="3918">
                  <c:v>44.783405000000002</c:v>
                </c:pt>
                <c:pt idx="3919">
                  <c:v>44.795025000000003</c:v>
                </c:pt>
                <c:pt idx="3920">
                  <c:v>44.805860000000003</c:v>
                </c:pt>
                <c:pt idx="3921">
                  <c:v>44.817495000000001</c:v>
                </c:pt>
                <c:pt idx="3922">
                  <c:v>44.829140000000002</c:v>
                </c:pt>
                <c:pt idx="3923">
                  <c:v>44.840755000000001</c:v>
                </c:pt>
                <c:pt idx="3924">
                  <c:v>44.852404999999997</c:v>
                </c:pt>
                <c:pt idx="3925">
                  <c:v>44.864055</c:v>
                </c:pt>
                <c:pt idx="3926">
                  <c:v>44.875149999999998</c:v>
                </c:pt>
                <c:pt idx="3927">
                  <c:v>44.886794999999999</c:v>
                </c:pt>
                <c:pt idx="3928">
                  <c:v>44.898429999999998</c:v>
                </c:pt>
                <c:pt idx="3929">
                  <c:v>44.910080000000001</c:v>
                </c:pt>
                <c:pt idx="3930">
                  <c:v>44.921695</c:v>
                </c:pt>
                <c:pt idx="3931">
                  <c:v>44.933335</c:v>
                </c:pt>
                <c:pt idx="3932">
                  <c:v>44.944960000000002</c:v>
                </c:pt>
                <c:pt idx="3933">
                  <c:v>44.956600000000002</c:v>
                </c:pt>
                <c:pt idx="3934">
                  <c:v>44.968235</c:v>
                </c:pt>
                <c:pt idx="3935">
                  <c:v>44.979840000000003</c:v>
                </c:pt>
                <c:pt idx="3936">
                  <c:v>44.99147</c:v>
                </c:pt>
                <c:pt idx="3937">
                  <c:v>45.003124999999997</c:v>
                </c:pt>
                <c:pt idx="3938">
                  <c:v>45.014654999999998</c:v>
                </c:pt>
                <c:pt idx="3939">
                  <c:v>45.026254999999999</c:v>
                </c:pt>
                <c:pt idx="3940">
                  <c:v>45.037885000000003</c:v>
                </c:pt>
                <c:pt idx="3941">
                  <c:v>45.049509999999998</c:v>
                </c:pt>
                <c:pt idx="3942">
                  <c:v>45.06109</c:v>
                </c:pt>
                <c:pt idx="3943">
                  <c:v>45.072719999999997</c:v>
                </c:pt>
                <c:pt idx="3944">
                  <c:v>45.084335000000003</c:v>
                </c:pt>
                <c:pt idx="3945">
                  <c:v>45.095954999999996</c:v>
                </c:pt>
                <c:pt idx="3946">
                  <c:v>45.107590000000002</c:v>
                </c:pt>
                <c:pt idx="3947">
                  <c:v>45.119214999999997</c:v>
                </c:pt>
                <c:pt idx="3948">
                  <c:v>45.130495000000003</c:v>
                </c:pt>
                <c:pt idx="3949">
                  <c:v>45.142094999999998</c:v>
                </c:pt>
                <c:pt idx="3950">
                  <c:v>45.153700000000001</c:v>
                </c:pt>
                <c:pt idx="3951">
                  <c:v>45.165349999999997</c:v>
                </c:pt>
                <c:pt idx="3952">
                  <c:v>45.176955</c:v>
                </c:pt>
                <c:pt idx="3953">
                  <c:v>45.188585000000003</c:v>
                </c:pt>
                <c:pt idx="3954">
                  <c:v>45.200204999999997</c:v>
                </c:pt>
                <c:pt idx="3955">
                  <c:v>45.211824999999997</c:v>
                </c:pt>
                <c:pt idx="3956">
                  <c:v>45.223480000000002</c:v>
                </c:pt>
                <c:pt idx="3957">
                  <c:v>45.235100000000003</c:v>
                </c:pt>
                <c:pt idx="3958">
                  <c:v>45.246650000000002</c:v>
                </c:pt>
                <c:pt idx="3959">
                  <c:v>45.258315000000003</c:v>
                </c:pt>
                <c:pt idx="3960">
                  <c:v>45.269345000000001</c:v>
                </c:pt>
                <c:pt idx="3961">
                  <c:v>45.280659999999997</c:v>
                </c:pt>
                <c:pt idx="3962">
                  <c:v>45.292279999999998</c:v>
                </c:pt>
                <c:pt idx="3963">
                  <c:v>45.303400000000003</c:v>
                </c:pt>
                <c:pt idx="3964">
                  <c:v>45.314990000000002</c:v>
                </c:pt>
                <c:pt idx="3965">
                  <c:v>45.326545000000003</c:v>
                </c:pt>
                <c:pt idx="3966">
                  <c:v>45.338175</c:v>
                </c:pt>
                <c:pt idx="3967">
                  <c:v>45.349815</c:v>
                </c:pt>
                <c:pt idx="3968">
                  <c:v>45.361445000000003</c:v>
                </c:pt>
                <c:pt idx="3969">
                  <c:v>45.373080000000002</c:v>
                </c:pt>
                <c:pt idx="3970">
                  <c:v>45.384709999999998</c:v>
                </c:pt>
                <c:pt idx="3971">
                  <c:v>45.396299999999997</c:v>
                </c:pt>
                <c:pt idx="3972">
                  <c:v>45.407960000000003</c:v>
                </c:pt>
                <c:pt idx="3973">
                  <c:v>45.419615</c:v>
                </c:pt>
                <c:pt idx="3974">
                  <c:v>45.431244999999997</c:v>
                </c:pt>
                <c:pt idx="3975">
                  <c:v>45.442844999999998</c:v>
                </c:pt>
                <c:pt idx="3976">
                  <c:v>45.454479999999997</c:v>
                </c:pt>
                <c:pt idx="3977">
                  <c:v>45.466115000000002</c:v>
                </c:pt>
                <c:pt idx="3978">
                  <c:v>45.477685000000001</c:v>
                </c:pt>
                <c:pt idx="3979">
                  <c:v>45.479295</c:v>
                </c:pt>
                <c:pt idx="3980">
                  <c:v>45.489505000000001</c:v>
                </c:pt>
                <c:pt idx="3981">
                  <c:v>45.501134999999998</c:v>
                </c:pt>
                <c:pt idx="3982">
                  <c:v>45.512425</c:v>
                </c:pt>
                <c:pt idx="3983">
                  <c:v>45.524054999999997</c:v>
                </c:pt>
                <c:pt idx="3984">
                  <c:v>45.535670000000003</c:v>
                </c:pt>
                <c:pt idx="3985">
                  <c:v>45.547294999999998</c:v>
                </c:pt>
                <c:pt idx="3986">
                  <c:v>45.55894</c:v>
                </c:pt>
                <c:pt idx="3987">
                  <c:v>45.570599999999999</c:v>
                </c:pt>
                <c:pt idx="3988">
                  <c:v>45.582259999999998</c:v>
                </c:pt>
                <c:pt idx="3989">
                  <c:v>45.593874999999997</c:v>
                </c:pt>
                <c:pt idx="3990">
                  <c:v>45.605525</c:v>
                </c:pt>
                <c:pt idx="3991">
                  <c:v>45.617184999999999</c:v>
                </c:pt>
                <c:pt idx="3992">
                  <c:v>45.628489999999999</c:v>
                </c:pt>
                <c:pt idx="3993">
                  <c:v>45.639944999999997</c:v>
                </c:pt>
                <c:pt idx="3994">
                  <c:v>45.651535000000003</c:v>
                </c:pt>
                <c:pt idx="3995">
                  <c:v>45.663175000000003</c:v>
                </c:pt>
                <c:pt idx="3996">
                  <c:v>45.674734999999998</c:v>
                </c:pt>
                <c:pt idx="3997">
                  <c:v>45.686259999999997</c:v>
                </c:pt>
                <c:pt idx="3998">
                  <c:v>45.697899999999997</c:v>
                </c:pt>
                <c:pt idx="3999">
                  <c:v>45.709530000000001</c:v>
                </c:pt>
                <c:pt idx="4000">
                  <c:v>45.721150000000002</c:v>
                </c:pt>
                <c:pt idx="4001">
                  <c:v>45.732774999999997</c:v>
                </c:pt>
                <c:pt idx="4002">
                  <c:v>45.744365000000002</c:v>
                </c:pt>
                <c:pt idx="4003">
                  <c:v>45.755994999999999</c:v>
                </c:pt>
                <c:pt idx="4004">
                  <c:v>45.767575000000001</c:v>
                </c:pt>
                <c:pt idx="4005">
                  <c:v>45.779175000000002</c:v>
                </c:pt>
                <c:pt idx="4006">
                  <c:v>45.790795000000003</c:v>
                </c:pt>
                <c:pt idx="4007">
                  <c:v>45.802095000000001</c:v>
                </c:pt>
                <c:pt idx="4008">
                  <c:v>45.813735000000001</c:v>
                </c:pt>
                <c:pt idx="4009">
                  <c:v>45.825364999999998</c:v>
                </c:pt>
                <c:pt idx="4010">
                  <c:v>45.837004999999998</c:v>
                </c:pt>
                <c:pt idx="4011">
                  <c:v>45.84863</c:v>
                </c:pt>
                <c:pt idx="4012">
                  <c:v>45.86027</c:v>
                </c:pt>
                <c:pt idx="4013">
                  <c:v>45.871904999999998</c:v>
                </c:pt>
                <c:pt idx="4014">
                  <c:v>45.883535000000002</c:v>
                </c:pt>
                <c:pt idx="4015">
                  <c:v>45.894525000000002</c:v>
                </c:pt>
                <c:pt idx="4016">
                  <c:v>45.906145000000002</c:v>
                </c:pt>
                <c:pt idx="4017">
                  <c:v>45.917744999999996</c:v>
                </c:pt>
                <c:pt idx="4018">
                  <c:v>45.929360000000003</c:v>
                </c:pt>
                <c:pt idx="4019">
                  <c:v>45.940980000000003</c:v>
                </c:pt>
                <c:pt idx="4020">
                  <c:v>45.952640000000002</c:v>
                </c:pt>
                <c:pt idx="4021">
                  <c:v>45.964194999999997</c:v>
                </c:pt>
                <c:pt idx="4022">
                  <c:v>45.975515000000001</c:v>
                </c:pt>
                <c:pt idx="4023">
                  <c:v>45.987164999999997</c:v>
                </c:pt>
                <c:pt idx="4024">
                  <c:v>45.998635</c:v>
                </c:pt>
                <c:pt idx="4025">
                  <c:v>46.010269999999998</c:v>
                </c:pt>
                <c:pt idx="4026">
                  <c:v>46.02187</c:v>
                </c:pt>
                <c:pt idx="4027">
                  <c:v>46.033479999999997</c:v>
                </c:pt>
                <c:pt idx="4028">
                  <c:v>46.045124999999999</c:v>
                </c:pt>
                <c:pt idx="4029">
                  <c:v>46.056615000000001</c:v>
                </c:pt>
                <c:pt idx="4030">
                  <c:v>46.068240000000003</c:v>
                </c:pt>
                <c:pt idx="4031">
                  <c:v>46.079745000000003</c:v>
                </c:pt>
                <c:pt idx="4032">
                  <c:v>46.088315000000001</c:v>
                </c:pt>
                <c:pt idx="4033">
                  <c:v>46.099905</c:v>
                </c:pt>
                <c:pt idx="4034">
                  <c:v>46.111535000000003</c:v>
                </c:pt>
                <c:pt idx="4035">
                  <c:v>46.122889999999998</c:v>
                </c:pt>
                <c:pt idx="4036">
                  <c:v>46.134495000000001</c:v>
                </c:pt>
                <c:pt idx="4037">
                  <c:v>46.146124999999998</c:v>
                </c:pt>
                <c:pt idx="4038">
                  <c:v>46.157755000000002</c:v>
                </c:pt>
                <c:pt idx="4039">
                  <c:v>46.166345</c:v>
                </c:pt>
                <c:pt idx="4040">
                  <c:v>46.177379999999999</c:v>
                </c:pt>
                <c:pt idx="4041">
                  <c:v>46.188969999999998</c:v>
                </c:pt>
                <c:pt idx="4042">
                  <c:v>46.200415</c:v>
                </c:pt>
                <c:pt idx="4043">
                  <c:v>46.212060000000001</c:v>
                </c:pt>
                <c:pt idx="4044">
                  <c:v>46.223700000000001</c:v>
                </c:pt>
                <c:pt idx="4045">
                  <c:v>46.235275000000001</c:v>
                </c:pt>
                <c:pt idx="4046">
                  <c:v>46.246895000000002</c:v>
                </c:pt>
                <c:pt idx="4047">
                  <c:v>46.258535000000002</c:v>
                </c:pt>
                <c:pt idx="4048">
                  <c:v>46.270015000000001</c:v>
                </c:pt>
                <c:pt idx="4049">
                  <c:v>46.281660000000002</c:v>
                </c:pt>
                <c:pt idx="4050">
                  <c:v>46.293295000000001</c:v>
                </c:pt>
                <c:pt idx="4051">
                  <c:v>46.304955</c:v>
                </c:pt>
                <c:pt idx="4052">
                  <c:v>46.316585000000003</c:v>
                </c:pt>
                <c:pt idx="4053">
                  <c:v>46.328220000000002</c:v>
                </c:pt>
                <c:pt idx="4054">
                  <c:v>46.339860000000002</c:v>
                </c:pt>
                <c:pt idx="4055">
                  <c:v>46.351430000000001</c:v>
                </c:pt>
                <c:pt idx="4056">
                  <c:v>46.363084999999998</c:v>
                </c:pt>
                <c:pt idx="4057">
                  <c:v>46.374625000000002</c:v>
                </c:pt>
                <c:pt idx="4058">
                  <c:v>46.386279999999999</c:v>
                </c:pt>
                <c:pt idx="4059">
                  <c:v>46.3979</c:v>
                </c:pt>
                <c:pt idx="4060">
                  <c:v>46.409170000000003</c:v>
                </c:pt>
                <c:pt idx="4061">
                  <c:v>46.420830000000002</c:v>
                </c:pt>
                <c:pt idx="4062">
                  <c:v>46.432454999999997</c:v>
                </c:pt>
                <c:pt idx="4063">
                  <c:v>46.444105</c:v>
                </c:pt>
                <c:pt idx="4064">
                  <c:v>46.455739999999999</c:v>
                </c:pt>
                <c:pt idx="4065">
                  <c:v>46.467359999999999</c:v>
                </c:pt>
                <c:pt idx="4066">
                  <c:v>46.478985000000002</c:v>
                </c:pt>
                <c:pt idx="4067">
                  <c:v>46.49062</c:v>
                </c:pt>
                <c:pt idx="4068">
                  <c:v>46.50226</c:v>
                </c:pt>
                <c:pt idx="4069">
                  <c:v>46.513804999999998</c:v>
                </c:pt>
                <c:pt idx="4070">
                  <c:v>46.525419999999997</c:v>
                </c:pt>
                <c:pt idx="4071">
                  <c:v>46.536810000000003</c:v>
                </c:pt>
                <c:pt idx="4072">
                  <c:v>46.548430000000003</c:v>
                </c:pt>
                <c:pt idx="4073">
                  <c:v>46.560049999999997</c:v>
                </c:pt>
                <c:pt idx="4074">
                  <c:v>46.571680000000001</c:v>
                </c:pt>
                <c:pt idx="4075">
                  <c:v>46.582765000000002</c:v>
                </c:pt>
                <c:pt idx="4076">
                  <c:v>46.594385000000003</c:v>
                </c:pt>
                <c:pt idx="4077">
                  <c:v>46.606014999999999</c:v>
                </c:pt>
                <c:pt idx="4078">
                  <c:v>46.617654999999999</c:v>
                </c:pt>
                <c:pt idx="4079">
                  <c:v>46.629264999999997</c:v>
                </c:pt>
                <c:pt idx="4080">
                  <c:v>46.640875000000001</c:v>
                </c:pt>
                <c:pt idx="4081">
                  <c:v>46.652535</c:v>
                </c:pt>
                <c:pt idx="4082">
                  <c:v>46.664169999999999</c:v>
                </c:pt>
                <c:pt idx="4083">
                  <c:v>46.675804999999997</c:v>
                </c:pt>
                <c:pt idx="4084">
                  <c:v>46.687289999999997</c:v>
                </c:pt>
                <c:pt idx="4085">
                  <c:v>46.698920000000001</c:v>
                </c:pt>
                <c:pt idx="4086">
                  <c:v>46.710439999999998</c:v>
                </c:pt>
                <c:pt idx="4087">
                  <c:v>46.722045000000001</c:v>
                </c:pt>
                <c:pt idx="4088">
                  <c:v>46.733645000000003</c:v>
                </c:pt>
                <c:pt idx="4089">
                  <c:v>46.745274999999999</c:v>
                </c:pt>
                <c:pt idx="4090">
                  <c:v>46.756909999999998</c:v>
                </c:pt>
                <c:pt idx="4091">
                  <c:v>46.768560000000001</c:v>
                </c:pt>
                <c:pt idx="4092">
                  <c:v>46.779649999999997</c:v>
                </c:pt>
                <c:pt idx="4093">
                  <c:v>46.791285000000002</c:v>
                </c:pt>
                <c:pt idx="4094">
                  <c:v>46.80292</c:v>
                </c:pt>
                <c:pt idx="4095">
                  <c:v>46.81456</c:v>
                </c:pt>
                <c:pt idx="4096">
                  <c:v>46.826189999999997</c:v>
                </c:pt>
                <c:pt idx="4097">
                  <c:v>46.837744999999998</c:v>
                </c:pt>
                <c:pt idx="4098">
                  <c:v>46.849254999999999</c:v>
                </c:pt>
                <c:pt idx="4099">
                  <c:v>46.860864999999997</c:v>
                </c:pt>
                <c:pt idx="4100">
                  <c:v>46.872500000000002</c:v>
                </c:pt>
                <c:pt idx="4101">
                  <c:v>46.884135000000001</c:v>
                </c:pt>
                <c:pt idx="4102">
                  <c:v>46.895775</c:v>
                </c:pt>
                <c:pt idx="4103">
                  <c:v>46.907425000000003</c:v>
                </c:pt>
                <c:pt idx="4104">
                  <c:v>46.918875</c:v>
                </c:pt>
                <c:pt idx="4105">
                  <c:v>46.930525000000003</c:v>
                </c:pt>
                <c:pt idx="4106">
                  <c:v>46.942155</c:v>
                </c:pt>
                <c:pt idx="4107">
                  <c:v>46.947465000000001</c:v>
                </c:pt>
                <c:pt idx="4108">
                  <c:v>46.958730000000003</c:v>
                </c:pt>
                <c:pt idx="4109">
                  <c:v>46.958979999999997</c:v>
                </c:pt>
                <c:pt idx="4110">
                  <c:v>46.963634999999996</c:v>
                </c:pt>
                <c:pt idx="4111">
                  <c:v>46.963884999999998</c:v>
                </c:pt>
                <c:pt idx="4112">
                  <c:v>46.973399999999998</c:v>
                </c:pt>
                <c:pt idx="4113">
                  <c:v>46.985030000000002</c:v>
                </c:pt>
                <c:pt idx="4114">
                  <c:v>46.988914999999999</c:v>
                </c:pt>
                <c:pt idx="4115">
                  <c:v>46.989184999999999</c:v>
                </c:pt>
                <c:pt idx="4116">
                  <c:v>46.993749999999999</c:v>
                </c:pt>
                <c:pt idx="4117">
                  <c:v>46.994010000000003</c:v>
                </c:pt>
                <c:pt idx="4118">
                  <c:v>47.001800000000003</c:v>
                </c:pt>
                <c:pt idx="4119">
                  <c:v>47.008519999999997</c:v>
                </c:pt>
                <c:pt idx="4120">
                  <c:v>47.008769999999998</c:v>
                </c:pt>
                <c:pt idx="4121">
                  <c:v>47.013480000000001</c:v>
                </c:pt>
                <c:pt idx="4122">
                  <c:v>47.013759999999998</c:v>
                </c:pt>
                <c:pt idx="4123">
                  <c:v>47.025289999999998</c:v>
                </c:pt>
                <c:pt idx="4124">
                  <c:v>47.036810000000003</c:v>
                </c:pt>
                <c:pt idx="4125">
                  <c:v>47.038800000000002</c:v>
                </c:pt>
                <c:pt idx="4126">
                  <c:v>47.03904</c:v>
                </c:pt>
                <c:pt idx="4127">
                  <c:v>47.043779999999998</c:v>
                </c:pt>
                <c:pt idx="4128">
                  <c:v>47.044040000000003</c:v>
                </c:pt>
                <c:pt idx="4129">
                  <c:v>47.045369999999998</c:v>
                </c:pt>
                <c:pt idx="4130">
                  <c:v>47.048935</c:v>
                </c:pt>
                <c:pt idx="4131">
                  <c:v>47.049225</c:v>
                </c:pt>
                <c:pt idx="4132">
                  <c:v>47.052824999999999</c:v>
                </c:pt>
                <c:pt idx="4133">
                  <c:v>47.058664999999998</c:v>
                </c:pt>
                <c:pt idx="4134">
                  <c:v>47.060724999999998</c:v>
                </c:pt>
                <c:pt idx="4135">
                  <c:v>47.066589999999998</c:v>
                </c:pt>
                <c:pt idx="4136">
                  <c:v>47.070135000000001</c:v>
                </c:pt>
                <c:pt idx="4137">
                  <c:v>47.070365000000002</c:v>
                </c:pt>
                <c:pt idx="4138">
                  <c:v>47.073835000000003</c:v>
                </c:pt>
                <c:pt idx="4139">
                  <c:v>47.075139999999998</c:v>
                </c:pt>
                <c:pt idx="4140">
                  <c:v>47.075380000000003</c:v>
                </c:pt>
                <c:pt idx="4141">
                  <c:v>47.079920000000001</c:v>
                </c:pt>
                <c:pt idx="4142">
                  <c:v>47.080190000000002</c:v>
                </c:pt>
                <c:pt idx="4143">
                  <c:v>47.088929999999998</c:v>
                </c:pt>
                <c:pt idx="4144">
                  <c:v>47.100549999999998</c:v>
                </c:pt>
                <c:pt idx="4145">
                  <c:v>47.105325000000001</c:v>
                </c:pt>
                <c:pt idx="4146">
                  <c:v>47.105595000000001</c:v>
                </c:pt>
                <c:pt idx="4147">
                  <c:v>47.110309999999998</c:v>
                </c:pt>
                <c:pt idx="4148">
                  <c:v>47.110570000000003</c:v>
                </c:pt>
                <c:pt idx="4149">
                  <c:v>47.117849999999997</c:v>
                </c:pt>
                <c:pt idx="4150">
                  <c:v>47.125734999999999</c:v>
                </c:pt>
                <c:pt idx="4151">
                  <c:v>47.125995000000003</c:v>
                </c:pt>
                <c:pt idx="4152">
                  <c:v>47.130735000000001</c:v>
                </c:pt>
                <c:pt idx="4153">
                  <c:v>47.130965000000003</c:v>
                </c:pt>
                <c:pt idx="4154">
                  <c:v>47.133035</c:v>
                </c:pt>
                <c:pt idx="4155">
                  <c:v>47.1447</c:v>
                </c:pt>
                <c:pt idx="4156">
                  <c:v>47.15607</c:v>
                </c:pt>
                <c:pt idx="4157">
                  <c:v>47.156329999999997</c:v>
                </c:pt>
                <c:pt idx="4158">
                  <c:v>47.160910000000001</c:v>
                </c:pt>
                <c:pt idx="4159">
                  <c:v>47.161140000000003</c:v>
                </c:pt>
                <c:pt idx="4160">
                  <c:v>47.172280000000001</c:v>
                </c:pt>
                <c:pt idx="4161">
                  <c:v>47.176274999999997</c:v>
                </c:pt>
                <c:pt idx="4162">
                  <c:v>47.187899999999999</c:v>
                </c:pt>
                <c:pt idx="4163">
                  <c:v>47.199475</c:v>
                </c:pt>
                <c:pt idx="4164">
                  <c:v>47.211105000000003</c:v>
                </c:pt>
                <c:pt idx="4165">
                  <c:v>47.222735</c:v>
                </c:pt>
                <c:pt idx="4166">
                  <c:v>47.234394999999999</c:v>
                </c:pt>
                <c:pt idx="4167">
                  <c:v>47.246015</c:v>
                </c:pt>
                <c:pt idx="4168">
                  <c:v>47.25752</c:v>
                </c:pt>
                <c:pt idx="4169">
                  <c:v>47.269154999999998</c:v>
                </c:pt>
                <c:pt idx="4170">
                  <c:v>47.280814999999997</c:v>
                </c:pt>
                <c:pt idx="4171">
                  <c:v>47.292454999999997</c:v>
                </c:pt>
                <c:pt idx="4172">
                  <c:v>47.304074999999997</c:v>
                </c:pt>
                <c:pt idx="4173">
                  <c:v>47.315710000000003</c:v>
                </c:pt>
                <c:pt idx="4174">
                  <c:v>47.327330000000003</c:v>
                </c:pt>
                <c:pt idx="4175">
                  <c:v>47.338949999999997</c:v>
                </c:pt>
                <c:pt idx="4176">
                  <c:v>47.350614999999998</c:v>
                </c:pt>
                <c:pt idx="4177">
                  <c:v>47.362254999999998</c:v>
                </c:pt>
                <c:pt idx="4178">
                  <c:v>47.373925</c:v>
                </c:pt>
                <c:pt idx="4179">
                  <c:v>47.385489999999997</c:v>
                </c:pt>
                <c:pt idx="4180">
                  <c:v>47.397129999999997</c:v>
                </c:pt>
                <c:pt idx="4181">
                  <c:v>47.408794999999998</c:v>
                </c:pt>
                <c:pt idx="4182">
                  <c:v>47.420445000000001</c:v>
                </c:pt>
                <c:pt idx="4183">
                  <c:v>47.432085000000001</c:v>
                </c:pt>
                <c:pt idx="4184">
                  <c:v>47.443710000000003</c:v>
                </c:pt>
                <c:pt idx="4185">
                  <c:v>47.455269999999999</c:v>
                </c:pt>
                <c:pt idx="4186">
                  <c:v>47.466895000000001</c:v>
                </c:pt>
                <c:pt idx="4187">
                  <c:v>47.478544999999997</c:v>
                </c:pt>
                <c:pt idx="4188">
                  <c:v>47.490189999999998</c:v>
                </c:pt>
                <c:pt idx="4189">
                  <c:v>47.501815000000001</c:v>
                </c:pt>
                <c:pt idx="4190">
                  <c:v>47.513485000000003</c:v>
                </c:pt>
                <c:pt idx="4191">
                  <c:v>47.525170000000003</c:v>
                </c:pt>
                <c:pt idx="4192">
                  <c:v>47.536845</c:v>
                </c:pt>
                <c:pt idx="4193">
                  <c:v>47.548335000000002</c:v>
                </c:pt>
                <c:pt idx="4194">
                  <c:v>47.559975000000001</c:v>
                </c:pt>
                <c:pt idx="4195">
                  <c:v>47.57152</c:v>
                </c:pt>
                <c:pt idx="4196">
                  <c:v>47.583159999999999</c:v>
                </c:pt>
                <c:pt idx="4197">
                  <c:v>47.594720000000002</c:v>
                </c:pt>
                <c:pt idx="4198">
                  <c:v>47.606344999999997</c:v>
                </c:pt>
                <c:pt idx="4199">
                  <c:v>47.617989999999999</c:v>
                </c:pt>
                <c:pt idx="4200">
                  <c:v>47.629635</c:v>
                </c:pt>
                <c:pt idx="4201">
                  <c:v>47.641255000000001</c:v>
                </c:pt>
                <c:pt idx="4202">
                  <c:v>47.652875000000002</c:v>
                </c:pt>
                <c:pt idx="4203">
                  <c:v>47.664535000000001</c:v>
                </c:pt>
                <c:pt idx="4204">
                  <c:v>47.676045000000002</c:v>
                </c:pt>
                <c:pt idx="4205">
                  <c:v>47.687685000000002</c:v>
                </c:pt>
                <c:pt idx="4206">
                  <c:v>47.699309999999997</c:v>
                </c:pt>
                <c:pt idx="4207">
                  <c:v>47.710940000000001</c:v>
                </c:pt>
                <c:pt idx="4208">
                  <c:v>47.722560000000001</c:v>
                </c:pt>
                <c:pt idx="4209">
                  <c:v>47.734200000000001</c:v>
                </c:pt>
                <c:pt idx="4210">
                  <c:v>47.745735000000003</c:v>
                </c:pt>
                <c:pt idx="4211">
                  <c:v>47.757365</c:v>
                </c:pt>
                <c:pt idx="4212">
                  <c:v>47.769005</c:v>
                </c:pt>
                <c:pt idx="4213">
                  <c:v>47.780614999999997</c:v>
                </c:pt>
                <c:pt idx="4214">
                  <c:v>47.792254999999997</c:v>
                </c:pt>
                <c:pt idx="4215">
                  <c:v>47.803845000000003</c:v>
                </c:pt>
                <c:pt idx="4216">
                  <c:v>47.814934999999998</c:v>
                </c:pt>
                <c:pt idx="4217">
                  <c:v>47.826574999999998</c:v>
                </c:pt>
                <c:pt idx="4218">
                  <c:v>47.838225000000001</c:v>
                </c:pt>
                <c:pt idx="4219">
                  <c:v>47.849710000000002</c:v>
                </c:pt>
                <c:pt idx="4220">
                  <c:v>47.861055</c:v>
                </c:pt>
                <c:pt idx="4221">
                  <c:v>47.872669999999999</c:v>
                </c:pt>
                <c:pt idx="4222">
                  <c:v>47.884304999999998</c:v>
                </c:pt>
                <c:pt idx="4223">
                  <c:v>47.895949999999999</c:v>
                </c:pt>
                <c:pt idx="4224">
                  <c:v>47.907575000000001</c:v>
                </c:pt>
                <c:pt idx="4225">
                  <c:v>47.91921</c:v>
                </c:pt>
                <c:pt idx="4226">
                  <c:v>47.93085</c:v>
                </c:pt>
                <c:pt idx="4227">
                  <c:v>47.942450000000001</c:v>
                </c:pt>
                <c:pt idx="4228">
                  <c:v>47.953650000000003</c:v>
                </c:pt>
                <c:pt idx="4229">
                  <c:v>47.965314999999997</c:v>
                </c:pt>
                <c:pt idx="4230">
                  <c:v>47.976815000000002</c:v>
                </c:pt>
                <c:pt idx="4231">
                  <c:v>47.98845</c:v>
                </c:pt>
                <c:pt idx="4232">
                  <c:v>48.000095000000002</c:v>
                </c:pt>
                <c:pt idx="4233">
                  <c:v>48.011744999999998</c:v>
                </c:pt>
                <c:pt idx="4234">
                  <c:v>48.023335000000003</c:v>
                </c:pt>
                <c:pt idx="4235">
                  <c:v>48.034984999999999</c:v>
                </c:pt>
                <c:pt idx="4236">
                  <c:v>48.045245000000001</c:v>
                </c:pt>
                <c:pt idx="4237">
                  <c:v>48.056870000000004</c:v>
                </c:pt>
                <c:pt idx="4238">
                  <c:v>48.068534999999997</c:v>
                </c:pt>
                <c:pt idx="4239">
                  <c:v>48.080165000000001</c:v>
                </c:pt>
                <c:pt idx="4240">
                  <c:v>48.091745000000003</c:v>
                </c:pt>
                <c:pt idx="4241">
                  <c:v>48.103250000000003</c:v>
                </c:pt>
                <c:pt idx="4242">
                  <c:v>48.114899999999999</c:v>
                </c:pt>
                <c:pt idx="4243">
                  <c:v>48.126539999999999</c:v>
                </c:pt>
                <c:pt idx="4244">
                  <c:v>48.138174999999997</c:v>
                </c:pt>
                <c:pt idx="4245">
                  <c:v>48.149585000000002</c:v>
                </c:pt>
                <c:pt idx="4246">
                  <c:v>48.161194999999999</c:v>
                </c:pt>
                <c:pt idx="4247">
                  <c:v>48.172834999999999</c:v>
                </c:pt>
                <c:pt idx="4248">
                  <c:v>48.184444999999997</c:v>
                </c:pt>
                <c:pt idx="4249">
                  <c:v>48.196064999999997</c:v>
                </c:pt>
                <c:pt idx="4250">
                  <c:v>48.207695000000001</c:v>
                </c:pt>
                <c:pt idx="4251">
                  <c:v>48.219090000000001</c:v>
                </c:pt>
                <c:pt idx="4252">
                  <c:v>48.230714999999996</c:v>
                </c:pt>
                <c:pt idx="4253">
                  <c:v>48.242379999999997</c:v>
                </c:pt>
                <c:pt idx="4254">
                  <c:v>48.25403</c:v>
                </c:pt>
                <c:pt idx="4255">
                  <c:v>48.265680000000003</c:v>
                </c:pt>
                <c:pt idx="4256">
                  <c:v>48.277304999999998</c:v>
                </c:pt>
                <c:pt idx="4257">
                  <c:v>48.288919999999997</c:v>
                </c:pt>
                <c:pt idx="4258">
                  <c:v>48.300564999999999</c:v>
                </c:pt>
                <c:pt idx="4259">
                  <c:v>48.312204999999999</c:v>
                </c:pt>
                <c:pt idx="4260">
                  <c:v>48.323625</c:v>
                </c:pt>
                <c:pt idx="4261">
                  <c:v>48.335254999999997</c:v>
                </c:pt>
                <c:pt idx="4262">
                  <c:v>48.346874999999997</c:v>
                </c:pt>
                <c:pt idx="4263">
                  <c:v>48.358530000000002</c:v>
                </c:pt>
                <c:pt idx="4264">
                  <c:v>48.370154999999997</c:v>
                </c:pt>
                <c:pt idx="4265">
                  <c:v>48.381815000000003</c:v>
                </c:pt>
                <c:pt idx="4266">
                  <c:v>48.392955000000001</c:v>
                </c:pt>
                <c:pt idx="4267">
                  <c:v>48.404595</c:v>
                </c:pt>
                <c:pt idx="4268">
                  <c:v>48.416245000000004</c:v>
                </c:pt>
                <c:pt idx="4269">
                  <c:v>48.427905000000003</c:v>
                </c:pt>
                <c:pt idx="4270">
                  <c:v>48.439525000000003</c:v>
                </c:pt>
                <c:pt idx="4271">
                  <c:v>48.451169999999998</c:v>
                </c:pt>
                <c:pt idx="4272">
                  <c:v>48.462820000000001</c:v>
                </c:pt>
                <c:pt idx="4273">
                  <c:v>48.474445000000003</c:v>
                </c:pt>
                <c:pt idx="4274">
                  <c:v>48.486080000000001</c:v>
                </c:pt>
                <c:pt idx="4275">
                  <c:v>48.497725000000003</c:v>
                </c:pt>
                <c:pt idx="4276">
                  <c:v>48.509320000000002</c:v>
                </c:pt>
                <c:pt idx="4277">
                  <c:v>48.520955000000001</c:v>
                </c:pt>
                <c:pt idx="4278">
                  <c:v>48.532550000000001</c:v>
                </c:pt>
                <c:pt idx="4279">
                  <c:v>48.543430000000001</c:v>
                </c:pt>
                <c:pt idx="4280">
                  <c:v>48.555084999999998</c:v>
                </c:pt>
                <c:pt idx="4281">
                  <c:v>48.56671</c:v>
                </c:pt>
                <c:pt idx="4282">
                  <c:v>48.578355000000002</c:v>
                </c:pt>
                <c:pt idx="4283">
                  <c:v>48.590004999999998</c:v>
                </c:pt>
                <c:pt idx="4284">
                  <c:v>48.60163</c:v>
                </c:pt>
                <c:pt idx="4285">
                  <c:v>48.613259999999997</c:v>
                </c:pt>
                <c:pt idx="4286">
                  <c:v>48.624915000000001</c:v>
                </c:pt>
                <c:pt idx="4287">
                  <c:v>48.636510000000001</c:v>
                </c:pt>
                <c:pt idx="4288">
                  <c:v>48.648175000000002</c:v>
                </c:pt>
                <c:pt idx="4289">
                  <c:v>48.659815000000002</c:v>
                </c:pt>
                <c:pt idx="4290">
                  <c:v>48.671439999999997</c:v>
                </c:pt>
                <c:pt idx="4291">
                  <c:v>48.683055000000003</c:v>
                </c:pt>
                <c:pt idx="4292">
                  <c:v>48.694685</c:v>
                </c:pt>
                <c:pt idx="4293">
                  <c:v>48.70617</c:v>
                </c:pt>
                <c:pt idx="4294">
                  <c:v>48.717745000000001</c:v>
                </c:pt>
                <c:pt idx="4295">
                  <c:v>48.729385000000001</c:v>
                </c:pt>
                <c:pt idx="4296">
                  <c:v>48.740994999999998</c:v>
                </c:pt>
                <c:pt idx="4297">
                  <c:v>48.752634999999998</c:v>
                </c:pt>
                <c:pt idx="4298">
                  <c:v>48.764279999999999</c:v>
                </c:pt>
                <c:pt idx="4299">
                  <c:v>48.775910000000003</c:v>
                </c:pt>
                <c:pt idx="4300">
                  <c:v>48.787305000000003</c:v>
                </c:pt>
                <c:pt idx="4301">
                  <c:v>48.798965000000003</c:v>
                </c:pt>
                <c:pt idx="4302">
                  <c:v>48.810569999999998</c:v>
                </c:pt>
                <c:pt idx="4303">
                  <c:v>48.822184999999998</c:v>
                </c:pt>
                <c:pt idx="4304">
                  <c:v>48.833624999999998</c:v>
                </c:pt>
                <c:pt idx="4305">
                  <c:v>48.845280000000002</c:v>
                </c:pt>
                <c:pt idx="4306">
                  <c:v>48.856909999999999</c:v>
                </c:pt>
                <c:pt idx="4307">
                  <c:v>48.868555000000001</c:v>
                </c:pt>
                <c:pt idx="4308">
                  <c:v>48.880189999999999</c:v>
                </c:pt>
                <c:pt idx="4309">
                  <c:v>48.891860000000001</c:v>
                </c:pt>
                <c:pt idx="4310">
                  <c:v>48.903469999999999</c:v>
                </c:pt>
                <c:pt idx="4311">
                  <c:v>48.915109999999999</c:v>
                </c:pt>
                <c:pt idx="4312">
                  <c:v>48.926765000000003</c:v>
                </c:pt>
                <c:pt idx="4313">
                  <c:v>48.938405000000003</c:v>
                </c:pt>
                <c:pt idx="4314">
                  <c:v>48.950040000000001</c:v>
                </c:pt>
                <c:pt idx="4315">
                  <c:v>48.961635000000001</c:v>
                </c:pt>
                <c:pt idx="4316">
                  <c:v>48.973284999999997</c:v>
                </c:pt>
                <c:pt idx="4317">
                  <c:v>48.984884999999998</c:v>
                </c:pt>
                <c:pt idx="4318">
                  <c:v>48.996015</c:v>
                </c:pt>
                <c:pt idx="4319">
                  <c:v>49.007635000000001</c:v>
                </c:pt>
                <c:pt idx="4320">
                  <c:v>49.019015000000003</c:v>
                </c:pt>
                <c:pt idx="4321">
                  <c:v>49.030425000000001</c:v>
                </c:pt>
                <c:pt idx="4322">
                  <c:v>49.04204</c:v>
                </c:pt>
                <c:pt idx="4323">
                  <c:v>49.053674999999998</c:v>
                </c:pt>
                <c:pt idx="4324">
                  <c:v>49.065314999999998</c:v>
                </c:pt>
                <c:pt idx="4325">
                  <c:v>49.076945000000002</c:v>
                </c:pt>
                <c:pt idx="4326">
                  <c:v>49.088560000000001</c:v>
                </c:pt>
                <c:pt idx="4327">
                  <c:v>49.100169999999999</c:v>
                </c:pt>
                <c:pt idx="4328">
                  <c:v>49.111815</c:v>
                </c:pt>
                <c:pt idx="4329">
                  <c:v>49.123444999999997</c:v>
                </c:pt>
                <c:pt idx="4330">
                  <c:v>49.134725000000003</c:v>
                </c:pt>
                <c:pt idx="4331">
                  <c:v>49.146365000000003</c:v>
                </c:pt>
                <c:pt idx="4332">
                  <c:v>49.158000000000001</c:v>
                </c:pt>
                <c:pt idx="4333">
                  <c:v>49.169615</c:v>
                </c:pt>
                <c:pt idx="4334">
                  <c:v>49.181229999999999</c:v>
                </c:pt>
                <c:pt idx="4335">
                  <c:v>49.192880000000002</c:v>
                </c:pt>
                <c:pt idx="4336">
                  <c:v>49.204515000000001</c:v>
                </c:pt>
                <c:pt idx="4337">
                  <c:v>49.216169999999998</c:v>
                </c:pt>
                <c:pt idx="4338">
                  <c:v>49.227795</c:v>
                </c:pt>
                <c:pt idx="4339">
                  <c:v>49.239445000000003</c:v>
                </c:pt>
                <c:pt idx="4340">
                  <c:v>49.251100000000001</c:v>
                </c:pt>
                <c:pt idx="4341">
                  <c:v>49.262740000000001</c:v>
                </c:pt>
                <c:pt idx="4342">
                  <c:v>49.274369999999998</c:v>
                </c:pt>
                <c:pt idx="4343">
                  <c:v>49.286029999999997</c:v>
                </c:pt>
                <c:pt idx="4344">
                  <c:v>49.297665000000002</c:v>
                </c:pt>
                <c:pt idx="4345">
                  <c:v>49.309285000000003</c:v>
                </c:pt>
                <c:pt idx="4346">
                  <c:v>49.320535</c:v>
                </c:pt>
                <c:pt idx="4347">
                  <c:v>49.332144999999997</c:v>
                </c:pt>
                <c:pt idx="4348">
                  <c:v>49.343694999999997</c:v>
                </c:pt>
                <c:pt idx="4349">
                  <c:v>49.35528</c:v>
                </c:pt>
                <c:pt idx="4350">
                  <c:v>49.366869999999999</c:v>
                </c:pt>
                <c:pt idx="4351">
                  <c:v>49.378495000000001</c:v>
                </c:pt>
                <c:pt idx="4352">
                  <c:v>49.388855</c:v>
                </c:pt>
                <c:pt idx="4353">
                  <c:v>49.400435000000002</c:v>
                </c:pt>
                <c:pt idx="4354">
                  <c:v>49.411999999999999</c:v>
                </c:pt>
                <c:pt idx="4355">
                  <c:v>49.423614999999998</c:v>
                </c:pt>
                <c:pt idx="4356">
                  <c:v>49.43526</c:v>
                </c:pt>
                <c:pt idx="4357">
                  <c:v>49.446905000000001</c:v>
                </c:pt>
                <c:pt idx="4358">
                  <c:v>49.458545000000001</c:v>
                </c:pt>
                <c:pt idx="4359">
                  <c:v>49.470149999999997</c:v>
                </c:pt>
                <c:pt idx="4360">
                  <c:v>49.481780000000001</c:v>
                </c:pt>
                <c:pt idx="4361">
                  <c:v>49.493454999999997</c:v>
                </c:pt>
                <c:pt idx="4362">
                  <c:v>49.505049999999997</c:v>
                </c:pt>
                <c:pt idx="4363">
                  <c:v>49.516660000000002</c:v>
                </c:pt>
                <c:pt idx="4364">
                  <c:v>49.528305000000003</c:v>
                </c:pt>
                <c:pt idx="4365">
                  <c:v>49.539965000000002</c:v>
                </c:pt>
                <c:pt idx="4366">
                  <c:v>49.551414999999999</c:v>
                </c:pt>
                <c:pt idx="4367">
                  <c:v>49.563004999999997</c:v>
                </c:pt>
                <c:pt idx="4368">
                  <c:v>49.574635000000001</c:v>
                </c:pt>
                <c:pt idx="4369">
                  <c:v>49.585814999999997</c:v>
                </c:pt>
                <c:pt idx="4370">
                  <c:v>49.597425000000001</c:v>
                </c:pt>
                <c:pt idx="4371">
                  <c:v>49.609074999999997</c:v>
                </c:pt>
                <c:pt idx="4372">
                  <c:v>49.620694999999998</c:v>
                </c:pt>
                <c:pt idx="4373">
                  <c:v>49.632294999999999</c:v>
                </c:pt>
                <c:pt idx="4374">
                  <c:v>49.643949999999997</c:v>
                </c:pt>
                <c:pt idx="4375">
                  <c:v>49.655594999999998</c:v>
                </c:pt>
                <c:pt idx="4376">
                  <c:v>49.667104999999999</c:v>
                </c:pt>
                <c:pt idx="4377">
                  <c:v>49.678714999999997</c:v>
                </c:pt>
                <c:pt idx="4378">
                  <c:v>49.690354999999997</c:v>
                </c:pt>
                <c:pt idx="4379">
                  <c:v>49.701999999999998</c:v>
                </c:pt>
                <c:pt idx="4380">
                  <c:v>49.713610000000003</c:v>
                </c:pt>
                <c:pt idx="4381">
                  <c:v>49.725239999999999</c:v>
                </c:pt>
                <c:pt idx="4382">
                  <c:v>49.736854999999998</c:v>
                </c:pt>
                <c:pt idx="4383">
                  <c:v>49.748494999999998</c:v>
                </c:pt>
                <c:pt idx="4384">
                  <c:v>49.760125000000002</c:v>
                </c:pt>
                <c:pt idx="4385">
                  <c:v>49.77178</c:v>
                </c:pt>
                <c:pt idx="4386">
                  <c:v>49.78342</c:v>
                </c:pt>
                <c:pt idx="4387">
                  <c:v>49.795029999999997</c:v>
                </c:pt>
                <c:pt idx="4388">
                  <c:v>49.806624999999997</c:v>
                </c:pt>
                <c:pt idx="4389">
                  <c:v>49.818260000000002</c:v>
                </c:pt>
                <c:pt idx="4390">
                  <c:v>49.829884999999997</c:v>
                </c:pt>
                <c:pt idx="4391">
                  <c:v>49.841479999999997</c:v>
                </c:pt>
                <c:pt idx="4392">
                  <c:v>49.853115000000003</c:v>
                </c:pt>
                <c:pt idx="4393">
                  <c:v>49.864714999999997</c:v>
                </c:pt>
                <c:pt idx="4394">
                  <c:v>49.876260000000002</c:v>
                </c:pt>
                <c:pt idx="4395">
                  <c:v>49.887915</c:v>
                </c:pt>
                <c:pt idx="4396">
                  <c:v>49.899545000000003</c:v>
                </c:pt>
                <c:pt idx="4397">
                  <c:v>49.911160000000002</c:v>
                </c:pt>
                <c:pt idx="4398">
                  <c:v>49.922764999999998</c:v>
                </c:pt>
                <c:pt idx="4399">
                  <c:v>49.93441</c:v>
                </c:pt>
                <c:pt idx="4400">
                  <c:v>49.945914999999999</c:v>
                </c:pt>
                <c:pt idx="4401">
                  <c:v>49.957540000000002</c:v>
                </c:pt>
                <c:pt idx="4402">
                  <c:v>49.969140000000003</c:v>
                </c:pt>
                <c:pt idx="4403">
                  <c:v>49.980755000000002</c:v>
                </c:pt>
                <c:pt idx="4404">
                  <c:v>49.992359999999998</c:v>
                </c:pt>
                <c:pt idx="4405">
                  <c:v>50.003979999999999</c:v>
                </c:pt>
                <c:pt idx="4406">
                  <c:v>50.015554999999999</c:v>
                </c:pt>
                <c:pt idx="4407">
                  <c:v>50.027250000000002</c:v>
                </c:pt>
                <c:pt idx="4408">
                  <c:v>50.038845000000002</c:v>
                </c:pt>
                <c:pt idx="4409">
                  <c:v>50.050454999999999</c:v>
                </c:pt>
                <c:pt idx="4410">
                  <c:v>50.062085000000003</c:v>
                </c:pt>
                <c:pt idx="4411">
                  <c:v>50.073709999999998</c:v>
                </c:pt>
                <c:pt idx="4412">
                  <c:v>50.085344999999997</c:v>
                </c:pt>
                <c:pt idx="4413">
                  <c:v>50.096699999999998</c:v>
                </c:pt>
                <c:pt idx="4414">
                  <c:v>50.108350000000002</c:v>
                </c:pt>
                <c:pt idx="4415">
                  <c:v>50.119990000000001</c:v>
                </c:pt>
                <c:pt idx="4416">
                  <c:v>50.131625</c:v>
                </c:pt>
                <c:pt idx="4417">
                  <c:v>50.143265</c:v>
                </c:pt>
                <c:pt idx="4418">
                  <c:v>50.154760000000003</c:v>
                </c:pt>
                <c:pt idx="4419">
                  <c:v>50.166240000000002</c:v>
                </c:pt>
                <c:pt idx="4420">
                  <c:v>50.177835000000002</c:v>
                </c:pt>
                <c:pt idx="4421">
                  <c:v>50.185420000000001</c:v>
                </c:pt>
                <c:pt idx="4422">
                  <c:v>50.197065000000002</c:v>
                </c:pt>
                <c:pt idx="4423">
                  <c:v>50.198715</c:v>
                </c:pt>
                <c:pt idx="4424">
                  <c:v>50.209994999999999</c:v>
                </c:pt>
                <c:pt idx="4425">
                  <c:v>50.221620000000001</c:v>
                </c:pt>
                <c:pt idx="4426">
                  <c:v>50.233195000000002</c:v>
                </c:pt>
                <c:pt idx="4427">
                  <c:v>50.244819999999997</c:v>
                </c:pt>
                <c:pt idx="4428">
                  <c:v>50.256475000000002</c:v>
                </c:pt>
                <c:pt idx="4429">
                  <c:v>50.268039999999999</c:v>
                </c:pt>
                <c:pt idx="4430">
                  <c:v>50.279649999999997</c:v>
                </c:pt>
                <c:pt idx="4431">
                  <c:v>50.291224999999997</c:v>
                </c:pt>
                <c:pt idx="4432">
                  <c:v>50.302804999999999</c:v>
                </c:pt>
                <c:pt idx="4433">
                  <c:v>50.314405000000001</c:v>
                </c:pt>
                <c:pt idx="4434">
                  <c:v>50.326025000000001</c:v>
                </c:pt>
                <c:pt idx="4435">
                  <c:v>50.337605000000003</c:v>
                </c:pt>
                <c:pt idx="4436">
                  <c:v>50.349209999999999</c:v>
                </c:pt>
                <c:pt idx="4437">
                  <c:v>50.360824999999998</c:v>
                </c:pt>
                <c:pt idx="4438">
                  <c:v>50.372450000000001</c:v>
                </c:pt>
                <c:pt idx="4439">
                  <c:v>50.384084999999999</c:v>
                </c:pt>
                <c:pt idx="4440">
                  <c:v>50.395685</c:v>
                </c:pt>
                <c:pt idx="4441">
                  <c:v>50.407274999999998</c:v>
                </c:pt>
                <c:pt idx="4442">
                  <c:v>50.418844999999997</c:v>
                </c:pt>
                <c:pt idx="4443">
                  <c:v>50.430374999999998</c:v>
                </c:pt>
                <c:pt idx="4444">
                  <c:v>50.441915000000002</c:v>
                </c:pt>
                <c:pt idx="4445">
                  <c:v>50.453515000000003</c:v>
                </c:pt>
                <c:pt idx="4446">
                  <c:v>50.465130000000002</c:v>
                </c:pt>
                <c:pt idx="4447">
                  <c:v>50.476770000000002</c:v>
                </c:pt>
                <c:pt idx="4448">
                  <c:v>50.488104999999997</c:v>
                </c:pt>
                <c:pt idx="4449">
                  <c:v>50.499704999999999</c:v>
                </c:pt>
                <c:pt idx="4450">
                  <c:v>50.511335000000003</c:v>
                </c:pt>
                <c:pt idx="4451">
                  <c:v>50.52299</c:v>
                </c:pt>
                <c:pt idx="4452">
                  <c:v>50.53454</c:v>
                </c:pt>
                <c:pt idx="4453">
                  <c:v>50.546129999999998</c:v>
                </c:pt>
                <c:pt idx="4454">
                  <c:v>50.557724999999998</c:v>
                </c:pt>
                <c:pt idx="4455">
                  <c:v>50.569215</c:v>
                </c:pt>
                <c:pt idx="4456">
                  <c:v>50.580865000000003</c:v>
                </c:pt>
                <c:pt idx="4457">
                  <c:v>50.592525000000002</c:v>
                </c:pt>
                <c:pt idx="4458">
                  <c:v>50.604075000000002</c:v>
                </c:pt>
                <c:pt idx="4459">
                  <c:v>50.61562</c:v>
                </c:pt>
                <c:pt idx="4460">
                  <c:v>50.627234999999999</c:v>
                </c:pt>
                <c:pt idx="4461">
                  <c:v>50.638849999999998</c:v>
                </c:pt>
                <c:pt idx="4462">
                  <c:v>50.650464999999997</c:v>
                </c:pt>
                <c:pt idx="4463">
                  <c:v>50.661969999999997</c:v>
                </c:pt>
                <c:pt idx="4464">
                  <c:v>50.673405000000002</c:v>
                </c:pt>
                <c:pt idx="4465">
                  <c:v>50.685045000000002</c:v>
                </c:pt>
                <c:pt idx="4466">
                  <c:v>50.696644999999997</c:v>
                </c:pt>
                <c:pt idx="4467">
                  <c:v>50.708235000000002</c:v>
                </c:pt>
                <c:pt idx="4468">
                  <c:v>50.719029999999997</c:v>
                </c:pt>
                <c:pt idx="4469">
                  <c:v>50.729860000000002</c:v>
                </c:pt>
                <c:pt idx="4470">
                  <c:v>50.740594999999999</c:v>
                </c:pt>
                <c:pt idx="4471">
                  <c:v>50.75177</c:v>
                </c:pt>
                <c:pt idx="4472">
                  <c:v>50.762754999999999</c:v>
                </c:pt>
                <c:pt idx="4473">
                  <c:v>50.773845000000001</c:v>
                </c:pt>
                <c:pt idx="4474">
                  <c:v>50.785494999999997</c:v>
                </c:pt>
                <c:pt idx="4475">
                  <c:v>50.797134999999997</c:v>
                </c:pt>
                <c:pt idx="4476">
                  <c:v>50.808779999999999</c:v>
                </c:pt>
                <c:pt idx="4477">
                  <c:v>50.820414999999997</c:v>
                </c:pt>
                <c:pt idx="4478">
                  <c:v>50.831994999999999</c:v>
                </c:pt>
                <c:pt idx="4479">
                  <c:v>50.843445000000003</c:v>
                </c:pt>
                <c:pt idx="4480">
                  <c:v>50.854810000000001</c:v>
                </c:pt>
                <c:pt idx="4481">
                  <c:v>50.866334999999999</c:v>
                </c:pt>
                <c:pt idx="4482">
                  <c:v>50.877955</c:v>
                </c:pt>
                <c:pt idx="4483">
                  <c:v>50.889270000000003</c:v>
                </c:pt>
                <c:pt idx="4484">
                  <c:v>50.900914999999998</c:v>
                </c:pt>
                <c:pt idx="4485">
                  <c:v>50.912334999999999</c:v>
                </c:pt>
                <c:pt idx="4486">
                  <c:v>50.923929999999999</c:v>
                </c:pt>
                <c:pt idx="4487">
                  <c:v>50.935434999999998</c:v>
                </c:pt>
                <c:pt idx="4488">
                  <c:v>50.947074999999998</c:v>
                </c:pt>
                <c:pt idx="4489">
                  <c:v>50.958669999999998</c:v>
                </c:pt>
                <c:pt idx="4490">
                  <c:v>50.970264999999998</c:v>
                </c:pt>
                <c:pt idx="4491">
                  <c:v>50.981765000000003</c:v>
                </c:pt>
                <c:pt idx="4492">
                  <c:v>50.992800000000003</c:v>
                </c:pt>
                <c:pt idx="4493">
                  <c:v>51.003970000000002</c:v>
                </c:pt>
                <c:pt idx="4494">
                  <c:v>51.015529999999998</c:v>
                </c:pt>
                <c:pt idx="4495">
                  <c:v>51.026985000000003</c:v>
                </c:pt>
                <c:pt idx="4496">
                  <c:v>51.038620000000002</c:v>
                </c:pt>
                <c:pt idx="4497">
                  <c:v>51.050260000000002</c:v>
                </c:pt>
                <c:pt idx="4498">
                  <c:v>51.060690000000001</c:v>
                </c:pt>
                <c:pt idx="4499">
                  <c:v>51.072305</c:v>
                </c:pt>
                <c:pt idx="4500">
                  <c:v>51.083885000000002</c:v>
                </c:pt>
                <c:pt idx="4501">
                  <c:v>51.095480000000002</c:v>
                </c:pt>
                <c:pt idx="4502">
                  <c:v>51.107109999999999</c:v>
                </c:pt>
                <c:pt idx="4503">
                  <c:v>51.118774999999999</c:v>
                </c:pt>
                <c:pt idx="4504">
                  <c:v>51.130380000000002</c:v>
                </c:pt>
                <c:pt idx="4505">
                  <c:v>51.142060000000001</c:v>
                </c:pt>
                <c:pt idx="4506">
                  <c:v>51.153700000000001</c:v>
                </c:pt>
                <c:pt idx="4507">
                  <c:v>51.165334999999999</c:v>
                </c:pt>
                <c:pt idx="4508">
                  <c:v>51.176960000000001</c:v>
                </c:pt>
                <c:pt idx="4509">
                  <c:v>51.188265000000001</c:v>
                </c:pt>
                <c:pt idx="4510">
                  <c:v>51.199420000000003</c:v>
                </c:pt>
                <c:pt idx="4511">
                  <c:v>51.211035000000003</c:v>
                </c:pt>
                <c:pt idx="4512">
                  <c:v>51.222664999999999</c:v>
                </c:pt>
                <c:pt idx="4513">
                  <c:v>51.234310000000001</c:v>
                </c:pt>
                <c:pt idx="4514">
                  <c:v>51.245955000000002</c:v>
                </c:pt>
                <c:pt idx="4515">
                  <c:v>51.257534999999997</c:v>
                </c:pt>
                <c:pt idx="4516">
                  <c:v>51.269100000000002</c:v>
                </c:pt>
                <c:pt idx="4517">
                  <c:v>51.280700000000003</c:v>
                </c:pt>
                <c:pt idx="4518">
                  <c:v>51.292310000000001</c:v>
                </c:pt>
                <c:pt idx="4519">
                  <c:v>51.303930000000001</c:v>
                </c:pt>
                <c:pt idx="4520">
                  <c:v>51.306789999999999</c:v>
                </c:pt>
                <c:pt idx="4521">
                  <c:v>51.318384999999999</c:v>
                </c:pt>
                <c:pt idx="4522">
                  <c:v>51.329994999999997</c:v>
                </c:pt>
                <c:pt idx="4523">
                  <c:v>51.341645</c:v>
                </c:pt>
                <c:pt idx="4524">
                  <c:v>51.352829999999997</c:v>
                </c:pt>
                <c:pt idx="4525">
                  <c:v>51.363950000000003</c:v>
                </c:pt>
                <c:pt idx="4526">
                  <c:v>51.375585000000001</c:v>
                </c:pt>
                <c:pt idx="4527">
                  <c:v>51.382750000000001</c:v>
                </c:pt>
                <c:pt idx="4528">
                  <c:v>51.394240000000003</c:v>
                </c:pt>
                <c:pt idx="4529">
                  <c:v>51.405855000000003</c:v>
                </c:pt>
                <c:pt idx="4530">
                  <c:v>51.417054999999998</c:v>
                </c:pt>
                <c:pt idx="4531">
                  <c:v>51.428739999999998</c:v>
                </c:pt>
                <c:pt idx="4532">
                  <c:v>51.433354999999999</c:v>
                </c:pt>
                <c:pt idx="4533">
                  <c:v>51.444575</c:v>
                </c:pt>
                <c:pt idx="4534">
                  <c:v>51.456184999999998</c:v>
                </c:pt>
                <c:pt idx="4535">
                  <c:v>51.463124999999998</c:v>
                </c:pt>
                <c:pt idx="4536">
                  <c:v>51.474755000000002</c:v>
                </c:pt>
                <c:pt idx="4537">
                  <c:v>51.486375000000002</c:v>
                </c:pt>
                <c:pt idx="4538">
                  <c:v>51.497720000000001</c:v>
                </c:pt>
                <c:pt idx="4539">
                  <c:v>51.509399999999999</c:v>
                </c:pt>
                <c:pt idx="4540">
                  <c:v>51.520494999999997</c:v>
                </c:pt>
                <c:pt idx="4541">
                  <c:v>51.532119999999999</c:v>
                </c:pt>
                <c:pt idx="4542">
                  <c:v>51.543705000000003</c:v>
                </c:pt>
                <c:pt idx="4543">
                  <c:v>51.554715000000002</c:v>
                </c:pt>
                <c:pt idx="4544">
                  <c:v>51.566160000000004</c:v>
                </c:pt>
                <c:pt idx="4545">
                  <c:v>51.577800000000003</c:v>
                </c:pt>
                <c:pt idx="4546">
                  <c:v>51.589390000000002</c:v>
                </c:pt>
                <c:pt idx="4547">
                  <c:v>51.600940000000001</c:v>
                </c:pt>
                <c:pt idx="4548">
                  <c:v>51.612555</c:v>
                </c:pt>
                <c:pt idx="4549">
                  <c:v>51.624049999999997</c:v>
                </c:pt>
                <c:pt idx="4550">
                  <c:v>51.635665000000003</c:v>
                </c:pt>
                <c:pt idx="4551">
                  <c:v>51.647244999999998</c:v>
                </c:pt>
                <c:pt idx="4552">
                  <c:v>51.658855000000003</c:v>
                </c:pt>
                <c:pt idx="4553">
                  <c:v>51.670434999999998</c:v>
                </c:pt>
                <c:pt idx="4554">
                  <c:v>51.682085000000001</c:v>
                </c:pt>
                <c:pt idx="4555">
                  <c:v>51.69361</c:v>
                </c:pt>
                <c:pt idx="4556">
                  <c:v>51.705240000000003</c:v>
                </c:pt>
                <c:pt idx="4557">
                  <c:v>51.716875000000002</c:v>
                </c:pt>
                <c:pt idx="4558">
                  <c:v>51.728479999999998</c:v>
                </c:pt>
                <c:pt idx="4559">
                  <c:v>51.740094999999997</c:v>
                </c:pt>
                <c:pt idx="4560">
                  <c:v>51.751710000000003</c:v>
                </c:pt>
                <c:pt idx="4561">
                  <c:v>51.763300000000001</c:v>
                </c:pt>
                <c:pt idx="4562">
                  <c:v>51.77496</c:v>
                </c:pt>
                <c:pt idx="4563">
                  <c:v>51.786540000000002</c:v>
                </c:pt>
                <c:pt idx="4564">
                  <c:v>51.798200000000001</c:v>
                </c:pt>
                <c:pt idx="4565">
                  <c:v>51.809849999999997</c:v>
                </c:pt>
                <c:pt idx="4566">
                  <c:v>51.821514999999998</c:v>
                </c:pt>
                <c:pt idx="4567">
                  <c:v>51.833179999999999</c:v>
                </c:pt>
                <c:pt idx="4568">
                  <c:v>51.844794999999998</c:v>
                </c:pt>
                <c:pt idx="4569">
                  <c:v>51.856414999999998</c:v>
                </c:pt>
                <c:pt idx="4570">
                  <c:v>51.868054999999998</c:v>
                </c:pt>
                <c:pt idx="4571">
                  <c:v>51.879660000000001</c:v>
                </c:pt>
                <c:pt idx="4572">
                  <c:v>51.891244999999998</c:v>
                </c:pt>
                <c:pt idx="4573">
                  <c:v>51.902880000000003</c:v>
                </c:pt>
                <c:pt idx="4574">
                  <c:v>51.914475000000003</c:v>
                </c:pt>
                <c:pt idx="4575">
                  <c:v>51.925584999999998</c:v>
                </c:pt>
                <c:pt idx="4576">
                  <c:v>51.936945000000001</c:v>
                </c:pt>
                <c:pt idx="4577">
                  <c:v>51.948</c:v>
                </c:pt>
                <c:pt idx="4578">
                  <c:v>51.959020000000002</c:v>
                </c:pt>
                <c:pt idx="4579">
                  <c:v>51.969745000000003</c:v>
                </c:pt>
                <c:pt idx="4580">
                  <c:v>51.980829999999997</c:v>
                </c:pt>
                <c:pt idx="4581">
                  <c:v>51.991925000000002</c:v>
                </c:pt>
                <c:pt idx="4582">
                  <c:v>52.003270000000001</c:v>
                </c:pt>
                <c:pt idx="4583">
                  <c:v>52.014524999999999</c:v>
                </c:pt>
                <c:pt idx="4584">
                  <c:v>52.025530000000003</c:v>
                </c:pt>
                <c:pt idx="4585">
                  <c:v>52.036605000000002</c:v>
                </c:pt>
                <c:pt idx="4586">
                  <c:v>52.047654999999999</c:v>
                </c:pt>
                <c:pt idx="4587">
                  <c:v>52.058880000000002</c:v>
                </c:pt>
                <c:pt idx="4588">
                  <c:v>52.069935000000001</c:v>
                </c:pt>
                <c:pt idx="4589">
                  <c:v>52.08117</c:v>
                </c:pt>
                <c:pt idx="4590">
                  <c:v>52.09205</c:v>
                </c:pt>
                <c:pt idx="4591">
                  <c:v>52.103054999999998</c:v>
                </c:pt>
                <c:pt idx="4592">
                  <c:v>52.114269999999998</c:v>
                </c:pt>
                <c:pt idx="4593">
                  <c:v>52.125329999999998</c:v>
                </c:pt>
                <c:pt idx="4594">
                  <c:v>52.136494999999996</c:v>
                </c:pt>
                <c:pt idx="4595">
                  <c:v>52.147545000000001</c:v>
                </c:pt>
                <c:pt idx="4596">
                  <c:v>52.158560000000001</c:v>
                </c:pt>
                <c:pt idx="4597">
                  <c:v>52.169759999999997</c:v>
                </c:pt>
                <c:pt idx="4598">
                  <c:v>52.180880000000002</c:v>
                </c:pt>
                <c:pt idx="4599">
                  <c:v>52.192124999999997</c:v>
                </c:pt>
                <c:pt idx="4600">
                  <c:v>52.20373</c:v>
                </c:pt>
                <c:pt idx="4601">
                  <c:v>52.215350000000001</c:v>
                </c:pt>
                <c:pt idx="4602">
                  <c:v>52.226975000000003</c:v>
                </c:pt>
                <c:pt idx="4603">
                  <c:v>52.238599999999998</c:v>
                </c:pt>
                <c:pt idx="4604">
                  <c:v>52.250245</c:v>
                </c:pt>
                <c:pt idx="4605">
                  <c:v>52.261890000000001</c:v>
                </c:pt>
                <c:pt idx="4606">
                  <c:v>52.273539999999997</c:v>
                </c:pt>
                <c:pt idx="4607">
                  <c:v>52.285164999999999</c:v>
                </c:pt>
                <c:pt idx="4608">
                  <c:v>52.296750000000003</c:v>
                </c:pt>
                <c:pt idx="4609">
                  <c:v>52.307940000000002</c:v>
                </c:pt>
                <c:pt idx="4610">
                  <c:v>52.319544999999998</c:v>
                </c:pt>
                <c:pt idx="4611">
                  <c:v>52.331175000000002</c:v>
                </c:pt>
                <c:pt idx="4612">
                  <c:v>52.34281</c:v>
                </c:pt>
                <c:pt idx="4613">
                  <c:v>52.354464999999998</c:v>
                </c:pt>
                <c:pt idx="4614">
                  <c:v>52.366140000000001</c:v>
                </c:pt>
                <c:pt idx="4615">
                  <c:v>52.377780000000001</c:v>
                </c:pt>
                <c:pt idx="4616">
                  <c:v>52.389380000000003</c:v>
                </c:pt>
                <c:pt idx="4617">
                  <c:v>52.401035</c:v>
                </c:pt>
                <c:pt idx="4618">
                  <c:v>52.412664999999997</c:v>
                </c:pt>
                <c:pt idx="4619">
                  <c:v>52.424315</c:v>
                </c:pt>
                <c:pt idx="4620">
                  <c:v>52.435205000000003</c:v>
                </c:pt>
                <c:pt idx="4621">
                  <c:v>52.446809999999999</c:v>
                </c:pt>
                <c:pt idx="4622">
                  <c:v>52.458424999999998</c:v>
                </c:pt>
                <c:pt idx="4623">
                  <c:v>52.47007</c:v>
                </c:pt>
                <c:pt idx="4624">
                  <c:v>52.481715000000001</c:v>
                </c:pt>
                <c:pt idx="4625">
                  <c:v>52.493254999999998</c:v>
                </c:pt>
                <c:pt idx="4626">
                  <c:v>52.503824999999999</c:v>
                </c:pt>
                <c:pt idx="4627">
                  <c:v>52.515425</c:v>
                </c:pt>
                <c:pt idx="4628">
                  <c:v>52.527005000000003</c:v>
                </c:pt>
                <c:pt idx="4629">
                  <c:v>52.538519999999998</c:v>
                </c:pt>
                <c:pt idx="4630">
                  <c:v>52.550159999999998</c:v>
                </c:pt>
                <c:pt idx="4631">
                  <c:v>52.561779999999999</c:v>
                </c:pt>
                <c:pt idx="4632">
                  <c:v>52.573390000000003</c:v>
                </c:pt>
                <c:pt idx="4633">
                  <c:v>52.583415000000002</c:v>
                </c:pt>
                <c:pt idx="4634">
                  <c:v>52.595005</c:v>
                </c:pt>
                <c:pt idx="4635">
                  <c:v>52.606005000000003</c:v>
                </c:pt>
                <c:pt idx="4636">
                  <c:v>52.617620000000002</c:v>
                </c:pt>
                <c:pt idx="4637">
                  <c:v>52.629249999999999</c:v>
                </c:pt>
                <c:pt idx="4638">
                  <c:v>52.640915</c:v>
                </c:pt>
                <c:pt idx="4639">
                  <c:v>52.652540000000002</c:v>
                </c:pt>
                <c:pt idx="4640">
                  <c:v>52.664164999999997</c:v>
                </c:pt>
                <c:pt idx="4641">
                  <c:v>52.675809999999998</c:v>
                </c:pt>
                <c:pt idx="4642">
                  <c:v>52.687429999999999</c:v>
                </c:pt>
                <c:pt idx="4643">
                  <c:v>52.699084999999997</c:v>
                </c:pt>
                <c:pt idx="4644">
                  <c:v>52.710084999999999</c:v>
                </c:pt>
                <c:pt idx="4645">
                  <c:v>52.721715000000003</c:v>
                </c:pt>
                <c:pt idx="4646">
                  <c:v>52.733319999999999</c:v>
                </c:pt>
                <c:pt idx="4647">
                  <c:v>52.744979999999998</c:v>
                </c:pt>
                <c:pt idx="4648">
                  <c:v>52.749115000000003</c:v>
                </c:pt>
                <c:pt idx="4649">
                  <c:v>52.7607</c:v>
                </c:pt>
                <c:pt idx="4650">
                  <c:v>52.772275</c:v>
                </c:pt>
                <c:pt idx="4651">
                  <c:v>52.783935</c:v>
                </c:pt>
                <c:pt idx="4652">
                  <c:v>52.795610000000003</c:v>
                </c:pt>
                <c:pt idx="4653">
                  <c:v>52.807250000000003</c:v>
                </c:pt>
                <c:pt idx="4654">
                  <c:v>52.818919999999999</c:v>
                </c:pt>
                <c:pt idx="4655">
                  <c:v>52.830545000000001</c:v>
                </c:pt>
                <c:pt idx="4656">
                  <c:v>52.842149999999997</c:v>
                </c:pt>
                <c:pt idx="4657">
                  <c:v>52.853774999999999</c:v>
                </c:pt>
                <c:pt idx="4658">
                  <c:v>52.865414999999999</c:v>
                </c:pt>
                <c:pt idx="4659">
                  <c:v>52.876975000000002</c:v>
                </c:pt>
                <c:pt idx="4660">
                  <c:v>52.888570000000001</c:v>
                </c:pt>
                <c:pt idx="4661">
                  <c:v>52.900190000000002</c:v>
                </c:pt>
                <c:pt idx="4662">
                  <c:v>52.911835000000004</c:v>
                </c:pt>
                <c:pt idx="4663">
                  <c:v>52.923389999999998</c:v>
                </c:pt>
                <c:pt idx="4664">
                  <c:v>52.935049999999997</c:v>
                </c:pt>
                <c:pt idx="4665">
                  <c:v>52.946689999999997</c:v>
                </c:pt>
                <c:pt idx="4666">
                  <c:v>52.958354999999997</c:v>
                </c:pt>
                <c:pt idx="4667">
                  <c:v>52.969974999999998</c:v>
                </c:pt>
                <c:pt idx="4668">
                  <c:v>52.981344999999997</c:v>
                </c:pt>
                <c:pt idx="4669">
                  <c:v>52.992894999999997</c:v>
                </c:pt>
                <c:pt idx="4670">
                  <c:v>53.004510000000003</c:v>
                </c:pt>
                <c:pt idx="4671">
                  <c:v>53.016125000000002</c:v>
                </c:pt>
                <c:pt idx="4672">
                  <c:v>53.027749999999997</c:v>
                </c:pt>
                <c:pt idx="4673">
                  <c:v>53.039380000000001</c:v>
                </c:pt>
                <c:pt idx="4674">
                  <c:v>53.050980000000003</c:v>
                </c:pt>
                <c:pt idx="4675">
                  <c:v>53.062615000000001</c:v>
                </c:pt>
                <c:pt idx="4676">
                  <c:v>53.074100000000001</c:v>
                </c:pt>
                <c:pt idx="4677">
                  <c:v>53.085720000000002</c:v>
                </c:pt>
                <c:pt idx="4678">
                  <c:v>53.097365000000003</c:v>
                </c:pt>
                <c:pt idx="4679">
                  <c:v>53.108984999999997</c:v>
                </c:pt>
                <c:pt idx="4680">
                  <c:v>53.120584999999998</c:v>
                </c:pt>
                <c:pt idx="4681">
                  <c:v>53.132015000000003</c:v>
                </c:pt>
                <c:pt idx="4682">
                  <c:v>53.143625</c:v>
                </c:pt>
                <c:pt idx="4683">
                  <c:v>53.155239999999999</c:v>
                </c:pt>
                <c:pt idx="4684">
                  <c:v>53.166865000000001</c:v>
                </c:pt>
                <c:pt idx="4685">
                  <c:v>53.178424999999997</c:v>
                </c:pt>
                <c:pt idx="4686">
                  <c:v>53.190044999999998</c:v>
                </c:pt>
                <c:pt idx="4687">
                  <c:v>53.201635000000003</c:v>
                </c:pt>
                <c:pt idx="4688">
                  <c:v>53.212625000000003</c:v>
                </c:pt>
                <c:pt idx="4689">
                  <c:v>53.224175000000002</c:v>
                </c:pt>
                <c:pt idx="4690">
                  <c:v>53.23574</c:v>
                </c:pt>
                <c:pt idx="4691">
                  <c:v>53.247349999999997</c:v>
                </c:pt>
                <c:pt idx="4692">
                  <c:v>53.258859999999999</c:v>
                </c:pt>
                <c:pt idx="4693">
                  <c:v>53.270429999999998</c:v>
                </c:pt>
                <c:pt idx="4694">
                  <c:v>53.282040000000002</c:v>
                </c:pt>
                <c:pt idx="4695">
                  <c:v>53.293545000000002</c:v>
                </c:pt>
                <c:pt idx="4696">
                  <c:v>53.305145000000003</c:v>
                </c:pt>
                <c:pt idx="4697">
                  <c:v>53.316794999999999</c:v>
                </c:pt>
                <c:pt idx="4698">
                  <c:v>53.328375000000001</c:v>
                </c:pt>
                <c:pt idx="4699">
                  <c:v>53.34</c:v>
                </c:pt>
                <c:pt idx="4700">
                  <c:v>53.351604999999999</c:v>
                </c:pt>
                <c:pt idx="4701">
                  <c:v>53.363255000000002</c:v>
                </c:pt>
                <c:pt idx="4702">
                  <c:v>53.374875000000003</c:v>
                </c:pt>
                <c:pt idx="4703">
                  <c:v>53.386344999999999</c:v>
                </c:pt>
                <c:pt idx="4704">
                  <c:v>53.397889999999997</c:v>
                </c:pt>
                <c:pt idx="4705">
                  <c:v>53.409520000000001</c:v>
                </c:pt>
                <c:pt idx="4706">
                  <c:v>53.421154999999999</c:v>
                </c:pt>
                <c:pt idx="4707">
                  <c:v>53.432735000000001</c:v>
                </c:pt>
                <c:pt idx="4708">
                  <c:v>53.444380000000002</c:v>
                </c:pt>
                <c:pt idx="4709">
                  <c:v>53.456040000000002</c:v>
                </c:pt>
                <c:pt idx="4710">
                  <c:v>53.467640000000003</c:v>
                </c:pt>
                <c:pt idx="4711">
                  <c:v>53.479154999999999</c:v>
                </c:pt>
                <c:pt idx="4712">
                  <c:v>53.490749999999998</c:v>
                </c:pt>
                <c:pt idx="4713">
                  <c:v>53.502375000000001</c:v>
                </c:pt>
                <c:pt idx="4714">
                  <c:v>53.513995000000001</c:v>
                </c:pt>
                <c:pt idx="4715">
                  <c:v>53.525595000000003</c:v>
                </c:pt>
                <c:pt idx="4716">
                  <c:v>53.537235000000003</c:v>
                </c:pt>
                <c:pt idx="4717">
                  <c:v>53.548814999999998</c:v>
                </c:pt>
                <c:pt idx="4718">
                  <c:v>53.560425000000002</c:v>
                </c:pt>
                <c:pt idx="4719">
                  <c:v>53.572015</c:v>
                </c:pt>
                <c:pt idx="4720">
                  <c:v>53.583624999999998</c:v>
                </c:pt>
                <c:pt idx="4721">
                  <c:v>53.595035000000003</c:v>
                </c:pt>
                <c:pt idx="4722">
                  <c:v>53.606585000000003</c:v>
                </c:pt>
                <c:pt idx="4723">
                  <c:v>53.618155000000002</c:v>
                </c:pt>
                <c:pt idx="4724">
                  <c:v>53.62894</c:v>
                </c:pt>
                <c:pt idx="4725">
                  <c:v>53.639895000000003</c:v>
                </c:pt>
                <c:pt idx="4726">
                  <c:v>53.65081</c:v>
                </c:pt>
                <c:pt idx="4727">
                  <c:v>53.661560000000001</c:v>
                </c:pt>
                <c:pt idx="4728">
                  <c:v>53.673155000000001</c:v>
                </c:pt>
                <c:pt idx="4729">
                  <c:v>53.684750000000001</c:v>
                </c:pt>
                <c:pt idx="4730">
                  <c:v>53.696300000000001</c:v>
                </c:pt>
                <c:pt idx="4731">
                  <c:v>53.707915</c:v>
                </c:pt>
                <c:pt idx="4732">
                  <c:v>53.71875</c:v>
                </c:pt>
                <c:pt idx="4733">
                  <c:v>53.730265000000003</c:v>
                </c:pt>
                <c:pt idx="4734">
                  <c:v>53.741795000000003</c:v>
                </c:pt>
                <c:pt idx="4735">
                  <c:v>53.753419999999998</c:v>
                </c:pt>
                <c:pt idx="4736">
                  <c:v>53.765054999999997</c:v>
                </c:pt>
                <c:pt idx="4737">
                  <c:v>53.776645000000002</c:v>
                </c:pt>
                <c:pt idx="4738">
                  <c:v>53.788274999999999</c:v>
                </c:pt>
                <c:pt idx="4739">
                  <c:v>53.799635000000002</c:v>
                </c:pt>
                <c:pt idx="4740">
                  <c:v>53.811259999999997</c:v>
                </c:pt>
                <c:pt idx="4741">
                  <c:v>53.822299999999998</c:v>
                </c:pt>
                <c:pt idx="4742">
                  <c:v>53.833620000000003</c:v>
                </c:pt>
                <c:pt idx="4743">
                  <c:v>53.845149999999997</c:v>
                </c:pt>
                <c:pt idx="4744">
                  <c:v>53.856769999999997</c:v>
                </c:pt>
                <c:pt idx="4745">
                  <c:v>53.868389999999998</c:v>
                </c:pt>
                <c:pt idx="4746">
                  <c:v>53.879989999999999</c:v>
                </c:pt>
                <c:pt idx="4747">
                  <c:v>53.891595000000002</c:v>
                </c:pt>
                <c:pt idx="4748">
                  <c:v>53.903210000000001</c:v>
                </c:pt>
                <c:pt idx="4749">
                  <c:v>53.914670000000001</c:v>
                </c:pt>
                <c:pt idx="4750">
                  <c:v>53.926254999999998</c:v>
                </c:pt>
                <c:pt idx="4751">
                  <c:v>53.937865000000002</c:v>
                </c:pt>
                <c:pt idx="4752">
                  <c:v>53.949334999999998</c:v>
                </c:pt>
                <c:pt idx="4753">
                  <c:v>53.960875000000001</c:v>
                </c:pt>
                <c:pt idx="4754">
                  <c:v>53.972515000000001</c:v>
                </c:pt>
                <c:pt idx="4755">
                  <c:v>53.984139999999996</c:v>
                </c:pt>
                <c:pt idx="4756">
                  <c:v>53.995595000000002</c:v>
                </c:pt>
                <c:pt idx="4757">
                  <c:v>54.007204999999999</c:v>
                </c:pt>
                <c:pt idx="4758">
                  <c:v>54.018830000000001</c:v>
                </c:pt>
                <c:pt idx="4759">
                  <c:v>54.030470000000001</c:v>
                </c:pt>
                <c:pt idx="4760">
                  <c:v>54.041744999999999</c:v>
                </c:pt>
                <c:pt idx="4761">
                  <c:v>54.052804999999999</c:v>
                </c:pt>
                <c:pt idx="4762">
                  <c:v>54.064464999999998</c:v>
                </c:pt>
                <c:pt idx="4763">
                  <c:v>54.076115000000001</c:v>
                </c:pt>
                <c:pt idx="4764">
                  <c:v>54.087730000000001</c:v>
                </c:pt>
                <c:pt idx="4765">
                  <c:v>54.099314999999997</c:v>
                </c:pt>
                <c:pt idx="4766">
                  <c:v>54.110975000000003</c:v>
                </c:pt>
                <c:pt idx="4767">
                  <c:v>54.122605</c:v>
                </c:pt>
                <c:pt idx="4768">
                  <c:v>54.134245</c:v>
                </c:pt>
                <c:pt idx="4769">
                  <c:v>54.145294999999997</c:v>
                </c:pt>
                <c:pt idx="4770">
                  <c:v>54.156529999999997</c:v>
                </c:pt>
                <c:pt idx="4771">
                  <c:v>54.167715000000001</c:v>
                </c:pt>
                <c:pt idx="4772">
                  <c:v>54.178925</c:v>
                </c:pt>
                <c:pt idx="4773">
                  <c:v>54.190125000000002</c:v>
                </c:pt>
                <c:pt idx="4774">
                  <c:v>54.201309999999999</c:v>
                </c:pt>
                <c:pt idx="4775">
                  <c:v>54.212924999999998</c:v>
                </c:pt>
                <c:pt idx="4776">
                  <c:v>54.224555000000002</c:v>
                </c:pt>
                <c:pt idx="4777">
                  <c:v>54.23621</c:v>
                </c:pt>
                <c:pt idx="4778">
                  <c:v>54.247824999999999</c:v>
                </c:pt>
                <c:pt idx="4779">
                  <c:v>54.259425</c:v>
                </c:pt>
                <c:pt idx="4780">
                  <c:v>54.266044999999998</c:v>
                </c:pt>
                <c:pt idx="4781">
                  <c:v>54.276755000000001</c:v>
                </c:pt>
                <c:pt idx="4782">
                  <c:v>54.287914999999998</c:v>
                </c:pt>
                <c:pt idx="4783">
                  <c:v>54.298875000000002</c:v>
                </c:pt>
                <c:pt idx="4784">
                  <c:v>54.309925</c:v>
                </c:pt>
                <c:pt idx="4785">
                  <c:v>54.314959999999999</c:v>
                </c:pt>
                <c:pt idx="4786">
                  <c:v>54.326610000000002</c:v>
                </c:pt>
                <c:pt idx="4787">
                  <c:v>54.338214999999998</c:v>
                </c:pt>
                <c:pt idx="4788">
                  <c:v>54.349775000000001</c:v>
                </c:pt>
                <c:pt idx="4789">
                  <c:v>54.361445000000003</c:v>
                </c:pt>
                <c:pt idx="4790">
                  <c:v>54.373105000000002</c:v>
                </c:pt>
                <c:pt idx="4791">
                  <c:v>54.384709999999998</c:v>
                </c:pt>
                <c:pt idx="4792">
                  <c:v>54.3962</c:v>
                </c:pt>
                <c:pt idx="4793">
                  <c:v>54.407814999999999</c:v>
                </c:pt>
                <c:pt idx="4794">
                  <c:v>54.419404999999998</c:v>
                </c:pt>
                <c:pt idx="4795">
                  <c:v>54.43103</c:v>
                </c:pt>
                <c:pt idx="4796">
                  <c:v>54.442704999999997</c:v>
                </c:pt>
                <c:pt idx="4797">
                  <c:v>54.454185000000003</c:v>
                </c:pt>
                <c:pt idx="4798">
                  <c:v>54.465789999999998</c:v>
                </c:pt>
                <c:pt idx="4799">
                  <c:v>54.477420000000002</c:v>
                </c:pt>
                <c:pt idx="4800">
                  <c:v>54.489044999999997</c:v>
                </c:pt>
                <c:pt idx="4801">
                  <c:v>54.493625000000002</c:v>
                </c:pt>
                <c:pt idx="4802">
                  <c:v>54.505015</c:v>
                </c:pt>
                <c:pt idx="4803">
                  <c:v>54.516219999999997</c:v>
                </c:pt>
                <c:pt idx="4804">
                  <c:v>54.527799999999999</c:v>
                </c:pt>
                <c:pt idx="4805">
                  <c:v>54.539425000000001</c:v>
                </c:pt>
                <c:pt idx="4806">
                  <c:v>54.551005000000004</c:v>
                </c:pt>
                <c:pt idx="4807">
                  <c:v>54.562609999999999</c:v>
                </c:pt>
                <c:pt idx="4808">
                  <c:v>54.574199999999998</c:v>
                </c:pt>
                <c:pt idx="4809">
                  <c:v>54.585819999999998</c:v>
                </c:pt>
                <c:pt idx="4810">
                  <c:v>54.597454999999997</c:v>
                </c:pt>
                <c:pt idx="4811">
                  <c:v>54.609070000000003</c:v>
                </c:pt>
                <c:pt idx="4812">
                  <c:v>54.62068</c:v>
                </c:pt>
                <c:pt idx="4813">
                  <c:v>54.631880000000002</c:v>
                </c:pt>
                <c:pt idx="4814">
                  <c:v>54.643484999999998</c:v>
                </c:pt>
                <c:pt idx="4815">
                  <c:v>54.655074999999997</c:v>
                </c:pt>
                <c:pt idx="4816">
                  <c:v>54.666715000000003</c:v>
                </c:pt>
                <c:pt idx="4817">
                  <c:v>54.678359999999998</c:v>
                </c:pt>
                <c:pt idx="4818">
                  <c:v>54.685960000000001</c:v>
                </c:pt>
                <c:pt idx="4819">
                  <c:v>54.697600000000001</c:v>
                </c:pt>
                <c:pt idx="4820">
                  <c:v>54.708475</c:v>
                </c:pt>
                <c:pt idx="4821">
                  <c:v>54.720080000000003</c:v>
                </c:pt>
                <c:pt idx="4822">
                  <c:v>54.731724999999997</c:v>
                </c:pt>
                <c:pt idx="4823">
                  <c:v>54.74333</c:v>
                </c:pt>
                <c:pt idx="4824">
                  <c:v>54.755009999999999</c:v>
                </c:pt>
                <c:pt idx="4825">
                  <c:v>54.766694999999999</c:v>
                </c:pt>
                <c:pt idx="4826">
                  <c:v>54.778370000000002</c:v>
                </c:pt>
                <c:pt idx="4827">
                  <c:v>54.790019999999998</c:v>
                </c:pt>
                <c:pt idx="4828">
                  <c:v>54.801630000000003</c:v>
                </c:pt>
                <c:pt idx="4829">
                  <c:v>54.813265000000001</c:v>
                </c:pt>
                <c:pt idx="4830">
                  <c:v>54.824795000000002</c:v>
                </c:pt>
                <c:pt idx="4831">
                  <c:v>54.83634</c:v>
                </c:pt>
                <c:pt idx="4832">
                  <c:v>54.84796</c:v>
                </c:pt>
                <c:pt idx="4833">
                  <c:v>54.859549999999999</c:v>
                </c:pt>
                <c:pt idx="4834">
                  <c:v>54.87115</c:v>
                </c:pt>
                <c:pt idx="4835">
                  <c:v>54.882795000000002</c:v>
                </c:pt>
                <c:pt idx="4836">
                  <c:v>54.894440000000003</c:v>
                </c:pt>
                <c:pt idx="4837">
                  <c:v>54.906075000000001</c:v>
                </c:pt>
                <c:pt idx="4838">
                  <c:v>54.917535000000001</c:v>
                </c:pt>
                <c:pt idx="4839">
                  <c:v>54.929164999999998</c:v>
                </c:pt>
                <c:pt idx="4840">
                  <c:v>54.940779999999997</c:v>
                </c:pt>
                <c:pt idx="4841">
                  <c:v>54.952390000000001</c:v>
                </c:pt>
                <c:pt idx="4842">
                  <c:v>54.963445</c:v>
                </c:pt>
                <c:pt idx="4843">
                  <c:v>54.974944999999998</c:v>
                </c:pt>
                <c:pt idx="4844">
                  <c:v>54.986584999999998</c:v>
                </c:pt>
                <c:pt idx="4845">
                  <c:v>54.998154999999997</c:v>
                </c:pt>
                <c:pt idx="4846">
                  <c:v>55.009785000000001</c:v>
                </c:pt>
                <c:pt idx="4847">
                  <c:v>55.021374999999999</c:v>
                </c:pt>
                <c:pt idx="4848">
                  <c:v>55.032984999999996</c:v>
                </c:pt>
                <c:pt idx="4849">
                  <c:v>55.044584999999998</c:v>
                </c:pt>
                <c:pt idx="4850">
                  <c:v>55.056195000000002</c:v>
                </c:pt>
                <c:pt idx="4851">
                  <c:v>55.06785</c:v>
                </c:pt>
                <c:pt idx="4852">
                  <c:v>55.079509999999999</c:v>
                </c:pt>
                <c:pt idx="4853">
                  <c:v>55.091155000000001</c:v>
                </c:pt>
                <c:pt idx="4854">
                  <c:v>55.102804999999996</c:v>
                </c:pt>
                <c:pt idx="4855">
                  <c:v>55.114424999999997</c:v>
                </c:pt>
                <c:pt idx="4856">
                  <c:v>55.126015000000002</c:v>
                </c:pt>
                <c:pt idx="4857">
                  <c:v>55.137614999999997</c:v>
                </c:pt>
                <c:pt idx="4858">
                  <c:v>55.145665000000001</c:v>
                </c:pt>
                <c:pt idx="4859">
                  <c:v>55.157310000000003</c:v>
                </c:pt>
                <c:pt idx="4860">
                  <c:v>55.168909999999997</c:v>
                </c:pt>
                <c:pt idx="4861">
                  <c:v>55.180619999999998</c:v>
                </c:pt>
                <c:pt idx="4862">
                  <c:v>55.185884999999999</c:v>
                </c:pt>
                <c:pt idx="4863">
                  <c:v>55.197445000000002</c:v>
                </c:pt>
                <c:pt idx="4864">
                  <c:v>55.209020000000002</c:v>
                </c:pt>
                <c:pt idx="4865">
                  <c:v>55.220525000000002</c:v>
                </c:pt>
                <c:pt idx="4866">
                  <c:v>55.232129999999998</c:v>
                </c:pt>
                <c:pt idx="4867">
                  <c:v>55.243774999999999</c:v>
                </c:pt>
                <c:pt idx="4868">
                  <c:v>55.255279999999999</c:v>
                </c:pt>
                <c:pt idx="4869">
                  <c:v>55.266865000000003</c:v>
                </c:pt>
                <c:pt idx="4870">
                  <c:v>55.278464999999997</c:v>
                </c:pt>
                <c:pt idx="4871">
                  <c:v>55.290084999999998</c:v>
                </c:pt>
                <c:pt idx="4872">
                  <c:v>55.301704999999998</c:v>
                </c:pt>
                <c:pt idx="4873">
                  <c:v>55.313330000000001</c:v>
                </c:pt>
                <c:pt idx="4874">
                  <c:v>55.324874999999999</c:v>
                </c:pt>
                <c:pt idx="4875">
                  <c:v>55.336485000000003</c:v>
                </c:pt>
                <c:pt idx="4876">
                  <c:v>55.348109999999998</c:v>
                </c:pt>
                <c:pt idx="4877">
                  <c:v>55.359724999999997</c:v>
                </c:pt>
                <c:pt idx="4878">
                  <c:v>55.371315000000003</c:v>
                </c:pt>
                <c:pt idx="4879">
                  <c:v>55.382925</c:v>
                </c:pt>
                <c:pt idx="4880">
                  <c:v>55.394545000000001</c:v>
                </c:pt>
                <c:pt idx="4881">
                  <c:v>55.406089999999999</c:v>
                </c:pt>
                <c:pt idx="4882">
                  <c:v>55.417715000000001</c:v>
                </c:pt>
                <c:pt idx="4883">
                  <c:v>55.429105</c:v>
                </c:pt>
                <c:pt idx="4884">
                  <c:v>55.440725</c:v>
                </c:pt>
                <c:pt idx="4885">
                  <c:v>55.452370000000002</c:v>
                </c:pt>
                <c:pt idx="4886">
                  <c:v>55.463945000000002</c:v>
                </c:pt>
                <c:pt idx="4887">
                  <c:v>55.475585000000002</c:v>
                </c:pt>
                <c:pt idx="4888">
                  <c:v>55.487205000000003</c:v>
                </c:pt>
                <c:pt idx="4889">
                  <c:v>55.498824999999997</c:v>
                </c:pt>
                <c:pt idx="4890">
                  <c:v>55.510455</c:v>
                </c:pt>
                <c:pt idx="4891">
                  <c:v>55.522010000000002</c:v>
                </c:pt>
                <c:pt idx="4892">
                  <c:v>55.533569999999997</c:v>
                </c:pt>
                <c:pt idx="4893">
                  <c:v>55.544964999999998</c:v>
                </c:pt>
                <c:pt idx="4894">
                  <c:v>55.556559999999998</c:v>
                </c:pt>
                <c:pt idx="4895">
                  <c:v>55.568199999999997</c:v>
                </c:pt>
                <c:pt idx="4896">
                  <c:v>55.579810000000002</c:v>
                </c:pt>
                <c:pt idx="4897">
                  <c:v>55.591374999999999</c:v>
                </c:pt>
                <c:pt idx="4898">
                  <c:v>55.603009999999998</c:v>
                </c:pt>
                <c:pt idx="4899">
                  <c:v>55.614505000000001</c:v>
                </c:pt>
                <c:pt idx="4900">
                  <c:v>55.626075</c:v>
                </c:pt>
                <c:pt idx="4901">
                  <c:v>55.637540000000001</c:v>
                </c:pt>
                <c:pt idx="4902">
                  <c:v>55.649169999999998</c:v>
                </c:pt>
                <c:pt idx="4903">
                  <c:v>55.660685000000001</c:v>
                </c:pt>
                <c:pt idx="4904">
                  <c:v>55.672224999999997</c:v>
                </c:pt>
                <c:pt idx="4905">
                  <c:v>55.68383</c:v>
                </c:pt>
                <c:pt idx="4906">
                  <c:v>55.695365000000002</c:v>
                </c:pt>
                <c:pt idx="4907">
                  <c:v>55.706985000000003</c:v>
                </c:pt>
                <c:pt idx="4908">
                  <c:v>55.718634999999999</c:v>
                </c:pt>
                <c:pt idx="4909">
                  <c:v>55.730269999999997</c:v>
                </c:pt>
                <c:pt idx="4910">
                  <c:v>55.741895</c:v>
                </c:pt>
                <c:pt idx="4911">
                  <c:v>55.75347</c:v>
                </c:pt>
                <c:pt idx="4912">
                  <c:v>55.76511</c:v>
                </c:pt>
                <c:pt idx="4913">
                  <c:v>55.776705</c:v>
                </c:pt>
                <c:pt idx="4914">
                  <c:v>55.7883</c:v>
                </c:pt>
                <c:pt idx="4915">
                  <c:v>55.799925000000002</c:v>
                </c:pt>
                <c:pt idx="4916">
                  <c:v>55.811565000000002</c:v>
                </c:pt>
                <c:pt idx="4917">
                  <c:v>55.823180000000001</c:v>
                </c:pt>
                <c:pt idx="4918">
                  <c:v>55.834780000000002</c:v>
                </c:pt>
                <c:pt idx="4919">
                  <c:v>55.846400000000003</c:v>
                </c:pt>
                <c:pt idx="4920">
                  <c:v>55.857934999999998</c:v>
                </c:pt>
                <c:pt idx="4921">
                  <c:v>55.869570000000003</c:v>
                </c:pt>
                <c:pt idx="4922">
                  <c:v>55.881169999999997</c:v>
                </c:pt>
                <c:pt idx="4923">
                  <c:v>55.892429999999997</c:v>
                </c:pt>
                <c:pt idx="4924">
                  <c:v>55.904055</c:v>
                </c:pt>
                <c:pt idx="4925">
                  <c:v>55.915705000000003</c:v>
                </c:pt>
                <c:pt idx="4926">
                  <c:v>55.927235000000003</c:v>
                </c:pt>
                <c:pt idx="4927">
                  <c:v>55.938850000000002</c:v>
                </c:pt>
                <c:pt idx="4928">
                  <c:v>55.950425000000003</c:v>
                </c:pt>
                <c:pt idx="4929">
                  <c:v>55.962020000000003</c:v>
                </c:pt>
                <c:pt idx="4930">
                  <c:v>55.973585</c:v>
                </c:pt>
                <c:pt idx="4931">
                  <c:v>55.985084999999998</c:v>
                </c:pt>
                <c:pt idx="4932">
                  <c:v>55.996580000000002</c:v>
                </c:pt>
                <c:pt idx="4933">
                  <c:v>56.008175000000001</c:v>
                </c:pt>
                <c:pt idx="4934">
                  <c:v>56.01981</c:v>
                </c:pt>
                <c:pt idx="4935">
                  <c:v>56.031205</c:v>
                </c:pt>
                <c:pt idx="4936">
                  <c:v>56.042845</c:v>
                </c:pt>
                <c:pt idx="4937">
                  <c:v>56.054490000000001</c:v>
                </c:pt>
                <c:pt idx="4938">
                  <c:v>56.066040000000001</c:v>
                </c:pt>
                <c:pt idx="4939">
                  <c:v>56.0777</c:v>
                </c:pt>
                <c:pt idx="4940">
                  <c:v>56.089325000000002</c:v>
                </c:pt>
                <c:pt idx="4941">
                  <c:v>56.100965000000002</c:v>
                </c:pt>
                <c:pt idx="4942">
                  <c:v>56.112580000000001</c:v>
                </c:pt>
                <c:pt idx="4943">
                  <c:v>56.124184999999997</c:v>
                </c:pt>
                <c:pt idx="4944">
                  <c:v>56.135820000000002</c:v>
                </c:pt>
                <c:pt idx="4945">
                  <c:v>56.147424999999998</c:v>
                </c:pt>
                <c:pt idx="4946">
                  <c:v>56.158754999999999</c:v>
                </c:pt>
                <c:pt idx="4947">
                  <c:v>56.170304999999999</c:v>
                </c:pt>
                <c:pt idx="4948">
                  <c:v>56.181935000000003</c:v>
                </c:pt>
                <c:pt idx="4949">
                  <c:v>56.193255000000001</c:v>
                </c:pt>
                <c:pt idx="4950">
                  <c:v>56.204210000000003</c:v>
                </c:pt>
                <c:pt idx="4951">
                  <c:v>56.215615</c:v>
                </c:pt>
                <c:pt idx="4952">
                  <c:v>56.227220000000003</c:v>
                </c:pt>
                <c:pt idx="4953">
                  <c:v>56.238855000000001</c:v>
                </c:pt>
                <c:pt idx="4954">
                  <c:v>56.250410000000002</c:v>
                </c:pt>
                <c:pt idx="4955">
                  <c:v>56.261465000000001</c:v>
                </c:pt>
                <c:pt idx="4956">
                  <c:v>56.273099999999999</c:v>
                </c:pt>
                <c:pt idx="4957">
                  <c:v>56.284730000000003</c:v>
                </c:pt>
                <c:pt idx="4958">
                  <c:v>56.296354999999998</c:v>
                </c:pt>
                <c:pt idx="4959">
                  <c:v>56.307830000000003</c:v>
                </c:pt>
                <c:pt idx="4960">
                  <c:v>56.319125</c:v>
                </c:pt>
                <c:pt idx="4961">
                  <c:v>56.330599999999997</c:v>
                </c:pt>
                <c:pt idx="4962">
                  <c:v>56.342235000000002</c:v>
                </c:pt>
                <c:pt idx="4963">
                  <c:v>56.353855000000003</c:v>
                </c:pt>
                <c:pt idx="4964">
                  <c:v>56.365475000000004</c:v>
                </c:pt>
                <c:pt idx="4965">
                  <c:v>56.377105</c:v>
                </c:pt>
                <c:pt idx="4966">
                  <c:v>56.38861</c:v>
                </c:pt>
                <c:pt idx="4967">
                  <c:v>56.400235000000002</c:v>
                </c:pt>
                <c:pt idx="4968">
                  <c:v>56.411819999999999</c:v>
                </c:pt>
                <c:pt idx="4969">
                  <c:v>56.423409999999997</c:v>
                </c:pt>
                <c:pt idx="4970">
                  <c:v>56.435040000000001</c:v>
                </c:pt>
                <c:pt idx="4971">
                  <c:v>56.446669999999997</c:v>
                </c:pt>
                <c:pt idx="4972">
                  <c:v>56.458280000000002</c:v>
                </c:pt>
                <c:pt idx="4973">
                  <c:v>56.469945000000003</c:v>
                </c:pt>
                <c:pt idx="4974">
                  <c:v>56.481594999999999</c:v>
                </c:pt>
                <c:pt idx="4975">
                  <c:v>56.493225000000002</c:v>
                </c:pt>
                <c:pt idx="4976">
                  <c:v>56.504829999999998</c:v>
                </c:pt>
                <c:pt idx="4977">
                  <c:v>56.516460000000002</c:v>
                </c:pt>
                <c:pt idx="4978">
                  <c:v>56.528084999999997</c:v>
                </c:pt>
                <c:pt idx="4979">
                  <c:v>56.539735</c:v>
                </c:pt>
                <c:pt idx="4980">
                  <c:v>56.551349999999999</c:v>
                </c:pt>
                <c:pt idx="4981">
                  <c:v>56.562964999999998</c:v>
                </c:pt>
                <c:pt idx="4982">
                  <c:v>56.574565</c:v>
                </c:pt>
                <c:pt idx="4983">
                  <c:v>56.586235000000002</c:v>
                </c:pt>
                <c:pt idx="4984">
                  <c:v>56.597790000000003</c:v>
                </c:pt>
                <c:pt idx="4985">
                  <c:v>56.609445000000001</c:v>
                </c:pt>
                <c:pt idx="4986">
                  <c:v>56.621090000000002</c:v>
                </c:pt>
                <c:pt idx="4987">
                  <c:v>56.632710000000003</c:v>
                </c:pt>
                <c:pt idx="4988">
                  <c:v>56.644264999999997</c:v>
                </c:pt>
                <c:pt idx="4989">
                  <c:v>56.655799999999999</c:v>
                </c:pt>
                <c:pt idx="4990">
                  <c:v>56.667344999999997</c:v>
                </c:pt>
                <c:pt idx="4991">
                  <c:v>56.678145000000001</c:v>
                </c:pt>
                <c:pt idx="4992">
                  <c:v>56.68976</c:v>
                </c:pt>
                <c:pt idx="4993">
                  <c:v>56.7014</c:v>
                </c:pt>
                <c:pt idx="4994">
                  <c:v>56.713014999999999</c:v>
                </c:pt>
                <c:pt idx="4995">
                  <c:v>56.724649999999997</c:v>
                </c:pt>
                <c:pt idx="4996">
                  <c:v>56.736240000000002</c:v>
                </c:pt>
                <c:pt idx="4997">
                  <c:v>56.747815000000003</c:v>
                </c:pt>
                <c:pt idx="4998">
                  <c:v>56.759405000000001</c:v>
                </c:pt>
                <c:pt idx="4999">
                  <c:v>56.771050000000002</c:v>
                </c:pt>
                <c:pt idx="5000">
                  <c:v>56.782629999999997</c:v>
                </c:pt>
                <c:pt idx="5001">
                  <c:v>56.794255</c:v>
                </c:pt>
                <c:pt idx="5002">
                  <c:v>56.805905000000003</c:v>
                </c:pt>
                <c:pt idx="5003">
                  <c:v>56.817414999999997</c:v>
                </c:pt>
                <c:pt idx="5004">
                  <c:v>56.829009999999997</c:v>
                </c:pt>
                <c:pt idx="5005">
                  <c:v>56.840505</c:v>
                </c:pt>
                <c:pt idx="5006">
                  <c:v>56.852159999999998</c:v>
                </c:pt>
                <c:pt idx="5007">
                  <c:v>56.863275000000002</c:v>
                </c:pt>
                <c:pt idx="5008">
                  <c:v>56.874299999999998</c:v>
                </c:pt>
                <c:pt idx="5009">
                  <c:v>56.885939999999998</c:v>
                </c:pt>
                <c:pt idx="5010">
                  <c:v>56.897390000000001</c:v>
                </c:pt>
                <c:pt idx="5011">
                  <c:v>56.909019999999998</c:v>
                </c:pt>
                <c:pt idx="5012">
                  <c:v>56.920425000000002</c:v>
                </c:pt>
                <c:pt idx="5013">
                  <c:v>56.932070000000003</c:v>
                </c:pt>
                <c:pt idx="5014">
                  <c:v>56.943185</c:v>
                </c:pt>
                <c:pt idx="5015">
                  <c:v>56.954855000000002</c:v>
                </c:pt>
                <c:pt idx="5016">
                  <c:v>56.966430000000003</c:v>
                </c:pt>
                <c:pt idx="5017">
                  <c:v>56.978050000000003</c:v>
                </c:pt>
                <c:pt idx="5018">
                  <c:v>56.989694999999998</c:v>
                </c:pt>
                <c:pt idx="5019">
                  <c:v>57.001280000000001</c:v>
                </c:pt>
                <c:pt idx="5020">
                  <c:v>57.012915</c:v>
                </c:pt>
                <c:pt idx="5021">
                  <c:v>57.024549999999998</c:v>
                </c:pt>
                <c:pt idx="5022">
                  <c:v>57.033290000000001</c:v>
                </c:pt>
                <c:pt idx="5023">
                  <c:v>57.044874999999998</c:v>
                </c:pt>
                <c:pt idx="5024">
                  <c:v>57.056480000000001</c:v>
                </c:pt>
                <c:pt idx="5025">
                  <c:v>57.068109999999997</c:v>
                </c:pt>
                <c:pt idx="5026">
                  <c:v>57.073045</c:v>
                </c:pt>
                <c:pt idx="5027">
                  <c:v>57.084665000000001</c:v>
                </c:pt>
                <c:pt idx="5028">
                  <c:v>57.086269999999999</c:v>
                </c:pt>
                <c:pt idx="5029">
                  <c:v>57.097855000000003</c:v>
                </c:pt>
                <c:pt idx="5030">
                  <c:v>57.109459999999999</c:v>
                </c:pt>
                <c:pt idx="5031">
                  <c:v>57.121085000000001</c:v>
                </c:pt>
                <c:pt idx="5032">
                  <c:v>57.132730000000002</c:v>
                </c:pt>
                <c:pt idx="5033">
                  <c:v>57.144350000000003</c:v>
                </c:pt>
                <c:pt idx="5034">
                  <c:v>57.155994999999997</c:v>
                </c:pt>
                <c:pt idx="5035">
                  <c:v>57.167639999999999</c:v>
                </c:pt>
                <c:pt idx="5036">
                  <c:v>57.179274999999997</c:v>
                </c:pt>
                <c:pt idx="5037">
                  <c:v>57.190845000000003</c:v>
                </c:pt>
                <c:pt idx="5038">
                  <c:v>57.202514999999998</c:v>
                </c:pt>
                <c:pt idx="5039">
                  <c:v>57.214129999999997</c:v>
                </c:pt>
                <c:pt idx="5040">
                  <c:v>57.225749999999998</c:v>
                </c:pt>
                <c:pt idx="5041">
                  <c:v>57.237360000000002</c:v>
                </c:pt>
                <c:pt idx="5042">
                  <c:v>57.248745</c:v>
                </c:pt>
                <c:pt idx="5043">
                  <c:v>57.260370000000002</c:v>
                </c:pt>
                <c:pt idx="5044">
                  <c:v>57.271434999999997</c:v>
                </c:pt>
                <c:pt idx="5045">
                  <c:v>57.283070000000002</c:v>
                </c:pt>
                <c:pt idx="5046">
                  <c:v>57.294710000000002</c:v>
                </c:pt>
                <c:pt idx="5047">
                  <c:v>57.306355000000003</c:v>
                </c:pt>
                <c:pt idx="5048">
                  <c:v>57.317895</c:v>
                </c:pt>
                <c:pt idx="5049">
                  <c:v>57.329349999999998</c:v>
                </c:pt>
                <c:pt idx="5050">
                  <c:v>57.340885</c:v>
                </c:pt>
                <c:pt idx="5051">
                  <c:v>57.352474999999998</c:v>
                </c:pt>
                <c:pt idx="5052">
                  <c:v>57.364085000000003</c:v>
                </c:pt>
                <c:pt idx="5053">
                  <c:v>57.375715</c:v>
                </c:pt>
                <c:pt idx="5054">
                  <c:v>57.387275000000002</c:v>
                </c:pt>
                <c:pt idx="5055">
                  <c:v>57.398899999999998</c:v>
                </c:pt>
                <c:pt idx="5056">
                  <c:v>57.410514999999997</c:v>
                </c:pt>
                <c:pt idx="5057">
                  <c:v>57.422145</c:v>
                </c:pt>
                <c:pt idx="5058">
                  <c:v>57.433754999999998</c:v>
                </c:pt>
                <c:pt idx="5059">
                  <c:v>57.445394999999998</c:v>
                </c:pt>
                <c:pt idx="5060">
                  <c:v>57.457009999999997</c:v>
                </c:pt>
                <c:pt idx="5061">
                  <c:v>57.468609999999998</c:v>
                </c:pt>
                <c:pt idx="5062">
                  <c:v>57.480074999999999</c:v>
                </c:pt>
                <c:pt idx="5063">
                  <c:v>57.491709999999998</c:v>
                </c:pt>
                <c:pt idx="5064">
                  <c:v>57.503309999999999</c:v>
                </c:pt>
                <c:pt idx="5065">
                  <c:v>57.514935000000001</c:v>
                </c:pt>
                <c:pt idx="5066">
                  <c:v>57.525759999999998</c:v>
                </c:pt>
                <c:pt idx="5067">
                  <c:v>57.537379999999999</c:v>
                </c:pt>
                <c:pt idx="5068">
                  <c:v>57.548994999999998</c:v>
                </c:pt>
                <c:pt idx="5069">
                  <c:v>57.560614999999999</c:v>
                </c:pt>
                <c:pt idx="5070">
                  <c:v>57.572119999999998</c:v>
                </c:pt>
                <c:pt idx="5071">
                  <c:v>57.583725000000001</c:v>
                </c:pt>
                <c:pt idx="5072">
                  <c:v>57.59534</c:v>
                </c:pt>
                <c:pt idx="5073">
                  <c:v>57.606994999999998</c:v>
                </c:pt>
                <c:pt idx="5074">
                  <c:v>57.618575</c:v>
                </c:pt>
                <c:pt idx="5075">
                  <c:v>57.630184999999997</c:v>
                </c:pt>
                <c:pt idx="5076">
                  <c:v>57.64179</c:v>
                </c:pt>
                <c:pt idx="5077">
                  <c:v>57.653444999999998</c:v>
                </c:pt>
                <c:pt idx="5078">
                  <c:v>57.665075000000002</c:v>
                </c:pt>
                <c:pt idx="5079">
                  <c:v>57.676724999999998</c:v>
                </c:pt>
                <c:pt idx="5080">
                  <c:v>57.688285</c:v>
                </c:pt>
                <c:pt idx="5081">
                  <c:v>57.699919999999999</c:v>
                </c:pt>
                <c:pt idx="5082">
                  <c:v>57.711404999999999</c:v>
                </c:pt>
                <c:pt idx="5083">
                  <c:v>57.723035000000003</c:v>
                </c:pt>
                <c:pt idx="5084">
                  <c:v>57.734549999999999</c:v>
                </c:pt>
                <c:pt idx="5085">
                  <c:v>57.736690000000003</c:v>
                </c:pt>
                <c:pt idx="5086">
                  <c:v>57.748184999999999</c:v>
                </c:pt>
                <c:pt idx="5087">
                  <c:v>57.759815000000003</c:v>
                </c:pt>
                <c:pt idx="5088">
                  <c:v>57.771439999999998</c:v>
                </c:pt>
                <c:pt idx="5089">
                  <c:v>57.782710000000002</c:v>
                </c:pt>
                <c:pt idx="5090">
                  <c:v>57.794319999999999</c:v>
                </c:pt>
                <c:pt idx="5091">
                  <c:v>57.805759999999999</c:v>
                </c:pt>
                <c:pt idx="5092">
                  <c:v>57.812044999999998</c:v>
                </c:pt>
                <c:pt idx="5093">
                  <c:v>57.823635000000003</c:v>
                </c:pt>
                <c:pt idx="5094">
                  <c:v>57.835245</c:v>
                </c:pt>
                <c:pt idx="5095">
                  <c:v>57.846885</c:v>
                </c:pt>
                <c:pt idx="5096">
                  <c:v>57.858510000000003</c:v>
                </c:pt>
                <c:pt idx="5097">
                  <c:v>57.870114999999998</c:v>
                </c:pt>
                <c:pt idx="5098">
                  <c:v>57.881745000000002</c:v>
                </c:pt>
                <c:pt idx="5099">
                  <c:v>57.893344999999997</c:v>
                </c:pt>
                <c:pt idx="5100">
                  <c:v>57.904789999999998</c:v>
                </c:pt>
                <c:pt idx="5101">
                  <c:v>57.916395000000001</c:v>
                </c:pt>
                <c:pt idx="5102">
                  <c:v>57.927410000000002</c:v>
                </c:pt>
                <c:pt idx="5103">
                  <c:v>57.939010000000003</c:v>
                </c:pt>
                <c:pt idx="5104">
                  <c:v>57.950620000000001</c:v>
                </c:pt>
                <c:pt idx="5105">
                  <c:v>57.962240000000001</c:v>
                </c:pt>
                <c:pt idx="5106">
                  <c:v>57.973865000000004</c:v>
                </c:pt>
                <c:pt idx="5107">
                  <c:v>57.985469999999999</c:v>
                </c:pt>
                <c:pt idx="5108">
                  <c:v>57.997079999999997</c:v>
                </c:pt>
                <c:pt idx="5109">
                  <c:v>58.008324999999999</c:v>
                </c:pt>
                <c:pt idx="5110">
                  <c:v>58.019910000000003</c:v>
                </c:pt>
                <c:pt idx="5111">
                  <c:v>58.03154</c:v>
                </c:pt>
                <c:pt idx="5112">
                  <c:v>58.043125000000003</c:v>
                </c:pt>
                <c:pt idx="5113">
                  <c:v>58.054630000000003</c:v>
                </c:pt>
                <c:pt idx="5114">
                  <c:v>58.066279999999999</c:v>
                </c:pt>
                <c:pt idx="5115">
                  <c:v>58.077840000000002</c:v>
                </c:pt>
                <c:pt idx="5116">
                  <c:v>58.089449999999999</c:v>
                </c:pt>
                <c:pt idx="5117">
                  <c:v>58.100985000000001</c:v>
                </c:pt>
                <c:pt idx="5118">
                  <c:v>58.1126</c:v>
                </c:pt>
                <c:pt idx="5119">
                  <c:v>58.124229999999997</c:v>
                </c:pt>
                <c:pt idx="5120">
                  <c:v>58.135694999999998</c:v>
                </c:pt>
                <c:pt idx="5121">
                  <c:v>58.147325000000002</c:v>
                </c:pt>
                <c:pt idx="5122">
                  <c:v>58.158949999999997</c:v>
                </c:pt>
                <c:pt idx="5123">
                  <c:v>58.170544999999997</c:v>
                </c:pt>
                <c:pt idx="5124">
                  <c:v>58.182195</c:v>
                </c:pt>
                <c:pt idx="5125">
                  <c:v>58.193804999999998</c:v>
                </c:pt>
                <c:pt idx="5126">
                  <c:v>58.205440000000003</c:v>
                </c:pt>
                <c:pt idx="5127">
                  <c:v>58.217015000000004</c:v>
                </c:pt>
                <c:pt idx="5128">
                  <c:v>58.228634999999997</c:v>
                </c:pt>
                <c:pt idx="5129">
                  <c:v>58.240250000000003</c:v>
                </c:pt>
                <c:pt idx="5130">
                  <c:v>58.251804999999997</c:v>
                </c:pt>
                <c:pt idx="5131">
                  <c:v>58.263464999999997</c:v>
                </c:pt>
                <c:pt idx="5132">
                  <c:v>58.275055000000002</c:v>
                </c:pt>
                <c:pt idx="5133">
                  <c:v>58.286619999999999</c:v>
                </c:pt>
                <c:pt idx="5134">
                  <c:v>58.298175000000001</c:v>
                </c:pt>
                <c:pt idx="5135">
                  <c:v>58.309705000000001</c:v>
                </c:pt>
                <c:pt idx="5136">
                  <c:v>58.321294999999999</c:v>
                </c:pt>
                <c:pt idx="5137">
                  <c:v>58.332895000000001</c:v>
                </c:pt>
                <c:pt idx="5138">
                  <c:v>58.344340000000003</c:v>
                </c:pt>
                <c:pt idx="5139">
                  <c:v>58.355874999999997</c:v>
                </c:pt>
                <c:pt idx="5140">
                  <c:v>58.367489999999997</c:v>
                </c:pt>
                <c:pt idx="5141">
                  <c:v>58.379130000000004</c:v>
                </c:pt>
                <c:pt idx="5142">
                  <c:v>58.390725000000003</c:v>
                </c:pt>
                <c:pt idx="5143">
                  <c:v>58.402344999999997</c:v>
                </c:pt>
                <c:pt idx="5144">
                  <c:v>58.413849999999996</c:v>
                </c:pt>
                <c:pt idx="5145">
                  <c:v>58.425465000000003</c:v>
                </c:pt>
                <c:pt idx="5146">
                  <c:v>58.437109999999997</c:v>
                </c:pt>
                <c:pt idx="5147">
                  <c:v>58.448684999999998</c:v>
                </c:pt>
                <c:pt idx="5148">
                  <c:v>58.460304999999998</c:v>
                </c:pt>
                <c:pt idx="5149">
                  <c:v>58.471944999999998</c:v>
                </c:pt>
                <c:pt idx="5150">
                  <c:v>58.483595000000001</c:v>
                </c:pt>
                <c:pt idx="5151">
                  <c:v>58.495199999999997</c:v>
                </c:pt>
                <c:pt idx="5152">
                  <c:v>58.506864999999998</c:v>
                </c:pt>
                <c:pt idx="5153">
                  <c:v>58.518470000000001</c:v>
                </c:pt>
                <c:pt idx="5154">
                  <c:v>58.530059999999999</c:v>
                </c:pt>
                <c:pt idx="5155">
                  <c:v>58.541694999999997</c:v>
                </c:pt>
                <c:pt idx="5156">
                  <c:v>58.553345</c:v>
                </c:pt>
                <c:pt idx="5157">
                  <c:v>58.564945000000002</c:v>
                </c:pt>
                <c:pt idx="5158">
                  <c:v>58.576500000000003</c:v>
                </c:pt>
                <c:pt idx="5159">
                  <c:v>58.588115000000002</c:v>
                </c:pt>
                <c:pt idx="5160">
                  <c:v>58.599755000000002</c:v>
                </c:pt>
                <c:pt idx="5161">
                  <c:v>58.61139</c:v>
                </c:pt>
                <c:pt idx="5162">
                  <c:v>58.622855000000001</c:v>
                </c:pt>
                <c:pt idx="5163">
                  <c:v>58.634509999999999</c:v>
                </c:pt>
                <c:pt idx="5164">
                  <c:v>58.646124999999998</c:v>
                </c:pt>
                <c:pt idx="5165">
                  <c:v>58.65775</c:v>
                </c:pt>
                <c:pt idx="5166">
                  <c:v>58.669355000000003</c:v>
                </c:pt>
                <c:pt idx="5167">
                  <c:v>58.680929999999996</c:v>
                </c:pt>
                <c:pt idx="5168">
                  <c:v>58.692489999999999</c:v>
                </c:pt>
                <c:pt idx="5169">
                  <c:v>58.704079999999998</c:v>
                </c:pt>
                <c:pt idx="5170">
                  <c:v>58.715494999999997</c:v>
                </c:pt>
                <c:pt idx="5171">
                  <c:v>58.727114999999998</c:v>
                </c:pt>
                <c:pt idx="5172">
                  <c:v>58.738720000000001</c:v>
                </c:pt>
                <c:pt idx="5173">
                  <c:v>58.750264999999999</c:v>
                </c:pt>
                <c:pt idx="5174">
                  <c:v>58.761715000000002</c:v>
                </c:pt>
                <c:pt idx="5175">
                  <c:v>58.773325</c:v>
                </c:pt>
                <c:pt idx="5176">
                  <c:v>58.784954999999997</c:v>
                </c:pt>
                <c:pt idx="5177">
                  <c:v>58.796595000000003</c:v>
                </c:pt>
                <c:pt idx="5178">
                  <c:v>58.808225</c:v>
                </c:pt>
                <c:pt idx="5179">
                  <c:v>58.819794999999999</c:v>
                </c:pt>
                <c:pt idx="5180">
                  <c:v>58.831415</c:v>
                </c:pt>
                <c:pt idx="5181">
                  <c:v>58.843040000000002</c:v>
                </c:pt>
                <c:pt idx="5182">
                  <c:v>58.854675</c:v>
                </c:pt>
                <c:pt idx="5183">
                  <c:v>58.866340000000001</c:v>
                </c:pt>
                <c:pt idx="5184">
                  <c:v>58.877719999999997</c:v>
                </c:pt>
                <c:pt idx="5185">
                  <c:v>58.889310000000002</c:v>
                </c:pt>
                <c:pt idx="5186">
                  <c:v>58.900914999999998</c:v>
                </c:pt>
                <c:pt idx="5187">
                  <c:v>58.912559999999999</c:v>
                </c:pt>
                <c:pt idx="5188">
                  <c:v>58.924185000000001</c:v>
                </c:pt>
                <c:pt idx="5189">
                  <c:v>58.9358</c:v>
                </c:pt>
                <c:pt idx="5190">
                  <c:v>58.947389999999999</c:v>
                </c:pt>
                <c:pt idx="5191">
                  <c:v>58.959024999999997</c:v>
                </c:pt>
                <c:pt idx="5192">
                  <c:v>58.970649999999999</c:v>
                </c:pt>
                <c:pt idx="5193">
                  <c:v>58.98216</c:v>
                </c:pt>
                <c:pt idx="5194">
                  <c:v>58.993789999999997</c:v>
                </c:pt>
                <c:pt idx="5195">
                  <c:v>59.005425000000002</c:v>
                </c:pt>
                <c:pt idx="5196">
                  <c:v>59.017045000000003</c:v>
                </c:pt>
                <c:pt idx="5197">
                  <c:v>59.028554999999997</c:v>
                </c:pt>
                <c:pt idx="5198">
                  <c:v>59.040199999999999</c:v>
                </c:pt>
                <c:pt idx="5199">
                  <c:v>59.051839999999999</c:v>
                </c:pt>
                <c:pt idx="5200">
                  <c:v>59.063409999999998</c:v>
                </c:pt>
                <c:pt idx="5201">
                  <c:v>59.074905000000001</c:v>
                </c:pt>
                <c:pt idx="5202">
                  <c:v>59.086525000000002</c:v>
                </c:pt>
                <c:pt idx="5203">
                  <c:v>59.09816</c:v>
                </c:pt>
                <c:pt idx="5204">
                  <c:v>59.109625000000001</c:v>
                </c:pt>
                <c:pt idx="5205">
                  <c:v>59.121285</c:v>
                </c:pt>
                <c:pt idx="5206">
                  <c:v>59.132939999999998</c:v>
                </c:pt>
                <c:pt idx="5207">
                  <c:v>59.144565</c:v>
                </c:pt>
                <c:pt idx="5208">
                  <c:v>59.156185000000001</c:v>
                </c:pt>
                <c:pt idx="5209">
                  <c:v>59.167830000000002</c:v>
                </c:pt>
                <c:pt idx="5210">
                  <c:v>59.179349999999999</c:v>
                </c:pt>
                <c:pt idx="5211">
                  <c:v>59.19097</c:v>
                </c:pt>
                <c:pt idx="5212">
                  <c:v>59.202615000000002</c:v>
                </c:pt>
                <c:pt idx="5213">
                  <c:v>59.214210000000001</c:v>
                </c:pt>
                <c:pt idx="5214">
                  <c:v>59.225830000000002</c:v>
                </c:pt>
                <c:pt idx="5215">
                  <c:v>59.237439999999999</c:v>
                </c:pt>
                <c:pt idx="5216">
                  <c:v>59.249074999999998</c:v>
                </c:pt>
                <c:pt idx="5217">
                  <c:v>59.260745</c:v>
                </c:pt>
                <c:pt idx="5218">
                  <c:v>59.272275</c:v>
                </c:pt>
                <c:pt idx="5219">
                  <c:v>59.283864999999999</c:v>
                </c:pt>
                <c:pt idx="5220">
                  <c:v>59.295344999999998</c:v>
                </c:pt>
                <c:pt idx="5221">
                  <c:v>59.30668</c:v>
                </c:pt>
                <c:pt idx="5222">
                  <c:v>59.318285000000003</c:v>
                </c:pt>
                <c:pt idx="5223">
                  <c:v>59.329365000000003</c:v>
                </c:pt>
                <c:pt idx="5224">
                  <c:v>59.340985000000003</c:v>
                </c:pt>
                <c:pt idx="5225">
                  <c:v>59.352625000000003</c:v>
                </c:pt>
                <c:pt idx="5226">
                  <c:v>59.364249999999998</c:v>
                </c:pt>
                <c:pt idx="5227">
                  <c:v>59.375860000000003</c:v>
                </c:pt>
                <c:pt idx="5228">
                  <c:v>59.387500000000003</c:v>
                </c:pt>
                <c:pt idx="5229">
                  <c:v>59.399065</c:v>
                </c:pt>
                <c:pt idx="5230">
                  <c:v>59.410710000000002</c:v>
                </c:pt>
                <c:pt idx="5231">
                  <c:v>59.422325000000001</c:v>
                </c:pt>
                <c:pt idx="5232">
                  <c:v>59.433914999999999</c:v>
                </c:pt>
                <c:pt idx="5233">
                  <c:v>59.445459999999997</c:v>
                </c:pt>
                <c:pt idx="5234">
                  <c:v>59.456915000000002</c:v>
                </c:pt>
                <c:pt idx="5235">
                  <c:v>59.468535000000003</c:v>
                </c:pt>
                <c:pt idx="5236">
                  <c:v>59.480145</c:v>
                </c:pt>
                <c:pt idx="5237">
                  <c:v>59.491709999999998</c:v>
                </c:pt>
                <c:pt idx="5238">
                  <c:v>59.503335</c:v>
                </c:pt>
                <c:pt idx="5239">
                  <c:v>59.514944999999997</c:v>
                </c:pt>
                <c:pt idx="5240">
                  <c:v>59.526479999999999</c:v>
                </c:pt>
                <c:pt idx="5241">
                  <c:v>59.537855</c:v>
                </c:pt>
                <c:pt idx="5242">
                  <c:v>59.549444999999999</c:v>
                </c:pt>
                <c:pt idx="5243">
                  <c:v>59.561050000000002</c:v>
                </c:pt>
                <c:pt idx="5244">
                  <c:v>59.572685</c:v>
                </c:pt>
                <c:pt idx="5245">
                  <c:v>59.583390000000001</c:v>
                </c:pt>
                <c:pt idx="5246">
                  <c:v>59.595030000000001</c:v>
                </c:pt>
                <c:pt idx="5247">
                  <c:v>59.606499999999997</c:v>
                </c:pt>
                <c:pt idx="5248">
                  <c:v>59.618105</c:v>
                </c:pt>
                <c:pt idx="5249">
                  <c:v>59.629624999999997</c:v>
                </c:pt>
                <c:pt idx="5250">
                  <c:v>59.641235000000002</c:v>
                </c:pt>
                <c:pt idx="5251">
                  <c:v>59.652839999999998</c:v>
                </c:pt>
                <c:pt idx="5252">
                  <c:v>59.664479999999998</c:v>
                </c:pt>
                <c:pt idx="5253">
                  <c:v>59.675854999999999</c:v>
                </c:pt>
                <c:pt idx="5254">
                  <c:v>59.687494999999998</c:v>
                </c:pt>
                <c:pt idx="5255">
                  <c:v>59.699089999999998</c:v>
                </c:pt>
                <c:pt idx="5256">
                  <c:v>59.710704999999997</c:v>
                </c:pt>
                <c:pt idx="5257">
                  <c:v>59.722169999999998</c:v>
                </c:pt>
                <c:pt idx="5258">
                  <c:v>59.733800000000002</c:v>
                </c:pt>
                <c:pt idx="5259">
                  <c:v>59.745404999999998</c:v>
                </c:pt>
                <c:pt idx="5260">
                  <c:v>59.757024999999999</c:v>
                </c:pt>
                <c:pt idx="5261">
                  <c:v>59.768599999999999</c:v>
                </c:pt>
                <c:pt idx="5262">
                  <c:v>59.780225000000002</c:v>
                </c:pt>
                <c:pt idx="5263">
                  <c:v>59.791845000000002</c:v>
                </c:pt>
                <c:pt idx="5264">
                  <c:v>59.803455</c:v>
                </c:pt>
                <c:pt idx="5265">
                  <c:v>59.815094999999999</c:v>
                </c:pt>
                <c:pt idx="5266">
                  <c:v>59.826709999999999</c:v>
                </c:pt>
                <c:pt idx="5267">
                  <c:v>59.838299999999997</c:v>
                </c:pt>
                <c:pt idx="5268">
                  <c:v>59.849935000000002</c:v>
                </c:pt>
                <c:pt idx="5269">
                  <c:v>59.861545</c:v>
                </c:pt>
                <c:pt idx="5270">
                  <c:v>59.869444999999999</c:v>
                </c:pt>
                <c:pt idx="5271">
                  <c:v>59.881169999999997</c:v>
                </c:pt>
                <c:pt idx="5272">
                  <c:v>59.892885</c:v>
                </c:pt>
                <c:pt idx="5273">
                  <c:v>59.904564999999998</c:v>
                </c:pt>
                <c:pt idx="5274">
                  <c:v>59.916130000000003</c:v>
                </c:pt>
                <c:pt idx="5275">
                  <c:v>59.926945000000003</c:v>
                </c:pt>
                <c:pt idx="5276">
                  <c:v>59.938675000000003</c:v>
                </c:pt>
                <c:pt idx="5277">
                  <c:v>59.950339999999997</c:v>
                </c:pt>
                <c:pt idx="5278">
                  <c:v>59.961905000000002</c:v>
                </c:pt>
                <c:pt idx="5279">
                  <c:v>59.972940000000001</c:v>
                </c:pt>
                <c:pt idx="5280">
                  <c:v>59.984589999999997</c:v>
                </c:pt>
                <c:pt idx="5281">
                  <c:v>59.996225000000003</c:v>
                </c:pt>
                <c:pt idx="5282">
                  <c:v>60.007925</c:v>
                </c:pt>
                <c:pt idx="5283">
                  <c:v>60.019575000000003</c:v>
                </c:pt>
                <c:pt idx="5284">
                  <c:v>60.031104999999997</c:v>
                </c:pt>
                <c:pt idx="5285">
                  <c:v>60.04278</c:v>
                </c:pt>
                <c:pt idx="5286">
                  <c:v>60.054335000000002</c:v>
                </c:pt>
                <c:pt idx="5287">
                  <c:v>60.06606</c:v>
                </c:pt>
                <c:pt idx="5288">
                  <c:v>60.077615000000002</c:v>
                </c:pt>
                <c:pt idx="5289">
                  <c:v>60.089215000000003</c:v>
                </c:pt>
                <c:pt idx="5290">
                  <c:v>60.100749999999998</c:v>
                </c:pt>
                <c:pt idx="5291">
                  <c:v>60.111184999999999</c:v>
                </c:pt>
                <c:pt idx="5292">
                  <c:v>60.122909999999997</c:v>
                </c:pt>
                <c:pt idx="5293">
                  <c:v>60.13456</c:v>
                </c:pt>
                <c:pt idx="5294">
                  <c:v>60.146270000000001</c:v>
                </c:pt>
                <c:pt idx="5295">
                  <c:v>60.158005000000003</c:v>
                </c:pt>
                <c:pt idx="5296">
                  <c:v>60.169744999999999</c:v>
                </c:pt>
                <c:pt idx="5297">
                  <c:v>60.181465000000003</c:v>
                </c:pt>
                <c:pt idx="5298">
                  <c:v>60.193185</c:v>
                </c:pt>
                <c:pt idx="5299">
                  <c:v>60.204785000000001</c:v>
                </c:pt>
                <c:pt idx="5300">
                  <c:v>60.216484999999999</c:v>
                </c:pt>
                <c:pt idx="5301">
                  <c:v>60.227939999999997</c:v>
                </c:pt>
                <c:pt idx="5302">
                  <c:v>60.239685000000001</c:v>
                </c:pt>
                <c:pt idx="5303">
                  <c:v>60.251465000000003</c:v>
                </c:pt>
                <c:pt idx="5304">
                  <c:v>60.26314</c:v>
                </c:pt>
                <c:pt idx="5305">
                  <c:v>60.274844999999999</c:v>
                </c:pt>
                <c:pt idx="5306">
                  <c:v>60.286475000000003</c:v>
                </c:pt>
                <c:pt idx="5307">
                  <c:v>60.298110000000001</c:v>
                </c:pt>
                <c:pt idx="5308">
                  <c:v>60.309455</c:v>
                </c:pt>
                <c:pt idx="5309">
                  <c:v>60.319485</c:v>
                </c:pt>
                <c:pt idx="5310">
                  <c:v>60.330815000000001</c:v>
                </c:pt>
                <c:pt idx="5311">
                  <c:v>60.342419999999997</c:v>
                </c:pt>
                <c:pt idx="5312">
                  <c:v>60.354064999999999</c:v>
                </c:pt>
                <c:pt idx="5313">
                  <c:v>60.365715000000002</c:v>
                </c:pt>
                <c:pt idx="5314">
                  <c:v>60.377395</c:v>
                </c:pt>
                <c:pt idx="5315">
                  <c:v>60.389065000000002</c:v>
                </c:pt>
                <c:pt idx="5316">
                  <c:v>60.400784999999999</c:v>
                </c:pt>
                <c:pt idx="5317">
                  <c:v>60.412509999999997</c:v>
                </c:pt>
                <c:pt idx="5318">
                  <c:v>60.424239999999998</c:v>
                </c:pt>
                <c:pt idx="5319">
                  <c:v>60.435949999999998</c:v>
                </c:pt>
                <c:pt idx="5320">
                  <c:v>60.447555000000001</c:v>
                </c:pt>
                <c:pt idx="5321">
                  <c:v>60.459209999999999</c:v>
                </c:pt>
                <c:pt idx="5322">
                  <c:v>60.47081</c:v>
                </c:pt>
                <c:pt idx="5323">
                  <c:v>60.482194999999997</c:v>
                </c:pt>
                <c:pt idx="5324">
                  <c:v>60.493594999999999</c:v>
                </c:pt>
                <c:pt idx="5325">
                  <c:v>60.505360000000003</c:v>
                </c:pt>
                <c:pt idx="5326">
                  <c:v>60.516840000000002</c:v>
                </c:pt>
                <c:pt idx="5327">
                  <c:v>60.528480000000002</c:v>
                </c:pt>
                <c:pt idx="5328">
                  <c:v>60.540055000000002</c:v>
                </c:pt>
                <c:pt idx="5329">
                  <c:v>60.551679999999998</c:v>
                </c:pt>
                <c:pt idx="5330">
                  <c:v>60.563344999999998</c:v>
                </c:pt>
                <c:pt idx="5331">
                  <c:v>60.574689999999997</c:v>
                </c:pt>
                <c:pt idx="5332">
                  <c:v>60.586350000000003</c:v>
                </c:pt>
                <c:pt idx="5333">
                  <c:v>60.598014999999997</c:v>
                </c:pt>
                <c:pt idx="5334">
                  <c:v>60.609639999999999</c:v>
                </c:pt>
                <c:pt idx="5335">
                  <c:v>60.62133</c:v>
                </c:pt>
                <c:pt idx="5336">
                  <c:v>60.632995000000001</c:v>
                </c:pt>
                <c:pt idx="5337">
                  <c:v>60.644725000000001</c:v>
                </c:pt>
                <c:pt idx="5338">
                  <c:v>60.656305000000003</c:v>
                </c:pt>
                <c:pt idx="5339">
                  <c:v>60.667915000000001</c:v>
                </c:pt>
                <c:pt idx="5340">
                  <c:v>60.679585000000003</c:v>
                </c:pt>
                <c:pt idx="5341">
                  <c:v>60.691045000000003</c:v>
                </c:pt>
                <c:pt idx="5342">
                  <c:v>60.702804999999998</c:v>
                </c:pt>
                <c:pt idx="5343">
                  <c:v>60.71454</c:v>
                </c:pt>
                <c:pt idx="5344">
                  <c:v>60.726264999999998</c:v>
                </c:pt>
                <c:pt idx="5345">
                  <c:v>60.737929999999999</c:v>
                </c:pt>
                <c:pt idx="5346">
                  <c:v>60.749560000000002</c:v>
                </c:pt>
                <c:pt idx="5347">
                  <c:v>60.761265000000002</c:v>
                </c:pt>
                <c:pt idx="5348">
                  <c:v>60.772775000000003</c:v>
                </c:pt>
                <c:pt idx="5349">
                  <c:v>60.784415000000003</c:v>
                </c:pt>
                <c:pt idx="5350">
                  <c:v>60.795999999999999</c:v>
                </c:pt>
                <c:pt idx="5351">
                  <c:v>60.807654999999997</c:v>
                </c:pt>
                <c:pt idx="5352">
                  <c:v>60.817590000000003</c:v>
                </c:pt>
                <c:pt idx="5353">
                  <c:v>60.829345000000004</c:v>
                </c:pt>
                <c:pt idx="5354">
                  <c:v>60.841085</c:v>
                </c:pt>
                <c:pt idx="5355">
                  <c:v>60.85286</c:v>
                </c:pt>
                <c:pt idx="5356">
                  <c:v>60.864645000000003</c:v>
                </c:pt>
                <c:pt idx="5357">
                  <c:v>60.876314999999998</c:v>
                </c:pt>
                <c:pt idx="5358">
                  <c:v>60.888010000000001</c:v>
                </c:pt>
                <c:pt idx="5359">
                  <c:v>60.899814999999997</c:v>
                </c:pt>
                <c:pt idx="5360">
                  <c:v>60.911434999999997</c:v>
                </c:pt>
                <c:pt idx="5361">
                  <c:v>60.923005000000003</c:v>
                </c:pt>
                <c:pt idx="5362">
                  <c:v>60.934660000000001</c:v>
                </c:pt>
                <c:pt idx="5363">
                  <c:v>60.946120000000001</c:v>
                </c:pt>
                <c:pt idx="5364">
                  <c:v>60.957639999999998</c:v>
                </c:pt>
                <c:pt idx="5365">
                  <c:v>60.969225000000002</c:v>
                </c:pt>
                <c:pt idx="5366">
                  <c:v>60.980759999999997</c:v>
                </c:pt>
                <c:pt idx="5367">
                  <c:v>60.992424999999997</c:v>
                </c:pt>
                <c:pt idx="5368">
                  <c:v>61.004085000000003</c:v>
                </c:pt>
                <c:pt idx="5369">
                  <c:v>61.015644999999999</c:v>
                </c:pt>
                <c:pt idx="5370">
                  <c:v>61.027225000000001</c:v>
                </c:pt>
                <c:pt idx="5371">
                  <c:v>61.038854999999998</c:v>
                </c:pt>
                <c:pt idx="5372">
                  <c:v>61.050494999999998</c:v>
                </c:pt>
                <c:pt idx="5373">
                  <c:v>61.061995000000003</c:v>
                </c:pt>
                <c:pt idx="5374">
                  <c:v>61.073675000000001</c:v>
                </c:pt>
                <c:pt idx="5375">
                  <c:v>61.085389999999997</c:v>
                </c:pt>
                <c:pt idx="5376">
                  <c:v>61.097059999999999</c:v>
                </c:pt>
                <c:pt idx="5377">
                  <c:v>61.108820000000001</c:v>
                </c:pt>
                <c:pt idx="5378">
                  <c:v>61.120474999999999</c:v>
                </c:pt>
                <c:pt idx="5379">
                  <c:v>61.132210000000001</c:v>
                </c:pt>
                <c:pt idx="5380">
                  <c:v>61.143940000000001</c:v>
                </c:pt>
                <c:pt idx="5381">
                  <c:v>61.155704999999998</c:v>
                </c:pt>
                <c:pt idx="5382">
                  <c:v>61.167409999999997</c:v>
                </c:pt>
                <c:pt idx="5383">
                  <c:v>61.179124999999999</c:v>
                </c:pt>
                <c:pt idx="5384">
                  <c:v>61.190840000000001</c:v>
                </c:pt>
                <c:pt idx="5385">
                  <c:v>61.202485000000003</c:v>
                </c:pt>
                <c:pt idx="5386">
                  <c:v>61.214205</c:v>
                </c:pt>
                <c:pt idx="5387">
                  <c:v>61.225639999999999</c:v>
                </c:pt>
                <c:pt idx="5388">
                  <c:v>61.237335000000002</c:v>
                </c:pt>
                <c:pt idx="5389">
                  <c:v>61.249015</c:v>
                </c:pt>
                <c:pt idx="5390">
                  <c:v>61.260694999999998</c:v>
                </c:pt>
                <c:pt idx="5391">
                  <c:v>61.272255000000001</c:v>
                </c:pt>
                <c:pt idx="5392">
                  <c:v>61.283929999999998</c:v>
                </c:pt>
                <c:pt idx="5393">
                  <c:v>61.295645</c:v>
                </c:pt>
                <c:pt idx="5394">
                  <c:v>61.307425000000002</c:v>
                </c:pt>
                <c:pt idx="5395">
                  <c:v>61.319119999999998</c:v>
                </c:pt>
                <c:pt idx="5396">
                  <c:v>61.330844999999997</c:v>
                </c:pt>
                <c:pt idx="5397">
                  <c:v>61.342239999999997</c:v>
                </c:pt>
                <c:pt idx="5398">
                  <c:v>61.353845</c:v>
                </c:pt>
                <c:pt idx="5399">
                  <c:v>61.365454999999997</c:v>
                </c:pt>
                <c:pt idx="5400">
                  <c:v>61.377105</c:v>
                </c:pt>
                <c:pt idx="5401">
                  <c:v>61.388779999999997</c:v>
                </c:pt>
                <c:pt idx="5402">
                  <c:v>61.400500000000001</c:v>
                </c:pt>
                <c:pt idx="5403">
                  <c:v>61.411999999999999</c:v>
                </c:pt>
                <c:pt idx="5404">
                  <c:v>61.423740000000002</c:v>
                </c:pt>
                <c:pt idx="5405">
                  <c:v>61.435279999999999</c:v>
                </c:pt>
                <c:pt idx="5406">
                  <c:v>61.447054999999999</c:v>
                </c:pt>
                <c:pt idx="5407">
                  <c:v>61.458815000000001</c:v>
                </c:pt>
                <c:pt idx="5408">
                  <c:v>61.469715000000001</c:v>
                </c:pt>
                <c:pt idx="5409">
                  <c:v>61.481140000000003</c:v>
                </c:pt>
                <c:pt idx="5410">
                  <c:v>61.49286</c:v>
                </c:pt>
                <c:pt idx="5411">
                  <c:v>61.504604999999998</c:v>
                </c:pt>
                <c:pt idx="5412">
                  <c:v>61.516404999999999</c:v>
                </c:pt>
                <c:pt idx="5413">
                  <c:v>61.528179999999999</c:v>
                </c:pt>
                <c:pt idx="5414">
                  <c:v>61.53989</c:v>
                </c:pt>
                <c:pt idx="5415">
                  <c:v>61.551580000000001</c:v>
                </c:pt>
                <c:pt idx="5416">
                  <c:v>61.563249999999996</c:v>
                </c:pt>
                <c:pt idx="5417">
                  <c:v>61.574984999999998</c:v>
                </c:pt>
                <c:pt idx="5418">
                  <c:v>61.586714999999998</c:v>
                </c:pt>
                <c:pt idx="5419">
                  <c:v>61.598435000000002</c:v>
                </c:pt>
                <c:pt idx="5420">
                  <c:v>61.60989</c:v>
                </c:pt>
                <c:pt idx="5421">
                  <c:v>61.621515000000002</c:v>
                </c:pt>
                <c:pt idx="5422">
                  <c:v>61.633229999999998</c:v>
                </c:pt>
                <c:pt idx="5423">
                  <c:v>61.644914999999997</c:v>
                </c:pt>
                <c:pt idx="5424">
                  <c:v>61.656554999999997</c:v>
                </c:pt>
                <c:pt idx="5425">
                  <c:v>61.668055000000003</c:v>
                </c:pt>
                <c:pt idx="5426">
                  <c:v>61.679594999999999</c:v>
                </c:pt>
                <c:pt idx="5427">
                  <c:v>61.691249999999997</c:v>
                </c:pt>
                <c:pt idx="5428">
                  <c:v>61.702945</c:v>
                </c:pt>
                <c:pt idx="5429">
                  <c:v>61.714655</c:v>
                </c:pt>
                <c:pt idx="5430">
                  <c:v>61.726345000000002</c:v>
                </c:pt>
                <c:pt idx="5431">
                  <c:v>61.738075000000002</c:v>
                </c:pt>
                <c:pt idx="5432">
                  <c:v>61.74982</c:v>
                </c:pt>
                <c:pt idx="5433">
                  <c:v>61.76155</c:v>
                </c:pt>
                <c:pt idx="5434">
                  <c:v>61.773254999999999</c:v>
                </c:pt>
                <c:pt idx="5435">
                  <c:v>61.784945</c:v>
                </c:pt>
                <c:pt idx="5436">
                  <c:v>61.796514999999999</c:v>
                </c:pt>
                <c:pt idx="5437">
                  <c:v>61.808210000000003</c:v>
                </c:pt>
                <c:pt idx="5438">
                  <c:v>61.819854999999997</c:v>
                </c:pt>
                <c:pt idx="5439">
                  <c:v>61.831614999999999</c:v>
                </c:pt>
                <c:pt idx="5440">
                  <c:v>61.843319999999999</c:v>
                </c:pt>
                <c:pt idx="5441">
                  <c:v>61.855085000000003</c:v>
                </c:pt>
                <c:pt idx="5442">
                  <c:v>61.866815000000003</c:v>
                </c:pt>
                <c:pt idx="5443">
                  <c:v>61.878354999999999</c:v>
                </c:pt>
                <c:pt idx="5444">
                  <c:v>61.890079999999998</c:v>
                </c:pt>
                <c:pt idx="5445">
                  <c:v>61.900615000000002</c:v>
                </c:pt>
                <c:pt idx="5446">
                  <c:v>61.912379999999999</c:v>
                </c:pt>
                <c:pt idx="5447">
                  <c:v>61.924115</c:v>
                </c:pt>
                <c:pt idx="5448">
                  <c:v>61.935794999999999</c:v>
                </c:pt>
                <c:pt idx="5449">
                  <c:v>61.947555000000001</c:v>
                </c:pt>
                <c:pt idx="5450">
                  <c:v>61.959009999999999</c:v>
                </c:pt>
                <c:pt idx="5451">
                  <c:v>61.970655000000001</c:v>
                </c:pt>
                <c:pt idx="5452">
                  <c:v>61.982410000000002</c:v>
                </c:pt>
                <c:pt idx="5453">
                  <c:v>61.994214999999997</c:v>
                </c:pt>
                <c:pt idx="5454">
                  <c:v>62.005965000000003</c:v>
                </c:pt>
                <c:pt idx="5455">
                  <c:v>62.017685</c:v>
                </c:pt>
                <c:pt idx="5456">
                  <c:v>62.029375000000002</c:v>
                </c:pt>
                <c:pt idx="5457">
                  <c:v>62.041114999999998</c:v>
                </c:pt>
                <c:pt idx="5458">
                  <c:v>62.052835000000002</c:v>
                </c:pt>
                <c:pt idx="5459">
                  <c:v>62.064250000000001</c:v>
                </c:pt>
                <c:pt idx="5460">
                  <c:v>62.076014999999998</c:v>
                </c:pt>
                <c:pt idx="5461">
                  <c:v>62.087735000000002</c:v>
                </c:pt>
                <c:pt idx="5462">
                  <c:v>62.099404999999997</c:v>
                </c:pt>
                <c:pt idx="5463">
                  <c:v>62.110840000000003</c:v>
                </c:pt>
                <c:pt idx="5464">
                  <c:v>62.122495000000001</c:v>
                </c:pt>
                <c:pt idx="5465">
                  <c:v>62.134255000000003</c:v>
                </c:pt>
                <c:pt idx="5466">
                  <c:v>62.145964999999997</c:v>
                </c:pt>
                <c:pt idx="5467">
                  <c:v>62.15775</c:v>
                </c:pt>
                <c:pt idx="5468">
                  <c:v>62.169519999999999</c:v>
                </c:pt>
                <c:pt idx="5469">
                  <c:v>62.181294999999999</c:v>
                </c:pt>
                <c:pt idx="5470">
                  <c:v>62.192925000000002</c:v>
                </c:pt>
                <c:pt idx="5471">
                  <c:v>62.204045000000001</c:v>
                </c:pt>
                <c:pt idx="5472">
                  <c:v>62.215755000000001</c:v>
                </c:pt>
                <c:pt idx="5473">
                  <c:v>62.227314999999997</c:v>
                </c:pt>
                <c:pt idx="5474">
                  <c:v>62.239109999999997</c:v>
                </c:pt>
                <c:pt idx="5475">
                  <c:v>62.250794999999997</c:v>
                </c:pt>
                <c:pt idx="5476">
                  <c:v>62.262529999999998</c:v>
                </c:pt>
                <c:pt idx="5477">
                  <c:v>62.274239999999999</c:v>
                </c:pt>
                <c:pt idx="5478">
                  <c:v>62.285989999999998</c:v>
                </c:pt>
                <c:pt idx="5479">
                  <c:v>62.29757</c:v>
                </c:pt>
                <c:pt idx="5480">
                  <c:v>62.309224999999998</c:v>
                </c:pt>
                <c:pt idx="5481">
                  <c:v>62.320929999999997</c:v>
                </c:pt>
                <c:pt idx="5482">
                  <c:v>62.332709999999999</c:v>
                </c:pt>
                <c:pt idx="5483">
                  <c:v>62.344385000000003</c:v>
                </c:pt>
                <c:pt idx="5484">
                  <c:v>62.355775000000001</c:v>
                </c:pt>
                <c:pt idx="5485">
                  <c:v>62.367460000000001</c:v>
                </c:pt>
                <c:pt idx="5486">
                  <c:v>62.379130000000004</c:v>
                </c:pt>
                <c:pt idx="5487">
                  <c:v>62.390844999999999</c:v>
                </c:pt>
                <c:pt idx="5488">
                  <c:v>62.402524999999997</c:v>
                </c:pt>
                <c:pt idx="5489">
                  <c:v>62.414275000000004</c:v>
                </c:pt>
                <c:pt idx="5490">
                  <c:v>62.425995</c:v>
                </c:pt>
                <c:pt idx="5491">
                  <c:v>62.437685000000002</c:v>
                </c:pt>
                <c:pt idx="5492">
                  <c:v>62.449404999999999</c:v>
                </c:pt>
                <c:pt idx="5493">
                  <c:v>62.461105000000003</c:v>
                </c:pt>
                <c:pt idx="5494">
                  <c:v>62.472544999999997</c:v>
                </c:pt>
                <c:pt idx="5495">
                  <c:v>62.484254999999997</c:v>
                </c:pt>
                <c:pt idx="5496">
                  <c:v>62.495944999999999</c:v>
                </c:pt>
                <c:pt idx="5497">
                  <c:v>62.507725000000001</c:v>
                </c:pt>
                <c:pt idx="5498">
                  <c:v>62.519455000000001</c:v>
                </c:pt>
                <c:pt idx="5499">
                  <c:v>62.531244999999998</c:v>
                </c:pt>
                <c:pt idx="5500">
                  <c:v>62.542900000000003</c:v>
                </c:pt>
                <c:pt idx="5501">
                  <c:v>62.554585000000003</c:v>
                </c:pt>
                <c:pt idx="5502">
                  <c:v>62.566279999999999</c:v>
                </c:pt>
                <c:pt idx="5503">
                  <c:v>62.577979999999997</c:v>
                </c:pt>
                <c:pt idx="5504">
                  <c:v>62.589700000000001</c:v>
                </c:pt>
                <c:pt idx="5505">
                  <c:v>62.601435000000002</c:v>
                </c:pt>
                <c:pt idx="5506">
                  <c:v>62.613109999999999</c:v>
                </c:pt>
                <c:pt idx="5507">
                  <c:v>62.624760000000002</c:v>
                </c:pt>
                <c:pt idx="5508">
                  <c:v>62.636315000000003</c:v>
                </c:pt>
                <c:pt idx="5509">
                  <c:v>62.648020000000002</c:v>
                </c:pt>
                <c:pt idx="5510">
                  <c:v>62.659725000000002</c:v>
                </c:pt>
                <c:pt idx="5511">
                  <c:v>62.671435000000002</c:v>
                </c:pt>
                <c:pt idx="5512">
                  <c:v>62.683174999999999</c:v>
                </c:pt>
                <c:pt idx="5513">
                  <c:v>62.694695000000003</c:v>
                </c:pt>
                <c:pt idx="5514">
                  <c:v>62.706490000000002</c:v>
                </c:pt>
                <c:pt idx="5515">
                  <c:v>62.718240000000002</c:v>
                </c:pt>
                <c:pt idx="5516">
                  <c:v>62.729914999999998</c:v>
                </c:pt>
                <c:pt idx="5517">
                  <c:v>62.741624999999999</c:v>
                </c:pt>
                <c:pt idx="5518">
                  <c:v>62.753064999999999</c:v>
                </c:pt>
                <c:pt idx="5519">
                  <c:v>62.764805000000003</c:v>
                </c:pt>
                <c:pt idx="5520">
                  <c:v>62.776355000000002</c:v>
                </c:pt>
                <c:pt idx="5521">
                  <c:v>62.788065000000003</c:v>
                </c:pt>
                <c:pt idx="5522">
                  <c:v>62.799759999999999</c:v>
                </c:pt>
                <c:pt idx="5523">
                  <c:v>62.811509999999998</c:v>
                </c:pt>
                <c:pt idx="5524">
                  <c:v>62.823315000000001</c:v>
                </c:pt>
                <c:pt idx="5525">
                  <c:v>62.835050000000003</c:v>
                </c:pt>
                <c:pt idx="5526">
                  <c:v>62.846825000000003</c:v>
                </c:pt>
                <c:pt idx="5527">
                  <c:v>62.858544999999999</c:v>
                </c:pt>
                <c:pt idx="5528">
                  <c:v>62.870105000000002</c:v>
                </c:pt>
                <c:pt idx="5529">
                  <c:v>62.881895</c:v>
                </c:pt>
                <c:pt idx="5530">
                  <c:v>62.893165000000003</c:v>
                </c:pt>
                <c:pt idx="5531">
                  <c:v>62.904694999999997</c:v>
                </c:pt>
                <c:pt idx="5532">
                  <c:v>62.916420000000002</c:v>
                </c:pt>
                <c:pt idx="5533">
                  <c:v>62.927774999999997</c:v>
                </c:pt>
                <c:pt idx="5534">
                  <c:v>62.939509999999999</c:v>
                </c:pt>
                <c:pt idx="5535">
                  <c:v>62.949224999999998</c:v>
                </c:pt>
                <c:pt idx="5536">
                  <c:v>62.960915</c:v>
                </c:pt>
                <c:pt idx="5537">
                  <c:v>62.972445</c:v>
                </c:pt>
                <c:pt idx="5538">
                  <c:v>62.984214999999999</c:v>
                </c:pt>
                <c:pt idx="5539">
                  <c:v>62.995894999999997</c:v>
                </c:pt>
                <c:pt idx="5540">
                  <c:v>63.007469999999998</c:v>
                </c:pt>
                <c:pt idx="5541">
                  <c:v>63.019204999999999</c:v>
                </c:pt>
                <c:pt idx="5542">
                  <c:v>63.030920000000002</c:v>
                </c:pt>
                <c:pt idx="5543">
                  <c:v>63.042619999999999</c:v>
                </c:pt>
                <c:pt idx="5544">
                  <c:v>63.054270000000002</c:v>
                </c:pt>
                <c:pt idx="5545">
                  <c:v>63.065980000000003</c:v>
                </c:pt>
                <c:pt idx="5546">
                  <c:v>63.077685000000002</c:v>
                </c:pt>
                <c:pt idx="5547">
                  <c:v>63.089435000000002</c:v>
                </c:pt>
                <c:pt idx="5548">
                  <c:v>63.100875000000002</c:v>
                </c:pt>
                <c:pt idx="5549">
                  <c:v>63.112609999999997</c:v>
                </c:pt>
                <c:pt idx="5550">
                  <c:v>63.124175000000001</c:v>
                </c:pt>
                <c:pt idx="5551">
                  <c:v>63.135885000000002</c:v>
                </c:pt>
                <c:pt idx="5552">
                  <c:v>63.147615000000002</c:v>
                </c:pt>
                <c:pt idx="5553">
                  <c:v>63.159309999999998</c:v>
                </c:pt>
                <c:pt idx="5554">
                  <c:v>63.170954999999999</c:v>
                </c:pt>
                <c:pt idx="5555">
                  <c:v>63.182715000000002</c:v>
                </c:pt>
                <c:pt idx="5556">
                  <c:v>63.19444</c:v>
                </c:pt>
                <c:pt idx="5557">
                  <c:v>63.206180000000003</c:v>
                </c:pt>
                <c:pt idx="5558">
                  <c:v>63.217925000000001</c:v>
                </c:pt>
                <c:pt idx="5559">
                  <c:v>63.229064999999999</c:v>
                </c:pt>
                <c:pt idx="5560">
                  <c:v>63.240845</c:v>
                </c:pt>
                <c:pt idx="5561">
                  <c:v>63.252524999999999</c:v>
                </c:pt>
                <c:pt idx="5562">
                  <c:v>63.264249999999997</c:v>
                </c:pt>
                <c:pt idx="5563">
                  <c:v>63.275955000000003</c:v>
                </c:pt>
                <c:pt idx="5564">
                  <c:v>63.287664999999997</c:v>
                </c:pt>
                <c:pt idx="5565">
                  <c:v>63.299394999999997</c:v>
                </c:pt>
                <c:pt idx="5566">
                  <c:v>63.311124999999997</c:v>
                </c:pt>
                <c:pt idx="5567">
                  <c:v>63.322850000000003</c:v>
                </c:pt>
                <c:pt idx="5568">
                  <c:v>63.33455</c:v>
                </c:pt>
                <c:pt idx="5569">
                  <c:v>63.346245000000003</c:v>
                </c:pt>
                <c:pt idx="5570">
                  <c:v>63.357894999999999</c:v>
                </c:pt>
                <c:pt idx="5571">
                  <c:v>63.369585000000001</c:v>
                </c:pt>
                <c:pt idx="5572">
                  <c:v>63.38129</c:v>
                </c:pt>
                <c:pt idx="5573">
                  <c:v>63.392850000000003</c:v>
                </c:pt>
                <c:pt idx="5574">
                  <c:v>63.404584999999997</c:v>
                </c:pt>
                <c:pt idx="5575">
                  <c:v>63.416184999999999</c:v>
                </c:pt>
                <c:pt idx="5576">
                  <c:v>63.427835000000002</c:v>
                </c:pt>
                <c:pt idx="5577">
                  <c:v>63.439489999999999</c:v>
                </c:pt>
                <c:pt idx="5578">
                  <c:v>63.451219999999999</c:v>
                </c:pt>
                <c:pt idx="5579">
                  <c:v>63.462935000000002</c:v>
                </c:pt>
                <c:pt idx="5580">
                  <c:v>63.474640000000001</c:v>
                </c:pt>
                <c:pt idx="5581">
                  <c:v>63.483555000000003</c:v>
                </c:pt>
                <c:pt idx="5582">
                  <c:v>63.495024999999998</c:v>
                </c:pt>
                <c:pt idx="5583">
                  <c:v>63.506684999999997</c:v>
                </c:pt>
                <c:pt idx="5584">
                  <c:v>63.518320000000003</c:v>
                </c:pt>
                <c:pt idx="5585">
                  <c:v>63.530005000000003</c:v>
                </c:pt>
                <c:pt idx="5586">
                  <c:v>63.541800000000002</c:v>
                </c:pt>
                <c:pt idx="5587">
                  <c:v>63.553550000000001</c:v>
                </c:pt>
                <c:pt idx="5588">
                  <c:v>63.565260000000002</c:v>
                </c:pt>
                <c:pt idx="5589">
                  <c:v>63.577064999999997</c:v>
                </c:pt>
                <c:pt idx="5590">
                  <c:v>63.58878</c:v>
                </c:pt>
                <c:pt idx="5591">
                  <c:v>63.600484999999999</c:v>
                </c:pt>
                <c:pt idx="5592">
                  <c:v>63.61215</c:v>
                </c:pt>
                <c:pt idx="5593">
                  <c:v>63.623885000000001</c:v>
                </c:pt>
                <c:pt idx="5594">
                  <c:v>63.635590000000001</c:v>
                </c:pt>
                <c:pt idx="5595">
                  <c:v>63.647309999999997</c:v>
                </c:pt>
                <c:pt idx="5596">
                  <c:v>63.659064999999998</c:v>
                </c:pt>
                <c:pt idx="5597">
                  <c:v>63.670270000000002</c:v>
                </c:pt>
                <c:pt idx="5598">
                  <c:v>63.681980000000003</c:v>
                </c:pt>
                <c:pt idx="5599">
                  <c:v>63.693689999999997</c:v>
                </c:pt>
                <c:pt idx="5600">
                  <c:v>63.705285000000003</c:v>
                </c:pt>
                <c:pt idx="5601">
                  <c:v>63.716925000000003</c:v>
                </c:pt>
                <c:pt idx="5602">
                  <c:v>63.728535000000001</c:v>
                </c:pt>
                <c:pt idx="5603">
                  <c:v>63.740079999999999</c:v>
                </c:pt>
                <c:pt idx="5604">
                  <c:v>63.75159</c:v>
                </c:pt>
                <c:pt idx="5605">
                  <c:v>63.763264999999997</c:v>
                </c:pt>
                <c:pt idx="5606">
                  <c:v>63.775005</c:v>
                </c:pt>
                <c:pt idx="5607">
                  <c:v>63.786524999999997</c:v>
                </c:pt>
                <c:pt idx="5608">
                  <c:v>63.798000000000002</c:v>
                </c:pt>
                <c:pt idx="5609">
                  <c:v>63.809645000000003</c:v>
                </c:pt>
                <c:pt idx="5610">
                  <c:v>63.821280000000002</c:v>
                </c:pt>
                <c:pt idx="5611">
                  <c:v>63.832915</c:v>
                </c:pt>
                <c:pt idx="5612">
                  <c:v>63.844079999999998</c:v>
                </c:pt>
                <c:pt idx="5613">
                  <c:v>63.855834999999999</c:v>
                </c:pt>
                <c:pt idx="5614">
                  <c:v>63.867530000000002</c:v>
                </c:pt>
                <c:pt idx="5615">
                  <c:v>63.878554999999999</c:v>
                </c:pt>
                <c:pt idx="5616">
                  <c:v>63.890180000000001</c:v>
                </c:pt>
                <c:pt idx="5617">
                  <c:v>63.901809999999998</c:v>
                </c:pt>
                <c:pt idx="5618">
                  <c:v>63.913600000000002</c:v>
                </c:pt>
                <c:pt idx="5619">
                  <c:v>63.925224999999998</c:v>
                </c:pt>
                <c:pt idx="5620">
                  <c:v>63.936970000000002</c:v>
                </c:pt>
                <c:pt idx="5621">
                  <c:v>63.948540000000001</c:v>
                </c:pt>
                <c:pt idx="5622">
                  <c:v>63.960275000000003</c:v>
                </c:pt>
                <c:pt idx="5623">
                  <c:v>63.971805000000003</c:v>
                </c:pt>
                <c:pt idx="5624">
                  <c:v>63.983535000000003</c:v>
                </c:pt>
                <c:pt idx="5625">
                  <c:v>63.995249999999999</c:v>
                </c:pt>
                <c:pt idx="5626">
                  <c:v>64.006780000000006</c:v>
                </c:pt>
                <c:pt idx="5627">
                  <c:v>64.018555000000006</c:v>
                </c:pt>
                <c:pt idx="5628">
                  <c:v>64.030265</c:v>
                </c:pt>
                <c:pt idx="5629">
                  <c:v>64.041989999999998</c:v>
                </c:pt>
                <c:pt idx="5630">
                  <c:v>64.053574999999995</c:v>
                </c:pt>
                <c:pt idx="5631">
                  <c:v>64.065275</c:v>
                </c:pt>
                <c:pt idx="5632">
                  <c:v>64.076809999999995</c:v>
                </c:pt>
                <c:pt idx="5633">
                  <c:v>64.088554999999999</c:v>
                </c:pt>
                <c:pt idx="5634">
                  <c:v>64.100239999999999</c:v>
                </c:pt>
                <c:pt idx="5635">
                  <c:v>64.111585000000005</c:v>
                </c:pt>
                <c:pt idx="5636">
                  <c:v>64.123185000000007</c:v>
                </c:pt>
                <c:pt idx="5637">
                  <c:v>64.134919999999994</c:v>
                </c:pt>
                <c:pt idx="5638">
                  <c:v>64.146675000000002</c:v>
                </c:pt>
                <c:pt idx="5639">
                  <c:v>64.158365000000003</c:v>
                </c:pt>
                <c:pt idx="5640">
                  <c:v>64.170079999999999</c:v>
                </c:pt>
                <c:pt idx="5641">
                  <c:v>64.181820000000002</c:v>
                </c:pt>
                <c:pt idx="5642">
                  <c:v>64.193560000000005</c:v>
                </c:pt>
                <c:pt idx="5643">
                  <c:v>64.205404999999999</c:v>
                </c:pt>
                <c:pt idx="5644">
                  <c:v>64.217209999999994</c:v>
                </c:pt>
                <c:pt idx="5645">
                  <c:v>64.228740000000002</c:v>
                </c:pt>
                <c:pt idx="5646">
                  <c:v>64.240340000000003</c:v>
                </c:pt>
                <c:pt idx="5647">
                  <c:v>64.251999999999995</c:v>
                </c:pt>
                <c:pt idx="5648">
                  <c:v>64.263675000000006</c:v>
                </c:pt>
                <c:pt idx="5649">
                  <c:v>64.275405000000006</c:v>
                </c:pt>
                <c:pt idx="5650">
                  <c:v>64.287030000000001</c:v>
                </c:pt>
                <c:pt idx="5651">
                  <c:v>64.298744999999997</c:v>
                </c:pt>
                <c:pt idx="5652">
                  <c:v>64.309925000000007</c:v>
                </c:pt>
                <c:pt idx="5653">
                  <c:v>64.321285000000003</c:v>
                </c:pt>
                <c:pt idx="5654">
                  <c:v>64.332915</c:v>
                </c:pt>
                <c:pt idx="5655">
                  <c:v>64.344539999999995</c:v>
                </c:pt>
                <c:pt idx="5656">
                  <c:v>64.356179999999995</c:v>
                </c:pt>
                <c:pt idx="5657">
                  <c:v>64.367755000000002</c:v>
                </c:pt>
                <c:pt idx="5658">
                  <c:v>64.379435000000001</c:v>
                </c:pt>
                <c:pt idx="5659">
                  <c:v>64.391165000000001</c:v>
                </c:pt>
                <c:pt idx="5660">
                  <c:v>64.402879999999996</c:v>
                </c:pt>
                <c:pt idx="5661">
                  <c:v>64.414630000000002</c:v>
                </c:pt>
                <c:pt idx="5662">
                  <c:v>64.426299999999998</c:v>
                </c:pt>
                <c:pt idx="5663">
                  <c:v>64.438005000000004</c:v>
                </c:pt>
                <c:pt idx="5664">
                  <c:v>64.449690000000004</c:v>
                </c:pt>
                <c:pt idx="5665">
                  <c:v>64.461420000000004</c:v>
                </c:pt>
                <c:pt idx="5666">
                  <c:v>64.473155000000006</c:v>
                </c:pt>
                <c:pt idx="5667">
                  <c:v>64.484825000000001</c:v>
                </c:pt>
                <c:pt idx="5668">
                  <c:v>64.496494999999996</c:v>
                </c:pt>
                <c:pt idx="5669">
                  <c:v>64.508144999999999</c:v>
                </c:pt>
                <c:pt idx="5670">
                  <c:v>64.519710000000003</c:v>
                </c:pt>
                <c:pt idx="5671">
                  <c:v>64.531270000000006</c:v>
                </c:pt>
                <c:pt idx="5672">
                  <c:v>64.542924999999997</c:v>
                </c:pt>
                <c:pt idx="5673">
                  <c:v>64.554585000000003</c:v>
                </c:pt>
                <c:pt idx="5674">
                  <c:v>64.566265000000001</c:v>
                </c:pt>
                <c:pt idx="5675">
                  <c:v>64.577830000000006</c:v>
                </c:pt>
                <c:pt idx="5676">
                  <c:v>64.589410000000001</c:v>
                </c:pt>
                <c:pt idx="5677">
                  <c:v>64.600989999999996</c:v>
                </c:pt>
                <c:pt idx="5678">
                  <c:v>64.612534999999994</c:v>
                </c:pt>
                <c:pt idx="5679">
                  <c:v>64.62406</c:v>
                </c:pt>
                <c:pt idx="5680">
                  <c:v>64.635679999999994</c:v>
                </c:pt>
                <c:pt idx="5681">
                  <c:v>64.642065000000002</c:v>
                </c:pt>
                <c:pt idx="5682">
                  <c:v>64.644919999999999</c:v>
                </c:pt>
                <c:pt idx="5683">
                  <c:v>64.647229999999993</c:v>
                </c:pt>
                <c:pt idx="5684">
                  <c:v>64.658754999999999</c:v>
                </c:pt>
                <c:pt idx="5685">
                  <c:v>64.670424999999994</c:v>
                </c:pt>
                <c:pt idx="5686">
                  <c:v>64.682040000000001</c:v>
                </c:pt>
                <c:pt idx="5687">
                  <c:v>64.693629999999999</c:v>
                </c:pt>
                <c:pt idx="5688">
                  <c:v>64.705179999999999</c:v>
                </c:pt>
                <c:pt idx="5689">
                  <c:v>64.716835000000003</c:v>
                </c:pt>
                <c:pt idx="5690">
                  <c:v>64.728224999999995</c:v>
                </c:pt>
                <c:pt idx="5691">
                  <c:v>64.739890000000003</c:v>
                </c:pt>
                <c:pt idx="5692">
                  <c:v>64.751540000000006</c:v>
                </c:pt>
                <c:pt idx="5693">
                  <c:v>64.763225000000006</c:v>
                </c:pt>
                <c:pt idx="5694">
                  <c:v>64.774865000000005</c:v>
                </c:pt>
                <c:pt idx="5695">
                  <c:v>64.786469999999994</c:v>
                </c:pt>
                <c:pt idx="5696">
                  <c:v>64.798095000000004</c:v>
                </c:pt>
                <c:pt idx="5697">
                  <c:v>64.809740000000005</c:v>
                </c:pt>
                <c:pt idx="5698">
                  <c:v>64.821354999999997</c:v>
                </c:pt>
                <c:pt idx="5699">
                  <c:v>64.832700000000003</c:v>
                </c:pt>
                <c:pt idx="5700">
                  <c:v>64.844305000000006</c:v>
                </c:pt>
                <c:pt idx="5701">
                  <c:v>64.855384999999998</c:v>
                </c:pt>
                <c:pt idx="5702">
                  <c:v>64.866985</c:v>
                </c:pt>
                <c:pt idx="5703">
                  <c:v>64.878625</c:v>
                </c:pt>
                <c:pt idx="5704">
                  <c:v>64.890270000000001</c:v>
                </c:pt>
                <c:pt idx="5705">
                  <c:v>64.901915000000002</c:v>
                </c:pt>
                <c:pt idx="5706">
                  <c:v>64.913574999999994</c:v>
                </c:pt>
                <c:pt idx="5707">
                  <c:v>64.925235000000001</c:v>
                </c:pt>
                <c:pt idx="5708">
                  <c:v>64.936824999999999</c:v>
                </c:pt>
                <c:pt idx="5709">
                  <c:v>64.947450000000003</c:v>
                </c:pt>
                <c:pt idx="5710">
                  <c:v>64.959095000000005</c:v>
                </c:pt>
                <c:pt idx="5711">
                  <c:v>64.970714999999998</c:v>
                </c:pt>
                <c:pt idx="5712">
                  <c:v>64.982370000000003</c:v>
                </c:pt>
                <c:pt idx="5713">
                  <c:v>64.994015000000005</c:v>
                </c:pt>
                <c:pt idx="5714">
                  <c:v>65.005660000000006</c:v>
                </c:pt>
                <c:pt idx="5715">
                  <c:v>65.017300000000006</c:v>
                </c:pt>
                <c:pt idx="5716">
                  <c:v>65.028869999999998</c:v>
                </c:pt>
                <c:pt idx="5717">
                  <c:v>65.040530000000004</c:v>
                </c:pt>
                <c:pt idx="5718">
                  <c:v>65.052139999999994</c:v>
                </c:pt>
                <c:pt idx="5719">
                  <c:v>65.063755</c:v>
                </c:pt>
                <c:pt idx="5720">
                  <c:v>65.075410000000005</c:v>
                </c:pt>
                <c:pt idx="5721">
                  <c:v>65.087040000000002</c:v>
                </c:pt>
                <c:pt idx="5722">
                  <c:v>65.098709999999997</c:v>
                </c:pt>
                <c:pt idx="5723">
                  <c:v>65.110299999999995</c:v>
                </c:pt>
                <c:pt idx="5724">
                  <c:v>65.121915000000001</c:v>
                </c:pt>
                <c:pt idx="5725">
                  <c:v>65.133584999999997</c:v>
                </c:pt>
                <c:pt idx="5726">
                  <c:v>65.145210000000006</c:v>
                </c:pt>
                <c:pt idx="5727">
                  <c:v>65.156809999999993</c:v>
                </c:pt>
                <c:pt idx="5728">
                  <c:v>65.168414999999996</c:v>
                </c:pt>
                <c:pt idx="5729">
                  <c:v>65.180075000000002</c:v>
                </c:pt>
                <c:pt idx="5730">
                  <c:v>65.191739999999996</c:v>
                </c:pt>
                <c:pt idx="5731">
                  <c:v>65.203405000000004</c:v>
                </c:pt>
                <c:pt idx="5732">
                  <c:v>65.215035</c:v>
                </c:pt>
                <c:pt idx="5733">
                  <c:v>65.226650000000006</c:v>
                </c:pt>
                <c:pt idx="5734">
                  <c:v>65.238304999999997</c:v>
                </c:pt>
                <c:pt idx="5735">
                  <c:v>65.249960000000002</c:v>
                </c:pt>
                <c:pt idx="5736">
                  <c:v>65.261324999999999</c:v>
                </c:pt>
                <c:pt idx="5737">
                  <c:v>65.272964999999999</c:v>
                </c:pt>
                <c:pt idx="5738">
                  <c:v>65.284480000000002</c:v>
                </c:pt>
                <c:pt idx="5739">
                  <c:v>65.296144999999996</c:v>
                </c:pt>
                <c:pt idx="5740">
                  <c:v>65.307410000000004</c:v>
                </c:pt>
                <c:pt idx="5741">
                  <c:v>65.319035</c:v>
                </c:pt>
                <c:pt idx="5742">
                  <c:v>65.330524999999994</c:v>
                </c:pt>
                <c:pt idx="5743">
                  <c:v>65.341624999999993</c:v>
                </c:pt>
                <c:pt idx="5744">
                  <c:v>65.353179999999995</c:v>
                </c:pt>
                <c:pt idx="5745">
                  <c:v>65.364824999999996</c:v>
                </c:pt>
                <c:pt idx="5746">
                  <c:v>65.376450000000006</c:v>
                </c:pt>
                <c:pt idx="5747">
                  <c:v>65.388104999999996</c:v>
                </c:pt>
                <c:pt idx="5748">
                  <c:v>65.399699999999996</c:v>
                </c:pt>
                <c:pt idx="5749">
                  <c:v>65.41131</c:v>
                </c:pt>
                <c:pt idx="5750">
                  <c:v>65.422179999999997</c:v>
                </c:pt>
                <c:pt idx="5751">
                  <c:v>65.432479999999998</c:v>
                </c:pt>
                <c:pt idx="5752">
                  <c:v>65.444059999999993</c:v>
                </c:pt>
                <c:pt idx="5753">
                  <c:v>65.455709999999996</c:v>
                </c:pt>
                <c:pt idx="5754">
                  <c:v>65.467339999999993</c:v>
                </c:pt>
                <c:pt idx="5755">
                  <c:v>65.478785000000002</c:v>
                </c:pt>
                <c:pt idx="5756">
                  <c:v>65.490285</c:v>
                </c:pt>
                <c:pt idx="5757">
                  <c:v>65.501945000000006</c:v>
                </c:pt>
                <c:pt idx="5758">
                  <c:v>65.513565</c:v>
                </c:pt>
                <c:pt idx="5759">
                  <c:v>65.525170000000003</c:v>
                </c:pt>
                <c:pt idx="5760">
                  <c:v>65.536744999999996</c:v>
                </c:pt>
                <c:pt idx="5761">
                  <c:v>65.548389999999998</c:v>
                </c:pt>
                <c:pt idx="5762">
                  <c:v>65.559944999999999</c:v>
                </c:pt>
                <c:pt idx="5763">
                  <c:v>65.571475000000007</c:v>
                </c:pt>
                <c:pt idx="5764">
                  <c:v>65.58314</c:v>
                </c:pt>
                <c:pt idx="5765">
                  <c:v>65.594740000000002</c:v>
                </c:pt>
                <c:pt idx="5766">
                  <c:v>65.606380000000001</c:v>
                </c:pt>
                <c:pt idx="5767">
                  <c:v>65.617424999999997</c:v>
                </c:pt>
                <c:pt idx="5768">
                  <c:v>65.629069999999999</c:v>
                </c:pt>
                <c:pt idx="5769">
                  <c:v>65.640249999999995</c:v>
                </c:pt>
                <c:pt idx="5770">
                  <c:v>65.651880000000006</c:v>
                </c:pt>
                <c:pt idx="5771">
                  <c:v>65.663525000000007</c:v>
                </c:pt>
                <c:pt idx="5772">
                  <c:v>65.675169999999994</c:v>
                </c:pt>
                <c:pt idx="5773">
                  <c:v>65.685990000000004</c:v>
                </c:pt>
                <c:pt idx="5774">
                  <c:v>65.697649999999996</c:v>
                </c:pt>
                <c:pt idx="5775">
                  <c:v>65.709225000000004</c:v>
                </c:pt>
                <c:pt idx="5776">
                  <c:v>65.720730000000003</c:v>
                </c:pt>
                <c:pt idx="5777">
                  <c:v>65.731774999999999</c:v>
                </c:pt>
                <c:pt idx="5778">
                  <c:v>65.743340000000003</c:v>
                </c:pt>
                <c:pt idx="5779">
                  <c:v>65.754985000000005</c:v>
                </c:pt>
                <c:pt idx="5780">
                  <c:v>65.76661</c:v>
                </c:pt>
                <c:pt idx="5781">
                  <c:v>65.777855000000002</c:v>
                </c:pt>
                <c:pt idx="5782">
                  <c:v>65.788880000000006</c:v>
                </c:pt>
                <c:pt idx="5783">
                  <c:v>65.793520000000001</c:v>
                </c:pt>
                <c:pt idx="5784">
                  <c:v>65.804374999999993</c:v>
                </c:pt>
                <c:pt idx="5785">
                  <c:v>65.816024999999996</c:v>
                </c:pt>
                <c:pt idx="5786">
                  <c:v>65.827415000000002</c:v>
                </c:pt>
                <c:pt idx="5787">
                  <c:v>65.830950000000001</c:v>
                </c:pt>
                <c:pt idx="5788">
                  <c:v>65.841755000000006</c:v>
                </c:pt>
                <c:pt idx="5789">
                  <c:v>65.846995000000007</c:v>
                </c:pt>
                <c:pt idx="5790">
                  <c:v>65.852500000000006</c:v>
                </c:pt>
                <c:pt idx="5791">
                  <c:v>65.864125000000001</c:v>
                </c:pt>
                <c:pt idx="5792">
                  <c:v>65.868785000000003</c:v>
                </c:pt>
                <c:pt idx="5793">
                  <c:v>65.880444999999995</c:v>
                </c:pt>
                <c:pt idx="5794">
                  <c:v>65.891604999999998</c:v>
                </c:pt>
                <c:pt idx="5795">
                  <c:v>65.901949999999999</c:v>
                </c:pt>
                <c:pt idx="5796">
                  <c:v>65.913560000000004</c:v>
                </c:pt>
                <c:pt idx="5797">
                  <c:v>65.918554999999998</c:v>
                </c:pt>
                <c:pt idx="5798">
                  <c:v>65.930194999999998</c:v>
                </c:pt>
                <c:pt idx="5799">
                  <c:v>65.941834999999998</c:v>
                </c:pt>
                <c:pt idx="5800">
                  <c:v>65.953389999999999</c:v>
                </c:pt>
                <c:pt idx="5801">
                  <c:v>65.964545000000001</c:v>
                </c:pt>
                <c:pt idx="5802">
                  <c:v>65.976185000000001</c:v>
                </c:pt>
                <c:pt idx="5803">
                  <c:v>65.987825000000001</c:v>
                </c:pt>
                <c:pt idx="5804">
                  <c:v>65.999444999999994</c:v>
                </c:pt>
                <c:pt idx="5805">
                  <c:v>66.011075000000005</c:v>
                </c:pt>
                <c:pt idx="5806">
                  <c:v>66.022165000000001</c:v>
                </c:pt>
                <c:pt idx="5807">
                  <c:v>66.033775000000006</c:v>
                </c:pt>
                <c:pt idx="5808">
                  <c:v>66.045055000000005</c:v>
                </c:pt>
                <c:pt idx="5809">
                  <c:v>66.056674999999998</c:v>
                </c:pt>
                <c:pt idx="5810">
                  <c:v>66.068394999999995</c:v>
                </c:pt>
                <c:pt idx="5811">
                  <c:v>66.079565000000002</c:v>
                </c:pt>
                <c:pt idx="5812">
                  <c:v>66.091179999999994</c:v>
                </c:pt>
                <c:pt idx="5813">
                  <c:v>66.102789999999999</c:v>
                </c:pt>
                <c:pt idx="5814">
                  <c:v>66.113420000000005</c:v>
                </c:pt>
                <c:pt idx="5815">
                  <c:v>66.125050000000002</c:v>
                </c:pt>
                <c:pt idx="5816">
                  <c:v>66.136809999999997</c:v>
                </c:pt>
                <c:pt idx="5817">
                  <c:v>66.148250000000004</c:v>
                </c:pt>
                <c:pt idx="5818">
                  <c:v>66.160034999999993</c:v>
                </c:pt>
                <c:pt idx="5819">
                  <c:v>66.171580000000006</c:v>
                </c:pt>
                <c:pt idx="5820">
                  <c:v>66.182675000000003</c:v>
                </c:pt>
                <c:pt idx="5821">
                  <c:v>66.193285000000003</c:v>
                </c:pt>
                <c:pt idx="5822">
                  <c:v>66.204904999999997</c:v>
                </c:pt>
                <c:pt idx="5823">
                  <c:v>66.216584999999995</c:v>
                </c:pt>
                <c:pt idx="5824">
                  <c:v>66.228080000000006</c:v>
                </c:pt>
                <c:pt idx="5825">
                  <c:v>66.239599999999996</c:v>
                </c:pt>
                <c:pt idx="5826">
                  <c:v>66.251270000000005</c:v>
                </c:pt>
                <c:pt idx="5827">
                  <c:v>66.262924999999996</c:v>
                </c:pt>
                <c:pt idx="5828">
                  <c:v>66.27458</c:v>
                </c:pt>
                <c:pt idx="5829">
                  <c:v>66.286105000000006</c:v>
                </c:pt>
                <c:pt idx="5830">
                  <c:v>66.297759999999997</c:v>
                </c:pt>
                <c:pt idx="5831">
                  <c:v>66.309425000000005</c:v>
                </c:pt>
                <c:pt idx="5832">
                  <c:v>66.321065000000004</c:v>
                </c:pt>
                <c:pt idx="5833">
                  <c:v>66.332684999999998</c:v>
                </c:pt>
                <c:pt idx="5834">
                  <c:v>66.344364999999996</c:v>
                </c:pt>
                <c:pt idx="5835">
                  <c:v>66.355969999999999</c:v>
                </c:pt>
                <c:pt idx="5836">
                  <c:v>66.367585000000005</c:v>
                </c:pt>
                <c:pt idx="5837">
                  <c:v>66.379239999999996</c:v>
                </c:pt>
                <c:pt idx="5838">
                  <c:v>66.390865000000005</c:v>
                </c:pt>
                <c:pt idx="5839">
                  <c:v>66.402474999999995</c:v>
                </c:pt>
                <c:pt idx="5840">
                  <c:v>66.414230000000003</c:v>
                </c:pt>
                <c:pt idx="5841">
                  <c:v>66.425965000000005</c:v>
                </c:pt>
                <c:pt idx="5842">
                  <c:v>66.437614999999994</c:v>
                </c:pt>
                <c:pt idx="5843">
                  <c:v>66.449245000000005</c:v>
                </c:pt>
                <c:pt idx="5844">
                  <c:v>66.460915</c:v>
                </c:pt>
                <c:pt idx="5845">
                  <c:v>66.47251</c:v>
                </c:pt>
                <c:pt idx="5846">
                  <c:v>66.484160000000003</c:v>
                </c:pt>
                <c:pt idx="5847">
                  <c:v>66.495734999999996</c:v>
                </c:pt>
                <c:pt idx="5848">
                  <c:v>66.507260000000002</c:v>
                </c:pt>
                <c:pt idx="5849">
                  <c:v>66.518900000000002</c:v>
                </c:pt>
                <c:pt idx="5850">
                  <c:v>66.530460000000005</c:v>
                </c:pt>
                <c:pt idx="5851">
                  <c:v>66.541905</c:v>
                </c:pt>
                <c:pt idx="5852">
                  <c:v>66.546705000000003</c:v>
                </c:pt>
                <c:pt idx="5853">
                  <c:v>66.558369999999996</c:v>
                </c:pt>
                <c:pt idx="5854">
                  <c:v>66.562970000000007</c:v>
                </c:pt>
                <c:pt idx="5855">
                  <c:v>66.574635000000001</c:v>
                </c:pt>
                <c:pt idx="5856">
                  <c:v>66.586344999999994</c:v>
                </c:pt>
                <c:pt idx="5857">
                  <c:v>66.588584999999995</c:v>
                </c:pt>
                <c:pt idx="5858">
                  <c:v>66.593289999999996</c:v>
                </c:pt>
                <c:pt idx="5859">
                  <c:v>66.595429999999993</c:v>
                </c:pt>
                <c:pt idx="5860">
                  <c:v>66.607100000000003</c:v>
                </c:pt>
                <c:pt idx="5861">
                  <c:v>66.608949999999993</c:v>
                </c:pt>
                <c:pt idx="5862">
                  <c:v>66.613714999999999</c:v>
                </c:pt>
                <c:pt idx="5863">
                  <c:v>66.618525000000005</c:v>
                </c:pt>
                <c:pt idx="5864">
                  <c:v>66.630084999999994</c:v>
                </c:pt>
                <c:pt idx="5865">
                  <c:v>66.639364999999998</c:v>
                </c:pt>
                <c:pt idx="5866">
                  <c:v>66.643934999999999</c:v>
                </c:pt>
                <c:pt idx="5867">
                  <c:v>66.645235</c:v>
                </c:pt>
                <c:pt idx="5868">
                  <c:v>66.648759999999996</c:v>
                </c:pt>
                <c:pt idx="5869">
                  <c:v>66.649010000000004</c:v>
                </c:pt>
                <c:pt idx="5870">
                  <c:v>66.652529999999999</c:v>
                </c:pt>
                <c:pt idx="5871">
                  <c:v>66.65804</c:v>
                </c:pt>
                <c:pt idx="5872">
                  <c:v>66.659085000000005</c:v>
                </c:pt>
                <c:pt idx="5873">
                  <c:v>66.661169999999998</c:v>
                </c:pt>
                <c:pt idx="5874">
                  <c:v>66.66216</c:v>
                </c:pt>
                <c:pt idx="5875">
                  <c:v>66.667654999999996</c:v>
                </c:pt>
                <c:pt idx="5876">
                  <c:v>66.671215000000004</c:v>
                </c:pt>
                <c:pt idx="5877">
                  <c:v>66.671480000000003</c:v>
                </c:pt>
                <c:pt idx="5878">
                  <c:v>66.675039999999996</c:v>
                </c:pt>
                <c:pt idx="5879">
                  <c:v>66.676320000000004</c:v>
                </c:pt>
                <c:pt idx="5880">
                  <c:v>66.676585000000003</c:v>
                </c:pt>
                <c:pt idx="5881">
                  <c:v>66.681224999999998</c:v>
                </c:pt>
                <c:pt idx="5882">
                  <c:v>66.681475000000006</c:v>
                </c:pt>
                <c:pt idx="5883">
                  <c:v>66.688545000000005</c:v>
                </c:pt>
                <c:pt idx="5884">
                  <c:v>66.700320000000005</c:v>
                </c:pt>
                <c:pt idx="5885">
                  <c:v>66.706524999999999</c:v>
                </c:pt>
                <c:pt idx="5886">
                  <c:v>66.706784999999996</c:v>
                </c:pt>
                <c:pt idx="5887">
                  <c:v>66.711479999999995</c:v>
                </c:pt>
                <c:pt idx="5888">
                  <c:v>66.711740000000006</c:v>
                </c:pt>
                <c:pt idx="5889">
                  <c:v>66.721249999999998</c:v>
                </c:pt>
                <c:pt idx="5890">
                  <c:v>66.726860000000002</c:v>
                </c:pt>
                <c:pt idx="5891">
                  <c:v>66.727119999999999</c:v>
                </c:pt>
                <c:pt idx="5892">
                  <c:v>66.731759999999994</c:v>
                </c:pt>
                <c:pt idx="5893">
                  <c:v>66.732029999999995</c:v>
                </c:pt>
                <c:pt idx="5894">
                  <c:v>66.741569999999996</c:v>
                </c:pt>
                <c:pt idx="5895">
                  <c:v>66.753185000000002</c:v>
                </c:pt>
                <c:pt idx="5896">
                  <c:v>66.757305000000002</c:v>
                </c:pt>
                <c:pt idx="5897">
                  <c:v>66.761965000000004</c:v>
                </c:pt>
                <c:pt idx="5898">
                  <c:v>66.773714999999996</c:v>
                </c:pt>
                <c:pt idx="5899">
                  <c:v>66.774619999999999</c:v>
                </c:pt>
                <c:pt idx="5900">
                  <c:v>66.786360000000002</c:v>
                </c:pt>
                <c:pt idx="5901">
                  <c:v>66.79813</c:v>
                </c:pt>
                <c:pt idx="5902">
                  <c:v>66.809894999999997</c:v>
                </c:pt>
                <c:pt idx="5903">
                  <c:v>66.82159</c:v>
                </c:pt>
                <c:pt idx="5904">
                  <c:v>66.83314</c:v>
                </c:pt>
                <c:pt idx="5905">
                  <c:v>66.844764999999995</c:v>
                </c:pt>
                <c:pt idx="5906">
                  <c:v>66.856444999999994</c:v>
                </c:pt>
                <c:pt idx="5907">
                  <c:v>66.868084999999994</c:v>
                </c:pt>
                <c:pt idx="5908">
                  <c:v>66.879800000000003</c:v>
                </c:pt>
                <c:pt idx="5909">
                  <c:v>66.891475</c:v>
                </c:pt>
                <c:pt idx="5910">
                  <c:v>66.903154999999998</c:v>
                </c:pt>
                <c:pt idx="5911">
                  <c:v>66.914855000000003</c:v>
                </c:pt>
                <c:pt idx="5912">
                  <c:v>66.926415000000006</c:v>
                </c:pt>
                <c:pt idx="5913">
                  <c:v>66.938194999999993</c:v>
                </c:pt>
                <c:pt idx="5914">
                  <c:v>66.949820000000003</c:v>
                </c:pt>
                <c:pt idx="5915">
                  <c:v>66.961375000000004</c:v>
                </c:pt>
                <c:pt idx="5916">
                  <c:v>66.972205000000002</c:v>
                </c:pt>
                <c:pt idx="5917">
                  <c:v>66.983940000000004</c:v>
                </c:pt>
                <c:pt idx="5918">
                  <c:v>66.99512</c:v>
                </c:pt>
                <c:pt idx="5919">
                  <c:v>67.006114999999994</c:v>
                </c:pt>
                <c:pt idx="5920">
                  <c:v>67.017039999999994</c:v>
                </c:pt>
                <c:pt idx="5921">
                  <c:v>67.02843</c:v>
                </c:pt>
                <c:pt idx="5922">
                  <c:v>67.040004999999994</c:v>
                </c:pt>
                <c:pt idx="5923">
                  <c:v>67.051424999999995</c:v>
                </c:pt>
                <c:pt idx="5924">
                  <c:v>67.062794999999994</c:v>
                </c:pt>
                <c:pt idx="5925">
                  <c:v>67.074439999999996</c:v>
                </c:pt>
                <c:pt idx="5926">
                  <c:v>67.085440000000006</c:v>
                </c:pt>
                <c:pt idx="5927">
                  <c:v>67.096564999999998</c:v>
                </c:pt>
                <c:pt idx="5928">
                  <c:v>67.108175000000003</c:v>
                </c:pt>
                <c:pt idx="5929">
                  <c:v>67.119775000000004</c:v>
                </c:pt>
                <c:pt idx="5930">
                  <c:v>67.131555000000006</c:v>
                </c:pt>
                <c:pt idx="5931">
                  <c:v>67.14331</c:v>
                </c:pt>
                <c:pt idx="5932">
                  <c:v>67.155064999999993</c:v>
                </c:pt>
                <c:pt idx="5933">
                  <c:v>67.166799999999995</c:v>
                </c:pt>
                <c:pt idx="5934">
                  <c:v>67.1785</c:v>
                </c:pt>
                <c:pt idx="5935">
                  <c:v>67.190245000000004</c:v>
                </c:pt>
                <c:pt idx="5936">
                  <c:v>67.201935000000006</c:v>
                </c:pt>
                <c:pt idx="5937">
                  <c:v>67.213629999999995</c:v>
                </c:pt>
                <c:pt idx="5938">
                  <c:v>67.225300000000004</c:v>
                </c:pt>
                <c:pt idx="5939">
                  <c:v>67.236964999999998</c:v>
                </c:pt>
                <c:pt idx="5940">
                  <c:v>67.248554999999996</c:v>
                </c:pt>
                <c:pt idx="5941">
                  <c:v>67.260329999999996</c:v>
                </c:pt>
                <c:pt idx="5942">
                  <c:v>67.272035000000002</c:v>
                </c:pt>
                <c:pt idx="5943">
                  <c:v>67.283559999999994</c:v>
                </c:pt>
                <c:pt idx="5944">
                  <c:v>67.295325000000005</c:v>
                </c:pt>
                <c:pt idx="5945">
                  <c:v>67.306804999999997</c:v>
                </c:pt>
                <c:pt idx="5946">
                  <c:v>67.318354999999997</c:v>
                </c:pt>
                <c:pt idx="5947">
                  <c:v>67.330029999999994</c:v>
                </c:pt>
                <c:pt idx="5948">
                  <c:v>67.341719999999995</c:v>
                </c:pt>
                <c:pt idx="5949">
                  <c:v>67.353475000000003</c:v>
                </c:pt>
                <c:pt idx="5950">
                  <c:v>67.365070000000003</c:v>
                </c:pt>
                <c:pt idx="5951">
                  <c:v>67.376684999999995</c:v>
                </c:pt>
                <c:pt idx="5952">
                  <c:v>67.388305000000003</c:v>
                </c:pt>
                <c:pt idx="5953">
                  <c:v>67.400000000000006</c:v>
                </c:pt>
                <c:pt idx="5954">
                  <c:v>67.411685000000006</c:v>
                </c:pt>
                <c:pt idx="5955">
                  <c:v>67.423419999999993</c:v>
                </c:pt>
                <c:pt idx="5956">
                  <c:v>67.435055000000006</c:v>
                </c:pt>
                <c:pt idx="5957">
                  <c:v>67.446664999999996</c:v>
                </c:pt>
                <c:pt idx="5958">
                  <c:v>67.458320000000001</c:v>
                </c:pt>
                <c:pt idx="5959">
                  <c:v>67.469965000000002</c:v>
                </c:pt>
                <c:pt idx="5960">
                  <c:v>67.481499999999997</c:v>
                </c:pt>
                <c:pt idx="5961">
                  <c:v>67.493039999999993</c:v>
                </c:pt>
                <c:pt idx="5962">
                  <c:v>67.504549999999995</c:v>
                </c:pt>
                <c:pt idx="5963">
                  <c:v>67.516144999999995</c:v>
                </c:pt>
                <c:pt idx="5964">
                  <c:v>67.527510000000007</c:v>
                </c:pt>
                <c:pt idx="5965">
                  <c:v>67.539109999999994</c:v>
                </c:pt>
                <c:pt idx="5966">
                  <c:v>67.550849999999997</c:v>
                </c:pt>
                <c:pt idx="5967">
                  <c:v>67.562569999999994</c:v>
                </c:pt>
                <c:pt idx="5968">
                  <c:v>67.57423</c:v>
                </c:pt>
                <c:pt idx="5969">
                  <c:v>67.585894999999994</c:v>
                </c:pt>
                <c:pt idx="5970">
                  <c:v>67.597475000000003</c:v>
                </c:pt>
                <c:pt idx="5971">
                  <c:v>67.609144999999998</c:v>
                </c:pt>
                <c:pt idx="5972">
                  <c:v>67.620829999999998</c:v>
                </c:pt>
                <c:pt idx="5973">
                  <c:v>67.632495000000006</c:v>
                </c:pt>
                <c:pt idx="5974">
                  <c:v>67.644184999999993</c:v>
                </c:pt>
                <c:pt idx="5975">
                  <c:v>67.655884999999998</c:v>
                </c:pt>
                <c:pt idx="5976">
                  <c:v>67.667514999999995</c:v>
                </c:pt>
                <c:pt idx="5977">
                  <c:v>67.679114999999996</c:v>
                </c:pt>
                <c:pt idx="5978">
                  <c:v>67.690740000000005</c:v>
                </c:pt>
                <c:pt idx="5979">
                  <c:v>67.702280000000002</c:v>
                </c:pt>
                <c:pt idx="5980">
                  <c:v>67.713935000000006</c:v>
                </c:pt>
                <c:pt idx="5981">
                  <c:v>67.725570000000005</c:v>
                </c:pt>
                <c:pt idx="5982">
                  <c:v>67.737285</c:v>
                </c:pt>
                <c:pt idx="5983">
                  <c:v>67.749020000000002</c:v>
                </c:pt>
                <c:pt idx="5984">
                  <c:v>67.76061</c:v>
                </c:pt>
                <c:pt idx="5985">
                  <c:v>67.772194999999996</c:v>
                </c:pt>
                <c:pt idx="5986">
                  <c:v>67.783775000000006</c:v>
                </c:pt>
                <c:pt idx="5987">
                  <c:v>67.788084999999995</c:v>
                </c:pt>
                <c:pt idx="5988">
                  <c:v>67.795794999999998</c:v>
                </c:pt>
                <c:pt idx="5989">
                  <c:v>67.807424999999995</c:v>
                </c:pt>
                <c:pt idx="5990">
                  <c:v>67.819104999999993</c:v>
                </c:pt>
                <c:pt idx="5991">
                  <c:v>67.830799999999996</c:v>
                </c:pt>
                <c:pt idx="5992">
                  <c:v>67.842429999999993</c:v>
                </c:pt>
                <c:pt idx="5993">
                  <c:v>67.854129999999998</c:v>
                </c:pt>
                <c:pt idx="5994">
                  <c:v>67.865714999999994</c:v>
                </c:pt>
                <c:pt idx="5995">
                  <c:v>67.877354999999994</c:v>
                </c:pt>
                <c:pt idx="5996">
                  <c:v>67.888895000000005</c:v>
                </c:pt>
                <c:pt idx="5997">
                  <c:v>67.90052</c:v>
                </c:pt>
                <c:pt idx="5998">
                  <c:v>67.912149999999997</c:v>
                </c:pt>
                <c:pt idx="5999">
                  <c:v>67.923855000000003</c:v>
                </c:pt>
                <c:pt idx="6000">
                  <c:v>67.935355000000001</c:v>
                </c:pt>
                <c:pt idx="6001">
                  <c:v>67.946894999999998</c:v>
                </c:pt>
                <c:pt idx="6002">
                  <c:v>67.957899999999995</c:v>
                </c:pt>
                <c:pt idx="6003">
                  <c:v>67.969560000000001</c:v>
                </c:pt>
                <c:pt idx="6004">
                  <c:v>67.981224999999995</c:v>
                </c:pt>
                <c:pt idx="6005">
                  <c:v>67.992874999999998</c:v>
                </c:pt>
                <c:pt idx="6006">
                  <c:v>68.004594999999995</c:v>
                </c:pt>
                <c:pt idx="6007">
                  <c:v>68.016239999999996</c:v>
                </c:pt>
                <c:pt idx="6008">
                  <c:v>68.027945000000003</c:v>
                </c:pt>
                <c:pt idx="6009">
                  <c:v>68.039630000000002</c:v>
                </c:pt>
                <c:pt idx="6010">
                  <c:v>68.051270000000002</c:v>
                </c:pt>
                <c:pt idx="6011">
                  <c:v>68.062804999999997</c:v>
                </c:pt>
                <c:pt idx="6012">
                  <c:v>68.074394999999996</c:v>
                </c:pt>
                <c:pt idx="6013">
                  <c:v>68.086034999999995</c:v>
                </c:pt>
                <c:pt idx="6014">
                  <c:v>68.097650000000002</c:v>
                </c:pt>
                <c:pt idx="6015">
                  <c:v>68.109160000000003</c:v>
                </c:pt>
                <c:pt idx="6016">
                  <c:v>68.120795000000001</c:v>
                </c:pt>
                <c:pt idx="6017">
                  <c:v>68.13212</c:v>
                </c:pt>
                <c:pt idx="6018">
                  <c:v>68.143754999999999</c:v>
                </c:pt>
                <c:pt idx="6019">
                  <c:v>68.155455000000003</c:v>
                </c:pt>
                <c:pt idx="6020">
                  <c:v>68.167154999999994</c:v>
                </c:pt>
                <c:pt idx="6021">
                  <c:v>68.178494999999998</c:v>
                </c:pt>
                <c:pt idx="6022">
                  <c:v>68.190145000000001</c:v>
                </c:pt>
                <c:pt idx="6023">
                  <c:v>68.201795000000004</c:v>
                </c:pt>
                <c:pt idx="6024">
                  <c:v>68.213539999999995</c:v>
                </c:pt>
                <c:pt idx="6025">
                  <c:v>68.225165000000004</c:v>
                </c:pt>
                <c:pt idx="6026">
                  <c:v>68.236805000000004</c:v>
                </c:pt>
                <c:pt idx="6027">
                  <c:v>68.248320000000007</c:v>
                </c:pt>
                <c:pt idx="6028">
                  <c:v>68.259979999999999</c:v>
                </c:pt>
                <c:pt idx="6029">
                  <c:v>68.271079999999998</c:v>
                </c:pt>
                <c:pt idx="6030">
                  <c:v>68.281899999999993</c:v>
                </c:pt>
                <c:pt idx="6031">
                  <c:v>68.293165000000002</c:v>
                </c:pt>
                <c:pt idx="6032">
                  <c:v>68.304085000000001</c:v>
                </c:pt>
                <c:pt idx="6033">
                  <c:v>68.315365</c:v>
                </c:pt>
                <c:pt idx="6034">
                  <c:v>68.326890000000006</c:v>
                </c:pt>
                <c:pt idx="6035">
                  <c:v>68.338549999999998</c:v>
                </c:pt>
                <c:pt idx="6036">
                  <c:v>68.350160000000002</c:v>
                </c:pt>
                <c:pt idx="6037">
                  <c:v>68.361750000000001</c:v>
                </c:pt>
                <c:pt idx="6038">
                  <c:v>68.373384999999999</c:v>
                </c:pt>
                <c:pt idx="6039">
                  <c:v>68.384439999999998</c:v>
                </c:pt>
                <c:pt idx="6040">
                  <c:v>68.395470000000003</c:v>
                </c:pt>
                <c:pt idx="6041">
                  <c:v>68.406655000000001</c:v>
                </c:pt>
                <c:pt idx="6042">
                  <c:v>68.408265</c:v>
                </c:pt>
                <c:pt idx="6043">
                  <c:v>68.419979999999995</c:v>
                </c:pt>
                <c:pt idx="6044">
                  <c:v>68.431505000000001</c:v>
                </c:pt>
                <c:pt idx="6045">
                  <c:v>68.443074999999993</c:v>
                </c:pt>
                <c:pt idx="6046">
                  <c:v>68.454644999999999</c:v>
                </c:pt>
                <c:pt idx="6047">
                  <c:v>68.466265000000007</c:v>
                </c:pt>
                <c:pt idx="6048">
                  <c:v>68.477265000000003</c:v>
                </c:pt>
                <c:pt idx="6049">
                  <c:v>68.488230000000001</c:v>
                </c:pt>
                <c:pt idx="6050">
                  <c:v>68.499399999999994</c:v>
                </c:pt>
                <c:pt idx="6051">
                  <c:v>68.510585000000006</c:v>
                </c:pt>
                <c:pt idx="6052">
                  <c:v>68.521874999999994</c:v>
                </c:pt>
                <c:pt idx="6053">
                  <c:v>68.532974999999993</c:v>
                </c:pt>
                <c:pt idx="6054">
                  <c:v>68.543809999999993</c:v>
                </c:pt>
                <c:pt idx="6055">
                  <c:v>68.554900000000004</c:v>
                </c:pt>
                <c:pt idx="6056">
                  <c:v>68.566164999999998</c:v>
                </c:pt>
                <c:pt idx="6057">
                  <c:v>68.577365</c:v>
                </c:pt>
                <c:pt idx="6058">
                  <c:v>68.588594999999998</c:v>
                </c:pt>
                <c:pt idx="6059">
                  <c:v>68.599744999999999</c:v>
                </c:pt>
                <c:pt idx="6060">
                  <c:v>68.610929999999996</c:v>
                </c:pt>
                <c:pt idx="6061">
                  <c:v>68.621885000000006</c:v>
                </c:pt>
                <c:pt idx="6062">
                  <c:v>68.632724999999994</c:v>
                </c:pt>
                <c:pt idx="6063">
                  <c:v>68.643765000000002</c:v>
                </c:pt>
                <c:pt idx="6064">
                  <c:v>68.654984999999996</c:v>
                </c:pt>
                <c:pt idx="6065">
                  <c:v>68.665935000000005</c:v>
                </c:pt>
                <c:pt idx="6066">
                  <c:v>68.67756</c:v>
                </c:pt>
                <c:pt idx="6067">
                  <c:v>68.688355000000001</c:v>
                </c:pt>
                <c:pt idx="6068">
                  <c:v>68.699700000000007</c:v>
                </c:pt>
                <c:pt idx="6069">
                  <c:v>68.710845000000006</c:v>
                </c:pt>
                <c:pt idx="6070">
                  <c:v>68.722104999999999</c:v>
                </c:pt>
                <c:pt idx="6071">
                  <c:v>68.733329999999995</c:v>
                </c:pt>
                <c:pt idx="6072">
                  <c:v>68.744649999999993</c:v>
                </c:pt>
                <c:pt idx="6073">
                  <c:v>68.755759999999995</c:v>
                </c:pt>
                <c:pt idx="6074">
                  <c:v>68.766954999999996</c:v>
                </c:pt>
                <c:pt idx="6075">
                  <c:v>68.778255000000001</c:v>
                </c:pt>
                <c:pt idx="6076">
                  <c:v>68.789244999999994</c:v>
                </c:pt>
                <c:pt idx="6077">
                  <c:v>68.800844999999995</c:v>
                </c:pt>
                <c:pt idx="6078">
                  <c:v>68.812039999999996</c:v>
                </c:pt>
                <c:pt idx="6079">
                  <c:v>68.82329</c:v>
                </c:pt>
                <c:pt idx="6080">
                  <c:v>68.834405000000004</c:v>
                </c:pt>
                <c:pt idx="6081">
                  <c:v>68.846085000000002</c:v>
                </c:pt>
                <c:pt idx="6082">
                  <c:v>68.857685000000004</c:v>
                </c:pt>
                <c:pt idx="6083">
                  <c:v>68.869339999999994</c:v>
                </c:pt>
                <c:pt idx="6084">
                  <c:v>68.880885000000006</c:v>
                </c:pt>
                <c:pt idx="6085">
                  <c:v>68.892475000000005</c:v>
                </c:pt>
                <c:pt idx="6086">
                  <c:v>68.904075000000006</c:v>
                </c:pt>
                <c:pt idx="6087">
                  <c:v>68.915629999999993</c:v>
                </c:pt>
                <c:pt idx="6088">
                  <c:v>68.927274999999995</c:v>
                </c:pt>
                <c:pt idx="6089">
                  <c:v>68.938914999999994</c:v>
                </c:pt>
                <c:pt idx="6090">
                  <c:v>68.950540000000004</c:v>
                </c:pt>
                <c:pt idx="6091">
                  <c:v>68.962055000000007</c:v>
                </c:pt>
                <c:pt idx="6092">
                  <c:v>68.973725000000002</c:v>
                </c:pt>
                <c:pt idx="6093">
                  <c:v>68.985465000000005</c:v>
                </c:pt>
                <c:pt idx="6094">
                  <c:v>68.997195000000005</c:v>
                </c:pt>
                <c:pt idx="6095">
                  <c:v>69.008840000000006</c:v>
                </c:pt>
                <c:pt idx="6096">
                  <c:v>69.020314999999997</c:v>
                </c:pt>
                <c:pt idx="6097">
                  <c:v>69.032065000000003</c:v>
                </c:pt>
                <c:pt idx="6098">
                  <c:v>69.043814999999995</c:v>
                </c:pt>
                <c:pt idx="6099">
                  <c:v>69.055539999999993</c:v>
                </c:pt>
                <c:pt idx="6100">
                  <c:v>69.067215000000004</c:v>
                </c:pt>
                <c:pt idx="6101">
                  <c:v>69.078374999999994</c:v>
                </c:pt>
                <c:pt idx="6102">
                  <c:v>69.089775000000003</c:v>
                </c:pt>
                <c:pt idx="6103">
                  <c:v>69.101465000000005</c:v>
                </c:pt>
                <c:pt idx="6104">
                  <c:v>69.111909999999995</c:v>
                </c:pt>
                <c:pt idx="6105">
                  <c:v>69.123149999999995</c:v>
                </c:pt>
                <c:pt idx="6106">
                  <c:v>69.134810000000002</c:v>
                </c:pt>
                <c:pt idx="6107">
                  <c:v>69.146495000000002</c:v>
                </c:pt>
                <c:pt idx="6108">
                  <c:v>69.158175</c:v>
                </c:pt>
                <c:pt idx="6109">
                  <c:v>69.169815</c:v>
                </c:pt>
                <c:pt idx="6110">
                  <c:v>69.181394999999995</c:v>
                </c:pt>
                <c:pt idx="6111">
                  <c:v>69.192930000000004</c:v>
                </c:pt>
                <c:pt idx="6112">
                  <c:v>69.204530000000005</c:v>
                </c:pt>
                <c:pt idx="6113">
                  <c:v>69.216170000000005</c:v>
                </c:pt>
                <c:pt idx="6114">
                  <c:v>69.227770000000007</c:v>
                </c:pt>
                <c:pt idx="6115">
                  <c:v>69.239435</c:v>
                </c:pt>
                <c:pt idx="6116">
                  <c:v>69.251185000000007</c:v>
                </c:pt>
                <c:pt idx="6117">
                  <c:v>69.262950000000004</c:v>
                </c:pt>
                <c:pt idx="6118">
                  <c:v>69.274720000000002</c:v>
                </c:pt>
                <c:pt idx="6119">
                  <c:v>69.286285000000007</c:v>
                </c:pt>
                <c:pt idx="6120">
                  <c:v>69.297730000000001</c:v>
                </c:pt>
                <c:pt idx="6121">
                  <c:v>69.309344999999993</c:v>
                </c:pt>
                <c:pt idx="6122">
                  <c:v>69.321055000000001</c:v>
                </c:pt>
                <c:pt idx="6123">
                  <c:v>69.332615000000004</c:v>
                </c:pt>
                <c:pt idx="6124">
                  <c:v>69.344255000000004</c:v>
                </c:pt>
                <c:pt idx="6125">
                  <c:v>69.355940000000004</c:v>
                </c:pt>
                <c:pt idx="6126">
                  <c:v>69.367525000000001</c:v>
                </c:pt>
                <c:pt idx="6127">
                  <c:v>69.379260000000002</c:v>
                </c:pt>
                <c:pt idx="6128">
                  <c:v>69.390815000000003</c:v>
                </c:pt>
                <c:pt idx="6129">
                  <c:v>69.402434999999997</c:v>
                </c:pt>
                <c:pt idx="6130">
                  <c:v>69.414055000000005</c:v>
                </c:pt>
                <c:pt idx="6131">
                  <c:v>69.425695000000005</c:v>
                </c:pt>
                <c:pt idx="6132">
                  <c:v>69.437174999999996</c:v>
                </c:pt>
                <c:pt idx="6133">
                  <c:v>69.448840000000004</c:v>
                </c:pt>
                <c:pt idx="6134">
                  <c:v>69.460475000000002</c:v>
                </c:pt>
                <c:pt idx="6135">
                  <c:v>69.472115000000002</c:v>
                </c:pt>
                <c:pt idx="6136">
                  <c:v>69.483734999999996</c:v>
                </c:pt>
                <c:pt idx="6137">
                  <c:v>69.495384999999999</c:v>
                </c:pt>
                <c:pt idx="6138">
                  <c:v>69.507114999999999</c:v>
                </c:pt>
                <c:pt idx="6139">
                  <c:v>69.518735000000007</c:v>
                </c:pt>
                <c:pt idx="6140">
                  <c:v>69.529974999999993</c:v>
                </c:pt>
                <c:pt idx="6141">
                  <c:v>69.541704999999993</c:v>
                </c:pt>
                <c:pt idx="6142">
                  <c:v>69.553415000000001</c:v>
                </c:pt>
                <c:pt idx="6143">
                  <c:v>69.565044999999998</c:v>
                </c:pt>
                <c:pt idx="6144">
                  <c:v>69.576705000000004</c:v>
                </c:pt>
                <c:pt idx="6145">
                  <c:v>69.588324999999998</c:v>
                </c:pt>
                <c:pt idx="6146">
                  <c:v>69.599969999999999</c:v>
                </c:pt>
                <c:pt idx="6147">
                  <c:v>69.611654999999999</c:v>
                </c:pt>
                <c:pt idx="6148">
                  <c:v>69.623410000000007</c:v>
                </c:pt>
                <c:pt idx="6149">
                  <c:v>69.635045000000005</c:v>
                </c:pt>
                <c:pt idx="6150">
                  <c:v>69.646680000000003</c:v>
                </c:pt>
                <c:pt idx="6151">
                  <c:v>69.658370000000005</c:v>
                </c:pt>
                <c:pt idx="6152">
                  <c:v>69.669920000000005</c:v>
                </c:pt>
                <c:pt idx="6153">
                  <c:v>69.681595000000002</c:v>
                </c:pt>
                <c:pt idx="6154">
                  <c:v>69.693240000000003</c:v>
                </c:pt>
                <c:pt idx="6155">
                  <c:v>69.704814999999996</c:v>
                </c:pt>
                <c:pt idx="6156">
                  <c:v>69.715985000000003</c:v>
                </c:pt>
                <c:pt idx="6157">
                  <c:v>69.727474999999998</c:v>
                </c:pt>
                <c:pt idx="6158">
                  <c:v>69.739125000000001</c:v>
                </c:pt>
                <c:pt idx="6159">
                  <c:v>69.750780000000006</c:v>
                </c:pt>
                <c:pt idx="6160">
                  <c:v>69.762484999999998</c:v>
                </c:pt>
                <c:pt idx="6161">
                  <c:v>69.774150000000006</c:v>
                </c:pt>
                <c:pt idx="6162">
                  <c:v>69.785510000000002</c:v>
                </c:pt>
                <c:pt idx="6163">
                  <c:v>69.797174999999996</c:v>
                </c:pt>
                <c:pt idx="6164">
                  <c:v>69.808909999999997</c:v>
                </c:pt>
                <c:pt idx="6165">
                  <c:v>69.819630000000004</c:v>
                </c:pt>
                <c:pt idx="6166">
                  <c:v>69.831360000000004</c:v>
                </c:pt>
                <c:pt idx="6167">
                  <c:v>69.843069999999997</c:v>
                </c:pt>
                <c:pt idx="6168">
                  <c:v>69.854704999999996</c:v>
                </c:pt>
                <c:pt idx="6169">
                  <c:v>69.866380000000007</c:v>
                </c:pt>
                <c:pt idx="6170">
                  <c:v>69.878029999999995</c:v>
                </c:pt>
                <c:pt idx="6171">
                  <c:v>69.889515000000003</c:v>
                </c:pt>
                <c:pt idx="6172">
                  <c:v>69.901210000000006</c:v>
                </c:pt>
                <c:pt idx="6173">
                  <c:v>69.912315000000007</c:v>
                </c:pt>
                <c:pt idx="6174">
                  <c:v>69.923829999999995</c:v>
                </c:pt>
                <c:pt idx="6175">
                  <c:v>69.935460000000006</c:v>
                </c:pt>
                <c:pt idx="6176">
                  <c:v>69.947050000000004</c:v>
                </c:pt>
                <c:pt idx="6177">
                  <c:v>69.958804999999998</c:v>
                </c:pt>
                <c:pt idx="6178">
                  <c:v>69.970325000000003</c:v>
                </c:pt>
                <c:pt idx="6179">
                  <c:v>69.982034999999996</c:v>
                </c:pt>
                <c:pt idx="6180">
                  <c:v>69.993650000000002</c:v>
                </c:pt>
                <c:pt idx="6181">
                  <c:v>70.005274999999997</c:v>
                </c:pt>
                <c:pt idx="6182">
                  <c:v>70.016970000000001</c:v>
                </c:pt>
                <c:pt idx="6183">
                  <c:v>70.028589999999994</c:v>
                </c:pt>
                <c:pt idx="6184">
                  <c:v>70.040225000000007</c:v>
                </c:pt>
                <c:pt idx="6185">
                  <c:v>70.051874999999995</c:v>
                </c:pt>
                <c:pt idx="6186">
                  <c:v>70.063495000000003</c:v>
                </c:pt>
                <c:pt idx="6187">
                  <c:v>70.075109999999995</c:v>
                </c:pt>
                <c:pt idx="6188">
                  <c:v>70.086669999999998</c:v>
                </c:pt>
                <c:pt idx="6189">
                  <c:v>70.098249999999993</c:v>
                </c:pt>
                <c:pt idx="6190">
                  <c:v>70.109795000000005</c:v>
                </c:pt>
                <c:pt idx="6191">
                  <c:v>70.121425000000002</c:v>
                </c:pt>
                <c:pt idx="6192">
                  <c:v>70.132909999999995</c:v>
                </c:pt>
                <c:pt idx="6193">
                  <c:v>70.144535000000005</c:v>
                </c:pt>
                <c:pt idx="6194">
                  <c:v>70.156184999999994</c:v>
                </c:pt>
                <c:pt idx="6195">
                  <c:v>70.167895000000001</c:v>
                </c:pt>
                <c:pt idx="6196">
                  <c:v>70.179635000000005</c:v>
                </c:pt>
                <c:pt idx="6197">
                  <c:v>70.190995000000001</c:v>
                </c:pt>
                <c:pt idx="6198">
                  <c:v>70.202674999999999</c:v>
                </c:pt>
                <c:pt idx="6199">
                  <c:v>70.214314999999999</c:v>
                </c:pt>
                <c:pt idx="6200">
                  <c:v>70.226089999999999</c:v>
                </c:pt>
                <c:pt idx="6201">
                  <c:v>70.237750000000005</c:v>
                </c:pt>
                <c:pt idx="6202">
                  <c:v>70.249309999999994</c:v>
                </c:pt>
                <c:pt idx="6203">
                  <c:v>70.260734999999997</c:v>
                </c:pt>
                <c:pt idx="6204">
                  <c:v>70.272305000000003</c:v>
                </c:pt>
                <c:pt idx="6205">
                  <c:v>70.283869999999993</c:v>
                </c:pt>
                <c:pt idx="6206">
                  <c:v>70.295590000000004</c:v>
                </c:pt>
                <c:pt idx="6207">
                  <c:v>70.307130000000001</c:v>
                </c:pt>
                <c:pt idx="6208">
                  <c:v>70.318295000000006</c:v>
                </c:pt>
                <c:pt idx="6209">
                  <c:v>70.329944999999995</c:v>
                </c:pt>
                <c:pt idx="6210">
                  <c:v>70.341584999999995</c:v>
                </c:pt>
                <c:pt idx="6211">
                  <c:v>70.353205000000003</c:v>
                </c:pt>
                <c:pt idx="6212">
                  <c:v>70.364834999999999</c:v>
                </c:pt>
                <c:pt idx="6213">
                  <c:v>70.376300000000001</c:v>
                </c:pt>
                <c:pt idx="6214">
                  <c:v>70.387595000000005</c:v>
                </c:pt>
                <c:pt idx="6215">
                  <c:v>70.399230000000003</c:v>
                </c:pt>
                <c:pt idx="6216">
                  <c:v>70.409459999999996</c:v>
                </c:pt>
                <c:pt idx="6217">
                  <c:v>70.42089</c:v>
                </c:pt>
                <c:pt idx="6218">
                  <c:v>70.432490000000001</c:v>
                </c:pt>
                <c:pt idx="6219">
                  <c:v>70.444119999999998</c:v>
                </c:pt>
                <c:pt idx="6220">
                  <c:v>70.455775000000003</c:v>
                </c:pt>
                <c:pt idx="6221">
                  <c:v>70.464865000000003</c:v>
                </c:pt>
                <c:pt idx="6222">
                  <c:v>70.476590000000002</c:v>
                </c:pt>
                <c:pt idx="6223">
                  <c:v>70.488384999999994</c:v>
                </c:pt>
                <c:pt idx="6224">
                  <c:v>70.500069999999994</c:v>
                </c:pt>
                <c:pt idx="6225">
                  <c:v>70.511735000000002</c:v>
                </c:pt>
                <c:pt idx="6226">
                  <c:v>70.522454999999994</c:v>
                </c:pt>
                <c:pt idx="6227">
                  <c:v>70.524090000000001</c:v>
                </c:pt>
                <c:pt idx="6228">
                  <c:v>70.535700000000006</c:v>
                </c:pt>
                <c:pt idx="6229">
                  <c:v>70.547370000000001</c:v>
                </c:pt>
                <c:pt idx="6230">
                  <c:v>70.559034999999994</c:v>
                </c:pt>
                <c:pt idx="6231">
                  <c:v>70.570729999999998</c:v>
                </c:pt>
                <c:pt idx="6232">
                  <c:v>70.582480000000004</c:v>
                </c:pt>
                <c:pt idx="6233">
                  <c:v>70.594170000000005</c:v>
                </c:pt>
                <c:pt idx="6234">
                  <c:v>70.605945000000006</c:v>
                </c:pt>
                <c:pt idx="6235">
                  <c:v>70.617305000000002</c:v>
                </c:pt>
                <c:pt idx="6236">
                  <c:v>70.628865000000005</c:v>
                </c:pt>
                <c:pt idx="6237">
                  <c:v>70.640535</c:v>
                </c:pt>
                <c:pt idx="6238">
                  <c:v>70.652119999999996</c:v>
                </c:pt>
                <c:pt idx="6239">
                  <c:v>70.663745000000006</c:v>
                </c:pt>
                <c:pt idx="6240">
                  <c:v>70.675344999999993</c:v>
                </c:pt>
                <c:pt idx="6241">
                  <c:v>70.687004999999999</c:v>
                </c:pt>
                <c:pt idx="6242">
                  <c:v>70.698710000000005</c:v>
                </c:pt>
                <c:pt idx="6243">
                  <c:v>70.710130000000007</c:v>
                </c:pt>
                <c:pt idx="6244">
                  <c:v>70.721864999999994</c:v>
                </c:pt>
                <c:pt idx="6245">
                  <c:v>70.733575000000002</c:v>
                </c:pt>
                <c:pt idx="6246">
                  <c:v>70.745255</c:v>
                </c:pt>
                <c:pt idx="6247">
                  <c:v>70.756964999999994</c:v>
                </c:pt>
                <c:pt idx="6248">
                  <c:v>70.768465000000006</c:v>
                </c:pt>
                <c:pt idx="6249">
                  <c:v>70.780204999999995</c:v>
                </c:pt>
                <c:pt idx="6250">
                  <c:v>70.791944999999998</c:v>
                </c:pt>
                <c:pt idx="6251">
                  <c:v>70.803610000000006</c:v>
                </c:pt>
                <c:pt idx="6252">
                  <c:v>70.815325000000001</c:v>
                </c:pt>
                <c:pt idx="6253">
                  <c:v>70.827029999999993</c:v>
                </c:pt>
                <c:pt idx="6254">
                  <c:v>70.838735</c:v>
                </c:pt>
                <c:pt idx="6255">
                  <c:v>70.850425000000001</c:v>
                </c:pt>
                <c:pt idx="6256">
                  <c:v>70.86027</c:v>
                </c:pt>
                <c:pt idx="6257">
                  <c:v>70.872024999999994</c:v>
                </c:pt>
                <c:pt idx="6258">
                  <c:v>70.883759999999995</c:v>
                </c:pt>
                <c:pt idx="6259">
                  <c:v>70.893929999999997</c:v>
                </c:pt>
                <c:pt idx="6260">
                  <c:v>70.903840000000002</c:v>
                </c:pt>
                <c:pt idx="6261">
                  <c:v>70.915544999999995</c:v>
                </c:pt>
                <c:pt idx="6262">
                  <c:v>70.927215000000004</c:v>
                </c:pt>
                <c:pt idx="6263">
                  <c:v>70.938845000000001</c:v>
                </c:pt>
                <c:pt idx="6264">
                  <c:v>70.950554999999994</c:v>
                </c:pt>
                <c:pt idx="6265">
                  <c:v>70.962325000000007</c:v>
                </c:pt>
                <c:pt idx="6266">
                  <c:v>70.974055000000007</c:v>
                </c:pt>
                <c:pt idx="6267">
                  <c:v>70.985820000000004</c:v>
                </c:pt>
                <c:pt idx="6268">
                  <c:v>70.997304999999997</c:v>
                </c:pt>
                <c:pt idx="6269">
                  <c:v>71.008574999999993</c:v>
                </c:pt>
                <c:pt idx="6270">
                  <c:v>71.020155000000003</c:v>
                </c:pt>
                <c:pt idx="6271">
                  <c:v>71.031790000000001</c:v>
                </c:pt>
                <c:pt idx="6272">
                  <c:v>71.043300000000002</c:v>
                </c:pt>
                <c:pt idx="6273">
                  <c:v>71.055070000000001</c:v>
                </c:pt>
                <c:pt idx="6274">
                  <c:v>71.066805000000002</c:v>
                </c:pt>
                <c:pt idx="6275">
                  <c:v>71.078545000000005</c:v>
                </c:pt>
                <c:pt idx="6276">
                  <c:v>71.090095000000005</c:v>
                </c:pt>
                <c:pt idx="6277">
                  <c:v>71.101855</c:v>
                </c:pt>
                <c:pt idx="6278">
                  <c:v>71.112605000000002</c:v>
                </c:pt>
                <c:pt idx="6279">
                  <c:v>71.124350000000007</c:v>
                </c:pt>
                <c:pt idx="6280">
                  <c:v>71.136099999999999</c:v>
                </c:pt>
                <c:pt idx="6281">
                  <c:v>71.147819999999996</c:v>
                </c:pt>
                <c:pt idx="6282">
                  <c:v>71.158159999999995</c:v>
                </c:pt>
                <c:pt idx="6283">
                  <c:v>71.169685000000001</c:v>
                </c:pt>
                <c:pt idx="6284">
                  <c:v>71.181455</c:v>
                </c:pt>
                <c:pt idx="6285">
                  <c:v>71.193145000000001</c:v>
                </c:pt>
                <c:pt idx="6286">
                  <c:v>71.204880000000003</c:v>
                </c:pt>
                <c:pt idx="6287">
                  <c:v>71.216544999999996</c:v>
                </c:pt>
                <c:pt idx="6288">
                  <c:v>71.228125000000006</c:v>
                </c:pt>
                <c:pt idx="6289">
                  <c:v>71.239559999999997</c:v>
                </c:pt>
                <c:pt idx="6290">
                  <c:v>71.251244999999997</c:v>
                </c:pt>
                <c:pt idx="6291">
                  <c:v>71.262889999999999</c:v>
                </c:pt>
                <c:pt idx="6292">
                  <c:v>71.274415000000005</c:v>
                </c:pt>
                <c:pt idx="6293">
                  <c:v>71.285974999999993</c:v>
                </c:pt>
                <c:pt idx="6294">
                  <c:v>71.297709999999995</c:v>
                </c:pt>
                <c:pt idx="6295">
                  <c:v>71.309434999999993</c:v>
                </c:pt>
                <c:pt idx="6296">
                  <c:v>71.321034999999995</c:v>
                </c:pt>
                <c:pt idx="6297">
                  <c:v>71.332634999999996</c:v>
                </c:pt>
                <c:pt idx="6298">
                  <c:v>71.344184999999996</c:v>
                </c:pt>
                <c:pt idx="6299">
                  <c:v>71.355855000000005</c:v>
                </c:pt>
                <c:pt idx="6300">
                  <c:v>71.36739</c:v>
                </c:pt>
                <c:pt idx="6301">
                  <c:v>71.378865000000005</c:v>
                </c:pt>
                <c:pt idx="6302">
                  <c:v>71.390424999999993</c:v>
                </c:pt>
                <c:pt idx="6303">
                  <c:v>71.402045000000001</c:v>
                </c:pt>
                <c:pt idx="6304">
                  <c:v>71.413645000000002</c:v>
                </c:pt>
                <c:pt idx="6305">
                  <c:v>71.425034999999994</c:v>
                </c:pt>
                <c:pt idx="6306">
                  <c:v>71.436745000000002</c:v>
                </c:pt>
                <c:pt idx="6307">
                  <c:v>71.448374999999999</c:v>
                </c:pt>
                <c:pt idx="6308">
                  <c:v>71.459954999999994</c:v>
                </c:pt>
                <c:pt idx="6309">
                  <c:v>71.471379999999996</c:v>
                </c:pt>
                <c:pt idx="6310">
                  <c:v>71.482799999999997</c:v>
                </c:pt>
                <c:pt idx="6311">
                  <c:v>71.494429999999994</c:v>
                </c:pt>
                <c:pt idx="6312">
                  <c:v>71.50609</c:v>
                </c:pt>
                <c:pt idx="6313">
                  <c:v>71.517719999999997</c:v>
                </c:pt>
                <c:pt idx="6314">
                  <c:v>71.529385000000005</c:v>
                </c:pt>
                <c:pt idx="6315">
                  <c:v>71.541034999999994</c:v>
                </c:pt>
                <c:pt idx="6316">
                  <c:v>71.552610000000001</c:v>
                </c:pt>
                <c:pt idx="6317">
                  <c:v>71.564210000000003</c:v>
                </c:pt>
                <c:pt idx="6318">
                  <c:v>71.575864999999993</c:v>
                </c:pt>
                <c:pt idx="6319">
                  <c:v>71.586344999999994</c:v>
                </c:pt>
                <c:pt idx="6320">
                  <c:v>71.597790000000003</c:v>
                </c:pt>
                <c:pt idx="6321">
                  <c:v>71.609345000000005</c:v>
                </c:pt>
                <c:pt idx="6322">
                  <c:v>71.620935000000003</c:v>
                </c:pt>
                <c:pt idx="6323">
                  <c:v>71.632630000000006</c:v>
                </c:pt>
                <c:pt idx="6324">
                  <c:v>71.643770000000004</c:v>
                </c:pt>
                <c:pt idx="6325">
                  <c:v>71.655495000000002</c:v>
                </c:pt>
                <c:pt idx="6326">
                  <c:v>71.659234999999995</c:v>
                </c:pt>
                <c:pt idx="6327">
                  <c:v>71.670974999999999</c:v>
                </c:pt>
                <c:pt idx="6328">
                  <c:v>71.682550000000006</c:v>
                </c:pt>
                <c:pt idx="6329">
                  <c:v>71.694190000000006</c:v>
                </c:pt>
                <c:pt idx="6330">
                  <c:v>71.705415000000002</c:v>
                </c:pt>
                <c:pt idx="6331">
                  <c:v>71.717025000000007</c:v>
                </c:pt>
                <c:pt idx="6332">
                  <c:v>71.728579999999994</c:v>
                </c:pt>
                <c:pt idx="6333">
                  <c:v>71.740285</c:v>
                </c:pt>
                <c:pt idx="6334">
                  <c:v>71.751639999999995</c:v>
                </c:pt>
                <c:pt idx="6335">
                  <c:v>71.763054999999994</c:v>
                </c:pt>
                <c:pt idx="6336">
                  <c:v>71.774675000000002</c:v>
                </c:pt>
                <c:pt idx="6337">
                  <c:v>71.786074999999997</c:v>
                </c:pt>
                <c:pt idx="6338">
                  <c:v>71.797285000000002</c:v>
                </c:pt>
                <c:pt idx="6339">
                  <c:v>71.808935000000005</c:v>
                </c:pt>
                <c:pt idx="6340">
                  <c:v>71.820554999999999</c:v>
                </c:pt>
                <c:pt idx="6341">
                  <c:v>71.832170000000005</c:v>
                </c:pt>
                <c:pt idx="6342">
                  <c:v>71.843220000000002</c:v>
                </c:pt>
                <c:pt idx="6343">
                  <c:v>71.854849999999999</c:v>
                </c:pt>
                <c:pt idx="6344">
                  <c:v>71.866460000000004</c:v>
                </c:pt>
                <c:pt idx="6345">
                  <c:v>71.878055000000003</c:v>
                </c:pt>
                <c:pt idx="6346">
                  <c:v>71.88973</c:v>
                </c:pt>
                <c:pt idx="6347">
                  <c:v>71.901364999999998</c:v>
                </c:pt>
                <c:pt idx="6348">
                  <c:v>71.912980000000005</c:v>
                </c:pt>
                <c:pt idx="6349">
                  <c:v>71.924355000000006</c:v>
                </c:pt>
                <c:pt idx="6350">
                  <c:v>71.935959999999994</c:v>
                </c:pt>
                <c:pt idx="6351">
                  <c:v>71.947575000000001</c:v>
                </c:pt>
                <c:pt idx="6352">
                  <c:v>71.959199999999996</c:v>
                </c:pt>
                <c:pt idx="6353">
                  <c:v>71.970825000000005</c:v>
                </c:pt>
                <c:pt idx="6354">
                  <c:v>71.982495</c:v>
                </c:pt>
                <c:pt idx="6355">
                  <c:v>71.994050000000001</c:v>
                </c:pt>
                <c:pt idx="6356">
                  <c:v>72.004805000000005</c:v>
                </c:pt>
                <c:pt idx="6357">
                  <c:v>72.016459999999995</c:v>
                </c:pt>
                <c:pt idx="6358">
                  <c:v>72.028104999999996</c:v>
                </c:pt>
                <c:pt idx="6359">
                  <c:v>72.039235000000005</c:v>
                </c:pt>
                <c:pt idx="6360">
                  <c:v>72.05086</c:v>
                </c:pt>
                <c:pt idx="6361">
                  <c:v>72.062470000000005</c:v>
                </c:pt>
                <c:pt idx="6362">
                  <c:v>72.074115000000006</c:v>
                </c:pt>
                <c:pt idx="6363">
                  <c:v>72.085599999999999</c:v>
                </c:pt>
                <c:pt idx="6364">
                  <c:v>72.097224999999995</c:v>
                </c:pt>
                <c:pt idx="6365">
                  <c:v>72.108864999999994</c:v>
                </c:pt>
                <c:pt idx="6366">
                  <c:v>72.1203</c:v>
                </c:pt>
                <c:pt idx="6367">
                  <c:v>72.131895</c:v>
                </c:pt>
                <c:pt idx="6368">
                  <c:v>72.143479999999997</c:v>
                </c:pt>
                <c:pt idx="6369">
                  <c:v>72.155095000000003</c:v>
                </c:pt>
                <c:pt idx="6370">
                  <c:v>72.166589999999999</c:v>
                </c:pt>
                <c:pt idx="6371">
                  <c:v>72.178049999999999</c:v>
                </c:pt>
                <c:pt idx="6372">
                  <c:v>72.189625000000007</c:v>
                </c:pt>
                <c:pt idx="6373">
                  <c:v>72.201250000000002</c:v>
                </c:pt>
                <c:pt idx="6374">
                  <c:v>72.212755000000001</c:v>
                </c:pt>
                <c:pt idx="6375">
                  <c:v>72.224360000000004</c:v>
                </c:pt>
                <c:pt idx="6376">
                  <c:v>72.235979999999998</c:v>
                </c:pt>
                <c:pt idx="6377">
                  <c:v>72.247304999999997</c:v>
                </c:pt>
                <c:pt idx="6378">
                  <c:v>72.258925000000005</c:v>
                </c:pt>
                <c:pt idx="6379">
                  <c:v>72.270589999999999</c:v>
                </c:pt>
                <c:pt idx="6380">
                  <c:v>72.282219999999995</c:v>
                </c:pt>
                <c:pt idx="6381">
                  <c:v>72.293840000000003</c:v>
                </c:pt>
                <c:pt idx="6382">
                  <c:v>72.30444</c:v>
                </c:pt>
                <c:pt idx="6383">
                  <c:v>72.316100000000006</c:v>
                </c:pt>
                <c:pt idx="6384">
                  <c:v>72.327695000000006</c:v>
                </c:pt>
                <c:pt idx="6385">
                  <c:v>72.339295000000007</c:v>
                </c:pt>
                <c:pt idx="6386">
                  <c:v>72.350944999999996</c:v>
                </c:pt>
                <c:pt idx="6387">
                  <c:v>72.362494999999996</c:v>
                </c:pt>
                <c:pt idx="6388">
                  <c:v>72.374105</c:v>
                </c:pt>
                <c:pt idx="6389">
                  <c:v>72.385409999999993</c:v>
                </c:pt>
                <c:pt idx="6390">
                  <c:v>72.396285000000006</c:v>
                </c:pt>
                <c:pt idx="6391">
                  <c:v>72.407889999999995</c:v>
                </c:pt>
                <c:pt idx="6392">
                  <c:v>72.419520000000006</c:v>
                </c:pt>
                <c:pt idx="6393">
                  <c:v>72.431184999999999</c:v>
                </c:pt>
                <c:pt idx="6394">
                  <c:v>72.442785000000001</c:v>
                </c:pt>
                <c:pt idx="6395">
                  <c:v>72.454425000000001</c:v>
                </c:pt>
                <c:pt idx="6396">
                  <c:v>72.466075000000004</c:v>
                </c:pt>
                <c:pt idx="6397">
                  <c:v>72.477644999999995</c:v>
                </c:pt>
                <c:pt idx="6398">
                  <c:v>72.489265000000003</c:v>
                </c:pt>
                <c:pt idx="6399">
                  <c:v>72.500985</c:v>
                </c:pt>
                <c:pt idx="6400">
                  <c:v>72.512600000000006</c:v>
                </c:pt>
                <c:pt idx="6401">
                  <c:v>72.524199999999993</c:v>
                </c:pt>
                <c:pt idx="6402">
                  <c:v>72.535775000000001</c:v>
                </c:pt>
                <c:pt idx="6403">
                  <c:v>72.547595000000001</c:v>
                </c:pt>
                <c:pt idx="6404">
                  <c:v>72.559195000000003</c:v>
                </c:pt>
                <c:pt idx="6405">
                  <c:v>72.570814999999996</c:v>
                </c:pt>
                <c:pt idx="6406">
                  <c:v>72.582345000000004</c:v>
                </c:pt>
                <c:pt idx="6407">
                  <c:v>72.594110000000001</c:v>
                </c:pt>
                <c:pt idx="6408">
                  <c:v>72.605905000000007</c:v>
                </c:pt>
                <c:pt idx="6409">
                  <c:v>72.617530000000002</c:v>
                </c:pt>
                <c:pt idx="6410">
                  <c:v>72.622540000000001</c:v>
                </c:pt>
                <c:pt idx="6411">
                  <c:v>72.634275000000002</c:v>
                </c:pt>
                <c:pt idx="6412">
                  <c:v>72.645894999999996</c:v>
                </c:pt>
                <c:pt idx="6413">
                  <c:v>72.657534999999996</c:v>
                </c:pt>
                <c:pt idx="6414">
                  <c:v>72.669210000000007</c:v>
                </c:pt>
                <c:pt idx="6415">
                  <c:v>72.680930000000004</c:v>
                </c:pt>
                <c:pt idx="6416">
                  <c:v>72.692575000000005</c:v>
                </c:pt>
                <c:pt idx="6417">
                  <c:v>72.703699999999998</c:v>
                </c:pt>
                <c:pt idx="6418">
                  <c:v>72.715434999999999</c:v>
                </c:pt>
                <c:pt idx="6419">
                  <c:v>72.727045000000004</c:v>
                </c:pt>
                <c:pt idx="6420">
                  <c:v>72.738780000000006</c:v>
                </c:pt>
                <c:pt idx="6421">
                  <c:v>72.750344999999996</c:v>
                </c:pt>
                <c:pt idx="6422">
                  <c:v>72.761955</c:v>
                </c:pt>
                <c:pt idx="6423">
                  <c:v>72.773565000000005</c:v>
                </c:pt>
                <c:pt idx="6424">
                  <c:v>72.785200000000003</c:v>
                </c:pt>
                <c:pt idx="6425">
                  <c:v>72.796965</c:v>
                </c:pt>
                <c:pt idx="6426">
                  <c:v>72.808594999999997</c:v>
                </c:pt>
                <c:pt idx="6427">
                  <c:v>72.820364999999995</c:v>
                </c:pt>
                <c:pt idx="6428">
                  <c:v>72.831945000000005</c:v>
                </c:pt>
                <c:pt idx="6429">
                  <c:v>72.843545000000006</c:v>
                </c:pt>
                <c:pt idx="6430">
                  <c:v>72.855040000000002</c:v>
                </c:pt>
                <c:pt idx="6431">
                  <c:v>72.866680000000002</c:v>
                </c:pt>
                <c:pt idx="6432">
                  <c:v>72.878299999999996</c:v>
                </c:pt>
                <c:pt idx="6433">
                  <c:v>72.889965000000004</c:v>
                </c:pt>
                <c:pt idx="6434">
                  <c:v>72.901399999999995</c:v>
                </c:pt>
                <c:pt idx="6435">
                  <c:v>72.913004999999998</c:v>
                </c:pt>
                <c:pt idx="6436">
                  <c:v>72.924629999999993</c:v>
                </c:pt>
                <c:pt idx="6437">
                  <c:v>72.936130000000006</c:v>
                </c:pt>
                <c:pt idx="6438">
                  <c:v>72.947694999999996</c:v>
                </c:pt>
                <c:pt idx="6439">
                  <c:v>72.959329999999994</c:v>
                </c:pt>
                <c:pt idx="6440">
                  <c:v>72.970995000000002</c:v>
                </c:pt>
                <c:pt idx="6441">
                  <c:v>72.982640000000004</c:v>
                </c:pt>
                <c:pt idx="6442">
                  <c:v>72.994259999999997</c:v>
                </c:pt>
                <c:pt idx="6443">
                  <c:v>73.005769999999998</c:v>
                </c:pt>
                <c:pt idx="6444">
                  <c:v>73.017394999999993</c:v>
                </c:pt>
                <c:pt idx="6445">
                  <c:v>73.02901</c:v>
                </c:pt>
                <c:pt idx="6446">
                  <c:v>73.040125000000003</c:v>
                </c:pt>
                <c:pt idx="6447">
                  <c:v>73.051665</c:v>
                </c:pt>
                <c:pt idx="6448">
                  <c:v>73.063275000000004</c:v>
                </c:pt>
                <c:pt idx="6449">
                  <c:v>73.074915000000004</c:v>
                </c:pt>
                <c:pt idx="6450">
                  <c:v>73.086534999999998</c:v>
                </c:pt>
                <c:pt idx="6451">
                  <c:v>73.098129999999998</c:v>
                </c:pt>
                <c:pt idx="6452">
                  <c:v>73.109785000000002</c:v>
                </c:pt>
                <c:pt idx="6453">
                  <c:v>73.121480000000005</c:v>
                </c:pt>
                <c:pt idx="6454">
                  <c:v>73.132655</c:v>
                </c:pt>
                <c:pt idx="6455">
                  <c:v>73.144184999999993</c:v>
                </c:pt>
                <c:pt idx="6456">
                  <c:v>73.155805000000001</c:v>
                </c:pt>
                <c:pt idx="6457">
                  <c:v>73.167445000000001</c:v>
                </c:pt>
                <c:pt idx="6458">
                  <c:v>73.178449999999998</c:v>
                </c:pt>
                <c:pt idx="6459">
                  <c:v>73.190079999999995</c:v>
                </c:pt>
                <c:pt idx="6460">
                  <c:v>73.201729999999998</c:v>
                </c:pt>
                <c:pt idx="6461">
                  <c:v>73.213359999999994</c:v>
                </c:pt>
                <c:pt idx="6462">
                  <c:v>73.224924999999999</c:v>
                </c:pt>
                <c:pt idx="6463">
                  <c:v>73.236564999999999</c:v>
                </c:pt>
                <c:pt idx="6464">
                  <c:v>73.248140000000006</c:v>
                </c:pt>
                <c:pt idx="6465">
                  <c:v>73.259735000000006</c:v>
                </c:pt>
                <c:pt idx="6466">
                  <c:v>73.271225000000001</c:v>
                </c:pt>
                <c:pt idx="6467">
                  <c:v>73.282865000000001</c:v>
                </c:pt>
                <c:pt idx="6468">
                  <c:v>73.294240000000002</c:v>
                </c:pt>
                <c:pt idx="6469">
                  <c:v>73.305305000000004</c:v>
                </c:pt>
                <c:pt idx="6470">
                  <c:v>73.316929999999999</c:v>
                </c:pt>
                <c:pt idx="6471">
                  <c:v>73.328604999999996</c:v>
                </c:pt>
                <c:pt idx="6472">
                  <c:v>73.340280000000007</c:v>
                </c:pt>
                <c:pt idx="6473">
                  <c:v>73.352054999999993</c:v>
                </c:pt>
                <c:pt idx="6474">
                  <c:v>73.363695000000007</c:v>
                </c:pt>
                <c:pt idx="6475">
                  <c:v>73.375204999999994</c:v>
                </c:pt>
                <c:pt idx="6476">
                  <c:v>73.386849999999995</c:v>
                </c:pt>
                <c:pt idx="6477">
                  <c:v>73.390169999999998</c:v>
                </c:pt>
                <c:pt idx="6478">
                  <c:v>73.401619999999994</c:v>
                </c:pt>
                <c:pt idx="6479">
                  <c:v>73.412324999999996</c:v>
                </c:pt>
                <c:pt idx="6480">
                  <c:v>73.423959999999994</c:v>
                </c:pt>
                <c:pt idx="6481">
                  <c:v>73.435575</c:v>
                </c:pt>
                <c:pt idx="6482">
                  <c:v>73.447114999999997</c:v>
                </c:pt>
                <c:pt idx="6483">
                  <c:v>73.458749999999995</c:v>
                </c:pt>
                <c:pt idx="6484">
                  <c:v>73.470359999999999</c:v>
                </c:pt>
                <c:pt idx="6485">
                  <c:v>73.481859999999998</c:v>
                </c:pt>
                <c:pt idx="6486">
                  <c:v>73.493435000000005</c:v>
                </c:pt>
                <c:pt idx="6487">
                  <c:v>73.505054999999999</c:v>
                </c:pt>
                <c:pt idx="6488">
                  <c:v>73.516665000000003</c:v>
                </c:pt>
                <c:pt idx="6489">
                  <c:v>73.528289999999998</c:v>
                </c:pt>
                <c:pt idx="6490">
                  <c:v>73.539924999999997</c:v>
                </c:pt>
                <c:pt idx="6491">
                  <c:v>73.551559999999995</c:v>
                </c:pt>
                <c:pt idx="6492">
                  <c:v>73.563180000000003</c:v>
                </c:pt>
                <c:pt idx="6493">
                  <c:v>73.574804999999998</c:v>
                </c:pt>
                <c:pt idx="6494">
                  <c:v>73.586304999999996</c:v>
                </c:pt>
                <c:pt idx="6495">
                  <c:v>73.597965000000002</c:v>
                </c:pt>
                <c:pt idx="6496">
                  <c:v>73.609530000000007</c:v>
                </c:pt>
                <c:pt idx="6497">
                  <c:v>73.621170000000006</c:v>
                </c:pt>
                <c:pt idx="6498">
                  <c:v>73.632784999999998</c:v>
                </c:pt>
                <c:pt idx="6499">
                  <c:v>73.643929999999997</c:v>
                </c:pt>
                <c:pt idx="6500">
                  <c:v>73.655545000000004</c:v>
                </c:pt>
                <c:pt idx="6501">
                  <c:v>73.667145000000005</c:v>
                </c:pt>
                <c:pt idx="6502">
                  <c:v>73.678790000000006</c:v>
                </c:pt>
                <c:pt idx="6503">
                  <c:v>73.690034999999995</c:v>
                </c:pt>
                <c:pt idx="6504">
                  <c:v>73.700959999999995</c:v>
                </c:pt>
                <c:pt idx="6505">
                  <c:v>73.712545000000006</c:v>
                </c:pt>
                <c:pt idx="6506">
                  <c:v>73.724164999999999</c:v>
                </c:pt>
                <c:pt idx="6507">
                  <c:v>73.735874999999993</c:v>
                </c:pt>
                <c:pt idx="6508">
                  <c:v>73.747495000000001</c:v>
                </c:pt>
                <c:pt idx="6509">
                  <c:v>73.759140000000002</c:v>
                </c:pt>
                <c:pt idx="6510">
                  <c:v>73.770354999999995</c:v>
                </c:pt>
                <c:pt idx="6511">
                  <c:v>73.781925000000001</c:v>
                </c:pt>
                <c:pt idx="6512">
                  <c:v>73.793565000000001</c:v>
                </c:pt>
                <c:pt idx="6513">
                  <c:v>73.805090000000007</c:v>
                </c:pt>
                <c:pt idx="6514">
                  <c:v>73.816644999999994</c:v>
                </c:pt>
                <c:pt idx="6515">
                  <c:v>73.828275000000005</c:v>
                </c:pt>
                <c:pt idx="6516">
                  <c:v>73.839614999999995</c:v>
                </c:pt>
                <c:pt idx="6517">
                  <c:v>73.851230000000001</c:v>
                </c:pt>
                <c:pt idx="6518">
                  <c:v>73.862844999999993</c:v>
                </c:pt>
                <c:pt idx="6519">
                  <c:v>73.873864999999995</c:v>
                </c:pt>
                <c:pt idx="6520">
                  <c:v>73.885504999999995</c:v>
                </c:pt>
                <c:pt idx="6521">
                  <c:v>73.897035000000002</c:v>
                </c:pt>
                <c:pt idx="6522">
                  <c:v>73.908675000000002</c:v>
                </c:pt>
                <c:pt idx="6523">
                  <c:v>73.920310000000001</c:v>
                </c:pt>
                <c:pt idx="6524">
                  <c:v>73.931775000000002</c:v>
                </c:pt>
                <c:pt idx="6525">
                  <c:v>73.943365</c:v>
                </c:pt>
                <c:pt idx="6526">
                  <c:v>73.954989999999995</c:v>
                </c:pt>
                <c:pt idx="6527">
                  <c:v>73.966594999999998</c:v>
                </c:pt>
                <c:pt idx="6528">
                  <c:v>73.978250000000003</c:v>
                </c:pt>
                <c:pt idx="6529">
                  <c:v>73.989525</c:v>
                </c:pt>
                <c:pt idx="6530">
                  <c:v>74.001050000000006</c:v>
                </c:pt>
                <c:pt idx="6531">
                  <c:v>74.012630000000001</c:v>
                </c:pt>
                <c:pt idx="6532">
                  <c:v>74.024230000000003</c:v>
                </c:pt>
                <c:pt idx="6533">
                  <c:v>74.035520000000005</c:v>
                </c:pt>
                <c:pt idx="6534">
                  <c:v>74.046994999999995</c:v>
                </c:pt>
                <c:pt idx="6535">
                  <c:v>74.05856</c:v>
                </c:pt>
                <c:pt idx="6536">
                  <c:v>74.07029</c:v>
                </c:pt>
                <c:pt idx="6537">
                  <c:v>74.081919999999997</c:v>
                </c:pt>
                <c:pt idx="6538">
                  <c:v>74.09348</c:v>
                </c:pt>
                <c:pt idx="6539">
                  <c:v>74.105189999999993</c:v>
                </c:pt>
                <c:pt idx="6540">
                  <c:v>74.116860000000003</c:v>
                </c:pt>
                <c:pt idx="6541">
                  <c:v>74.128645000000006</c:v>
                </c:pt>
                <c:pt idx="6542">
                  <c:v>74.140320000000003</c:v>
                </c:pt>
                <c:pt idx="6543">
                  <c:v>74.151970000000006</c:v>
                </c:pt>
                <c:pt idx="6544">
                  <c:v>74.163544999999999</c:v>
                </c:pt>
                <c:pt idx="6545">
                  <c:v>74.175174999999996</c:v>
                </c:pt>
                <c:pt idx="6546">
                  <c:v>74.186809999999994</c:v>
                </c:pt>
                <c:pt idx="6547">
                  <c:v>74.198040000000006</c:v>
                </c:pt>
                <c:pt idx="6548">
                  <c:v>74.209824999999995</c:v>
                </c:pt>
                <c:pt idx="6549">
                  <c:v>74.221535000000003</c:v>
                </c:pt>
                <c:pt idx="6550">
                  <c:v>74.233185000000006</c:v>
                </c:pt>
                <c:pt idx="6551">
                  <c:v>74.244804999999999</c:v>
                </c:pt>
                <c:pt idx="6552">
                  <c:v>74.255930000000006</c:v>
                </c:pt>
                <c:pt idx="6553">
                  <c:v>74.267570000000006</c:v>
                </c:pt>
                <c:pt idx="6554">
                  <c:v>74.27919</c:v>
                </c:pt>
                <c:pt idx="6555">
                  <c:v>74.290679999999995</c:v>
                </c:pt>
                <c:pt idx="6556">
                  <c:v>74.302189999999996</c:v>
                </c:pt>
                <c:pt idx="6557">
                  <c:v>74.313829999999996</c:v>
                </c:pt>
                <c:pt idx="6558">
                  <c:v>74.325479999999999</c:v>
                </c:pt>
                <c:pt idx="6559">
                  <c:v>74.336960000000005</c:v>
                </c:pt>
                <c:pt idx="6560">
                  <c:v>74.348070000000007</c:v>
                </c:pt>
                <c:pt idx="6561">
                  <c:v>74.359710000000007</c:v>
                </c:pt>
                <c:pt idx="6562">
                  <c:v>74.371354999999994</c:v>
                </c:pt>
                <c:pt idx="6563">
                  <c:v>74.382985000000005</c:v>
                </c:pt>
                <c:pt idx="6564">
                  <c:v>74.394639999999995</c:v>
                </c:pt>
                <c:pt idx="6565">
                  <c:v>74.405739999999994</c:v>
                </c:pt>
                <c:pt idx="6566">
                  <c:v>74.417185000000003</c:v>
                </c:pt>
                <c:pt idx="6567">
                  <c:v>74.428375000000003</c:v>
                </c:pt>
                <c:pt idx="6568">
                  <c:v>74.440034999999995</c:v>
                </c:pt>
                <c:pt idx="6569">
                  <c:v>74.451629999999994</c:v>
                </c:pt>
                <c:pt idx="6570">
                  <c:v>74.463229999999996</c:v>
                </c:pt>
                <c:pt idx="6571">
                  <c:v>74.474824999999996</c:v>
                </c:pt>
                <c:pt idx="6572">
                  <c:v>74.486374999999995</c:v>
                </c:pt>
                <c:pt idx="6573">
                  <c:v>74.497884999999997</c:v>
                </c:pt>
                <c:pt idx="6574">
                  <c:v>74.509510000000006</c:v>
                </c:pt>
                <c:pt idx="6575">
                  <c:v>74.521119999999996</c:v>
                </c:pt>
                <c:pt idx="6576">
                  <c:v>74.532679999999999</c:v>
                </c:pt>
                <c:pt idx="6577">
                  <c:v>74.544250000000005</c:v>
                </c:pt>
                <c:pt idx="6578">
                  <c:v>74.555904999999996</c:v>
                </c:pt>
                <c:pt idx="6579">
                  <c:v>74.567350000000005</c:v>
                </c:pt>
                <c:pt idx="6580">
                  <c:v>74.578924999999998</c:v>
                </c:pt>
                <c:pt idx="6581">
                  <c:v>74.590575000000001</c:v>
                </c:pt>
                <c:pt idx="6582">
                  <c:v>74.602204999999998</c:v>
                </c:pt>
                <c:pt idx="6583">
                  <c:v>74.613799999999998</c:v>
                </c:pt>
                <c:pt idx="6584">
                  <c:v>74.625415000000004</c:v>
                </c:pt>
                <c:pt idx="6585">
                  <c:v>74.637060000000005</c:v>
                </c:pt>
                <c:pt idx="6586">
                  <c:v>74.648674999999997</c:v>
                </c:pt>
                <c:pt idx="6587">
                  <c:v>74.660425000000004</c:v>
                </c:pt>
                <c:pt idx="6588">
                  <c:v>74.672115000000005</c:v>
                </c:pt>
                <c:pt idx="6589">
                  <c:v>74.683890000000005</c:v>
                </c:pt>
                <c:pt idx="6590">
                  <c:v>74.695599999999999</c:v>
                </c:pt>
                <c:pt idx="6591">
                  <c:v>74.707314999999994</c:v>
                </c:pt>
                <c:pt idx="6592">
                  <c:v>74.718969999999999</c:v>
                </c:pt>
                <c:pt idx="6593">
                  <c:v>74.730684999999994</c:v>
                </c:pt>
                <c:pt idx="6594">
                  <c:v>74.742410000000007</c:v>
                </c:pt>
                <c:pt idx="6595">
                  <c:v>74.753900000000002</c:v>
                </c:pt>
                <c:pt idx="6596">
                  <c:v>74.765585000000002</c:v>
                </c:pt>
                <c:pt idx="6597">
                  <c:v>74.777000000000001</c:v>
                </c:pt>
                <c:pt idx="6598">
                  <c:v>74.788690000000003</c:v>
                </c:pt>
                <c:pt idx="6599">
                  <c:v>74.800309999999996</c:v>
                </c:pt>
                <c:pt idx="6600">
                  <c:v>74.812055000000001</c:v>
                </c:pt>
                <c:pt idx="6601">
                  <c:v>74.823554999999999</c:v>
                </c:pt>
                <c:pt idx="6602">
                  <c:v>74.835189999999997</c:v>
                </c:pt>
                <c:pt idx="6603">
                  <c:v>74.846699999999998</c:v>
                </c:pt>
                <c:pt idx="6604">
                  <c:v>74.858379999999997</c:v>
                </c:pt>
                <c:pt idx="6605">
                  <c:v>74.870059999999995</c:v>
                </c:pt>
                <c:pt idx="6606">
                  <c:v>74.881744999999995</c:v>
                </c:pt>
                <c:pt idx="6607">
                  <c:v>74.893495000000001</c:v>
                </c:pt>
                <c:pt idx="6608">
                  <c:v>74.905180000000001</c:v>
                </c:pt>
                <c:pt idx="6609">
                  <c:v>74.916854999999998</c:v>
                </c:pt>
                <c:pt idx="6610">
                  <c:v>74.928425000000004</c:v>
                </c:pt>
                <c:pt idx="6611">
                  <c:v>74.939265000000006</c:v>
                </c:pt>
                <c:pt idx="6612">
                  <c:v>74.944460000000007</c:v>
                </c:pt>
                <c:pt idx="6613">
                  <c:v>74.956135000000003</c:v>
                </c:pt>
                <c:pt idx="6614">
                  <c:v>74.967725000000002</c:v>
                </c:pt>
                <c:pt idx="6615">
                  <c:v>74.979460000000003</c:v>
                </c:pt>
                <c:pt idx="6616">
                  <c:v>74.991174999999998</c:v>
                </c:pt>
                <c:pt idx="6617">
                  <c:v>75.002889999999994</c:v>
                </c:pt>
                <c:pt idx="6618">
                  <c:v>75.014595</c:v>
                </c:pt>
                <c:pt idx="6619">
                  <c:v>75.026359999999997</c:v>
                </c:pt>
                <c:pt idx="6620">
                  <c:v>75.038030000000006</c:v>
                </c:pt>
                <c:pt idx="6621">
                  <c:v>75.049345000000002</c:v>
                </c:pt>
                <c:pt idx="6622">
                  <c:v>75.060675000000003</c:v>
                </c:pt>
                <c:pt idx="6623">
                  <c:v>75.072225000000003</c:v>
                </c:pt>
                <c:pt idx="6624">
                  <c:v>75.083915000000005</c:v>
                </c:pt>
                <c:pt idx="6625">
                  <c:v>75.095124999999996</c:v>
                </c:pt>
                <c:pt idx="6626">
                  <c:v>75.106790000000004</c:v>
                </c:pt>
                <c:pt idx="6627">
                  <c:v>75.118414999999999</c:v>
                </c:pt>
                <c:pt idx="6628">
                  <c:v>75.129919999999998</c:v>
                </c:pt>
                <c:pt idx="6629">
                  <c:v>75.141485000000003</c:v>
                </c:pt>
                <c:pt idx="6630">
                  <c:v>75.153109999999998</c:v>
                </c:pt>
                <c:pt idx="6631">
                  <c:v>75.164730000000006</c:v>
                </c:pt>
                <c:pt idx="6632">
                  <c:v>75.176240000000007</c:v>
                </c:pt>
                <c:pt idx="6633">
                  <c:v>75.187880000000007</c:v>
                </c:pt>
                <c:pt idx="6634">
                  <c:v>75.199084999999997</c:v>
                </c:pt>
                <c:pt idx="6635">
                  <c:v>75.210454999999996</c:v>
                </c:pt>
                <c:pt idx="6636">
                  <c:v>75.221964999999997</c:v>
                </c:pt>
                <c:pt idx="6637">
                  <c:v>75.233590000000007</c:v>
                </c:pt>
                <c:pt idx="6638">
                  <c:v>75.244879999999995</c:v>
                </c:pt>
                <c:pt idx="6639">
                  <c:v>75.25658</c:v>
                </c:pt>
                <c:pt idx="6640">
                  <c:v>75.268195000000006</c:v>
                </c:pt>
                <c:pt idx="6641">
                  <c:v>75.279929999999993</c:v>
                </c:pt>
                <c:pt idx="6642">
                  <c:v>75.291574999999995</c:v>
                </c:pt>
                <c:pt idx="6643">
                  <c:v>75.303219999999996</c:v>
                </c:pt>
                <c:pt idx="6644">
                  <c:v>75.314875000000001</c:v>
                </c:pt>
                <c:pt idx="6645">
                  <c:v>75.326449999999994</c:v>
                </c:pt>
                <c:pt idx="6646">
                  <c:v>75.338059999999999</c:v>
                </c:pt>
                <c:pt idx="6647">
                  <c:v>75.349715000000003</c:v>
                </c:pt>
                <c:pt idx="6648">
                  <c:v>75.361395000000002</c:v>
                </c:pt>
                <c:pt idx="6649">
                  <c:v>75.373085000000003</c:v>
                </c:pt>
                <c:pt idx="6650">
                  <c:v>75.384765000000002</c:v>
                </c:pt>
                <c:pt idx="6651">
                  <c:v>75.396505000000005</c:v>
                </c:pt>
                <c:pt idx="6652">
                  <c:v>75.408230000000003</c:v>
                </c:pt>
                <c:pt idx="6653">
                  <c:v>75.419939999999997</c:v>
                </c:pt>
                <c:pt idx="6654">
                  <c:v>75.430895000000007</c:v>
                </c:pt>
                <c:pt idx="6655">
                  <c:v>75.44247</c:v>
                </c:pt>
                <c:pt idx="6656">
                  <c:v>75.454025000000001</c:v>
                </c:pt>
                <c:pt idx="6657">
                  <c:v>75.465625000000003</c:v>
                </c:pt>
                <c:pt idx="6658">
                  <c:v>75.477270000000004</c:v>
                </c:pt>
                <c:pt idx="6659">
                  <c:v>75.488889999999998</c:v>
                </c:pt>
                <c:pt idx="6660">
                  <c:v>75.500585000000001</c:v>
                </c:pt>
                <c:pt idx="6661">
                  <c:v>75.512365000000003</c:v>
                </c:pt>
                <c:pt idx="6662">
                  <c:v>75.523984999999996</c:v>
                </c:pt>
                <c:pt idx="6663">
                  <c:v>75.535094999999998</c:v>
                </c:pt>
                <c:pt idx="6664">
                  <c:v>75.546729999999997</c:v>
                </c:pt>
                <c:pt idx="6665">
                  <c:v>75.558019999999999</c:v>
                </c:pt>
                <c:pt idx="6666">
                  <c:v>75.569689999999994</c:v>
                </c:pt>
                <c:pt idx="6667">
                  <c:v>75.581384999999997</c:v>
                </c:pt>
                <c:pt idx="6668">
                  <c:v>75.593069999999997</c:v>
                </c:pt>
                <c:pt idx="6669">
                  <c:v>75.604675</c:v>
                </c:pt>
                <c:pt idx="6670">
                  <c:v>75.616309999999999</c:v>
                </c:pt>
                <c:pt idx="6671">
                  <c:v>75.627934999999994</c:v>
                </c:pt>
                <c:pt idx="6672">
                  <c:v>75.639705000000006</c:v>
                </c:pt>
                <c:pt idx="6673">
                  <c:v>75.651255000000006</c:v>
                </c:pt>
                <c:pt idx="6674">
                  <c:v>75.662965</c:v>
                </c:pt>
                <c:pt idx="6675">
                  <c:v>75.674724999999995</c:v>
                </c:pt>
                <c:pt idx="6676">
                  <c:v>75.686445000000006</c:v>
                </c:pt>
                <c:pt idx="6677">
                  <c:v>75.698059999999998</c:v>
                </c:pt>
                <c:pt idx="6678">
                  <c:v>75.709795</c:v>
                </c:pt>
                <c:pt idx="6679">
                  <c:v>75.721525</c:v>
                </c:pt>
                <c:pt idx="6680">
                  <c:v>75.733175000000003</c:v>
                </c:pt>
                <c:pt idx="6681">
                  <c:v>75.744865000000004</c:v>
                </c:pt>
                <c:pt idx="6682">
                  <c:v>75.756564999999995</c:v>
                </c:pt>
                <c:pt idx="6683">
                  <c:v>75.768174999999999</c:v>
                </c:pt>
                <c:pt idx="6684">
                  <c:v>75.779785000000004</c:v>
                </c:pt>
                <c:pt idx="6685">
                  <c:v>75.791399999999996</c:v>
                </c:pt>
                <c:pt idx="6686">
                  <c:v>75.803129999999996</c:v>
                </c:pt>
                <c:pt idx="6687">
                  <c:v>75.814705000000004</c:v>
                </c:pt>
                <c:pt idx="6688">
                  <c:v>75.826314999999994</c:v>
                </c:pt>
                <c:pt idx="6689">
                  <c:v>75.837815000000006</c:v>
                </c:pt>
                <c:pt idx="6690">
                  <c:v>75.849590000000006</c:v>
                </c:pt>
                <c:pt idx="6691">
                  <c:v>75.861395000000002</c:v>
                </c:pt>
                <c:pt idx="6692">
                  <c:v>75.873045000000005</c:v>
                </c:pt>
                <c:pt idx="6693">
                  <c:v>75.884680000000003</c:v>
                </c:pt>
                <c:pt idx="6694">
                  <c:v>75.896315000000001</c:v>
                </c:pt>
                <c:pt idx="6695">
                  <c:v>75.907814999999999</c:v>
                </c:pt>
                <c:pt idx="6696">
                  <c:v>75.919574999999995</c:v>
                </c:pt>
                <c:pt idx="6697">
                  <c:v>75.931205000000006</c:v>
                </c:pt>
                <c:pt idx="6698">
                  <c:v>75.942954999999998</c:v>
                </c:pt>
                <c:pt idx="6699">
                  <c:v>75.954655000000002</c:v>
                </c:pt>
                <c:pt idx="6700">
                  <c:v>75.966425000000001</c:v>
                </c:pt>
                <c:pt idx="6701">
                  <c:v>75.978165000000004</c:v>
                </c:pt>
                <c:pt idx="6702">
                  <c:v>75.989779999999996</c:v>
                </c:pt>
                <c:pt idx="6703">
                  <c:v>76.001440000000002</c:v>
                </c:pt>
                <c:pt idx="6704">
                  <c:v>76.013109999999998</c:v>
                </c:pt>
                <c:pt idx="6705">
                  <c:v>76.024659999999997</c:v>
                </c:pt>
                <c:pt idx="6706">
                  <c:v>76.032929999999993</c:v>
                </c:pt>
                <c:pt idx="6707">
                  <c:v>76.044629999999998</c:v>
                </c:pt>
                <c:pt idx="6708">
                  <c:v>76.056325000000001</c:v>
                </c:pt>
                <c:pt idx="6709">
                  <c:v>76.068070000000006</c:v>
                </c:pt>
                <c:pt idx="6710">
                  <c:v>76.079845000000006</c:v>
                </c:pt>
                <c:pt idx="6711">
                  <c:v>76.091444999999993</c:v>
                </c:pt>
                <c:pt idx="6712">
                  <c:v>76.103089999999995</c:v>
                </c:pt>
                <c:pt idx="6713">
                  <c:v>76.114680000000007</c:v>
                </c:pt>
                <c:pt idx="6714">
                  <c:v>76.124035000000006</c:v>
                </c:pt>
                <c:pt idx="6715">
                  <c:v>76.13579</c:v>
                </c:pt>
                <c:pt idx="6716">
                  <c:v>76.147554999999997</c:v>
                </c:pt>
                <c:pt idx="6717">
                  <c:v>76.159194999999997</c:v>
                </c:pt>
                <c:pt idx="6718">
                  <c:v>76.170869999999994</c:v>
                </c:pt>
                <c:pt idx="6719">
                  <c:v>76.182564999999997</c:v>
                </c:pt>
                <c:pt idx="6720">
                  <c:v>76.194230000000005</c:v>
                </c:pt>
                <c:pt idx="6721">
                  <c:v>76.205844999999997</c:v>
                </c:pt>
                <c:pt idx="6722">
                  <c:v>76.217449999999999</c:v>
                </c:pt>
                <c:pt idx="6723">
                  <c:v>76.229069999999993</c:v>
                </c:pt>
                <c:pt idx="6724">
                  <c:v>76.240804999999995</c:v>
                </c:pt>
                <c:pt idx="6725">
                  <c:v>76.250640000000004</c:v>
                </c:pt>
                <c:pt idx="6726">
                  <c:v>76.262214999999998</c:v>
                </c:pt>
                <c:pt idx="6727">
                  <c:v>76.273989999999998</c:v>
                </c:pt>
                <c:pt idx="6728">
                  <c:v>76.285529999999994</c:v>
                </c:pt>
                <c:pt idx="6729">
                  <c:v>76.297174999999996</c:v>
                </c:pt>
                <c:pt idx="6730">
                  <c:v>76.308305000000004</c:v>
                </c:pt>
                <c:pt idx="6731">
                  <c:v>76.319959999999995</c:v>
                </c:pt>
                <c:pt idx="6732">
                  <c:v>76.331559999999996</c:v>
                </c:pt>
                <c:pt idx="6733">
                  <c:v>76.342830000000006</c:v>
                </c:pt>
                <c:pt idx="6734">
                  <c:v>76.354365000000001</c:v>
                </c:pt>
                <c:pt idx="6735">
                  <c:v>76.365894999999995</c:v>
                </c:pt>
                <c:pt idx="6736">
                  <c:v>76.377515000000002</c:v>
                </c:pt>
                <c:pt idx="6737">
                  <c:v>76.389065000000002</c:v>
                </c:pt>
                <c:pt idx="6738">
                  <c:v>76.400710000000004</c:v>
                </c:pt>
                <c:pt idx="6739">
                  <c:v>76.41234</c:v>
                </c:pt>
                <c:pt idx="6740">
                  <c:v>76.423394999999999</c:v>
                </c:pt>
                <c:pt idx="6741">
                  <c:v>76.435019999999994</c:v>
                </c:pt>
                <c:pt idx="6742">
                  <c:v>76.446614999999994</c:v>
                </c:pt>
                <c:pt idx="6743">
                  <c:v>76.458259999999996</c:v>
                </c:pt>
                <c:pt idx="6744">
                  <c:v>76.469864999999999</c:v>
                </c:pt>
                <c:pt idx="6745">
                  <c:v>76.481440000000006</c:v>
                </c:pt>
                <c:pt idx="6746">
                  <c:v>76.493084999999994</c:v>
                </c:pt>
                <c:pt idx="6747">
                  <c:v>76.504724999999993</c:v>
                </c:pt>
                <c:pt idx="6748">
                  <c:v>76.516274999999993</c:v>
                </c:pt>
                <c:pt idx="6749">
                  <c:v>76.527725000000004</c:v>
                </c:pt>
                <c:pt idx="6750">
                  <c:v>76.539294999999996</c:v>
                </c:pt>
                <c:pt idx="6751">
                  <c:v>76.550910000000002</c:v>
                </c:pt>
                <c:pt idx="6752">
                  <c:v>76.562560000000005</c:v>
                </c:pt>
                <c:pt idx="6753">
                  <c:v>76.573954999999998</c:v>
                </c:pt>
                <c:pt idx="6754">
                  <c:v>76.585485000000006</c:v>
                </c:pt>
                <c:pt idx="6755">
                  <c:v>76.597144999999998</c:v>
                </c:pt>
                <c:pt idx="6756">
                  <c:v>76.608125000000001</c:v>
                </c:pt>
                <c:pt idx="6757">
                  <c:v>76.619735000000006</c:v>
                </c:pt>
                <c:pt idx="6758">
                  <c:v>76.631354999999999</c:v>
                </c:pt>
                <c:pt idx="6759">
                  <c:v>76.642994999999999</c:v>
                </c:pt>
                <c:pt idx="6760">
                  <c:v>76.654645000000002</c:v>
                </c:pt>
                <c:pt idx="6761">
                  <c:v>76.666304999999994</c:v>
                </c:pt>
                <c:pt idx="6762">
                  <c:v>76.677760000000006</c:v>
                </c:pt>
                <c:pt idx="6763">
                  <c:v>76.688749999999999</c:v>
                </c:pt>
                <c:pt idx="6764">
                  <c:v>76.700325000000007</c:v>
                </c:pt>
                <c:pt idx="6765">
                  <c:v>76.711915000000005</c:v>
                </c:pt>
                <c:pt idx="6766">
                  <c:v>76.723484999999997</c:v>
                </c:pt>
                <c:pt idx="6767">
                  <c:v>76.735060000000004</c:v>
                </c:pt>
                <c:pt idx="6768">
                  <c:v>76.746674999999996</c:v>
                </c:pt>
                <c:pt idx="6769">
                  <c:v>76.758155000000002</c:v>
                </c:pt>
                <c:pt idx="6770">
                  <c:v>76.769814999999994</c:v>
                </c:pt>
                <c:pt idx="6771">
                  <c:v>76.781424999999999</c:v>
                </c:pt>
                <c:pt idx="6772">
                  <c:v>76.793045000000006</c:v>
                </c:pt>
                <c:pt idx="6773">
                  <c:v>76.804374999999993</c:v>
                </c:pt>
                <c:pt idx="6774">
                  <c:v>76.815915000000004</c:v>
                </c:pt>
                <c:pt idx="6775">
                  <c:v>76.825720000000004</c:v>
                </c:pt>
                <c:pt idx="6776">
                  <c:v>76.827354999999997</c:v>
                </c:pt>
                <c:pt idx="6777">
                  <c:v>76.839025000000007</c:v>
                </c:pt>
                <c:pt idx="6778">
                  <c:v>76.850645</c:v>
                </c:pt>
                <c:pt idx="6779">
                  <c:v>76.860955000000004</c:v>
                </c:pt>
                <c:pt idx="6780">
                  <c:v>76.871300000000005</c:v>
                </c:pt>
                <c:pt idx="6781">
                  <c:v>76.882874999999999</c:v>
                </c:pt>
                <c:pt idx="6782">
                  <c:v>76.894445000000005</c:v>
                </c:pt>
                <c:pt idx="6783">
                  <c:v>76.906109999999998</c:v>
                </c:pt>
                <c:pt idx="6784">
                  <c:v>76.917535000000001</c:v>
                </c:pt>
                <c:pt idx="6785">
                  <c:v>76.929145000000005</c:v>
                </c:pt>
                <c:pt idx="6786">
                  <c:v>76.940799999999996</c:v>
                </c:pt>
                <c:pt idx="6787">
                  <c:v>76.952434999999994</c:v>
                </c:pt>
                <c:pt idx="6788">
                  <c:v>76.964010000000002</c:v>
                </c:pt>
                <c:pt idx="6789">
                  <c:v>76.975579999999994</c:v>
                </c:pt>
                <c:pt idx="6790">
                  <c:v>76.987155000000001</c:v>
                </c:pt>
                <c:pt idx="6791">
                  <c:v>76.998644999999996</c:v>
                </c:pt>
                <c:pt idx="6792">
                  <c:v>77.010294999999999</c:v>
                </c:pt>
                <c:pt idx="6793">
                  <c:v>77.021780000000007</c:v>
                </c:pt>
                <c:pt idx="6794">
                  <c:v>77.033379999999994</c:v>
                </c:pt>
                <c:pt idx="6795">
                  <c:v>77.045024999999995</c:v>
                </c:pt>
                <c:pt idx="6796">
                  <c:v>77.056605000000005</c:v>
                </c:pt>
                <c:pt idx="6797">
                  <c:v>77.068219999999997</c:v>
                </c:pt>
                <c:pt idx="6798">
                  <c:v>77.079980000000006</c:v>
                </c:pt>
                <c:pt idx="6799">
                  <c:v>77.091674999999995</c:v>
                </c:pt>
                <c:pt idx="6800">
                  <c:v>77.103144999999998</c:v>
                </c:pt>
                <c:pt idx="6801">
                  <c:v>77.114744999999999</c:v>
                </c:pt>
                <c:pt idx="6802">
                  <c:v>77.126455000000007</c:v>
                </c:pt>
                <c:pt idx="6803">
                  <c:v>77.138194999999996</c:v>
                </c:pt>
                <c:pt idx="6804">
                  <c:v>77.149924999999996</c:v>
                </c:pt>
                <c:pt idx="6805">
                  <c:v>77.161564999999996</c:v>
                </c:pt>
                <c:pt idx="6806">
                  <c:v>77.173220000000001</c:v>
                </c:pt>
                <c:pt idx="6807">
                  <c:v>77.184894999999997</c:v>
                </c:pt>
                <c:pt idx="6808">
                  <c:v>77.196635000000001</c:v>
                </c:pt>
                <c:pt idx="6809">
                  <c:v>77.208224999999999</c:v>
                </c:pt>
                <c:pt idx="6810">
                  <c:v>77.219825</c:v>
                </c:pt>
                <c:pt idx="6811">
                  <c:v>77.23142</c:v>
                </c:pt>
                <c:pt idx="6812">
                  <c:v>77.243009999999998</c:v>
                </c:pt>
                <c:pt idx="6813">
                  <c:v>77.254625000000004</c:v>
                </c:pt>
                <c:pt idx="6814">
                  <c:v>77.266300000000001</c:v>
                </c:pt>
                <c:pt idx="6815">
                  <c:v>77.278014999999996</c:v>
                </c:pt>
                <c:pt idx="6816">
                  <c:v>77.289625000000001</c:v>
                </c:pt>
                <c:pt idx="6817">
                  <c:v>77.301299999999998</c:v>
                </c:pt>
                <c:pt idx="6818">
                  <c:v>77.312854999999999</c:v>
                </c:pt>
                <c:pt idx="6819">
                  <c:v>77.324434999999994</c:v>
                </c:pt>
                <c:pt idx="6820">
                  <c:v>77.336100000000002</c:v>
                </c:pt>
                <c:pt idx="6821">
                  <c:v>77.347819999999999</c:v>
                </c:pt>
                <c:pt idx="6822">
                  <c:v>77.35951</c:v>
                </c:pt>
                <c:pt idx="6823">
                  <c:v>77.371264999999994</c:v>
                </c:pt>
                <c:pt idx="6824">
                  <c:v>77.382670000000005</c:v>
                </c:pt>
                <c:pt idx="6825">
                  <c:v>77.394395000000003</c:v>
                </c:pt>
                <c:pt idx="6826">
                  <c:v>77.406025</c:v>
                </c:pt>
                <c:pt idx="6827">
                  <c:v>77.4178</c:v>
                </c:pt>
                <c:pt idx="6828">
                  <c:v>77.429505000000006</c:v>
                </c:pt>
                <c:pt idx="6829">
                  <c:v>77.441074999999998</c:v>
                </c:pt>
                <c:pt idx="6830">
                  <c:v>77.452754999999996</c:v>
                </c:pt>
                <c:pt idx="6831">
                  <c:v>77.464484999999996</c:v>
                </c:pt>
                <c:pt idx="6832">
                  <c:v>77.474625000000003</c:v>
                </c:pt>
                <c:pt idx="6833">
                  <c:v>77.486339999999998</c:v>
                </c:pt>
                <c:pt idx="6834">
                  <c:v>77.498095000000006</c:v>
                </c:pt>
                <c:pt idx="6835">
                  <c:v>77.509725000000003</c:v>
                </c:pt>
                <c:pt idx="6836">
                  <c:v>77.521225000000001</c:v>
                </c:pt>
                <c:pt idx="6837">
                  <c:v>77.53295</c:v>
                </c:pt>
                <c:pt idx="6838">
                  <c:v>77.543094999999994</c:v>
                </c:pt>
                <c:pt idx="6839">
                  <c:v>77.554415000000006</c:v>
                </c:pt>
                <c:pt idx="6840">
                  <c:v>77.566130000000001</c:v>
                </c:pt>
                <c:pt idx="6841">
                  <c:v>77.577735000000004</c:v>
                </c:pt>
                <c:pt idx="6842">
                  <c:v>77.589460000000003</c:v>
                </c:pt>
                <c:pt idx="6843">
                  <c:v>77.601134999999999</c:v>
                </c:pt>
                <c:pt idx="6844">
                  <c:v>77.612894999999995</c:v>
                </c:pt>
                <c:pt idx="6845">
                  <c:v>77.624610000000004</c:v>
                </c:pt>
                <c:pt idx="6846">
                  <c:v>77.636330000000001</c:v>
                </c:pt>
                <c:pt idx="6847">
                  <c:v>77.648060000000001</c:v>
                </c:pt>
                <c:pt idx="6848">
                  <c:v>77.658524999999997</c:v>
                </c:pt>
                <c:pt idx="6849">
                  <c:v>77.670299999999997</c:v>
                </c:pt>
                <c:pt idx="6850">
                  <c:v>77.682055000000005</c:v>
                </c:pt>
                <c:pt idx="6851">
                  <c:v>77.693695000000005</c:v>
                </c:pt>
                <c:pt idx="6852">
                  <c:v>77.705439999999996</c:v>
                </c:pt>
                <c:pt idx="6853">
                  <c:v>77.717185000000001</c:v>
                </c:pt>
                <c:pt idx="6854">
                  <c:v>77.728925000000004</c:v>
                </c:pt>
                <c:pt idx="6855">
                  <c:v>77.740560000000002</c:v>
                </c:pt>
                <c:pt idx="6856">
                  <c:v>77.752184999999997</c:v>
                </c:pt>
                <c:pt idx="6857">
                  <c:v>77.763750000000002</c:v>
                </c:pt>
                <c:pt idx="6858">
                  <c:v>77.775450000000006</c:v>
                </c:pt>
                <c:pt idx="6859">
                  <c:v>77.787094999999994</c:v>
                </c:pt>
                <c:pt idx="6860">
                  <c:v>77.798820000000006</c:v>
                </c:pt>
                <c:pt idx="6861">
                  <c:v>77.810545000000005</c:v>
                </c:pt>
                <c:pt idx="6862">
                  <c:v>77.821515000000005</c:v>
                </c:pt>
                <c:pt idx="6863">
                  <c:v>77.833245000000005</c:v>
                </c:pt>
                <c:pt idx="6864">
                  <c:v>77.844890000000007</c:v>
                </c:pt>
                <c:pt idx="6865">
                  <c:v>77.856539999999995</c:v>
                </c:pt>
                <c:pt idx="6866">
                  <c:v>77.868125000000006</c:v>
                </c:pt>
                <c:pt idx="6867">
                  <c:v>77.879715000000004</c:v>
                </c:pt>
                <c:pt idx="6868">
                  <c:v>77.891435000000001</c:v>
                </c:pt>
                <c:pt idx="6869">
                  <c:v>77.903135000000006</c:v>
                </c:pt>
                <c:pt idx="6870">
                  <c:v>77.914794999999998</c:v>
                </c:pt>
                <c:pt idx="6871">
                  <c:v>77.925875000000005</c:v>
                </c:pt>
                <c:pt idx="6872">
                  <c:v>77.937475000000006</c:v>
                </c:pt>
                <c:pt idx="6873">
                  <c:v>77.949115000000006</c:v>
                </c:pt>
                <c:pt idx="6874">
                  <c:v>77.960755000000006</c:v>
                </c:pt>
                <c:pt idx="6875">
                  <c:v>77.972350000000006</c:v>
                </c:pt>
                <c:pt idx="6876">
                  <c:v>77.983869999999996</c:v>
                </c:pt>
                <c:pt idx="6877">
                  <c:v>77.995485000000002</c:v>
                </c:pt>
                <c:pt idx="6878">
                  <c:v>78.007095000000007</c:v>
                </c:pt>
                <c:pt idx="6879">
                  <c:v>78.018829999999994</c:v>
                </c:pt>
                <c:pt idx="6880">
                  <c:v>78.030505000000005</c:v>
                </c:pt>
                <c:pt idx="6881">
                  <c:v>78.042204999999996</c:v>
                </c:pt>
                <c:pt idx="6882">
                  <c:v>78.053645000000003</c:v>
                </c:pt>
                <c:pt idx="6883">
                  <c:v>78.065295000000006</c:v>
                </c:pt>
                <c:pt idx="6884">
                  <c:v>78.076859999999996</c:v>
                </c:pt>
                <c:pt idx="6885">
                  <c:v>78.088489999999993</c:v>
                </c:pt>
                <c:pt idx="6886">
                  <c:v>78.099990000000005</c:v>
                </c:pt>
                <c:pt idx="6887">
                  <c:v>78.111630000000005</c:v>
                </c:pt>
                <c:pt idx="6888">
                  <c:v>78.123279999999994</c:v>
                </c:pt>
                <c:pt idx="6889">
                  <c:v>78.13494</c:v>
                </c:pt>
                <c:pt idx="6890">
                  <c:v>78.146559999999994</c:v>
                </c:pt>
                <c:pt idx="6891">
                  <c:v>78.157849999999996</c:v>
                </c:pt>
                <c:pt idx="6892">
                  <c:v>78.169515000000004</c:v>
                </c:pt>
                <c:pt idx="6893">
                  <c:v>78.181195000000002</c:v>
                </c:pt>
                <c:pt idx="6894">
                  <c:v>78.192875000000001</c:v>
                </c:pt>
                <c:pt idx="6895">
                  <c:v>78.204054999999997</c:v>
                </c:pt>
                <c:pt idx="6896">
                  <c:v>78.215829999999997</c:v>
                </c:pt>
                <c:pt idx="6897">
                  <c:v>78.227395000000001</c:v>
                </c:pt>
                <c:pt idx="6898">
                  <c:v>78.239114999999998</c:v>
                </c:pt>
                <c:pt idx="6899">
                  <c:v>78.250834999999995</c:v>
                </c:pt>
                <c:pt idx="6900">
                  <c:v>78.262505000000004</c:v>
                </c:pt>
                <c:pt idx="6901">
                  <c:v>78.274140000000003</c:v>
                </c:pt>
                <c:pt idx="6902">
                  <c:v>78.285674999999998</c:v>
                </c:pt>
                <c:pt idx="6903">
                  <c:v>78.297340000000005</c:v>
                </c:pt>
                <c:pt idx="6904">
                  <c:v>78.309084999999996</c:v>
                </c:pt>
                <c:pt idx="6905">
                  <c:v>78.320719999999994</c:v>
                </c:pt>
                <c:pt idx="6906">
                  <c:v>78.332279999999997</c:v>
                </c:pt>
                <c:pt idx="6907">
                  <c:v>78.34393</c:v>
                </c:pt>
                <c:pt idx="6908">
                  <c:v>78.355014999999995</c:v>
                </c:pt>
                <c:pt idx="6909">
                  <c:v>78.366754999999998</c:v>
                </c:pt>
                <c:pt idx="6910">
                  <c:v>78.378384999999994</c:v>
                </c:pt>
                <c:pt idx="6911">
                  <c:v>78.389885000000007</c:v>
                </c:pt>
                <c:pt idx="6912">
                  <c:v>78.401539999999997</c:v>
                </c:pt>
                <c:pt idx="6913">
                  <c:v>78.413240000000002</c:v>
                </c:pt>
                <c:pt idx="6914">
                  <c:v>78.424895000000006</c:v>
                </c:pt>
                <c:pt idx="6915">
                  <c:v>78.436414999999997</c:v>
                </c:pt>
                <c:pt idx="6916">
                  <c:v>78.448189999999997</c:v>
                </c:pt>
                <c:pt idx="6917">
                  <c:v>78.459924999999998</c:v>
                </c:pt>
                <c:pt idx="6918">
                  <c:v>78.471525</c:v>
                </c:pt>
                <c:pt idx="6919">
                  <c:v>78.483144999999993</c:v>
                </c:pt>
                <c:pt idx="6920">
                  <c:v>78.494254999999995</c:v>
                </c:pt>
                <c:pt idx="6921">
                  <c:v>78.505894999999995</c:v>
                </c:pt>
                <c:pt idx="6922">
                  <c:v>78.517555000000002</c:v>
                </c:pt>
                <c:pt idx="6923">
                  <c:v>78.529274999999998</c:v>
                </c:pt>
                <c:pt idx="6924">
                  <c:v>78.541015000000002</c:v>
                </c:pt>
                <c:pt idx="6925">
                  <c:v>78.55265</c:v>
                </c:pt>
                <c:pt idx="6926">
                  <c:v>78.564295000000001</c:v>
                </c:pt>
                <c:pt idx="6927">
                  <c:v>78.575990000000004</c:v>
                </c:pt>
                <c:pt idx="6928">
                  <c:v>78.587549999999993</c:v>
                </c:pt>
                <c:pt idx="6929">
                  <c:v>78.599114999999998</c:v>
                </c:pt>
                <c:pt idx="6930">
                  <c:v>78.610810000000001</c:v>
                </c:pt>
                <c:pt idx="6931">
                  <c:v>78.622444999999999</c:v>
                </c:pt>
                <c:pt idx="6932">
                  <c:v>78.634034999999997</c:v>
                </c:pt>
                <c:pt idx="6933">
                  <c:v>78.635724999999994</c:v>
                </c:pt>
                <c:pt idx="6934">
                  <c:v>78.646169999999998</c:v>
                </c:pt>
                <c:pt idx="6935">
                  <c:v>78.657759999999996</c:v>
                </c:pt>
                <c:pt idx="6936">
                  <c:v>78.669460000000001</c:v>
                </c:pt>
                <c:pt idx="6937">
                  <c:v>78.681115000000005</c:v>
                </c:pt>
                <c:pt idx="6938">
                  <c:v>78.692800000000005</c:v>
                </c:pt>
                <c:pt idx="6939">
                  <c:v>78.704454999999996</c:v>
                </c:pt>
                <c:pt idx="6940">
                  <c:v>78.716040000000007</c:v>
                </c:pt>
                <c:pt idx="6941">
                  <c:v>78.722234999999998</c:v>
                </c:pt>
                <c:pt idx="6942">
                  <c:v>78.733379999999997</c:v>
                </c:pt>
                <c:pt idx="6943">
                  <c:v>78.744619999999998</c:v>
                </c:pt>
                <c:pt idx="6944">
                  <c:v>78.756005000000002</c:v>
                </c:pt>
                <c:pt idx="6945">
                  <c:v>78.76146</c:v>
                </c:pt>
                <c:pt idx="6946">
                  <c:v>78.773079999999993</c:v>
                </c:pt>
                <c:pt idx="6947">
                  <c:v>78.784464999999997</c:v>
                </c:pt>
                <c:pt idx="6948">
                  <c:v>78.796139999999994</c:v>
                </c:pt>
                <c:pt idx="6949">
                  <c:v>78.807450000000003</c:v>
                </c:pt>
                <c:pt idx="6950">
                  <c:v>78.819074999999998</c:v>
                </c:pt>
                <c:pt idx="6951">
                  <c:v>78.830340000000007</c:v>
                </c:pt>
                <c:pt idx="6952">
                  <c:v>78.841935000000007</c:v>
                </c:pt>
                <c:pt idx="6953">
                  <c:v>78.853534999999994</c:v>
                </c:pt>
                <c:pt idx="6954">
                  <c:v>78.864994999999993</c:v>
                </c:pt>
                <c:pt idx="6955">
                  <c:v>78.876630000000006</c:v>
                </c:pt>
                <c:pt idx="6956">
                  <c:v>78.888329999999996</c:v>
                </c:pt>
                <c:pt idx="6957">
                  <c:v>78.899985000000001</c:v>
                </c:pt>
                <c:pt idx="6958">
                  <c:v>78.911654999999996</c:v>
                </c:pt>
                <c:pt idx="6959">
                  <c:v>78.923394999999999</c:v>
                </c:pt>
                <c:pt idx="6960">
                  <c:v>78.934725</c:v>
                </c:pt>
                <c:pt idx="6961">
                  <c:v>78.94641</c:v>
                </c:pt>
                <c:pt idx="6962">
                  <c:v>78.958150000000003</c:v>
                </c:pt>
                <c:pt idx="6963">
                  <c:v>78.968185000000005</c:v>
                </c:pt>
                <c:pt idx="6964">
                  <c:v>78.979515000000006</c:v>
                </c:pt>
                <c:pt idx="6965">
                  <c:v>78.991209999999995</c:v>
                </c:pt>
                <c:pt idx="6966">
                  <c:v>79.002115000000003</c:v>
                </c:pt>
                <c:pt idx="6967">
                  <c:v>79.013644999999997</c:v>
                </c:pt>
                <c:pt idx="6968">
                  <c:v>79.025300000000001</c:v>
                </c:pt>
                <c:pt idx="6969">
                  <c:v>79.037000000000006</c:v>
                </c:pt>
                <c:pt idx="6970">
                  <c:v>79.048635000000004</c:v>
                </c:pt>
                <c:pt idx="6971">
                  <c:v>79.060265000000001</c:v>
                </c:pt>
                <c:pt idx="6972">
                  <c:v>79.071995000000001</c:v>
                </c:pt>
                <c:pt idx="6973">
                  <c:v>79.083624999999998</c:v>
                </c:pt>
                <c:pt idx="6974">
                  <c:v>79.095320000000001</c:v>
                </c:pt>
                <c:pt idx="6975">
                  <c:v>79.107034999999996</c:v>
                </c:pt>
                <c:pt idx="6976">
                  <c:v>79.118695000000002</c:v>
                </c:pt>
                <c:pt idx="6977">
                  <c:v>79.130425000000002</c:v>
                </c:pt>
                <c:pt idx="6978">
                  <c:v>79.142155000000002</c:v>
                </c:pt>
                <c:pt idx="6979">
                  <c:v>79.153925000000001</c:v>
                </c:pt>
                <c:pt idx="6980">
                  <c:v>79.165684999999996</c:v>
                </c:pt>
                <c:pt idx="6981">
                  <c:v>79.177400000000006</c:v>
                </c:pt>
                <c:pt idx="6982">
                  <c:v>79.189094999999995</c:v>
                </c:pt>
                <c:pt idx="6983">
                  <c:v>79.200829999999996</c:v>
                </c:pt>
                <c:pt idx="6984">
                  <c:v>79.212315000000004</c:v>
                </c:pt>
                <c:pt idx="6985">
                  <c:v>79.223990000000001</c:v>
                </c:pt>
                <c:pt idx="6986">
                  <c:v>79.235699999999994</c:v>
                </c:pt>
                <c:pt idx="6987">
                  <c:v>79.247405000000001</c:v>
                </c:pt>
                <c:pt idx="6988">
                  <c:v>79.259084999999999</c:v>
                </c:pt>
                <c:pt idx="6989">
                  <c:v>79.270795000000007</c:v>
                </c:pt>
                <c:pt idx="6990">
                  <c:v>79.282425000000003</c:v>
                </c:pt>
                <c:pt idx="6991">
                  <c:v>79.294044999999997</c:v>
                </c:pt>
                <c:pt idx="6992">
                  <c:v>79.305359999999993</c:v>
                </c:pt>
                <c:pt idx="6993">
                  <c:v>79.317070000000001</c:v>
                </c:pt>
                <c:pt idx="6994">
                  <c:v>79.328760000000003</c:v>
                </c:pt>
                <c:pt idx="6995">
                  <c:v>79.340490000000003</c:v>
                </c:pt>
                <c:pt idx="6996">
                  <c:v>79.352135000000004</c:v>
                </c:pt>
                <c:pt idx="6997">
                  <c:v>79.363855000000001</c:v>
                </c:pt>
                <c:pt idx="6998">
                  <c:v>79.375574999999998</c:v>
                </c:pt>
                <c:pt idx="6999">
                  <c:v>79.387304999999998</c:v>
                </c:pt>
                <c:pt idx="7000">
                  <c:v>79.398949999999999</c:v>
                </c:pt>
                <c:pt idx="7001">
                  <c:v>79.410629999999998</c:v>
                </c:pt>
                <c:pt idx="7002">
                  <c:v>79.422380000000004</c:v>
                </c:pt>
                <c:pt idx="7003">
                  <c:v>79.434039999999996</c:v>
                </c:pt>
                <c:pt idx="7004">
                  <c:v>79.445719999999994</c:v>
                </c:pt>
                <c:pt idx="7005">
                  <c:v>79.457400000000007</c:v>
                </c:pt>
                <c:pt idx="7006">
                  <c:v>79.469205000000002</c:v>
                </c:pt>
                <c:pt idx="7007">
                  <c:v>79.480924999999999</c:v>
                </c:pt>
                <c:pt idx="7008">
                  <c:v>79.49248</c:v>
                </c:pt>
                <c:pt idx="7009">
                  <c:v>79.503884999999997</c:v>
                </c:pt>
                <c:pt idx="7010">
                  <c:v>79.515545000000003</c:v>
                </c:pt>
                <c:pt idx="7011">
                  <c:v>79.527294999999995</c:v>
                </c:pt>
                <c:pt idx="7012">
                  <c:v>79.538875000000004</c:v>
                </c:pt>
                <c:pt idx="7013">
                  <c:v>79.550565000000006</c:v>
                </c:pt>
                <c:pt idx="7014">
                  <c:v>79.562070000000006</c:v>
                </c:pt>
                <c:pt idx="7015">
                  <c:v>79.573729999999998</c:v>
                </c:pt>
                <c:pt idx="7016">
                  <c:v>79.585385000000002</c:v>
                </c:pt>
                <c:pt idx="7017">
                  <c:v>79.597044999999994</c:v>
                </c:pt>
                <c:pt idx="7018">
                  <c:v>79.608630000000005</c:v>
                </c:pt>
                <c:pt idx="7019">
                  <c:v>79.619579999999999</c:v>
                </c:pt>
                <c:pt idx="7020">
                  <c:v>79.630814999999998</c:v>
                </c:pt>
                <c:pt idx="7021">
                  <c:v>79.642444999999995</c:v>
                </c:pt>
                <c:pt idx="7022">
                  <c:v>79.653975000000003</c:v>
                </c:pt>
                <c:pt idx="7023">
                  <c:v>79.665629999999993</c:v>
                </c:pt>
                <c:pt idx="7024">
                  <c:v>79.677310000000006</c:v>
                </c:pt>
                <c:pt idx="7025">
                  <c:v>79.688895000000002</c:v>
                </c:pt>
                <c:pt idx="7026">
                  <c:v>79.700595000000007</c:v>
                </c:pt>
                <c:pt idx="7027">
                  <c:v>79.712199999999996</c:v>
                </c:pt>
                <c:pt idx="7028">
                  <c:v>79.723799999999997</c:v>
                </c:pt>
                <c:pt idx="7029">
                  <c:v>79.735444999999999</c:v>
                </c:pt>
                <c:pt idx="7030">
                  <c:v>79.746629999999996</c:v>
                </c:pt>
                <c:pt idx="7031">
                  <c:v>79.758264999999994</c:v>
                </c:pt>
                <c:pt idx="7032">
                  <c:v>79.769874999999999</c:v>
                </c:pt>
                <c:pt idx="7033">
                  <c:v>79.781405000000007</c:v>
                </c:pt>
                <c:pt idx="7034">
                  <c:v>79.793025</c:v>
                </c:pt>
                <c:pt idx="7035">
                  <c:v>79.804654999999997</c:v>
                </c:pt>
                <c:pt idx="7036">
                  <c:v>79.816294999999997</c:v>
                </c:pt>
                <c:pt idx="7037">
                  <c:v>79.827960000000004</c:v>
                </c:pt>
                <c:pt idx="7038">
                  <c:v>79.839555000000004</c:v>
                </c:pt>
                <c:pt idx="7039">
                  <c:v>79.851209999999995</c:v>
                </c:pt>
                <c:pt idx="7040">
                  <c:v>79.862864999999999</c:v>
                </c:pt>
                <c:pt idx="7041">
                  <c:v>79.874525000000006</c:v>
                </c:pt>
                <c:pt idx="7042">
                  <c:v>79.886170000000007</c:v>
                </c:pt>
                <c:pt idx="7043">
                  <c:v>79.897729999999996</c:v>
                </c:pt>
                <c:pt idx="7044">
                  <c:v>79.909345000000002</c:v>
                </c:pt>
                <c:pt idx="7045">
                  <c:v>79.920914999999994</c:v>
                </c:pt>
                <c:pt idx="7046">
                  <c:v>79.932450000000003</c:v>
                </c:pt>
                <c:pt idx="7047">
                  <c:v>79.944114999999996</c:v>
                </c:pt>
                <c:pt idx="7048">
                  <c:v>79.955624999999998</c:v>
                </c:pt>
                <c:pt idx="7049">
                  <c:v>79.967174999999997</c:v>
                </c:pt>
                <c:pt idx="7050">
                  <c:v>79.978759999999994</c:v>
                </c:pt>
                <c:pt idx="7051">
                  <c:v>79.990409999999997</c:v>
                </c:pt>
                <c:pt idx="7052">
                  <c:v>80.001959999999997</c:v>
                </c:pt>
                <c:pt idx="7053">
                  <c:v>80.013485000000003</c:v>
                </c:pt>
                <c:pt idx="7054">
                  <c:v>80.025035000000003</c:v>
                </c:pt>
                <c:pt idx="7055">
                  <c:v>80.036664999999999</c:v>
                </c:pt>
                <c:pt idx="7056">
                  <c:v>80.048235000000005</c:v>
                </c:pt>
                <c:pt idx="7057">
                  <c:v>80.059865000000002</c:v>
                </c:pt>
                <c:pt idx="7058">
                  <c:v>80.071475000000007</c:v>
                </c:pt>
                <c:pt idx="7059">
                  <c:v>80.083134999999999</c:v>
                </c:pt>
                <c:pt idx="7060">
                  <c:v>80.094729999999998</c:v>
                </c:pt>
                <c:pt idx="7061">
                  <c:v>80.106295000000003</c:v>
                </c:pt>
                <c:pt idx="7062">
                  <c:v>80.117824999999996</c:v>
                </c:pt>
                <c:pt idx="7063">
                  <c:v>80.129499999999993</c:v>
                </c:pt>
                <c:pt idx="7064">
                  <c:v>80.141080000000002</c:v>
                </c:pt>
                <c:pt idx="7065">
                  <c:v>80.152735000000007</c:v>
                </c:pt>
                <c:pt idx="7066">
                  <c:v>80.164280000000005</c:v>
                </c:pt>
                <c:pt idx="7067">
                  <c:v>80.175354999999996</c:v>
                </c:pt>
                <c:pt idx="7068">
                  <c:v>80.187010000000001</c:v>
                </c:pt>
                <c:pt idx="7069">
                  <c:v>80.198674999999994</c:v>
                </c:pt>
                <c:pt idx="7070">
                  <c:v>80.210319999999996</c:v>
                </c:pt>
                <c:pt idx="7071">
                  <c:v>80.221935000000002</c:v>
                </c:pt>
                <c:pt idx="7072">
                  <c:v>80.233545000000007</c:v>
                </c:pt>
                <c:pt idx="7073">
                  <c:v>80.244630000000001</c:v>
                </c:pt>
                <c:pt idx="7074">
                  <c:v>80.256225000000001</c:v>
                </c:pt>
                <c:pt idx="7075">
                  <c:v>80.267825000000002</c:v>
                </c:pt>
                <c:pt idx="7076">
                  <c:v>80.279250000000005</c:v>
                </c:pt>
                <c:pt idx="7077">
                  <c:v>80.290869999999998</c:v>
                </c:pt>
                <c:pt idx="7078">
                  <c:v>80.302395000000004</c:v>
                </c:pt>
                <c:pt idx="7079">
                  <c:v>80.314085000000006</c:v>
                </c:pt>
                <c:pt idx="7080">
                  <c:v>80.325665000000001</c:v>
                </c:pt>
                <c:pt idx="7081">
                  <c:v>80.337145000000007</c:v>
                </c:pt>
                <c:pt idx="7082">
                  <c:v>80.348789999999994</c:v>
                </c:pt>
                <c:pt idx="7083">
                  <c:v>80.360389999999995</c:v>
                </c:pt>
                <c:pt idx="7084">
                  <c:v>80.371764999999996</c:v>
                </c:pt>
                <c:pt idx="7085">
                  <c:v>80.383369999999999</c:v>
                </c:pt>
                <c:pt idx="7086">
                  <c:v>80.394904999999994</c:v>
                </c:pt>
                <c:pt idx="7087">
                  <c:v>80.406459999999996</c:v>
                </c:pt>
                <c:pt idx="7088">
                  <c:v>80.418045000000006</c:v>
                </c:pt>
                <c:pt idx="7089">
                  <c:v>80.429595000000006</c:v>
                </c:pt>
                <c:pt idx="7090">
                  <c:v>80.441244999999995</c:v>
                </c:pt>
                <c:pt idx="7091">
                  <c:v>80.452809999999999</c:v>
                </c:pt>
                <c:pt idx="7092">
                  <c:v>80.464420000000004</c:v>
                </c:pt>
                <c:pt idx="7093">
                  <c:v>80.476034999999996</c:v>
                </c:pt>
                <c:pt idx="7094">
                  <c:v>80.487684999999999</c:v>
                </c:pt>
                <c:pt idx="7095">
                  <c:v>80.499260000000007</c:v>
                </c:pt>
                <c:pt idx="7096">
                  <c:v>80.510845000000003</c:v>
                </c:pt>
                <c:pt idx="7097">
                  <c:v>80.522334999999998</c:v>
                </c:pt>
                <c:pt idx="7098">
                  <c:v>80.533945000000003</c:v>
                </c:pt>
                <c:pt idx="7099">
                  <c:v>80.545330000000007</c:v>
                </c:pt>
                <c:pt idx="7100">
                  <c:v>80.556939999999997</c:v>
                </c:pt>
                <c:pt idx="7101">
                  <c:v>80.568484999999995</c:v>
                </c:pt>
                <c:pt idx="7102">
                  <c:v>80.580065000000005</c:v>
                </c:pt>
                <c:pt idx="7103">
                  <c:v>80.591679999999997</c:v>
                </c:pt>
                <c:pt idx="7104">
                  <c:v>80.603279999999998</c:v>
                </c:pt>
                <c:pt idx="7105">
                  <c:v>80.614990000000006</c:v>
                </c:pt>
                <c:pt idx="7106">
                  <c:v>80.626750000000001</c:v>
                </c:pt>
                <c:pt idx="7107">
                  <c:v>80.638454999999993</c:v>
                </c:pt>
                <c:pt idx="7108">
                  <c:v>80.650104999999996</c:v>
                </c:pt>
                <c:pt idx="7109">
                  <c:v>80.661680000000004</c:v>
                </c:pt>
                <c:pt idx="7110">
                  <c:v>80.673285000000007</c:v>
                </c:pt>
                <c:pt idx="7111">
                  <c:v>80.684984999999998</c:v>
                </c:pt>
                <c:pt idx="7112">
                  <c:v>80.696655000000007</c:v>
                </c:pt>
                <c:pt idx="7113">
                  <c:v>80.708394999999996</c:v>
                </c:pt>
                <c:pt idx="7114">
                  <c:v>80.720124999999996</c:v>
                </c:pt>
                <c:pt idx="7115">
                  <c:v>80.731404999999995</c:v>
                </c:pt>
                <c:pt idx="7116">
                  <c:v>80.743084999999994</c:v>
                </c:pt>
                <c:pt idx="7117">
                  <c:v>80.754840000000002</c:v>
                </c:pt>
                <c:pt idx="7118">
                  <c:v>80.766514999999998</c:v>
                </c:pt>
                <c:pt idx="7119">
                  <c:v>80.778170000000003</c:v>
                </c:pt>
                <c:pt idx="7120">
                  <c:v>80.789659999999998</c:v>
                </c:pt>
                <c:pt idx="7121">
                  <c:v>80.801384999999996</c:v>
                </c:pt>
                <c:pt idx="7122">
                  <c:v>80.812719999999999</c:v>
                </c:pt>
                <c:pt idx="7123">
                  <c:v>80.824359999999999</c:v>
                </c:pt>
                <c:pt idx="7124">
                  <c:v>80.835944999999995</c:v>
                </c:pt>
                <c:pt idx="7125">
                  <c:v>80.847570000000005</c:v>
                </c:pt>
                <c:pt idx="7126">
                  <c:v>80.859260000000006</c:v>
                </c:pt>
                <c:pt idx="7127">
                  <c:v>80.870954999999995</c:v>
                </c:pt>
                <c:pt idx="7128">
                  <c:v>80.882495000000006</c:v>
                </c:pt>
                <c:pt idx="7129">
                  <c:v>80.894239999999996</c:v>
                </c:pt>
                <c:pt idx="7130">
                  <c:v>80.906000000000006</c:v>
                </c:pt>
                <c:pt idx="7131">
                  <c:v>80.917685000000006</c:v>
                </c:pt>
                <c:pt idx="7132">
                  <c:v>80.929355000000001</c:v>
                </c:pt>
                <c:pt idx="7133">
                  <c:v>80.941005000000004</c:v>
                </c:pt>
                <c:pt idx="7134">
                  <c:v>80.952629999999999</c:v>
                </c:pt>
                <c:pt idx="7135">
                  <c:v>80.964254999999994</c:v>
                </c:pt>
                <c:pt idx="7136">
                  <c:v>80.975840000000005</c:v>
                </c:pt>
                <c:pt idx="7137">
                  <c:v>80.987435000000005</c:v>
                </c:pt>
                <c:pt idx="7138">
                  <c:v>80.998964999999998</c:v>
                </c:pt>
                <c:pt idx="7139">
                  <c:v>81.010495000000006</c:v>
                </c:pt>
                <c:pt idx="7140">
                  <c:v>81.022064999999998</c:v>
                </c:pt>
                <c:pt idx="7141">
                  <c:v>81.033675000000002</c:v>
                </c:pt>
                <c:pt idx="7142">
                  <c:v>81.044915000000003</c:v>
                </c:pt>
                <c:pt idx="7143">
                  <c:v>81.056105000000002</c:v>
                </c:pt>
                <c:pt idx="7144">
                  <c:v>81.067750000000004</c:v>
                </c:pt>
                <c:pt idx="7145">
                  <c:v>81.079390000000004</c:v>
                </c:pt>
                <c:pt idx="7146">
                  <c:v>81.09102</c:v>
                </c:pt>
                <c:pt idx="7147">
                  <c:v>81.102654999999999</c:v>
                </c:pt>
                <c:pt idx="7148">
                  <c:v>81.114255</c:v>
                </c:pt>
                <c:pt idx="7149">
                  <c:v>81.125855000000001</c:v>
                </c:pt>
                <c:pt idx="7150">
                  <c:v>81.136930000000007</c:v>
                </c:pt>
                <c:pt idx="7151">
                  <c:v>81.148169999999993</c:v>
                </c:pt>
                <c:pt idx="7152">
                  <c:v>81.159575000000004</c:v>
                </c:pt>
                <c:pt idx="7153">
                  <c:v>81.171014999999997</c:v>
                </c:pt>
                <c:pt idx="7154">
                  <c:v>81.182445000000001</c:v>
                </c:pt>
                <c:pt idx="7155">
                  <c:v>81.194050000000004</c:v>
                </c:pt>
                <c:pt idx="7156">
                  <c:v>81.205650000000006</c:v>
                </c:pt>
                <c:pt idx="7157">
                  <c:v>81.216634999999997</c:v>
                </c:pt>
                <c:pt idx="7158">
                  <c:v>81.227535000000003</c:v>
                </c:pt>
                <c:pt idx="7159">
                  <c:v>81.239170000000001</c:v>
                </c:pt>
                <c:pt idx="7160">
                  <c:v>81.250820000000004</c:v>
                </c:pt>
                <c:pt idx="7161">
                  <c:v>81.262455000000003</c:v>
                </c:pt>
                <c:pt idx="7162">
                  <c:v>81.274195000000006</c:v>
                </c:pt>
                <c:pt idx="7163">
                  <c:v>81.285944999999998</c:v>
                </c:pt>
                <c:pt idx="7164">
                  <c:v>81.297685000000001</c:v>
                </c:pt>
                <c:pt idx="7165">
                  <c:v>81.309385000000006</c:v>
                </c:pt>
                <c:pt idx="7166">
                  <c:v>81.321065000000004</c:v>
                </c:pt>
                <c:pt idx="7167">
                  <c:v>81.332769999999996</c:v>
                </c:pt>
                <c:pt idx="7168">
                  <c:v>81.344475000000003</c:v>
                </c:pt>
                <c:pt idx="7169">
                  <c:v>81.356025000000002</c:v>
                </c:pt>
                <c:pt idx="7170">
                  <c:v>81.367769999999993</c:v>
                </c:pt>
                <c:pt idx="7171">
                  <c:v>81.379054999999994</c:v>
                </c:pt>
                <c:pt idx="7172">
                  <c:v>81.390839999999997</c:v>
                </c:pt>
                <c:pt idx="7173">
                  <c:v>81.402545000000003</c:v>
                </c:pt>
                <c:pt idx="7174">
                  <c:v>81.414240000000007</c:v>
                </c:pt>
                <c:pt idx="7175">
                  <c:v>81.425925000000007</c:v>
                </c:pt>
                <c:pt idx="7176">
                  <c:v>81.437584999999999</c:v>
                </c:pt>
                <c:pt idx="7177">
                  <c:v>81.449254999999994</c:v>
                </c:pt>
                <c:pt idx="7178">
                  <c:v>81.460949999999997</c:v>
                </c:pt>
                <c:pt idx="7179">
                  <c:v>81.472705000000005</c:v>
                </c:pt>
                <c:pt idx="7180">
                  <c:v>81.483945000000006</c:v>
                </c:pt>
                <c:pt idx="7181">
                  <c:v>81.495675000000006</c:v>
                </c:pt>
                <c:pt idx="7182">
                  <c:v>81.507435000000001</c:v>
                </c:pt>
                <c:pt idx="7183">
                  <c:v>81.519135000000006</c:v>
                </c:pt>
                <c:pt idx="7184">
                  <c:v>81.530600000000007</c:v>
                </c:pt>
                <c:pt idx="7185">
                  <c:v>81.542175</c:v>
                </c:pt>
                <c:pt idx="7186">
                  <c:v>81.553470000000004</c:v>
                </c:pt>
                <c:pt idx="7187">
                  <c:v>81.565160000000006</c:v>
                </c:pt>
                <c:pt idx="7188">
                  <c:v>81.576864999999998</c:v>
                </c:pt>
                <c:pt idx="7189">
                  <c:v>81.588544999999996</c:v>
                </c:pt>
                <c:pt idx="7190">
                  <c:v>81.600224999999995</c:v>
                </c:pt>
                <c:pt idx="7191">
                  <c:v>81.611959999999996</c:v>
                </c:pt>
                <c:pt idx="7192">
                  <c:v>81.623679999999993</c:v>
                </c:pt>
                <c:pt idx="7193">
                  <c:v>81.635324999999995</c:v>
                </c:pt>
                <c:pt idx="7194">
                  <c:v>81.646574999999999</c:v>
                </c:pt>
                <c:pt idx="7195">
                  <c:v>81.658235000000005</c:v>
                </c:pt>
                <c:pt idx="7196">
                  <c:v>81.669830000000005</c:v>
                </c:pt>
                <c:pt idx="7197">
                  <c:v>81.681385000000006</c:v>
                </c:pt>
                <c:pt idx="7198">
                  <c:v>81.692854999999994</c:v>
                </c:pt>
                <c:pt idx="7199">
                  <c:v>81.704504999999997</c:v>
                </c:pt>
                <c:pt idx="7200">
                  <c:v>81.716104999999999</c:v>
                </c:pt>
                <c:pt idx="7201">
                  <c:v>81.727829999999997</c:v>
                </c:pt>
                <c:pt idx="7202">
                  <c:v>81.739500000000007</c:v>
                </c:pt>
                <c:pt idx="7203">
                  <c:v>81.751220000000004</c:v>
                </c:pt>
                <c:pt idx="7204">
                  <c:v>81.762834999999995</c:v>
                </c:pt>
                <c:pt idx="7205">
                  <c:v>81.774415000000005</c:v>
                </c:pt>
                <c:pt idx="7206">
                  <c:v>81.786034999999998</c:v>
                </c:pt>
                <c:pt idx="7207">
                  <c:v>81.797735000000003</c:v>
                </c:pt>
                <c:pt idx="7208">
                  <c:v>81.809415000000001</c:v>
                </c:pt>
                <c:pt idx="7209">
                  <c:v>81.821100000000001</c:v>
                </c:pt>
                <c:pt idx="7210">
                  <c:v>81.831585000000004</c:v>
                </c:pt>
                <c:pt idx="7211">
                  <c:v>81.842815000000002</c:v>
                </c:pt>
                <c:pt idx="7212">
                  <c:v>81.854425000000006</c:v>
                </c:pt>
                <c:pt idx="7213">
                  <c:v>81.866190000000003</c:v>
                </c:pt>
                <c:pt idx="7214">
                  <c:v>81.877854999999997</c:v>
                </c:pt>
                <c:pt idx="7215">
                  <c:v>81.889470000000003</c:v>
                </c:pt>
                <c:pt idx="7216">
                  <c:v>81.901105000000001</c:v>
                </c:pt>
                <c:pt idx="7217">
                  <c:v>81.912644999999998</c:v>
                </c:pt>
                <c:pt idx="7218">
                  <c:v>81.923349999999999</c:v>
                </c:pt>
                <c:pt idx="7219">
                  <c:v>81.935085000000001</c:v>
                </c:pt>
                <c:pt idx="7220">
                  <c:v>81.946725000000001</c:v>
                </c:pt>
                <c:pt idx="7221">
                  <c:v>81.958235000000002</c:v>
                </c:pt>
                <c:pt idx="7222">
                  <c:v>81.969719999999995</c:v>
                </c:pt>
                <c:pt idx="7223">
                  <c:v>81.981295000000003</c:v>
                </c:pt>
                <c:pt idx="7224">
                  <c:v>81.992945000000006</c:v>
                </c:pt>
                <c:pt idx="7225">
                  <c:v>82.004544999999993</c:v>
                </c:pt>
                <c:pt idx="7226">
                  <c:v>82.016135000000006</c:v>
                </c:pt>
                <c:pt idx="7227">
                  <c:v>82.027550000000005</c:v>
                </c:pt>
                <c:pt idx="7228">
                  <c:v>82.039254999999997</c:v>
                </c:pt>
                <c:pt idx="7229">
                  <c:v>82.050920000000005</c:v>
                </c:pt>
                <c:pt idx="7230">
                  <c:v>82.062434999999994</c:v>
                </c:pt>
                <c:pt idx="7231">
                  <c:v>82.074150000000003</c:v>
                </c:pt>
                <c:pt idx="7232">
                  <c:v>82.08578</c:v>
                </c:pt>
                <c:pt idx="7233">
                  <c:v>82.097525000000005</c:v>
                </c:pt>
                <c:pt idx="7234">
                  <c:v>82.109260000000006</c:v>
                </c:pt>
                <c:pt idx="7235">
                  <c:v>82.120935000000003</c:v>
                </c:pt>
                <c:pt idx="7236">
                  <c:v>82.132675000000006</c:v>
                </c:pt>
                <c:pt idx="7237">
                  <c:v>82.144364999999993</c:v>
                </c:pt>
                <c:pt idx="7238">
                  <c:v>82.156035000000003</c:v>
                </c:pt>
                <c:pt idx="7239">
                  <c:v>82.167760000000001</c:v>
                </c:pt>
                <c:pt idx="7240">
                  <c:v>82.179410000000004</c:v>
                </c:pt>
                <c:pt idx="7241">
                  <c:v>82.191050000000004</c:v>
                </c:pt>
                <c:pt idx="7242">
                  <c:v>82.202799999999996</c:v>
                </c:pt>
                <c:pt idx="7243">
                  <c:v>82.214560000000006</c:v>
                </c:pt>
                <c:pt idx="7244">
                  <c:v>82.226254999999995</c:v>
                </c:pt>
                <c:pt idx="7245">
                  <c:v>82.237695000000002</c:v>
                </c:pt>
                <c:pt idx="7246">
                  <c:v>82.249234999999999</c:v>
                </c:pt>
                <c:pt idx="7247">
                  <c:v>82.260885000000002</c:v>
                </c:pt>
                <c:pt idx="7248">
                  <c:v>82.272554999999997</c:v>
                </c:pt>
                <c:pt idx="7249">
                  <c:v>82.284315000000007</c:v>
                </c:pt>
                <c:pt idx="7250">
                  <c:v>82.296000000000006</c:v>
                </c:pt>
                <c:pt idx="7251">
                  <c:v>82.307770000000005</c:v>
                </c:pt>
                <c:pt idx="7252">
                  <c:v>82.319514999999996</c:v>
                </c:pt>
                <c:pt idx="7253">
                  <c:v>82.331159999999997</c:v>
                </c:pt>
                <c:pt idx="7254">
                  <c:v>82.340220000000002</c:v>
                </c:pt>
                <c:pt idx="7255">
                  <c:v>82.351820000000004</c:v>
                </c:pt>
                <c:pt idx="7256">
                  <c:v>82.363500000000002</c:v>
                </c:pt>
                <c:pt idx="7257">
                  <c:v>82.375005000000002</c:v>
                </c:pt>
                <c:pt idx="7258">
                  <c:v>82.386155000000002</c:v>
                </c:pt>
                <c:pt idx="7259">
                  <c:v>82.397845000000004</c:v>
                </c:pt>
                <c:pt idx="7260">
                  <c:v>82.409544999999994</c:v>
                </c:pt>
                <c:pt idx="7261">
                  <c:v>82.421144999999996</c:v>
                </c:pt>
                <c:pt idx="7262">
                  <c:v>82.432635000000005</c:v>
                </c:pt>
                <c:pt idx="7263">
                  <c:v>82.444344999999998</c:v>
                </c:pt>
                <c:pt idx="7264">
                  <c:v>82.456130000000002</c:v>
                </c:pt>
                <c:pt idx="7265">
                  <c:v>82.467834999999994</c:v>
                </c:pt>
                <c:pt idx="7266">
                  <c:v>82.479600000000005</c:v>
                </c:pt>
                <c:pt idx="7267">
                  <c:v>82.491264999999999</c:v>
                </c:pt>
                <c:pt idx="7268">
                  <c:v>82.503034999999997</c:v>
                </c:pt>
                <c:pt idx="7269">
                  <c:v>82.514844999999994</c:v>
                </c:pt>
                <c:pt idx="7270">
                  <c:v>82.526475000000005</c:v>
                </c:pt>
                <c:pt idx="7271">
                  <c:v>82.538055</c:v>
                </c:pt>
                <c:pt idx="7272">
                  <c:v>82.549700000000001</c:v>
                </c:pt>
                <c:pt idx="7273">
                  <c:v>82.561464999999998</c:v>
                </c:pt>
                <c:pt idx="7274">
                  <c:v>82.573239999999998</c:v>
                </c:pt>
                <c:pt idx="7275">
                  <c:v>82.584990000000005</c:v>
                </c:pt>
                <c:pt idx="7276">
                  <c:v>82.596684999999994</c:v>
                </c:pt>
                <c:pt idx="7277">
                  <c:v>82.608355000000003</c:v>
                </c:pt>
                <c:pt idx="7278">
                  <c:v>82.620085000000003</c:v>
                </c:pt>
                <c:pt idx="7279">
                  <c:v>82.631805</c:v>
                </c:pt>
                <c:pt idx="7280">
                  <c:v>82.643479999999997</c:v>
                </c:pt>
                <c:pt idx="7281">
                  <c:v>82.655135000000001</c:v>
                </c:pt>
                <c:pt idx="7282">
                  <c:v>82.666889999999995</c:v>
                </c:pt>
                <c:pt idx="7283">
                  <c:v>82.678444999999996</c:v>
                </c:pt>
                <c:pt idx="7284">
                  <c:v>82.690115000000006</c:v>
                </c:pt>
                <c:pt idx="7285">
                  <c:v>82.701864999999998</c:v>
                </c:pt>
                <c:pt idx="7286">
                  <c:v>82.713575000000006</c:v>
                </c:pt>
                <c:pt idx="7287">
                  <c:v>82.725115000000002</c:v>
                </c:pt>
                <c:pt idx="7288">
                  <c:v>82.736789999999999</c:v>
                </c:pt>
                <c:pt idx="7289">
                  <c:v>82.748540000000006</c:v>
                </c:pt>
                <c:pt idx="7290">
                  <c:v>82.760244999999998</c:v>
                </c:pt>
                <c:pt idx="7291">
                  <c:v>82.772030000000001</c:v>
                </c:pt>
                <c:pt idx="7292">
                  <c:v>82.783659999999998</c:v>
                </c:pt>
                <c:pt idx="7293">
                  <c:v>82.795209999999997</c:v>
                </c:pt>
                <c:pt idx="7294">
                  <c:v>82.806910000000002</c:v>
                </c:pt>
                <c:pt idx="7295">
                  <c:v>82.818505000000002</c:v>
                </c:pt>
                <c:pt idx="7296">
                  <c:v>82.830119999999994</c:v>
                </c:pt>
                <c:pt idx="7297">
                  <c:v>82.841894999999994</c:v>
                </c:pt>
                <c:pt idx="7298">
                  <c:v>82.853489999999994</c:v>
                </c:pt>
                <c:pt idx="7299">
                  <c:v>82.865189999999998</c:v>
                </c:pt>
                <c:pt idx="7300">
                  <c:v>82.876935000000003</c:v>
                </c:pt>
                <c:pt idx="7301">
                  <c:v>82.888634999999994</c:v>
                </c:pt>
                <c:pt idx="7302">
                  <c:v>82.900405000000006</c:v>
                </c:pt>
                <c:pt idx="7303">
                  <c:v>82.911945000000003</c:v>
                </c:pt>
                <c:pt idx="7304">
                  <c:v>82.923670000000001</c:v>
                </c:pt>
                <c:pt idx="7305">
                  <c:v>82.935055000000006</c:v>
                </c:pt>
                <c:pt idx="7306">
                  <c:v>82.946659999999994</c:v>
                </c:pt>
                <c:pt idx="7307">
                  <c:v>82.958365000000001</c:v>
                </c:pt>
                <c:pt idx="7308">
                  <c:v>82.970095000000001</c:v>
                </c:pt>
                <c:pt idx="7309">
                  <c:v>82.981774999999999</c:v>
                </c:pt>
                <c:pt idx="7310">
                  <c:v>82.993570000000005</c:v>
                </c:pt>
                <c:pt idx="7311">
                  <c:v>83.005269999999996</c:v>
                </c:pt>
                <c:pt idx="7312">
                  <c:v>83.016975000000002</c:v>
                </c:pt>
                <c:pt idx="7313">
                  <c:v>83.028260000000003</c:v>
                </c:pt>
                <c:pt idx="7314">
                  <c:v>83.04</c:v>
                </c:pt>
                <c:pt idx="7315">
                  <c:v>83.051694999999995</c:v>
                </c:pt>
                <c:pt idx="7316">
                  <c:v>83.063325000000006</c:v>
                </c:pt>
                <c:pt idx="7317">
                  <c:v>83.074875000000006</c:v>
                </c:pt>
                <c:pt idx="7318">
                  <c:v>83.086614999999995</c:v>
                </c:pt>
                <c:pt idx="7319">
                  <c:v>83.098375000000004</c:v>
                </c:pt>
                <c:pt idx="7320">
                  <c:v>83.110024999999993</c:v>
                </c:pt>
                <c:pt idx="7321">
                  <c:v>83.121660000000006</c:v>
                </c:pt>
                <c:pt idx="7322">
                  <c:v>83.133290000000002</c:v>
                </c:pt>
                <c:pt idx="7323">
                  <c:v>83.145049999999998</c:v>
                </c:pt>
                <c:pt idx="7324">
                  <c:v>83.156774999999996</c:v>
                </c:pt>
                <c:pt idx="7325">
                  <c:v>83.168239999999997</c:v>
                </c:pt>
                <c:pt idx="7326">
                  <c:v>83.179900000000004</c:v>
                </c:pt>
                <c:pt idx="7327">
                  <c:v>83.191384999999997</c:v>
                </c:pt>
                <c:pt idx="7328">
                  <c:v>83.202929999999995</c:v>
                </c:pt>
                <c:pt idx="7329">
                  <c:v>83.214685000000003</c:v>
                </c:pt>
                <c:pt idx="7330">
                  <c:v>83.225700000000003</c:v>
                </c:pt>
                <c:pt idx="7331">
                  <c:v>83.237314999999995</c:v>
                </c:pt>
                <c:pt idx="7332">
                  <c:v>83.248985000000005</c:v>
                </c:pt>
                <c:pt idx="7333">
                  <c:v>83.260655</c:v>
                </c:pt>
                <c:pt idx="7334">
                  <c:v>83.272270000000006</c:v>
                </c:pt>
                <c:pt idx="7335">
                  <c:v>83.283985000000001</c:v>
                </c:pt>
                <c:pt idx="7336">
                  <c:v>83.295585000000003</c:v>
                </c:pt>
                <c:pt idx="7337">
                  <c:v>83.307220000000001</c:v>
                </c:pt>
                <c:pt idx="7338">
                  <c:v>83.318830000000005</c:v>
                </c:pt>
                <c:pt idx="7339">
                  <c:v>83.330515000000005</c:v>
                </c:pt>
                <c:pt idx="7340">
                  <c:v>83.342205000000007</c:v>
                </c:pt>
                <c:pt idx="7341">
                  <c:v>83.353944999999996</c:v>
                </c:pt>
                <c:pt idx="7342">
                  <c:v>83.365575000000007</c:v>
                </c:pt>
                <c:pt idx="7343">
                  <c:v>83.377200000000002</c:v>
                </c:pt>
                <c:pt idx="7344">
                  <c:v>83.388745</c:v>
                </c:pt>
                <c:pt idx="7345">
                  <c:v>83.400345000000002</c:v>
                </c:pt>
                <c:pt idx="7346">
                  <c:v>83.411699999999996</c:v>
                </c:pt>
                <c:pt idx="7347">
                  <c:v>83.423415000000006</c:v>
                </c:pt>
                <c:pt idx="7348">
                  <c:v>83.435190000000006</c:v>
                </c:pt>
                <c:pt idx="7349">
                  <c:v>83.446944999999999</c:v>
                </c:pt>
                <c:pt idx="7350">
                  <c:v>83.458619999999996</c:v>
                </c:pt>
                <c:pt idx="7351">
                  <c:v>83.470285000000004</c:v>
                </c:pt>
                <c:pt idx="7352">
                  <c:v>83.482055000000003</c:v>
                </c:pt>
                <c:pt idx="7353">
                  <c:v>83.493759999999995</c:v>
                </c:pt>
                <c:pt idx="7354">
                  <c:v>83.505435000000006</c:v>
                </c:pt>
                <c:pt idx="7355">
                  <c:v>83.516990000000007</c:v>
                </c:pt>
                <c:pt idx="7356">
                  <c:v>83.528660000000002</c:v>
                </c:pt>
                <c:pt idx="7357">
                  <c:v>83.540364999999994</c:v>
                </c:pt>
                <c:pt idx="7358">
                  <c:v>83.552045000000007</c:v>
                </c:pt>
                <c:pt idx="7359">
                  <c:v>83.563680000000005</c:v>
                </c:pt>
                <c:pt idx="7360">
                  <c:v>83.575379999999996</c:v>
                </c:pt>
                <c:pt idx="7361">
                  <c:v>83.587095000000005</c:v>
                </c:pt>
                <c:pt idx="7362">
                  <c:v>83.598515000000006</c:v>
                </c:pt>
                <c:pt idx="7363">
                  <c:v>83.610195000000004</c:v>
                </c:pt>
                <c:pt idx="7364">
                  <c:v>83.621915000000001</c:v>
                </c:pt>
                <c:pt idx="7365">
                  <c:v>83.633595</c:v>
                </c:pt>
                <c:pt idx="7366">
                  <c:v>83.645314999999997</c:v>
                </c:pt>
                <c:pt idx="7367">
                  <c:v>83.657004999999998</c:v>
                </c:pt>
                <c:pt idx="7368">
                  <c:v>83.668755000000004</c:v>
                </c:pt>
                <c:pt idx="7369">
                  <c:v>83.679914999999994</c:v>
                </c:pt>
                <c:pt idx="7370">
                  <c:v>83.691569999999999</c:v>
                </c:pt>
                <c:pt idx="7371">
                  <c:v>83.703249999999997</c:v>
                </c:pt>
                <c:pt idx="7372">
                  <c:v>83.714960000000005</c:v>
                </c:pt>
                <c:pt idx="7373">
                  <c:v>83.726619999999997</c:v>
                </c:pt>
                <c:pt idx="7374">
                  <c:v>83.738315</c:v>
                </c:pt>
                <c:pt idx="7375">
                  <c:v>83.750029999999995</c:v>
                </c:pt>
                <c:pt idx="7376">
                  <c:v>83.76173</c:v>
                </c:pt>
                <c:pt idx="7377">
                  <c:v>83.773094999999998</c:v>
                </c:pt>
                <c:pt idx="7378">
                  <c:v>83.784734999999998</c:v>
                </c:pt>
                <c:pt idx="7379">
                  <c:v>83.795860000000005</c:v>
                </c:pt>
                <c:pt idx="7380">
                  <c:v>83.807514999999995</c:v>
                </c:pt>
                <c:pt idx="7381">
                  <c:v>83.819175000000001</c:v>
                </c:pt>
                <c:pt idx="7382">
                  <c:v>83.830955000000003</c:v>
                </c:pt>
                <c:pt idx="7383">
                  <c:v>83.842695000000006</c:v>
                </c:pt>
                <c:pt idx="7384">
                  <c:v>83.854455000000002</c:v>
                </c:pt>
                <c:pt idx="7385">
                  <c:v>83.866084999999998</c:v>
                </c:pt>
                <c:pt idx="7386">
                  <c:v>83.877009999999999</c:v>
                </c:pt>
                <c:pt idx="7387">
                  <c:v>83.888689999999997</c:v>
                </c:pt>
                <c:pt idx="7388">
                  <c:v>83.900334999999998</c:v>
                </c:pt>
                <c:pt idx="7389">
                  <c:v>83.912109999999998</c:v>
                </c:pt>
                <c:pt idx="7390">
                  <c:v>83.923914999999994</c:v>
                </c:pt>
                <c:pt idx="7391">
                  <c:v>83.935659999999999</c:v>
                </c:pt>
                <c:pt idx="7392">
                  <c:v>83.947100000000006</c:v>
                </c:pt>
                <c:pt idx="7393">
                  <c:v>83.958825000000004</c:v>
                </c:pt>
                <c:pt idx="7394">
                  <c:v>83.970515000000006</c:v>
                </c:pt>
                <c:pt idx="7395">
                  <c:v>83.982140000000001</c:v>
                </c:pt>
                <c:pt idx="7396">
                  <c:v>83.993740000000003</c:v>
                </c:pt>
                <c:pt idx="7397">
                  <c:v>84.005044999999996</c:v>
                </c:pt>
                <c:pt idx="7398">
                  <c:v>84.007350000000002</c:v>
                </c:pt>
                <c:pt idx="7399">
                  <c:v>84.017214999999993</c:v>
                </c:pt>
                <c:pt idx="7400">
                  <c:v>84.028859999999995</c:v>
                </c:pt>
                <c:pt idx="7401">
                  <c:v>84.040559999999999</c:v>
                </c:pt>
                <c:pt idx="7402">
                  <c:v>84.052340000000001</c:v>
                </c:pt>
                <c:pt idx="7403">
                  <c:v>84.064085000000006</c:v>
                </c:pt>
                <c:pt idx="7404">
                  <c:v>84.075625000000002</c:v>
                </c:pt>
                <c:pt idx="7405">
                  <c:v>84.087265000000002</c:v>
                </c:pt>
                <c:pt idx="7406">
                  <c:v>84.099055000000007</c:v>
                </c:pt>
                <c:pt idx="7407">
                  <c:v>84.110529999999997</c:v>
                </c:pt>
                <c:pt idx="7408">
                  <c:v>84.122304999999997</c:v>
                </c:pt>
                <c:pt idx="7409">
                  <c:v>84.133854999999997</c:v>
                </c:pt>
                <c:pt idx="7410">
                  <c:v>84.144994999999994</c:v>
                </c:pt>
                <c:pt idx="7411">
                  <c:v>84.156705000000002</c:v>
                </c:pt>
                <c:pt idx="7412">
                  <c:v>84.168475000000001</c:v>
                </c:pt>
                <c:pt idx="7413">
                  <c:v>84.178205000000005</c:v>
                </c:pt>
                <c:pt idx="7414">
                  <c:v>84.189854999999994</c:v>
                </c:pt>
                <c:pt idx="7415">
                  <c:v>84.201425</c:v>
                </c:pt>
                <c:pt idx="7416">
                  <c:v>84.21302</c:v>
                </c:pt>
                <c:pt idx="7417">
                  <c:v>84.224630000000005</c:v>
                </c:pt>
                <c:pt idx="7418">
                  <c:v>84.236185000000006</c:v>
                </c:pt>
                <c:pt idx="7419">
                  <c:v>84.247515000000007</c:v>
                </c:pt>
                <c:pt idx="7420">
                  <c:v>84.259245000000007</c:v>
                </c:pt>
                <c:pt idx="7421">
                  <c:v>84.270994999999999</c:v>
                </c:pt>
                <c:pt idx="7422">
                  <c:v>84.282195000000002</c:v>
                </c:pt>
                <c:pt idx="7423">
                  <c:v>84.29365</c:v>
                </c:pt>
                <c:pt idx="7424">
                  <c:v>84.305215000000004</c:v>
                </c:pt>
                <c:pt idx="7425">
                  <c:v>84.316280000000006</c:v>
                </c:pt>
                <c:pt idx="7426">
                  <c:v>84.327844999999996</c:v>
                </c:pt>
                <c:pt idx="7427">
                  <c:v>84.339425000000006</c:v>
                </c:pt>
                <c:pt idx="7428">
                  <c:v>84.350759999999994</c:v>
                </c:pt>
                <c:pt idx="7429">
                  <c:v>84.362409999999997</c:v>
                </c:pt>
                <c:pt idx="7430">
                  <c:v>84.37406</c:v>
                </c:pt>
                <c:pt idx="7431">
                  <c:v>84.385649999999998</c:v>
                </c:pt>
                <c:pt idx="7432">
                  <c:v>84.397295</c:v>
                </c:pt>
                <c:pt idx="7433">
                  <c:v>84.408910000000006</c:v>
                </c:pt>
                <c:pt idx="7434">
                  <c:v>84.420550000000006</c:v>
                </c:pt>
                <c:pt idx="7435">
                  <c:v>84.432185000000004</c:v>
                </c:pt>
                <c:pt idx="7436">
                  <c:v>84.443830000000005</c:v>
                </c:pt>
                <c:pt idx="7437">
                  <c:v>84.455430000000007</c:v>
                </c:pt>
                <c:pt idx="7438">
                  <c:v>84.467055000000002</c:v>
                </c:pt>
                <c:pt idx="7439">
                  <c:v>84.47869</c:v>
                </c:pt>
                <c:pt idx="7440">
                  <c:v>84.490335000000002</c:v>
                </c:pt>
                <c:pt idx="7441">
                  <c:v>84.501930000000002</c:v>
                </c:pt>
                <c:pt idx="7442">
                  <c:v>84.513514999999998</c:v>
                </c:pt>
                <c:pt idx="7443">
                  <c:v>84.525144999999995</c:v>
                </c:pt>
                <c:pt idx="7444">
                  <c:v>84.536805000000001</c:v>
                </c:pt>
                <c:pt idx="7445">
                  <c:v>84.548535000000001</c:v>
                </c:pt>
                <c:pt idx="7446">
                  <c:v>84.560214999999999</c:v>
                </c:pt>
                <c:pt idx="7447">
                  <c:v>84.571725000000001</c:v>
                </c:pt>
                <c:pt idx="7448">
                  <c:v>84.583340000000007</c:v>
                </c:pt>
                <c:pt idx="7449">
                  <c:v>84.594875000000002</c:v>
                </c:pt>
                <c:pt idx="7450">
                  <c:v>84.606245000000001</c:v>
                </c:pt>
                <c:pt idx="7451">
                  <c:v>84.617864999999995</c:v>
                </c:pt>
                <c:pt idx="7452">
                  <c:v>84.629514999999998</c:v>
                </c:pt>
                <c:pt idx="7453">
                  <c:v>84.641194999999996</c:v>
                </c:pt>
                <c:pt idx="7454">
                  <c:v>84.652950000000004</c:v>
                </c:pt>
                <c:pt idx="7455">
                  <c:v>84.664675000000003</c:v>
                </c:pt>
                <c:pt idx="7456">
                  <c:v>84.676339999999996</c:v>
                </c:pt>
                <c:pt idx="7457">
                  <c:v>84.687905000000001</c:v>
                </c:pt>
                <c:pt idx="7458">
                  <c:v>84.699659999999994</c:v>
                </c:pt>
                <c:pt idx="7459">
                  <c:v>84.711209999999994</c:v>
                </c:pt>
                <c:pt idx="7460">
                  <c:v>84.722729999999999</c:v>
                </c:pt>
                <c:pt idx="7461">
                  <c:v>84.734049999999996</c:v>
                </c:pt>
                <c:pt idx="7462">
                  <c:v>84.745765000000006</c:v>
                </c:pt>
                <c:pt idx="7463">
                  <c:v>84.757474999999999</c:v>
                </c:pt>
                <c:pt idx="7464">
                  <c:v>84.769204999999999</c:v>
                </c:pt>
                <c:pt idx="7465">
                  <c:v>84.780995000000004</c:v>
                </c:pt>
                <c:pt idx="7466">
                  <c:v>84.792730000000006</c:v>
                </c:pt>
                <c:pt idx="7467">
                  <c:v>84.804495000000003</c:v>
                </c:pt>
                <c:pt idx="7468">
                  <c:v>84.816034999999999</c:v>
                </c:pt>
                <c:pt idx="7469">
                  <c:v>84.827605000000005</c:v>
                </c:pt>
                <c:pt idx="7470">
                  <c:v>84.839224999999999</c:v>
                </c:pt>
                <c:pt idx="7471">
                  <c:v>84.850899999999996</c:v>
                </c:pt>
                <c:pt idx="7472">
                  <c:v>84.862624999999994</c:v>
                </c:pt>
                <c:pt idx="7473">
                  <c:v>84.874314999999996</c:v>
                </c:pt>
                <c:pt idx="7474">
                  <c:v>84.886035000000007</c:v>
                </c:pt>
                <c:pt idx="7475">
                  <c:v>84.897660000000002</c:v>
                </c:pt>
                <c:pt idx="7476">
                  <c:v>84.90925</c:v>
                </c:pt>
                <c:pt idx="7477">
                  <c:v>84.920974999999999</c:v>
                </c:pt>
                <c:pt idx="7478">
                  <c:v>84.932405000000003</c:v>
                </c:pt>
                <c:pt idx="7479">
                  <c:v>84.944149999999993</c:v>
                </c:pt>
                <c:pt idx="7480">
                  <c:v>84.955754999999996</c:v>
                </c:pt>
                <c:pt idx="7481">
                  <c:v>84.967500000000001</c:v>
                </c:pt>
                <c:pt idx="7482">
                  <c:v>84.979145000000003</c:v>
                </c:pt>
                <c:pt idx="7483">
                  <c:v>84.990785000000002</c:v>
                </c:pt>
                <c:pt idx="7484">
                  <c:v>85.002179999999996</c:v>
                </c:pt>
                <c:pt idx="7485">
                  <c:v>85.013800000000003</c:v>
                </c:pt>
                <c:pt idx="7486">
                  <c:v>85.025514999999999</c:v>
                </c:pt>
                <c:pt idx="7487">
                  <c:v>85.037265000000005</c:v>
                </c:pt>
                <c:pt idx="7488">
                  <c:v>85.048829999999995</c:v>
                </c:pt>
                <c:pt idx="7489">
                  <c:v>85.060535000000002</c:v>
                </c:pt>
                <c:pt idx="7490">
                  <c:v>85.072175000000001</c:v>
                </c:pt>
                <c:pt idx="7491">
                  <c:v>85.083830000000006</c:v>
                </c:pt>
                <c:pt idx="7492">
                  <c:v>85.09545</c:v>
                </c:pt>
                <c:pt idx="7493">
                  <c:v>85.107065000000006</c:v>
                </c:pt>
                <c:pt idx="7494">
                  <c:v>85.118700000000004</c:v>
                </c:pt>
                <c:pt idx="7495">
                  <c:v>85.130215000000007</c:v>
                </c:pt>
                <c:pt idx="7496">
                  <c:v>85.141885000000002</c:v>
                </c:pt>
                <c:pt idx="7497">
                  <c:v>85.153475</c:v>
                </c:pt>
                <c:pt idx="7498">
                  <c:v>85.165099999999995</c:v>
                </c:pt>
                <c:pt idx="7499">
                  <c:v>85.176784999999995</c:v>
                </c:pt>
                <c:pt idx="7500">
                  <c:v>85.188445000000002</c:v>
                </c:pt>
                <c:pt idx="7501">
                  <c:v>85.200035</c:v>
                </c:pt>
                <c:pt idx="7502">
                  <c:v>85.211690000000004</c:v>
                </c:pt>
                <c:pt idx="7503">
                  <c:v>85.223314999999999</c:v>
                </c:pt>
                <c:pt idx="7504">
                  <c:v>85.234984999999995</c:v>
                </c:pt>
                <c:pt idx="7505">
                  <c:v>85.246044999999995</c:v>
                </c:pt>
                <c:pt idx="7506">
                  <c:v>85.2577</c:v>
                </c:pt>
                <c:pt idx="7507">
                  <c:v>85.269305000000003</c:v>
                </c:pt>
                <c:pt idx="7508">
                  <c:v>85.28098</c:v>
                </c:pt>
                <c:pt idx="7509">
                  <c:v>85.292519999999996</c:v>
                </c:pt>
                <c:pt idx="7510">
                  <c:v>85.303884999999994</c:v>
                </c:pt>
                <c:pt idx="7511">
                  <c:v>85.315534999999997</c:v>
                </c:pt>
                <c:pt idx="7512">
                  <c:v>85.327169999999995</c:v>
                </c:pt>
                <c:pt idx="7513">
                  <c:v>85.338849999999994</c:v>
                </c:pt>
                <c:pt idx="7514">
                  <c:v>85.350375</c:v>
                </c:pt>
                <c:pt idx="7515">
                  <c:v>85.361429999999999</c:v>
                </c:pt>
                <c:pt idx="7516">
                  <c:v>85.370684999999995</c:v>
                </c:pt>
                <c:pt idx="7517">
                  <c:v>85.382310000000004</c:v>
                </c:pt>
                <c:pt idx="7518">
                  <c:v>85.387074999999996</c:v>
                </c:pt>
                <c:pt idx="7519">
                  <c:v>85.388339999999999</c:v>
                </c:pt>
                <c:pt idx="7520">
                  <c:v>85.399924999999996</c:v>
                </c:pt>
                <c:pt idx="7521">
                  <c:v>85.411474999999996</c:v>
                </c:pt>
                <c:pt idx="7522">
                  <c:v>85.416259999999994</c:v>
                </c:pt>
                <c:pt idx="7523">
                  <c:v>85.419880000000006</c:v>
                </c:pt>
                <c:pt idx="7524">
                  <c:v>85.423495000000003</c:v>
                </c:pt>
                <c:pt idx="7525">
                  <c:v>85.432164999999998</c:v>
                </c:pt>
                <c:pt idx="7526">
                  <c:v>85.433485000000005</c:v>
                </c:pt>
                <c:pt idx="7527">
                  <c:v>85.434475000000006</c:v>
                </c:pt>
                <c:pt idx="7528">
                  <c:v>85.436189999999996</c:v>
                </c:pt>
              </c:numCache>
            </c:numRef>
          </c:xVal>
          <c:yVal>
            <c:numRef>
              <c:f>Швы!$B$2:$B$7530</c:f>
              <c:numCache>
                <c:formatCode>General</c:formatCode>
                <c:ptCount val="7529"/>
                <c:pt idx="0">
                  <c:v>49.401683092280201</c:v>
                </c:pt>
                <c:pt idx="1">
                  <c:v>49.397428472278101</c:v>
                </c:pt>
                <c:pt idx="2">
                  <c:v>49.391606020830999</c:v>
                </c:pt>
                <c:pt idx="3">
                  <c:v>49.3860244245123</c:v>
                </c:pt>
                <c:pt idx="4">
                  <c:v>49.3816659134364</c:v>
                </c:pt>
                <c:pt idx="5">
                  <c:v>49.325832215680499</c:v>
                </c:pt>
                <c:pt idx="6">
                  <c:v>49.321379808132797</c:v>
                </c:pt>
                <c:pt idx="7">
                  <c:v>49.0781148165525</c:v>
                </c:pt>
                <c:pt idx="8">
                  <c:v>48.960299654128001</c:v>
                </c:pt>
                <c:pt idx="9">
                  <c:v>48.947878404896997</c:v>
                </c:pt>
                <c:pt idx="10">
                  <c:v>48.665402698180202</c:v>
                </c:pt>
                <c:pt idx="11">
                  <c:v>48.648719437273002</c:v>
                </c:pt>
                <c:pt idx="12">
                  <c:v>47.8320847945837</c:v>
                </c:pt>
                <c:pt idx="13">
                  <c:v>47.057712996133397</c:v>
                </c:pt>
                <c:pt idx="14">
                  <c:v>46.409592312106199</c:v>
                </c:pt>
                <c:pt idx="15">
                  <c:v>45.975986091474098</c:v>
                </c:pt>
                <c:pt idx="16">
                  <c:v>45.9564805652575</c:v>
                </c:pt>
                <c:pt idx="17">
                  <c:v>45.825462677959699</c:v>
                </c:pt>
                <c:pt idx="18">
                  <c:v>45.832143076315198</c:v>
                </c:pt>
                <c:pt idx="19">
                  <c:v>46.025079042283998</c:v>
                </c:pt>
                <c:pt idx="20">
                  <c:v>46.403537880310303</c:v>
                </c:pt>
                <c:pt idx="21">
                  <c:v>46.6531513775615</c:v>
                </c:pt>
                <c:pt idx="22">
                  <c:v>46.8294429971507</c:v>
                </c:pt>
                <c:pt idx="23">
                  <c:v>47.125748016178697</c:v>
                </c:pt>
                <c:pt idx="24">
                  <c:v>47.4519171614266</c:v>
                </c:pt>
                <c:pt idx="25">
                  <c:v>47.8637815036859</c:v>
                </c:pt>
                <c:pt idx="26">
                  <c:v>48.276535657924597</c:v>
                </c:pt>
                <c:pt idx="27">
                  <c:v>48.587000968642599</c:v>
                </c:pt>
                <c:pt idx="28">
                  <c:v>48.721183956498798</c:v>
                </c:pt>
                <c:pt idx="29">
                  <c:v>48.764544977785597</c:v>
                </c:pt>
                <c:pt idx="30">
                  <c:v>48.771156920209698</c:v>
                </c:pt>
                <c:pt idx="31">
                  <c:v>48.724497478271999</c:v>
                </c:pt>
                <c:pt idx="32">
                  <c:v>48.687854301481103</c:v>
                </c:pt>
                <c:pt idx="33">
                  <c:v>48.723957620443699</c:v>
                </c:pt>
                <c:pt idx="34">
                  <c:v>48.797935765050099</c:v>
                </c:pt>
                <c:pt idx="35">
                  <c:v>48.954514480825502</c:v>
                </c:pt>
                <c:pt idx="36">
                  <c:v>49.089565366689001</c:v>
                </c:pt>
                <c:pt idx="37">
                  <c:v>48.875427252480598</c:v>
                </c:pt>
                <c:pt idx="38">
                  <c:v>48.707091620814502</c:v>
                </c:pt>
                <c:pt idx="39">
                  <c:v>48.967067261972701</c:v>
                </c:pt>
                <c:pt idx="40">
                  <c:v>49.433167198866798</c:v>
                </c:pt>
                <c:pt idx="41">
                  <c:v>49.576717905616</c:v>
                </c:pt>
                <c:pt idx="42">
                  <c:v>49.5131465607829</c:v>
                </c:pt>
                <c:pt idx="43">
                  <c:v>49.387796648429799</c:v>
                </c:pt>
                <c:pt idx="44">
                  <c:v>49.210748979343897</c:v>
                </c:pt>
                <c:pt idx="45">
                  <c:v>49.042068223984998</c:v>
                </c:pt>
                <c:pt idx="46">
                  <c:v>48.913088674984301</c:v>
                </c:pt>
                <c:pt idx="47">
                  <c:v>48.890583031999199</c:v>
                </c:pt>
                <c:pt idx="48">
                  <c:v>48.918714709831598</c:v>
                </c:pt>
                <c:pt idx="49">
                  <c:v>48.848530421897998</c:v>
                </c:pt>
                <c:pt idx="50">
                  <c:v>48.772832967797001</c:v>
                </c:pt>
                <c:pt idx="51">
                  <c:v>48.771194506248101</c:v>
                </c:pt>
                <c:pt idx="52">
                  <c:v>48.799635890207398</c:v>
                </c:pt>
                <c:pt idx="53">
                  <c:v>48.740512215549302</c:v>
                </c:pt>
                <c:pt idx="54">
                  <c:v>48.6694039468508</c:v>
                </c:pt>
                <c:pt idx="55">
                  <c:v>48.657234147558903</c:v>
                </c:pt>
                <c:pt idx="56">
                  <c:v>48.731276787040798</c:v>
                </c:pt>
                <c:pt idx="57">
                  <c:v>48.910418855625899</c:v>
                </c:pt>
                <c:pt idx="58">
                  <c:v>49.121531232029099</c:v>
                </c:pt>
                <c:pt idx="59">
                  <c:v>48.907833590208298</c:v>
                </c:pt>
                <c:pt idx="60">
                  <c:v>48.355380260984397</c:v>
                </c:pt>
                <c:pt idx="61">
                  <c:v>48.075281291526302</c:v>
                </c:pt>
                <c:pt idx="62">
                  <c:v>48.249126514918402</c:v>
                </c:pt>
                <c:pt idx="63">
                  <c:v>48.389606917313202</c:v>
                </c:pt>
                <c:pt idx="64">
                  <c:v>48.303553000766399</c:v>
                </c:pt>
                <c:pt idx="65">
                  <c:v>48.187773508574899</c:v>
                </c:pt>
                <c:pt idx="66">
                  <c:v>47.942772547077602</c:v>
                </c:pt>
                <c:pt idx="67">
                  <c:v>47.567832351923698</c:v>
                </c:pt>
                <c:pt idx="68">
                  <c:v>47.352103909183199</c:v>
                </c:pt>
                <c:pt idx="69">
                  <c:v>47.275558162174903</c:v>
                </c:pt>
                <c:pt idx="70">
                  <c:v>47.210518226202801</c:v>
                </c:pt>
                <c:pt idx="71">
                  <c:v>46.861132704611698</c:v>
                </c:pt>
                <c:pt idx="72">
                  <c:v>46.476088638868099</c:v>
                </c:pt>
                <c:pt idx="73">
                  <c:v>46.455125095367599</c:v>
                </c:pt>
                <c:pt idx="74">
                  <c:v>46.691472103480002</c:v>
                </c:pt>
                <c:pt idx="75">
                  <c:v>46.8546808577238</c:v>
                </c:pt>
                <c:pt idx="76">
                  <c:v>46.871830056197602</c:v>
                </c:pt>
                <c:pt idx="77">
                  <c:v>46.882841287532301</c:v>
                </c:pt>
                <c:pt idx="78">
                  <c:v>46.9279205094291</c:v>
                </c:pt>
                <c:pt idx="79">
                  <c:v>47.018946849318702</c:v>
                </c:pt>
                <c:pt idx="80">
                  <c:v>47.106866404723696</c:v>
                </c:pt>
                <c:pt idx="81">
                  <c:v>47.157827975642803</c:v>
                </c:pt>
                <c:pt idx="82">
                  <c:v>47.287685949347498</c:v>
                </c:pt>
                <c:pt idx="83">
                  <c:v>47.611360072486498</c:v>
                </c:pt>
                <c:pt idx="84">
                  <c:v>48.0130825516786</c:v>
                </c:pt>
                <c:pt idx="85">
                  <c:v>48.265056922927897</c:v>
                </c:pt>
                <c:pt idx="86">
                  <c:v>48.3053776510449</c:v>
                </c:pt>
                <c:pt idx="87">
                  <c:v>48.4176142701765</c:v>
                </c:pt>
                <c:pt idx="88">
                  <c:v>48.655877093758001</c:v>
                </c:pt>
                <c:pt idx="89">
                  <c:v>48.884313996294303</c:v>
                </c:pt>
                <c:pt idx="90">
                  <c:v>48.936244590403902</c:v>
                </c:pt>
                <c:pt idx="91">
                  <c:v>48.980989769857601</c:v>
                </c:pt>
                <c:pt idx="92">
                  <c:v>48.970874642373801</c:v>
                </c:pt>
                <c:pt idx="93">
                  <c:v>48.853368046187498</c:v>
                </c:pt>
                <c:pt idx="94">
                  <c:v>48.719608491487897</c:v>
                </c:pt>
                <c:pt idx="95">
                  <c:v>48.622944563360598</c:v>
                </c:pt>
                <c:pt idx="96">
                  <c:v>48.480281697810199</c:v>
                </c:pt>
                <c:pt idx="97">
                  <c:v>48.252706543701599</c:v>
                </c:pt>
                <c:pt idx="98">
                  <c:v>48.194962627491599</c:v>
                </c:pt>
                <c:pt idx="99">
                  <c:v>48.296349684940097</c:v>
                </c:pt>
                <c:pt idx="100">
                  <c:v>48.448595250212499</c:v>
                </c:pt>
                <c:pt idx="101">
                  <c:v>48.650978678647803</c:v>
                </c:pt>
                <c:pt idx="102">
                  <c:v>48.846009336515699</c:v>
                </c:pt>
                <c:pt idx="103">
                  <c:v>48.963540677789702</c:v>
                </c:pt>
                <c:pt idx="104">
                  <c:v>49.0241545220929</c:v>
                </c:pt>
                <c:pt idx="105">
                  <c:v>49.017829172255396</c:v>
                </c:pt>
                <c:pt idx="106">
                  <c:v>48.996588314105303</c:v>
                </c:pt>
                <c:pt idx="107">
                  <c:v>49.0514528305035</c:v>
                </c:pt>
                <c:pt idx="108">
                  <c:v>49.192490304330498</c:v>
                </c:pt>
                <c:pt idx="109">
                  <c:v>49.257291172723399</c:v>
                </c:pt>
                <c:pt idx="110">
                  <c:v>49.177071699120397</c:v>
                </c:pt>
                <c:pt idx="111">
                  <c:v>49.108740742551198</c:v>
                </c:pt>
                <c:pt idx="112">
                  <c:v>49.123245566787801</c:v>
                </c:pt>
                <c:pt idx="113">
                  <c:v>49.1305799843757</c:v>
                </c:pt>
                <c:pt idx="114">
                  <c:v>49.199316520175898</c:v>
                </c:pt>
                <c:pt idx="115">
                  <c:v>49.188506142224597</c:v>
                </c:pt>
                <c:pt idx="116">
                  <c:v>49.089122296084298</c:v>
                </c:pt>
                <c:pt idx="117">
                  <c:v>49.287151343752498</c:v>
                </c:pt>
                <c:pt idx="118">
                  <c:v>48.971603230520003</c:v>
                </c:pt>
                <c:pt idx="119">
                  <c:v>48.502077160577599</c:v>
                </c:pt>
                <c:pt idx="120">
                  <c:v>48.650114047923502</c:v>
                </c:pt>
                <c:pt idx="121">
                  <c:v>48.972550242640096</c:v>
                </c:pt>
                <c:pt idx="122">
                  <c:v>49.147993883877099</c:v>
                </c:pt>
                <c:pt idx="123">
                  <c:v>49.190440755708302</c:v>
                </c:pt>
                <c:pt idx="124">
                  <c:v>49.174144922081297</c:v>
                </c:pt>
                <c:pt idx="125">
                  <c:v>48.828034274872202</c:v>
                </c:pt>
                <c:pt idx="126">
                  <c:v>48.564065512434098</c:v>
                </c:pt>
                <c:pt idx="127">
                  <c:v>48.575230610583702</c:v>
                </c:pt>
                <c:pt idx="128">
                  <c:v>48.494119022544602</c:v>
                </c:pt>
                <c:pt idx="129">
                  <c:v>48.315080147563002</c:v>
                </c:pt>
                <c:pt idx="130">
                  <c:v>48.225600742608599</c:v>
                </c:pt>
                <c:pt idx="131">
                  <c:v>48.270712460106502</c:v>
                </c:pt>
                <c:pt idx="132">
                  <c:v>48.401321389495699</c:v>
                </c:pt>
                <c:pt idx="133">
                  <c:v>48.594759011717599</c:v>
                </c:pt>
                <c:pt idx="134">
                  <c:v>48.719098483895301</c:v>
                </c:pt>
                <c:pt idx="135">
                  <c:v>48.6903583280425</c:v>
                </c:pt>
                <c:pt idx="136">
                  <c:v>48.728160104140301</c:v>
                </c:pt>
                <c:pt idx="137">
                  <c:v>48.918880602118399</c:v>
                </c:pt>
                <c:pt idx="138">
                  <c:v>48.721390573167099</c:v>
                </c:pt>
                <c:pt idx="139">
                  <c:v>48.213239918805698</c:v>
                </c:pt>
                <c:pt idx="140">
                  <c:v>48.251699003389199</c:v>
                </c:pt>
                <c:pt idx="141">
                  <c:v>48.756483847409498</c:v>
                </c:pt>
                <c:pt idx="142">
                  <c:v>48.7247744649924</c:v>
                </c:pt>
                <c:pt idx="143">
                  <c:v>48.592696364351902</c:v>
                </c:pt>
                <c:pt idx="144">
                  <c:v>48.5834431663557</c:v>
                </c:pt>
                <c:pt idx="145">
                  <c:v>48.628348106869304</c:v>
                </c:pt>
                <c:pt idx="146">
                  <c:v>48.709926720778803</c:v>
                </c:pt>
                <c:pt idx="147">
                  <c:v>48.761018282078602</c:v>
                </c:pt>
                <c:pt idx="148">
                  <c:v>48.850650363972001</c:v>
                </c:pt>
                <c:pt idx="149">
                  <c:v>48.942719547521399</c:v>
                </c:pt>
                <c:pt idx="150">
                  <c:v>48.9166621242708</c:v>
                </c:pt>
                <c:pt idx="151">
                  <c:v>49.023534106047997</c:v>
                </c:pt>
                <c:pt idx="152">
                  <c:v>49.146423969164204</c:v>
                </c:pt>
                <c:pt idx="153">
                  <c:v>49.149011422833198</c:v>
                </c:pt>
                <c:pt idx="154">
                  <c:v>49.065174025122502</c:v>
                </c:pt>
                <c:pt idx="155">
                  <c:v>48.929456015753701</c:v>
                </c:pt>
                <c:pt idx="156">
                  <c:v>48.740750133668001</c:v>
                </c:pt>
                <c:pt idx="157">
                  <c:v>48.707063641694901</c:v>
                </c:pt>
                <c:pt idx="158">
                  <c:v>48.739441151481401</c:v>
                </c:pt>
                <c:pt idx="159">
                  <c:v>48.703921687519902</c:v>
                </c:pt>
                <c:pt idx="160">
                  <c:v>48.5302708805145</c:v>
                </c:pt>
                <c:pt idx="161">
                  <c:v>48.470562309620902</c:v>
                </c:pt>
                <c:pt idx="162">
                  <c:v>48.409993183866398</c:v>
                </c:pt>
                <c:pt idx="163">
                  <c:v>48.292383682069101</c:v>
                </c:pt>
                <c:pt idx="164">
                  <c:v>48.093733407524297</c:v>
                </c:pt>
                <c:pt idx="165">
                  <c:v>47.760661118397998</c:v>
                </c:pt>
                <c:pt idx="166">
                  <c:v>47.619937600944198</c:v>
                </c:pt>
                <c:pt idx="167">
                  <c:v>47.557621074830202</c:v>
                </c:pt>
                <c:pt idx="168">
                  <c:v>47.470973370052697</c:v>
                </c:pt>
                <c:pt idx="169">
                  <c:v>47.490430152739101</c:v>
                </c:pt>
                <c:pt idx="170">
                  <c:v>47.591588433320403</c:v>
                </c:pt>
                <c:pt idx="171">
                  <c:v>47.618746545383601</c:v>
                </c:pt>
                <c:pt idx="172">
                  <c:v>47.514239083375799</c:v>
                </c:pt>
                <c:pt idx="173">
                  <c:v>47.514206550213402</c:v>
                </c:pt>
                <c:pt idx="174">
                  <c:v>47.627688604732</c:v>
                </c:pt>
                <c:pt idx="175">
                  <c:v>47.548303820214699</c:v>
                </c:pt>
                <c:pt idx="176">
                  <c:v>47.484584199495103</c:v>
                </c:pt>
                <c:pt idx="177">
                  <c:v>47.705747789431101</c:v>
                </c:pt>
                <c:pt idx="178">
                  <c:v>47.888399108530201</c:v>
                </c:pt>
                <c:pt idx="179">
                  <c:v>47.9577417479342</c:v>
                </c:pt>
                <c:pt idx="180">
                  <c:v>48.145859989059304</c:v>
                </c:pt>
                <c:pt idx="181">
                  <c:v>47.961115977941397</c:v>
                </c:pt>
                <c:pt idx="182">
                  <c:v>47.611289144302297</c:v>
                </c:pt>
                <c:pt idx="183">
                  <c:v>47.487613728156298</c:v>
                </c:pt>
                <c:pt idx="184">
                  <c:v>47.277731274352199</c:v>
                </c:pt>
                <c:pt idx="185">
                  <c:v>47.5267962659943</c:v>
                </c:pt>
                <c:pt idx="186">
                  <c:v>47.955177478243598</c:v>
                </c:pt>
                <c:pt idx="187">
                  <c:v>47.932702931614202</c:v>
                </c:pt>
                <c:pt idx="188">
                  <c:v>48.067591149258099</c:v>
                </c:pt>
                <c:pt idx="189">
                  <c:v>48.484976260697003</c:v>
                </c:pt>
                <c:pt idx="190">
                  <c:v>48.100611137708498</c:v>
                </c:pt>
                <c:pt idx="191">
                  <c:v>47.580395185783402</c:v>
                </c:pt>
                <c:pt idx="192">
                  <c:v>47.359332475397203</c:v>
                </c:pt>
                <c:pt idx="193">
                  <c:v>47.414947790605197</c:v>
                </c:pt>
                <c:pt idx="194">
                  <c:v>47.5589828459755</c:v>
                </c:pt>
                <c:pt idx="195">
                  <c:v>47.724498082230099</c:v>
                </c:pt>
                <c:pt idx="196">
                  <c:v>47.553341676268403</c:v>
                </c:pt>
                <c:pt idx="197">
                  <c:v>47.206779085160697</c:v>
                </c:pt>
                <c:pt idx="198">
                  <c:v>47.378910049822103</c:v>
                </c:pt>
                <c:pt idx="199">
                  <c:v>47.538975613633802</c:v>
                </c:pt>
                <c:pt idx="200">
                  <c:v>47.164638710365999</c:v>
                </c:pt>
                <c:pt idx="201">
                  <c:v>46.959339981858299</c:v>
                </c:pt>
                <c:pt idx="202">
                  <c:v>47.045486095782501</c:v>
                </c:pt>
                <c:pt idx="203">
                  <c:v>47.164248601606801</c:v>
                </c:pt>
                <c:pt idx="204">
                  <c:v>47.198741521579997</c:v>
                </c:pt>
                <c:pt idx="205">
                  <c:v>47.272089744714101</c:v>
                </c:pt>
                <c:pt idx="206">
                  <c:v>47.408483047346998</c:v>
                </c:pt>
                <c:pt idx="207">
                  <c:v>47.484130853454502</c:v>
                </c:pt>
                <c:pt idx="208">
                  <c:v>47.463080310060299</c:v>
                </c:pt>
                <c:pt idx="209">
                  <c:v>47.407685310477397</c:v>
                </c:pt>
                <c:pt idx="210">
                  <c:v>47.484965776974697</c:v>
                </c:pt>
                <c:pt idx="211">
                  <c:v>47.6662607310558</c:v>
                </c:pt>
                <c:pt idx="212">
                  <c:v>47.718252261258201</c:v>
                </c:pt>
                <c:pt idx="213">
                  <c:v>47.707603896108303</c:v>
                </c:pt>
                <c:pt idx="214">
                  <c:v>47.706698426194698</c:v>
                </c:pt>
                <c:pt idx="215">
                  <c:v>47.677676174621503</c:v>
                </c:pt>
                <c:pt idx="216">
                  <c:v>47.625328843824697</c:v>
                </c:pt>
                <c:pt idx="217">
                  <c:v>47.629355405755</c:v>
                </c:pt>
                <c:pt idx="218">
                  <c:v>47.636062014988298</c:v>
                </c:pt>
                <c:pt idx="219">
                  <c:v>47.724367278182797</c:v>
                </c:pt>
                <c:pt idx="220">
                  <c:v>47.973456708992003</c:v>
                </c:pt>
                <c:pt idx="221">
                  <c:v>48.294741101361303</c:v>
                </c:pt>
                <c:pt idx="222">
                  <c:v>48.543338560019897</c:v>
                </c:pt>
                <c:pt idx="223">
                  <c:v>48.641740976827599</c:v>
                </c:pt>
                <c:pt idx="224">
                  <c:v>48.641983279144</c:v>
                </c:pt>
                <c:pt idx="225">
                  <c:v>48.714343989146499</c:v>
                </c:pt>
                <c:pt idx="226">
                  <c:v>48.766274808251303</c:v>
                </c:pt>
                <c:pt idx="227">
                  <c:v>48.803007432810602</c:v>
                </c:pt>
                <c:pt idx="228">
                  <c:v>48.937824178659199</c:v>
                </c:pt>
                <c:pt idx="229">
                  <c:v>49.0025056562949</c:v>
                </c:pt>
                <c:pt idx="230">
                  <c:v>48.924451927696197</c:v>
                </c:pt>
                <c:pt idx="231">
                  <c:v>48.8680360419119</c:v>
                </c:pt>
                <c:pt idx="232">
                  <c:v>48.846112905330301</c:v>
                </c:pt>
                <c:pt idx="233">
                  <c:v>48.844333241841802</c:v>
                </c:pt>
                <c:pt idx="234">
                  <c:v>48.811226006606098</c:v>
                </c:pt>
                <c:pt idx="235">
                  <c:v>48.774339985113201</c:v>
                </c:pt>
                <c:pt idx="236">
                  <c:v>48.7605724139394</c:v>
                </c:pt>
                <c:pt idx="237">
                  <c:v>48.7032645852439</c:v>
                </c:pt>
                <c:pt idx="238">
                  <c:v>48.667886428346101</c:v>
                </c:pt>
                <c:pt idx="239">
                  <c:v>48.694526935960397</c:v>
                </c:pt>
                <c:pt idx="240">
                  <c:v>48.723440829736099</c:v>
                </c:pt>
                <c:pt idx="241">
                  <c:v>48.742242237306499</c:v>
                </c:pt>
                <c:pt idx="242">
                  <c:v>48.7886584345042</c:v>
                </c:pt>
                <c:pt idx="243">
                  <c:v>48.820633071085702</c:v>
                </c:pt>
                <c:pt idx="244">
                  <c:v>48.897788241062798</c:v>
                </c:pt>
                <c:pt idx="245">
                  <c:v>49.061250964291098</c:v>
                </c:pt>
                <c:pt idx="246">
                  <c:v>49.225885880461902</c:v>
                </c:pt>
                <c:pt idx="247">
                  <c:v>49.014590448664698</c:v>
                </c:pt>
                <c:pt idx="248">
                  <c:v>48.733526118530797</c:v>
                </c:pt>
                <c:pt idx="249">
                  <c:v>48.8249567368321</c:v>
                </c:pt>
                <c:pt idx="250">
                  <c:v>48.826279745032899</c:v>
                </c:pt>
                <c:pt idx="251">
                  <c:v>48.806481437079</c:v>
                </c:pt>
                <c:pt idx="252">
                  <c:v>48.883443931266903</c:v>
                </c:pt>
                <c:pt idx="253">
                  <c:v>48.997534633141903</c:v>
                </c:pt>
                <c:pt idx="254">
                  <c:v>49.165768599482</c:v>
                </c:pt>
                <c:pt idx="255">
                  <c:v>49.205890425969898</c:v>
                </c:pt>
                <c:pt idx="256">
                  <c:v>48.909122408884002</c:v>
                </c:pt>
                <c:pt idx="257">
                  <c:v>48.810477948854697</c:v>
                </c:pt>
                <c:pt idx="258">
                  <c:v>49.095642849847003</c:v>
                </c:pt>
                <c:pt idx="259">
                  <c:v>49.178233412060401</c:v>
                </c:pt>
                <c:pt idx="260">
                  <c:v>49.268322904808997</c:v>
                </c:pt>
                <c:pt idx="261">
                  <c:v>49.847236635937101</c:v>
                </c:pt>
                <c:pt idx="262">
                  <c:v>50.3640808737687</c:v>
                </c:pt>
                <c:pt idx="263">
                  <c:v>50.1556356614769</c:v>
                </c:pt>
                <c:pt idx="264">
                  <c:v>49.776518720902601</c:v>
                </c:pt>
                <c:pt idx="265">
                  <c:v>49.729845827359199</c:v>
                </c:pt>
                <c:pt idx="266">
                  <c:v>49.733135521451203</c:v>
                </c:pt>
                <c:pt idx="267">
                  <c:v>49.649613522323698</c:v>
                </c:pt>
                <c:pt idx="268">
                  <c:v>49.489508725876703</c:v>
                </c:pt>
                <c:pt idx="269">
                  <c:v>49.307089583517602</c:v>
                </c:pt>
                <c:pt idx="270">
                  <c:v>49.213964939702002</c:v>
                </c:pt>
                <c:pt idx="271">
                  <c:v>49.176857325497998</c:v>
                </c:pt>
                <c:pt idx="272">
                  <c:v>49.0030178966121</c:v>
                </c:pt>
                <c:pt idx="273">
                  <c:v>48.613287175697202</c:v>
                </c:pt>
                <c:pt idx="274">
                  <c:v>48.391448738629499</c:v>
                </c:pt>
                <c:pt idx="275">
                  <c:v>48.289654058188702</c:v>
                </c:pt>
                <c:pt idx="276">
                  <c:v>48.0810015048624</c:v>
                </c:pt>
                <c:pt idx="277">
                  <c:v>47.629680570644403</c:v>
                </c:pt>
                <c:pt idx="278">
                  <c:v>47.4660398488233</c:v>
                </c:pt>
                <c:pt idx="279">
                  <c:v>47.332349800222197</c:v>
                </c:pt>
                <c:pt idx="280">
                  <c:v>47.051124065271999</c:v>
                </c:pt>
                <c:pt idx="281">
                  <c:v>46.656171955130397</c:v>
                </c:pt>
                <c:pt idx="282">
                  <c:v>46.111717730228399</c:v>
                </c:pt>
                <c:pt idx="283">
                  <c:v>45.7239313759437</c:v>
                </c:pt>
                <c:pt idx="284">
                  <c:v>45.502108514767698</c:v>
                </c:pt>
                <c:pt idx="285">
                  <c:v>45.363170121761499</c:v>
                </c:pt>
                <c:pt idx="286">
                  <c:v>44.946269473392199</c:v>
                </c:pt>
                <c:pt idx="287">
                  <c:v>44.7574506453442</c:v>
                </c:pt>
                <c:pt idx="288">
                  <c:v>44.717425820510499</c:v>
                </c:pt>
                <c:pt idx="289">
                  <c:v>44.483515654261097</c:v>
                </c:pt>
                <c:pt idx="290">
                  <c:v>44.361314019072402</c:v>
                </c:pt>
                <c:pt idx="291">
                  <c:v>44.211480599477099</c:v>
                </c:pt>
                <c:pt idx="292">
                  <c:v>43.909712000314499</c:v>
                </c:pt>
                <c:pt idx="293">
                  <c:v>43.731338458054303</c:v>
                </c:pt>
                <c:pt idx="294">
                  <c:v>43.383854848169698</c:v>
                </c:pt>
                <c:pt idx="295">
                  <c:v>42.600296487159099</c:v>
                </c:pt>
                <c:pt idx="296">
                  <c:v>42.196230926454803</c:v>
                </c:pt>
                <c:pt idx="297">
                  <c:v>42.399322500749797</c:v>
                </c:pt>
                <c:pt idx="298">
                  <c:v>42.394309457630797</c:v>
                </c:pt>
                <c:pt idx="299">
                  <c:v>42.299659001547703</c:v>
                </c:pt>
                <c:pt idx="300">
                  <c:v>42.247606519874303</c:v>
                </c:pt>
                <c:pt idx="301">
                  <c:v>42.099246250958302</c:v>
                </c:pt>
                <c:pt idx="302">
                  <c:v>41.869978344735401</c:v>
                </c:pt>
                <c:pt idx="303">
                  <c:v>41.634314607562501</c:v>
                </c:pt>
                <c:pt idx="304">
                  <c:v>41.543872733507101</c:v>
                </c:pt>
                <c:pt idx="305">
                  <c:v>41.435336716981197</c:v>
                </c:pt>
                <c:pt idx="306">
                  <c:v>41.313724646535199</c:v>
                </c:pt>
                <c:pt idx="307">
                  <c:v>41.175137897455301</c:v>
                </c:pt>
                <c:pt idx="308">
                  <c:v>41.0433603624966</c:v>
                </c:pt>
                <c:pt idx="309">
                  <c:v>40.988685985578996</c:v>
                </c:pt>
                <c:pt idx="310">
                  <c:v>41.007939810634397</c:v>
                </c:pt>
                <c:pt idx="311">
                  <c:v>41.079339677245201</c:v>
                </c:pt>
                <c:pt idx="312">
                  <c:v>41.069588387541998</c:v>
                </c:pt>
                <c:pt idx="313">
                  <c:v>40.849004485972202</c:v>
                </c:pt>
                <c:pt idx="314">
                  <c:v>40.492851213877103</c:v>
                </c:pt>
                <c:pt idx="315">
                  <c:v>40.0728044567688</c:v>
                </c:pt>
                <c:pt idx="316">
                  <c:v>39.643401410267401</c:v>
                </c:pt>
                <c:pt idx="317">
                  <c:v>39.418720129002502</c:v>
                </c:pt>
                <c:pt idx="318">
                  <c:v>39.694444785400002</c:v>
                </c:pt>
                <c:pt idx="319">
                  <c:v>40.324079893089802</c:v>
                </c:pt>
                <c:pt idx="320">
                  <c:v>40.865204644448397</c:v>
                </c:pt>
                <c:pt idx="321">
                  <c:v>41.219612310476201</c:v>
                </c:pt>
                <c:pt idx="322">
                  <c:v>41.331250531942601</c:v>
                </c:pt>
                <c:pt idx="323">
                  <c:v>41.315243468930703</c:v>
                </c:pt>
                <c:pt idx="324">
                  <c:v>41.197413127098002</c:v>
                </c:pt>
                <c:pt idx="325">
                  <c:v>41.0514576764227</c:v>
                </c:pt>
                <c:pt idx="326">
                  <c:v>40.832336491699103</c:v>
                </c:pt>
                <c:pt idx="327">
                  <c:v>40.574088450331203</c:v>
                </c:pt>
                <c:pt idx="328">
                  <c:v>40.327801071956102</c:v>
                </c:pt>
                <c:pt idx="329">
                  <c:v>40.066734979832702</c:v>
                </c:pt>
                <c:pt idx="330">
                  <c:v>39.8189850928242</c:v>
                </c:pt>
                <c:pt idx="331">
                  <c:v>39.637696374997802</c:v>
                </c:pt>
                <c:pt idx="332">
                  <c:v>39.523826596200401</c:v>
                </c:pt>
                <c:pt idx="333">
                  <c:v>39.3808066128516</c:v>
                </c:pt>
                <c:pt idx="334">
                  <c:v>39.228884762733202</c:v>
                </c:pt>
                <c:pt idx="335">
                  <c:v>39.165514091884702</c:v>
                </c:pt>
                <c:pt idx="336">
                  <c:v>39.210746568923902</c:v>
                </c:pt>
                <c:pt idx="337">
                  <c:v>39.1380713998049</c:v>
                </c:pt>
                <c:pt idx="338">
                  <c:v>38.7859736699615</c:v>
                </c:pt>
                <c:pt idx="339">
                  <c:v>38.553170622557097</c:v>
                </c:pt>
                <c:pt idx="340">
                  <c:v>38.703046903120303</c:v>
                </c:pt>
                <c:pt idx="341">
                  <c:v>39.010394233306101</c:v>
                </c:pt>
                <c:pt idx="342">
                  <c:v>39.551542549980802</c:v>
                </c:pt>
                <c:pt idx="343">
                  <c:v>40.434604709881</c:v>
                </c:pt>
                <c:pt idx="344">
                  <c:v>41.043484270659299</c:v>
                </c:pt>
                <c:pt idx="345">
                  <c:v>41.4605904254297</c:v>
                </c:pt>
                <c:pt idx="346">
                  <c:v>41.619404075143002</c:v>
                </c:pt>
                <c:pt idx="347">
                  <c:v>41.407421011565503</c:v>
                </c:pt>
                <c:pt idx="348">
                  <c:v>41.099866569247602</c:v>
                </c:pt>
                <c:pt idx="349">
                  <c:v>41.029504340301102</c:v>
                </c:pt>
                <c:pt idx="350">
                  <c:v>40.542201735251197</c:v>
                </c:pt>
                <c:pt idx="351">
                  <c:v>39.615063464946999</c:v>
                </c:pt>
                <c:pt idx="352">
                  <c:v>39.058162230111002</c:v>
                </c:pt>
                <c:pt idx="353">
                  <c:v>39.173067939848004</c:v>
                </c:pt>
                <c:pt idx="354">
                  <c:v>39.718666317511897</c:v>
                </c:pt>
                <c:pt idx="355">
                  <c:v>40.396991775935497</c:v>
                </c:pt>
                <c:pt idx="356">
                  <c:v>41.075308768472901</c:v>
                </c:pt>
                <c:pt idx="357">
                  <c:v>41.352357893555698</c:v>
                </c:pt>
                <c:pt idx="358">
                  <c:v>41.148402260001802</c:v>
                </c:pt>
                <c:pt idx="359">
                  <c:v>40.876556087514103</c:v>
                </c:pt>
                <c:pt idx="360">
                  <c:v>40.687713455004598</c:v>
                </c:pt>
                <c:pt idx="361">
                  <c:v>40.527617382768497</c:v>
                </c:pt>
                <c:pt idx="362">
                  <c:v>40.567664241099003</c:v>
                </c:pt>
                <c:pt idx="363">
                  <c:v>40.616481932029103</c:v>
                </c:pt>
                <c:pt idx="364">
                  <c:v>40.923032228396799</c:v>
                </c:pt>
                <c:pt idx="365">
                  <c:v>41.167480604142497</c:v>
                </c:pt>
                <c:pt idx="366">
                  <c:v>41.591720458960602</c:v>
                </c:pt>
                <c:pt idx="367">
                  <c:v>41.855715183036899</c:v>
                </c:pt>
                <c:pt idx="368">
                  <c:v>41.565609516067802</c:v>
                </c:pt>
                <c:pt idx="369">
                  <c:v>41.359041948283</c:v>
                </c:pt>
                <c:pt idx="370">
                  <c:v>41.2576398886155</c:v>
                </c:pt>
                <c:pt idx="371">
                  <c:v>40.995317918903403</c:v>
                </c:pt>
                <c:pt idx="372">
                  <c:v>40.703841860231201</c:v>
                </c:pt>
                <c:pt idx="373">
                  <c:v>40.704994069780398</c:v>
                </c:pt>
                <c:pt idx="374">
                  <c:v>41.018188644107603</c:v>
                </c:pt>
                <c:pt idx="375">
                  <c:v>41.408270116867598</c:v>
                </c:pt>
                <c:pt idx="376">
                  <c:v>41.7122377737319</c:v>
                </c:pt>
                <c:pt idx="377">
                  <c:v>41.853175353179601</c:v>
                </c:pt>
                <c:pt idx="378">
                  <c:v>41.629209287223503</c:v>
                </c:pt>
                <c:pt idx="379">
                  <c:v>41.313576303439497</c:v>
                </c:pt>
                <c:pt idx="380">
                  <c:v>41.263149676565298</c:v>
                </c:pt>
                <c:pt idx="381">
                  <c:v>41.594696693833598</c:v>
                </c:pt>
                <c:pt idx="382">
                  <c:v>42.095184345287002</c:v>
                </c:pt>
                <c:pt idx="383">
                  <c:v>42.361974301659998</c:v>
                </c:pt>
                <c:pt idx="384">
                  <c:v>42.469208962088501</c:v>
                </c:pt>
                <c:pt idx="385">
                  <c:v>42.462107821492303</c:v>
                </c:pt>
                <c:pt idx="386">
                  <c:v>42.552955191412501</c:v>
                </c:pt>
                <c:pt idx="387">
                  <c:v>43.113060508516099</c:v>
                </c:pt>
                <c:pt idx="388">
                  <c:v>43.747673285389197</c:v>
                </c:pt>
                <c:pt idx="389">
                  <c:v>43.996922767341303</c:v>
                </c:pt>
                <c:pt idx="390">
                  <c:v>44.204223801424199</c:v>
                </c:pt>
                <c:pt idx="391">
                  <c:v>44.425220012695597</c:v>
                </c:pt>
                <c:pt idx="392">
                  <c:v>44.444560327030601</c:v>
                </c:pt>
                <c:pt idx="393">
                  <c:v>44.013312446171803</c:v>
                </c:pt>
                <c:pt idx="394">
                  <c:v>43.434114985078502</c:v>
                </c:pt>
                <c:pt idx="395">
                  <c:v>43.351952422635698</c:v>
                </c:pt>
                <c:pt idx="396">
                  <c:v>43.895291980219902</c:v>
                </c:pt>
                <c:pt idx="397">
                  <c:v>44.530363966998699</c:v>
                </c:pt>
                <c:pt idx="398">
                  <c:v>44.897386155552603</c:v>
                </c:pt>
                <c:pt idx="399">
                  <c:v>45.056669609258101</c:v>
                </c:pt>
                <c:pt idx="400">
                  <c:v>44.776373205895297</c:v>
                </c:pt>
                <c:pt idx="401">
                  <c:v>44.361174738982101</c:v>
                </c:pt>
                <c:pt idx="402">
                  <c:v>44.191997888314702</c:v>
                </c:pt>
                <c:pt idx="403">
                  <c:v>44.259212728676097</c:v>
                </c:pt>
                <c:pt idx="404">
                  <c:v>44.448732458688497</c:v>
                </c:pt>
                <c:pt idx="405">
                  <c:v>44.619715562154603</c:v>
                </c:pt>
                <c:pt idx="406">
                  <c:v>44.659071860574997</c:v>
                </c:pt>
                <c:pt idx="407">
                  <c:v>44.616206258872502</c:v>
                </c:pt>
                <c:pt idx="408">
                  <c:v>44.674315771878597</c:v>
                </c:pt>
                <c:pt idx="409">
                  <c:v>44.711229219972502</c:v>
                </c:pt>
                <c:pt idx="410">
                  <c:v>44.701534875760103</c:v>
                </c:pt>
                <c:pt idx="411">
                  <c:v>44.536132299806901</c:v>
                </c:pt>
                <c:pt idx="412">
                  <c:v>44.217216858632099</c:v>
                </c:pt>
                <c:pt idx="413">
                  <c:v>43.935295089749602</c:v>
                </c:pt>
                <c:pt idx="414">
                  <c:v>43.782857202197803</c:v>
                </c:pt>
                <c:pt idx="415">
                  <c:v>43.688414614687197</c:v>
                </c:pt>
                <c:pt idx="416">
                  <c:v>43.640622842286703</c:v>
                </c:pt>
                <c:pt idx="417">
                  <c:v>43.733810243069897</c:v>
                </c:pt>
                <c:pt idx="418">
                  <c:v>43.945937982266699</c:v>
                </c:pt>
                <c:pt idx="419">
                  <c:v>44.000102407675797</c:v>
                </c:pt>
                <c:pt idx="420">
                  <c:v>44.024447517288202</c:v>
                </c:pt>
                <c:pt idx="421">
                  <c:v>44.114782050613698</c:v>
                </c:pt>
                <c:pt idx="422">
                  <c:v>44.138419461115298</c:v>
                </c:pt>
                <c:pt idx="423">
                  <c:v>44.216555495591301</c:v>
                </c:pt>
                <c:pt idx="424">
                  <c:v>44.504338778699399</c:v>
                </c:pt>
                <c:pt idx="425">
                  <c:v>44.674550024801697</c:v>
                </c:pt>
                <c:pt idx="426">
                  <c:v>44.319804249179697</c:v>
                </c:pt>
                <c:pt idx="427">
                  <c:v>44.187557571744101</c:v>
                </c:pt>
                <c:pt idx="428">
                  <c:v>44.973181977831103</c:v>
                </c:pt>
                <c:pt idx="429">
                  <c:v>45.4329741546983</c:v>
                </c:pt>
                <c:pt idx="430">
                  <c:v>45.211429459603799</c:v>
                </c:pt>
                <c:pt idx="431">
                  <c:v>45.120946928495798</c:v>
                </c:pt>
                <c:pt idx="432">
                  <c:v>45.026129432365003</c:v>
                </c:pt>
                <c:pt idx="433">
                  <c:v>44.693890363646801</c:v>
                </c:pt>
                <c:pt idx="434">
                  <c:v>44.438886338680199</c:v>
                </c:pt>
                <c:pt idx="435">
                  <c:v>44.379055939518203</c:v>
                </c:pt>
                <c:pt idx="436">
                  <c:v>44.467720910430501</c:v>
                </c:pt>
                <c:pt idx="437">
                  <c:v>44.175268773597203</c:v>
                </c:pt>
                <c:pt idx="438">
                  <c:v>43.039856307788703</c:v>
                </c:pt>
                <c:pt idx="439">
                  <c:v>42.511573657726103</c:v>
                </c:pt>
                <c:pt idx="440">
                  <c:v>42.913818192502497</c:v>
                </c:pt>
                <c:pt idx="441">
                  <c:v>43.303501625915104</c:v>
                </c:pt>
                <c:pt idx="442">
                  <c:v>43.718828066202597</c:v>
                </c:pt>
                <c:pt idx="443">
                  <c:v>43.650555982611898</c:v>
                </c:pt>
                <c:pt idx="444">
                  <c:v>43.472464788450402</c:v>
                </c:pt>
                <c:pt idx="445">
                  <c:v>43.450322536708299</c:v>
                </c:pt>
                <c:pt idx="446">
                  <c:v>43.318159682932098</c:v>
                </c:pt>
                <c:pt idx="447">
                  <c:v>43.303654751460499</c:v>
                </c:pt>
                <c:pt idx="448">
                  <c:v>43.348032489467798</c:v>
                </c:pt>
                <c:pt idx="449">
                  <c:v>43.425924453096002</c:v>
                </c:pt>
                <c:pt idx="450">
                  <c:v>43.372452327699101</c:v>
                </c:pt>
                <c:pt idx="451">
                  <c:v>42.699711535192499</c:v>
                </c:pt>
                <c:pt idx="452">
                  <c:v>42.3373416953145</c:v>
                </c:pt>
                <c:pt idx="453">
                  <c:v>42.668996326029998</c:v>
                </c:pt>
                <c:pt idx="454">
                  <c:v>43.2958973752405</c:v>
                </c:pt>
                <c:pt idx="455">
                  <c:v>43.661876773703199</c:v>
                </c:pt>
                <c:pt idx="456">
                  <c:v>43.750601742381299</c:v>
                </c:pt>
                <c:pt idx="457">
                  <c:v>44.0417222235425</c:v>
                </c:pt>
                <c:pt idx="458">
                  <c:v>44.2486653815103</c:v>
                </c:pt>
                <c:pt idx="459">
                  <c:v>44.026553931105298</c:v>
                </c:pt>
                <c:pt idx="460">
                  <c:v>43.738466121115302</c:v>
                </c:pt>
                <c:pt idx="461">
                  <c:v>44.0116846562305</c:v>
                </c:pt>
                <c:pt idx="462">
                  <c:v>44.348652278515097</c:v>
                </c:pt>
                <c:pt idx="463">
                  <c:v>44.046151095979702</c:v>
                </c:pt>
                <c:pt idx="464">
                  <c:v>43.350410183261999</c:v>
                </c:pt>
                <c:pt idx="465">
                  <c:v>43.198511304914597</c:v>
                </c:pt>
                <c:pt idx="466">
                  <c:v>43.7546340453856</c:v>
                </c:pt>
                <c:pt idx="467">
                  <c:v>44.248555706874001</c:v>
                </c:pt>
                <c:pt idx="468">
                  <c:v>43.876034640911698</c:v>
                </c:pt>
                <c:pt idx="469">
                  <c:v>43.069840370379303</c:v>
                </c:pt>
                <c:pt idx="470">
                  <c:v>43.005420267360002</c:v>
                </c:pt>
                <c:pt idx="471">
                  <c:v>43.570001219962201</c:v>
                </c:pt>
                <c:pt idx="472">
                  <c:v>43.577866119050597</c:v>
                </c:pt>
                <c:pt idx="473">
                  <c:v>43.1476135234401</c:v>
                </c:pt>
                <c:pt idx="474">
                  <c:v>43.040811002821201</c:v>
                </c:pt>
                <c:pt idx="475">
                  <c:v>43.032018325216796</c:v>
                </c:pt>
                <c:pt idx="476">
                  <c:v>42.7778036184882</c:v>
                </c:pt>
                <c:pt idx="477">
                  <c:v>42.470190044934597</c:v>
                </c:pt>
                <c:pt idx="478">
                  <c:v>42.382679704372599</c:v>
                </c:pt>
                <c:pt idx="479">
                  <c:v>42.548535395684397</c:v>
                </c:pt>
                <c:pt idx="480">
                  <c:v>42.541878476816002</c:v>
                </c:pt>
                <c:pt idx="481">
                  <c:v>42.492647934582003</c:v>
                </c:pt>
                <c:pt idx="482">
                  <c:v>42.865634184895903</c:v>
                </c:pt>
                <c:pt idx="483">
                  <c:v>43.2676786007084</c:v>
                </c:pt>
                <c:pt idx="484">
                  <c:v>42.734485392192298</c:v>
                </c:pt>
                <c:pt idx="485">
                  <c:v>42.1536170215429</c:v>
                </c:pt>
                <c:pt idx="486">
                  <c:v>42.3456816474473</c:v>
                </c:pt>
                <c:pt idx="487">
                  <c:v>42.474095902974703</c:v>
                </c:pt>
                <c:pt idx="488">
                  <c:v>42.593321320878097</c:v>
                </c:pt>
                <c:pt idx="489">
                  <c:v>42.726546547672598</c:v>
                </c:pt>
                <c:pt idx="490">
                  <c:v>42.627210924814399</c:v>
                </c:pt>
                <c:pt idx="491">
                  <c:v>42.599033325117702</c:v>
                </c:pt>
                <c:pt idx="492">
                  <c:v>42.5766009837754</c:v>
                </c:pt>
                <c:pt idx="493">
                  <c:v>42.170019278710903</c:v>
                </c:pt>
                <c:pt idx="494">
                  <c:v>41.9953500030485</c:v>
                </c:pt>
                <c:pt idx="495">
                  <c:v>42.073624001338999</c:v>
                </c:pt>
                <c:pt idx="496">
                  <c:v>41.805833625605402</c:v>
                </c:pt>
                <c:pt idx="497">
                  <c:v>41.605429364053798</c:v>
                </c:pt>
                <c:pt idx="498">
                  <c:v>42.101717954157998</c:v>
                </c:pt>
                <c:pt idx="499">
                  <c:v>42.323991319642701</c:v>
                </c:pt>
                <c:pt idx="500">
                  <c:v>41.704993879343697</c:v>
                </c:pt>
                <c:pt idx="501">
                  <c:v>41.419880580843099</c:v>
                </c:pt>
                <c:pt idx="502">
                  <c:v>41.252446324342102</c:v>
                </c:pt>
                <c:pt idx="503">
                  <c:v>40.976845051245903</c:v>
                </c:pt>
                <c:pt idx="504">
                  <c:v>40.957162821086001</c:v>
                </c:pt>
                <c:pt idx="505">
                  <c:v>41.157338774752901</c:v>
                </c:pt>
                <c:pt idx="506">
                  <c:v>40.543674972218703</c:v>
                </c:pt>
                <c:pt idx="507">
                  <c:v>39.801297434649697</c:v>
                </c:pt>
                <c:pt idx="508">
                  <c:v>40.486133007080397</c:v>
                </c:pt>
                <c:pt idx="509">
                  <c:v>41.260320630726397</c:v>
                </c:pt>
                <c:pt idx="510">
                  <c:v>40.905155560465197</c:v>
                </c:pt>
                <c:pt idx="511">
                  <c:v>40.343534865320699</c:v>
                </c:pt>
                <c:pt idx="512">
                  <c:v>40.098660372774198</c:v>
                </c:pt>
                <c:pt idx="513">
                  <c:v>40.033283651830502</c:v>
                </c:pt>
                <c:pt idx="514">
                  <c:v>39.982546604397399</c:v>
                </c:pt>
                <c:pt idx="515">
                  <c:v>39.8999728575657</c:v>
                </c:pt>
                <c:pt idx="516">
                  <c:v>39.953158014439403</c:v>
                </c:pt>
                <c:pt idx="517">
                  <c:v>40.078165073075702</c:v>
                </c:pt>
                <c:pt idx="518">
                  <c:v>40.086858471921097</c:v>
                </c:pt>
                <c:pt idx="519">
                  <c:v>40.027951624529798</c:v>
                </c:pt>
                <c:pt idx="520">
                  <c:v>40.011050466559603</c:v>
                </c:pt>
                <c:pt idx="521">
                  <c:v>40.212798180398103</c:v>
                </c:pt>
                <c:pt idx="522">
                  <c:v>40.521408402979198</c:v>
                </c:pt>
                <c:pt idx="523">
                  <c:v>40.2918586696821</c:v>
                </c:pt>
                <c:pt idx="524">
                  <c:v>39.056980684011698</c:v>
                </c:pt>
                <c:pt idx="525">
                  <c:v>38.632825645075499</c:v>
                </c:pt>
                <c:pt idx="526">
                  <c:v>39.224080515984198</c:v>
                </c:pt>
                <c:pt idx="527">
                  <c:v>39.878790841602303</c:v>
                </c:pt>
                <c:pt idx="528">
                  <c:v>40.416635687584602</c:v>
                </c:pt>
                <c:pt idx="529">
                  <c:v>40.672308029213802</c:v>
                </c:pt>
                <c:pt idx="530">
                  <c:v>40.758913179799301</c:v>
                </c:pt>
                <c:pt idx="531">
                  <c:v>40.912877418333601</c:v>
                </c:pt>
                <c:pt idx="532">
                  <c:v>40.810224362021003</c:v>
                </c:pt>
                <c:pt idx="533">
                  <c:v>40.389805581965597</c:v>
                </c:pt>
                <c:pt idx="534">
                  <c:v>39.6210096613963</c:v>
                </c:pt>
                <c:pt idx="535">
                  <c:v>38.842588988250697</c:v>
                </c:pt>
                <c:pt idx="536">
                  <c:v>39.792381752422997</c:v>
                </c:pt>
                <c:pt idx="537">
                  <c:v>40.279267160445698</c:v>
                </c:pt>
                <c:pt idx="538">
                  <c:v>40.0173623922161</c:v>
                </c:pt>
                <c:pt idx="539">
                  <c:v>39.8287273809919</c:v>
                </c:pt>
                <c:pt idx="540">
                  <c:v>39.8444558521361</c:v>
                </c:pt>
                <c:pt idx="541">
                  <c:v>39.992032759507801</c:v>
                </c:pt>
                <c:pt idx="542">
                  <c:v>40.057729958861501</c:v>
                </c:pt>
                <c:pt idx="543">
                  <c:v>40.123845988933702</c:v>
                </c:pt>
                <c:pt idx="544">
                  <c:v>40.158421275555497</c:v>
                </c:pt>
                <c:pt idx="545">
                  <c:v>39.655216972067599</c:v>
                </c:pt>
                <c:pt idx="546">
                  <c:v>39.215603442345497</c:v>
                </c:pt>
                <c:pt idx="547">
                  <c:v>39.196114168955901</c:v>
                </c:pt>
                <c:pt idx="548">
                  <c:v>39.674644210302901</c:v>
                </c:pt>
                <c:pt idx="549">
                  <c:v>40.286508957444397</c:v>
                </c:pt>
                <c:pt idx="550">
                  <c:v>40.391630721321498</c:v>
                </c:pt>
                <c:pt idx="551">
                  <c:v>40.124174442286098</c:v>
                </c:pt>
                <c:pt idx="552">
                  <c:v>39.4129580793401</c:v>
                </c:pt>
                <c:pt idx="553">
                  <c:v>38.970149028591202</c:v>
                </c:pt>
                <c:pt idx="554">
                  <c:v>39.214866120973603</c:v>
                </c:pt>
                <c:pt idx="555">
                  <c:v>39.8358302182397</c:v>
                </c:pt>
                <c:pt idx="556">
                  <c:v>40.3388929421249</c:v>
                </c:pt>
                <c:pt idx="557">
                  <c:v>40.311121656419701</c:v>
                </c:pt>
                <c:pt idx="558">
                  <c:v>40.159330142556598</c:v>
                </c:pt>
                <c:pt idx="559">
                  <c:v>40.119298529199298</c:v>
                </c:pt>
                <c:pt idx="560">
                  <c:v>40.233153602085203</c:v>
                </c:pt>
                <c:pt idx="561">
                  <c:v>40.278326576225901</c:v>
                </c:pt>
                <c:pt idx="562">
                  <c:v>40.2430434180025</c:v>
                </c:pt>
                <c:pt idx="563">
                  <c:v>40.260785452873598</c:v>
                </c:pt>
                <c:pt idx="564">
                  <c:v>40.271500713219901</c:v>
                </c:pt>
                <c:pt idx="565">
                  <c:v>39.879844220675302</c:v>
                </c:pt>
                <c:pt idx="566">
                  <c:v>39.153167744479397</c:v>
                </c:pt>
                <c:pt idx="567">
                  <c:v>38.838300488605299</c:v>
                </c:pt>
                <c:pt idx="568">
                  <c:v>39.0240350839481</c:v>
                </c:pt>
                <c:pt idx="569">
                  <c:v>39.332855933384998</c:v>
                </c:pt>
                <c:pt idx="570">
                  <c:v>39.396887114700903</c:v>
                </c:pt>
                <c:pt idx="571">
                  <c:v>39.394169805571899</c:v>
                </c:pt>
                <c:pt idx="572">
                  <c:v>39.288121297105299</c:v>
                </c:pt>
                <c:pt idx="573">
                  <c:v>38.949924749405099</c:v>
                </c:pt>
                <c:pt idx="574">
                  <c:v>38.804686190647402</c:v>
                </c:pt>
                <c:pt idx="575">
                  <c:v>39.068155166723599</c:v>
                </c:pt>
                <c:pt idx="576">
                  <c:v>39.297648827506698</c:v>
                </c:pt>
                <c:pt idx="577">
                  <c:v>39.349626339701999</c:v>
                </c:pt>
                <c:pt idx="578">
                  <c:v>39.189497309636003</c:v>
                </c:pt>
                <c:pt idx="579">
                  <c:v>39.447311552417901</c:v>
                </c:pt>
                <c:pt idx="580">
                  <c:v>39.987337437437198</c:v>
                </c:pt>
                <c:pt idx="581">
                  <c:v>40.2920001492773</c:v>
                </c:pt>
                <c:pt idx="582">
                  <c:v>40.300969734507902</c:v>
                </c:pt>
                <c:pt idx="583">
                  <c:v>40.098382588648597</c:v>
                </c:pt>
                <c:pt idx="584">
                  <c:v>39.779651687101399</c:v>
                </c:pt>
                <c:pt idx="585">
                  <c:v>39.555059784826902</c:v>
                </c:pt>
                <c:pt idx="586">
                  <c:v>39.593695124281098</c:v>
                </c:pt>
                <c:pt idx="587">
                  <c:v>40.115732977387196</c:v>
                </c:pt>
                <c:pt idx="588">
                  <c:v>40.673351519082502</c:v>
                </c:pt>
                <c:pt idx="589">
                  <c:v>40.9814219532688</c:v>
                </c:pt>
                <c:pt idx="590">
                  <c:v>40.832415308106803</c:v>
                </c:pt>
                <c:pt idx="591">
                  <c:v>40.336122683437502</c:v>
                </c:pt>
                <c:pt idx="592">
                  <c:v>40.061435502765498</c:v>
                </c:pt>
                <c:pt idx="593">
                  <c:v>40.333595959905999</c:v>
                </c:pt>
                <c:pt idx="594">
                  <c:v>40.423884137925903</c:v>
                </c:pt>
                <c:pt idx="595">
                  <c:v>40.709386935568503</c:v>
                </c:pt>
                <c:pt idx="596">
                  <c:v>41.2321324595015</c:v>
                </c:pt>
                <c:pt idx="597">
                  <c:v>41.536587122252499</c:v>
                </c:pt>
                <c:pt idx="598">
                  <c:v>41.7437054879884</c:v>
                </c:pt>
                <c:pt idx="599">
                  <c:v>41.961976359665698</c:v>
                </c:pt>
                <c:pt idx="600">
                  <c:v>42.094850424966701</c:v>
                </c:pt>
                <c:pt idx="601">
                  <c:v>42.166846399446797</c:v>
                </c:pt>
                <c:pt idx="602">
                  <c:v>42.279057460190302</c:v>
                </c:pt>
                <c:pt idx="603">
                  <c:v>42.439497739807599</c:v>
                </c:pt>
                <c:pt idx="604">
                  <c:v>42.660081431012898</c:v>
                </c:pt>
                <c:pt idx="605">
                  <c:v>42.804622738506097</c:v>
                </c:pt>
                <c:pt idx="606">
                  <c:v>42.863885286597203</c:v>
                </c:pt>
                <c:pt idx="607">
                  <c:v>43.006745832408001</c:v>
                </c:pt>
                <c:pt idx="608">
                  <c:v>43.0812943109229</c:v>
                </c:pt>
                <c:pt idx="609">
                  <c:v>43.159210513691001</c:v>
                </c:pt>
                <c:pt idx="610">
                  <c:v>43.162194438125198</c:v>
                </c:pt>
                <c:pt idx="611">
                  <c:v>42.886211583989301</c:v>
                </c:pt>
                <c:pt idx="612">
                  <c:v>42.974231460205601</c:v>
                </c:pt>
                <c:pt idx="613">
                  <c:v>43.086407867178799</c:v>
                </c:pt>
                <c:pt idx="614">
                  <c:v>42.8689861225822</c:v>
                </c:pt>
                <c:pt idx="615">
                  <c:v>42.8810556650946</c:v>
                </c:pt>
                <c:pt idx="616">
                  <c:v>42.810054036941899</c:v>
                </c:pt>
                <c:pt idx="617">
                  <c:v>42.4459393658002</c:v>
                </c:pt>
                <c:pt idx="618">
                  <c:v>42.293189622155801</c:v>
                </c:pt>
                <c:pt idx="619">
                  <c:v>42.070784530793397</c:v>
                </c:pt>
                <c:pt idx="620">
                  <c:v>41.7954164823743</c:v>
                </c:pt>
                <c:pt idx="621">
                  <c:v>41.984985437575503</c:v>
                </c:pt>
                <c:pt idx="622">
                  <c:v>41.843924845629402</c:v>
                </c:pt>
                <c:pt idx="623">
                  <c:v>41.448397102374003</c:v>
                </c:pt>
                <c:pt idx="624">
                  <c:v>41.3104266606789</c:v>
                </c:pt>
                <c:pt idx="625">
                  <c:v>41.373362919441703</c:v>
                </c:pt>
                <c:pt idx="626">
                  <c:v>41.298389724838202</c:v>
                </c:pt>
                <c:pt idx="627">
                  <c:v>41.307445485668303</c:v>
                </c:pt>
                <c:pt idx="628">
                  <c:v>41.267589671618502</c:v>
                </c:pt>
                <c:pt idx="629">
                  <c:v>41.369548156886701</c:v>
                </c:pt>
                <c:pt idx="630">
                  <c:v>41.658245434377001</c:v>
                </c:pt>
                <c:pt idx="631">
                  <c:v>41.783271770444799</c:v>
                </c:pt>
                <c:pt idx="632">
                  <c:v>41.7208287331365</c:v>
                </c:pt>
                <c:pt idx="633">
                  <c:v>41.7514703516688</c:v>
                </c:pt>
                <c:pt idx="634">
                  <c:v>42.011238016974097</c:v>
                </c:pt>
                <c:pt idx="635">
                  <c:v>42.244206050998898</c:v>
                </c:pt>
                <c:pt idx="636">
                  <c:v>42.139562304187002</c:v>
                </c:pt>
                <c:pt idx="637">
                  <c:v>41.866566234254698</c:v>
                </c:pt>
                <c:pt idx="638">
                  <c:v>41.819043388516903</c:v>
                </c:pt>
                <c:pt idx="639">
                  <c:v>41.697429765812402</c:v>
                </c:pt>
                <c:pt idx="640">
                  <c:v>41.533082627447598</c:v>
                </c:pt>
                <c:pt idx="641">
                  <c:v>41.369672468062099</c:v>
                </c:pt>
                <c:pt idx="642">
                  <c:v>41.411884053997198</c:v>
                </c:pt>
                <c:pt idx="643">
                  <c:v>41.5265756701802</c:v>
                </c:pt>
                <c:pt idx="644">
                  <c:v>41.4355899858881</c:v>
                </c:pt>
                <c:pt idx="645">
                  <c:v>41.053270615809403</c:v>
                </c:pt>
                <c:pt idx="646">
                  <c:v>41.0535049133371</c:v>
                </c:pt>
                <c:pt idx="647">
                  <c:v>41.313879693974101</c:v>
                </c:pt>
                <c:pt idx="648">
                  <c:v>41.0910730152466</c:v>
                </c:pt>
                <c:pt idx="649">
                  <c:v>41.004954162246698</c:v>
                </c:pt>
                <c:pt idx="650">
                  <c:v>41.270279005847698</c:v>
                </c:pt>
                <c:pt idx="651">
                  <c:v>41.218610827583497</c:v>
                </c:pt>
                <c:pt idx="652">
                  <c:v>40.948475815366002</c:v>
                </c:pt>
                <c:pt idx="653">
                  <c:v>40.615525211398499</c:v>
                </c:pt>
                <c:pt idx="654">
                  <c:v>40.279287880437003</c:v>
                </c:pt>
                <c:pt idx="655">
                  <c:v>40.529453830689903</c:v>
                </c:pt>
                <c:pt idx="656">
                  <c:v>40.865078037085297</c:v>
                </c:pt>
                <c:pt idx="657">
                  <c:v>40.630741039263597</c:v>
                </c:pt>
                <c:pt idx="658">
                  <c:v>40.403592765427099</c:v>
                </c:pt>
                <c:pt idx="659">
                  <c:v>40.452286395550601</c:v>
                </c:pt>
                <c:pt idx="660">
                  <c:v>40.391749278858299</c:v>
                </c:pt>
                <c:pt idx="661">
                  <c:v>40.124730748060401</c:v>
                </c:pt>
                <c:pt idx="662">
                  <c:v>39.979733605788397</c:v>
                </c:pt>
                <c:pt idx="663">
                  <c:v>39.700615307798202</c:v>
                </c:pt>
                <c:pt idx="664">
                  <c:v>39.670213316198797</c:v>
                </c:pt>
                <c:pt idx="665">
                  <c:v>40.069242933504</c:v>
                </c:pt>
                <c:pt idx="666">
                  <c:v>40.247997307782803</c:v>
                </c:pt>
                <c:pt idx="667">
                  <c:v>40.157074080609497</c:v>
                </c:pt>
                <c:pt idx="668">
                  <c:v>40.332110431182102</c:v>
                </c:pt>
                <c:pt idx="669">
                  <c:v>40.625673002050803</c:v>
                </c:pt>
                <c:pt idx="670">
                  <c:v>40.971531964863601</c:v>
                </c:pt>
                <c:pt idx="671">
                  <c:v>41.155501222409697</c:v>
                </c:pt>
                <c:pt idx="672">
                  <c:v>41.3691180016936</c:v>
                </c:pt>
                <c:pt idx="673">
                  <c:v>41.558400181881098</c:v>
                </c:pt>
                <c:pt idx="674">
                  <c:v>41.669117143812599</c:v>
                </c:pt>
                <c:pt idx="675">
                  <c:v>41.6306656665163</c:v>
                </c:pt>
                <c:pt idx="676">
                  <c:v>41.673523105024699</c:v>
                </c:pt>
                <c:pt idx="677">
                  <c:v>41.717782814701401</c:v>
                </c:pt>
                <c:pt idx="678">
                  <c:v>41.639996060466999</c:v>
                </c:pt>
                <c:pt idx="679">
                  <c:v>41.270520878128799</c:v>
                </c:pt>
                <c:pt idx="680">
                  <c:v>41.275524465162498</c:v>
                </c:pt>
                <c:pt idx="681">
                  <c:v>41.943760384599798</c:v>
                </c:pt>
                <c:pt idx="682">
                  <c:v>42.472308497945001</c:v>
                </c:pt>
                <c:pt idx="683">
                  <c:v>42.421333864952501</c:v>
                </c:pt>
                <c:pt idx="684">
                  <c:v>42.451891136522903</c:v>
                </c:pt>
                <c:pt idx="685">
                  <c:v>42.731012731051202</c:v>
                </c:pt>
                <c:pt idx="686">
                  <c:v>42.808653580588</c:v>
                </c:pt>
                <c:pt idx="687">
                  <c:v>42.702367704226702</c:v>
                </c:pt>
                <c:pt idx="688">
                  <c:v>42.944345400709501</c:v>
                </c:pt>
                <c:pt idx="689">
                  <c:v>43.053611470472397</c:v>
                </c:pt>
                <c:pt idx="690">
                  <c:v>42.772703585702502</c:v>
                </c:pt>
                <c:pt idx="691">
                  <c:v>42.689729186548902</c:v>
                </c:pt>
                <c:pt idx="692">
                  <c:v>43.004286288080898</c:v>
                </c:pt>
                <c:pt idx="693">
                  <c:v>43.496824342578101</c:v>
                </c:pt>
                <c:pt idx="694">
                  <c:v>43.923859512276302</c:v>
                </c:pt>
                <c:pt idx="695">
                  <c:v>44.084506561806499</c:v>
                </c:pt>
                <c:pt idx="696">
                  <c:v>43.884753093751897</c:v>
                </c:pt>
                <c:pt idx="697">
                  <c:v>43.829254352594397</c:v>
                </c:pt>
                <c:pt idx="698">
                  <c:v>43.643572999636902</c:v>
                </c:pt>
                <c:pt idx="699">
                  <c:v>43.518270072301902</c:v>
                </c:pt>
                <c:pt idx="700">
                  <c:v>43.495056714240903</c:v>
                </c:pt>
                <c:pt idx="701">
                  <c:v>43.679771963727902</c:v>
                </c:pt>
                <c:pt idx="702">
                  <c:v>43.925311830997899</c:v>
                </c:pt>
                <c:pt idx="703">
                  <c:v>43.676797012161401</c:v>
                </c:pt>
                <c:pt idx="704">
                  <c:v>43.433449980233398</c:v>
                </c:pt>
                <c:pt idx="705">
                  <c:v>43.448324349893603</c:v>
                </c:pt>
                <c:pt idx="706">
                  <c:v>43.600850382808098</c:v>
                </c:pt>
                <c:pt idx="707">
                  <c:v>43.5274486797083</c:v>
                </c:pt>
                <c:pt idx="708">
                  <c:v>43.264695952727102</c:v>
                </c:pt>
                <c:pt idx="709">
                  <c:v>42.890458229344901</c:v>
                </c:pt>
                <c:pt idx="710">
                  <c:v>42.716109657436299</c:v>
                </c:pt>
                <c:pt idx="711">
                  <c:v>42.699498034292198</c:v>
                </c:pt>
                <c:pt idx="712">
                  <c:v>42.959042334629203</c:v>
                </c:pt>
                <c:pt idx="713">
                  <c:v>43.018752969193898</c:v>
                </c:pt>
                <c:pt idx="714">
                  <c:v>42.529997955666701</c:v>
                </c:pt>
                <c:pt idx="715">
                  <c:v>42.0206374809434</c:v>
                </c:pt>
                <c:pt idx="716">
                  <c:v>42.0697517297275</c:v>
                </c:pt>
                <c:pt idx="717">
                  <c:v>42.345948092590703</c:v>
                </c:pt>
                <c:pt idx="718">
                  <c:v>42.605245883569303</c:v>
                </c:pt>
                <c:pt idx="719">
                  <c:v>42.722762925891601</c:v>
                </c:pt>
                <c:pt idx="720">
                  <c:v>42.647997830987897</c:v>
                </c:pt>
                <c:pt idx="721">
                  <c:v>42.492379616858599</c:v>
                </c:pt>
                <c:pt idx="722">
                  <c:v>42.314614776285197</c:v>
                </c:pt>
                <c:pt idx="723">
                  <c:v>42.4753003065237</c:v>
                </c:pt>
                <c:pt idx="724">
                  <c:v>42.666359257559499</c:v>
                </c:pt>
                <c:pt idx="725">
                  <c:v>42.593780895240897</c:v>
                </c:pt>
                <c:pt idx="726">
                  <c:v>42.444479413112198</c:v>
                </c:pt>
                <c:pt idx="727">
                  <c:v>42.248730966917698</c:v>
                </c:pt>
                <c:pt idx="728">
                  <c:v>41.994503324931799</c:v>
                </c:pt>
                <c:pt idx="729">
                  <c:v>41.779503315309697</c:v>
                </c:pt>
                <c:pt idx="730">
                  <c:v>41.656657202977399</c:v>
                </c:pt>
                <c:pt idx="731">
                  <c:v>41.513634830159297</c:v>
                </c:pt>
                <c:pt idx="732">
                  <c:v>41.371926587289202</c:v>
                </c:pt>
                <c:pt idx="733">
                  <c:v>41.229210237988703</c:v>
                </c:pt>
                <c:pt idx="734">
                  <c:v>41.1471514000186</c:v>
                </c:pt>
                <c:pt idx="735">
                  <c:v>41.188995234501398</c:v>
                </c:pt>
                <c:pt idx="736">
                  <c:v>41.183727977102599</c:v>
                </c:pt>
                <c:pt idx="737">
                  <c:v>41.0969507684025</c:v>
                </c:pt>
                <c:pt idx="738">
                  <c:v>40.964184625727299</c:v>
                </c:pt>
                <c:pt idx="739">
                  <c:v>40.937944810839298</c:v>
                </c:pt>
                <c:pt idx="740">
                  <c:v>40.947677849201298</c:v>
                </c:pt>
                <c:pt idx="741">
                  <c:v>40.945655613938797</c:v>
                </c:pt>
                <c:pt idx="742">
                  <c:v>40.806177061724803</c:v>
                </c:pt>
                <c:pt idx="743">
                  <c:v>40.540372717389801</c:v>
                </c:pt>
                <c:pt idx="744">
                  <c:v>40.437808210370399</c:v>
                </c:pt>
                <c:pt idx="745">
                  <c:v>40.620161817637403</c:v>
                </c:pt>
                <c:pt idx="746">
                  <c:v>41.0027020518502</c:v>
                </c:pt>
                <c:pt idx="747">
                  <c:v>41.653351319224498</c:v>
                </c:pt>
                <c:pt idx="748">
                  <c:v>42.225382960151698</c:v>
                </c:pt>
                <c:pt idx="749">
                  <c:v>42.489028294220802</c:v>
                </c:pt>
                <c:pt idx="750">
                  <c:v>42.441468225926798</c:v>
                </c:pt>
                <c:pt idx="751">
                  <c:v>42.311634382968101</c:v>
                </c:pt>
                <c:pt idx="752">
                  <c:v>42.156393029758398</c:v>
                </c:pt>
                <c:pt idx="753">
                  <c:v>42.055002020941501</c:v>
                </c:pt>
                <c:pt idx="754">
                  <c:v>42.088242067358998</c:v>
                </c:pt>
                <c:pt idx="755">
                  <c:v>42.014951423324497</c:v>
                </c:pt>
                <c:pt idx="756">
                  <c:v>41.565512178881498</c:v>
                </c:pt>
                <c:pt idx="757">
                  <c:v>41.9388512087206</c:v>
                </c:pt>
                <c:pt idx="758">
                  <c:v>42.916976670326697</c:v>
                </c:pt>
                <c:pt idx="759">
                  <c:v>43.726967454130303</c:v>
                </c:pt>
                <c:pt idx="760">
                  <c:v>44.155929610429098</c:v>
                </c:pt>
                <c:pt idx="761">
                  <c:v>44.050281104453198</c:v>
                </c:pt>
                <c:pt idx="762">
                  <c:v>43.847427434125102</c:v>
                </c:pt>
                <c:pt idx="763">
                  <c:v>43.5125963014668</c:v>
                </c:pt>
                <c:pt idx="764">
                  <c:v>42.958123527412802</c:v>
                </c:pt>
                <c:pt idx="765">
                  <c:v>42.3475078905931</c:v>
                </c:pt>
                <c:pt idx="766">
                  <c:v>41.902996204877397</c:v>
                </c:pt>
                <c:pt idx="767">
                  <c:v>41.740726955028499</c:v>
                </c:pt>
                <c:pt idx="768">
                  <c:v>41.655340400070699</c:v>
                </c:pt>
                <c:pt idx="769">
                  <c:v>41.619848914764702</c:v>
                </c:pt>
                <c:pt idx="770">
                  <c:v>41.291400463714098</c:v>
                </c:pt>
                <c:pt idx="771">
                  <c:v>41.309777527645899</c:v>
                </c:pt>
                <c:pt idx="772">
                  <c:v>41.580489166534399</c:v>
                </c:pt>
                <c:pt idx="773">
                  <c:v>41.8486973885461</c:v>
                </c:pt>
                <c:pt idx="774">
                  <c:v>42.091424418926898</c:v>
                </c:pt>
                <c:pt idx="775">
                  <c:v>41.801715166923302</c:v>
                </c:pt>
                <c:pt idx="776">
                  <c:v>41.532412390533203</c:v>
                </c:pt>
                <c:pt idx="777">
                  <c:v>41.578276247696103</c:v>
                </c:pt>
                <c:pt idx="778">
                  <c:v>41.645042081507697</c:v>
                </c:pt>
                <c:pt idx="779">
                  <c:v>41.7932173362383</c:v>
                </c:pt>
                <c:pt idx="780">
                  <c:v>41.468358371449703</c:v>
                </c:pt>
                <c:pt idx="781">
                  <c:v>40.659571558735301</c:v>
                </c:pt>
                <c:pt idx="782">
                  <c:v>40.412559310778903</c:v>
                </c:pt>
                <c:pt idx="783">
                  <c:v>40.849084964390798</c:v>
                </c:pt>
                <c:pt idx="784">
                  <c:v>41.7997394234417</c:v>
                </c:pt>
                <c:pt idx="785">
                  <c:v>42.414886544767697</c:v>
                </c:pt>
                <c:pt idx="786">
                  <c:v>42.074506598635601</c:v>
                </c:pt>
                <c:pt idx="787">
                  <c:v>42.224271640884602</c:v>
                </c:pt>
                <c:pt idx="788">
                  <c:v>42.801042758257701</c:v>
                </c:pt>
                <c:pt idx="789">
                  <c:v>42.931961857763902</c:v>
                </c:pt>
                <c:pt idx="790">
                  <c:v>42.833241714043098</c:v>
                </c:pt>
                <c:pt idx="791">
                  <c:v>42.744592554810801</c:v>
                </c:pt>
                <c:pt idx="792">
                  <c:v>42.748211465261598</c:v>
                </c:pt>
                <c:pt idx="793">
                  <c:v>42.6351357355313</c:v>
                </c:pt>
                <c:pt idx="794">
                  <c:v>42.369730399562201</c:v>
                </c:pt>
                <c:pt idx="795">
                  <c:v>42.488505205877701</c:v>
                </c:pt>
                <c:pt idx="796">
                  <c:v>42.736358625610002</c:v>
                </c:pt>
                <c:pt idx="797">
                  <c:v>42.477258467212003</c:v>
                </c:pt>
                <c:pt idx="798">
                  <c:v>41.858214621146203</c:v>
                </c:pt>
                <c:pt idx="799">
                  <c:v>41.630514869699901</c:v>
                </c:pt>
                <c:pt idx="800">
                  <c:v>41.734243463052401</c:v>
                </c:pt>
                <c:pt idx="801">
                  <c:v>41.770587829833502</c:v>
                </c:pt>
                <c:pt idx="802">
                  <c:v>41.546187454465198</c:v>
                </c:pt>
                <c:pt idx="803">
                  <c:v>41.419340776232801</c:v>
                </c:pt>
                <c:pt idx="804">
                  <c:v>41.4373783001802</c:v>
                </c:pt>
                <c:pt idx="805">
                  <c:v>41.369996497249502</c:v>
                </c:pt>
                <c:pt idx="806">
                  <c:v>41.242736803067999</c:v>
                </c:pt>
                <c:pt idx="807">
                  <c:v>41.253010934473998</c:v>
                </c:pt>
                <c:pt idx="808">
                  <c:v>41.690843140658501</c:v>
                </c:pt>
                <c:pt idx="809">
                  <c:v>42.008107864810199</c:v>
                </c:pt>
                <c:pt idx="810">
                  <c:v>42.2495120454874</c:v>
                </c:pt>
                <c:pt idx="811">
                  <c:v>42.513563665339099</c:v>
                </c:pt>
                <c:pt idx="812">
                  <c:v>42.650344855983903</c:v>
                </c:pt>
                <c:pt idx="813">
                  <c:v>42.627687753658201</c:v>
                </c:pt>
                <c:pt idx="814">
                  <c:v>42.599531062453302</c:v>
                </c:pt>
                <c:pt idx="815">
                  <c:v>42.7439888302398</c:v>
                </c:pt>
                <c:pt idx="816">
                  <c:v>42.9894380016854</c:v>
                </c:pt>
                <c:pt idx="817">
                  <c:v>42.851914138497399</c:v>
                </c:pt>
                <c:pt idx="818">
                  <c:v>42.630929107841403</c:v>
                </c:pt>
                <c:pt idx="819">
                  <c:v>42.936477405806599</c:v>
                </c:pt>
                <c:pt idx="820">
                  <c:v>43.343054459898703</c:v>
                </c:pt>
                <c:pt idx="821">
                  <c:v>43.485177829332997</c:v>
                </c:pt>
                <c:pt idx="822">
                  <c:v>43.353950263950303</c:v>
                </c:pt>
                <c:pt idx="823">
                  <c:v>43.2065948520207</c:v>
                </c:pt>
                <c:pt idx="824">
                  <c:v>43.253998001764998</c:v>
                </c:pt>
                <c:pt idx="825">
                  <c:v>43.274755355731799</c:v>
                </c:pt>
                <c:pt idx="826">
                  <c:v>42.848989196714001</c:v>
                </c:pt>
                <c:pt idx="827">
                  <c:v>42.6005587241619</c:v>
                </c:pt>
                <c:pt idx="828">
                  <c:v>42.996758386684498</c:v>
                </c:pt>
                <c:pt idx="829">
                  <c:v>43.337844676543298</c:v>
                </c:pt>
                <c:pt idx="830">
                  <c:v>43.250796764819398</c:v>
                </c:pt>
                <c:pt idx="831">
                  <c:v>42.948198601768802</c:v>
                </c:pt>
                <c:pt idx="832">
                  <c:v>42.606840187012097</c:v>
                </c:pt>
                <c:pt idx="833">
                  <c:v>42.452447121449502</c:v>
                </c:pt>
                <c:pt idx="834">
                  <c:v>42.597365304937298</c:v>
                </c:pt>
                <c:pt idx="835">
                  <c:v>43.131601553717303</c:v>
                </c:pt>
                <c:pt idx="836">
                  <c:v>43.399903757276199</c:v>
                </c:pt>
                <c:pt idx="837">
                  <c:v>42.929269931226898</c:v>
                </c:pt>
                <c:pt idx="838">
                  <c:v>42.710122891446403</c:v>
                </c:pt>
                <c:pt idx="839">
                  <c:v>42.583849022110101</c:v>
                </c:pt>
                <c:pt idx="840">
                  <c:v>42.9283508056877</c:v>
                </c:pt>
                <c:pt idx="841">
                  <c:v>43.649752353540997</c:v>
                </c:pt>
                <c:pt idx="842">
                  <c:v>43.560115321889803</c:v>
                </c:pt>
                <c:pt idx="843">
                  <c:v>43.171818503971103</c:v>
                </c:pt>
                <c:pt idx="844">
                  <c:v>43.265457276354802</c:v>
                </c:pt>
                <c:pt idx="845">
                  <c:v>43.499455976779203</c:v>
                </c:pt>
                <c:pt idx="846">
                  <c:v>43.617331205439399</c:v>
                </c:pt>
                <c:pt idx="847">
                  <c:v>43.551729297468498</c:v>
                </c:pt>
                <c:pt idx="848">
                  <c:v>43.318967952206798</c:v>
                </c:pt>
                <c:pt idx="849">
                  <c:v>43.331676616283602</c:v>
                </c:pt>
                <c:pt idx="850">
                  <c:v>43.609009421839403</c:v>
                </c:pt>
                <c:pt idx="851">
                  <c:v>43.886407533113299</c:v>
                </c:pt>
                <c:pt idx="852">
                  <c:v>43.945191100817198</c:v>
                </c:pt>
                <c:pt idx="853">
                  <c:v>43.742218656315302</c:v>
                </c:pt>
                <c:pt idx="854">
                  <c:v>43.864721931885001</c:v>
                </c:pt>
                <c:pt idx="855">
                  <c:v>44.040818997971797</c:v>
                </c:pt>
                <c:pt idx="856">
                  <c:v>43.839431444048998</c:v>
                </c:pt>
                <c:pt idx="857">
                  <c:v>43.580571442821501</c:v>
                </c:pt>
                <c:pt idx="858">
                  <c:v>43.681490766355097</c:v>
                </c:pt>
                <c:pt idx="859">
                  <c:v>43.586940160767703</c:v>
                </c:pt>
                <c:pt idx="860">
                  <c:v>43.427556670613299</c:v>
                </c:pt>
                <c:pt idx="861">
                  <c:v>43.658095069946597</c:v>
                </c:pt>
                <c:pt idx="862">
                  <c:v>43.603269529059297</c:v>
                </c:pt>
                <c:pt idx="863">
                  <c:v>43.335466003324498</c:v>
                </c:pt>
                <c:pt idx="864">
                  <c:v>43.068872223466002</c:v>
                </c:pt>
                <c:pt idx="865">
                  <c:v>42.8618125984244</c:v>
                </c:pt>
                <c:pt idx="866">
                  <c:v>42.667368767744797</c:v>
                </c:pt>
                <c:pt idx="867">
                  <c:v>42.431594030487197</c:v>
                </c:pt>
                <c:pt idx="868">
                  <c:v>42.421998451081002</c:v>
                </c:pt>
                <c:pt idx="869">
                  <c:v>42.625003536814198</c:v>
                </c:pt>
                <c:pt idx="870">
                  <c:v>42.221520525462402</c:v>
                </c:pt>
                <c:pt idx="871">
                  <c:v>41.676140262903303</c:v>
                </c:pt>
                <c:pt idx="872">
                  <c:v>41.649525463136598</c:v>
                </c:pt>
                <c:pt idx="873">
                  <c:v>42.058079371545901</c:v>
                </c:pt>
                <c:pt idx="874">
                  <c:v>42.478621062333602</c:v>
                </c:pt>
                <c:pt idx="875">
                  <c:v>42.4427078886769</c:v>
                </c:pt>
                <c:pt idx="876">
                  <c:v>42.254488738290704</c:v>
                </c:pt>
                <c:pt idx="877">
                  <c:v>42.013019460828502</c:v>
                </c:pt>
                <c:pt idx="878">
                  <c:v>42.0329908011445</c:v>
                </c:pt>
                <c:pt idx="879">
                  <c:v>42.428366599594</c:v>
                </c:pt>
                <c:pt idx="880">
                  <c:v>42.732274230606002</c:v>
                </c:pt>
                <c:pt idx="881">
                  <c:v>43.135982328901903</c:v>
                </c:pt>
                <c:pt idx="882">
                  <c:v>43.439982953976298</c:v>
                </c:pt>
                <c:pt idx="883">
                  <c:v>43.519321555486997</c:v>
                </c:pt>
                <c:pt idx="884">
                  <c:v>43.724820950397202</c:v>
                </c:pt>
                <c:pt idx="885">
                  <c:v>43.8147086331075</c:v>
                </c:pt>
                <c:pt idx="886">
                  <c:v>43.676340554906801</c:v>
                </c:pt>
                <c:pt idx="887">
                  <c:v>43.462282971316803</c:v>
                </c:pt>
                <c:pt idx="888">
                  <c:v>43.2231475757875</c:v>
                </c:pt>
                <c:pt idx="889">
                  <c:v>43.114110728806601</c:v>
                </c:pt>
                <c:pt idx="890">
                  <c:v>42.989428681052601</c:v>
                </c:pt>
                <c:pt idx="891">
                  <c:v>42.751539599750501</c:v>
                </c:pt>
                <c:pt idx="892">
                  <c:v>42.457145837773503</c:v>
                </c:pt>
                <c:pt idx="893">
                  <c:v>42.374869326538203</c:v>
                </c:pt>
                <c:pt idx="894">
                  <c:v>42.573495189043697</c:v>
                </c:pt>
                <c:pt idx="895">
                  <c:v>42.661985128909002</c:v>
                </c:pt>
                <c:pt idx="896">
                  <c:v>42.372086964525899</c:v>
                </c:pt>
                <c:pt idx="897">
                  <c:v>41.925212059832901</c:v>
                </c:pt>
                <c:pt idx="898">
                  <c:v>41.772012969946502</c:v>
                </c:pt>
                <c:pt idx="899">
                  <c:v>41.932539009488202</c:v>
                </c:pt>
                <c:pt idx="900">
                  <c:v>42.089004673391599</c:v>
                </c:pt>
                <c:pt idx="901">
                  <c:v>42.270194578653602</c:v>
                </c:pt>
                <c:pt idx="902">
                  <c:v>42.681181133948002</c:v>
                </c:pt>
                <c:pt idx="903">
                  <c:v>43.1791490041172</c:v>
                </c:pt>
                <c:pt idx="904">
                  <c:v>43.629552841379699</c:v>
                </c:pt>
                <c:pt idx="905">
                  <c:v>43.5332567286695</c:v>
                </c:pt>
                <c:pt idx="906">
                  <c:v>43.143722060587699</c:v>
                </c:pt>
                <c:pt idx="907">
                  <c:v>43.169940879553003</c:v>
                </c:pt>
                <c:pt idx="908">
                  <c:v>43.556709325666503</c:v>
                </c:pt>
                <c:pt idx="909">
                  <c:v>43.972939107018398</c:v>
                </c:pt>
                <c:pt idx="910">
                  <c:v>44.267055862744002</c:v>
                </c:pt>
                <c:pt idx="911">
                  <c:v>44.394349908555</c:v>
                </c:pt>
                <c:pt idx="912">
                  <c:v>44.4822622885778</c:v>
                </c:pt>
                <c:pt idx="913">
                  <c:v>44.691174881577901</c:v>
                </c:pt>
                <c:pt idx="914">
                  <c:v>44.841932505371602</c:v>
                </c:pt>
                <c:pt idx="915">
                  <c:v>44.939098045451097</c:v>
                </c:pt>
                <c:pt idx="916">
                  <c:v>45.084217648637399</c:v>
                </c:pt>
                <c:pt idx="917">
                  <c:v>45.116720680503697</c:v>
                </c:pt>
                <c:pt idx="918">
                  <c:v>45.191303897127703</c:v>
                </c:pt>
                <c:pt idx="919">
                  <c:v>45.614824731970401</c:v>
                </c:pt>
                <c:pt idx="920">
                  <c:v>45.9566815228279</c:v>
                </c:pt>
                <c:pt idx="921">
                  <c:v>45.663009639392101</c:v>
                </c:pt>
                <c:pt idx="922">
                  <c:v>45.021664246057298</c:v>
                </c:pt>
                <c:pt idx="923">
                  <c:v>44.776754958341797</c:v>
                </c:pt>
                <c:pt idx="924">
                  <c:v>44.708420775669801</c:v>
                </c:pt>
                <c:pt idx="925">
                  <c:v>44.457210227659999</c:v>
                </c:pt>
                <c:pt idx="926">
                  <c:v>44.103270647687502</c:v>
                </c:pt>
                <c:pt idx="927">
                  <c:v>43.773739954045602</c:v>
                </c:pt>
                <c:pt idx="928">
                  <c:v>43.367910794188802</c:v>
                </c:pt>
                <c:pt idx="929">
                  <c:v>43.058083176077403</c:v>
                </c:pt>
                <c:pt idx="930">
                  <c:v>42.627419226888797</c:v>
                </c:pt>
                <c:pt idx="931">
                  <c:v>42.316809956818901</c:v>
                </c:pt>
                <c:pt idx="932">
                  <c:v>42.2868630806013</c:v>
                </c:pt>
                <c:pt idx="933">
                  <c:v>42.531428326875698</c:v>
                </c:pt>
                <c:pt idx="934">
                  <c:v>42.717059940945397</c:v>
                </c:pt>
                <c:pt idx="935">
                  <c:v>42.766916951306399</c:v>
                </c:pt>
                <c:pt idx="936">
                  <c:v>42.846545583772198</c:v>
                </c:pt>
                <c:pt idx="937">
                  <c:v>42.877974039036701</c:v>
                </c:pt>
                <c:pt idx="938">
                  <c:v>43.043190520415202</c:v>
                </c:pt>
                <c:pt idx="939">
                  <c:v>43.170231072104698</c:v>
                </c:pt>
                <c:pt idx="940">
                  <c:v>42.991126965223103</c:v>
                </c:pt>
                <c:pt idx="941">
                  <c:v>42.370068705144099</c:v>
                </c:pt>
                <c:pt idx="942">
                  <c:v>42.050517077377201</c:v>
                </c:pt>
                <c:pt idx="943">
                  <c:v>42.4557878264865</c:v>
                </c:pt>
                <c:pt idx="944">
                  <c:v>43.159516512759403</c:v>
                </c:pt>
                <c:pt idx="945">
                  <c:v>43.367374229856999</c:v>
                </c:pt>
                <c:pt idx="946">
                  <c:v>43.275312253350002</c:v>
                </c:pt>
                <c:pt idx="947">
                  <c:v>43.161255680577</c:v>
                </c:pt>
                <c:pt idx="948">
                  <c:v>42.976986270188597</c:v>
                </c:pt>
                <c:pt idx="949">
                  <c:v>42.679325368633798</c:v>
                </c:pt>
                <c:pt idx="950">
                  <c:v>42.447510130545801</c:v>
                </c:pt>
                <c:pt idx="951">
                  <c:v>42.486691343233403</c:v>
                </c:pt>
                <c:pt idx="952">
                  <c:v>42.506730077779601</c:v>
                </c:pt>
                <c:pt idx="953">
                  <c:v>42.424191997366798</c:v>
                </c:pt>
                <c:pt idx="954">
                  <c:v>42.751512141289098</c:v>
                </c:pt>
                <c:pt idx="955">
                  <c:v>43.046815897335101</c:v>
                </c:pt>
                <c:pt idx="956">
                  <c:v>43.032129343038797</c:v>
                </c:pt>
                <c:pt idx="957">
                  <c:v>42.874642675277101</c:v>
                </c:pt>
                <c:pt idx="958">
                  <c:v>42.855356872026299</c:v>
                </c:pt>
                <c:pt idx="959">
                  <c:v>42.734810972466498</c:v>
                </c:pt>
                <c:pt idx="960">
                  <c:v>42.6247813804613</c:v>
                </c:pt>
                <c:pt idx="961">
                  <c:v>42.678412119280502</c:v>
                </c:pt>
                <c:pt idx="962">
                  <c:v>42.847487942404001</c:v>
                </c:pt>
                <c:pt idx="963">
                  <c:v>43.0916524588051</c:v>
                </c:pt>
                <c:pt idx="964">
                  <c:v>43.166256632850398</c:v>
                </c:pt>
                <c:pt idx="965">
                  <c:v>43.1832163362036</c:v>
                </c:pt>
                <c:pt idx="966">
                  <c:v>42.936772571901002</c:v>
                </c:pt>
                <c:pt idx="967">
                  <c:v>42.589636162942497</c:v>
                </c:pt>
                <c:pt idx="968">
                  <c:v>42.707069693351301</c:v>
                </c:pt>
                <c:pt idx="969">
                  <c:v>43.599971224993801</c:v>
                </c:pt>
                <c:pt idx="970">
                  <c:v>44.483610612251098</c:v>
                </c:pt>
                <c:pt idx="971">
                  <c:v>44.724260743033902</c:v>
                </c:pt>
                <c:pt idx="972">
                  <c:v>44.078997817741801</c:v>
                </c:pt>
                <c:pt idx="973">
                  <c:v>43.530171658985402</c:v>
                </c:pt>
                <c:pt idx="974">
                  <c:v>43.468304073002599</c:v>
                </c:pt>
                <c:pt idx="975">
                  <c:v>43.6222004854815</c:v>
                </c:pt>
                <c:pt idx="976">
                  <c:v>43.581723663374198</c:v>
                </c:pt>
                <c:pt idx="977">
                  <c:v>43.1819452688542</c:v>
                </c:pt>
                <c:pt idx="978">
                  <c:v>43.201909020887399</c:v>
                </c:pt>
                <c:pt idx="979">
                  <c:v>43.705433889483501</c:v>
                </c:pt>
                <c:pt idx="980">
                  <c:v>44.038635325077102</c:v>
                </c:pt>
                <c:pt idx="981">
                  <c:v>44.152102485794899</c:v>
                </c:pt>
                <c:pt idx="982">
                  <c:v>43.9719292242292</c:v>
                </c:pt>
                <c:pt idx="983">
                  <c:v>43.621318180140797</c:v>
                </c:pt>
                <c:pt idx="984">
                  <c:v>43.207934426709201</c:v>
                </c:pt>
                <c:pt idx="985">
                  <c:v>42.928728563985601</c:v>
                </c:pt>
                <c:pt idx="986">
                  <c:v>42.9583461465281</c:v>
                </c:pt>
                <c:pt idx="987">
                  <c:v>42.948493409975399</c:v>
                </c:pt>
                <c:pt idx="988">
                  <c:v>42.772300543449703</c:v>
                </c:pt>
                <c:pt idx="989">
                  <c:v>42.472662080995697</c:v>
                </c:pt>
                <c:pt idx="990">
                  <c:v>41.952120973622499</c:v>
                </c:pt>
                <c:pt idx="991">
                  <c:v>41.0082273311371</c:v>
                </c:pt>
                <c:pt idx="992">
                  <c:v>40.381316436213297</c:v>
                </c:pt>
                <c:pt idx="993">
                  <c:v>40.415540015933701</c:v>
                </c:pt>
                <c:pt idx="994">
                  <c:v>40.834587515058303</c:v>
                </c:pt>
                <c:pt idx="995">
                  <c:v>41.526847557737497</c:v>
                </c:pt>
                <c:pt idx="996">
                  <c:v>42.254566791149799</c:v>
                </c:pt>
                <c:pt idx="997">
                  <c:v>42.536527898095102</c:v>
                </c:pt>
                <c:pt idx="998">
                  <c:v>42.594009530238303</c:v>
                </c:pt>
                <c:pt idx="999">
                  <c:v>42.573548335659197</c:v>
                </c:pt>
                <c:pt idx="1000">
                  <c:v>42.656024828983398</c:v>
                </c:pt>
                <c:pt idx="1001">
                  <c:v>42.745061304118501</c:v>
                </c:pt>
                <c:pt idx="1002">
                  <c:v>42.6930746732274</c:v>
                </c:pt>
                <c:pt idx="1003">
                  <c:v>42.328188742828303</c:v>
                </c:pt>
                <c:pt idx="1004">
                  <c:v>41.745946004373302</c:v>
                </c:pt>
                <c:pt idx="1005">
                  <c:v>41.403404439215599</c:v>
                </c:pt>
                <c:pt idx="1006">
                  <c:v>41.540530371921498</c:v>
                </c:pt>
                <c:pt idx="1007">
                  <c:v>41.731325002875799</c:v>
                </c:pt>
                <c:pt idx="1008">
                  <c:v>41.9060345739817</c:v>
                </c:pt>
                <c:pt idx="1009">
                  <c:v>42.030154424537898</c:v>
                </c:pt>
                <c:pt idx="1010">
                  <c:v>41.712537516294503</c:v>
                </c:pt>
                <c:pt idx="1011">
                  <c:v>41.231059248087803</c:v>
                </c:pt>
                <c:pt idx="1012">
                  <c:v>40.940485282163799</c:v>
                </c:pt>
                <c:pt idx="1013">
                  <c:v>40.711883903343697</c:v>
                </c:pt>
                <c:pt idx="1014">
                  <c:v>40.140726564743602</c:v>
                </c:pt>
                <c:pt idx="1015">
                  <c:v>39.570468210329999</c:v>
                </c:pt>
                <c:pt idx="1016">
                  <c:v>39.635383500726903</c:v>
                </c:pt>
                <c:pt idx="1017">
                  <c:v>39.863690722114903</c:v>
                </c:pt>
                <c:pt idx="1018">
                  <c:v>39.988494838062302</c:v>
                </c:pt>
                <c:pt idx="1019">
                  <c:v>39.947379245903399</c:v>
                </c:pt>
                <c:pt idx="1020">
                  <c:v>39.813903905245098</c:v>
                </c:pt>
                <c:pt idx="1021">
                  <c:v>40.025127336795201</c:v>
                </c:pt>
                <c:pt idx="1022">
                  <c:v>40.437647238440597</c:v>
                </c:pt>
                <c:pt idx="1023">
                  <c:v>40.738937222037698</c:v>
                </c:pt>
                <c:pt idx="1024">
                  <c:v>40.829087016378899</c:v>
                </c:pt>
                <c:pt idx="1025">
                  <c:v>40.818740732648202</c:v>
                </c:pt>
                <c:pt idx="1026">
                  <c:v>40.546011876580799</c:v>
                </c:pt>
                <c:pt idx="1027">
                  <c:v>40.1598717237245</c:v>
                </c:pt>
                <c:pt idx="1028">
                  <c:v>40.119476754265698</c:v>
                </c:pt>
                <c:pt idx="1029">
                  <c:v>40.419519384028398</c:v>
                </c:pt>
                <c:pt idx="1030">
                  <c:v>40.855779987295499</c:v>
                </c:pt>
                <c:pt idx="1031">
                  <c:v>41.348452904047399</c:v>
                </c:pt>
                <c:pt idx="1032">
                  <c:v>41.932445016761001</c:v>
                </c:pt>
                <c:pt idx="1033">
                  <c:v>42.4358881935038</c:v>
                </c:pt>
                <c:pt idx="1034">
                  <c:v>42.741104053422703</c:v>
                </c:pt>
                <c:pt idx="1035">
                  <c:v>43.087925598802798</c:v>
                </c:pt>
                <c:pt idx="1036">
                  <c:v>42.9745888987756</c:v>
                </c:pt>
                <c:pt idx="1037">
                  <c:v>42.3643687394162</c:v>
                </c:pt>
                <c:pt idx="1038">
                  <c:v>42.0236633611717</c:v>
                </c:pt>
                <c:pt idx="1039">
                  <c:v>42.007922938056304</c:v>
                </c:pt>
                <c:pt idx="1040">
                  <c:v>42.290653585735299</c:v>
                </c:pt>
                <c:pt idx="1041">
                  <c:v>42.732616605864699</c:v>
                </c:pt>
                <c:pt idx="1042">
                  <c:v>43.1761158467542</c:v>
                </c:pt>
                <c:pt idx="1043">
                  <c:v>43.622669908465298</c:v>
                </c:pt>
                <c:pt idx="1044">
                  <c:v>44.107107758652802</c:v>
                </c:pt>
                <c:pt idx="1045">
                  <c:v>44.194100484801098</c:v>
                </c:pt>
                <c:pt idx="1046">
                  <c:v>43.839045695333802</c:v>
                </c:pt>
                <c:pt idx="1047">
                  <c:v>43.441188514488502</c:v>
                </c:pt>
                <c:pt idx="1048">
                  <c:v>43.154987598382803</c:v>
                </c:pt>
                <c:pt idx="1049">
                  <c:v>42.887863505086401</c:v>
                </c:pt>
                <c:pt idx="1050">
                  <c:v>42.800640862534898</c:v>
                </c:pt>
                <c:pt idx="1051">
                  <c:v>43.060111428398997</c:v>
                </c:pt>
                <c:pt idx="1052">
                  <c:v>43.122699066781898</c:v>
                </c:pt>
                <c:pt idx="1053">
                  <c:v>42.508513242258701</c:v>
                </c:pt>
                <c:pt idx="1054">
                  <c:v>41.875797791895899</c:v>
                </c:pt>
                <c:pt idx="1055">
                  <c:v>41.756232480713003</c:v>
                </c:pt>
                <c:pt idx="1056">
                  <c:v>42.314048986202003</c:v>
                </c:pt>
                <c:pt idx="1057">
                  <c:v>42.744651400262597</c:v>
                </c:pt>
                <c:pt idx="1058">
                  <c:v>42.805338784224503</c:v>
                </c:pt>
                <c:pt idx="1059">
                  <c:v>42.757560758257597</c:v>
                </c:pt>
                <c:pt idx="1060">
                  <c:v>42.8022728867072</c:v>
                </c:pt>
                <c:pt idx="1061">
                  <c:v>42.829810422943503</c:v>
                </c:pt>
                <c:pt idx="1062">
                  <c:v>42.616439884764603</c:v>
                </c:pt>
                <c:pt idx="1063">
                  <c:v>42.508233392918001</c:v>
                </c:pt>
                <c:pt idx="1064">
                  <c:v>42.892411711945002</c:v>
                </c:pt>
                <c:pt idx="1065">
                  <c:v>43.094246682460202</c:v>
                </c:pt>
                <c:pt idx="1066">
                  <c:v>42.897727546553902</c:v>
                </c:pt>
                <c:pt idx="1067">
                  <c:v>42.6721922260516</c:v>
                </c:pt>
                <c:pt idx="1068">
                  <c:v>42.7960399390346</c:v>
                </c:pt>
                <c:pt idx="1069">
                  <c:v>43.144686996072203</c:v>
                </c:pt>
                <c:pt idx="1070">
                  <c:v>43.483976591543602</c:v>
                </c:pt>
                <c:pt idx="1071">
                  <c:v>43.483142755846004</c:v>
                </c:pt>
                <c:pt idx="1072">
                  <c:v>43.307020507438203</c:v>
                </c:pt>
                <c:pt idx="1073">
                  <c:v>42.972353288743598</c:v>
                </c:pt>
                <c:pt idx="1074">
                  <c:v>42.6644848375064</c:v>
                </c:pt>
                <c:pt idx="1075">
                  <c:v>42.509241224415398</c:v>
                </c:pt>
                <c:pt idx="1076">
                  <c:v>42.380382063000802</c:v>
                </c:pt>
                <c:pt idx="1077">
                  <c:v>42.473152312340098</c:v>
                </c:pt>
                <c:pt idx="1078">
                  <c:v>42.625469858433902</c:v>
                </c:pt>
                <c:pt idx="1079">
                  <c:v>42.520401431011599</c:v>
                </c:pt>
                <c:pt idx="1080">
                  <c:v>42.199893928303098</c:v>
                </c:pt>
                <c:pt idx="1081">
                  <c:v>42.205084310856599</c:v>
                </c:pt>
                <c:pt idx="1082">
                  <c:v>42.459265688142303</c:v>
                </c:pt>
                <c:pt idx="1083">
                  <c:v>42.635771733363001</c:v>
                </c:pt>
                <c:pt idx="1084">
                  <c:v>42.7022275006412</c:v>
                </c:pt>
                <c:pt idx="1085">
                  <c:v>42.883397944889303</c:v>
                </c:pt>
                <c:pt idx="1086">
                  <c:v>43.2113267919094</c:v>
                </c:pt>
                <c:pt idx="1087">
                  <c:v>43.000853044142403</c:v>
                </c:pt>
                <c:pt idx="1088">
                  <c:v>42.6178135991806</c:v>
                </c:pt>
                <c:pt idx="1089">
                  <c:v>43.521157532473801</c:v>
                </c:pt>
                <c:pt idx="1090">
                  <c:v>44.108912075508101</c:v>
                </c:pt>
                <c:pt idx="1091">
                  <c:v>43.581213390612199</c:v>
                </c:pt>
                <c:pt idx="1092">
                  <c:v>43.176056267803503</c:v>
                </c:pt>
                <c:pt idx="1093">
                  <c:v>43.278626033026498</c:v>
                </c:pt>
                <c:pt idx="1094">
                  <c:v>43.429441740595998</c:v>
                </c:pt>
                <c:pt idx="1095">
                  <c:v>43.401159853373599</c:v>
                </c:pt>
                <c:pt idx="1096">
                  <c:v>43.084886725989399</c:v>
                </c:pt>
                <c:pt idx="1097">
                  <c:v>42.684455704424202</c:v>
                </c:pt>
                <c:pt idx="1098">
                  <c:v>42.545560135132298</c:v>
                </c:pt>
                <c:pt idx="1099">
                  <c:v>42.512231584598403</c:v>
                </c:pt>
                <c:pt idx="1100">
                  <c:v>42.4826531892665</c:v>
                </c:pt>
                <c:pt idx="1101">
                  <c:v>42.302822423865202</c:v>
                </c:pt>
                <c:pt idx="1102">
                  <c:v>42.340067533884699</c:v>
                </c:pt>
                <c:pt idx="1103">
                  <c:v>42.252181187443199</c:v>
                </c:pt>
                <c:pt idx="1104">
                  <c:v>42.091640898925597</c:v>
                </c:pt>
                <c:pt idx="1105">
                  <c:v>42.291006600707398</c:v>
                </c:pt>
                <c:pt idx="1106">
                  <c:v>42.464862058894802</c:v>
                </c:pt>
                <c:pt idx="1107">
                  <c:v>42.472434318030203</c:v>
                </c:pt>
                <c:pt idx="1108">
                  <c:v>42.355790990727797</c:v>
                </c:pt>
                <c:pt idx="1109">
                  <c:v>42.233908739161002</c:v>
                </c:pt>
                <c:pt idx="1110">
                  <c:v>42.449270477547799</c:v>
                </c:pt>
                <c:pt idx="1111">
                  <c:v>42.762380856645301</c:v>
                </c:pt>
                <c:pt idx="1112">
                  <c:v>42.793951324819503</c:v>
                </c:pt>
                <c:pt idx="1113">
                  <c:v>42.638281354977202</c:v>
                </c:pt>
                <c:pt idx="1114">
                  <c:v>42.540125616309702</c:v>
                </c:pt>
                <c:pt idx="1115">
                  <c:v>42.674807789942797</c:v>
                </c:pt>
                <c:pt idx="1116">
                  <c:v>42.852668995642901</c:v>
                </c:pt>
                <c:pt idx="1117">
                  <c:v>42.821899149104397</c:v>
                </c:pt>
                <c:pt idx="1118">
                  <c:v>42.475726591288499</c:v>
                </c:pt>
                <c:pt idx="1119">
                  <c:v>41.950785518116597</c:v>
                </c:pt>
                <c:pt idx="1120">
                  <c:v>41.665795477384499</c:v>
                </c:pt>
                <c:pt idx="1121">
                  <c:v>42.051528729290098</c:v>
                </c:pt>
                <c:pt idx="1122">
                  <c:v>42.333779968571299</c:v>
                </c:pt>
                <c:pt idx="1123">
                  <c:v>42.268141300167798</c:v>
                </c:pt>
                <c:pt idx="1124">
                  <c:v>42.223976399957103</c:v>
                </c:pt>
                <c:pt idx="1125">
                  <c:v>42.2491923763288</c:v>
                </c:pt>
                <c:pt idx="1126">
                  <c:v>42.1650856558188</c:v>
                </c:pt>
                <c:pt idx="1127">
                  <c:v>42.032879839278003</c:v>
                </c:pt>
                <c:pt idx="1128">
                  <c:v>41.852566309006903</c:v>
                </c:pt>
                <c:pt idx="1129">
                  <c:v>41.662223900071602</c:v>
                </c:pt>
                <c:pt idx="1130">
                  <c:v>41.578009830931499</c:v>
                </c:pt>
                <c:pt idx="1131">
                  <c:v>41.530356896472</c:v>
                </c:pt>
                <c:pt idx="1132">
                  <c:v>41.230814001077299</c:v>
                </c:pt>
                <c:pt idx="1133">
                  <c:v>40.963785410148901</c:v>
                </c:pt>
                <c:pt idx="1134">
                  <c:v>41.121110684770699</c:v>
                </c:pt>
                <c:pt idx="1135">
                  <c:v>41.292307181661798</c:v>
                </c:pt>
                <c:pt idx="1136">
                  <c:v>41.269044632369699</c:v>
                </c:pt>
                <c:pt idx="1137">
                  <c:v>41.312265954574301</c:v>
                </c:pt>
                <c:pt idx="1138">
                  <c:v>41.142277321276403</c:v>
                </c:pt>
                <c:pt idx="1139">
                  <c:v>41.017864674618501</c:v>
                </c:pt>
                <c:pt idx="1140">
                  <c:v>40.957882069293703</c:v>
                </c:pt>
                <c:pt idx="1141">
                  <c:v>40.835034292769599</c:v>
                </c:pt>
                <c:pt idx="1142">
                  <c:v>40.800531090158501</c:v>
                </c:pt>
                <c:pt idx="1143">
                  <c:v>40.775729383245</c:v>
                </c:pt>
                <c:pt idx="1144">
                  <c:v>40.456740629146601</c:v>
                </c:pt>
                <c:pt idx="1145">
                  <c:v>40.0295883949927</c:v>
                </c:pt>
                <c:pt idx="1146">
                  <c:v>39.689772074799798</c:v>
                </c:pt>
                <c:pt idx="1147">
                  <c:v>39.710714719040602</c:v>
                </c:pt>
                <c:pt idx="1148">
                  <c:v>40.067264375045902</c:v>
                </c:pt>
                <c:pt idx="1149">
                  <c:v>40.414327782556299</c:v>
                </c:pt>
                <c:pt idx="1150">
                  <c:v>40.536423926396601</c:v>
                </c:pt>
                <c:pt idx="1151">
                  <c:v>40.479273477443698</c:v>
                </c:pt>
                <c:pt idx="1152">
                  <c:v>40.579471627930502</c:v>
                </c:pt>
                <c:pt idx="1153">
                  <c:v>40.747864816473196</c:v>
                </c:pt>
                <c:pt idx="1154">
                  <c:v>40.756954981739597</c:v>
                </c:pt>
                <c:pt idx="1155">
                  <c:v>40.520174616660597</c:v>
                </c:pt>
                <c:pt idx="1156">
                  <c:v>40.119524122397202</c:v>
                </c:pt>
                <c:pt idx="1157">
                  <c:v>39.863264314603299</c:v>
                </c:pt>
                <c:pt idx="1158">
                  <c:v>39.8329037234151</c:v>
                </c:pt>
                <c:pt idx="1159">
                  <c:v>39.748573346915599</c:v>
                </c:pt>
                <c:pt idx="1160">
                  <c:v>39.5270465644507</c:v>
                </c:pt>
                <c:pt idx="1161">
                  <c:v>39.289151252617302</c:v>
                </c:pt>
                <c:pt idx="1162">
                  <c:v>39.322223590331099</c:v>
                </c:pt>
                <c:pt idx="1163">
                  <c:v>39.630712334795703</c:v>
                </c:pt>
                <c:pt idx="1164">
                  <c:v>39.890557486093201</c:v>
                </c:pt>
                <c:pt idx="1165">
                  <c:v>39.992264566890803</c:v>
                </c:pt>
                <c:pt idx="1166">
                  <c:v>39.970725726040101</c:v>
                </c:pt>
                <c:pt idx="1167">
                  <c:v>39.983616228103003</c:v>
                </c:pt>
                <c:pt idx="1168">
                  <c:v>39.8730980007821</c:v>
                </c:pt>
                <c:pt idx="1169">
                  <c:v>39.580047919921398</c:v>
                </c:pt>
                <c:pt idx="1170">
                  <c:v>39.3792098272381</c:v>
                </c:pt>
                <c:pt idx="1171">
                  <c:v>39.381094125515602</c:v>
                </c:pt>
                <c:pt idx="1172">
                  <c:v>39.3785593915497</c:v>
                </c:pt>
                <c:pt idx="1173">
                  <c:v>39.189885914844901</c:v>
                </c:pt>
                <c:pt idx="1174">
                  <c:v>39.010085647098698</c:v>
                </c:pt>
                <c:pt idx="1175">
                  <c:v>39.098890390799397</c:v>
                </c:pt>
                <c:pt idx="1176">
                  <c:v>39.118332925421399</c:v>
                </c:pt>
                <c:pt idx="1177">
                  <c:v>39.131730202341799</c:v>
                </c:pt>
                <c:pt idx="1178">
                  <c:v>39.593111730392501</c:v>
                </c:pt>
                <c:pt idx="1179">
                  <c:v>40.0278644641146</c:v>
                </c:pt>
                <c:pt idx="1180">
                  <c:v>40.095497055450501</c:v>
                </c:pt>
                <c:pt idx="1181">
                  <c:v>39.875016168608497</c:v>
                </c:pt>
                <c:pt idx="1182">
                  <c:v>39.692690482598998</c:v>
                </c:pt>
                <c:pt idx="1183">
                  <c:v>39.792990055604903</c:v>
                </c:pt>
                <c:pt idx="1184">
                  <c:v>40.063358929119801</c:v>
                </c:pt>
                <c:pt idx="1185">
                  <c:v>40.255573131057702</c:v>
                </c:pt>
                <c:pt idx="1186">
                  <c:v>40.339250549425799</c:v>
                </c:pt>
                <c:pt idx="1187">
                  <c:v>40.299440406812799</c:v>
                </c:pt>
                <c:pt idx="1188">
                  <c:v>40.163360581903902</c:v>
                </c:pt>
                <c:pt idx="1189">
                  <c:v>39.998537328924201</c:v>
                </c:pt>
                <c:pt idx="1190">
                  <c:v>40.0483143011813</c:v>
                </c:pt>
                <c:pt idx="1191">
                  <c:v>40.224828778631597</c:v>
                </c:pt>
                <c:pt idx="1192">
                  <c:v>40.230713694861002</c:v>
                </c:pt>
                <c:pt idx="1193">
                  <c:v>39.778366113562399</c:v>
                </c:pt>
                <c:pt idx="1194">
                  <c:v>39.557846657544097</c:v>
                </c:pt>
                <c:pt idx="1195">
                  <c:v>39.827571631972198</c:v>
                </c:pt>
                <c:pt idx="1196">
                  <c:v>40.2238986638637</c:v>
                </c:pt>
                <c:pt idx="1197">
                  <c:v>40.314434500892297</c:v>
                </c:pt>
                <c:pt idx="1198">
                  <c:v>40.108746695399901</c:v>
                </c:pt>
                <c:pt idx="1199">
                  <c:v>40.089717677062502</c:v>
                </c:pt>
                <c:pt idx="1200">
                  <c:v>40.226414253824501</c:v>
                </c:pt>
                <c:pt idx="1201">
                  <c:v>40.245792113816499</c:v>
                </c:pt>
                <c:pt idx="1202">
                  <c:v>40.257751690735603</c:v>
                </c:pt>
                <c:pt idx="1203">
                  <c:v>40.206408975845903</c:v>
                </c:pt>
                <c:pt idx="1204">
                  <c:v>40.022636682629198</c:v>
                </c:pt>
                <c:pt idx="1205">
                  <c:v>39.909855637468503</c:v>
                </c:pt>
                <c:pt idx="1206">
                  <c:v>39.984898588826702</c:v>
                </c:pt>
                <c:pt idx="1207">
                  <c:v>39.811650533395799</c:v>
                </c:pt>
                <c:pt idx="1208">
                  <c:v>39.8320446829376</c:v>
                </c:pt>
                <c:pt idx="1209">
                  <c:v>40.284106618989</c:v>
                </c:pt>
                <c:pt idx="1210">
                  <c:v>40.364038674637001</c:v>
                </c:pt>
                <c:pt idx="1211">
                  <c:v>40.138137835023599</c:v>
                </c:pt>
                <c:pt idx="1212">
                  <c:v>40.144688986969598</c:v>
                </c:pt>
                <c:pt idx="1213">
                  <c:v>40.634163984134297</c:v>
                </c:pt>
                <c:pt idx="1214">
                  <c:v>40.982303590654702</c:v>
                </c:pt>
                <c:pt idx="1215">
                  <c:v>40.987462873962002</c:v>
                </c:pt>
                <c:pt idx="1216">
                  <c:v>40.848068420723102</c:v>
                </c:pt>
                <c:pt idx="1217">
                  <c:v>40.126359890966903</c:v>
                </c:pt>
                <c:pt idx="1218">
                  <c:v>39.606902025137202</c:v>
                </c:pt>
                <c:pt idx="1219">
                  <c:v>39.9986557398801</c:v>
                </c:pt>
                <c:pt idx="1220">
                  <c:v>40.488409800421898</c:v>
                </c:pt>
                <c:pt idx="1221">
                  <c:v>40.9466856158352</c:v>
                </c:pt>
                <c:pt idx="1222">
                  <c:v>40.742415491628897</c:v>
                </c:pt>
                <c:pt idx="1223">
                  <c:v>40.5190054779357</c:v>
                </c:pt>
                <c:pt idx="1224">
                  <c:v>40.9732789616899</c:v>
                </c:pt>
                <c:pt idx="1225">
                  <c:v>42.0473277209015</c:v>
                </c:pt>
                <c:pt idx="1226">
                  <c:v>42.938054981005003</c:v>
                </c:pt>
                <c:pt idx="1227">
                  <c:v>43.298160325857602</c:v>
                </c:pt>
                <c:pt idx="1228">
                  <c:v>43.467930352187402</c:v>
                </c:pt>
                <c:pt idx="1229">
                  <c:v>43.453512585249598</c:v>
                </c:pt>
                <c:pt idx="1230">
                  <c:v>43.333197874161698</c:v>
                </c:pt>
                <c:pt idx="1231">
                  <c:v>43.365081815683602</c:v>
                </c:pt>
                <c:pt idx="1232">
                  <c:v>43.619017750857701</c:v>
                </c:pt>
                <c:pt idx="1233">
                  <c:v>43.801829460390799</c:v>
                </c:pt>
                <c:pt idx="1234">
                  <c:v>43.843571304716797</c:v>
                </c:pt>
                <c:pt idx="1235">
                  <c:v>43.565891700930401</c:v>
                </c:pt>
                <c:pt idx="1236">
                  <c:v>42.934772435093002</c:v>
                </c:pt>
                <c:pt idx="1237">
                  <c:v>42.308398099011498</c:v>
                </c:pt>
                <c:pt idx="1238">
                  <c:v>41.938132912446498</c:v>
                </c:pt>
                <c:pt idx="1239">
                  <c:v>41.5593349230288</c:v>
                </c:pt>
                <c:pt idx="1240">
                  <c:v>40.9937918594647</c:v>
                </c:pt>
                <c:pt idx="1241">
                  <c:v>40.768504165506599</c:v>
                </c:pt>
                <c:pt idx="1242">
                  <c:v>41.1604649542966</c:v>
                </c:pt>
                <c:pt idx="1243">
                  <c:v>41.527389836642399</c:v>
                </c:pt>
                <c:pt idx="1244">
                  <c:v>41.572601416461801</c:v>
                </c:pt>
                <c:pt idx="1245">
                  <c:v>41.492454909373798</c:v>
                </c:pt>
                <c:pt idx="1246">
                  <c:v>41.451176275759799</c:v>
                </c:pt>
                <c:pt idx="1247">
                  <c:v>41.475268804112403</c:v>
                </c:pt>
                <c:pt idx="1248">
                  <c:v>41.430239782292098</c:v>
                </c:pt>
                <c:pt idx="1249">
                  <c:v>41.250542957922903</c:v>
                </c:pt>
                <c:pt idx="1250">
                  <c:v>41.111753865620102</c:v>
                </c:pt>
                <c:pt idx="1251">
                  <c:v>40.891154181912398</c:v>
                </c:pt>
                <c:pt idx="1252">
                  <c:v>40.3441125682332</c:v>
                </c:pt>
                <c:pt idx="1253">
                  <c:v>39.608410758004197</c:v>
                </c:pt>
                <c:pt idx="1254">
                  <c:v>39.3675578313808</c:v>
                </c:pt>
                <c:pt idx="1255">
                  <c:v>39.676730830378197</c:v>
                </c:pt>
                <c:pt idx="1256">
                  <c:v>39.838304048915703</c:v>
                </c:pt>
                <c:pt idx="1257">
                  <c:v>40.025932164867903</c:v>
                </c:pt>
                <c:pt idx="1258">
                  <c:v>40.282426789518802</c:v>
                </c:pt>
                <c:pt idx="1259">
                  <c:v>40.108285816590602</c:v>
                </c:pt>
                <c:pt idx="1260">
                  <c:v>39.647047611166599</c:v>
                </c:pt>
                <c:pt idx="1261">
                  <c:v>39.572704686078701</c:v>
                </c:pt>
                <c:pt idx="1262">
                  <c:v>39.987105979235999</c:v>
                </c:pt>
                <c:pt idx="1263">
                  <c:v>40.435999097922803</c:v>
                </c:pt>
                <c:pt idx="1264">
                  <c:v>40.531426723434798</c:v>
                </c:pt>
                <c:pt idx="1265">
                  <c:v>40.569978973813299</c:v>
                </c:pt>
                <c:pt idx="1266">
                  <c:v>40.519776429755403</c:v>
                </c:pt>
                <c:pt idx="1267">
                  <c:v>40.386619547991998</c:v>
                </c:pt>
                <c:pt idx="1268">
                  <c:v>40.350146961459302</c:v>
                </c:pt>
                <c:pt idx="1269">
                  <c:v>40.322300213192399</c:v>
                </c:pt>
                <c:pt idx="1270">
                  <c:v>40.316960488297397</c:v>
                </c:pt>
                <c:pt idx="1271">
                  <c:v>40.523658728838001</c:v>
                </c:pt>
                <c:pt idx="1272">
                  <c:v>40.746950575230599</c:v>
                </c:pt>
                <c:pt idx="1273">
                  <c:v>40.7404328971189</c:v>
                </c:pt>
                <c:pt idx="1274">
                  <c:v>40.1764942585014</c:v>
                </c:pt>
                <c:pt idx="1275">
                  <c:v>39.294090462423704</c:v>
                </c:pt>
                <c:pt idx="1276">
                  <c:v>38.9320300166872</c:v>
                </c:pt>
                <c:pt idx="1277">
                  <c:v>39.624654962023399</c:v>
                </c:pt>
                <c:pt idx="1278">
                  <c:v>40.581398841591998</c:v>
                </c:pt>
                <c:pt idx="1279">
                  <c:v>41.091353124245302</c:v>
                </c:pt>
                <c:pt idx="1280">
                  <c:v>41.0848653111468</c:v>
                </c:pt>
                <c:pt idx="1281">
                  <c:v>41.027786292157799</c:v>
                </c:pt>
                <c:pt idx="1282">
                  <c:v>40.970095161206402</c:v>
                </c:pt>
                <c:pt idx="1283">
                  <c:v>40.790124556949202</c:v>
                </c:pt>
                <c:pt idx="1284">
                  <c:v>40.682594349581301</c:v>
                </c:pt>
                <c:pt idx="1285">
                  <c:v>40.677731806146703</c:v>
                </c:pt>
                <c:pt idx="1286">
                  <c:v>40.444372070052999</c:v>
                </c:pt>
                <c:pt idx="1287">
                  <c:v>39.982836687930998</c:v>
                </c:pt>
                <c:pt idx="1288">
                  <c:v>39.383528423799703</c:v>
                </c:pt>
                <c:pt idx="1289">
                  <c:v>38.749393168490201</c:v>
                </c:pt>
                <c:pt idx="1290">
                  <c:v>38.314922628207498</c:v>
                </c:pt>
                <c:pt idx="1291">
                  <c:v>38.226283658153299</c:v>
                </c:pt>
                <c:pt idx="1292">
                  <c:v>38.414117091848297</c:v>
                </c:pt>
                <c:pt idx="1293">
                  <c:v>38.326512566245597</c:v>
                </c:pt>
                <c:pt idx="1294">
                  <c:v>37.653860926246701</c:v>
                </c:pt>
                <c:pt idx="1295">
                  <c:v>36.592416153966802</c:v>
                </c:pt>
                <c:pt idx="1296">
                  <c:v>35.714366518442198</c:v>
                </c:pt>
                <c:pt idx="1297">
                  <c:v>35.707075129538801</c:v>
                </c:pt>
                <c:pt idx="1298">
                  <c:v>36.493849210050797</c:v>
                </c:pt>
                <c:pt idx="1299">
                  <c:v>37.377659119998803</c:v>
                </c:pt>
                <c:pt idx="1300">
                  <c:v>37.870845147067598</c:v>
                </c:pt>
                <c:pt idx="1301">
                  <c:v>37.905986381655801</c:v>
                </c:pt>
                <c:pt idx="1302">
                  <c:v>37.604067511002903</c:v>
                </c:pt>
                <c:pt idx="1303">
                  <c:v>37.155648866688601</c:v>
                </c:pt>
                <c:pt idx="1304">
                  <c:v>36.662023103101802</c:v>
                </c:pt>
                <c:pt idx="1305">
                  <c:v>36.177505544185799</c:v>
                </c:pt>
                <c:pt idx="1306">
                  <c:v>35.603354504637203</c:v>
                </c:pt>
                <c:pt idx="1307">
                  <c:v>35.122942401854097</c:v>
                </c:pt>
                <c:pt idx="1308">
                  <c:v>35.561417795972702</c:v>
                </c:pt>
                <c:pt idx="1309">
                  <c:v>36.478905831657997</c:v>
                </c:pt>
                <c:pt idx="1310">
                  <c:v>36.989504058362499</c:v>
                </c:pt>
                <c:pt idx="1311">
                  <c:v>37.047644109477403</c:v>
                </c:pt>
                <c:pt idx="1312">
                  <c:v>37.002365836859497</c:v>
                </c:pt>
                <c:pt idx="1313">
                  <c:v>36.980027681675701</c:v>
                </c:pt>
                <c:pt idx="1314">
                  <c:v>36.929293292809497</c:v>
                </c:pt>
                <c:pt idx="1315">
                  <c:v>36.799329332984897</c:v>
                </c:pt>
                <c:pt idx="1316">
                  <c:v>36.534081991205198</c:v>
                </c:pt>
                <c:pt idx="1317">
                  <c:v>36.203375233770899</c:v>
                </c:pt>
                <c:pt idx="1318">
                  <c:v>36.036223319083497</c:v>
                </c:pt>
                <c:pt idx="1319">
                  <c:v>36.036738239269098</c:v>
                </c:pt>
                <c:pt idx="1320">
                  <c:v>36.082206593858899</c:v>
                </c:pt>
                <c:pt idx="1321">
                  <c:v>36.260749732933199</c:v>
                </c:pt>
                <c:pt idx="1322">
                  <c:v>36.4560772754064</c:v>
                </c:pt>
                <c:pt idx="1323">
                  <c:v>36.466982708306197</c:v>
                </c:pt>
                <c:pt idx="1324">
                  <c:v>36.337038202168003</c:v>
                </c:pt>
                <c:pt idx="1325">
                  <c:v>36.464642565157703</c:v>
                </c:pt>
                <c:pt idx="1326">
                  <c:v>36.672319295665801</c:v>
                </c:pt>
                <c:pt idx="1327">
                  <c:v>36.700358236896598</c:v>
                </c:pt>
                <c:pt idx="1328">
                  <c:v>36.767342160652099</c:v>
                </c:pt>
                <c:pt idx="1329">
                  <c:v>36.647811218949698</c:v>
                </c:pt>
                <c:pt idx="1330">
                  <c:v>36.417385158512403</c:v>
                </c:pt>
                <c:pt idx="1331">
                  <c:v>36.254902861724602</c:v>
                </c:pt>
                <c:pt idx="1332">
                  <c:v>36.259382311504098</c:v>
                </c:pt>
                <c:pt idx="1333">
                  <c:v>36.3621690726156</c:v>
                </c:pt>
                <c:pt idx="1334">
                  <c:v>36.548944369603703</c:v>
                </c:pt>
                <c:pt idx="1335">
                  <c:v>36.734753650403803</c:v>
                </c:pt>
                <c:pt idx="1336">
                  <c:v>36.7672741637952</c:v>
                </c:pt>
                <c:pt idx="1337">
                  <c:v>36.6586816051272</c:v>
                </c:pt>
                <c:pt idx="1338">
                  <c:v>36.634181519666299</c:v>
                </c:pt>
                <c:pt idx="1339">
                  <c:v>36.702333710208698</c:v>
                </c:pt>
                <c:pt idx="1340">
                  <c:v>36.841285272304901</c:v>
                </c:pt>
                <c:pt idx="1341">
                  <c:v>36.961473265691303</c:v>
                </c:pt>
                <c:pt idx="1342">
                  <c:v>36.926853101848103</c:v>
                </c:pt>
                <c:pt idx="1343">
                  <c:v>36.803592043239298</c:v>
                </c:pt>
                <c:pt idx="1344">
                  <c:v>36.626353863035</c:v>
                </c:pt>
                <c:pt idx="1345">
                  <c:v>36.336957317107498</c:v>
                </c:pt>
                <c:pt idx="1346">
                  <c:v>35.810078999444201</c:v>
                </c:pt>
                <c:pt idx="1347">
                  <c:v>35.407439382907</c:v>
                </c:pt>
                <c:pt idx="1348">
                  <c:v>35.215248679740299</c:v>
                </c:pt>
                <c:pt idx="1349">
                  <c:v>35.1440499610069</c:v>
                </c:pt>
                <c:pt idx="1350">
                  <c:v>35.3033660975724</c:v>
                </c:pt>
                <c:pt idx="1351">
                  <c:v>35.521959319279802</c:v>
                </c:pt>
                <c:pt idx="1352">
                  <c:v>35.350522471362602</c:v>
                </c:pt>
                <c:pt idx="1353">
                  <c:v>35.316811351787997</c:v>
                </c:pt>
                <c:pt idx="1354">
                  <c:v>35.453756375180497</c:v>
                </c:pt>
                <c:pt idx="1355">
                  <c:v>35.348037019594699</c:v>
                </c:pt>
                <c:pt idx="1356">
                  <c:v>34.968229248355797</c:v>
                </c:pt>
                <c:pt idx="1357">
                  <c:v>34.558093893393398</c:v>
                </c:pt>
                <c:pt idx="1358">
                  <c:v>34.443748726637601</c:v>
                </c:pt>
                <c:pt idx="1359">
                  <c:v>34.4212400198751</c:v>
                </c:pt>
                <c:pt idx="1360">
                  <c:v>34.343078129392197</c:v>
                </c:pt>
                <c:pt idx="1361">
                  <c:v>34.646013197156002</c:v>
                </c:pt>
                <c:pt idx="1362">
                  <c:v>34.937168546041498</c:v>
                </c:pt>
                <c:pt idx="1363">
                  <c:v>34.725021034861904</c:v>
                </c:pt>
                <c:pt idx="1364">
                  <c:v>34.785326757382897</c:v>
                </c:pt>
                <c:pt idx="1365">
                  <c:v>34.834242830810801</c:v>
                </c:pt>
                <c:pt idx="1366">
                  <c:v>34.732961010140798</c:v>
                </c:pt>
                <c:pt idx="1367">
                  <c:v>34.792145129181598</c:v>
                </c:pt>
                <c:pt idx="1368">
                  <c:v>34.921230023522803</c:v>
                </c:pt>
                <c:pt idx="1369">
                  <c:v>34.730420308953597</c:v>
                </c:pt>
                <c:pt idx="1370">
                  <c:v>34.308276771115302</c:v>
                </c:pt>
                <c:pt idx="1371">
                  <c:v>34.275035965117603</c:v>
                </c:pt>
                <c:pt idx="1372">
                  <c:v>34.2363926169349</c:v>
                </c:pt>
                <c:pt idx="1373">
                  <c:v>34.027401281603503</c:v>
                </c:pt>
                <c:pt idx="1374">
                  <c:v>34.021789978992501</c:v>
                </c:pt>
                <c:pt idx="1375">
                  <c:v>34.240460247695999</c:v>
                </c:pt>
                <c:pt idx="1376">
                  <c:v>34.291834249569497</c:v>
                </c:pt>
                <c:pt idx="1377">
                  <c:v>34.136115545394397</c:v>
                </c:pt>
                <c:pt idx="1378">
                  <c:v>33.8226540177372</c:v>
                </c:pt>
                <c:pt idx="1379">
                  <c:v>33.620823052123001</c:v>
                </c:pt>
                <c:pt idx="1380">
                  <c:v>33.7054018214005</c:v>
                </c:pt>
                <c:pt idx="1381">
                  <c:v>33.805390807980501</c:v>
                </c:pt>
                <c:pt idx="1382">
                  <c:v>33.728225235390802</c:v>
                </c:pt>
                <c:pt idx="1383">
                  <c:v>33.5716431646362</c:v>
                </c:pt>
                <c:pt idx="1384">
                  <c:v>33.473823826470898</c:v>
                </c:pt>
                <c:pt idx="1385">
                  <c:v>33.218166993897697</c:v>
                </c:pt>
                <c:pt idx="1386">
                  <c:v>32.727320701109299</c:v>
                </c:pt>
                <c:pt idx="1387">
                  <c:v>32.196414463275502</c:v>
                </c:pt>
                <c:pt idx="1388">
                  <c:v>43.607717724906898</c:v>
                </c:pt>
                <c:pt idx="1389">
                  <c:v>43.580460239800601</c:v>
                </c:pt>
                <c:pt idx="1390">
                  <c:v>31.749857750635002</c:v>
                </c:pt>
                <c:pt idx="1391">
                  <c:v>31.333095759672702</c:v>
                </c:pt>
                <c:pt idx="1392">
                  <c:v>31.484227040774002</c:v>
                </c:pt>
                <c:pt idx="1393">
                  <c:v>32.129165534855296</c:v>
                </c:pt>
                <c:pt idx="1394">
                  <c:v>32.3016082769931</c:v>
                </c:pt>
                <c:pt idx="1395">
                  <c:v>32.259942420280098</c:v>
                </c:pt>
                <c:pt idx="1396">
                  <c:v>31.9335491063459</c:v>
                </c:pt>
                <c:pt idx="1397">
                  <c:v>31.1105524605378</c:v>
                </c:pt>
                <c:pt idx="1398">
                  <c:v>30.752242414804499</c:v>
                </c:pt>
                <c:pt idx="1399">
                  <c:v>31.2620263843319</c:v>
                </c:pt>
                <c:pt idx="1400">
                  <c:v>32.107130611400699</c:v>
                </c:pt>
                <c:pt idx="1401">
                  <c:v>32.6844999745541</c:v>
                </c:pt>
                <c:pt idx="1402">
                  <c:v>32.846760574552903</c:v>
                </c:pt>
                <c:pt idx="1403">
                  <c:v>32.823054621863903</c:v>
                </c:pt>
                <c:pt idx="1404">
                  <c:v>32.552190958393297</c:v>
                </c:pt>
                <c:pt idx="1405">
                  <c:v>32.134229858821598</c:v>
                </c:pt>
                <c:pt idx="1406">
                  <c:v>31.955342833385401</c:v>
                </c:pt>
                <c:pt idx="1407">
                  <c:v>32.0076469070695</c:v>
                </c:pt>
                <c:pt idx="1408">
                  <c:v>32.121316524973302</c:v>
                </c:pt>
                <c:pt idx="1409">
                  <c:v>32.208432254319803</c:v>
                </c:pt>
                <c:pt idx="1410">
                  <c:v>32.304842770445603</c:v>
                </c:pt>
                <c:pt idx="1411">
                  <c:v>32.3330238543316</c:v>
                </c:pt>
                <c:pt idx="1412">
                  <c:v>32.361194298945797</c:v>
                </c:pt>
                <c:pt idx="1413">
                  <c:v>32.477573889598403</c:v>
                </c:pt>
                <c:pt idx="1414">
                  <c:v>32.5392490905991</c:v>
                </c:pt>
                <c:pt idx="1415">
                  <c:v>32.500638387322397</c:v>
                </c:pt>
                <c:pt idx="1416">
                  <c:v>32.531284455899403</c:v>
                </c:pt>
                <c:pt idx="1417">
                  <c:v>32.340563414197497</c:v>
                </c:pt>
                <c:pt idx="1418">
                  <c:v>31.537025127150201</c:v>
                </c:pt>
                <c:pt idx="1419">
                  <c:v>31.195280776817899</c:v>
                </c:pt>
                <c:pt idx="1420">
                  <c:v>31.515338906096002</c:v>
                </c:pt>
                <c:pt idx="1421">
                  <c:v>31.6548886905803</c:v>
                </c:pt>
                <c:pt idx="1422">
                  <c:v>31.443089810320501</c:v>
                </c:pt>
                <c:pt idx="1423">
                  <c:v>31.315539881870599</c:v>
                </c:pt>
                <c:pt idx="1424">
                  <c:v>31.3946540351075</c:v>
                </c:pt>
                <c:pt idx="1425">
                  <c:v>31.440207596093899</c:v>
                </c:pt>
                <c:pt idx="1426">
                  <c:v>31.387034211882</c:v>
                </c:pt>
                <c:pt idx="1427">
                  <c:v>31.334180041091901</c:v>
                </c:pt>
                <c:pt idx="1428">
                  <c:v>31.077409729937699</c:v>
                </c:pt>
                <c:pt idx="1429">
                  <c:v>30.375573008865501</c:v>
                </c:pt>
                <c:pt idx="1430">
                  <c:v>30.001853073999602</c:v>
                </c:pt>
                <c:pt idx="1431">
                  <c:v>30.081111580674101</c:v>
                </c:pt>
                <c:pt idx="1432">
                  <c:v>30.071374864253698</c:v>
                </c:pt>
                <c:pt idx="1433">
                  <c:v>29.640593865117999</c:v>
                </c:pt>
                <c:pt idx="1434">
                  <c:v>29.211673508277698</c:v>
                </c:pt>
                <c:pt idx="1435">
                  <c:v>29.111345656683302</c:v>
                </c:pt>
                <c:pt idx="1436">
                  <c:v>29.3533599054741</c:v>
                </c:pt>
                <c:pt idx="1437">
                  <c:v>29.421138295754101</c:v>
                </c:pt>
                <c:pt idx="1438">
                  <c:v>29.280631531645</c:v>
                </c:pt>
                <c:pt idx="1439">
                  <c:v>29.184008482353899</c:v>
                </c:pt>
                <c:pt idx="1440">
                  <c:v>29.235823274886901</c:v>
                </c:pt>
                <c:pt idx="1441">
                  <c:v>29.287179305160699</c:v>
                </c:pt>
                <c:pt idx="1442">
                  <c:v>29.326243107155001</c:v>
                </c:pt>
                <c:pt idx="1443">
                  <c:v>29.3622470116945</c:v>
                </c:pt>
                <c:pt idx="1444">
                  <c:v>29.411857666176299</c:v>
                </c:pt>
                <c:pt idx="1445">
                  <c:v>29.469938805851498</c:v>
                </c:pt>
                <c:pt idx="1446">
                  <c:v>29.583000214696</c:v>
                </c:pt>
                <c:pt idx="1447">
                  <c:v>29.699983150995699</c:v>
                </c:pt>
                <c:pt idx="1448">
                  <c:v>29.7277534748984</c:v>
                </c:pt>
                <c:pt idx="1449">
                  <c:v>29.7675068427851</c:v>
                </c:pt>
                <c:pt idx="1450">
                  <c:v>29.807270465488401</c:v>
                </c:pt>
                <c:pt idx="1451">
                  <c:v>29.790795884122101</c:v>
                </c:pt>
                <c:pt idx="1452">
                  <c:v>29.788679618620499</c:v>
                </c:pt>
                <c:pt idx="1453">
                  <c:v>29.7688844169585</c:v>
                </c:pt>
                <c:pt idx="1454">
                  <c:v>29.687605658570099</c:v>
                </c:pt>
                <c:pt idx="1455">
                  <c:v>29.640328071163601</c:v>
                </c:pt>
                <c:pt idx="1456">
                  <c:v>29.755901935031901</c:v>
                </c:pt>
                <c:pt idx="1457">
                  <c:v>29.710052901908401</c:v>
                </c:pt>
                <c:pt idx="1458">
                  <c:v>29.614626110581799</c:v>
                </c:pt>
                <c:pt idx="1459">
                  <c:v>29.612300278359101</c:v>
                </c:pt>
                <c:pt idx="1460">
                  <c:v>29.5982386438587</c:v>
                </c:pt>
                <c:pt idx="1461">
                  <c:v>29.540337647759301</c:v>
                </c:pt>
                <c:pt idx="1462">
                  <c:v>29.516028723298401</c:v>
                </c:pt>
                <c:pt idx="1463">
                  <c:v>29.5615103205206</c:v>
                </c:pt>
                <c:pt idx="1464">
                  <c:v>29.6554607812825</c:v>
                </c:pt>
                <c:pt idx="1465">
                  <c:v>29.7011746571537</c:v>
                </c:pt>
                <c:pt idx="1466">
                  <c:v>29.607670278480299</c:v>
                </c:pt>
                <c:pt idx="1467">
                  <c:v>29.501762145944699</c:v>
                </c:pt>
                <c:pt idx="1468">
                  <c:v>29.4797037835521</c:v>
                </c:pt>
                <c:pt idx="1469">
                  <c:v>29.395491721536899</c:v>
                </c:pt>
                <c:pt idx="1470">
                  <c:v>29.330152688022601</c:v>
                </c:pt>
                <c:pt idx="1471">
                  <c:v>29.240983878184299</c:v>
                </c:pt>
                <c:pt idx="1472">
                  <c:v>29.212213449992198</c:v>
                </c:pt>
                <c:pt idx="1473">
                  <c:v>29.201541851352101</c:v>
                </c:pt>
                <c:pt idx="1474">
                  <c:v>29.121459236467501</c:v>
                </c:pt>
                <c:pt idx="1475">
                  <c:v>29.057360763166201</c:v>
                </c:pt>
                <c:pt idx="1476">
                  <c:v>29.0325895803166</c:v>
                </c:pt>
                <c:pt idx="1477">
                  <c:v>29.064893519197</c:v>
                </c:pt>
                <c:pt idx="1478">
                  <c:v>29.112226017816901</c:v>
                </c:pt>
                <c:pt idx="1479">
                  <c:v>29.211974550598001</c:v>
                </c:pt>
                <c:pt idx="1480">
                  <c:v>29.3304167651645</c:v>
                </c:pt>
                <c:pt idx="1481">
                  <c:v>29.329310995149999</c:v>
                </c:pt>
                <c:pt idx="1482">
                  <c:v>29.219920339107599</c:v>
                </c:pt>
                <c:pt idx="1483">
                  <c:v>29.237394523504399</c:v>
                </c:pt>
                <c:pt idx="1484">
                  <c:v>29.359724319338</c:v>
                </c:pt>
                <c:pt idx="1485">
                  <c:v>29.4990311126538</c:v>
                </c:pt>
                <c:pt idx="1486">
                  <c:v>29.581358437327999</c:v>
                </c:pt>
                <c:pt idx="1487">
                  <c:v>29.699633282713599</c:v>
                </c:pt>
                <c:pt idx="1488">
                  <c:v>29.807478808099098</c:v>
                </c:pt>
                <c:pt idx="1489">
                  <c:v>29.904224162058298</c:v>
                </c:pt>
                <c:pt idx="1490">
                  <c:v>29.906863337575398</c:v>
                </c:pt>
                <c:pt idx="1491">
                  <c:v>29.853071737513599</c:v>
                </c:pt>
                <c:pt idx="1492">
                  <c:v>29.775646345691399</c:v>
                </c:pt>
                <c:pt idx="1493">
                  <c:v>29.717301669147101</c:v>
                </c:pt>
                <c:pt idx="1494">
                  <c:v>29.704132837179699</c:v>
                </c:pt>
                <c:pt idx="1495">
                  <c:v>29.687805314787902</c:v>
                </c:pt>
                <c:pt idx="1496">
                  <c:v>29.720901695086201</c:v>
                </c:pt>
                <c:pt idx="1497">
                  <c:v>29.894896114941702</c:v>
                </c:pt>
                <c:pt idx="1498">
                  <c:v>30.186574042761301</c:v>
                </c:pt>
                <c:pt idx="1499">
                  <c:v>30.350770071087702</c:v>
                </c:pt>
                <c:pt idx="1500">
                  <c:v>30.382322231518</c:v>
                </c:pt>
                <c:pt idx="1501">
                  <c:v>30.343727673615401</c:v>
                </c:pt>
                <c:pt idx="1502">
                  <c:v>30.1745123605054</c:v>
                </c:pt>
                <c:pt idx="1503">
                  <c:v>29.898677483615099</c:v>
                </c:pt>
                <c:pt idx="1504">
                  <c:v>29.587289677826099</c:v>
                </c:pt>
                <c:pt idx="1505">
                  <c:v>29.295837384914801</c:v>
                </c:pt>
                <c:pt idx="1506">
                  <c:v>29.083309696405699</c:v>
                </c:pt>
                <c:pt idx="1507">
                  <c:v>29.023287879544299</c:v>
                </c:pt>
                <c:pt idx="1508">
                  <c:v>29.086354096741001</c:v>
                </c:pt>
                <c:pt idx="1509">
                  <c:v>29.171049190693299</c:v>
                </c:pt>
                <c:pt idx="1510">
                  <c:v>29.1702929115222</c:v>
                </c:pt>
                <c:pt idx="1511">
                  <c:v>29.131392672350898</c:v>
                </c:pt>
                <c:pt idx="1512">
                  <c:v>29.034073723331101</c:v>
                </c:pt>
                <c:pt idx="1513">
                  <c:v>28.923051233177201</c:v>
                </c:pt>
                <c:pt idx="1514">
                  <c:v>28.9779649018596</c:v>
                </c:pt>
                <c:pt idx="1515">
                  <c:v>28.9859063974483</c:v>
                </c:pt>
                <c:pt idx="1516">
                  <c:v>28.728103136059499</c:v>
                </c:pt>
                <c:pt idx="1517">
                  <c:v>28.358004969815902</c:v>
                </c:pt>
                <c:pt idx="1518">
                  <c:v>28.0671613129938</c:v>
                </c:pt>
                <c:pt idx="1519">
                  <c:v>27.881016604195999</c:v>
                </c:pt>
                <c:pt idx="1520">
                  <c:v>27.792854641189901</c:v>
                </c:pt>
                <c:pt idx="1521">
                  <c:v>27.741744182284599</c:v>
                </c:pt>
                <c:pt idx="1522">
                  <c:v>28.001048326002401</c:v>
                </c:pt>
                <c:pt idx="1523">
                  <c:v>28.4337746647956</c:v>
                </c:pt>
                <c:pt idx="1524">
                  <c:v>29.001571776440901</c:v>
                </c:pt>
                <c:pt idx="1525">
                  <c:v>29.502966193328</c:v>
                </c:pt>
                <c:pt idx="1526">
                  <c:v>29.598495130415198</c:v>
                </c:pt>
                <c:pt idx="1527">
                  <c:v>29.391354249972</c:v>
                </c:pt>
                <c:pt idx="1528">
                  <c:v>29.274711070647399</c:v>
                </c:pt>
                <c:pt idx="1529">
                  <c:v>29.347432739292699</c:v>
                </c:pt>
                <c:pt idx="1530">
                  <c:v>29.5722663099491</c:v>
                </c:pt>
                <c:pt idx="1531">
                  <c:v>29.8435142061162</c:v>
                </c:pt>
                <c:pt idx="1532">
                  <c:v>30.112081061037902</c:v>
                </c:pt>
                <c:pt idx="1533">
                  <c:v>30.386563196420401</c:v>
                </c:pt>
                <c:pt idx="1534">
                  <c:v>30.4676499687499</c:v>
                </c:pt>
                <c:pt idx="1535">
                  <c:v>30.373647006140601</c:v>
                </c:pt>
                <c:pt idx="1536">
                  <c:v>30.217392281536299</c:v>
                </c:pt>
                <c:pt idx="1537">
                  <c:v>30.161170415931402</c:v>
                </c:pt>
                <c:pt idx="1538">
                  <c:v>30.171632676883299</c:v>
                </c:pt>
                <c:pt idx="1539">
                  <c:v>30.220455385918701</c:v>
                </c:pt>
                <c:pt idx="1540">
                  <c:v>30.2783790380448</c:v>
                </c:pt>
                <c:pt idx="1541">
                  <c:v>30.437239225732799</c:v>
                </c:pt>
                <c:pt idx="1542">
                  <c:v>30.454370985116999</c:v>
                </c:pt>
                <c:pt idx="1543">
                  <c:v>30.332432803488601</c:v>
                </c:pt>
                <c:pt idx="1544">
                  <c:v>30.103564855078201</c:v>
                </c:pt>
                <c:pt idx="1545">
                  <c:v>29.937909434568599</c:v>
                </c:pt>
                <c:pt idx="1546">
                  <c:v>29.900999562946499</c:v>
                </c:pt>
                <c:pt idx="1547">
                  <c:v>30.034024278369699</c:v>
                </c:pt>
                <c:pt idx="1548">
                  <c:v>30.185356862038901</c:v>
                </c:pt>
                <c:pt idx="1549">
                  <c:v>30.3024507985021</c:v>
                </c:pt>
                <c:pt idx="1550">
                  <c:v>30.371286808937001</c:v>
                </c:pt>
                <c:pt idx="1551">
                  <c:v>30.229565670519701</c:v>
                </c:pt>
                <c:pt idx="1552">
                  <c:v>30.0459380021064</c:v>
                </c:pt>
                <c:pt idx="1553">
                  <c:v>30.005100421307699</c:v>
                </c:pt>
                <c:pt idx="1554">
                  <c:v>29.968624912991199</c:v>
                </c:pt>
                <c:pt idx="1555">
                  <c:v>29.876258930565601</c:v>
                </c:pt>
                <c:pt idx="1556">
                  <c:v>29.843755323288001</c:v>
                </c:pt>
                <c:pt idx="1557">
                  <c:v>29.872568870988701</c:v>
                </c:pt>
                <c:pt idx="1558">
                  <c:v>29.895399773382401</c:v>
                </c:pt>
                <c:pt idx="1559">
                  <c:v>29.927444400470399</c:v>
                </c:pt>
                <c:pt idx="1560">
                  <c:v>29.946135681429102</c:v>
                </c:pt>
                <c:pt idx="1561">
                  <c:v>29.97803638617</c:v>
                </c:pt>
                <c:pt idx="1562">
                  <c:v>30.033676607682299</c:v>
                </c:pt>
                <c:pt idx="1563">
                  <c:v>30.0940013376362</c:v>
                </c:pt>
                <c:pt idx="1564">
                  <c:v>30.189926755642901</c:v>
                </c:pt>
                <c:pt idx="1565">
                  <c:v>30.336847797821299</c:v>
                </c:pt>
                <c:pt idx="1566">
                  <c:v>30.473483703923002</c:v>
                </c:pt>
                <c:pt idx="1567">
                  <c:v>30.5547492981838</c:v>
                </c:pt>
                <c:pt idx="1568">
                  <c:v>30.545328607409601</c:v>
                </c:pt>
                <c:pt idx="1569">
                  <c:v>30.528319419207801</c:v>
                </c:pt>
                <c:pt idx="1570">
                  <c:v>30.5974067069622</c:v>
                </c:pt>
                <c:pt idx="1571">
                  <c:v>30.5660694838433</c:v>
                </c:pt>
                <c:pt idx="1572">
                  <c:v>30.378987827535799</c:v>
                </c:pt>
                <c:pt idx="1573">
                  <c:v>30.251021158016702</c:v>
                </c:pt>
                <c:pt idx="1574">
                  <c:v>30.216586528938599</c:v>
                </c:pt>
                <c:pt idx="1575">
                  <c:v>30.293674530944699</c:v>
                </c:pt>
                <c:pt idx="1576">
                  <c:v>30.367434886743801</c:v>
                </c:pt>
                <c:pt idx="1577">
                  <c:v>30.3742549552525</c:v>
                </c:pt>
                <c:pt idx="1578">
                  <c:v>30.283230984760799</c:v>
                </c:pt>
                <c:pt idx="1579">
                  <c:v>30.2595934705034</c:v>
                </c:pt>
                <c:pt idx="1580">
                  <c:v>30.4427366105168</c:v>
                </c:pt>
                <c:pt idx="1581">
                  <c:v>30.639574688406999</c:v>
                </c:pt>
                <c:pt idx="1582">
                  <c:v>30.623112460745599</c:v>
                </c:pt>
                <c:pt idx="1583">
                  <c:v>30.610533158318201</c:v>
                </c:pt>
                <c:pt idx="1584">
                  <c:v>30.656065102756099</c:v>
                </c:pt>
                <c:pt idx="1585">
                  <c:v>30.7036625137866</c:v>
                </c:pt>
                <c:pt idx="1586">
                  <c:v>30.8334598374088</c:v>
                </c:pt>
                <c:pt idx="1587">
                  <c:v>30.9847625283439</c:v>
                </c:pt>
                <c:pt idx="1588">
                  <c:v>31.044495992134401</c:v>
                </c:pt>
                <c:pt idx="1589">
                  <c:v>31.191570678704</c:v>
                </c:pt>
                <c:pt idx="1590">
                  <c:v>31.343170648263001</c:v>
                </c:pt>
                <c:pt idx="1591">
                  <c:v>31.3499553273133</c:v>
                </c:pt>
                <c:pt idx="1592">
                  <c:v>31.1743671315594</c:v>
                </c:pt>
                <c:pt idx="1593">
                  <c:v>31.076767770119002</c:v>
                </c:pt>
                <c:pt idx="1594">
                  <c:v>31.165009058697699</c:v>
                </c:pt>
                <c:pt idx="1595">
                  <c:v>31.249572435307901</c:v>
                </c:pt>
                <c:pt idx="1596">
                  <c:v>31.140522209603098</c:v>
                </c:pt>
                <c:pt idx="1597">
                  <c:v>30.9263635531786</c:v>
                </c:pt>
                <c:pt idx="1598">
                  <c:v>30.912701074561198</c:v>
                </c:pt>
                <c:pt idx="1599">
                  <c:v>31.111303121105099</c:v>
                </c:pt>
                <c:pt idx="1600">
                  <c:v>31.046818401847499</c:v>
                </c:pt>
                <c:pt idx="1601">
                  <c:v>30.713612813949499</c:v>
                </c:pt>
                <c:pt idx="1602">
                  <c:v>30.553001340911202</c:v>
                </c:pt>
                <c:pt idx="1603">
                  <c:v>30.304761507612699</c:v>
                </c:pt>
                <c:pt idx="1604">
                  <c:v>30.243813007920501</c:v>
                </c:pt>
                <c:pt idx="1605">
                  <c:v>30.070140767098302</c:v>
                </c:pt>
                <c:pt idx="1606">
                  <c:v>30.072754608951598</c:v>
                </c:pt>
                <c:pt idx="1607">
                  <c:v>30.135697252404199</c:v>
                </c:pt>
                <c:pt idx="1608">
                  <c:v>30.276510377929501</c:v>
                </c:pt>
                <c:pt idx="1609">
                  <c:v>30.535845727170699</c:v>
                </c:pt>
                <c:pt idx="1610">
                  <c:v>30.695075453989499</c:v>
                </c:pt>
                <c:pt idx="1611">
                  <c:v>30.730453504319101</c:v>
                </c:pt>
                <c:pt idx="1612">
                  <c:v>30.670967789697499</c:v>
                </c:pt>
                <c:pt idx="1613">
                  <c:v>30.7495773534555</c:v>
                </c:pt>
                <c:pt idx="1614">
                  <c:v>30.895479211131899</c:v>
                </c:pt>
                <c:pt idx="1615">
                  <c:v>30.9928146049721</c:v>
                </c:pt>
                <c:pt idx="1616">
                  <c:v>31.076081349467</c:v>
                </c:pt>
                <c:pt idx="1617">
                  <c:v>31.191617504126899</c:v>
                </c:pt>
                <c:pt idx="1618">
                  <c:v>31.2595199476619</c:v>
                </c:pt>
                <c:pt idx="1619">
                  <c:v>31.398463598886099</c:v>
                </c:pt>
                <c:pt idx="1620">
                  <c:v>31.563830370622899</c:v>
                </c:pt>
                <c:pt idx="1621">
                  <c:v>31.685436172661198</c:v>
                </c:pt>
                <c:pt idx="1622">
                  <c:v>31.828379633813999</c:v>
                </c:pt>
                <c:pt idx="1623">
                  <c:v>32.046162727128397</c:v>
                </c:pt>
                <c:pt idx="1624">
                  <c:v>32.1561884549835</c:v>
                </c:pt>
                <c:pt idx="1625">
                  <c:v>32.195590138506397</c:v>
                </c:pt>
                <c:pt idx="1626">
                  <c:v>32.271867580831199</c:v>
                </c:pt>
                <c:pt idx="1627">
                  <c:v>32.335793585420703</c:v>
                </c:pt>
                <c:pt idx="1628">
                  <c:v>32.300868991532198</c:v>
                </c:pt>
                <c:pt idx="1629">
                  <c:v>32.277821262799797</c:v>
                </c:pt>
                <c:pt idx="1630">
                  <c:v>32.235218370311699</c:v>
                </c:pt>
                <c:pt idx="1631">
                  <c:v>32.049152758521799</c:v>
                </c:pt>
                <c:pt idx="1632">
                  <c:v>31.5469393691973</c:v>
                </c:pt>
                <c:pt idx="1633">
                  <c:v>31.046733623915099</c:v>
                </c:pt>
                <c:pt idx="1634">
                  <c:v>30.765390924816899</c:v>
                </c:pt>
                <c:pt idx="1635">
                  <c:v>30.7326271816478</c:v>
                </c:pt>
                <c:pt idx="1636">
                  <c:v>30.9272763742104</c:v>
                </c:pt>
                <c:pt idx="1637">
                  <c:v>31.308841522226199</c:v>
                </c:pt>
                <c:pt idx="1638">
                  <c:v>31.867132556539701</c:v>
                </c:pt>
                <c:pt idx="1639">
                  <c:v>32.4622641038955</c:v>
                </c:pt>
                <c:pt idx="1640">
                  <c:v>32.683320135938096</c:v>
                </c:pt>
                <c:pt idx="1641">
                  <c:v>32.4258452703613</c:v>
                </c:pt>
                <c:pt idx="1642">
                  <c:v>31.917992742720699</c:v>
                </c:pt>
                <c:pt idx="1643">
                  <c:v>31.5172350702519</c:v>
                </c:pt>
                <c:pt idx="1644">
                  <c:v>31.209997794686601</c:v>
                </c:pt>
                <c:pt idx="1645">
                  <c:v>31.012967927340402</c:v>
                </c:pt>
                <c:pt idx="1646">
                  <c:v>30.9735257967778</c:v>
                </c:pt>
                <c:pt idx="1647">
                  <c:v>31.005913951085201</c:v>
                </c:pt>
                <c:pt idx="1648">
                  <c:v>31.051437520651</c:v>
                </c:pt>
                <c:pt idx="1649">
                  <c:v>31.323327560213801</c:v>
                </c:pt>
                <c:pt idx="1650">
                  <c:v>31.686570319800602</c:v>
                </c:pt>
                <c:pt idx="1651">
                  <c:v>31.823464664197498</c:v>
                </c:pt>
                <c:pt idx="1652">
                  <c:v>31.561936144106902</c:v>
                </c:pt>
                <c:pt idx="1653">
                  <c:v>31.433731056756599</c:v>
                </c:pt>
                <c:pt idx="1654">
                  <c:v>31.992021323759001</c:v>
                </c:pt>
                <c:pt idx="1655">
                  <c:v>32.426853988112697</c:v>
                </c:pt>
                <c:pt idx="1656">
                  <c:v>32.506094431018198</c:v>
                </c:pt>
                <c:pt idx="1657">
                  <c:v>32.534317072862798</c:v>
                </c:pt>
                <c:pt idx="1658">
                  <c:v>32.7237790706914</c:v>
                </c:pt>
                <c:pt idx="1659">
                  <c:v>32.912432475275402</c:v>
                </c:pt>
                <c:pt idx="1660">
                  <c:v>33.065993269687503</c:v>
                </c:pt>
                <c:pt idx="1661">
                  <c:v>33.091739599535899</c:v>
                </c:pt>
                <c:pt idx="1662">
                  <c:v>33.153302728567603</c:v>
                </c:pt>
                <c:pt idx="1663">
                  <c:v>33.261496240136601</c:v>
                </c:pt>
                <c:pt idx="1664">
                  <c:v>33.247424436713999</c:v>
                </c:pt>
                <c:pt idx="1665">
                  <c:v>33.099664539037903</c:v>
                </c:pt>
                <c:pt idx="1666">
                  <c:v>33.018886050999498</c:v>
                </c:pt>
                <c:pt idx="1667">
                  <c:v>32.9822955421308</c:v>
                </c:pt>
                <c:pt idx="1668">
                  <c:v>32.946989137245097</c:v>
                </c:pt>
                <c:pt idx="1669">
                  <c:v>32.921287459155899</c:v>
                </c:pt>
                <c:pt idx="1670">
                  <c:v>32.790488989361599</c:v>
                </c:pt>
                <c:pt idx="1671">
                  <c:v>32.6303939101998</c:v>
                </c:pt>
                <c:pt idx="1672">
                  <c:v>32.775263006233601</c:v>
                </c:pt>
                <c:pt idx="1673">
                  <c:v>32.555534011579297</c:v>
                </c:pt>
                <c:pt idx="1674">
                  <c:v>31.721909113957</c:v>
                </c:pt>
                <c:pt idx="1675">
                  <c:v>31.3791758995892</c:v>
                </c:pt>
                <c:pt idx="1676">
                  <c:v>31.541852289137701</c:v>
                </c:pt>
                <c:pt idx="1677">
                  <c:v>31.341144537303499</c:v>
                </c:pt>
                <c:pt idx="1678">
                  <c:v>31.093488756833501</c:v>
                </c:pt>
                <c:pt idx="1679">
                  <c:v>31.0091962922696</c:v>
                </c:pt>
                <c:pt idx="1680">
                  <c:v>30.995552331467302</c:v>
                </c:pt>
                <c:pt idx="1681">
                  <c:v>30.9648665446915</c:v>
                </c:pt>
                <c:pt idx="1682">
                  <c:v>30.847527589314101</c:v>
                </c:pt>
                <c:pt idx="1683">
                  <c:v>30.823042333881801</c:v>
                </c:pt>
                <c:pt idx="1684">
                  <c:v>30.915280129958798</c:v>
                </c:pt>
                <c:pt idx="1685">
                  <c:v>31.099421436653198</c:v>
                </c:pt>
                <c:pt idx="1686">
                  <c:v>31.197470755099701</c:v>
                </c:pt>
                <c:pt idx="1687">
                  <c:v>31.258797141696402</c:v>
                </c:pt>
                <c:pt idx="1688">
                  <c:v>31.309746164283698</c:v>
                </c:pt>
                <c:pt idx="1689">
                  <c:v>31.447560712348299</c:v>
                </c:pt>
                <c:pt idx="1690">
                  <c:v>31.605296612260599</c:v>
                </c:pt>
                <c:pt idx="1691">
                  <c:v>31.593727759036899</c:v>
                </c:pt>
                <c:pt idx="1692">
                  <c:v>31.455539770104998</c:v>
                </c:pt>
                <c:pt idx="1693">
                  <c:v>31.485824081651302</c:v>
                </c:pt>
                <c:pt idx="1694">
                  <c:v>31.593612301859199</c:v>
                </c:pt>
                <c:pt idx="1695">
                  <c:v>31.347021929674</c:v>
                </c:pt>
                <c:pt idx="1696">
                  <c:v>30.734443033289701</c:v>
                </c:pt>
                <c:pt idx="1697">
                  <c:v>30.170009395250901</c:v>
                </c:pt>
                <c:pt idx="1698">
                  <c:v>30.0375349380868</c:v>
                </c:pt>
                <c:pt idx="1699">
                  <c:v>30.251092653561599</c:v>
                </c:pt>
                <c:pt idx="1700">
                  <c:v>30.980786231062702</c:v>
                </c:pt>
                <c:pt idx="1701">
                  <c:v>31.627901560602002</c:v>
                </c:pt>
                <c:pt idx="1702">
                  <c:v>31.672257862357799</c:v>
                </c:pt>
                <c:pt idx="1703">
                  <c:v>31.182499476674099</c:v>
                </c:pt>
                <c:pt idx="1704">
                  <c:v>30.6092211296085</c:v>
                </c:pt>
                <c:pt idx="1705">
                  <c:v>30.572213920657401</c:v>
                </c:pt>
                <c:pt idx="1706">
                  <c:v>30.661496477680501</c:v>
                </c:pt>
                <c:pt idx="1707">
                  <c:v>30.536621096556001</c:v>
                </c:pt>
                <c:pt idx="1708">
                  <c:v>30.258382850611401</c:v>
                </c:pt>
                <c:pt idx="1709">
                  <c:v>30.205003042872001</c:v>
                </c:pt>
                <c:pt idx="1710">
                  <c:v>30.389467692841698</c:v>
                </c:pt>
                <c:pt idx="1711">
                  <c:v>30.856544973952701</c:v>
                </c:pt>
                <c:pt idx="1712">
                  <c:v>31.006349207268499</c:v>
                </c:pt>
                <c:pt idx="1713">
                  <c:v>31.056247562022701</c:v>
                </c:pt>
                <c:pt idx="1714">
                  <c:v>31.145951768317801</c:v>
                </c:pt>
                <c:pt idx="1715">
                  <c:v>31.246375755944399</c:v>
                </c:pt>
                <c:pt idx="1716">
                  <c:v>31.282158604649801</c:v>
                </c:pt>
                <c:pt idx="1717">
                  <c:v>31.534694528079999</c:v>
                </c:pt>
                <c:pt idx="1718">
                  <c:v>31.720128170092199</c:v>
                </c:pt>
                <c:pt idx="1719">
                  <c:v>31.7971058502769</c:v>
                </c:pt>
                <c:pt idx="1720">
                  <c:v>31.701190868336099</c:v>
                </c:pt>
                <c:pt idx="1721">
                  <c:v>31.9514617350885</c:v>
                </c:pt>
                <c:pt idx="1722">
                  <c:v>32.064252898383003</c:v>
                </c:pt>
                <c:pt idx="1723">
                  <c:v>32.2187633894521</c:v>
                </c:pt>
                <c:pt idx="1724">
                  <c:v>32.361797526643997</c:v>
                </c:pt>
                <c:pt idx="1725">
                  <c:v>32.271571827258903</c:v>
                </c:pt>
                <c:pt idx="1726">
                  <c:v>32.594420368536902</c:v>
                </c:pt>
                <c:pt idx="1727">
                  <c:v>32.809988555789303</c:v>
                </c:pt>
                <c:pt idx="1728">
                  <c:v>33.048685121460601</c:v>
                </c:pt>
                <c:pt idx="1729">
                  <c:v>32.9704207391446</c:v>
                </c:pt>
                <c:pt idx="1730">
                  <c:v>32.771984430452598</c:v>
                </c:pt>
                <c:pt idx="1731">
                  <c:v>32.703144226182502</c:v>
                </c:pt>
                <c:pt idx="1732">
                  <c:v>32.558243941806097</c:v>
                </c:pt>
                <c:pt idx="1733">
                  <c:v>32.212555869618299</c:v>
                </c:pt>
                <c:pt idx="1734">
                  <c:v>32.302239829348103</c:v>
                </c:pt>
                <c:pt idx="1735">
                  <c:v>32.944990687812201</c:v>
                </c:pt>
                <c:pt idx="1736">
                  <c:v>33.204223920710199</c:v>
                </c:pt>
                <c:pt idx="1737">
                  <c:v>33.182752037669999</c:v>
                </c:pt>
                <c:pt idx="1738">
                  <c:v>32.599437604790602</c:v>
                </c:pt>
                <c:pt idx="1739">
                  <c:v>32.179149901723498</c:v>
                </c:pt>
                <c:pt idx="1740">
                  <c:v>32.210294056401104</c:v>
                </c:pt>
                <c:pt idx="1741">
                  <c:v>32.247691830409202</c:v>
                </c:pt>
                <c:pt idx="1742">
                  <c:v>32.456074070748699</c:v>
                </c:pt>
                <c:pt idx="1743">
                  <c:v>32.667729256210301</c:v>
                </c:pt>
                <c:pt idx="1744">
                  <c:v>32.573728416264501</c:v>
                </c:pt>
                <c:pt idx="1745">
                  <c:v>32.447066847983301</c:v>
                </c:pt>
                <c:pt idx="1746">
                  <c:v>32.384558045782299</c:v>
                </c:pt>
                <c:pt idx="1747">
                  <c:v>32.400617852671601</c:v>
                </c:pt>
                <c:pt idx="1748">
                  <c:v>32.4190927103989</c:v>
                </c:pt>
                <c:pt idx="1749">
                  <c:v>32.405039130911703</c:v>
                </c:pt>
                <c:pt idx="1750">
                  <c:v>32.0426889973157</c:v>
                </c:pt>
                <c:pt idx="1751">
                  <c:v>31.862829328026098</c:v>
                </c:pt>
                <c:pt idx="1752">
                  <c:v>31.720593703549302</c:v>
                </c:pt>
                <c:pt idx="1753">
                  <c:v>31.505152573769401</c:v>
                </c:pt>
                <c:pt idx="1754">
                  <c:v>31.823223096231601</c:v>
                </c:pt>
                <c:pt idx="1755">
                  <c:v>32.043137306499503</c:v>
                </c:pt>
                <c:pt idx="1756">
                  <c:v>32.391150906107001</c:v>
                </c:pt>
                <c:pt idx="1757">
                  <c:v>32.612816259006898</c:v>
                </c:pt>
                <c:pt idx="1758">
                  <c:v>32.767478761901302</c:v>
                </c:pt>
                <c:pt idx="1759">
                  <c:v>32.862580893350199</c:v>
                </c:pt>
                <c:pt idx="1760">
                  <c:v>32.557311588920903</c:v>
                </c:pt>
                <c:pt idx="1761">
                  <c:v>32.370944155534403</c:v>
                </c:pt>
                <c:pt idx="1762">
                  <c:v>32.6351262140412</c:v>
                </c:pt>
                <c:pt idx="1763">
                  <c:v>32.980673081806799</c:v>
                </c:pt>
                <c:pt idx="1764">
                  <c:v>33.027761207296898</c:v>
                </c:pt>
                <c:pt idx="1765">
                  <c:v>32.963917132325101</c:v>
                </c:pt>
                <c:pt idx="1766">
                  <c:v>32.883398073614302</c:v>
                </c:pt>
                <c:pt idx="1767">
                  <c:v>32.888339996801697</c:v>
                </c:pt>
                <c:pt idx="1768">
                  <c:v>32.781313846582201</c:v>
                </c:pt>
                <c:pt idx="1769">
                  <c:v>32.762362228126499</c:v>
                </c:pt>
                <c:pt idx="1770">
                  <c:v>32.906373753464202</c:v>
                </c:pt>
                <c:pt idx="1771">
                  <c:v>33.064684972837</c:v>
                </c:pt>
                <c:pt idx="1772">
                  <c:v>32.8844765613037</c:v>
                </c:pt>
                <c:pt idx="1773">
                  <c:v>32.498430497157898</c:v>
                </c:pt>
                <c:pt idx="1774">
                  <c:v>32.524150286232398</c:v>
                </c:pt>
                <c:pt idx="1775">
                  <c:v>32.728286585946201</c:v>
                </c:pt>
                <c:pt idx="1776">
                  <c:v>33.038557859394601</c:v>
                </c:pt>
                <c:pt idx="1777">
                  <c:v>32.936664959557298</c:v>
                </c:pt>
                <c:pt idx="1778">
                  <c:v>32.739449964097801</c:v>
                </c:pt>
                <c:pt idx="1779">
                  <c:v>32.578945653247303</c:v>
                </c:pt>
                <c:pt idx="1780">
                  <c:v>32.492403531729202</c:v>
                </c:pt>
                <c:pt idx="1781">
                  <c:v>32.458457184121798</c:v>
                </c:pt>
                <c:pt idx="1782">
                  <c:v>32.327959750797199</c:v>
                </c:pt>
                <c:pt idx="1783">
                  <c:v>32.1404393378564</c:v>
                </c:pt>
                <c:pt idx="1784">
                  <c:v>31.855218247895799</c:v>
                </c:pt>
                <c:pt idx="1785">
                  <c:v>31.5527294784434</c:v>
                </c:pt>
                <c:pt idx="1786">
                  <c:v>31.441160852045599</c:v>
                </c:pt>
                <c:pt idx="1787">
                  <c:v>31.337186384086799</c:v>
                </c:pt>
                <c:pt idx="1788">
                  <c:v>31.039690409251499</c:v>
                </c:pt>
                <c:pt idx="1789">
                  <c:v>30.925377343898401</c:v>
                </c:pt>
                <c:pt idx="1790">
                  <c:v>30.665525232581398</c:v>
                </c:pt>
                <c:pt idx="1791">
                  <c:v>30.322341804411799</c:v>
                </c:pt>
                <c:pt idx="1792">
                  <c:v>30.2233375374994</c:v>
                </c:pt>
                <c:pt idx="1793">
                  <c:v>30.198071800472199</c:v>
                </c:pt>
                <c:pt idx="1794">
                  <c:v>29.8145818364282</c:v>
                </c:pt>
                <c:pt idx="1795">
                  <c:v>29.4754950023456</c:v>
                </c:pt>
                <c:pt idx="1796">
                  <c:v>29.983106961851401</c:v>
                </c:pt>
                <c:pt idx="1797">
                  <c:v>30.715377041765802</c:v>
                </c:pt>
                <c:pt idx="1798">
                  <c:v>30.755244247788401</c:v>
                </c:pt>
                <c:pt idx="1799">
                  <c:v>30.628876109008601</c:v>
                </c:pt>
                <c:pt idx="1800">
                  <c:v>30.688198032015599</c:v>
                </c:pt>
                <c:pt idx="1801">
                  <c:v>30.747797884779501</c:v>
                </c:pt>
                <c:pt idx="1802">
                  <c:v>30.6491613515716</c:v>
                </c:pt>
                <c:pt idx="1803">
                  <c:v>30.56202309152</c:v>
                </c:pt>
                <c:pt idx="1804">
                  <c:v>30.564132614034399</c:v>
                </c:pt>
                <c:pt idx="1805">
                  <c:v>30.412120524652401</c:v>
                </c:pt>
                <c:pt idx="1806">
                  <c:v>29.6870534310846</c:v>
                </c:pt>
                <c:pt idx="1807">
                  <c:v>28.925681052464999</c:v>
                </c:pt>
                <c:pt idx="1808">
                  <c:v>28.909393238270301</c:v>
                </c:pt>
                <c:pt idx="1809">
                  <c:v>29.228398464422</c:v>
                </c:pt>
                <c:pt idx="1810">
                  <c:v>29.982657853281701</c:v>
                </c:pt>
                <c:pt idx="1811">
                  <c:v>30.735634358393501</c:v>
                </c:pt>
                <c:pt idx="1812">
                  <c:v>31.014540904870099</c:v>
                </c:pt>
                <c:pt idx="1813">
                  <c:v>31.045307867703102</c:v>
                </c:pt>
                <c:pt idx="1814">
                  <c:v>30.988201463826901</c:v>
                </c:pt>
                <c:pt idx="1815">
                  <c:v>30.962756683243299</c:v>
                </c:pt>
                <c:pt idx="1816">
                  <c:v>30.919620803749499</c:v>
                </c:pt>
                <c:pt idx="1817">
                  <c:v>30.811515286721701</c:v>
                </c:pt>
                <c:pt idx="1818">
                  <c:v>30.7522413895726</c:v>
                </c:pt>
                <c:pt idx="1819">
                  <c:v>30.776915105724601</c:v>
                </c:pt>
                <c:pt idx="1820">
                  <c:v>30.6322004166467</c:v>
                </c:pt>
                <c:pt idx="1821">
                  <c:v>30.124405232135999</c:v>
                </c:pt>
                <c:pt idx="1822">
                  <c:v>30.0066014608927</c:v>
                </c:pt>
                <c:pt idx="1823">
                  <c:v>30.085760618799501</c:v>
                </c:pt>
                <c:pt idx="1824">
                  <c:v>29.773823187034498</c:v>
                </c:pt>
                <c:pt idx="1825">
                  <c:v>29.821614843251101</c:v>
                </c:pt>
                <c:pt idx="1826">
                  <c:v>30.378797311986901</c:v>
                </c:pt>
                <c:pt idx="1827">
                  <c:v>30.638672351623502</c:v>
                </c:pt>
                <c:pt idx="1828">
                  <c:v>30.7066617546153</c:v>
                </c:pt>
                <c:pt idx="1829">
                  <c:v>30.926818571410902</c:v>
                </c:pt>
                <c:pt idx="1830">
                  <c:v>31.038623513215999</c:v>
                </c:pt>
                <c:pt idx="1831">
                  <c:v>30.504662826553101</c:v>
                </c:pt>
                <c:pt idx="1832">
                  <c:v>29.893315406157399</c:v>
                </c:pt>
                <c:pt idx="1833">
                  <c:v>29.7854187548235</c:v>
                </c:pt>
                <c:pt idx="1834">
                  <c:v>29.9382286879863</c:v>
                </c:pt>
                <c:pt idx="1835">
                  <c:v>30.137516150699099</c:v>
                </c:pt>
                <c:pt idx="1836">
                  <c:v>30.315976935933399</c:v>
                </c:pt>
                <c:pt idx="1837">
                  <c:v>30.737810193604702</c:v>
                </c:pt>
                <c:pt idx="1838">
                  <c:v>31.347673110057698</c:v>
                </c:pt>
                <c:pt idx="1839">
                  <c:v>31.526719549757502</c:v>
                </c:pt>
                <c:pt idx="1840">
                  <c:v>31.649527842332901</c:v>
                </c:pt>
                <c:pt idx="1841">
                  <c:v>31.816756041180501</c:v>
                </c:pt>
                <c:pt idx="1842">
                  <c:v>31.950455236277602</c:v>
                </c:pt>
                <c:pt idx="1843">
                  <c:v>32.026947749569203</c:v>
                </c:pt>
                <c:pt idx="1844">
                  <c:v>32.221534242827403</c:v>
                </c:pt>
                <c:pt idx="1845">
                  <c:v>32.418989308503598</c:v>
                </c:pt>
                <c:pt idx="1846">
                  <c:v>32.156877653255101</c:v>
                </c:pt>
                <c:pt idx="1847">
                  <c:v>32.050530920236604</c:v>
                </c:pt>
                <c:pt idx="1848">
                  <c:v>32.461680867195597</c:v>
                </c:pt>
                <c:pt idx="1849">
                  <c:v>32.685226440839202</c:v>
                </c:pt>
                <c:pt idx="1850">
                  <c:v>32.612094099952301</c:v>
                </c:pt>
                <c:pt idx="1851">
                  <c:v>32.631395240976701</c:v>
                </c:pt>
                <c:pt idx="1852">
                  <c:v>32.810926377754498</c:v>
                </c:pt>
                <c:pt idx="1853">
                  <c:v>32.819692991869097</c:v>
                </c:pt>
                <c:pt idx="1854">
                  <c:v>32.718797405500297</c:v>
                </c:pt>
                <c:pt idx="1855">
                  <c:v>32.784622471266999</c:v>
                </c:pt>
                <c:pt idx="1856">
                  <c:v>32.790507953387603</c:v>
                </c:pt>
                <c:pt idx="1857">
                  <c:v>32.5478351131203</c:v>
                </c:pt>
                <c:pt idx="1858">
                  <c:v>32.187327788917997</c:v>
                </c:pt>
                <c:pt idx="1859">
                  <c:v>32.2077657139113</c:v>
                </c:pt>
                <c:pt idx="1860">
                  <c:v>32.339931390010101</c:v>
                </c:pt>
                <c:pt idx="1861">
                  <c:v>32.465565480950197</c:v>
                </c:pt>
                <c:pt idx="1862">
                  <c:v>32.600404611603899</c:v>
                </c:pt>
                <c:pt idx="1863">
                  <c:v>32.747987154023498</c:v>
                </c:pt>
                <c:pt idx="1864">
                  <c:v>32.899834619647997</c:v>
                </c:pt>
                <c:pt idx="1865">
                  <c:v>32.923102804850203</c:v>
                </c:pt>
                <c:pt idx="1866">
                  <c:v>33.1520691462527</c:v>
                </c:pt>
                <c:pt idx="1867">
                  <c:v>33.225228368758899</c:v>
                </c:pt>
                <c:pt idx="1868">
                  <c:v>32.945198856552601</c:v>
                </c:pt>
                <c:pt idx="1869">
                  <c:v>32.867719803536403</c:v>
                </c:pt>
                <c:pt idx="1870">
                  <c:v>32.7499475555164</c:v>
                </c:pt>
                <c:pt idx="1871">
                  <c:v>32.648743069968901</c:v>
                </c:pt>
                <c:pt idx="1872">
                  <c:v>32.8086957541624</c:v>
                </c:pt>
                <c:pt idx="1873">
                  <c:v>32.888467176787699</c:v>
                </c:pt>
                <c:pt idx="1874">
                  <c:v>32.948793475987998</c:v>
                </c:pt>
                <c:pt idx="1875">
                  <c:v>33.115240956686499</c:v>
                </c:pt>
                <c:pt idx="1876">
                  <c:v>33.0018667221361</c:v>
                </c:pt>
                <c:pt idx="1877">
                  <c:v>32.298259911222999</c:v>
                </c:pt>
                <c:pt idx="1878">
                  <c:v>31.847585508365</c:v>
                </c:pt>
                <c:pt idx="1879">
                  <c:v>32.1683520314905</c:v>
                </c:pt>
                <c:pt idx="1880">
                  <c:v>32.554467533388802</c:v>
                </c:pt>
                <c:pt idx="1881">
                  <c:v>32.697288799108698</c:v>
                </c:pt>
                <c:pt idx="1882">
                  <c:v>32.568200586748397</c:v>
                </c:pt>
                <c:pt idx="1883">
                  <c:v>32.167902787049002</c:v>
                </c:pt>
                <c:pt idx="1884">
                  <c:v>31.994302038796</c:v>
                </c:pt>
                <c:pt idx="1885">
                  <c:v>32.198960794363202</c:v>
                </c:pt>
                <c:pt idx="1886">
                  <c:v>32.468819314551503</c:v>
                </c:pt>
                <c:pt idx="1887">
                  <c:v>32.462675531638403</c:v>
                </c:pt>
                <c:pt idx="1888">
                  <c:v>32.799635924280103</c:v>
                </c:pt>
                <c:pt idx="1889">
                  <c:v>33.270608684763801</c:v>
                </c:pt>
                <c:pt idx="1890">
                  <c:v>33.211475551945902</c:v>
                </c:pt>
                <c:pt idx="1891">
                  <c:v>32.849446338046</c:v>
                </c:pt>
                <c:pt idx="1892">
                  <c:v>32.789401586920299</c:v>
                </c:pt>
                <c:pt idx="1893">
                  <c:v>32.8634145917528</c:v>
                </c:pt>
                <c:pt idx="1894">
                  <c:v>32.858238061908402</c:v>
                </c:pt>
                <c:pt idx="1895">
                  <c:v>32.746536277226802</c:v>
                </c:pt>
                <c:pt idx="1896">
                  <c:v>32.494662427668402</c:v>
                </c:pt>
                <c:pt idx="1897">
                  <c:v>32.121052275483002</c:v>
                </c:pt>
                <c:pt idx="1898">
                  <c:v>31.765535865270401</c:v>
                </c:pt>
                <c:pt idx="1899">
                  <c:v>31.875389510702099</c:v>
                </c:pt>
                <c:pt idx="1900">
                  <c:v>32.101185990927497</c:v>
                </c:pt>
                <c:pt idx="1901">
                  <c:v>32.006394387151502</c:v>
                </c:pt>
                <c:pt idx="1902">
                  <c:v>31.672303418675199</c:v>
                </c:pt>
                <c:pt idx="1903">
                  <c:v>31.4771513614943</c:v>
                </c:pt>
                <c:pt idx="1904">
                  <c:v>31.9679417045793</c:v>
                </c:pt>
                <c:pt idx="1905">
                  <c:v>32.737394093542299</c:v>
                </c:pt>
                <c:pt idx="1906">
                  <c:v>33.080002349472103</c:v>
                </c:pt>
                <c:pt idx="1907">
                  <c:v>33.029658585715602</c:v>
                </c:pt>
                <c:pt idx="1908">
                  <c:v>33.031968244258103</c:v>
                </c:pt>
                <c:pt idx="1909">
                  <c:v>33.083343938460501</c:v>
                </c:pt>
                <c:pt idx="1910">
                  <c:v>33.183792934720003</c:v>
                </c:pt>
                <c:pt idx="1911">
                  <c:v>33.263396244524301</c:v>
                </c:pt>
                <c:pt idx="1912">
                  <c:v>33.168767096748098</c:v>
                </c:pt>
                <c:pt idx="1913">
                  <c:v>33.057773685286698</c:v>
                </c:pt>
                <c:pt idx="1914">
                  <c:v>33.032661352213303</c:v>
                </c:pt>
                <c:pt idx="1915">
                  <c:v>33.0554716709836</c:v>
                </c:pt>
                <c:pt idx="1916">
                  <c:v>33.058210281866899</c:v>
                </c:pt>
                <c:pt idx="1917">
                  <c:v>32.8652535633436</c:v>
                </c:pt>
                <c:pt idx="1918">
                  <c:v>32.735390994485201</c:v>
                </c:pt>
                <c:pt idx="1919">
                  <c:v>32.508251262201597</c:v>
                </c:pt>
                <c:pt idx="1920">
                  <c:v>32.253311131430998</c:v>
                </c:pt>
                <c:pt idx="1921">
                  <c:v>32.368442162265602</c:v>
                </c:pt>
                <c:pt idx="1922">
                  <c:v>32.5858705810355</c:v>
                </c:pt>
                <c:pt idx="1923">
                  <c:v>32.894233270042797</c:v>
                </c:pt>
                <c:pt idx="1924">
                  <c:v>33.1122144684063</c:v>
                </c:pt>
                <c:pt idx="1925">
                  <c:v>33.213798135388103</c:v>
                </c:pt>
                <c:pt idx="1926">
                  <c:v>33.393112756904202</c:v>
                </c:pt>
                <c:pt idx="1927">
                  <c:v>33.485655499479599</c:v>
                </c:pt>
                <c:pt idx="1928">
                  <c:v>33.467271965575101</c:v>
                </c:pt>
                <c:pt idx="1929">
                  <c:v>33.5759718575476</c:v>
                </c:pt>
                <c:pt idx="1930">
                  <c:v>33.674222383050697</c:v>
                </c:pt>
                <c:pt idx="1931">
                  <c:v>33.727920770740504</c:v>
                </c:pt>
                <c:pt idx="1932">
                  <c:v>33.913894244960296</c:v>
                </c:pt>
                <c:pt idx="1933">
                  <c:v>33.944452016767499</c:v>
                </c:pt>
                <c:pt idx="1934">
                  <c:v>33.1852034118224</c:v>
                </c:pt>
                <c:pt idx="1935">
                  <c:v>32.984128715612201</c:v>
                </c:pt>
                <c:pt idx="1936">
                  <c:v>33.306500058369103</c:v>
                </c:pt>
                <c:pt idx="1937">
                  <c:v>33.152175652208598</c:v>
                </c:pt>
                <c:pt idx="1938">
                  <c:v>32.578830455369001</c:v>
                </c:pt>
                <c:pt idx="1939">
                  <c:v>32.248210667088699</c:v>
                </c:pt>
                <c:pt idx="1940">
                  <c:v>32.314102152007798</c:v>
                </c:pt>
                <c:pt idx="1941">
                  <c:v>32.666181589975302</c:v>
                </c:pt>
                <c:pt idx="1942">
                  <c:v>33.448621962072998</c:v>
                </c:pt>
                <c:pt idx="1943">
                  <c:v>33.905865635344597</c:v>
                </c:pt>
                <c:pt idx="1944">
                  <c:v>33.836022521002903</c:v>
                </c:pt>
                <c:pt idx="1945">
                  <c:v>33.728568133702403</c:v>
                </c:pt>
                <c:pt idx="1946">
                  <c:v>33.674504160686098</c:v>
                </c:pt>
                <c:pt idx="1947">
                  <c:v>33.676287363801102</c:v>
                </c:pt>
                <c:pt idx="1948">
                  <c:v>33.632565747797202</c:v>
                </c:pt>
                <c:pt idx="1949">
                  <c:v>33.602400293353703</c:v>
                </c:pt>
                <c:pt idx="1950">
                  <c:v>33.592569468715098</c:v>
                </c:pt>
                <c:pt idx="1951">
                  <c:v>33.634092330510001</c:v>
                </c:pt>
                <c:pt idx="1952">
                  <c:v>33.603868159161301</c:v>
                </c:pt>
                <c:pt idx="1953">
                  <c:v>33.500436686272899</c:v>
                </c:pt>
                <c:pt idx="1954">
                  <c:v>33.437059954990303</c:v>
                </c:pt>
                <c:pt idx="1955">
                  <c:v>33.423498077405696</c:v>
                </c:pt>
                <c:pt idx="1956">
                  <c:v>33.469785759616002</c:v>
                </c:pt>
                <c:pt idx="1957">
                  <c:v>33.543875491161401</c:v>
                </c:pt>
                <c:pt idx="1958">
                  <c:v>33.523964977179702</c:v>
                </c:pt>
                <c:pt idx="1959">
                  <c:v>33.454811165031202</c:v>
                </c:pt>
                <c:pt idx="1960">
                  <c:v>33.427646676741603</c:v>
                </c:pt>
                <c:pt idx="1961">
                  <c:v>33.4769806051969</c:v>
                </c:pt>
                <c:pt idx="1962">
                  <c:v>33.5305578746297</c:v>
                </c:pt>
                <c:pt idx="1963">
                  <c:v>33.573556498225699</c:v>
                </c:pt>
                <c:pt idx="1964">
                  <c:v>33.721249069587003</c:v>
                </c:pt>
                <c:pt idx="1965">
                  <c:v>33.672245451337197</c:v>
                </c:pt>
                <c:pt idx="1966">
                  <c:v>33.547730708268901</c:v>
                </c:pt>
                <c:pt idx="1967">
                  <c:v>33.415829492430603</c:v>
                </c:pt>
                <c:pt idx="1968">
                  <c:v>33.335230081003601</c:v>
                </c:pt>
                <c:pt idx="1969">
                  <c:v>33.330104072142603</c:v>
                </c:pt>
                <c:pt idx="1970">
                  <c:v>33.447533092847699</c:v>
                </c:pt>
                <c:pt idx="1971">
                  <c:v>33.541773757480797</c:v>
                </c:pt>
                <c:pt idx="1972">
                  <c:v>33.567269195361398</c:v>
                </c:pt>
                <c:pt idx="1973">
                  <c:v>33.4820526018081</c:v>
                </c:pt>
                <c:pt idx="1974">
                  <c:v>33.138603859067302</c:v>
                </c:pt>
                <c:pt idx="1975">
                  <c:v>32.9877052696257</c:v>
                </c:pt>
                <c:pt idx="1976">
                  <c:v>33.424013321947903</c:v>
                </c:pt>
                <c:pt idx="1977">
                  <c:v>33.755359578275304</c:v>
                </c:pt>
                <c:pt idx="1978">
                  <c:v>33.381005541424798</c:v>
                </c:pt>
                <c:pt idx="1979">
                  <c:v>33.158921061240299</c:v>
                </c:pt>
                <c:pt idx="1980">
                  <c:v>33.240828820739402</c:v>
                </c:pt>
                <c:pt idx="1981">
                  <c:v>33.276418540016898</c:v>
                </c:pt>
                <c:pt idx="1982">
                  <c:v>33.399091864461901</c:v>
                </c:pt>
                <c:pt idx="1983">
                  <c:v>33.815784216390398</c:v>
                </c:pt>
                <c:pt idx="1984">
                  <c:v>34.201809045347503</c:v>
                </c:pt>
                <c:pt idx="1985">
                  <c:v>34.516676351371999</c:v>
                </c:pt>
                <c:pt idx="1986">
                  <c:v>34.3236464487386</c:v>
                </c:pt>
                <c:pt idx="1987">
                  <c:v>33.869463699245301</c:v>
                </c:pt>
                <c:pt idx="1988">
                  <c:v>33.516504095349397</c:v>
                </c:pt>
                <c:pt idx="1989">
                  <c:v>33.139752014143198</c:v>
                </c:pt>
                <c:pt idx="1990">
                  <c:v>33.233165877613303</c:v>
                </c:pt>
                <c:pt idx="1991">
                  <c:v>33.564655444911601</c:v>
                </c:pt>
                <c:pt idx="1992">
                  <c:v>33.573325046496102</c:v>
                </c:pt>
                <c:pt idx="1993">
                  <c:v>33.3341092372616</c:v>
                </c:pt>
                <c:pt idx="1994">
                  <c:v>33.140542700400303</c:v>
                </c:pt>
                <c:pt idx="1995">
                  <c:v>32.848297251151301</c:v>
                </c:pt>
                <c:pt idx="1996">
                  <c:v>32.6600115291807</c:v>
                </c:pt>
                <c:pt idx="1997">
                  <c:v>32.7122486407401</c:v>
                </c:pt>
                <c:pt idx="1998">
                  <c:v>32.512210421182999</c:v>
                </c:pt>
                <c:pt idx="1999">
                  <c:v>32.131313091009801</c:v>
                </c:pt>
                <c:pt idx="2000">
                  <c:v>32.053794082211802</c:v>
                </c:pt>
                <c:pt idx="2001">
                  <c:v>32.195312978925003</c:v>
                </c:pt>
                <c:pt idx="2002">
                  <c:v>32.335546412513999</c:v>
                </c:pt>
                <c:pt idx="2003">
                  <c:v>32.206827957814497</c:v>
                </c:pt>
                <c:pt idx="2004">
                  <c:v>32.159354733553101</c:v>
                </c:pt>
                <c:pt idx="2005">
                  <c:v>32.143139353245203</c:v>
                </c:pt>
                <c:pt idx="2006">
                  <c:v>32.230095247405004</c:v>
                </c:pt>
                <c:pt idx="2007">
                  <c:v>32.218691729155701</c:v>
                </c:pt>
                <c:pt idx="2008">
                  <c:v>32.095177052721098</c:v>
                </c:pt>
                <c:pt idx="2009">
                  <c:v>32.296857492612197</c:v>
                </c:pt>
                <c:pt idx="2010">
                  <c:v>32.648594587016902</c:v>
                </c:pt>
                <c:pt idx="2011">
                  <c:v>33.008352144007198</c:v>
                </c:pt>
                <c:pt idx="2012">
                  <c:v>33.2624701961863</c:v>
                </c:pt>
                <c:pt idx="2013">
                  <c:v>33.293562204485099</c:v>
                </c:pt>
                <c:pt idx="2014">
                  <c:v>33.317854673208402</c:v>
                </c:pt>
                <c:pt idx="2015">
                  <c:v>33.515800862000397</c:v>
                </c:pt>
                <c:pt idx="2016">
                  <c:v>33.654085217594897</c:v>
                </c:pt>
                <c:pt idx="2017">
                  <c:v>33.473728862631198</c:v>
                </c:pt>
                <c:pt idx="2018">
                  <c:v>33.381246353978298</c:v>
                </c:pt>
                <c:pt idx="2019">
                  <c:v>33.422078652417902</c:v>
                </c:pt>
                <c:pt idx="2020">
                  <c:v>33.4147972798865</c:v>
                </c:pt>
                <c:pt idx="2021">
                  <c:v>33.593274238484099</c:v>
                </c:pt>
                <c:pt idx="2022">
                  <c:v>33.564023065005898</c:v>
                </c:pt>
                <c:pt idx="2023">
                  <c:v>33.186359851015602</c:v>
                </c:pt>
                <c:pt idx="2024">
                  <c:v>32.675421117314698</c:v>
                </c:pt>
                <c:pt idx="2025">
                  <c:v>32.3085180351068</c:v>
                </c:pt>
                <c:pt idx="2026">
                  <c:v>32.229785624701897</c:v>
                </c:pt>
                <c:pt idx="2027">
                  <c:v>32.611284460643297</c:v>
                </c:pt>
                <c:pt idx="2028">
                  <c:v>32.593752242173601</c:v>
                </c:pt>
                <c:pt idx="2029">
                  <c:v>31.8918775011363</c:v>
                </c:pt>
                <c:pt idx="2030">
                  <c:v>31.606279682193801</c:v>
                </c:pt>
                <c:pt idx="2031">
                  <c:v>32.317712021887203</c:v>
                </c:pt>
                <c:pt idx="2032">
                  <c:v>32.765876604723402</c:v>
                </c:pt>
                <c:pt idx="2033">
                  <c:v>32.879695708402899</c:v>
                </c:pt>
                <c:pt idx="2034">
                  <c:v>33.088010093320698</c:v>
                </c:pt>
                <c:pt idx="2035">
                  <c:v>32.976089448665199</c:v>
                </c:pt>
                <c:pt idx="2036">
                  <c:v>32.540286192565802</c:v>
                </c:pt>
                <c:pt idx="2037">
                  <c:v>32.035118667113998</c:v>
                </c:pt>
                <c:pt idx="2038">
                  <c:v>31.821258008745001</c:v>
                </c:pt>
                <c:pt idx="2039">
                  <c:v>32.237700590442103</c:v>
                </c:pt>
                <c:pt idx="2040">
                  <c:v>33.004196608728599</c:v>
                </c:pt>
                <c:pt idx="2041">
                  <c:v>33.273118127598501</c:v>
                </c:pt>
                <c:pt idx="2042">
                  <c:v>33.200814382103303</c:v>
                </c:pt>
                <c:pt idx="2043">
                  <c:v>33.169294931938303</c:v>
                </c:pt>
                <c:pt idx="2044">
                  <c:v>33.181839199106697</c:v>
                </c:pt>
                <c:pt idx="2045">
                  <c:v>33.251573650377701</c:v>
                </c:pt>
                <c:pt idx="2046">
                  <c:v>33.427525517105103</c:v>
                </c:pt>
                <c:pt idx="2047">
                  <c:v>33.527414915422803</c:v>
                </c:pt>
                <c:pt idx="2048">
                  <c:v>33.276856727819499</c:v>
                </c:pt>
                <c:pt idx="2049">
                  <c:v>33.160039405712801</c:v>
                </c:pt>
                <c:pt idx="2050">
                  <c:v>33.241174933302901</c:v>
                </c:pt>
                <c:pt idx="2051">
                  <c:v>33.392677794621598</c:v>
                </c:pt>
                <c:pt idx="2052">
                  <c:v>33.535658661198603</c:v>
                </c:pt>
                <c:pt idx="2053">
                  <c:v>33.094365556339497</c:v>
                </c:pt>
                <c:pt idx="2054">
                  <c:v>32.817128167782997</c:v>
                </c:pt>
                <c:pt idx="2055">
                  <c:v>33.264913891474897</c:v>
                </c:pt>
                <c:pt idx="2056">
                  <c:v>34.027001214867397</c:v>
                </c:pt>
                <c:pt idx="2057">
                  <c:v>34.266620579789802</c:v>
                </c:pt>
                <c:pt idx="2058">
                  <c:v>34.2468491134033</c:v>
                </c:pt>
                <c:pt idx="2059">
                  <c:v>34.280089338397403</c:v>
                </c:pt>
                <c:pt idx="2060">
                  <c:v>34.295145780547202</c:v>
                </c:pt>
                <c:pt idx="2061">
                  <c:v>34.1576666583967</c:v>
                </c:pt>
                <c:pt idx="2062">
                  <c:v>33.780542006611299</c:v>
                </c:pt>
                <c:pt idx="2063">
                  <c:v>33.502175638330399</c:v>
                </c:pt>
                <c:pt idx="2064">
                  <c:v>33.350449384005302</c:v>
                </c:pt>
                <c:pt idx="2065">
                  <c:v>33.429572084560803</c:v>
                </c:pt>
                <c:pt idx="2066">
                  <c:v>33.180845200151403</c:v>
                </c:pt>
                <c:pt idx="2067">
                  <c:v>32.945228016849001</c:v>
                </c:pt>
                <c:pt idx="2068">
                  <c:v>32.895374792721398</c:v>
                </c:pt>
                <c:pt idx="2069">
                  <c:v>32.697828504579</c:v>
                </c:pt>
                <c:pt idx="2070">
                  <c:v>32.864828391276802</c:v>
                </c:pt>
                <c:pt idx="2071">
                  <c:v>33.228769043699202</c:v>
                </c:pt>
                <c:pt idx="2072">
                  <c:v>33.1964716952331</c:v>
                </c:pt>
                <c:pt idx="2073">
                  <c:v>33.0931238318203</c:v>
                </c:pt>
                <c:pt idx="2074">
                  <c:v>33.018123680814199</c:v>
                </c:pt>
                <c:pt idx="2075">
                  <c:v>32.979326274084002</c:v>
                </c:pt>
                <c:pt idx="2076">
                  <c:v>32.999515719473798</c:v>
                </c:pt>
                <c:pt idx="2077">
                  <c:v>33.016476656548598</c:v>
                </c:pt>
                <c:pt idx="2078">
                  <c:v>32.948690801188</c:v>
                </c:pt>
                <c:pt idx="2079">
                  <c:v>32.510882268253603</c:v>
                </c:pt>
                <c:pt idx="2080">
                  <c:v>31.995592096032102</c:v>
                </c:pt>
                <c:pt idx="2081">
                  <c:v>31.7460489929056</c:v>
                </c:pt>
                <c:pt idx="2082">
                  <c:v>31.752408876691401</c:v>
                </c:pt>
                <c:pt idx="2083">
                  <c:v>31.762053398157999</c:v>
                </c:pt>
                <c:pt idx="2084">
                  <c:v>31.944195238628801</c:v>
                </c:pt>
                <c:pt idx="2085">
                  <c:v>31.9981861814959</c:v>
                </c:pt>
                <c:pt idx="2086">
                  <c:v>32.092873548238401</c:v>
                </c:pt>
                <c:pt idx="2087">
                  <c:v>32.439075212559501</c:v>
                </c:pt>
                <c:pt idx="2088">
                  <c:v>33.374666726778401</c:v>
                </c:pt>
                <c:pt idx="2089">
                  <c:v>33.615656510533597</c:v>
                </c:pt>
                <c:pt idx="2090">
                  <c:v>33.695034343884601</c:v>
                </c:pt>
                <c:pt idx="2091">
                  <c:v>33.664108647368202</c:v>
                </c:pt>
                <c:pt idx="2092">
                  <c:v>33.552377734212001</c:v>
                </c:pt>
                <c:pt idx="2093">
                  <c:v>33.335047807182598</c:v>
                </c:pt>
                <c:pt idx="2094">
                  <c:v>33.080670514875202</c:v>
                </c:pt>
                <c:pt idx="2095">
                  <c:v>32.694194604003897</c:v>
                </c:pt>
                <c:pt idx="2096">
                  <c:v>32.680623520409902</c:v>
                </c:pt>
                <c:pt idx="2097">
                  <c:v>32.792521204895003</c:v>
                </c:pt>
                <c:pt idx="2098">
                  <c:v>32.943007239604498</c:v>
                </c:pt>
                <c:pt idx="2099">
                  <c:v>33.470457461420899</c:v>
                </c:pt>
                <c:pt idx="2100">
                  <c:v>33.939251707006598</c:v>
                </c:pt>
                <c:pt idx="2101">
                  <c:v>34.099863924955102</c:v>
                </c:pt>
                <c:pt idx="2102">
                  <c:v>34.154688048198103</c:v>
                </c:pt>
                <c:pt idx="2103">
                  <c:v>34.193771808242502</c:v>
                </c:pt>
                <c:pt idx="2104">
                  <c:v>34.172150393370302</c:v>
                </c:pt>
                <c:pt idx="2105">
                  <c:v>34.106090363630798</c:v>
                </c:pt>
                <c:pt idx="2106">
                  <c:v>34.071587503365599</c:v>
                </c:pt>
                <c:pt idx="2107">
                  <c:v>34.079469882536799</c:v>
                </c:pt>
                <c:pt idx="2108">
                  <c:v>34.001016643720703</c:v>
                </c:pt>
                <c:pt idx="2109">
                  <c:v>33.963572504303201</c:v>
                </c:pt>
                <c:pt idx="2110">
                  <c:v>33.975097299947898</c:v>
                </c:pt>
                <c:pt idx="2111">
                  <c:v>34.0944696157054</c:v>
                </c:pt>
                <c:pt idx="2112">
                  <c:v>34.081117085739699</c:v>
                </c:pt>
                <c:pt idx="2113">
                  <c:v>34.0169892436762</c:v>
                </c:pt>
                <c:pt idx="2114">
                  <c:v>33.9359252065981</c:v>
                </c:pt>
                <c:pt idx="2115">
                  <c:v>33.841403955980603</c:v>
                </c:pt>
                <c:pt idx="2116">
                  <c:v>33.690364435421003</c:v>
                </c:pt>
                <c:pt idx="2117">
                  <c:v>33.489643663063902</c:v>
                </c:pt>
                <c:pt idx="2118">
                  <c:v>33.152039755803401</c:v>
                </c:pt>
                <c:pt idx="2119">
                  <c:v>32.641846648392097</c:v>
                </c:pt>
                <c:pt idx="2120">
                  <c:v>31.999931427616598</c:v>
                </c:pt>
                <c:pt idx="2121">
                  <c:v>31.406636782583401</c:v>
                </c:pt>
                <c:pt idx="2122">
                  <c:v>30.883809640012601</c:v>
                </c:pt>
                <c:pt idx="2123">
                  <c:v>30.250838507125199</c:v>
                </c:pt>
                <c:pt idx="2124">
                  <c:v>29.7354963053</c:v>
                </c:pt>
                <c:pt idx="2125">
                  <c:v>29.6766103165589</c:v>
                </c:pt>
                <c:pt idx="2126">
                  <c:v>28.927737138953098</c:v>
                </c:pt>
                <c:pt idx="2127">
                  <c:v>27.965058977912499</c:v>
                </c:pt>
                <c:pt idx="2128">
                  <c:v>27.121417286824801</c:v>
                </c:pt>
                <c:pt idx="2129">
                  <c:v>26.516296599906301</c:v>
                </c:pt>
                <c:pt idx="2130">
                  <c:v>26.462303471696998</c:v>
                </c:pt>
                <c:pt idx="2131">
                  <c:v>26.344235030483599</c:v>
                </c:pt>
                <c:pt idx="2132">
                  <c:v>26.173492529115901</c:v>
                </c:pt>
                <c:pt idx="2133">
                  <c:v>26.4446911708412</c:v>
                </c:pt>
                <c:pt idx="2134">
                  <c:v>26.515742750502799</c:v>
                </c:pt>
                <c:pt idx="2135">
                  <c:v>26.074403025208699</c:v>
                </c:pt>
                <c:pt idx="2136">
                  <c:v>25.939679920296999</c:v>
                </c:pt>
                <c:pt idx="2137">
                  <c:v>25.889564796028001</c:v>
                </c:pt>
                <c:pt idx="2138">
                  <c:v>25.7986604939254</c:v>
                </c:pt>
                <c:pt idx="2139">
                  <c:v>26.408186495538899</c:v>
                </c:pt>
                <c:pt idx="2140">
                  <c:v>26.978885653378502</c:v>
                </c:pt>
                <c:pt idx="2141">
                  <c:v>27.979621058970299</c:v>
                </c:pt>
                <c:pt idx="2142">
                  <c:v>28.9098736036233</c:v>
                </c:pt>
                <c:pt idx="2143">
                  <c:v>29.996906174457301</c:v>
                </c:pt>
                <c:pt idx="2144">
                  <c:v>31.390575954413698</c:v>
                </c:pt>
                <c:pt idx="2145">
                  <c:v>31.821745107843999</c:v>
                </c:pt>
                <c:pt idx="2146">
                  <c:v>31.622570230145701</c:v>
                </c:pt>
                <c:pt idx="2147">
                  <c:v>31.7397071872448</c:v>
                </c:pt>
                <c:pt idx="2148">
                  <c:v>31.913375345801299</c:v>
                </c:pt>
                <c:pt idx="2149">
                  <c:v>31.962469783369599</c:v>
                </c:pt>
                <c:pt idx="2150">
                  <c:v>31.9349791748648</c:v>
                </c:pt>
                <c:pt idx="2151">
                  <c:v>31.885784470975899</c:v>
                </c:pt>
                <c:pt idx="2152">
                  <c:v>31.893053153094499</c:v>
                </c:pt>
                <c:pt idx="2153">
                  <c:v>31.8495543539184</c:v>
                </c:pt>
                <c:pt idx="2154">
                  <c:v>31.7541069818481</c:v>
                </c:pt>
                <c:pt idx="2155">
                  <c:v>31.7576699005132</c:v>
                </c:pt>
                <c:pt idx="2156">
                  <c:v>31.860978633863802</c:v>
                </c:pt>
                <c:pt idx="2157">
                  <c:v>31.9230685273366</c:v>
                </c:pt>
                <c:pt idx="2158">
                  <c:v>31.965140059589</c:v>
                </c:pt>
                <c:pt idx="2159">
                  <c:v>32.057747040210998</c:v>
                </c:pt>
                <c:pt idx="2160">
                  <c:v>32.053952429728199</c:v>
                </c:pt>
                <c:pt idx="2161">
                  <c:v>31.845081143737801</c:v>
                </c:pt>
                <c:pt idx="2162">
                  <c:v>31.485303489137699</c:v>
                </c:pt>
                <c:pt idx="2163">
                  <c:v>31.2437815210269</c:v>
                </c:pt>
                <c:pt idx="2164">
                  <c:v>31.016718684983601</c:v>
                </c:pt>
                <c:pt idx="2165">
                  <c:v>30.364706473308299</c:v>
                </c:pt>
                <c:pt idx="2166">
                  <c:v>29.942854858569699</c:v>
                </c:pt>
                <c:pt idx="2167">
                  <c:v>29.657759683906299</c:v>
                </c:pt>
                <c:pt idx="2168">
                  <c:v>28.952248678276199</c:v>
                </c:pt>
                <c:pt idx="2169">
                  <c:v>28.561571129144198</c:v>
                </c:pt>
                <c:pt idx="2170">
                  <c:v>28.916858597705598</c:v>
                </c:pt>
                <c:pt idx="2171">
                  <c:v>30.030230446734301</c:v>
                </c:pt>
                <c:pt idx="2172">
                  <c:v>31.565311830245101</c:v>
                </c:pt>
                <c:pt idx="2173">
                  <c:v>32.515412559027297</c:v>
                </c:pt>
                <c:pt idx="2174">
                  <c:v>32.708127956996897</c:v>
                </c:pt>
                <c:pt idx="2175">
                  <c:v>32.786242807094098</c:v>
                </c:pt>
                <c:pt idx="2176">
                  <c:v>32.692807122563799</c:v>
                </c:pt>
                <c:pt idx="2177">
                  <c:v>32.646552655524196</c:v>
                </c:pt>
                <c:pt idx="2178">
                  <c:v>32.661143535072902</c:v>
                </c:pt>
                <c:pt idx="2179">
                  <c:v>32.534644592729599</c:v>
                </c:pt>
                <c:pt idx="2180">
                  <c:v>32.398980196900297</c:v>
                </c:pt>
                <c:pt idx="2181">
                  <c:v>32.2150118778736</c:v>
                </c:pt>
                <c:pt idx="2182">
                  <c:v>32.135011522003502</c:v>
                </c:pt>
                <c:pt idx="2183">
                  <c:v>31.993050705129399</c:v>
                </c:pt>
                <c:pt idx="2184">
                  <c:v>31.6500673342453</c:v>
                </c:pt>
                <c:pt idx="2185">
                  <c:v>31.335926114627998</c:v>
                </c:pt>
                <c:pt idx="2186">
                  <c:v>31.105111409947501</c:v>
                </c:pt>
                <c:pt idx="2187">
                  <c:v>30.983106892207701</c:v>
                </c:pt>
                <c:pt idx="2188">
                  <c:v>30.926403608903101</c:v>
                </c:pt>
                <c:pt idx="2189">
                  <c:v>30.8919568512509</c:v>
                </c:pt>
                <c:pt idx="2190">
                  <c:v>30.887280996683099</c:v>
                </c:pt>
                <c:pt idx="2191">
                  <c:v>30.919787468632801</c:v>
                </c:pt>
                <c:pt idx="2192">
                  <c:v>31.004103121777401</c:v>
                </c:pt>
                <c:pt idx="2193">
                  <c:v>31.2246889213557</c:v>
                </c:pt>
                <c:pt idx="2194">
                  <c:v>31.402747360045701</c:v>
                </c:pt>
                <c:pt idx="2195">
                  <c:v>31.436423989695999</c:v>
                </c:pt>
                <c:pt idx="2196">
                  <c:v>31.355058863168399</c:v>
                </c:pt>
                <c:pt idx="2197">
                  <c:v>31.369150544865199</c:v>
                </c:pt>
                <c:pt idx="2198">
                  <c:v>31.443267117794999</c:v>
                </c:pt>
                <c:pt idx="2199">
                  <c:v>31.4201938755313</c:v>
                </c:pt>
                <c:pt idx="2200">
                  <c:v>31.308447803434799</c:v>
                </c:pt>
                <c:pt idx="2201">
                  <c:v>31.4704045052029</c:v>
                </c:pt>
                <c:pt idx="2202">
                  <c:v>31.726080033089399</c:v>
                </c:pt>
                <c:pt idx="2203">
                  <c:v>31.877903380583</c:v>
                </c:pt>
                <c:pt idx="2204">
                  <c:v>32.126133405193102</c:v>
                </c:pt>
                <c:pt idx="2205">
                  <c:v>32.265026333953401</c:v>
                </c:pt>
                <c:pt idx="2206">
                  <c:v>32.444832787514201</c:v>
                </c:pt>
                <c:pt idx="2207">
                  <c:v>32.612469743006002</c:v>
                </c:pt>
                <c:pt idx="2208">
                  <c:v>32.851097411701502</c:v>
                </c:pt>
                <c:pt idx="2209">
                  <c:v>33.076392257462203</c:v>
                </c:pt>
                <c:pt idx="2210">
                  <c:v>33.2919835395085</c:v>
                </c:pt>
                <c:pt idx="2211">
                  <c:v>33.4528504227208</c:v>
                </c:pt>
                <c:pt idx="2212">
                  <c:v>33.568466462348901</c:v>
                </c:pt>
                <c:pt idx="2213">
                  <c:v>33.659054686150299</c:v>
                </c:pt>
                <c:pt idx="2214">
                  <c:v>33.765494297210701</c:v>
                </c:pt>
                <c:pt idx="2215">
                  <c:v>33.742078792719703</c:v>
                </c:pt>
                <c:pt idx="2216">
                  <c:v>33.667234233240897</c:v>
                </c:pt>
                <c:pt idx="2217">
                  <c:v>33.5788081740629</c:v>
                </c:pt>
                <c:pt idx="2218">
                  <c:v>33.543176072048801</c:v>
                </c:pt>
                <c:pt idx="2219">
                  <c:v>33.4815243007018</c:v>
                </c:pt>
                <c:pt idx="2220">
                  <c:v>33.3897959032643</c:v>
                </c:pt>
                <c:pt idx="2221">
                  <c:v>33.355907038046801</c:v>
                </c:pt>
                <c:pt idx="2222">
                  <c:v>33.328428109611501</c:v>
                </c:pt>
                <c:pt idx="2223">
                  <c:v>33.220282242261497</c:v>
                </c:pt>
                <c:pt idx="2224">
                  <c:v>33.104580756172297</c:v>
                </c:pt>
                <c:pt idx="2225">
                  <c:v>32.982251404321801</c:v>
                </c:pt>
                <c:pt idx="2226">
                  <c:v>32.986853810666801</c:v>
                </c:pt>
                <c:pt idx="2227">
                  <c:v>32.989214840030002</c:v>
                </c:pt>
                <c:pt idx="2228">
                  <c:v>33.037344895089397</c:v>
                </c:pt>
                <c:pt idx="2229">
                  <c:v>33.020602261656499</c:v>
                </c:pt>
                <c:pt idx="2230">
                  <c:v>33.008487361474501</c:v>
                </c:pt>
                <c:pt idx="2231">
                  <c:v>33.132518773963703</c:v>
                </c:pt>
                <c:pt idx="2232">
                  <c:v>33.188672381407301</c:v>
                </c:pt>
                <c:pt idx="2233">
                  <c:v>33.1116897403747</c:v>
                </c:pt>
                <c:pt idx="2234">
                  <c:v>32.963796274737803</c:v>
                </c:pt>
                <c:pt idx="2235">
                  <c:v>32.877560240887298</c:v>
                </c:pt>
                <c:pt idx="2236">
                  <c:v>32.638221726130098</c:v>
                </c:pt>
                <c:pt idx="2237">
                  <c:v>32.396048186516701</c:v>
                </c:pt>
                <c:pt idx="2238">
                  <c:v>32.366105133059698</c:v>
                </c:pt>
                <c:pt idx="2239">
                  <c:v>32.2021109498138</c:v>
                </c:pt>
                <c:pt idx="2240">
                  <c:v>32.0126313164482</c:v>
                </c:pt>
                <c:pt idx="2241">
                  <c:v>31.838647903843299</c:v>
                </c:pt>
                <c:pt idx="2242">
                  <c:v>31.687296139820202</c:v>
                </c:pt>
                <c:pt idx="2243">
                  <c:v>31.4347730978022</c:v>
                </c:pt>
                <c:pt idx="2244">
                  <c:v>31.256881876660898</c:v>
                </c:pt>
                <c:pt idx="2245">
                  <c:v>31.178754870453599</c:v>
                </c:pt>
                <c:pt idx="2246">
                  <c:v>31.116595818882001</c:v>
                </c:pt>
                <c:pt idx="2247">
                  <c:v>31.069984422986799</c:v>
                </c:pt>
                <c:pt idx="2248">
                  <c:v>31.126210054888599</c:v>
                </c:pt>
                <c:pt idx="2249">
                  <c:v>31.228054792784398</c:v>
                </c:pt>
                <c:pt idx="2250">
                  <c:v>31.377291840565199</c:v>
                </c:pt>
                <c:pt idx="2251">
                  <c:v>31.514794201908401</c:v>
                </c:pt>
                <c:pt idx="2252">
                  <c:v>31.5825938614271</c:v>
                </c:pt>
                <c:pt idx="2253">
                  <c:v>31.620129498337899</c:v>
                </c:pt>
                <c:pt idx="2254">
                  <c:v>31.615600286896601</c:v>
                </c:pt>
                <c:pt idx="2255">
                  <c:v>31.773917792381098</c:v>
                </c:pt>
                <c:pt idx="2256">
                  <c:v>31.970556779791199</c:v>
                </c:pt>
                <c:pt idx="2257">
                  <c:v>32.180738114961997</c:v>
                </c:pt>
                <c:pt idx="2258">
                  <c:v>32.388206707656799</c:v>
                </c:pt>
                <c:pt idx="2259">
                  <c:v>32.535482752198803</c:v>
                </c:pt>
                <c:pt idx="2260">
                  <c:v>32.513974180778597</c:v>
                </c:pt>
                <c:pt idx="2261">
                  <c:v>32.242350225379603</c:v>
                </c:pt>
                <c:pt idx="2262">
                  <c:v>31.931891437099701</c:v>
                </c:pt>
                <c:pt idx="2263">
                  <c:v>31.820449024298401</c:v>
                </c:pt>
                <c:pt idx="2264">
                  <c:v>31.918247342618798</c:v>
                </c:pt>
                <c:pt idx="2265">
                  <c:v>32.209585673036401</c:v>
                </c:pt>
                <c:pt idx="2266">
                  <c:v>32.509708013472299</c:v>
                </c:pt>
                <c:pt idx="2267">
                  <c:v>32.6309141670177</c:v>
                </c:pt>
                <c:pt idx="2268">
                  <c:v>32.562870654554096</c:v>
                </c:pt>
                <c:pt idx="2269">
                  <c:v>32.241193397674699</c:v>
                </c:pt>
                <c:pt idx="2270">
                  <c:v>31.622947100173999</c:v>
                </c:pt>
                <c:pt idx="2271">
                  <c:v>31.032988848663202</c:v>
                </c:pt>
                <c:pt idx="2272">
                  <c:v>31.249416562768801</c:v>
                </c:pt>
                <c:pt idx="2273">
                  <c:v>31.704943789159401</c:v>
                </c:pt>
                <c:pt idx="2274">
                  <c:v>31.7907084386515</c:v>
                </c:pt>
                <c:pt idx="2275">
                  <c:v>31.6831091369951</c:v>
                </c:pt>
                <c:pt idx="2276">
                  <c:v>31.495727146334101</c:v>
                </c:pt>
                <c:pt idx="2277">
                  <c:v>31.3769135478735</c:v>
                </c:pt>
                <c:pt idx="2278">
                  <c:v>31.4191127774588</c:v>
                </c:pt>
                <c:pt idx="2279">
                  <c:v>31.5476698086343</c:v>
                </c:pt>
                <c:pt idx="2280">
                  <c:v>31.6997381218508</c:v>
                </c:pt>
                <c:pt idx="2281">
                  <c:v>31.7774289183543</c:v>
                </c:pt>
                <c:pt idx="2282">
                  <c:v>31.722276110161602</c:v>
                </c:pt>
                <c:pt idx="2283">
                  <c:v>31.7083046837129</c:v>
                </c:pt>
                <c:pt idx="2284">
                  <c:v>31.6992722070685</c:v>
                </c:pt>
                <c:pt idx="2285">
                  <c:v>31.722514195672201</c:v>
                </c:pt>
                <c:pt idx="2286">
                  <c:v>31.787005858820201</c:v>
                </c:pt>
                <c:pt idx="2287">
                  <c:v>31.770596700389302</c:v>
                </c:pt>
                <c:pt idx="2288">
                  <c:v>31.728827113111901</c:v>
                </c:pt>
                <c:pt idx="2289">
                  <c:v>31.606786763297698</c:v>
                </c:pt>
                <c:pt idx="2290">
                  <c:v>31.500353862007699</c:v>
                </c:pt>
                <c:pt idx="2291">
                  <c:v>31.470600326265899</c:v>
                </c:pt>
                <c:pt idx="2292">
                  <c:v>31.500343134131999</c:v>
                </c:pt>
                <c:pt idx="2293">
                  <c:v>31.5990550623833</c:v>
                </c:pt>
                <c:pt idx="2294">
                  <c:v>31.725283064104101</c:v>
                </c:pt>
                <c:pt idx="2295">
                  <c:v>31.937728293679999</c:v>
                </c:pt>
                <c:pt idx="2296">
                  <c:v>32.211600186893499</c:v>
                </c:pt>
                <c:pt idx="2297">
                  <c:v>32.3502827431386</c:v>
                </c:pt>
                <c:pt idx="2298">
                  <c:v>32.394534606271101</c:v>
                </c:pt>
                <c:pt idx="2299">
                  <c:v>32.384495480901798</c:v>
                </c:pt>
                <c:pt idx="2300">
                  <c:v>32.176694341901801</c:v>
                </c:pt>
                <c:pt idx="2301">
                  <c:v>32.172057903218501</c:v>
                </c:pt>
                <c:pt idx="2302">
                  <c:v>32.524254385631799</c:v>
                </c:pt>
                <c:pt idx="2303">
                  <c:v>32.651491588990403</c:v>
                </c:pt>
                <c:pt idx="2304">
                  <c:v>32.681718326326099</c:v>
                </c:pt>
                <c:pt idx="2305">
                  <c:v>32.796969473151201</c:v>
                </c:pt>
                <c:pt idx="2306">
                  <c:v>32.838168057876601</c:v>
                </c:pt>
                <c:pt idx="2307">
                  <c:v>32.817015375374297</c:v>
                </c:pt>
                <c:pt idx="2308">
                  <c:v>32.820639585827202</c:v>
                </c:pt>
                <c:pt idx="2309">
                  <c:v>32.806283419777102</c:v>
                </c:pt>
                <c:pt idx="2310">
                  <c:v>32.795102723256399</c:v>
                </c:pt>
                <c:pt idx="2311">
                  <c:v>32.721950837910299</c:v>
                </c:pt>
                <c:pt idx="2312">
                  <c:v>32.667950148442102</c:v>
                </c:pt>
                <c:pt idx="2313">
                  <c:v>32.584805229424397</c:v>
                </c:pt>
                <c:pt idx="2314">
                  <c:v>32.536728230101303</c:v>
                </c:pt>
                <c:pt idx="2315">
                  <c:v>32.476046062083903</c:v>
                </c:pt>
                <c:pt idx="2316">
                  <c:v>32.499420831630502</c:v>
                </c:pt>
                <c:pt idx="2317">
                  <c:v>32.782959680674601</c:v>
                </c:pt>
                <c:pt idx="2318">
                  <c:v>33.279398170661203</c:v>
                </c:pt>
                <c:pt idx="2319">
                  <c:v>33.783746983703502</c:v>
                </c:pt>
                <c:pt idx="2320">
                  <c:v>34.269420799686799</c:v>
                </c:pt>
                <c:pt idx="2321">
                  <c:v>34.614097152980797</c:v>
                </c:pt>
                <c:pt idx="2322">
                  <c:v>34.986326112944099</c:v>
                </c:pt>
                <c:pt idx="2323">
                  <c:v>35.452458995801997</c:v>
                </c:pt>
                <c:pt idx="2324">
                  <c:v>35.866818347583397</c:v>
                </c:pt>
                <c:pt idx="2325">
                  <c:v>36.257536999557701</c:v>
                </c:pt>
                <c:pt idx="2326">
                  <c:v>36.743165364635402</c:v>
                </c:pt>
                <c:pt idx="2327">
                  <c:v>37.185988074874402</c:v>
                </c:pt>
                <c:pt idx="2328">
                  <c:v>37.503454933301597</c:v>
                </c:pt>
                <c:pt idx="2329">
                  <c:v>37.745664570388101</c:v>
                </c:pt>
                <c:pt idx="2330">
                  <c:v>38.010670105194002</c:v>
                </c:pt>
                <c:pt idx="2331">
                  <c:v>38.373648567749498</c:v>
                </c:pt>
                <c:pt idx="2332">
                  <c:v>38.684195680302899</c:v>
                </c:pt>
                <c:pt idx="2333">
                  <c:v>39.049550369126699</c:v>
                </c:pt>
                <c:pt idx="2334">
                  <c:v>39.471365098988201</c:v>
                </c:pt>
                <c:pt idx="2335">
                  <c:v>39.801743521088497</c:v>
                </c:pt>
                <c:pt idx="2336">
                  <c:v>39.968696979247198</c:v>
                </c:pt>
                <c:pt idx="2337">
                  <c:v>40.113776003917202</c:v>
                </c:pt>
                <c:pt idx="2338">
                  <c:v>40.160812336219898</c:v>
                </c:pt>
                <c:pt idx="2339">
                  <c:v>40.195810930077997</c:v>
                </c:pt>
                <c:pt idx="2340">
                  <c:v>40.346395010827599</c:v>
                </c:pt>
                <c:pt idx="2341">
                  <c:v>40.483624210918897</c:v>
                </c:pt>
                <c:pt idx="2342">
                  <c:v>40.515189259225103</c:v>
                </c:pt>
                <c:pt idx="2343">
                  <c:v>40.515337873143501</c:v>
                </c:pt>
                <c:pt idx="2344">
                  <c:v>40.450023261408496</c:v>
                </c:pt>
                <c:pt idx="2345">
                  <c:v>40.424383546286002</c:v>
                </c:pt>
                <c:pt idx="2346">
                  <c:v>40.497738962885101</c:v>
                </c:pt>
                <c:pt idx="2347">
                  <c:v>40.604371917865997</c:v>
                </c:pt>
                <c:pt idx="2348">
                  <c:v>40.8031973241118</c:v>
                </c:pt>
                <c:pt idx="2349">
                  <c:v>40.974880087419798</c:v>
                </c:pt>
                <c:pt idx="2350">
                  <c:v>41.187203577283803</c:v>
                </c:pt>
                <c:pt idx="2351">
                  <c:v>41.383440171015003</c:v>
                </c:pt>
                <c:pt idx="2352">
                  <c:v>41.429818629348802</c:v>
                </c:pt>
                <c:pt idx="2353">
                  <c:v>41.401336346011497</c:v>
                </c:pt>
                <c:pt idx="2354">
                  <c:v>41.464361318620199</c:v>
                </c:pt>
                <c:pt idx="2355">
                  <c:v>41.604654188456799</c:v>
                </c:pt>
                <c:pt idx="2356">
                  <c:v>41.750746088234003</c:v>
                </c:pt>
                <c:pt idx="2357">
                  <c:v>41.886628816281799</c:v>
                </c:pt>
                <c:pt idx="2358">
                  <c:v>41.9649768703039</c:v>
                </c:pt>
                <c:pt idx="2359">
                  <c:v>41.929170035907703</c:v>
                </c:pt>
                <c:pt idx="2360">
                  <c:v>41.902993677784501</c:v>
                </c:pt>
                <c:pt idx="2361">
                  <c:v>41.905321206087599</c:v>
                </c:pt>
                <c:pt idx="2362">
                  <c:v>41.915554573859197</c:v>
                </c:pt>
                <c:pt idx="2363">
                  <c:v>41.947890691649803</c:v>
                </c:pt>
                <c:pt idx="2364">
                  <c:v>41.9668941168161</c:v>
                </c:pt>
                <c:pt idx="2365">
                  <c:v>42.006043563417897</c:v>
                </c:pt>
                <c:pt idx="2366">
                  <c:v>42.185383558833799</c:v>
                </c:pt>
                <c:pt idx="2367">
                  <c:v>42.3138488239113</c:v>
                </c:pt>
                <c:pt idx="2368">
                  <c:v>42.357375899714299</c:v>
                </c:pt>
                <c:pt idx="2369">
                  <c:v>42.271931031779197</c:v>
                </c:pt>
                <c:pt idx="2370">
                  <c:v>42.199386431952398</c:v>
                </c:pt>
                <c:pt idx="2371">
                  <c:v>42.137249576743997</c:v>
                </c:pt>
                <c:pt idx="2372">
                  <c:v>42.0096350560692</c:v>
                </c:pt>
                <c:pt idx="2373">
                  <c:v>41.713034514105701</c:v>
                </c:pt>
                <c:pt idx="2374">
                  <c:v>41.409357789624103</c:v>
                </c:pt>
                <c:pt idx="2375">
                  <c:v>41.0826750878824</c:v>
                </c:pt>
                <c:pt idx="2376">
                  <c:v>40.746332556326799</c:v>
                </c:pt>
                <c:pt idx="2377">
                  <c:v>40.373056355840603</c:v>
                </c:pt>
                <c:pt idx="2378">
                  <c:v>39.862460711273698</c:v>
                </c:pt>
                <c:pt idx="2379">
                  <c:v>39.320094706109799</c:v>
                </c:pt>
                <c:pt idx="2380">
                  <c:v>38.6348367536865</c:v>
                </c:pt>
                <c:pt idx="2381">
                  <c:v>37.8616316438954</c:v>
                </c:pt>
                <c:pt idx="2382">
                  <c:v>37.138004667833997</c:v>
                </c:pt>
                <c:pt idx="2383">
                  <c:v>36.531055811688603</c:v>
                </c:pt>
                <c:pt idx="2384">
                  <c:v>35.586725835668901</c:v>
                </c:pt>
                <c:pt idx="2385">
                  <c:v>34.2182137959622</c:v>
                </c:pt>
                <c:pt idx="2386">
                  <c:v>33.085901906228401</c:v>
                </c:pt>
                <c:pt idx="2387">
                  <c:v>31.953285100606799</c:v>
                </c:pt>
                <c:pt idx="2388">
                  <c:v>31.635453235096801</c:v>
                </c:pt>
                <c:pt idx="2389">
                  <c:v>31.843196958324</c:v>
                </c:pt>
                <c:pt idx="2390">
                  <c:v>31.7602930464991</c:v>
                </c:pt>
                <c:pt idx="2391">
                  <c:v>31.244912189335899</c:v>
                </c:pt>
                <c:pt idx="2392">
                  <c:v>31.037821606062099</c:v>
                </c:pt>
                <c:pt idx="2393">
                  <c:v>31.3226865075207</c:v>
                </c:pt>
                <c:pt idx="2394">
                  <c:v>31.708458483166901</c:v>
                </c:pt>
                <c:pt idx="2395">
                  <c:v>31.890835882686702</c:v>
                </c:pt>
                <c:pt idx="2396">
                  <c:v>31.587214458218199</c:v>
                </c:pt>
                <c:pt idx="2397">
                  <c:v>31.437222041427301</c:v>
                </c:pt>
                <c:pt idx="2398">
                  <c:v>31.805948574836499</c:v>
                </c:pt>
                <c:pt idx="2399">
                  <c:v>32.596038521279702</c:v>
                </c:pt>
                <c:pt idx="2400">
                  <c:v>33.610001669911902</c:v>
                </c:pt>
                <c:pt idx="2401">
                  <c:v>34.669825235359603</c:v>
                </c:pt>
                <c:pt idx="2402">
                  <c:v>35.878367658550502</c:v>
                </c:pt>
                <c:pt idx="2403">
                  <c:v>37.197865328281502</c:v>
                </c:pt>
                <c:pt idx="2404">
                  <c:v>38.322792792501303</c:v>
                </c:pt>
                <c:pt idx="2405">
                  <c:v>39.359752035925702</c:v>
                </c:pt>
                <c:pt idx="2406">
                  <c:v>40.126716693675199</c:v>
                </c:pt>
                <c:pt idx="2407">
                  <c:v>40.516460181465597</c:v>
                </c:pt>
                <c:pt idx="2408">
                  <c:v>40.539455129112298</c:v>
                </c:pt>
                <c:pt idx="2409">
                  <c:v>40.811803799177497</c:v>
                </c:pt>
                <c:pt idx="2410">
                  <c:v>40.855737091234602</c:v>
                </c:pt>
                <c:pt idx="2411">
                  <c:v>40.892245987156102</c:v>
                </c:pt>
                <c:pt idx="2412">
                  <c:v>41.083323474318099</c:v>
                </c:pt>
                <c:pt idx="2413">
                  <c:v>41.087054039520702</c:v>
                </c:pt>
                <c:pt idx="2414">
                  <c:v>40.979847674264597</c:v>
                </c:pt>
                <c:pt idx="2415">
                  <c:v>41.019439940982998</c:v>
                </c:pt>
                <c:pt idx="2416">
                  <c:v>41.108324785845198</c:v>
                </c:pt>
                <c:pt idx="2417">
                  <c:v>41.164201691287197</c:v>
                </c:pt>
                <c:pt idx="2418">
                  <c:v>41.264428249081398</c:v>
                </c:pt>
                <c:pt idx="2419">
                  <c:v>41.319246419910499</c:v>
                </c:pt>
                <c:pt idx="2420">
                  <c:v>41.317432739262003</c:v>
                </c:pt>
                <c:pt idx="2421">
                  <c:v>41.396902258841301</c:v>
                </c:pt>
                <c:pt idx="2422">
                  <c:v>41.338178559398401</c:v>
                </c:pt>
                <c:pt idx="2423">
                  <c:v>41.302772420306802</c:v>
                </c:pt>
                <c:pt idx="2424">
                  <c:v>41.226263541518499</c:v>
                </c:pt>
                <c:pt idx="2425">
                  <c:v>41.011777307306303</c:v>
                </c:pt>
                <c:pt idx="2426">
                  <c:v>40.606129797491597</c:v>
                </c:pt>
                <c:pt idx="2427">
                  <c:v>40.1393655271591</c:v>
                </c:pt>
                <c:pt idx="2428">
                  <c:v>39.7204842985143</c:v>
                </c:pt>
                <c:pt idx="2429">
                  <c:v>39.377924045947701</c:v>
                </c:pt>
                <c:pt idx="2430">
                  <c:v>39.115983403240598</c:v>
                </c:pt>
                <c:pt idx="2431">
                  <c:v>39.167756036534101</c:v>
                </c:pt>
                <c:pt idx="2432">
                  <c:v>39.264240781626498</c:v>
                </c:pt>
                <c:pt idx="2433">
                  <c:v>39.228488929696603</c:v>
                </c:pt>
                <c:pt idx="2434">
                  <c:v>38.852936921967597</c:v>
                </c:pt>
                <c:pt idx="2435">
                  <c:v>38.629129015523702</c:v>
                </c:pt>
                <c:pt idx="2436">
                  <c:v>38.8818675760158</c:v>
                </c:pt>
                <c:pt idx="2437">
                  <c:v>38.777126431536203</c:v>
                </c:pt>
                <c:pt idx="2438">
                  <c:v>38.575054556290901</c:v>
                </c:pt>
                <c:pt idx="2439">
                  <c:v>38.621140250656197</c:v>
                </c:pt>
                <c:pt idx="2440">
                  <c:v>38.630547664524698</c:v>
                </c:pt>
                <c:pt idx="2441">
                  <c:v>38.454880214385597</c:v>
                </c:pt>
                <c:pt idx="2442">
                  <c:v>38.251926563621097</c:v>
                </c:pt>
                <c:pt idx="2443">
                  <c:v>37.908356022083197</c:v>
                </c:pt>
                <c:pt idx="2444">
                  <c:v>37.552596142317398</c:v>
                </c:pt>
                <c:pt idx="2445">
                  <c:v>37.128210867199002</c:v>
                </c:pt>
                <c:pt idx="2446">
                  <c:v>36.690413308779597</c:v>
                </c:pt>
                <c:pt idx="2447">
                  <c:v>36.488044284480097</c:v>
                </c:pt>
                <c:pt idx="2448">
                  <c:v>36.397765396135</c:v>
                </c:pt>
                <c:pt idx="2449">
                  <c:v>36.177092708626901</c:v>
                </c:pt>
                <c:pt idx="2450">
                  <c:v>35.890552404732702</c:v>
                </c:pt>
                <c:pt idx="2451">
                  <c:v>35.841071605936101</c:v>
                </c:pt>
                <c:pt idx="2452">
                  <c:v>35.997208825926698</c:v>
                </c:pt>
                <c:pt idx="2453">
                  <c:v>36.0366296738259</c:v>
                </c:pt>
                <c:pt idx="2454">
                  <c:v>35.878066765572903</c:v>
                </c:pt>
                <c:pt idx="2455">
                  <c:v>35.653321861004699</c:v>
                </c:pt>
                <c:pt idx="2456">
                  <c:v>35.355760574277802</c:v>
                </c:pt>
                <c:pt idx="2457">
                  <c:v>35.272842787351898</c:v>
                </c:pt>
                <c:pt idx="2458">
                  <c:v>35.2931500590376</c:v>
                </c:pt>
                <c:pt idx="2459">
                  <c:v>35.270539728122401</c:v>
                </c:pt>
                <c:pt idx="2460">
                  <c:v>35.303438021752299</c:v>
                </c:pt>
                <c:pt idx="2461">
                  <c:v>35.448270547678497</c:v>
                </c:pt>
                <c:pt idx="2462">
                  <c:v>35.660752924466202</c:v>
                </c:pt>
                <c:pt idx="2463">
                  <c:v>35.948374446794098</c:v>
                </c:pt>
                <c:pt idx="2464">
                  <c:v>36.057291767516098</c:v>
                </c:pt>
                <c:pt idx="2465">
                  <c:v>35.965748210227197</c:v>
                </c:pt>
                <c:pt idx="2466">
                  <c:v>36.101720539227699</c:v>
                </c:pt>
                <c:pt idx="2467">
                  <c:v>36.355976520448799</c:v>
                </c:pt>
                <c:pt idx="2468">
                  <c:v>36.500089580006197</c:v>
                </c:pt>
                <c:pt idx="2469">
                  <c:v>36.606056610647897</c:v>
                </c:pt>
                <c:pt idx="2470">
                  <c:v>36.565263822318897</c:v>
                </c:pt>
                <c:pt idx="2471">
                  <c:v>36.562071189998299</c:v>
                </c:pt>
                <c:pt idx="2472">
                  <c:v>36.669385437337198</c:v>
                </c:pt>
                <c:pt idx="2473">
                  <c:v>36.638128650443498</c:v>
                </c:pt>
                <c:pt idx="2474">
                  <c:v>36.389562984869201</c:v>
                </c:pt>
                <c:pt idx="2475">
                  <c:v>36.2902510119835</c:v>
                </c:pt>
                <c:pt idx="2476">
                  <c:v>36.2396606673463</c:v>
                </c:pt>
                <c:pt idx="2477">
                  <c:v>36.103177855188399</c:v>
                </c:pt>
                <c:pt idx="2478">
                  <c:v>35.9741566635849</c:v>
                </c:pt>
                <c:pt idx="2479">
                  <c:v>36.071315125996399</c:v>
                </c:pt>
                <c:pt idx="2480">
                  <c:v>36.3328728683123</c:v>
                </c:pt>
                <c:pt idx="2481">
                  <c:v>36.756586832266102</c:v>
                </c:pt>
                <c:pt idx="2482">
                  <c:v>37.156576713183</c:v>
                </c:pt>
                <c:pt idx="2483">
                  <c:v>37.236262806369503</c:v>
                </c:pt>
                <c:pt idx="2484">
                  <c:v>37.078362390345703</c:v>
                </c:pt>
                <c:pt idx="2485">
                  <c:v>36.8581589054657</c:v>
                </c:pt>
                <c:pt idx="2486">
                  <c:v>36.543517545908998</c:v>
                </c:pt>
                <c:pt idx="2487">
                  <c:v>36.325235395450797</c:v>
                </c:pt>
                <c:pt idx="2488">
                  <c:v>36.337865666607797</c:v>
                </c:pt>
                <c:pt idx="2489">
                  <c:v>36.282179485388397</c:v>
                </c:pt>
                <c:pt idx="2490">
                  <c:v>36.286686244422903</c:v>
                </c:pt>
                <c:pt idx="2491">
                  <c:v>36.503800178888</c:v>
                </c:pt>
                <c:pt idx="2492">
                  <c:v>36.582257889422301</c:v>
                </c:pt>
                <c:pt idx="2493">
                  <c:v>36.440689849485402</c:v>
                </c:pt>
                <c:pt idx="2494">
                  <c:v>36.541840655984601</c:v>
                </c:pt>
                <c:pt idx="2495">
                  <c:v>36.817732428591498</c:v>
                </c:pt>
                <c:pt idx="2496">
                  <c:v>36.475899594479003</c:v>
                </c:pt>
                <c:pt idx="2497">
                  <c:v>35.810044197772903</c:v>
                </c:pt>
                <c:pt idx="2498">
                  <c:v>35.4724390432389</c:v>
                </c:pt>
                <c:pt idx="2499">
                  <c:v>35.595084381343199</c:v>
                </c:pt>
                <c:pt idx="2500">
                  <c:v>35.412562854556697</c:v>
                </c:pt>
                <c:pt idx="2501">
                  <c:v>35.602813263440403</c:v>
                </c:pt>
                <c:pt idx="2502">
                  <c:v>35.905770640054897</c:v>
                </c:pt>
                <c:pt idx="2503">
                  <c:v>35.5490048058968</c:v>
                </c:pt>
                <c:pt idx="2504">
                  <c:v>35.147700645539203</c:v>
                </c:pt>
                <c:pt idx="2505">
                  <c:v>35.2918941468564</c:v>
                </c:pt>
                <c:pt idx="2506">
                  <c:v>35.438562347912203</c:v>
                </c:pt>
                <c:pt idx="2507">
                  <c:v>35.724277017753401</c:v>
                </c:pt>
                <c:pt idx="2508">
                  <c:v>36.211191388880003</c:v>
                </c:pt>
                <c:pt idx="2509">
                  <c:v>36.604851086898996</c:v>
                </c:pt>
                <c:pt idx="2510">
                  <c:v>36.639333997666</c:v>
                </c:pt>
                <c:pt idx="2511">
                  <c:v>36.7370607239951</c:v>
                </c:pt>
                <c:pt idx="2512">
                  <c:v>37.1784557259991</c:v>
                </c:pt>
                <c:pt idx="2513">
                  <c:v>37.288099379407299</c:v>
                </c:pt>
                <c:pt idx="2514">
                  <c:v>37.124526984021102</c:v>
                </c:pt>
                <c:pt idx="2515">
                  <c:v>36.867169657095502</c:v>
                </c:pt>
                <c:pt idx="2516">
                  <c:v>36.967754708282001</c:v>
                </c:pt>
                <c:pt idx="2517">
                  <c:v>37.711891975236398</c:v>
                </c:pt>
                <c:pt idx="2518">
                  <c:v>38.329892974233402</c:v>
                </c:pt>
                <c:pt idx="2519">
                  <c:v>38.387556485335701</c:v>
                </c:pt>
                <c:pt idx="2520">
                  <c:v>38.322564958192999</c:v>
                </c:pt>
                <c:pt idx="2521">
                  <c:v>38.164492677546797</c:v>
                </c:pt>
                <c:pt idx="2522">
                  <c:v>37.599492014986801</c:v>
                </c:pt>
                <c:pt idx="2523">
                  <c:v>37.228350567117303</c:v>
                </c:pt>
                <c:pt idx="2524">
                  <c:v>37.114162100265098</c:v>
                </c:pt>
                <c:pt idx="2525">
                  <c:v>36.970878859503102</c:v>
                </c:pt>
                <c:pt idx="2526">
                  <c:v>36.784621235111501</c:v>
                </c:pt>
                <c:pt idx="2527">
                  <c:v>36.492736984226497</c:v>
                </c:pt>
                <c:pt idx="2528">
                  <c:v>36.380351902991698</c:v>
                </c:pt>
                <c:pt idx="2529">
                  <c:v>36.6623958527233</c:v>
                </c:pt>
                <c:pt idx="2530">
                  <c:v>36.8442553749274</c:v>
                </c:pt>
                <c:pt idx="2531">
                  <c:v>36.679079768237301</c:v>
                </c:pt>
                <c:pt idx="2532">
                  <c:v>36.3228924967474</c:v>
                </c:pt>
                <c:pt idx="2533">
                  <c:v>36.172728641402401</c:v>
                </c:pt>
                <c:pt idx="2534">
                  <c:v>36.445317486532801</c:v>
                </c:pt>
                <c:pt idx="2535">
                  <c:v>36.5030549539525</c:v>
                </c:pt>
                <c:pt idx="2536">
                  <c:v>36.462322138342302</c:v>
                </c:pt>
                <c:pt idx="2537">
                  <c:v>36.537318064628401</c:v>
                </c:pt>
                <c:pt idx="2538">
                  <c:v>36.636733550119601</c:v>
                </c:pt>
                <c:pt idx="2539">
                  <c:v>36.511550996636402</c:v>
                </c:pt>
                <c:pt idx="2540">
                  <c:v>35.994669232714102</c:v>
                </c:pt>
                <c:pt idx="2541">
                  <c:v>35.795127195566501</c:v>
                </c:pt>
                <c:pt idx="2542">
                  <c:v>36.284783952413797</c:v>
                </c:pt>
                <c:pt idx="2543">
                  <c:v>36.877612796558203</c:v>
                </c:pt>
                <c:pt idx="2544">
                  <c:v>37.020613139507901</c:v>
                </c:pt>
                <c:pt idx="2545">
                  <c:v>36.818293126167198</c:v>
                </c:pt>
                <c:pt idx="2546">
                  <c:v>36.582737133003597</c:v>
                </c:pt>
                <c:pt idx="2547">
                  <c:v>36.611961609706597</c:v>
                </c:pt>
                <c:pt idx="2548">
                  <c:v>37.061089337261897</c:v>
                </c:pt>
                <c:pt idx="2549">
                  <c:v>37.673406466831899</c:v>
                </c:pt>
                <c:pt idx="2550">
                  <c:v>37.724590598375798</c:v>
                </c:pt>
                <c:pt idx="2551">
                  <c:v>37.021283769864198</c:v>
                </c:pt>
                <c:pt idx="2552">
                  <c:v>36.861616836832198</c:v>
                </c:pt>
                <c:pt idx="2553">
                  <c:v>37.209314235024898</c:v>
                </c:pt>
                <c:pt idx="2554">
                  <c:v>37.2616230447289</c:v>
                </c:pt>
                <c:pt idx="2555">
                  <c:v>36.9543515285675</c:v>
                </c:pt>
                <c:pt idx="2556">
                  <c:v>36.754891338818403</c:v>
                </c:pt>
                <c:pt idx="2557">
                  <c:v>36.844383165880998</c:v>
                </c:pt>
                <c:pt idx="2558">
                  <c:v>37.169179234566002</c:v>
                </c:pt>
                <c:pt idx="2559">
                  <c:v>37.728642648221303</c:v>
                </c:pt>
                <c:pt idx="2560">
                  <c:v>38.074838047544603</c:v>
                </c:pt>
                <c:pt idx="2561">
                  <c:v>38.106843267295197</c:v>
                </c:pt>
                <c:pt idx="2562">
                  <c:v>38.202466770943403</c:v>
                </c:pt>
                <c:pt idx="2563">
                  <c:v>38.314409763129099</c:v>
                </c:pt>
                <c:pt idx="2564">
                  <c:v>38.329893553396097</c:v>
                </c:pt>
                <c:pt idx="2565">
                  <c:v>38.550260461414901</c:v>
                </c:pt>
                <c:pt idx="2566">
                  <c:v>38.736159419590102</c:v>
                </c:pt>
                <c:pt idx="2567">
                  <c:v>38.830408473306498</c:v>
                </c:pt>
                <c:pt idx="2568">
                  <c:v>38.857315581784803</c:v>
                </c:pt>
                <c:pt idx="2569">
                  <c:v>38.917407288040998</c:v>
                </c:pt>
                <c:pt idx="2570">
                  <c:v>39.0721852947242</c:v>
                </c:pt>
                <c:pt idx="2571">
                  <c:v>39.265643268436399</c:v>
                </c:pt>
                <c:pt idx="2572">
                  <c:v>39.383765501072901</c:v>
                </c:pt>
                <c:pt idx="2573">
                  <c:v>39.575732007409101</c:v>
                </c:pt>
                <c:pt idx="2574">
                  <c:v>39.715892375184701</c:v>
                </c:pt>
                <c:pt idx="2575">
                  <c:v>39.855405290816698</c:v>
                </c:pt>
                <c:pt idx="2576">
                  <c:v>39.991381606045103</c:v>
                </c:pt>
                <c:pt idx="2577">
                  <c:v>40.0699740083123</c:v>
                </c:pt>
                <c:pt idx="2578">
                  <c:v>40.0781729063551</c:v>
                </c:pt>
                <c:pt idx="2579">
                  <c:v>40.100910940259702</c:v>
                </c:pt>
                <c:pt idx="2580">
                  <c:v>40.130232799002101</c:v>
                </c:pt>
                <c:pt idx="2581">
                  <c:v>40.185722973222802</c:v>
                </c:pt>
                <c:pt idx="2582">
                  <c:v>40.268292450654499</c:v>
                </c:pt>
                <c:pt idx="2583">
                  <c:v>40.359294342246301</c:v>
                </c:pt>
                <c:pt idx="2584">
                  <c:v>40.454061117390403</c:v>
                </c:pt>
                <c:pt idx="2585">
                  <c:v>40.447530966749099</c:v>
                </c:pt>
                <c:pt idx="2586">
                  <c:v>40.3996626515668</c:v>
                </c:pt>
                <c:pt idx="2587">
                  <c:v>40.360757716155099</c:v>
                </c:pt>
                <c:pt idx="2588">
                  <c:v>40.323069559147598</c:v>
                </c:pt>
                <c:pt idx="2589">
                  <c:v>40.193738935843903</c:v>
                </c:pt>
                <c:pt idx="2590">
                  <c:v>40.141869178475702</c:v>
                </c:pt>
                <c:pt idx="2591">
                  <c:v>40.136281845204898</c:v>
                </c:pt>
                <c:pt idx="2592">
                  <c:v>40.1429850128212</c:v>
                </c:pt>
                <c:pt idx="2593">
                  <c:v>40.071700791152097</c:v>
                </c:pt>
                <c:pt idx="2594">
                  <c:v>39.879429680029901</c:v>
                </c:pt>
                <c:pt idx="2595">
                  <c:v>39.772432771824299</c:v>
                </c:pt>
                <c:pt idx="2596">
                  <c:v>39.785443038071797</c:v>
                </c:pt>
                <c:pt idx="2597">
                  <c:v>39.942874301820297</c:v>
                </c:pt>
                <c:pt idx="2598">
                  <c:v>40.120538181267598</c:v>
                </c:pt>
                <c:pt idx="2599">
                  <c:v>40.2241999511157</c:v>
                </c:pt>
                <c:pt idx="2600">
                  <c:v>40.301982551620299</c:v>
                </c:pt>
                <c:pt idx="2601">
                  <c:v>40.356757836960099</c:v>
                </c:pt>
                <c:pt idx="2602">
                  <c:v>40.466214564295001</c:v>
                </c:pt>
                <c:pt idx="2603">
                  <c:v>40.548548797136696</c:v>
                </c:pt>
                <c:pt idx="2604">
                  <c:v>40.641904130083397</c:v>
                </c:pt>
                <c:pt idx="2605">
                  <c:v>40.6477639430381</c:v>
                </c:pt>
                <c:pt idx="2606">
                  <c:v>40.618899122417801</c:v>
                </c:pt>
                <c:pt idx="2607">
                  <c:v>40.700974109798899</c:v>
                </c:pt>
                <c:pt idx="2608">
                  <c:v>40.756487462233103</c:v>
                </c:pt>
                <c:pt idx="2609">
                  <c:v>40.774237844997899</c:v>
                </c:pt>
                <c:pt idx="2610">
                  <c:v>40.727585274404099</c:v>
                </c:pt>
                <c:pt idx="2611">
                  <c:v>40.641245761300802</c:v>
                </c:pt>
                <c:pt idx="2612">
                  <c:v>40.565390939029498</c:v>
                </c:pt>
                <c:pt idx="2613">
                  <c:v>40.477984472769698</c:v>
                </c:pt>
                <c:pt idx="2614">
                  <c:v>40.446543189819501</c:v>
                </c:pt>
                <c:pt idx="2615">
                  <c:v>40.5838868538764</c:v>
                </c:pt>
                <c:pt idx="2616">
                  <c:v>40.561713956837998</c:v>
                </c:pt>
                <c:pt idx="2617">
                  <c:v>40.220084000171298</c:v>
                </c:pt>
                <c:pt idx="2618">
                  <c:v>40.081665868111799</c:v>
                </c:pt>
                <c:pt idx="2619">
                  <c:v>40.014039628582601</c:v>
                </c:pt>
                <c:pt idx="2620">
                  <c:v>40.037584231300102</c:v>
                </c:pt>
                <c:pt idx="2621">
                  <c:v>40.024606450289902</c:v>
                </c:pt>
                <c:pt idx="2622">
                  <c:v>39.991990820701098</c:v>
                </c:pt>
                <c:pt idx="2623">
                  <c:v>39.9523461727849</c:v>
                </c:pt>
                <c:pt idx="2624">
                  <c:v>39.8372801108614</c:v>
                </c:pt>
                <c:pt idx="2625">
                  <c:v>39.766226817863803</c:v>
                </c:pt>
                <c:pt idx="2626">
                  <c:v>39.695670810879697</c:v>
                </c:pt>
                <c:pt idx="2627">
                  <c:v>39.622393650382598</c:v>
                </c:pt>
                <c:pt idx="2628">
                  <c:v>39.570119493311203</c:v>
                </c:pt>
                <c:pt idx="2629">
                  <c:v>39.6421289028942</c:v>
                </c:pt>
                <c:pt idx="2630">
                  <c:v>39.700267310900998</c:v>
                </c:pt>
                <c:pt idx="2631">
                  <c:v>39.754423800869802</c:v>
                </c:pt>
                <c:pt idx="2632">
                  <c:v>39.875637059263902</c:v>
                </c:pt>
                <c:pt idx="2633">
                  <c:v>40.037485936475001</c:v>
                </c:pt>
                <c:pt idx="2634">
                  <c:v>40.142227971845003</c:v>
                </c:pt>
                <c:pt idx="2635">
                  <c:v>40.006743821490801</c:v>
                </c:pt>
                <c:pt idx="2636">
                  <c:v>39.968760635105198</c:v>
                </c:pt>
                <c:pt idx="2637">
                  <c:v>39.901680897270502</c:v>
                </c:pt>
                <c:pt idx="2638">
                  <c:v>39.720100282746003</c:v>
                </c:pt>
                <c:pt idx="2639">
                  <c:v>39.667015534101502</c:v>
                </c:pt>
                <c:pt idx="2640">
                  <c:v>39.805756315240203</c:v>
                </c:pt>
                <c:pt idx="2641">
                  <c:v>39.601645847496499</c:v>
                </c:pt>
                <c:pt idx="2642">
                  <c:v>39.572440275394499</c:v>
                </c:pt>
                <c:pt idx="2643">
                  <c:v>39.698641320041503</c:v>
                </c:pt>
                <c:pt idx="2644">
                  <c:v>39.498808050730801</c:v>
                </c:pt>
                <c:pt idx="2645">
                  <c:v>39.161634554610799</c:v>
                </c:pt>
                <c:pt idx="2646">
                  <c:v>39.015878108545103</c:v>
                </c:pt>
                <c:pt idx="2647">
                  <c:v>39.218332405459897</c:v>
                </c:pt>
                <c:pt idx="2648">
                  <c:v>39.651087694682403</c:v>
                </c:pt>
                <c:pt idx="2649">
                  <c:v>39.724995729262901</c:v>
                </c:pt>
                <c:pt idx="2650">
                  <c:v>39.627156120399803</c:v>
                </c:pt>
                <c:pt idx="2651">
                  <c:v>39.601831399261997</c:v>
                </c:pt>
                <c:pt idx="2652">
                  <c:v>39.605024446468697</c:v>
                </c:pt>
                <c:pt idx="2653">
                  <c:v>39.553180000944401</c:v>
                </c:pt>
                <c:pt idx="2654">
                  <c:v>39.423467238794601</c:v>
                </c:pt>
                <c:pt idx="2655">
                  <c:v>39.155835128414999</c:v>
                </c:pt>
                <c:pt idx="2656">
                  <c:v>38.754923501506497</c:v>
                </c:pt>
                <c:pt idx="2657">
                  <c:v>38.131848310326397</c:v>
                </c:pt>
                <c:pt idx="2658">
                  <c:v>37.656379491620598</c:v>
                </c:pt>
                <c:pt idx="2659">
                  <c:v>37.734141687412396</c:v>
                </c:pt>
                <c:pt idx="2660">
                  <c:v>38.078401671092898</c:v>
                </c:pt>
                <c:pt idx="2661">
                  <c:v>38.491888036956801</c:v>
                </c:pt>
                <c:pt idx="2662">
                  <c:v>38.935691699687297</c:v>
                </c:pt>
                <c:pt idx="2663">
                  <c:v>39.044625672821198</c:v>
                </c:pt>
                <c:pt idx="2664">
                  <c:v>39.092368560851199</c:v>
                </c:pt>
                <c:pt idx="2665">
                  <c:v>39.466903857058703</c:v>
                </c:pt>
                <c:pt idx="2666">
                  <c:v>39.544463022551703</c:v>
                </c:pt>
                <c:pt idx="2667">
                  <c:v>39.792009744134901</c:v>
                </c:pt>
                <c:pt idx="2668">
                  <c:v>40.050204070677701</c:v>
                </c:pt>
                <c:pt idx="2669">
                  <c:v>40.111148351027602</c:v>
                </c:pt>
                <c:pt idx="2670">
                  <c:v>40.219748401331501</c:v>
                </c:pt>
                <c:pt idx="2671">
                  <c:v>40.119783273388201</c:v>
                </c:pt>
                <c:pt idx="2672">
                  <c:v>39.922091130669699</c:v>
                </c:pt>
                <c:pt idx="2673">
                  <c:v>39.934517506813897</c:v>
                </c:pt>
                <c:pt idx="2674">
                  <c:v>40.009725918902198</c:v>
                </c:pt>
                <c:pt idx="2675">
                  <c:v>40.361433526311103</c:v>
                </c:pt>
                <c:pt idx="2676">
                  <c:v>40.6191460523617</c:v>
                </c:pt>
                <c:pt idx="2677">
                  <c:v>40.9063553320537</c:v>
                </c:pt>
                <c:pt idx="2678">
                  <c:v>41.048311337520801</c:v>
                </c:pt>
                <c:pt idx="2679">
                  <c:v>40.873249263673998</c:v>
                </c:pt>
                <c:pt idx="2680">
                  <c:v>40.672514204651797</c:v>
                </c:pt>
                <c:pt idx="2681">
                  <c:v>40.570518852486998</c:v>
                </c:pt>
                <c:pt idx="2682">
                  <c:v>40.490943158432501</c:v>
                </c:pt>
                <c:pt idx="2683">
                  <c:v>40.426176428045302</c:v>
                </c:pt>
                <c:pt idx="2684">
                  <c:v>40.422329363472102</c:v>
                </c:pt>
                <c:pt idx="2685">
                  <c:v>40.451492540935099</c:v>
                </c:pt>
                <c:pt idx="2686">
                  <c:v>40.450074998983197</c:v>
                </c:pt>
                <c:pt idx="2687">
                  <c:v>40.385311568593103</c:v>
                </c:pt>
                <c:pt idx="2688">
                  <c:v>40.350273748981003</c:v>
                </c:pt>
                <c:pt idx="2689">
                  <c:v>40.424313948306299</c:v>
                </c:pt>
                <c:pt idx="2690">
                  <c:v>40.505940627849199</c:v>
                </c:pt>
                <c:pt idx="2691">
                  <c:v>40.570311391556501</c:v>
                </c:pt>
                <c:pt idx="2692">
                  <c:v>40.649119446236902</c:v>
                </c:pt>
                <c:pt idx="2693">
                  <c:v>40.754416671286798</c:v>
                </c:pt>
                <c:pt idx="2694">
                  <c:v>40.872976100909398</c:v>
                </c:pt>
                <c:pt idx="2695">
                  <c:v>41.0277783607579</c:v>
                </c:pt>
                <c:pt idx="2696">
                  <c:v>41.293578993926197</c:v>
                </c:pt>
                <c:pt idx="2697">
                  <c:v>41.585609687420799</c:v>
                </c:pt>
                <c:pt idx="2698">
                  <c:v>41.3736023280686</c:v>
                </c:pt>
                <c:pt idx="2699">
                  <c:v>40.8870833689016</c:v>
                </c:pt>
                <c:pt idx="2700">
                  <c:v>40.864644240755197</c:v>
                </c:pt>
                <c:pt idx="2701">
                  <c:v>41.041137034140803</c:v>
                </c:pt>
                <c:pt idx="2702">
                  <c:v>41.284594111703797</c:v>
                </c:pt>
                <c:pt idx="2703">
                  <c:v>41.503481804660197</c:v>
                </c:pt>
                <c:pt idx="2704">
                  <c:v>41.2466897760739</c:v>
                </c:pt>
                <c:pt idx="2705">
                  <c:v>41.064259845009197</c:v>
                </c:pt>
                <c:pt idx="2706">
                  <c:v>41.442502757577699</c:v>
                </c:pt>
                <c:pt idx="2707">
                  <c:v>41.481864933309303</c:v>
                </c:pt>
                <c:pt idx="2708">
                  <c:v>41.3590439572544</c:v>
                </c:pt>
                <c:pt idx="2709">
                  <c:v>41.336447948125901</c:v>
                </c:pt>
                <c:pt idx="2710">
                  <c:v>41.532739339554801</c:v>
                </c:pt>
                <c:pt idx="2711">
                  <c:v>41.359164858955701</c:v>
                </c:pt>
                <c:pt idx="2712">
                  <c:v>41.082973991589299</c:v>
                </c:pt>
                <c:pt idx="2713">
                  <c:v>41.125176526343502</c:v>
                </c:pt>
                <c:pt idx="2714">
                  <c:v>41.3644298156253</c:v>
                </c:pt>
                <c:pt idx="2715">
                  <c:v>41.420946588172797</c:v>
                </c:pt>
                <c:pt idx="2716">
                  <c:v>41.169910205260003</c:v>
                </c:pt>
                <c:pt idx="2717">
                  <c:v>41.047168614235098</c:v>
                </c:pt>
                <c:pt idx="2718">
                  <c:v>41.444328134499798</c:v>
                </c:pt>
                <c:pt idx="2719">
                  <c:v>41.863765584497301</c:v>
                </c:pt>
                <c:pt idx="2720">
                  <c:v>41.671103127409602</c:v>
                </c:pt>
                <c:pt idx="2721">
                  <c:v>41.548253277872</c:v>
                </c:pt>
                <c:pt idx="2722">
                  <c:v>41.536609677980401</c:v>
                </c:pt>
                <c:pt idx="2723">
                  <c:v>41.128115290509697</c:v>
                </c:pt>
                <c:pt idx="2724">
                  <c:v>40.541052616971797</c:v>
                </c:pt>
                <c:pt idx="2725">
                  <c:v>40.498953199109401</c:v>
                </c:pt>
                <c:pt idx="2726">
                  <c:v>40.888159164867503</c:v>
                </c:pt>
                <c:pt idx="2727">
                  <c:v>40.9412462106866</c:v>
                </c:pt>
                <c:pt idx="2728">
                  <c:v>41.181210449776799</c:v>
                </c:pt>
                <c:pt idx="2729">
                  <c:v>41.450868876270299</c:v>
                </c:pt>
                <c:pt idx="2730">
                  <c:v>42.060176398676099</c:v>
                </c:pt>
                <c:pt idx="2731">
                  <c:v>42.2867299029894</c:v>
                </c:pt>
                <c:pt idx="2732">
                  <c:v>42.315833006975403</c:v>
                </c:pt>
                <c:pt idx="2733">
                  <c:v>42.310739731299897</c:v>
                </c:pt>
                <c:pt idx="2734">
                  <c:v>42.245967421189903</c:v>
                </c:pt>
                <c:pt idx="2735">
                  <c:v>42.134147710631602</c:v>
                </c:pt>
                <c:pt idx="2736">
                  <c:v>42.0227740008811</c:v>
                </c:pt>
                <c:pt idx="2737">
                  <c:v>41.847956370005299</c:v>
                </c:pt>
                <c:pt idx="2738">
                  <c:v>41.6756678696158</c:v>
                </c:pt>
                <c:pt idx="2739">
                  <c:v>41.377263609190699</c:v>
                </c:pt>
                <c:pt idx="2740">
                  <c:v>41.081796507416598</c:v>
                </c:pt>
                <c:pt idx="2741">
                  <c:v>41.130631138493101</c:v>
                </c:pt>
                <c:pt idx="2742">
                  <c:v>41.441279404737202</c:v>
                </c:pt>
                <c:pt idx="2743">
                  <c:v>41.805820132080399</c:v>
                </c:pt>
                <c:pt idx="2744">
                  <c:v>42.131750894185899</c:v>
                </c:pt>
                <c:pt idx="2745">
                  <c:v>42.412777671136098</c:v>
                </c:pt>
                <c:pt idx="2746">
                  <c:v>42.605590965036299</c:v>
                </c:pt>
                <c:pt idx="2747">
                  <c:v>42.730898862299</c:v>
                </c:pt>
                <c:pt idx="2748">
                  <c:v>42.862364827514803</c:v>
                </c:pt>
                <c:pt idx="2749">
                  <c:v>43.0364772306555</c:v>
                </c:pt>
                <c:pt idx="2750">
                  <c:v>43.3082231376492</c:v>
                </c:pt>
                <c:pt idx="2751">
                  <c:v>43.5536811542718</c:v>
                </c:pt>
                <c:pt idx="2752">
                  <c:v>43.654640172930598</c:v>
                </c:pt>
                <c:pt idx="2753">
                  <c:v>43.669926070833903</c:v>
                </c:pt>
                <c:pt idx="2754">
                  <c:v>43.746188854548699</c:v>
                </c:pt>
                <c:pt idx="2755">
                  <c:v>43.867337030864697</c:v>
                </c:pt>
                <c:pt idx="2756">
                  <c:v>43.882966731801503</c:v>
                </c:pt>
                <c:pt idx="2757">
                  <c:v>43.898713619231003</c:v>
                </c:pt>
                <c:pt idx="2758">
                  <c:v>43.8650438516907</c:v>
                </c:pt>
                <c:pt idx="2759">
                  <c:v>43.814668313311799</c:v>
                </c:pt>
                <c:pt idx="2760">
                  <c:v>43.789905933311601</c:v>
                </c:pt>
                <c:pt idx="2761">
                  <c:v>43.746689139542703</c:v>
                </c:pt>
                <c:pt idx="2762">
                  <c:v>43.6403256524708</c:v>
                </c:pt>
                <c:pt idx="2763">
                  <c:v>43.5910318746404</c:v>
                </c:pt>
                <c:pt idx="2764">
                  <c:v>43.598204115399398</c:v>
                </c:pt>
                <c:pt idx="2765">
                  <c:v>43.6246064591422</c:v>
                </c:pt>
                <c:pt idx="2766">
                  <c:v>43.518573677251098</c:v>
                </c:pt>
                <c:pt idx="2767">
                  <c:v>43.401132059686297</c:v>
                </c:pt>
                <c:pt idx="2768">
                  <c:v>43.403604263511703</c:v>
                </c:pt>
                <c:pt idx="2769">
                  <c:v>43.591900587819097</c:v>
                </c:pt>
                <c:pt idx="2770">
                  <c:v>43.748179114586797</c:v>
                </c:pt>
                <c:pt idx="2771">
                  <c:v>43.710250349539301</c:v>
                </c:pt>
                <c:pt idx="2772">
                  <c:v>43.623982356765403</c:v>
                </c:pt>
                <c:pt idx="2773">
                  <c:v>43.649621514122501</c:v>
                </c:pt>
                <c:pt idx="2774">
                  <c:v>43.877210246964097</c:v>
                </c:pt>
                <c:pt idx="2775">
                  <c:v>44.1083886393127</c:v>
                </c:pt>
                <c:pt idx="2776">
                  <c:v>44.2724574037317</c:v>
                </c:pt>
                <c:pt idx="2777">
                  <c:v>44.296760018576997</c:v>
                </c:pt>
                <c:pt idx="2778">
                  <c:v>44.349775640093597</c:v>
                </c:pt>
                <c:pt idx="2779">
                  <c:v>44.4507259046595</c:v>
                </c:pt>
                <c:pt idx="2780">
                  <c:v>44.580344817412403</c:v>
                </c:pt>
                <c:pt idx="2781">
                  <c:v>44.674116771487498</c:v>
                </c:pt>
                <c:pt idx="2782">
                  <c:v>44.777150704888697</c:v>
                </c:pt>
                <c:pt idx="2783">
                  <c:v>44.9144809351967</c:v>
                </c:pt>
                <c:pt idx="2784">
                  <c:v>45.000085665452701</c:v>
                </c:pt>
                <c:pt idx="2785">
                  <c:v>45.226483858659201</c:v>
                </c:pt>
                <c:pt idx="2786">
                  <c:v>45.581805114133402</c:v>
                </c:pt>
                <c:pt idx="2787">
                  <c:v>45.828234841478498</c:v>
                </c:pt>
                <c:pt idx="2788">
                  <c:v>46.0496055730043</c:v>
                </c:pt>
                <c:pt idx="2789">
                  <c:v>46.111161934413403</c:v>
                </c:pt>
                <c:pt idx="2790">
                  <c:v>46.020578668201502</c:v>
                </c:pt>
                <c:pt idx="2791">
                  <c:v>45.964811554673297</c:v>
                </c:pt>
                <c:pt idx="2792">
                  <c:v>46.068408951455503</c:v>
                </c:pt>
                <c:pt idx="2793">
                  <c:v>46.219768230013798</c:v>
                </c:pt>
                <c:pt idx="2794">
                  <c:v>46.233569025955099</c:v>
                </c:pt>
                <c:pt idx="2795">
                  <c:v>46.2360419754879</c:v>
                </c:pt>
                <c:pt idx="2796">
                  <c:v>46.053624544881998</c:v>
                </c:pt>
                <c:pt idx="2797">
                  <c:v>45.784587892089398</c:v>
                </c:pt>
                <c:pt idx="2798">
                  <c:v>45.656943023396799</c:v>
                </c:pt>
                <c:pt idx="2799">
                  <c:v>45.570476000329897</c:v>
                </c:pt>
                <c:pt idx="2800">
                  <c:v>45.5930256667816</c:v>
                </c:pt>
                <c:pt idx="2801">
                  <c:v>45.625561966552603</c:v>
                </c:pt>
                <c:pt idx="2802">
                  <c:v>45.608516097018303</c:v>
                </c:pt>
                <c:pt idx="2803">
                  <c:v>45.542403919585098</c:v>
                </c:pt>
                <c:pt idx="2804">
                  <c:v>45.511541962535802</c:v>
                </c:pt>
                <c:pt idx="2805">
                  <c:v>45.424736240082197</c:v>
                </c:pt>
                <c:pt idx="2806">
                  <c:v>45.2753093187292</c:v>
                </c:pt>
                <c:pt idx="2807">
                  <c:v>44.992257771794598</c:v>
                </c:pt>
                <c:pt idx="2808">
                  <c:v>44.9779610931948</c:v>
                </c:pt>
                <c:pt idx="2809">
                  <c:v>45.205238995697599</c:v>
                </c:pt>
                <c:pt idx="2810">
                  <c:v>45.509503767591099</c:v>
                </c:pt>
                <c:pt idx="2811">
                  <c:v>45.672356549181501</c:v>
                </c:pt>
                <c:pt idx="2812">
                  <c:v>45.612906812127903</c:v>
                </c:pt>
                <c:pt idx="2813">
                  <c:v>45.356229384629302</c:v>
                </c:pt>
                <c:pt idx="2814">
                  <c:v>45.201469890988399</c:v>
                </c:pt>
                <c:pt idx="2815">
                  <c:v>45.158095718589898</c:v>
                </c:pt>
                <c:pt idx="2816">
                  <c:v>45.2359260159648</c:v>
                </c:pt>
                <c:pt idx="2817">
                  <c:v>45.289429134544598</c:v>
                </c:pt>
                <c:pt idx="2818">
                  <c:v>45.3692576329776</c:v>
                </c:pt>
                <c:pt idx="2819">
                  <c:v>45.370299511102303</c:v>
                </c:pt>
                <c:pt idx="2820">
                  <c:v>45.107219965345401</c:v>
                </c:pt>
                <c:pt idx="2821">
                  <c:v>45.038743631573503</c:v>
                </c:pt>
                <c:pt idx="2822">
                  <c:v>45.070060200688197</c:v>
                </c:pt>
                <c:pt idx="2823">
                  <c:v>44.440672998747999</c:v>
                </c:pt>
                <c:pt idx="2824">
                  <c:v>44.159274847345003</c:v>
                </c:pt>
                <c:pt idx="2825">
                  <c:v>44.614244457339801</c:v>
                </c:pt>
                <c:pt idx="2826">
                  <c:v>44.853107130965498</c:v>
                </c:pt>
                <c:pt idx="2827">
                  <c:v>44.197317401247503</c:v>
                </c:pt>
                <c:pt idx="2828">
                  <c:v>43.995162178813104</c:v>
                </c:pt>
                <c:pt idx="2829">
                  <c:v>44.520452268502197</c:v>
                </c:pt>
                <c:pt idx="2830">
                  <c:v>44.829322762933501</c:v>
                </c:pt>
                <c:pt idx="2831">
                  <c:v>44.691411038302398</c:v>
                </c:pt>
                <c:pt idx="2832">
                  <c:v>44.369201856690303</c:v>
                </c:pt>
                <c:pt idx="2833">
                  <c:v>44.193630623579899</c:v>
                </c:pt>
                <c:pt idx="2834">
                  <c:v>44.091225290514402</c:v>
                </c:pt>
                <c:pt idx="2835">
                  <c:v>44.145199517236797</c:v>
                </c:pt>
                <c:pt idx="2836">
                  <c:v>44.2280387828675</c:v>
                </c:pt>
                <c:pt idx="2837">
                  <c:v>44.275752966512997</c:v>
                </c:pt>
                <c:pt idx="2838">
                  <c:v>44.268577079279403</c:v>
                </c:pt>
                <c:pt idx="2839">
                  <c:v>44.126592127782203</c:v>
                </c:pt>
                <c:pt idx="2840">
                  <c:v>44.104378106665301</c:v>
                </c:pt>
                <c:pt idx="2841">
                  <c:v>44.134787017933299</c:v>
                </c:pt>
                <c:pt idx="2842">
                  <c:v>44.219823676229701</c:v>
                </c:pt>
                <c:pt idx="2843">
                  <c:v>44.320439762668997</c:v>
                </c:pt>
                <c:pt idx="2844">
                  <c:v>44.4147016302149</c:v>
                </c:pt>
                <c:pt idx="2845">
                  <c:v>44.469889118753301</c:v>
                </c:pt>
                <c:pt idx="2846">
                  <c:v>44.545192141187997</c:v>
                </c:pt>
                <c:pt idx="2847">
                  <c:v>44.536301020306396</c:v>
                </c:pt>
                <c:pt idx="2848">
                  <c:v>44.4443432509077</c:v>
                </c:pt>
                <c:pt idx="2849">
                  <c:v>44.436447636582002</c:v>
                </c:pt>
                <c:pt idx="2850">
                  <c:v>44.474410507270797</c:v>
                </c:pt>
                <c:pt idx="2851">
                  <c:v>44.460579518177603</c:v>
                </c:pt>
                <c:pt idx="2852">
                  <c:v>44.3611161826474</c:v>
                </c:pt>
                <c:pt idx="2853">
                  <c:v>44.275822844463399</c:v>
                </c:pt>
                <c:pt idx="2854">
                  <c:v>44.278498504302398</c:v>
                </c:pt>
                <c:pt idx="2855">
                  <c:v>44.404152450517202</c:v>
                </c:pt>
                <c:pt idx="2856">
                  <c:v>44.529429391497402</c:v>
                </c:pt>
                <c:pt idx="2857">
                  <c:v>44.546852186554702</c:v>
                </c:pt>
                <c:pt idx="2858">
                  <c:v>44.348130018594901</c:v>
                </c:pt>
                <c:pt idx="2859">
                  <c:v>44.211440288608799</c:v>
                </c:pt>
                <c:pt idx="2860">
                  <c:v>44.204697391030898</c:v>
                </c:pt>
                <c:pt idx="2861">
                  <c:v>44.210216027169501</c:v>
                </c:pt>
                <c:pt idx="2862">
                  <c:v>44.313892965028501</c:v>
                </c:pt>
                <c:pt idx="2863">
                  <c:v>44.312117311768098</c:v>
                </c:pt>
                <c:pt idx="2864">
                  <c:v>44.276522162642301</c:v>
                </c:pt>
                <c:pt idx="2865">
                  <c:v>44.208722875844401</c:v>
                </c:pt>
                <c:pt idx="2866">
                  <c:v>44.201003422517701</c:v>
                </c:pt>
                <c:pt idx="2867">
                  <c:v>44.279459262395697</c:v>
                </c:pt>
                <c:pt idx="2868">
                  <c:v>44.359180904480603</c:v>
                </c:pt>
                <c:pt idx="2869">
                  <c:v>44.433421661997002</c:v>
                </c:pt>
                <c:pt idx="2870">
                  <c:v>44.506950257672401</c:v>
                </c:pt>
                <c:pt idx="2871">
                  <c:v>44.595319855476802</c:v>
                </c:pt>
                <c:pt idx="2872">
                  <c:v>44.637667289062399</c:v>
                </c:pt>
                <c:pt idx="2873">
                  <c:v>44.681638703173597</c:v>
                </c:pt>
                <c:pt idx="2874">
                  <c:v>44.655107627017898</c:v>
                </c:pt>
                <c:pt idx="2875">
                  <c:v>44.657622649929003</c:v>
                </c:pt>
                <c:pt idx="2876">
                  <c:v>44.716102571508202</c:v>
                </c:pt>
                <c:pt idx="2877">
                  <c:v>44.668287386654598</c:v>
                </c:pt>
                <c:pt idx="2878">
                  <c:v>44.484784757650303</c:v>
                </c:pt>
                <c:pt idx="2879">
                  <c:v>44.327099497095297</c:v>
                </c:pt>
                <c:pt idx="2880">
                  <c:v>44.235759603758197</c:v>
                </c:pt>
                <c:pt idx="2881">
                  <c:v>44.212153276246802</c:v>
                </c:pt>
                <c:pt idx="2882">
                  <c:v>44.179924045234799</c:v>
                </c:pt>
                <c:pt idx="2883">
                  <c:v>44.177133557709801</c:v>
                </c:pt>
                <c:pt idx="2884">
                  <c:v>44.047499827950602</c:v>
                </c:pt>
                <c:pt idx="2885">
                  <c:v>43.833605988480997</c:v>
                </c:pt>
                <c:pt idx="2886">
                  <c:v>43.667215859800898</c:v>
                </c:pt>
                <c:pt idx="2887">
                  <c:v>43.531492192120801</c:v>
                </c:pt>
                <c:pt idx="2888">
                  <c:v>43.363874989927602</c:v>
                </c:pt>
                <c:pt idx="2889">
                  <c:v>43.308034627506402</c:v>
                </c:pt>
                <c:pt idx="2890">
                  <c:v>43.330001947537099</c:v>
                </c:pt>
                <c:pt idx="2891">
                  <c:v>43.324704086534098</c:v>
                </c:pt>
                <c:pt idx="2892">
                  <c:v>43.262584672948002</c:v>
                </c:pt>
                <c:pt idx="2893">
                  <c:v>43.3495824603431</c:v>
                </c:pt>
                <c:pt idx="2894">
                  <c:v>43.454273813693099</c:v>
                </c:pt>
                <c:pt idx="2895">
                  <c:v>43.364296486736301</c:v>
                </c:pt>
                <c:pt idx="2896">
                  <c:v>42.764723225604797</c:v>
                </c:pt>
                <c:pt idx="2897">
                  <c:v>42.129838147160797</c:v>
                </c:pt>
                <c:pt idx="2898">
                  <c:v>42.1926468668333</c:v>
                </c:pt>
                <c:pt idx="2899">
                  <c:v>43.013141746908502</c:v>
                </c:pt>
                <c:pt idx="2900">
                  <c:v>43.690134463458001</c:v>
                </c:pt>
                <c:pt idx="2901">
                  <c:v>44.011007264241897</c:v>
                </c:pt>
                <c:pt idx="2902">
                  <c:v>44.290678914504902</c:v>
                </c:pt>
                <c:pt idx="2903">
                  <c:v>44.519498495459999</c:v>
                </c:pt>
                <c:pt idx="2904">
                  <c:v>44.643729399115003</c:v>
                </c:pt>
                <c:pt idx="2905">
                  <c:v>44.656868625410901</c:v>
                </c:pt>
                <c:pt idx="2906">
                  <c:v>44.633286680719898</c:v>
                </c:pt>
                <c:pt idx="2907">
                  <c:v>44.499786727007098</c:v>
                </c:pt>
                <c:pt idx="2908">
                  <c:v>44.378476340593799</c:v>
                </c:pt>
                <c:pt idx="2909">
                  <c:v>44.210351004683702</c:v>
                </c:pt>
                <c:pt idx="2910">
                  <c:v>44.015996008858799</c:v>
                </c:pt>
                <c:pt idx="2911">
                  <c:v>43.782346097398197</c:v>
                </c:pt>
                <c:pt idx="2912">
                  <c:v>43.438811766784397</c:v>
                </c:pt>
                <c:pt idx="2913">
                  <c:v>43.181560602625801</c:v>
                </c:pt>
                <c:pt idx="2914">
                  <c:v>42.9445711397967</c:v>
                </c:pt>
                <c:pt idx="2915">
                  <c:v>42.617718474221903</c:v>
                </c:pt>
                <c:pt idx="2916">
                  <c:v>42.275183135602497</c:v>
                </c:pt>
                <c:pt idx="2917">
                  <c:v>42.192975169986099</c:v>
                </c:pt>
                <c:pt idx="2918">
                  <c:v>42.342072405931098</c:v>
                </c:pt>
                <c:pt idx="2919">
                  <c:v>42.409799383710101</c:v>
                </c:pt>
                <c:pt idx="2920">
                  <c:v>42.476450216642597</c:v>
                </c:pt>
                <c:pt idx="2921">
                  <c:v>42.557806648867597</c:v>
                </c:pt>
                <c:pt idx="2922">
                  <c:v>42.597766709166301</c:v>
                </c:pt>
                <c:pt idx="2923">
                  <c:v>42.653001805980701</c:v>
                </c:pt>
                <c:pt idx="2924">
                  <c:v>42.684869099640402</c:v>
                </c:pt>
                <c:pt idx="2925">
                  <c:v>42.7357087475459</c:v>
                </c:pt>
                <c:pt idx="2926">
                  <c:v>42.776248500476697</c:v>
                </c:pt>
                <c:pt idx="2927">
                  <c:v>42.863289773935797</c:v>
                </c:pt>
                <c:pt idx="2928">
                  <c:v>42.941862907797599</c:v>
                </c:pt>
                <c:pt idx="2929">
                  <c:v>42.983193058075301</c:v>
                </c:pt>
                <c:pt idx="2930">
                  <c:v>43.052218913133203</c:v>
                </c:pt>
                <c:pt idx="2931">
                  <c:v>43.104278375571603</c:v>
                </c:pt>
                <c:pt idx="2932">
                  <c:v>43.1774072448369</c:v>
                </c:pt>
                <c:pt idx="2933">
                  <c:v>43.207549552978698</c:v>
                </c:pt>
                <c:pt idx="2934">
                  <c:v>43.168274543825902</c:v>
                </c:pt>
                <c:pt idx="2935">
                  <c:v>43.127634437730798</c:v>
                </c:pt>
                <c:pt idx="2936">
                  <c:v>43.103900132645897</c:v>
                </c:pt>
                <c:pt idx="2937">
                  <c:v>43.081988724116101</c:v>
                </c:pt>
                <c:pt idx="2938">
                  <c:v>42.855719611409903</c:v>
                </c:pt>
                <c:pt idx="2939">
                  <c:v>42.533592297576</c:v>
                </c:pt>
                <c:pt idx="2940">
                  <c:v>42.357401956716103</c:v>
                </c:pt>
                <c:pt idx="2941">
                  <c:v>42.219775525956599</c:v>
                </c:pt>
                <c:pt idx="2942">
                  <c:v>42.073738619546504</c:v>
                </c:pt>
                <c:pt idx="2943">
                  <c:v>41.899060846049203</c:v>
                </c:pt>
                <c:pt idx="2944">
                  <c:v>41.8834955593004</c:v>
                </c:pt>
                <c:pt idx="2945">
                  <c:v>41.8983857154726</c:v>
                </c:pt>
                <c:pt idx="2946">
                  <c:v>41.783550785412203</c:v>
                </c:pt>
                <c:pt idx="2947">
                  <c:v>41.235578862152501</c:v>
                </c:pt>
                <c:pt idx="2948">
                  <c:v>40.877618381856401</c:v>
                </c:pt>
                <c:pt idx="2949">
                  <c:v>40.749997887009101</c:v>
                </c:pt>
                <c:pt idx="2950">
                  <c:v>41.070713753341202</c:v>
                </c:pt>
                <c:pt idx="2951">
                  <c:v>41.719649685048999</c:v>
                </c:pt>
                <c:pt idx="2952">
                  <c:v>41.710042939660397</c:v>
                </c:pt>
                <c:pt idx="2953">
                  <c:v>41.547401473222102</c:v>
                </c:pt>
                <c:pt idx="2954">
                  <c:v>41.554467439386499</c:v>
                </c:pt>
                <c:pt idx="2955">
                  <c:v>41.612005610288698</c:v>
                </c:pt>
                <c:pt idx="2956">
                  <c:v>41.260206304309399</c:v>
                </c:pt>
                <c:pt idx="2957">
                  <c:v>40.777319912488402</c:v>
                </c:pt>
                <c:pt idx="2958">
                  <c:v>40.366557105131697</c:v>
                </c:pt>
                <c:pt idx="2959">
                  <c:v>40.349582733920997</c:v>
                </c:pt>
                <c:pt idx="2960">
                  <c:v>40.4859819031416</c:v>
                </c:pt>
                <c:pt idx="2961">
                  <c:v>40.396600978040098</c:v>
                </c:pt>
                <c:pt idx="2962">
                  <c:v>40.234376739720297</c:v>
                </c:pt>
                <c:pt idx="2963">
                  <c:v>40.038927805641997</c:v>
                </c:pt>
                <c:pt idx="2964">
                  <c:v>39.314523819922101</c:v>
                </c:pt>
                <c:pt idx="2965">
                  <c:v>38.460506993303397</c:v>
                </c:pt>
                <c:pt idx="2966">
                  <c:v>37.975796307300499</c:v>
                </c:pt>
                <c:pt idx="2967">
                  <c:v>37.981328811380401</c:v>
                </c:pt>
                <c:pt idx="2968">
                  <c:v>38.026228740091099</c:v>
                </c:pt>
                <c:pt idx="2969">
                  <c:v>37.726559016664297</c:v>
                </c:pt>
                <c:pt idx="2970">
                  <c:v>37.3744004513756</c:v>
                </c:pt>
                <c:pt idx="2971">
                  <c:v>37.282141794915802</c:v>
                </c:pt>
                <c:pt idx="2972">
                  <c:v>37.594555319325401</c:v>
                </c:pt>
                <c:pt idx="2973">
                  <c:v>37.867450187486099</c:v>
                </c:pt>
                <c:pt idx="2974">
                  <c:v>37.885537741991797</c:v>
                </c:pt>
                <c:pt idx="2975">
                  <c:v>37.856219836878303</c:v>
                </c:pt>
                <c:pt idx="2976">
                  <c:v>37.826276740434302</c:v>
                </c:pt>
                <c:pt idx="2977">
                  <c:v>37.820161153793002</c:v>
                </c:pt>
                <c:pt idx="2978">
                  <c:v>37.7915699173926</c:v>
                </c:pt>
                <c:pt idx="2979">
                  <c:v>37.719691651694298</c:v>
                </c:pt>
                <c:pt idx="2980">
                  <c:v>37.557566806524399</c:v>
                </c:pt>
                <c:pt idx="2981">
                  <c:v>37.501968082111603</c:v>
                </c:pt>
                <c:pt idx="2982">
                  <c:v>37.5255479914115</c:v>
                </c:pt>
                <c:pt idx="2983">
                  <c:v>37.607868855809002</c:v>
                </c:pt>
                <c:pt idx="2984">
                  <c:v>37.808841098354698</c:v>
                </c:pt>
                <c:pt idx="2985">
                  <c:v>38.115076773440201</c:v>
                </c:pt>
                <c:pt idx="2986">
                  <c:v>38.349058960962502</c:v>
                </c:pt>
                <c:pt idx="2987">
                  <c:v>38.559730857482599</c:v>
                </c:pt>
                <c:pt idx="2988">
                  <c:v>38.756252590406397</c:v>
                </c:pt>
                <c:pt idx="2989">
                  <c:v>39.143317473268397</c:v>
                </c:pt>
                <c:pt idx="2990">
                  <c:v>39.565902048096902</c:v>
                </c:pt>
                <c:pt idx="2991">
                  <c:v>39.883444904778798</c:v>
                </c:pt>
                <c:pt idx="2992">
                  <c:v>40.146326100470397</c:v>
                </c:pt>
                <c:pt idx="2993">
                  <c:v>40.478743255119198</c:v>
                </c:pt>
                <c:pt idx="2994">
                  <c:v>40.750245466863497</c:v>
                </c:pt>
                <c:pt idx="2995">
                  <c:v>40.965998597065997</c:v>
                </c:pt>
                <c:pt idx="2996">
                  <c:v>41.122843862318597</c:v>
                </c:pt>
                <c:pt idx="2997">
                  <c:v>41.289549325452597</c:v>
                </c:pt>
                <c:pt idx="2998">
                  <c:v>41.438391958330001</c:v>
                </c:pt>
                <c:pt idx="2999">
                  <c:v>41.5338908444363</c:v>
                </c:pt>
                <c:pt idx="3000">
                  <c:v>41.571567880303</c:v>
                </c:pt>
                <c:pt idx="3001">
                  <c:v>41.585593895612298</c:v>
                </c:pt>
                <c:pt idx="3002">
                  <c:v>41.599457583087499</c:v>
                </c:pt>
                <c:pt idx="3003">
                  <c:v>41.568804429871797</c:v>
                </c:pt>
                <c:pt idx="3004">
                  <c:v>41.426697202913601</c:v>
                </c:pt>
                <c:pt idx="3005">
                  <c:v>41.506948501851902</c:v>
                </c:pt>
                <c:pt idx="3006">
                  <c:v>41.683172789085297</c:v>
                </c:pt>
                <c:pt idx="3007">
                  <c:v>41.848699378519797</c:v>
                </c:pt>
                <c:pt idx="3008">
                  <c:v>42.028322379694401</c:v>
                </c:pt>
                <c:pt idx="3009">
                  <c:v>42.361531054293202</c:v>
                </c:pt>
                <c:pt idx="3010">
                  <c:v>42.8163667886068</c:v>
                </c:pt>
                <c:pt idx="3011">
                  <c:v>43.284518768687498</c:v>
                </c:pt>
                <c:pt idx="3012">
                  <c:v>43.7372217170741</c:v>
                </c:pt>
                <c:pt idx="3013">
                  <c:v>43.804543869271399</c:v>
                </c:pt>
                <c:pt idx="3014">
                  <c:v>43.689904253580799</c:v>
                </c:pt>
                <c:pt idx="3015">
                  <c:v>44.1189889370335</c:v>
                </c:pt>
                <c:pt idx="3016">
                  <c:v>44.254507474932197</c:v>
                </c:pt>
                <c:pt idx="3017">
                  <c:v>43.6164878732584</c:v>
                </c:pt>
                <c:pt idx="3018">
                  <c:v>43.375818855171303</c:v>
                </c:pt>
                <c:pt idx="3019">
                  <c:v>43.356412844733399</c:v>
                </c:pt>
                <c:pt idx="3020">
                  <c:v>43.2546650061431</c:v>
                </c:pt>
                <c:pt idx="3021">
                  <c:v>43.229355569860502</c:v>
                </c:pt>
                <c:pt idx="3022">
                  <c:v>43.225257178575397</c:v>
                </c:pt>
                <c:pt idx="3023">
                  <c:v>43.280575142396501</c:v>
                </c:pt>
                <c:pt idx="3024">
                  <c:v>43.384351738077299</c:v>
                </c:pt>
                <c:pt idx="3025">
                  <c:v>43.820423829680301</c:v>
                </c:pt>
                <c:pt idx="3026">
                  <c:v>44.440749522867598</c:v>
                </c:pt>
                <c:pt idx="3027">
                  <c:v>44.666244688018402</c:v>
                </c:pt>
                <c:pt idx="3028">
                  <c:v>44.699776128214303</c:v>
                </c:pt>
                <c:pt idx="3029">
                  <c:v>44.679632563944999</c:v>
                </c:pt>
                <c:pt idx="3030">
                  <c:v>44.793549909079999</c:v>
                </c:pt>
                <c:pt idx="3031">
                  <c:v>45.102145167135198</c:v>
                </c:pt>
                <c:pt idx="3032">
                  <c:v>45.2863835721556</c:v>
                </c:pt>
                <c:pt idx="3033">
                  <c:v>45.4375886589199</c:v>
                </c:pt>
                <c:pt idx="3034">
                  <c:v>45.5645476614201</c:v>
                </c:pt>
                <c:pt idx="3035">
                  <c:v>45.849403701539302</c:v>
                </c:pt>
                <c:pt idx="3036">
                  <c:v>46.1877250314447</c:v>
                </c:pt>
                <c:pt idx="3037">
                  <c:v>46.297298412236302</c:v>
                </c:pt>
                <c:pt idx="3038">
                  <c:v>46.351611118051501</c:v>
                </c:pt>
                <c:pt idx="3039">
                  <c:v>46.498358623529697</c:v>
                </c:pt>
                <c:pt idx="3040">
                  <c:v>46.533545154169701</c:v>
                </c:pt>
                <c:pt idx="3041">
                  <c:v>46.383972566123603</c:v>
                </c:pt>
                <c:pt idx="3042">
                  <c:v>46.605820022160103</c:v>
                </c:pt>
                <c:pt idx="3043">
                  <c:v>47.012574815885301</c:v>
                </c:pt>
                <c:pt idx="3044">
                  <c:v>47.168316098202403</c:v>
                </c:pt>
                <c:pt idx="3045">
                  <c:v>46.8911095326945</c:v>
                </c:pt>
                <c:pt idx="3046">
                  <c:v>46.376527456466398</c:v>
                </c:pt>
                <c:pt idx="3047">
                  <c:v>46.088900727924099</c:v>
                </c:pt>
                <c:pt idx="3048">
                  <c:v>46.1345024607608</c:v>
                </c:pt>
                <c:pt idx="3049">
                  <c:v>46.440058993760303</c:v>
                </c:pt>
                <c:pt idx="3050">
                  <c:v>46.645189904396503</c:v>
                </c:pt>
                <c:pt idx="3051">
                  <c:v>46.6682340764727</c:v>
                </c:pt>
                <c:pt idx="3052">
                  <c:v>46.733937570385102</c:v>
                </c:pt>
                <c:pt idx="3053">
                  <c:v>46.873890505382001</c:v>
                </c:pt>
                <c:pt idx="3054">
                  <c:v>46.934319432538402</c:v>
                </c:pt>
                <c:pt idx="3055">
                  <c:v>46.981590385494897</c:v>
                </c:pt>
                <c:pt idx="3056">
                  <c:v>47.0530918254196</c:v>
                </c:pt>
                <c:pt idx="3057">
                  <c:v>47.119165787207002</c:v>
                </c:pt>
                <c:pt idx="3058">
                  <c:v>47.163936707854297</c:v>
                </c:pt>
                <c:pt idx="3059">
                  <c:v>47.227523082518601</c:v>
                </c:pt>
                <c:pt idx="3060">
                  <c:v>47.314760940470698</c:v>
                </c:pt>
                <c:pt idx="3061">
                  <c:v>47.338992082184298</c:v>
                </c:pt>
                <c:pt idx="3062">
                  <c:v>47.338754433392999</c:v>
                </c:pt>
                <c:pt idx="3063">
                  <c:v>47.282983993753497</c:v>
                </c:pt>
                <c:pt idx="3064">
                  <c:v>47.227583129148599</c:v>
                </c:pt>
                <c:pt idx="3065">
                  <c:v>47.195199831343601</c:v>
                </c:pt>
                <c:pt idx="3066">
                  <c:v>47.222929681492502</c:v>
                </c:pt>
                <c:pt idx="3067">
                  <c:v>47.221580837023502</c:v>
                </c:pt>
                <c:pt idx="3068">
                  <c:v>47.166253427453299</c:v>
                </c:pt>
                <c:pt idx="3069">
                  <c:v>47.120708260629499</c:v>
                </c:pt>
                <c:pt idx="3070">
                  <c:v>47.138636399539799</c:v>
                </c:pt>
                <c:pt idx="3071">
                  <c:v>47.170549775476303</c:v>
                </c:pt>
                <c:pt idx="3072">
                  <c:v>47.222333499665702</c:v>
                </c:pt>
                <c:pt idx="3073">
                  <c:v>47.254293202730103</c:v>
                </c:pt>
                <c:pt idx="3074">
                  <c:v>47.270140814147197</c:v>
                </c:pt>
                <c:pt idx="3075">
                  <c:v>47.240469055498103</c:v>
                </c:pt>
                <c:pt idx="3076">
                  <c:v>47.147138866641299</c:v>
                </c:pt>
                <c:pt idx="3077">
                  <c:v>47.2156204073938</c:v>
                </c:pt>
                <c:pt idx="3078">
                  <c:v>47.286269240361896</c:v>
                </c:pt>
                <c:pt idx="3079">
                  <c:v>47.300356641916501</c:v>
                </c:pt>
                <c:pt idx="3080">
                  <c:v>47.377461823054801</c:v>
                </c:pt>
                <c:pt idx="3081">
                  <c:v>47.496537089127699</c:v>
                </c:pt>
                <c:pt idx="3082">
                  <c:v>47.639087097172897</c:v>
                </c:pt>
                <c:pt idx="3083">
                  <c:v>47.830995860232797</c:v>
                </c:pt>
                <c:pt idx="3084">
                  <c:v>47.828111934716098</c:v>
                </c:pt>
                <c:pt idx="3085">
                  <c:v>47.337657171108802</c:v>
                </c:pt>
                <c:pt idx="3086">
                  <c:v>46.967428064089397</c:v>
                </c:pt>
                <c:pt idx="3087">
                  <c:v>47.236960249683001</c:v>
                </c:pt>
                <c:pt idx="3088">
                  <c:v>47.429983157779901</c:v>
                </c:pt>
                <c:pt idx="3089">
                  <c:v>47.547981621849097</c:v>
                </c:pt>
                <c:pt idx="3090">
                  <c:v>47.767805439556597</c:v>
                </c:pt>
                <c:pt idx="3091">
                  <c:v>48.096362267488303</c:v>
                </c:pt>
                <c:pt idx="3092">
                  <c:v>48.333450794312199</c:v>
                </c:pt>
                <c:pt idx="3093">
                  <c:v>48.3397592314397</c:v>
                </c:pt>
                <c:pt idx="3094">
                  <c:v>48.294990307448899</c:v>
                </c:pt>
                <c:pt idx="3095">
                  <c:v>48.206134494008303</c:v>
                </c:pt>
                <c:pt idx="3096">
                  <c:v>48.106580782769001</c:v>
                </c:pt>
                <c:pt idx="3097">
                  <c:v>48.111981505272901</c:v>
                </c:pt>
                <c:pt idx="3098">
                  <c:v>48.203103895745002</c:v>
                </c:pt>
                <c:pt idx="3099">
                  <c:v>48.240129852996397</c:v>
                </c:pt>
                <c:pt idx="3100">
                  <c:v>48.1061717642093</c:v>
                </c:pt>
                <c:pt idx="3101">
                  <c:v>47.836387350034698</c:v>
                </c:pt>
                <c:pt idx="3102">
                  <c:v>47.831720405797803</c:v>
                </c:pt>
                <c:pt idx="3103">
                  <c:v>47.863628588439198</c:v>
                </c:pt>
                <c:pt idx="3104">
                  <c:v>47.837836230833801</c:v>
                </c:pt>
                <c:pt idx="3105">
                  <c:v>47.884578127365799</c:v>
                </c:pt>
                <c:pt idx="3106">
                  <c:v>48.100238099509099</c:v>
                </c:pt>
                <c:pt idx="3107">
                  <c:v>48.273547987067602</c:v>
                </c:pt>
                <c:pt idx="3108">
                  <c:v>48.373579119625802</c:v>
                </c:pt>
                <c:pt idx="3109">
                  <c:v>48.391475020727597</c:v>
                </c:pt>
                <c:pt idx="3110">
                  <c:v>48.362891233260399</c:v>
                </c:pt>
                <c:pt idx="3111">
                  <c:v>48.323441154309002</c:v>
                </c:pt>
                <c:pt idx="3112">
                  <c:v>48.294760302036103</c:v>
                </c:pt>
                <c:pt idx="3113">
                  <c:v>48.290631189626403</c:v>
                </c:pt>
                <c:pt idx="3114">
                  <c:v>48.376574740051097</c:v>
                </c:pt>
                <c:pt idx="3115">
                  <c:v>48.4272675717732</c:v>
                </c:pt>
                <c:pt idx="3116">
                  <c:v>48.380195796235299</c:v>
                </c:pt>
                <c:pt idx="3117">
                  <c:v>48.303732917356399</c:v>
                </c:pt>
                <c:pt idx="3118">
                  <c:v>48.416162823535601</c:v>
                </c:pt>
                <c:pt idx="3119">
                  <c:v>48.694851689454097</c:v>
                </c:pt>
                <c:pt idx="3120">
                  <c:v>48.933159670113099</c:v>
                </c:pt>
                <c:pt idx="3121">
                  <c:v>49.127150238438098</c:v>
                </c:pt>
                <c:pt idx="3122">
                  <c:v>49.295577079957198</c:v>
                </c:pt>
                <c:pt idx="3123">
                  <c:v>49.441456014657803</c:v>
                </c:pt>
                <c:pt idx="3124">
                  <c:v>49.619322490891697</c:v>
                </c:pt>
                <c:pt idx="3125">
                  <c:v>49.915150344834998</c:v>
                </c:pt>
                <c:pt idx="3126">
                  <c:v>50.282733278675501</c:v>
                </c:pt>
                <c:pt idx="3127">
                  <c:v>50.732830088873001</c:v>
                </c:pt>
                <c:pt idx="3128">
                  <c:v>51.124139350731802</c:v>
                </c:pt>
                <c:pt idx="3129">
                  <c:v>51.328316150738097</c:v>
                </c:pt>
                <c:pt idx="3130">
                  <c:v>51.403566309993401</c:v>
                </c:pt>
                <c:pt idx="3131">
                  <c:v>51.4933100138431</c:v>
                </c:pt>
                <c:pt idx="3132">
                  <c:v>51.670453023829303</c:v>
                </c:pt>
                <c:pt idx="3133">
                  <c:v>51.7246085883517</c:v>
                </c:pt>
                <c:pt idx="3134">
                  <c:v>51.685492581930298</c:v>
                </c:pt>
                <c:pt idx="3135">
                  <c:v>51.671055984488397</c:v>
                </c:pt>
                <c:pt idx="3136">
                  <c:v>51.736071811393799</c:v>
                </c:pt>
                <c:pt idx="3137">
                  <c:v>51.628906264045803</c:v>
                </c:pt>
                <c:pt idx="3138">
                  <c:v>51.7181305877995</c:v>
                </c:pt>
                <c:pt idx="3139">
                  <c:v>51.921098550620698</c:v>
                </c:pt>
                <c:pt idx="3140">
                  <c:v>52.175445350167301</c:v>
                </c:pt>
                <c:pt idx="3141">
                  <c:v>52.297921215283601</c:v>
                </c:pt>
                <c:pt idx="3142">
                  <c:v>52.156573788642</c:v>
                </c:pt>
                <c:pt idx="3143">
                  <c:v>51.916984480370999</c:v>
                </c:pt>
                <c:pt idx="3144">
                  <c:v>51.727760323565903</c:v>
                </c:pt>
                <c:pt idx="3145">
                  <c:v>51.7858217431085</c:v>
                </c:pt>
                <c:pt idx="3146">
                  <c:v>51.882081747535302</c:v>
                </c:pt>
                <c:pt idx="3147">
                  <c:v>51.745182093759901</c:v>
                </c:pt>
                <c:pt idx="3148">
                  <c:v>51.845284242835497</c:v>
                </c:pt>
                <c:pt idx="3149">
                  <c:v>52.017676726803401</c:v>
                </c:pt>
                <c:pt idx="3150">
                  <c:v>52.068361560782499</c:v>
                </c:pt>
                <c:pt idx="3151">
                  <c:v>51.893355287934902</c:v>
                </c:pt>
                <c:pt idx="3152">
                  <c:v>51.895993146922898</c:v>
                </c:pt>
                <c:pt idx="3153">
                  <c:v>52.019227269310299</c:v>
                </c:pt>
                <c:pt idx="3154">
                  <c:v>52.210111640677603</c:v>
                </c:pt>
                <c:pt idx="3155">
                  <c:v>52.3864885061992</c:v>
                </c:pt>
                <c:pt idx="3156">
                  <c:v>52.412844743503399</c:v>
                </c:pt>
                <c:pt idx="3157">
                  <c:v>52.523101623457002</c:v>
                </c:pt>
                <c:pt idx="3158">
                  <c:v>52.547006705354399</c:v>
                </c:pt>
                <c:pt idx="3159">
                  <c:v>52.474864557092403</c:v>
                </c:pt>
                <c:pt idx="3160">
                  <c:v>52.481818330006597</c:v>
                </c:pt>
                <c:pt idx="3161">
                  <c:v>52.728672648967098</c:v>
                </c:pt>
                <c:pt idx="3162">
                  <c:v>52.783879226991502</c:v>
                </c:pt>
                <c:pt idx="3163">
                  <c:v>53.064878243659699</c:v>
                </c:pt>
                <c:pt idx="3164">
                  <c:v>53.26418785645</c:v>
                </c:pt>
                <c:pt idx="3165">
                  <c:v>53.366326187437302</c:v>
                </c:pt>
                <c:pt idx="3166">
                  <c:v>53.544486250426999</c:v>
                </c:pt>
                <c:pt idx="3167">
                  <c:v>53.786019257502801</c:v>
                </c:pt>
                <c:pt idx="3168">
                  <c:v>54.072305553465597</c:v>
                </c:pt>
                <c:pt idx="3169">
                  <c:v>54.162044139766699</c:v>
                </c:pt>
                <c:pt idx="3170">
                  <c:v>54.107498932637597</c:v>
                </c:pt>
                <c:pt idx="3171">
                  <c:v>53.933845226716102</c:v>
                </c:pt>
                <c:pt idx="3172">
                  <c:v>53.833979652796103</c:v>
                </c:pt>
                <c:pt idx="3173">
                  <c:v>53.805527666489297</c:v>
                </c:pt>
                <c:pt idx="3174">
                  <c:v>53.856375966442101</c:v>
                </c:pt>
                <c:pt idx="3175">
                  <c:v>53.916781767512703</c:v>
                </c:pt>
                <c:pt idx="3176">
                  <c:v>53.916565053873903</c:v>
                </c:pt>
                <c:pt idx="3177">
                  <c:v>53.955545222269897</c:v>
                </c:pt>
                <c:pt idx="3178">
                  <c:v>53.949279585432002</c:v>
                </c:pt>
                <c:pt idx="3179">
                  <c:v>53.660250515657403</c:v>
                </c:pt>
                <c:pt idx="3180">
                  <c:v>53.3017784435471</c:v>
                </c:pt>
                <c:pt idx="3181">
                  <c:v>53.232764676894497</c:v>
                </c:pt>
                <c:pt idx="3182">
                  <c:v>53.660046059956102</c:v>
                </c:pt>
                <c:pt idx="3183">
                  <c:v>54.216648221379899</c:v>
                </c:pt>
                <c:pt idx="3184">
                  <c:v>54.473613711202603</c:v>
                </c:pt>
                <c:pt idx="3185">
                  <c:v>54.600386733021502</c:v>
                </c:pt>
                <c:pt idx="3186">
                  <c:v>54.625762316353502</c:v>
                </c:pt>
                <c:pt idx="3187">
                  <c:v>54.6379960783567</c:v>
                </c:pt>
                <c:pt idx="3188">
                  <c:v>54.702386232651598</c:v>
                </c:pt>
                <c:pt idx="3189">
                  <c:v>54.866874494346298</c:v>
                </c:pt>
                <c:pt idx="3190">
                  <c:v>55.014764149671898</c:v>
                </c:pt>
                <c:pt idx="3191">
                  <c:v>55.180273271821498</c:v>
                </c:pt>
                <c:pt idx="3192">
                  <c:v>55.274427723852902</c:v>
                </c:pt>
                <c:pt idx="3193">
                  <c:v>55.212106294612397</c:v>
                </c:pt>
                <c:pt idx="3194">
                  <c:v>55.210404728452801</c:v>
                </c:pt>
                <c:pt idx="3195">
                  <c:v>55.2176593132276</c:v>
                </c:pt>
                <c:pt idx="3196">
                  <c:v>55.152263758108099</c:v>
                </c:pt>
                <c:pt idx="3197">
                  <c:v>55.104847551961797</c:v>
                </c:pt>
                <c:pt idx="3198">
                  <c:v>55.101073800849903</c:v>
                </c:pt>
                <c:pt idx="3199">
                  <c:v>55.091270185723602</c:v>
                </c:pt>
                <c:pt idx="3200">
                  <c:v>55.082191283253799</c:v>
                </c:pt>
                <c:pt idx="3201">
                  <c:v>55.075625891329899</c:v>
                </c:pt>
                <c:pt idx="3202">
                  <c:v>55.053988113671799</c:v>
                </c:pt>
                <c:pt idx="3203">
                  <c:v>55.039687201553299</c:v>
                </c:pt>
                <c:pt idx="3204">
                  <c:v>55.172505168956299</c:v>
                </c:pt>
                <c:pt idx="3205">
                  <c:v>55.320940370707</c:v>
                </c:pt>
                <c:pt idx="3206">
                  <c:v>55.436434800291401</c:v>
                </c:pt>
                <c:pt idx="3207">
                  <c:v>55.679219529093302</c:v>
                </c:pt>
                <c:pt idx="3208">
                  <c:v>56.022991145924301</c:v>
                </c:pt>
                <c:pt idx="3209">
                  <c:v>56.316625997328401</c:v>
                </c:pt>
                <c:pt idx="3210">
                  <c:v>56.499203019322998</c:v>
                </c:pt>
                <c:pt idx="3211">
                  <c:v>56.622677589765402</c:v>
                </c:pt>
                <c:pt idx="3212">
                  <c:v>56.734468598424598</c:v>
                </c:pt>
                <c:pt idx="3213">
                  <c:v>56.734627390189303</c:v>
                </c:pt>
                <c:pt idx="3214">
                  <c:v>56.627386621947601</c:v>
                </c:pt>
                <c:pt idx="3215">
                  <c:v>56.609661121320599</c:v>
                </c:pt>
                <c:pt idx="3216">
                  <c:v>56.594376782805902</c:v>
                </c:pt>
                <c:pt idx="3217">
                  <c:v>56.588317181674903</c:v>
                </c:pt>
                <c:pt idx="3218">
                  <c:v>56.6252636665644</c:v>
                </c:pt>
                <c:pt idx="3219">
                  <c:v>56.576955540351904</c:v>
                </c:pt>
                <c:pt idx="3220">
                  <c:v>56.572660772749998</c:v>
                </c:pt>
                <c:pt idx="3221">
                  <c:v>56.7361356219591</c:v>
                </c:pt>
                <c:pt idx="3222">
                  <c:v>56.862729671560501</c:v>
                </c:pt>
                <c:pt idx="3223">
                  <c:v>56.938782770457301</c:v>
                </c:pt>
                <c:pt idx="3224">
                  <c:v>57.131323096277498</c:v>
                </c:pt>
                <c:pt idx="3225">
                  <c:v>57.318858721096397</c:v>
                </c:pt>
                <c:pt idx="3226">
                  <c:v>57.526746511563204</c:v>
                </c:pt>
                <c:pt idx="3227">
                  <c:v>57.619050519605203</c:v>
                </c:pt>
                <c:pt idx="3228">
                  <c:v>57.708130400837199</c:v>
                </c:pt>
                <c:pt idx="3229">
                  <c:v>57.863265932370503</c:v>
                </c:pt>
                <c:pt idx="3230">
                  <c:v>57.969168585694597</c:v>
                </c:pt>
                <c:pt idx="3231">
                  <c:v>58.026872742281299</c:v>
                </c:pt>
                <c:pt idx="3232">
                  <c:v>57.950553594472403</c:v>
                </c:pt>
                <c:pt idx="3233">
                  <c:v>57.891885932748799</c:v>
                </c:pt>
                <c:pt idx="3234">
                  <c:v>57.797913204142198</c:v>
                </c:pt>
                <c:pt idx="3235">
                  <c:v>57.697124298004702</c:v>
                </c:pt>
                <c:pt idx="3236">
                  <c:v>57.571597154009297</c:v>
                </c:pt>
                <c:pt idx="3237">
                  <c:v>57.4441459321311</c:v>
                </c:pt>
                <c:pt idx="3238">
                  <c:v>57.248011701888203</c:v>
                </c:pt>
                <c:pt idx="3239">
                  <c:v>57.035836495897101</c:v>
                </c:pt>
                <c:pt idx="3240">
                  <c:v>56.966291216283601</c:v>
                </c:pt>
                <c:pt idx="3241">
                  <c:v>56.902212938214198</c:v>
                </c:pt>
                <c:pt idx="3242">
                  <c:v>56.849167709547302</c:v>
                </c:pt>
                <c:pt idx="3243">
                  <c:v>56.775504748752397</c:v>
                </c:pt>
                <c:pt idx="3244">
                  <c:v>56.716045871420597</c:v>
                </c:pt>
                <c:pt idx="3245">
                  <c:v>56.745319847624501</c:v>
                </c:pt>
                <c:pt idx="3246">
                  <c:v>56.750468078739203</c:v>
                </c:pt>
                <c:pt idx="3247">
                  <c:v>56.580605535899302</c:v>
                </c:pt>
                <c:pt idx="3248">
                  <c:v>56.5212643001327</c:v>
                </c:pt>
                <c:pt idx="3249">
                  <c:v>56.663422661755803</c:v>
                </c:pt>
                <c:pt idx="3250">
                  <c:v>56.717701319260399</c:v>
                </c:pt>
                <c:pt idx="3251">
                  <c:v>56.714702491077603</c:v>
                </c:pt>
                <c:pt idx="3252">
                  <c:v>56.778521606967601</c:v>
                </c:pt>
                <c:pt idx="3253">
                  <c:v>56.848463364141203</c:v>
                </c:pt>
                <c:pt idx="3254">
                  <c:v>56.9095379171806</c:v>
                </c:pt>
                <c:pt idx="3255">
                  <c:v>56.853829725853203</c:v>
                </c:pt>
                <c:pt idx="3256">
                  <c:v>56.790426232766897</c:v>
                </c:pt>
                <c:pt idx="3257">
                  <c:v>56.782012974193201</c:v>
                </c:pt>
                <c:pt idx="3258">
                  <c:v>56.7569705262177</c:v>
                </c:pt>
                <c:pt idx="3259">
                  <c:v>56.736320935711397</c:v>
                </c:pt>
                <c:pt idx="3260">
                  <c:v>56.670983739349197</c:v>
                </c:pt>
                <c:pt idx="3261">
                  <c:v>56.570077466814801</c:v>
                </c:pt>
                <c:pt idx="3262">
                  <c:v>56.6049747232153</c:v>
                </c:pt>
                <c:pt idx="3263">
                  <c:v>56.674385567069002</c:v>
                </c:pt>
                <c:pt idx="3264">
                  <c:v>56.695792152738399</c:v>
                </c:pt>
                <c:pt idx="3265">
                  <c:v>56.679475234644002</c:v>
                </c:pt>
                <c:pt idx="3266">
                  <c:v>56.567686486010302</c:v>
                </c:pt>
                <c:pt idx="3267">
                  <c:v>56.453155429088099</c:v>
                </c:pt>
                <c:pt idx="3268">
                  <c:v>56.456154162658997</c:v>
                </c:pt>
                <c:pt idx="3269">
                  <c:v>56.386546414920304</c:v>
                </c:pt>
                <c:pt idx="3270">
                  <c:v>56.146712222792097</c:v>
                </c:pt>
                <c:pt idx="3271">
                  <c:v>56.0503469037385</c:v>
                </c:pt>
                <c:pt idx="3272">
                  <c:v>56.017474241955398</c:v>
                </c:pt>
                <c:pt idx="3273">
                  <c:v>55.880920024463101</c:v>
                </c:pt>
                <c:pt idx="3274">
                  <c:v>55.746462499166697</c:v>
                </c:pt>
                <c:pt idx="3275">
                  <c:v>55.689908036090301</c:v>
                </c:pt>
                <c:pt idx="3276">
                  <c:v>55.723355228397601</c:v>
                </c:pt>
                <c:pt idx="3277">
                  <c:v>55.710524138493298</c:v>
                </c:pt>
                <c:pt idx="3278">
                  <c:v>55.910134346524998</c:v>
                </c:pt>
                <c:pt idx="3279">
                  <c:v>56.097774523503098</c:v>
                </c:pt>
                <c:pt idx="3280">
                  <c:v>56.077132425866601</c:v>
                </c:pt>
                <c:pt idx="3281">
                  <c:v>56.121247897743302</c:v>
                </c:pt>
                <c:pt idx="3282">
                  <c:v>56.227017505186097</c:v>
                </c:pt>
                <c:pt idx="3283">
                  <c:v>56.279043433594701</c:v>
                </c:pt>
                <c:pt idx="3284">
                  <c:v>56.388665976063699</c:v>
                </c:pt>
                <c:pt idx="3285">
                  <c:v>56.381436814566598</c:v>
                </c:pt>
                <c:pt idx="3286">
                  <c:v>56.2844534922802</c:v>
                </c:pt>
                <c:pt idx="3287">
                  <c:v>56.268566576387101</c:v>
                </c:pt>
                <c:pt idx="3288">
                  <c:v>56.147447535209999</c:v>
                </c:pt>
                <c:pt idx="3289">
                  <c:v>56.010301753477798</c:v>
                </c:pt>
                <c:pt idx="3290">
                  <c:v>55.915553868204398</c:v>
                </c:pt>
                <c:pt idx="3291">
                  <c:v>55.835847802417703</c:v>
                </c:pt>
                <c:pt idx="3292">
                  <c:v>55.643959249302299</c:v>
                </c:pt>
                <c:pt idx="3293">
                  <c:v>55.546070448530301</c:v>
                </c:pt>
                <c:pt idx="3294">
                  <c:v>55.5519645911438</c:v>
                </c:pt>
                <c:pt idx="3295">
                  <c:v>55.465165688314599</c:v>
                </c:pt>
                <c:pt idx="3296">
                  <c:v>55.412570670560903</c:v>
                </c:pt>
                <c:pt idx="3297">
                  <c:v>55.483178476623003</c:v>
                </c:pt>
                <c:pt idx="3298">
                  <c:v>55.469749589259003</c:v>
                </c:pt>
                <c:pt idx="3299">
                  <c:v>55.354051824488003</c:v>
                </c:pt>
                <c:pt idx="3300">
                  <c:v>55.218103470674798</c:v>
                </c:pt>
                <c:pt idx="3301">
                  <c:v>55.023088340972897</c:v>
                </c:pt>
                <c:pt idx="3302">
                  <c:v>54.812114625979</c:v>
                </c:pt>
                <c:pt idx="3303">
                  <c:v>54.6927956334711</c:v>
                </c:pt>
                <c:pt idx="3304">
                  <c:v>54.617400930711803</c:v>
                </c:pt>
                <c:pt idx="3305">
                  <c:v>54.5827372917961</c:v>
                </c:pt>
                <c:pt idx="3306">
                  <c:v>54.436789885775497</c:v>
                </c:pt>
                <c:pt idx="3307">
                  <c:v>54.253742908057298</c:v>
                </c:pt>
                <c:pt idx="3308">
                  <c:v>54.216596265507903</c:v>
                </c:pt>
                <c:pt idx="3309">
                  <c:v>54.166021793506602</c:v>
                </c:pt>
                <c:pt idx="3310">
                  <c:v>54.072765710368699</c:v>
                </c:pt>
                <c:pt idx="3311">
                  <c:v>54.104061941142398</c:v>
                </c:pt>
                <c:pt idx="3312">
                  <c:v>54.138061543683897</c:v>
                </c:pt>
                <c:pt idx="3313">
                  <c:v>54.102469326843902</c:v>
                </c:pt>
                <c:pt idx="3314">
                  <c:v>54.050066474418998</c:v>
                </c:pt>
                <c:pt idx="3315">
                  <c:v>54.015380379367599</c:v>
                </c:pt>
                <c:pt idx="3316">
                  <c:v>54.037080350222702</c:v>
                </c:pt>
                <c:pt idx="3317">
                  <c:v>54.0275173042413</c:v>
                </c:pt>
                <c:pt idx="3318">
                  <c:v>54.068570594496897</c:v>
                </c:pt>
                <c:pt idx="3319">
                  <c:v>54.102317896489097</c:v>
                </c:pt>
                <c:pt idx="3320">
                  <c:v>54.074214144427103</c:v>
                </c:pt>
                <c:pt idx="3321">
                  <c:v>54.147446838778997</c:v>
                </c:pt>
                <c:pt idx="3322">
                  <c:v>54.150340172396497</c:v>
                </c:pt>
                <c:pt idx="3323">
                  <c:v>54.147866719020001</c:v>
                </c:pt>
                <c:pt idx="3324">
                  <c:v>54.425422400166099</c:v>
                </c:pt>
                <c:pt idx="3325">
                  <c:v>54.645158233497199</c:v>
                </c:pt>
                <c:pt idx="3326">
                  <c:v>54.594760272287701</c:v>
                </c:pt>
                <c:pt idx="3327">
                  <c:v>54.570624845142298</c:v>
                </c:pt>
                <c:pt idx="3328">
                  <c:v>54.667541717588399</c:v>
                </c:pt>
                <c:pt idx="3329">
                  <c:v>54.660869136605001</c:v>
                </c:pt>
                <c:pt idx="3330">
                  <c:v>54.472319578365102</c:v>
                </c:pt>
                <c:pt idx="3331">
                  <c:v>54.492883687060903</c:v>
                </c:pt>
                <c:pt idx="3332">
                  <c:v>54.645334978070402</c:v>
                </c:pt>
                <c:pt idx="3333">
                  <c:v>54.595004571542397</c:v>
                </c:pt>
                <c:pt idx="3334">
                  <c:v>54.6202169845687</c:v>
                </c:pt>
                <c:pt idx="3335">
                  <c:v>54.682978595948804</c:v>
                </c:pt>
                <c:pt idx="3336">
                  <c:v>54.7280644934851</c:v>
                </c:pt>
                <c:pt idx="3337">
                  <c:v>54.665721537338101</c:v>
                </c:pt>
                <c:pt idx="3338">
                  <c:v>54.625078862164798</c:v>
                </c:pt>
                <c:pt idx="3339">
                  <c:v>54.5938119396601</c:v>
                </c:pt>
                <c:pt idx="3340">
                  <c:v>54.4465270893811</c:v>
                </c:pt>
                <c:pt idx="3341">
                  <c:v>54.217105001898702</c:v>
                </c:pt>
                <c:pt idx="3342">
                  <c:v>54.067603444657301</c:v>
                </c:pt>
                <c:pt idx="3343">
                  <c:v>53.932694988479099</c:v>
                </c:pt>
                <c:pt idx="3344">
                  <c:v>53.708676588377699</c:v>
                </c:pt>
                <c:pt idx="3345">
                  <c:v>53.726421117377001</c:v>
                </c:pt>
                <c:pt idx="3346">
                  <c:v>54.193959467038098</c:v>
                </c:pt>
                <c:pt idx="3347">
                  <c:v>54.4634297733502</c:v>
                </c:pt>
                <c:pt idx="3348">
                  <c:v>54.280407949004299</c:v>
                </c:pt>
                <c:pt idx="3349">
                  <c:v>54.072294450442001</c:v>
                </c:pt>
                <c:pt idx="3350">
                  <c:v>53.925164867345202</c:v>
                </c:pt>
                <c:pt idx="3351">
                  <c:v>53.954056884431701</c:v>
                </c:pt>
                <c:pt idx="3352">
                  <c:v>54.058589461192398</c:v>
                </c:pt>
                <c:pt idx="3353">
                  <c:v>54.102000759859401</c:v>
                </c:pt>
                <c:pt idx="3354">
                  <c:v>54.133358516152597</c:v>
                </c:pt>
                <c:pt idx="3355">
                  <c:v>54.249491623318598</c:v>
                </c:pt>
                <c:pt idx="3356">
                  <c:v>54.364222566008898</c:v>
                </c:pt>
                <c:pt idx="3357">
                  <c:v>54.442875518422099</c:v>
                </c:pt>
                <c:pt idx="3358">
                  <c:v>54.591358996390298</c:v>
                </c:pt>
                <c:pt idx="3359">
                  <c:v>54.755942596095302</c:v>
                </c:pt>
                <c:pt idx="3360">
                  <c:v>54.805365804487501</c:v>
                </c:pt>
                <c:pt idx="3361">
                  <c:v>54.778099918012501</c:v>
                </c:pt>
                <c:pt idx="3362">
                  <c:v>54.566999512313103</c:v>
                </c:pt>
                <c:pt idx="3363">
                  <c:v>54.124780003374902</c:v>
                </c:pt>
                <c:pt idx="3364">
                  <c:v>53.845521025430699</c:v>
                </c:pt>
                <c:pt idx="3365">
                  <c:v>53.8550072645711</c:v>
                </c:pt>
                <c:pt idx="3366">
                  <c:v>53.979697491497703</c:v>
                </c:pt>
                <c:pt idx="3367">
                  <c:v>53.993382313718797</c:v>
                </c:pt>
                <c:pt idx="3368">
                  <c:v>53.959508239534898</c:v>
                </c:pt>
                <c:pt idx="3369">
                  <c:v>53.996014681130298</c:v>
                </c:pt>
                <c:pt idx="3370">
                  <c:v>54.025028550420899</c:v>
                </c:pt>
                <c:pt idx="3371">
                  <c:v>53.924140793587497</c:v>
                </c:pt>
                <c:pt idx="3372">
                  <c:v>53.8429163136203</c:v>
                </c:pt>
                <c:pt idx="3373">
                  <c:v>53.838402075094301</c:v>
                </c:pt>
                <c:pt idx="3374">
                  <c:v>53.788336076296901</c:v>
                </c:pt>
                <c:pt idx="3375">
                  <c:v>53.6254702564962</c:v>
                </c:pt>
                <c:pt idx="3376">
                  <c:v>53.397848875689597</c:v>
                </c:pt>
                <c:pt idx="3377">
                  <c:v>53.274358911700197</c:v>
                </c:pt>
                <c:pt idx="3378">
                  <c:v>53.322968713433397</c:v>
                </c:pt>
                <c:pt idx="3379">
                  <c:v>53.339608922173603</c:v>
                </c:pt>
                <c:pt idx="3380">
                  <c:v>53.369310057238202</c:v>
                </c:pt>
                <c:pt idx="3381">
                  <c:v>53.364054768583003</c:v>
                </c:pt>
                <c:pt idx="3382">
                  <c:v>53.289988604280502</c:v>
                </c:pt>
                <c:pt idx="3383">
                  <c:v>53.275390290441997</c:v>
                </c:pt>
                <c:pt idx="3384">
                  <c:v>53.453518995164004</c:v>
                </c:pt>
                <c:pt idx="3385">
                  <c:v>53.786367486002398</c:v>
                </c:pt>
                <c:pt idx="3386">
                  <c:v>53.899205270037299</c:v>
                </c:pt>
                <c:pt idx="3387">
                  <c:v>53.945191909573303</c:v>
                </c:pt>
                <c:pt idx="3388">
                  <c:v>54.052748072165997</c:v>
                </c:pt>
                <c:pt idx="3389">
                  <c:v>54.128194821965302</c:v>
                </c:pt>
                <c:pt idx="3390">
                  <c:v>54.182494642297797</c:v>
                </c:pt>
                <c:pt idx="3391">
                  <c:v>54.219970829513301</c:v>
                </c:pt>
                <c:pt idx="3392">
                  <c:v>54.234462502714798</c:v>
                </c:pt>
                <c:pt idx="3393">
                  <c:v>54.195390861939401</c:v>
                </c:pt>
                <c:pt idx="3394">
                  <c:v>54.163400912002302</c:v>
                </c:pt>
                <c:pt idx="3395">
                  <c:v>54.185248928502403</c:v>
                </c:pt>
                <c:pt idx="3396">
                  <c:v>54.0657779711185</c:v>
                </c:pt>
                <c:pt idx="3397">
                  <c:v>54.028966237695599</c:v>
                </c:pt>
                <c:pt idx="3398">
                  <c:v>54.128784955615501</c:v>
                </c:pt>
                <c:pt idx="3399">
                  <c:v>53.923553271719797</c:v>
                </c:pt>
                <c:pt idx="3400">
                  <c:v>53.588348085470898</c:v>
                </c:pt>
                <c:pt idx="3401">
                  <c:v>53.378497071013598</c:v>
                </c:pt>
                <c:pt idx="3402">
                  <c:v>53.420133312429002</c:v>
                </c:pt>
                <c:pt idx="3403">
                  <c:v>53.5463618020935</c:v>
                </c:pt>
                <c:pt idx="3404">
                  <c:v>53.738814345322197</c:v>
                </c:pt>
                <c:pt idx="3405">
                  <c:v>53.728428073568701</c:v>
                </c:pt>
                <c:pt idx="3406">
                  <c:v>53.457695086580301</c:v>
                </c:pt>
                <c:pt idx="3407">
                  <c:v>53.266054320884699</c:v>
                </c:pt>
                <c:pt idx="3408">
                  <c:v>53.223414029351702</c:v>
                </c:pt>
                <c:pt idx="3409">
                  <c:v>52.987507549375302</c:v>
                </c:pt>
                <c:pt idx="3410">
                  <c:v>53.048217404237903</c:v>
                </c:pt>
                <c:pt idx="3411">
                  <c:v>53.251832326697198</c:v>
                </c:pt>
                <c:pt idx="3412">
                  <c:v>53.318654421671503</c:v>
                </c:pt>
                <c:pt idx="3413">
                  <c:v>53.387820352632801</c:v>
                </c:pt>
                <c:pt idx="3414">
                  <c:v>53.635830015849301</c:v>
                </c:pt>
                <c:pt idx="3415">
                  <c:v>53.540591818681598</c:v>
                </c:pt>
                <c:pt idx="3416">
                  <c:v>53.547470960289097</c:v>
                </c:pt>
                <c:pt idx="3417">
                  <c:v>53.6184239246803</c:v>
                </c:pt>
                <c:pt idx="3418">
                  <c:v>53.537884134076897</c:v>
                </c:pt>
                <c:pt idx="3419">
                  <c:v>53.546340445034701</c:v>
                </c:pt>
                <c:pt idx="3420">
                  <c:v>53.806040811365598</c:v>
                </c:pt>
                <c:pt idx="3421">
                  <c:v>54.194146172350401</c:v>
                </c:pt>
                <c:pt idx="3422">
                  <c:v>54.634616390437401</c:v>
                </c:pt>
                <c:pt idx="3423">
                  <c:v>54.800572579856102</c:v>
                </c:pt>
                <c:pt idx="3424">
                  <c:v>54.709308141955702</c:v>
                </c:pt>
                <c:pt idx="3425">
                  <c:v>54.574619853720797</c:v>
                </c:pt>
                <c:pt idx="3426">
                  <c:v>54.576937170819797</c:v>
                </c:pt>
                <c:pt idx="3427">
                  <c:v>54.739141175018801</c:v>
                </c:pt>
                <c:pt idx="3428">
                  <c:v>54.791368855685</c:v>
                </c:pt>
                <c:pt idx="3429">
                  <c:v>54.836061289318401</c:v>
                </c:pt>
                <c:pt idx="3430">
                  <c:v>54.899716142307398</c:v>
                </c:pt>
                <c:pt idx="3431">
                  <c:v>54.912621529699898</c:v>
                </c:pt>
                <c:pt idx="3432">
                  <c:v>55.018397792959199</c:v>
                </c:pt>
                <c:pt idx="3433">
                  <c:v>55.133450185826398</c:v>
                </c:pt>
                <c:pt idx="3434">
                  <c:v>55.014657585500203</c:v>
                </c:pt>
                <c:pt idx="3435">
                  <c:v>54.8392229589492</c:v>
                </c:pt>
                <c:pt idx="3436">
                  <c:v>54.832495386798797</c:v>
                </c:pt>
                <c:pt idx="3437">
                  <c:v>54.793184919105101</c:v>
                </c:pt>
                <c:pt idx="3438">
                  <c:v>54.827313662507798</c:v>
                </c:pt>
                <c:pt idx="3439">
                  <c:v>54.892521818904299</c:v>
                </c:pt>
                <c:pt idx="3440">
                  <c:v>54.896317840638297</c:v>
                </c:pt>
                <c:pt idx="3441">
                  <c:v>54.780446977957197</c:v>
                </c:pt>
                <c:pt idx="3442">
                  <c:v>54.655078881959</c:v>
                </c:pt>
                <c:pt idx="3443">
                  <c:v>54.668169599667301</c:v>
                </c:pt>
                <c:pt idx="3444">
                  <c:v>54.720086911506399</c:v>
                </c:pt>
                <c:pt idx="3445">
                  <c:v>54.8613873472774</c:v>
                </c:pt>
                <c:pt idx="3446">
                  <c:v>55.063323795817297</c:v>
                </c:pt>
                <c:pt idx="3447">
                  <c:v>54.9168901862447</c:v>
                </c:pt>
                <c:pt idx="3448">
                  <c:v>54.652009307912301</c:v>
                </c:pt>
                <c:pt idx="3449">
                  <c:v>54.616417138053997</c:v>
                </c:pt>
                <c:pt idx="3450">
                  <c:v>54.774351975897098</c:v>
                </c:pt>
                <c:pt idx="3451">
                  <c:v>54.903295572594701</c:v>
                </c:pt>
                <c:pt idx="3452">
                  <c:v>54.904508549189799</c:v>
                </c:pt>
                <c:pt idx="3453">
                  <c:v>54.904875010032903</c:v>
                </c:pt>
                <c:pt idx="3454">
                  <c:v>54.950522087036902</c:v>
                </c:pt>
                <c:pt idx="3455">
                  <c:v>55.046033655984097</c:v>
                </c:pt>
                <c:pt idx="3456">
                  <c:v>55.063007551293701</c:v>
                </c:pt>
                <c:pt idx="3457">
                  <c:v>55.1280226924479</c:v>
                </c:pt>
                <c:pt idx="3458">
                  <c:v>55.230620679241703</c:v>
                </c:pt>
                <c:pt idx="3459">
                  <c:v>55.366872220036001</c:v>
                </c:pt>
                <c:pt idx="3460">
                  <c:v>55.668347105337503</c:v>
                </c:pt>
                <c:pt idx="3461">
                  <c:v>56.047864944057899</c:v>
                </c:pt>
                <c:pt idx="3462">
                  <c:v>56.3993093390323</c:v>
                </c:pt>
                <c:pt idx="3463">
                  <c:v>56.539496394085702</c:v>
                </c:pt>
                <c:pt idx="3464">
                  <c:v>56.587698545436403</c:v>
                </c:pt>
                <c:pt idx="3465">
                  <c:v>56.653359710955499</c:v>
                </c:pt>
                <c:pt idx="3466">
                  <c:v>56.608630820655897</c:v>
                </c:pt>
                <c:pt idx="3467">
                  <c:v>56.347629080112</c:v>
                </c:pt>
                <c:pt idx="3468">
                  <c:v>56.1972716087569</c:v>
                </c:pt>
                <c:pt idx="3469">
                  <c:v>56.1924550004737</c:v>
                </c:pt>
                <c:pt idx="3470">
                  <c:v>56.375860904614299</c:v>
                </c:pt>
                <c:pt idx="3471">
                  <c:v>56.661196990217498</c:v>
                </c:pt>
                <c:pt idx="3472">
                  <c:v>56.775012453932</c:v>
                </c:pt>
                <c:pt idx="3473">
                  <c:v>56.526629788558203</c:v>
                </c:pt>
                <c:pt idx="3474">
                  <c:v>56.328846133687598</c:v>
                </c:pt>
                <c:pt idx="3475">
                  <c:v>56.158882991580903</c:v>
                </c:pt>
                <c:pt idx="3476">
                  <c:v>55.982623402985602</c:v>
                </c:pt>
                <c:pt idx="3477">
                  <c:v>55.749347552551598</c:v>
                </c:pt>
                <c:pt idx="3478">
                  <c:v>55.667478365630501</c:v>
                </c:pt>
                <c:pt idx="3479">
                  <c:v>55.7390961537754</c:v>
                </c:pt>
                <c:pt idx="3480">
                  <c:v>55.674080436552202</c:v>
                </c:pt>
                <c:pt idx="3481">
                  <c:v>55.233747235765399</c:v>
                </c:pt>
                <c:pt idx="3482">
                  <c:v>55.136267924515003</c:v>
                </c:pt>
                <c:pt idx="3483">
                  <c:v>55.728208576304702</c:v>
                </c:pt>
                <c:pt idx="3484">
                  <c:v>56.150944557062701</c:v>
                </c:pt>
                <c:pt idx="3485">
                  <c:v>56.275467571565898</c:v>
                </c:pt>
                <c:pt idx="3486">
                  <c:v>56.584646276777001</c:v>
                </c:pt>
                <c:pt idx="3487">
                  <c:v>57.011479664207201</c:v>
                </c:pt>
                <c:pt idx="3488">
                  <c:v>57.382057495616401</c:v>
                </c:pt>
                <c:pt idx="3489">
                  <c:v>57.832269036223501</c:v>
                </c:pt>
                <c:pt idx="3490">
                  <c:v>58.341985423442097</c:v>
                </c:pt>
                <c:pt idx="3491">
                  <c:v>58.828817658779897</c:v>
                </c:pt>
                <c:pt idx="3492">
                  <c:v>59.323989419519599</c:v>
                </c:pt>
                <c:pt idx="3493">
                  <c:v>59.700551418968502</c:v>
                </c:pt>
                <c:pt idx="3494">
                  <c:v>59.948409898086602</c:v>
                </c:pt>
                <c:pt idx="3495">
                  <c:v>59.981440501179101</c:v>
                </c:pt>
                <c:pt idx="3496">
                  <c:v>60.101885324764801</c:v>
                </c:pt>
                <c:pt idx="3497">
                  <c:v>60.304464797630402</c:v>
                </c:pt>
                <c:pt idx="3498">
                  <c:v>60.311889052154001</c:v>
                </c:pt>
                <c:pt idx="3499">
                  <c:v>60.256866866366302</c:v>
                </c:pt>
                <c:pt idx="3500">
                  <c:v>60.5680323520697</c:v>
                </c:pt>
                <c:pt idx="3501">
                  <c:v>61.066165164982102</c:v>
                </c:pt>
                <c:pt idx="3502">
                  <c:v>61.556228546109502</c:v>
                </c:pt>
                <c:pt idx="3503">
                  <c:v>61.894094492255803</c:v>
                </c:pt>
                <c:pt idx="3504">
                  <c:v>62.117968875967001</c:v>
                </c:pt>
                <c:pt idx="3505">
                  <c:v>62.200248512430498</c:v>
                </c:pt>
                <c:pt idx="3506">
                  <c:v>61.959862133404997</c:v>
                </c:pt>
                <c:pt idx="3507">
                  <c:v>61.741086857716901</c:v>
                </c:pt>
                <c:pt idx="3508">
                  <c:v>61.4466013754719</c:v>
                </c:pt>
                <c:pt idx="3509">
                  <c:v>61.143490274603998</c:v>
                </c:pt>
                <c:pt idx="3510">
                  <c:v>60.935779020539201</c:v>
                </c:pt>
                <c:pt idx="3511">
                  <c:v>60.681469309551098</c:v>
                </c:pt>
                <c:pt idx="3512">
                  <c:v>60.428479686080898</c:v>
                </c:pt>
                <c:pt idx="3513">
                  <c:v>60.264234720405298</c:v>
                </c:pt>
                <c:pt idx="3514">
                  <c:v>59.985749170526397</c:v>
                </c:pt>
                <c:pt idx="3515">
                  <c:v>59.793034873277698</c:v>
                </c:pt>
                <c:pt idx="3516">
                  <c:v>59.559594828730603</c:v>
                </c:pt>
                <c:pt idx="3517">
                  <c:v>59.315247411555802</c:v>
                </c:pt>
                <c:pt idx="3518">
                  <c:v>59.1247147651641</c:v>
                </c:pt>
                <c:pt idx="3519">
                  <c:v>58.988452180167201</c:v>
                </c:pt>
                <c:pt idx="3520">
                  <c:v>58.811213820593302</c:v>
                </c:pt>
                <c:pt idx="3521">
                  <c:v>58.759090741904998</c:v>
                </c:pt>
                <c:pt idx="3522">
                  <c:v>58.905493872833503</c:v>
                </c:pt>
                <c:pt idx="3523">
                  <c:v>59.086214458531501</c:v>
                </c:pt>
                <c:pt idx="3524">
                  <c:v>59.088070474633497</c:v>
                </c:pt>
                <c:pt idx="3525">
                  <c:v>59.178371153169699</c:v>
                </c:pt>
                <c:pt idx="3526">
                  <c:v>59.299080058563597</c:v>
                </c:pt>
                <c:pt idx="3527">
                  <c:v>59.3864167031034</c:v>
                </c:pt>
                <c:pt idx="3528">
                  <c:v>59.507909396485204</c:v>
                </c:pt>
                <c:pt idx="3529">
                  <c:v>59.699152910465202</c:v>
                </c:pt>
                <c:pt idx="3530">
                  <c:v>59.874411012612498</c:v>
                </c:pt>
                <c:pt idx="3531">
                  <c:v>59.917296562965099</c:v>
                </c:pt>
                <c:pt idx="3532">
                  <c:v>59.9085493121216</c:v>
                </c:pt>
                <c:pt idx="3533">
                  <c:v>59.7794511679488</c:v>
                </c:pt>
                <c:pt idx="3534">
                  <c:v>59.557604387540898</c:v>
                </c:pt>
                <c:pt idx="3535">
                  <c:v>59.242080021398699</c:v>
                </c:pt>
                <c:pt idx="3536">
                  <c:v>58.986836452767903</c:v>
                </c:pt>
                <c:pt idx="3537">
                  <c:v>58.80110073961</c:v>
                </c:pt>
                <c:pt idx="3538">
                  <c:v>58.661636321185</c:v>
                </c:pt>
                <c:pt idx="3539">
                  <c:v>58.566782155264498</c:v>
                </c:pt>
                <c:pt idx="3540">
                  <c:v>58.607651179674598</c:v>
                </c:pt>
                <c:pt idx="3541">
                  <c:v>58.755353356183498</c:v>
                </c:pt>
                <c:pt idx="3542">
                  <c:v>58.668715119574799</c:v>
                </c:pt>
                <c:pt idx="3543">
                  <c:v>58.379426635854202</c:v>
                </c:pt>
                <c:pt idx="3544">
                  <c:v>58.117103812622403</c:v>
                </c:pt>
                <c:pt idx="3545">
                  <c:v>57.924058833613699</c:v>
                </c:pt>
                <c:pt idx="3546">
                  <c:v>57.801429868818403</c:v>
                </c:pt>
                <c:pt idx="3547">
                  <c:v>57.776984195285401</c:v>
                </c:pt>
                <c:pt idx="3548">
                  <c:v>57.794961013885398</c:v>
                </c:pt>
                <c:pt idx="3549">
                  <c:v>57.8944957486368</c:v>
                </c:pt>
                <c:pt idx="3550">
                  <c:v>57.912150054931402</c:v>
                </c:pt>
                <c:pt idx="3551">
                  <c:v>57.856265006311197</c:v>
                </c:pt>
                <c:pt idx="3552">
                  <c:v>57.963995284615599</c:v>
                </c:pt>
                <c:pt idx="3553">
                  <c:v>58.085289337610298</c:v>
                </c:pt>
                <c:pt idx="3554">
                  <c:v>58.081083547160297</c:v>
                </c:pt>
                <c:pt idx="3555">
                  <c:v>57.997949458200502</c:v>
                </c:pt>
                <c:pt idx="3556">
                  <c:v>57.856510568961198</c:v>
                </c:pt>
                <c:pt idx="3557">
                  <c:v>57.589334567131502</c:v>
                </c:pt>
                <c:pt idx="3558">
                  <c:v>57.295433520950297</c:v>
                </c:pt>
                <c:pt idx="3559">
                  <c:v>56.925493020121102</c:v>
                </c:pt>
                <c:pt idx="3560">
                  <c:v>56.609821580555803</c:v>
                </c:pt>
                <c:pt idx="3561">
                  <c:v>56.549847646510997</c:v>
                </c:pt>
                <c:pt idx="3562">
                  <c:v>56.412113086235799</c:v>
                </c:pt>
                <c:pt idx="3563">
                  <c:v>56.180393286164701</c:v>
                </c:pt>
                <c:pt idx="3564">
                  <c:v>55.864180888670802</c:v>
                </c:pt>
                <c:pt idx="3565">
                  <c:v>55.6564048791696</c:v>
                </c:pt>
                <c:pt idx="3566">
                  <c:v>55.7321904346081</c:v>
                </c:pt>
                <c:pt idx="3567">
                  <c:v>55.7664683483641</c:v>
                </c:pt>
                <c:pt idx="3568">
                  <c:v>55.7852433553713</c:v>
                </c:pt>
                <c:pt idx="3569">
                  <c:v>55.7324194796253</c:v>
                </c:pt>
                <c:pt idx="3570">
                  <c:v>55.645802757879899</c:v>
                </c:pt>
                <c:pt idx="3571">
                  <c:v>55.607150577775997</c:v>
                </c:pt>
                <c:pt idx="3572">
                  <c:v>55.604261353394897</c:v>
                </c:pt>
                <c:pt idx="3573">
                  <c:v>55.405042313411599</c:v>
                </c:pt>
                <c:pt idx="3574">
                  <c:v>55.1922611232214</c:v>
                </c:pt>
                <c:pt idx="3575">
                  <c:v>55.067947946480302</c:v>
                </c:pt>
                <c:pt idx="3576">
                  <c:v>54.965982468283798</c:v>
                </c:pt>
                <c:pt idx="3577">
                  <c:v>54.899416021173103</c:v>
                </c:pt>
                <c:pt idx="3578">
                  <c:v>54.801399174356398</c:v>
                </c:pt>
                <c:pt idx="3579">
                  <c:v>54.463835598398902</c:v>
                </c:pt>
                <c:pt idx="3580">
                  <c:v>53.891037404019201</c:v>
                </c:pt>
                <c:pt idx="3581">
                  <c:v>53.285929628173697</c:v>
                </c:pt>
                <c:pt idx="3582">
                  <c:v>53.005540217919702</c:v>
                </c:pt>
                <c:pt idx="3583">
                  <c:v>52.942136682465701</c:v>
                </c:pt>
                <c:pt idx="3584">
                  <c:v>52.824227426285702</c:v>
                </c:pt>
                <c:pt idx="3585">
                  <c:v>52.838214916171303</c:v>
                </c:pt>
                <c:pt idx="3586">
                  <c:v>52.856537569243102</c:v>
                </c:pt>
                <c:pt idx="3587">
                  <c:v>52.669612029111903</c:v>
                </c:pt>
                <c:pt idx="3588">
                  <c:v>52.560965560510603</c:v>
                </c:pt>
                <c:pt idx="3589">
                  <c:v>52.557017589073801</c:v>
                </c:pt>
                <c:pt idx="3590">
                  <c:v>52.522893453109702</c:v>
                </c:pt>
                <c:pt idx="3591">
                  <c:v>52.556812719197197</c:v>
                </c:pt>
                <c:pt idx="3592">
                  <c:v>52.627147320077498</c:v>
                </c:pt>
                <c:pt idx="3593">
                  <c:v>52.672591333804803</c:v>
                </c:pt>
                <c:pt idx="3594">
                  <c:v>52.587067077750802</c:v>
                </c:pt>
                <c:pt idx="3595">
                  <c:v>52.368294439862296</c:v>
                </c:pt>
                <c:pt idx="3596">
                  <c:v>52.306512018567403</c:v>
                </c:pt>
                <c:pt idx="3597">
                  <c:v>52.4626004098252</c:v>
                </c:pt>
                <c:pt idx="3598">
                  <c:v>52.190351107505499</c:v>
                </c:pt>
                <c:pt idx="3599">
                  <c:v>51.689522713379603</c:v>
                </c:pt>
                <c:pt idx="3600">
                  <c:v>51.339762583782097</c:v>
                </c:pt>
                <c:pt idx="3601">
                  <c:v>51.3661510732476</c:v>
                </c:pt>
                <c:pt idx="3602">
                  <c:v>51.400109544369002</c:v>
                </c:pt>
                <c:pt idx="3603">
                  <c:v>51.754491887150998</c:v>
                </c:pt>
                <c:pt idx="3604">
                  <c:v>52.207164788991903</c:v>
                </c:pt>
                <c:pt idx="3605">
                  <c:v>52.792844660641698</c:v>
                </c:pt>
                <c:pt idx="3606">
                  <c:v>53.103230707854401</c:v>
                </c:pt>
                <c:pt idx="3607">
                  <c:v>53.276847186637099</c:v>
                </c:pt>
                <c:pt idx="3608">
                  <c:v>53.382652930678503</c:v>
                </c:pt>
                <c:pt idx="3609">
                  <c:v>53.379673786772102</c:v>
                </c:pt>
                <c:pt idx="3610">
                  <c:v>53.261502227795603</c:v>
                </c:pt>
                <c:pt idx="3611">
                  <c:v>53.246589254511399</c:v>
                </c:pt>
                <c:pt idx="3612">
                  <c:v>53.292786888743699</c:v>
                </c:pt>
                <c:pt idx="3613">
                  <c:v>53.316852422604697</c:v>
                </c:pt>
                <c:pt idx="3614">
                  <c:v>53.097760429480203</c:v>
                </c:pt>
                <c:pt idx="3615">
                  <c:v>53.096968177482097</c:v>
                </c:pt>
                <c:pt idx="3616">
                  <c:v>53.369404271532098</c:v>
                </c:pt>
                <c:pt idx="3617">
                  <c:v>53.443175622276698</c:v>
                </c:pt>
                <c:pt idx="3618">
                  <c:v>53.203066749084797</c:v>
                </c:pt>
                <c:pt idx="3619">
                  <c:v>53.041765690552403</c:v>
                </c:pt>
                <c:pt idx="3620">
                  <c:v>52.987054197512499</c:v>
                </c:pt>
                <c:pt idx="3621">
                  <c:v>53.016308737641701</c:v>
                </c:pt>
                <c:pt idx="3622">
                  <c:v>52.750853481571397</c:v>
                </c:pt>
                <c:pt idx="3623">
                  <c:v>52.444253355481997</c:v>
                </c:pt>
                <c:pt idx="3624">
                  <c:v>52.213286234900202</c:v>
                </c:pt>
                <c:pt idx="3625">
                  <c:v>51.957680056240797</c:v>
                </c:pt>
                <c:pt idx="3626">
                  <c:v>51.7540924077935</c:v>
                </c:pt>
                <c:pt idx="3627">
                  <c:v>51.823903632938404</c:v>
                </c:pt>
                <c:pt idx="3628">
                  <c:v>51.897701980798097</c:v>
                </c:pt>
                <c:pt idx="3629">
                  <c:v>51.850648613270003</c:v>
                </c:pt>
                <c:pt idx="3630">
                  <c:v>51.437896952824801</c:v>
                </c:pt>
                <c:pt idx="3631">
                  <c:v>51.1502882138575</c:v>
                </c:pt>
                <c:pt idx="3632">
                  <c:v>51.105361638807103</c:v>
                </c:pt>
                <c:pt idx="3633">
                  <c:v>51.152853316177897</c:v>
                </c:pt>
                <c:pt idx="3634">
                  <c:v>51.022181053792302</c:v>
                </c:pt>
                <c:pt idx="3635">
                  <c:v>51.063262651581297</c:v>
                </c:pt>
                <c:pt idx="3636">
                  <c:v>51.199763283193903</c:v>
                </c:pt>
                <c:pt idx="3637">
                  <c:v>51.398903847226599</c:v>
                </c:pt>
                <c:pt idx="3638">
                  <c:v>51.7402200895894</c:v>
                </c:pt>
                <c:pt idx="3639">
                  <c:v>51.905368765594403</c:v>
                </c:pt>
                <c:pt idx="3640">
                  <c:v>51.9498057281155</c:v>
                </c:pt>
                <c:pt idx="3641">
                  <c:v>51.828231963051003</c:v>
                </c:pt>
                <c:pt idx="3642">
                  <c:v>51.7161601055804</c:v>
                </c:pt>
                <c:pt idx="3643">
                  <c:v>51.843161775774</c:v>
                </c:pt>
                <c:pt idx="3644">
                  <c:v>51.948136101607197</c:v>
                </c:pt>
                <c:pt idx="3645">
                  <c:v>51.804416534988498</c:v>
                </c:pt>
                <c:pt idx="3646">
                  <c:v>51.626156067372499</c:v>
                </c:pt>
                <c:pt idx="3647">
                  <c:v>51.719527713886201</c:v>
                </c:pt>
                <c:pt idx="3648">
                  <c:v>51.927144312216797</c:v>
                </c:pt>
                <c:pt idx="3649">
                  <c:v>51.852406167991198</c:v>
                </c:pt>
                <c:pt idx="3650">
                  <c:v>51.612515652124799</c:v>
                </c:pt>
                <c:pt idx="3651">
                  <c:v>51.5140203710069</c:v>
                </c:pt>
                <c:pt idx="3652">
                  <c:v>51.701456459737997</c:v>
                </c:pt>
                <c:pt idx="3653">
                  <c:v>51.809875404241197</c:v>
                </c:pt>
                <c:pt idx="3654">
                  <c:v>51.750047544537402</c:v>
                </c:pt>
                <c:pt idx="3655">
                  <c:v>51.517887037147403</c:v>
                </c:pt>
                <c:pt idx="3656">
                  <c:v>51.103964265882098</c:v>
                </c:pt>
                <c:pt idx="3657">
                  <c:v>50.741265306131297</c:v>
                </c:pt>
                <c:pt idx="3658">
                  <c:v>50.654585153747398</c:v>
                </c:pt>
                <c:pt idx="3659">
                  <c:v>50.631408575343499</c:v>
                </c:pt>
                <c:pt idx="3660">
                  <c:v>50.429386071269299</c:v>
                </c:pt>
                <c:pt idx="3661">
                  <c:v>50.073150154635897</c:v>
                </c:pt>
                <c:pt idx="3662">
                  <c:v>49.852841969614197</c:v>
                </c:pt>
                <c:pt idx="3663">
                  <c:v>50.024402635249601</c:v>
                </c:pt>
                <c:pt idx="3664">
                  <c:v>50.340959329448097</c:v>
                </c:pt>
                <c:pt idx="3665">
                  <c:v>50.532585287862197</c:v>
                </c:pt>
                <c:pt idx="3666">
                  <c:v>50.523462267108499</c:v>
                </c:pt>
                <c:pt idx="3667">
                  <c:v>50.408236710839098</c:v>
                </c:pt>
                <c:pt idx="3668">
                  <c:v>50.318328225953501</c:v>
                </c:pt>
                <c:pt idx="3669">
                  <c:v>50.325396189508297</c:v>
                </c:pt>
                <c:pt idx="3670">
                  <c:v>50.423851455074598</c:v>
                </c:pt>
                <c:pt idx="3671">
                  <c:v>50.513900032109603</c:v>
                </c:pt>
                <c:pt idx="3672">
                  <c:v>50.571572742137597</c:v>
                </c:pt>
                <c:pt idx="3673">
                  <c:v>50.7234599193497</c:v>
                </c:pt>
                <c:pt idx="3674">
                  <c:v>50.8955859618425</c:v>
                </c:pt>
                <c:pt idx="3675">
                  <c:v>50.906317794044298</c:v>
                </c:pt>
                <c:pt idx="3676">
                  <c:v>50.748978798023103</c:v>
                </c:pt>
                <c:pt idx="3677">
                  <c:v>50.602186748924801</c:v>
                </c:pt>
                <c:pt idx="3678">
                  <c:v>50.593834559034299</c:v>
                </c:pt>
                <c:pt idx="3679">
                  <c:v>50.581161310808596</c:v>
                </c:pt>
                <c:pt idx="3680">
                  <c:v>50.555335946079801</c:v>
                </c:pt>
                <c:pt idx="3681">
                  <c:v>50.4217969247211</c:v>
                </c:pt>
                <c:pt idx="3682">
                  <c:v>50.267714856680698</c:v>
                </c:pt>
                <c:pt idx="3683">
                  <c:v>50.103434985935003</c:v>
                </c:pt>
                <c:pt idx="3684">
                  <c:v>50.017101828838001</c:v>
                </c:pt>
                <c:pt idx="3685">
                  <c:v>50.044293762968103</c:v>
                </c:pt>
                <c:pt idx="3686">
                  <c:v>49.937760406267998</c:v>
                </c:pt>
                <c:pt idx="3687">
                  <c:v>49.745580384203301</c:v>
                </c:pt>
                <c:pt idx="3688">
                  <c:v>49.581299841973497</c:v>
                </c:pt>
                <c:pt idx="3689">
                  <c:v>49.478248100131196</c:v>
                </c:pt>
                <c:pt idx="3690">
                  <c:v>49.429787187533201</c:v>
                </c:pt>
                <c:pt idx="3691">
                  <c:v>49.3820986841259</c:v>
                </c:pt>
                <c:pt idx="3692">
                  <c:v>49.466938253289101</c:v>
                </c:pt>
                <c:pt idx="3693">
                  <c:v>49.476181697912097</c:v>
                </c:pt>
                <c:pt idx="3694">
                  <c:v>49.358755025511201</c:v>
                </c:pt>
                <c:pt idx="3695">
                  <c:v>49.255767442501501</c:v>
                </c:pt>
                <c:pt idx="3696">
                  <c:v>49.194633590498597</c:v>
                </c:pt>
                <c:pt idx="3697">
                  <c:v>49.307701817935197</c:v>
                </c:pt>
                <c:pt idx="3698">
                  <c:v>49.452688955165598</c:v>
                </c:pt>
                <c:pt idx="3699">
                  <c:v>49.272235821266797</c:v>
                </c:pt>
                <c:pt idx="3700">
                  <c:v>49.0318995649477</c:v>
                </c:pt>
                <c:pt idx="3701">
                  <c:v>49.083685838236597</c:v>
                </c:pt>
                <c:pt idx="3702">
                  <c:v>49.383049993325201</c:v>
                </c:pt>
                <c:pt idx="3703">
                  <c:v>49.356671929743698</c:v>
                </c:pt>
                <c:pt idx="3704">
                  <c:v>48.906492980348403</c:v>
                </c:pt>
                <c:pt idx="3705">
                  <c:v>48.523721771342103</c:v>
                </c:pt>
                <c:pt idx="3706">
                  <c:v>48.660493445183398</c:v>
                </c:pt>
                <c:pt idx="3707">
                  <c:v>48.901915976011402</c:v>
                </c:pt>
                <c:pt idx="3708">
                  <c:v>48.831565342883998</c:v>
                </c:pt>
                <c:pt idx="3709">
                  <c:v>49.232993099626697</c:v>
                </c:pt>
                <c:pt idx="3710">
                  <c:v>49.625501824888801</c:v>
                </c:pt>
                <c:pt idx="3711">
                  <c:v>49.810827187711602</c:v>
                </c:pt>
                <c:pt idx="3712">
                  <c:v>49.976336272155599</c:v>
                </c:pt>
                <c:pt idx="3713">
                  <c:v>49.883521991371701</c:v>
                </c:pt>
                <c:pt idx="3714">
                  <c:v>49.903507074901398</c:v>
                </c:pt>
                <c:pt idx="3715">
                  <c:v>50.102808959846101</c:v>
                </c:pt>
                <c:pt idx="3716">
                  <c:v>50.281538395562499</c:v>
                </c:pt>
                <c:pt idx="3717">
                  <c:v>50.413111323113597</c:v>
                </c:pt>
                <c:pt idx="3718">
                  <c:v>50.548145078838701</c:v>
                </c:pt>
                <c:pt idx="3719">
                  <c:v>50.558301624808102</c:v>
                </c:pt>
                <c:pt idx="3720">
                  <c:v>50.496906497936003</c:v>
                </c:pt>
                <c:pt idx="3721">
                  <c:v>50.4564573371592</c:v>
                </c:pt>
                <c:pt idx="3722">
                  <c:v>50.450106538931699</c:v>
                </c:pt>
                <c:pt idx="3723">
                  <c:v>50.461262907714797</c:v>
                </c:pt>
                <c:pt idx="3724">
                  <c:v>50.420976271887</c:v>
                </c:pt>
                <c:pt idx="3725">
                  <c:v>50.364071464500597</c:v>
                </c:pt>
                <c:pt idx="3726">
                  <c:v>50.294872497815597</c:v>
                </c:pt>
                <c:pt idx="3727">
                  <c:v>50.247149883004901</c:v>
                </c:pt>
                <c:pt idx="3728">
                  <c:v>50.133550056564602</c:v>
                </c:pt>
                <c:pt idx="3729">
                  <c:v>50.123544208321803</c:v>
                </c:pt>
                <c:pt idx="3730">
                  <c:v>50.187768578753698</c:v>
                </c:pt>
                <c:pt idx="3731">
                  <c:v>50.205962143481003</c:v>
                </c:pt>
                <c:pt idx="3732">
                  <c:v>50.142846430319601</c:v>
                </c:pt>
                <c:pt idx="3733">
                  <c:v>50.135786456887899</c:v>
                </c:pt>
                <c:pt idx="3734">
                  <c:v>50.100752112102803</c:v>
                </c:pt>
                <c:pt idx="3735">
                  <c:v>50.033975767261502</c:v>
                </c:pt>
                <c:pt idx="3736">
                  <c:v>50.009311131786902</c:v>
                </c:pt>
                <c:pt idx="3737">
                  <c:v>50.000783272173301</c:v>
                </c:pt>
                <c:pt idx="3738">
                  <c:v>49.962943247313</c:v>
                </c:pt>
                <c:pt idx="3739">
                  <c:v>49.949750232829402</c:v>
                </c:pt>
                <c:pt idx="3740">
                  <c:v>49.9454575880684</c:v>
                </c:pt>
                <c:pt idx="3741">
                  <c:v>50.003989368562102</c:v>
                </c:pt>
                <c:pt idx="3742">
                  <c:v>50.030818498054799</c:v>
                </c:pt>
                <c:pt idx="3743">
                  <c:v>50.097599622404097</c:v>
                </c:pt>
                <c:pt idx="3744">
                  <c:v>50.187954180704899</c:v>
                </c:pt>
                <c:pt idx="3745">
                  <c:v>50.230673074867902</c:v>
                </c:pt>
                <c:pt idx="3746">
                  <c:v>50.326460978062798</c:v>
                </c:pt>
                <c:pt idx="3747">
                  <c:v>50.557685322466497</c:v>
                </c:pt>
                <c:pt idx="3748">
                  <c:v>50.838740594345502</c:v>
                </c:pt>
                <c:pt idx="3749">
                  <c:v>50.849540644998697</c:v>
                </c:pt>
                <c:pt idx="3750">
                  <c:v>50.678880284379197</c:v>
                </c:pt>
                <c:pt idx="3751">
                  <c:v>50.725877332344602</c:v>
                </c:pt>
                <c:pt idx="3752">
                  <c:v>50.844814239714999</c:v>
                </c:pt>
                <c:pt idx="3753">
                  <c:v>50.9169613132512</c:v>
                </c:pt>
                <c:pt idx="3754">
                  <c:v>50.905479445278402</c:v>
                </c:pt>
                <c:pt idx="3755">
                  <c:v>50.872403001748999</c:v>
                </c:pt>
                <c:pt idx="3756">
                  <c:v>50.841440712805003</c:v>
                </c:pt>
                <c:pt idx="3757">
                  <c:v>50.745266390001298</c:v>
                </c:pt>
                <c:pt idx="3758">
                  <c:v>50.600905362679597</c:v>
                </c:pt>
                <c:pt idx="3759">
                  <c:v>50.557038410025299</c:v>
                </c:pt>
                <c:pt idx="3760">
                  <c:v>50.468482142451997</c:v>
                </c:pt>
                <c:pt idx="3761">
                  <c:v>50.409149163214501</c:v>
                </c:pt>
                <c:pt idx="3762">
                  <c:v>50.256930988274803</c:v>
                </c:pt>
                <c:pt idx="3763">
                  <c:v>49.927218870302603</c:v>
                </c:pt>
                <c:pt idx="3764">
                  <c:v>49.4312809871955</c:v>
                </c:pt>
                <c:pt idx="3765">
                  <c:v>48.959014524014997</c:v>
                </c:pt>
                <c:pt idx="3766">
                  <c:v>48.511329495930099</c:v>
                </c:pt>
                <c:pt idx="3767">
                  <c:v>47.8856830043513</c:v>
                </c:pt>
                <c:pt idx="3768">
                  <c:v>47.234903257689297</c:v>
                </c:pt>
                <c:pt idx="3769">
                  <c:v>46.800396345195303</c:v>
                </c:pt>
                <c:pt idx="3770">
                  <c:v>46.448443391527597</c:v>
                </c:pt>
                <c:pt idx="3771">
                  <c:v>46.336484360129496</c:v>
                </c:pt>
                <c:pt idx="3772">
                  <c:v>46.384650422609603</c:v>
                </c:pt>
                <c:pt idx="3773">
                  <c:v>46.308669205723</c:v>
                </c:pt>
                <c:pt idx="3774">
                  <c:v>46.170824921376798</c:v>
                </c:pt>
                <c:pt idx="3775">
                  <c:v>46.0476430282446</c:v>
                </c:pt>
                <c:pt idx="3776">
                  <c:v>46.019370692688199</c:v>
                </c:pt>
                <c:pt idx="3777">
                  <c:v>46.142093434291397</c:v>
                </c:pt>
                <c:pt idx="3778">
                  <c:v>46.315580352611697</c:v>
                </c:pt>
                <c:pt idx="3779">
                  <c:v>46.557250998334702</c:v>
                </c:pt>
                <c:pt idx="3780">
                  <c:v>46.741142426647997</c:v>
                </c:pt>
                <c:pt idx="3781">
                  <c:v>46.765570778755801</c:v>
                </c:pt>
                <c:pt idx="3782">
                  <c:v>46.569854661788497</c:v>
                </c:pt>
                <c:pt idx="3783">
                  <c:v>46.375233849094897</c:v>
                </c:pt>
                <c:pt idx="3784">
                  <c:v>46.498866070814003</c:v>
                </c:pt>
                <c:pt idx="3785">
                  <c:v>46.646447370622496</c:v>
                </c:pt>
                <c:pt idx="3786">
                  <c:v>46.7663915782149</c:v>
                </c:pt>
                <c:pt idx="3787">
                  <c:v>47.067330917027803</c:v>
                </c:pt>
                <c:pt idx="3788">
                  <c:v>47.250407152906099</c:v>
                </c:pt>
                <c:pt idx="3789">
                  <c:v>47.255905820768199</c:v>
                </c:pt>
                <c:pt idx="3790">
                  <c:v>46.978595399394003</c:v>
                </c:pt>
                <c:pt idx="3791">
                  <c:v>46.496764591077401</c:v>
                </c:pt>
                <c:pt idx="3792">
                  <c:v>46.115560425359597</c:v>
                </c:pt>
                <c:pt idx="3793">
                  <c:v>46.439104539598702</c:v>
                </c:pt>
                <c:pt idx="3794">
                  <c:v>46.982600551821498</c:v>
                </c:pt>
                <c:pt idx="3795">
                  <c:v>47.315786280562499</c:v>
                </c:pt>
                <c:pt idx="3796">
                  <c:v>47.754155567027397</c:v>
                </c:pt>
                <c:pt idx="3797">
                  <c:v>48.172503424874101</c:v>
                </c:pt>
                <c:pt idx="3798">
                  <c:v>48.342107064003002</c:v>
                </c:pt>
                <c:pt idx="3799">
                  <c:v>48.151312704484397</c:v>
                </c:pt>
                <c:pt idx="3800">
                  <c:v>47.531169733726998</c:v>
                </c:pt>
                <c:pt idx="3801">
                  <c:v>47.227335406770898</c:v>
                </c:pt>
                <c:pt idx="3802">
                  <c:v>47.715853640337698</c:v>
                </c:pt>
                <c:pt idx="3803">
                  <c:v>48.254673615116999</c:v>
                </c:pt>
                <c:pt idx="3804">
                  <c:v>47.846853574378002</c:v>
                </c:pt>
                <c:pt idx="3805">
                  <c:v>47.351364369779702</c:v>
                </c:pt>
                <c:pt idx="3806">
                  <c:v>47.113524091962098</c:v>
                </c:pt>
                <c:pt idx="3807">
                  <c:v>47.202922743963697</c:v>
                </c:pt>
                <c:pt idx="3808">
                  <c:v>47.534390126281401</c:v>
                </c:pt>
                <c:pt idx="3809">
                  <c:v>47.849033350579603</c:v>
                </c:pt>
                <c:pt idx="3810">
                  <c:v>48.128070423751403</c:v>
                </c:pt>
                <c:pt idx="3811">
                  <c:v>48.080147858746301</c:v>
                </c:pt>
                <c:pt idx="3812">
                  <c:v>47.737475456147102</c:v>
                </c:pt>
                <c:pt idx="3813">
                  <c:v>48.096585291959499</c:v>
                </c:pt>
                <c:pt idx="3814">
                  <c:v>48.676009670267</c:v>
                </c:pt>
                <c:pt idx="3815">
                  <c:v>48.892780242783303</c:v>
                </c:pt>
                <c:pt idx="3816">
                  <c:v>48.8975003748508</c:v>
                </c:pt>
                <c:pt idx="3817">
                  <c:v>48.876103616220298</c:v>
                </c:pt>
                <c:pt idx="3818">
                  <c:v>48.877796273729999</c:v>
                </c:pt>
                <c:pt idx="3819">
                  <c:v>48.881733235633099</c:v>
                </c:pt>
                <c:pt idx="3820">
                  <c:v>48.7854245630216</c:v>
                </c:pt>
                <c:pt idx="3821">
                  <c:v>48.562111394801299</c:v>
                </c:pt>
                <c:pt idx="3822">
                  <c:v>48.401657054140301</c:v>
                </c:pt>
                <c:pt idx="3823">
                  <c:v>48.3607544752875</c:v>
                </c:pt>
                <c:pt idx="3824">
                  <c:v>48.434134097939499</c:v>
                </c:pt>
                <c:pt idx="3825">
                  <c:v>48.703959186733698</c:v>
                </c:pt>
                <c:pt idx="3826">
                  <c:v>48.838325833103298</c:v>
                </c:pt>
                <c:pt idx="3827">
                  <c:v>48.877357456890202</c:v>
                </c:pt>
                <c:pt idx="3828">
                  <c:v>48.804423065670299</c:v>
                </c:pt>
                <c:pt idx="3829">
                  <c:v>48.6447432257117</c:v>
                </c:pt>
                <c:pt idx="3830">
                  <c:v>48.665809830429403</c:v>
                </c:pt>
                <c:pt idx="3831">
                  <c:v>48.8389357911582</c:v>
                </c:pt>
                <c:pt idx="3832">
                  <c:v>48.862540035909099</c:v>
                </c:pt>
                <c:pt idx="3833">
                  <c:v>48.750028026610899</c:v>
                </c:pt>
                <c:pt idx="3834">
                  <c:v>48.796204622308302</c:v>
                </c:pt>
                <c:pt idx="3835">
                  <c:v>48.9119944396016</c:v>
                </c:pt>
                <c:pt idx="3836">
                  <c:v>49.009102815986097</c:v>
                </c:pt>
                <c:pt idx="3837">
                  <c:v>49.050181114977597</c:v>
                </c:pt>
                <c:pt idx="3838">
                  <c:v>49.170728978427498</c:v>
                </c:pt>
                <c:pt idx="3839">
                  <c:v>49.322386687730997</c:v>
                </c:pt>
                <c:pt idx="3840">
                  <c:v>49.4541511420164</c:v>
                </c:pt>
                <c:pt idx="3841">
                  <c:v>49.6137078216831</c:v>
                </c:pt>
                <c:pt idx="3842">
                  <c:v>49.693527082566902</c:v>
                </c:pt>
                <c:pt idx="3843">
                  <c:v>49.776440331690303</c:v>
                </c:pt>
                <c:pt idx="3844">
                  <c:v>49.841838020186799</c:v>
                </c:pt>
                <c:pt idx="3845">
                  <c:v>49.9170036754875</c:v>
                </c:pt>
                <c:pt idx="3846">
                  <c:v>49.958751608976002</c:v>
                </c:pt>
                <c:pt idx="3847">
                  <c:v>49.969344104864803</c:v>
                </c:pt>
                <c:pt idx="3848">
                  <c:v>49.8321214976148</c:v>
                </c:pt>
                <c:pt idx="3849">
                  <c:v>49.671078595495302</c:v>
                </c:pt>
                <c:pt idx="3850">
                  <c:v>49.638750350769101</c:v>
                </c:pt>
                <c:pt idx="3851">
                  <c:v>49.622597884354299</c:v>
                </c:pt>
                <c:pt idx="3852">
                  <c:v>49.604019781807601</c:v>
                </c:pt>
                <c:pt idx="3853">
                  <c:v>49.639555864286002</c:v>
                </c:pt>
                <c:pt idx="3854">
                  <c:v>49.597559318517398</c:v>
                </c:pt>
                <c:pt idx="3855">
                  <c:v>49.480224627611797</c:v>
                </c:pt>
                <c:pt idx="3856">
                  <c:v>49.5696542994217</c:v>
                </c:pt>
                <c:pt idx="3857">
                  <c:v>49.767954031090603</c:v>
                </c:pt>
                <c:pt idx="3858">
                  <c:v>49.924319704681203</c:v>
                </c:pt>
                <c:pt idx="3859">
                  <c:v>50.016629590918903</c:v>
                </c:pt>
                <c:pt idx="3860">
                  <c:v>50.1294251821882</c:v>
                </c:pt>
                <c:pt idx="3861">
                  <c:v>50.293788276650403</c:v>
                </c:pt>
                <c:pt idx="3862">
                  <c:v>50.5005100108013</c:v>
                </c:pt>
                <c:pt idx="3863">
                  <c:v>50.764700649988001</c:v>
                </c:pt>
                <c:pt idx="3864">
                  <c:v>51.078514511090702</c:v>
                </c:pt>
                <c:pt idx="3865">
                  <c:v>51.383256947969699</c:v>
                </c:pt>
                <c:pt idx="3866">
                  <c:v>51.602343276810402</c:v>
                </c:pt>
                <c:pt idx="3867">
                  <c:v>51.744537053680702</c:v>
                </c:pt>
                <c:pt idx="3868">
                  <c:v>51.780339152435403</c:v>
                </c:pt>
                <c:pt idx="3869">
                  <c:v>51.945675067499003</c:v>
                </c:pt>
                <c:pt idx="3870">
                  <c:v>52.088219370000097</c:v>
                </c:pt>
                <c:pt idx="3871">
                  <c:v>52.127965321565902</c:v>
                </c:pt>
                <c:pt idx="3872">
                  <c:v>52.187051806672997</c:v>
                </c:pt>
                <c:pt idx="3873">
                  <c:v>52.318429091858299</c:v>
                </c:pt>
                <c:pt idx="3874">
                  <c:v>52.425541728565001</c:v>
                </c:pt>
                <c:pt idx="3875">
                  <c:v>52.391670183043303</c:v>
                </c:pt>
                <c:pt idx="3876">
                  <c:v>52.202392503949703</c:v>
                </c:pt>
                <c:pt idx="3877">
                  <c:v>52.1890774990216</c:v>
                </c:pt>
                <c:pt idx="3878">
                  <c:v>52.2534885606144</c:v>
                </c:pt>
                <c:pt idx="3879">
                  <c:v>52.293672636933799</c:v>
                </c:pt>
                <c:pt idx="3880">
                  <c:v>52.4352027758082</c:v>
                </c:pt>
                <c:pt idx="3881">
                  <c:v>52.578641564723597</c:v>
                </c:pt>
                <c:pt idx="3882">
                  <c:v>52.743904343141303</c:v>
                </c:pt>
                <c:pt idx="3883">
                  <c:v>52.815935813607901</c:v>
                </c:pt>
                <c:pt idx="3884">
                  <c:v>52.842699226939402</c:v>
                </c:pt>
                <c:pt idx="3885">
                  <c:v>52.917707854156397</c:v>
                </c:pt>
                <c:pt idx="3886">
                  <c:v>52.919215424690698</c:v>
                </c:pt>
                <c:pt idx="3887">
                  <c:v>52.964956267382398</c:v>
                </c:pt>
                <c:pt idx="3888">
                  <c:v>53.037033013220402</c:v>
                </c:pt>
                <c:pt idx="3889">
                  <c:v>53.162152343423998</c:v>
                </c:pt>
                <c:pt idx="3890">
                  <c:v>53.201899902687103</c:v>
                </c:pt>
                <c:pt idx="3891">
                  <c:v>53.1461540368635</c:v>
                </c:pt>
                <c:pt idx="3892">
                  <c:v>53.004873621503101</c:v>
                </c:pt>
                <c:pt idx="3893">
                  <c:v>52.753753860794397</c:v>
                </c:pt>
                <c:pt idx="3894">
                  <c:v>52.398458408215802</c:v>
                </c:pt>
                <c:pt idx="3895">
                  <c:v>52.185354734752003</c:v>
                </c:pt>
                <c:pt idx="3896">
                  <c:v>52.160427880725599</c:v>
                </c:pt>
                <c:pt idx="3897">
                  <c:v>52.437171975833898</c:v>
                </c:pt>
                <c:pt idx="3898">
                  <c:v>52.466585819706097</c:v>
                </c:pt>
                <c:pt idx="3899">
                  <c:v>52.244919922492898</c:v>
                </c:pt>
                <c:pt idx="3900">
                  <c:v>52.0977165164825</c:v>
                </c:pt>
                <c:pt idx="3901">
                  <c:v>52.102490978515597</c:v>
                </c:pt>
                <c:pt idx="3902">
                  <c:v>52.0986821991902</c:v>
                </c:pt>
                <c:pt idx="3903">
                  <c:v>52.0993848791069</c:v>
                </c:pt>
                <c:pt idx="3904">
                  <c:v>52.092180384208099</c:v>
                </c:pt>
                <c:pt idx="3905">
                  <c:v>52.067255481122999</c:v>
                </c:pt>
                <c:pt idx="3906">
                  <c:v>52.024019730128501</c:v>
                </c:pt>
                <c:pt idx="3907">
                  <c:v>52.071608502491799</c:v>
                </c:pt>
                <c:pt idx="3908">
                  <c:v>52.1727794623337</c:v>
                </c:pt>
                <c:pt idx="3909">
                  <c:v>52.294694972895897</c:v>
                </c:pt>
                <c:pt idx="3910">
                  <c:v>52.312613520775301</c:v>
                </c:pt>
                <c:pt idx="3911">
                  <c:v>52.3933554099847</c:v>
                </c:pt>
                <c:pt idx="3912">
                  <c:v>52.498762949740403</c:v>
                </c:pt>
                <c:pt idx="3913">
                  <c:v>52.470722374918601</c:v>
                </c:pt>
                <c:pt idx="3914">
                  <c:v>52.462938746647197</c:v>
                </c:pt>
                <c:pt idx="3915">
                  <c:v>52.4873126528611</c:v>
                </c:pt>
                <c:pt idx="3916">
                  <c:v>52.449028080581598</c:v>
                </c:pt>
                <c:pt idx="3917">
                  <c:v>52.532358139279303</c:v>
                </c:pt>
                <c:pt idx="3918">
                  <c:v>52.4913925691461</c:v>
                </c:pt>
                <c:pt idx="3919">
                  <c:v>52.283241534361103</c:v>
                </c:pt>
                <c:pt idx="3920">
                  <c:v>52.214466978563401</c:v>
                </c:pt>
                <c:pt idx="3921">
                  <c:v>52.130560519696999</c:v>
                </c:pt>
                <c:pt idx="3922">
                  <c:v>51.9919070783302</c:v>
                </c:pt>
                <c:pt idx="3923">
                  <c:v>51.876587986573398</c:v>
                </c:pt>
                <c:pt idx="3924">
                  <c:v>51.791888956107996</c:v>
                </c:pt>
                <c:pt idx="3925">
                  <c:v>51.782647269383702</c:v>
                </c:pt>
                <c:pt idx="3926">
                  <c:v>51.827395717883597</c:v>
                </c:pt>
                <c:pt idx="3927">
                  <c:v>51.8702386703809</c:v>
                </c:pt>
                <c:pt idx="3928">
                  <c:v>51.818003071573997</c:v>
                </c:pt>
                <c:pt idx="3929">
                  <c:v>51.798748761613197</c:v>
                </c:pt>
                <c:pt idx="3930">
                  <c:v>51.756216102975799</c:v>
                </c:pt>
                <c:pt idx="3931">
                  <c:v>51.583619674131398</c:v>
                </c:pt>
                <c:pt idx="3932">
                  <c:v>51.322068035855402</c:v>
                </c:pt>
                <c:pt idx="3933">
                  <c:v>51.168987234380403</c:v>
                </c:pt>
                <c:pt idx="3934">
                  <c:v>51.3381897199897</c:v>
                </c:pt>
                <c:pt idx="3935">
                  <c:v>51.212454715758597</c:v>
                </c:pt>
                <c:pt idx="3936">
                  <c:v>50.982273433085297</c:v>
                </c:pt>
                <c:pt idx="3937">
                  <c:v>50.980739108023897</c:v>
                </c:pt>
                <c:pt idx="3938">
                  <c:v>51.066836239390902</c:v>
                </c:pt>
                <c:pt idx="3939">
                  <c:v>51.175933923504303</c:v>
                </c:pt>
                <c:pt idx="3940">
                  <c:v>51.109361011717603</c:v>
                </c:pt>
                <c:pt idx="3941">
                  <c:v>51.106467652020001</c:v>
                </c:pt>
                <c:pt idx="3942">
                  <c:v>51.237384810895598</c:v>
                </c:pt>
                <c:pt idx="3943">
                  <c:v>51.284010265522198</c:v>
                </c:pt>
                <c:pt idx="3944">
                  <c:v>51.2548215846193</c:v>
                </c:pt>
                <c:pt idx="3945">
                  <c:v>51.285039999690703</c:v>
                </c:pt>
                <c:pt idx="3946">
                  <c:v>51.323999561685397</c:v>
                </c:pt>
                <c:pt idx="3947">
                  <c:v>51.306259674874603</c:v>
                </c:pt>
                <c:pt idx="3948">
                  <c:v>51.370252572587603</c:v>
                </c:pt>
                <c:pt idx="3949">
                  <c:v>51.503435808747298</c:v>
                </c:pt>
                <c:pt idx="3950">
                  <c:v>51.483304081785697</c:v>
                </c:pt>
                <c:pt idx="3951">
                  <c:v>51.338480753114503</c:v>
                </c:pt>
                <c:pt idx="3952">
                  <c:v>51.100170613745</c:v>
                </c:pt>
                <c:pt idx="3953">
                  <c:v>51.114874904264603</c:v>
                </c:pt>
                <c:pt idx="3954">
                  <c:v>51.054291909502297</c:v>
                </c:pt>
                <c:pt idx="3955">
                  <c:v>51.128896977201599</c:v>
                </c:pt>
                <c:pt idx="3956">
                  <c:v>50.796765893184698</c:v>
                </c:pt>
                <c:pt idx="3957">
                  <c:v>50.330405315609902</c:v>
                </c:pt>
                <c:pt idx="3958">
                  <c:v>50.884578274415396</c:v>
                </c:pt>
                <c:pt idx="3959">
                  <c:v>51.216189534052397</c:v>
                </c:pt>
                <c:pt idx="3960">
                  <c:v>51.153244154474201</c:v>
                </c:pt>
                <c:pt idx="3961">
                  <c:v>51.152485211448699</c:v>
                </c:pt>
                <c:pt idx="3962">
                  <c:v>51.187188204271898</c:v>
                </c:pt>
                <c:pt idx="3963">
                  <c:v>51.136774228302897</c:v>
                </c:pt>
                <c:pt idx="3964">
                  <c:v>51.077016274422597</c:v>
                </c:pt>
                <c:pt idx="3965">
                  <c:v>51.172407396049103</c:v>
                </c:pt>
                <c:pt idx="3966">
                  <c:v>51.237685624228703</c:v>
                </c:pt>
                <c:pt idx="3967">
                  <c:v>51.347009927632001</c:v>
                </c:pt>
                <c:pt idx="3968">
                  <c:v>51.414254675206301</c:v>
                </c:pt>
                <c:pt idx="3969">
                  <c:v>51.595001885759999</c:v>
                </c:pt>
                <c:pt idx="3970">
                  <c:v>51.7523745432147</c:v>
                </c:pt>
                <c:pt idx="3971">
                  <c:v>51.798603019674097</c:v>
                </c:pt>
                <c:pt idx="3972">
                  <c:v>51.755986844381503</c:v>
                </c:pt>
                <c:pt idx="3973">
                  <c:v>51.905687136315898</c:v>
                </c:pt>
                <c:pt idx="3974">
                  <c:v>51.9702349827269</c:v>
                </c:pt>
                <c:pt idx="3975">
                  <c:v>51.9878429420367</c:v>
                </c:pt>
                <c:pt idx="3976">
                  <c:v>52.025037977001297</c:v>
                </c:pt>
                <c:pt idx="3977">
                  <c:v>52.166744711733003</c:v>
                </c:pt>
                <c:pt idx="3978">
                  <c:v>52.428668875141497</c:v>
                </c:pt>
                <c:pt idx="3979">
                  <c:v>52.476514598075802</c:v>
                </c:pt>
                <c:pt idx="3980">
                  <c:v>52.574711549751399</c:v>
                </c:pt>
                <c:pt idx="3981">
                  <c:v>52.417974581869501</c:v>
                </c:pt>
                <c:pt idx="3982">
                  <c:v>52.254485424011101</c:v>
                </c:pt>
                <c:pt idx="3983">
                  <c:v>52.110015659529402</c:v>
                </c:pt>
                <c:pt idx="3984">
                  <c:v>51.953763648939699</c:v>
                </c:pt>
                <c:pt idx="3985">
                  <c:v>51.824137702727597</c:v>
                </c:pt>
                <c:pt idx="3986">
                  <c:v>51.765443951913497</c:v>
                </c:pt>
                <c:pt idx="3987">
                  <c:v>51.648163649252403</c:v>
                </c:pt>
                <c:pt idx="3988">
                  <c:v>51.411031438941997</c:v>
                </c:pt>
                <c:pt idx="3989">
                  <c:v>51.278782801330401</c:v>
                </c:pt>
                <c:pt idx="3990">
                  <c:v>50.927423735302497</c:v>
                </c:pt>
                <c:pt idx="3991">
                  <c:v>50.296646023317003</c:v>
                </c:pt>
                <c:pt idx="3992">
                  <c:v>49.756328217899998</c:v>
                </c:pt>
                <c:pt idx="3993">
                  <c:v>49.413169765221703</c:v>
                </c:pt>
                <c:pt idx="3994">
                  <c:v>49.042360583434402</c:v>
                </c:pt>
                <c:pt idx="3995">
                  <c:v>48.543423463511601</c:v>
                </c:pt>
                <c:pt idx="3996">
                  <c:v>48.385628050232199</c:v>
                </c:pt>
                <c:pt idx="3997">
                  <c:v>48.572299169211497</c:v>
                </c:pt>
                <c:pt idx="3998">
                  <c:v>48.884780045291699</c:v>
                </c:pt>
                <c:pt idx="3999">
                  <c:v>49.170137087655803</c:v>
                </c:pt>
                <c:pt idx="4000">
                  <c:v>49.307306594351502</c:v>
                </c:pt>
                <c:pt idx="4001">
                  <c:v>49.4085511712765</c:v>
                </c:pt>
                <c:pt idx="4002">
                  <c:v>49.647341716345998</c:v>
                </c:pt>
                <c:pt idx="4003">
                  <c:v>49.884257932740297</c:v>
                </c:pt>
                <c:pt idx="4004">
                  <c:v>50.060822855753997</c:v>
                </c:pt>
                <c:pt idx="4005">
                  <c:v>50.343370547001498</c:v>
                </c:pt>
                <c:pt idx="4006">
                  <c:v>50.652971244829402</c:v>
                </c:pt>
                <c:pt idx="4007">
                  <c:v>50.767900999015097</c:v>
                </c:pt>
                <c:pt idx="4008">
                  <c:v>50.781477579026202</c:v>
                </c:pt>
                <c:pt idx="4009">
                  <c:v>50.840396841467097</c:v>
                </c:pt>
                <c:pt idx="4010">
                  <c:v>50.934345922861198</c:v>
                </c:pt>
                <c:pt idx="4011">
                  <c:v>51.021200071430599</c:v>
                </c:pt>
                <c:pt idx="4012">
                  <c:v>51.050549401812503</c:v>
                </c:pt>
                <c:pt idx="4013">
                  <c:v>51.048245835510102</c:v>
                </c:pt>
                <c:pt idx="4014">
                  <c:v>51.028333035916702</c:v>
                </c:pt>
                <c:pt idx="4015">
                  <c:v>50.910686855842201</c:v>
                </c:pt>
                <c:pt idx="4016">
                  <c:v>50.7767272040888</c:v>
                </c:pt>
                <c:pt idx="4017">
                  <c:v>50.778323282550602</c:v>
                </c:pt>
                <c:pt idx="4018">
                  <c:v>50.806469630184999</c:v>
                </c:pt>
                <c:pt idx="4019">
                  <c:v>50.869933185359002</c:v>
                </c:pt>
                <c:pt idx="4020">
                  <c:v>50.935114414631002</c:v>
                </c:pt>
                <c:pt idx="4021">
                  <c:v>51.076852735215503</c:v>
                </c:pt>
                <c:pt idx="4022">
                  <c:v>51.364464578556799</c:v>
                </c:pt>
                <c:pt idx="4023">
                  <c:v>51.726702188948998</c:v>
                </c:pt>
                <c:pt idx="4024">
                  <c:v>52.140410460361501</c:v>
                </c:pt>
                <c:pt idx="4025">
                  <c:v>52.648040670397698</c:v>
                </c:pt>
                <c:pt idx="4026">
                  <c:v>53.0551810338549</c:v>
                </c:pt>
                <c:pt idx="4027">
                  <c:v>53.212959100246202</c:v>
                </c:pt>
                <c:pt idx="4028">
                  <c:v>53.364004162287003</c:v>
                </c:pt>
                <c:pt idx="4029">
                  <c:v>53.741632428161303</c:v>
                </c:pt>
                <c:pt idx="4030">
                  <c:v>54.273126550953798</c:v>
                </c:pt>
                <c:pt idx="4031">
                  <c:v>54.804930638555199</c:v>
                </c:pt>
                <c:pt idx="4032">
                  <c:v>55.311858237712897</c:v>
                </c:pt>
                <c:pt idx="4033">
                  <c:v>55.673024559178202</c:v>
                </c:pt>
                <c:pt idx="4034">
                  <c:v>55.712753762038801</c:v>
                </c:pt>
                <c:pt idx="4035">
                  <c:v>55.722128551703896</c:v>
                </c:pt>
                <c:pt idx="4036">
                  <c:v>55.762675274441698</c:v>
                </c:pt>
                <c:pt idx="4037">
                  <c:v>55.849161821171897</c:v>
                </c:pt>
                <c:pt idx="4038">
                  <c:v>55.827246757421797</c:v>
                </c:pt>
                <c:pt idx="4039">
                  <c:v>55.862187707697402</c:v>
                </c:pt>
                <c:pt idx="4040">
                  <c:v>55.924611432132203</c:v>
                </c:pt>
                <c:pt idx="4041">
                  <c:v>55.972848196362598</c:v>
                </c:pt>
                <c:pt idx="4042">
                  <c:v>56.151076730336399</c:v>
                </c:pt>
                <c:pt idx="4043">
                  <c:v>56.2624387246099</c:v>
                </c:pt>
                <c:pt idx="4044">
                  <c:v>56.329886103552099</c:v>
                </c:pt>
                <c:pt idx="4045">
                  <c:v>56.321574518441999</c:v>
                </c:pt>
                <c:pt idx="4046">
                  <c:v>56.462327425844201</c:v>
                </c:pt>
                <c:pt idx="4047">
                  <c:v>56.606650752179</c:v>
                </c:pt>
                <c:pt idx="4048">
                  <c:v>56.702914929880301</c:v>
                </c:pt>
                <c:pt idx="4049">
                  <c:v>56.759211813562203</c:v>
                </c:pt>
                <c:pt idx="4050">
                  <c:v>56.827603445714999</c:v>
                </c:pt>
                <c:pt idx="4051">
                  <c:v>56.859113229978398</c:v>
                </c:pt>
                <c:pt idx="4052">
                  <c:v>57.027433474196698</c:v>
                </c:pt>
                <c:pt idx="4053">
                  <c:v>57.332694369299801</c:v>
                </c:pt>
                <c:pt idx="4054">
                  <c:v>57.525355939054698</c:v>
                </c:pt>
                <c:pt idx="4055">
                  <c:v>57.621591518142402</c:v>
                </c:pt>
                <c:pt idx="4056">
                  <c:v>57.705354611080402</c:v>
                </c:pt>
                <c:pt idx="4057">
                  <c:v>57.774702092932898</c:v>
                </c:pt>
                <c:pt idx="4058">
                  <c:v>57.923489528940898</c:v>
                </c:pt>
                <c:pt idx="4059">
                  <c:v>57.994585404962699</c:v>
                </c:pt>
                <c:pt idx="4060">
                  <c:v>58.109990413148601</c:v>
                </c:pt>
                <c:pt idx="4061">
                  <c:v>58.097087168127999</c:v>
                </c:pt>
                <c:pt idx="4062">
                  <c:v>57.872330154748397</c:v>
                </c:pt>
                <c:pt idx="4063">
                  <c:v>57.543456777716997</c:v>
                </c:pt>
                <c:pt idx="4064">
                  <c:v>57.2014399154274</c:v>
                </c:pt>
                <c:pt idx="4065">
                  <c:v>56.6859073453601</c:v>
                </c:pt>
                <c:pt idx="4066">
                  <c:v>56.367955136557903</c:v>
                </c:pt>
                <c:pt idx="4067">
                  <c:v>56.123514425898101</c:v>
                </c:pt>
                <c:pt idx="4068">
                  <c:v>55.8031462539778</c:v>
                </c:pt>
                <c:pt idx="4069">
                  <c:v>55.482618841438097</c:v>
                </c:pt>
                <c:pt idx="4070">
                  <c:v>55.165759546125201</c:v>
                </c:pt>
                <c:pt idx="4071">
                  <c:v>54.889798049658502</c:v>
                </c:pt>
                <c:pt idx="4072">
                  <c:v>54.528936603192903</c:v>
                </c:pt>
                <c:pt idx="4073">
                  <c:v>54.380364337386602</c:v>
                </c:pt>
                <c:pt idx="4074">
                  <c:v>54.503590519235999</c:v>
                </c:pt>
                <c:pt idx="4075">
                  <c:v>54.628632444510501</c:v>
                </c:pt>
                <c:pt idx="4076">
                  <c:v>54.726274259797798</c:v>
                </c:pt>
                <c:pt idx="4077">
                  <c:v>54.881388775396303</c:v>
                </c:pt>
                <c:pt idx="4078">
                  <c:v>55.060581204899201</c:v>
                </c:pt>
                <c:pt idx="4079">
                  <c:v>55.185761225370001</c:v>
                </c:pt>
                <c:pt idx="4080">
                  <c:v>55.220152665696602</c:v>
                </c:pt>
                <c:pt idx="4081">
                  <c:v>55.250186008706002</c:v>
                </c:pt>
                <c:pt idx="4082">
                  <c:v>55.152527003143298</c:v>
                </c:pt>
                <c:pt idx="4083">
                  <c:v>54.981786864110802</c:v>
                </c:pt>
                <c:pt idx="4084">
                  <c:v>55.010663182049001</c:v>
                </c:pt>
                <c:pt idx="4085">
                  <c:v>55.283067802929097</c:v>
                </c:pt>
                <c:pt idx="4086">
                  <c:v>55.475203010413502</c:v>
                </c:pt>
                <c:pt idx="4087">
                  <c:v>55.607692280166603</c:v>
                </c:pt>
                <c:pt idx="4088">
                  <c:v>55.690989370891501</c:v>
                </c:pt>
                <c:pt idx="4089">
                  <c:v>55.753484902349697</c:v>
                </c:pt>
                <c:pt idx="4090">
                  <c:v>55.795273525102502</c:v>
                </c:pt>
                <c:pt idx="4091">
                  <c:v>55.871824746156697</c:v>
                </c:pt>
                <c:pt idx="4092">
                  <c:v>55.962878826807</c:v>
                </c:pt>
                <c:pt idx="4093">
                  <c:v>55.919255605396998</c:v>
                </c:pt>
                <c:pt idx="4094">
                  <c:v>55.829702033416403</c:v>
                </c:pt>
                <c:pt idx="4095">
                  <c:v>55.793684406792103</c:v>
                </c:pt>
                <c:pt idx="4096">
                  <c:v>55.6598255174328</c:v>
                </c:pt>
                <c:pt idx="4097">
                  <c:v>55.520615958597297</c:v>
                </c:pt>
                <c:pt idx="4098">
                  <c:v>55.448806321918802</c:v>
                </c:pt>
                <c:pt idx="4099">
                  <c:v>55.364888738667901</c:v>
                </c:pt>
                <c:pt idx="4100">
                  <c:v>55.329263163397698</c:v>
                </c:pt>
                <c:pt idx="4101">
                  <c:v>55.433223843426099</c:v>
                </c:pt>
                <c:pt idx="4102">
                  <c:v>55.694529990365901</c:v>
                </c:pt>
                <c:pt idx="4103">
                  <c:v>55.896054921523202</c:v>
                </c:pt>
                <c:pt idx="4104">
                  <c:v>55.955857209626402</c:v>
                </c:pt>
                <c:pt idx="4105">
                  <c:v>56.044595820566997</c:v>
                </c:pt>
                <c:pt idx="4106">
                  <c:v>56.015689539049497</c:v>
                </c:pt>
                <c:pt idx="4107">
                  <c:v>55.921267161215702</c:v>
                </c:pt>
                <c:pt idx="4108">
                  <c:v>55.756338010640199</c:v>
                </c:pt>
                <c:pt idx="4109">
                  <c:v>55.746920307790297</c:v>
                </c:pt>
                <c:pt idx="4110">
                  <c:v>55.562066144917097</c:v>
                </c:pt>
                <c:pt idx="4111">
                  <c:v>55.555144041517998</c:v>
                </c:pt>
                <c:pt idx="4112">
                  <c:v>55.340439454215499</c:v>
                </c:pt>
                <c:pt idx="4113">
                  <c:v>55.173220933236998</c:v>
                </c:pt>
                <c:pt idx="4114">
                  <c:v>55.1445958970059</c:v>
                </c:pt>
                <c:pt idx="4115">
                  <c:v>55.139493713793598</c:v>
                </c:pt>
                <c:pt idx="4116">
                  <c:v>55.138036173483698</c:v>
                </c:pt>
                <c:pt idx="4117">
                  <c:v>55.145448392190403</c:v>
                </c:pt>
                <c:pt idx="4118">
                  <c:v>55.289516718816699</c:v>
                </c:pt>
                <c:pt idx="4119">
                  <c:v>55.226837581790498</c:v>
                </c:pt>
                <c:pt idx="4120">
                  <c:v>55.2194576974114</c:v>
                </c:pt>
                <c:pt idx="4121">
                  <c:v>55.114992365439498</c:v>
                </c:pt>
                <c:pt idx="4122">
                  <c:v>55.113097573784501</c:v>
                </c:pt>
                <c:pt idx="4123">
                  <c:v>54.957289895893801</c:v>
                </c:pt>
                <c:pt idx="4124">
                  <c:v>54.8704335422564</c:v>
                </c:pt>
                <c:pt idx="4125">
                  <c:v>54.853582301372903</c:v>
                </c:pt>
                <c:pt idx="4126">
                  <c:v>54.846111611823098</c:v>
                </c:pt>
                <c:pt idx="4127">
                  <c:v>54.816019337305598</c:v>
                </c:pt>
                <c:pt idx="4128">
                  <c:v>54.821723649852302</c:v>
                </c:pt>
                <c:pt idx="4129">
                  <c:v>54.838993832269999</c:v>
                </c:pt>
                <c:pt idx="4130">
                  <c:v>55.811080479525799</c:v>
                </c:pt>
                <c:pt idx="4131">
                  <c:v>55.9575082524034</c:v>
                </c:pt>
                <c:pt idx="4132">
                  <c:v>56.881890296815499</c:v>
                </c:pt>
                <c:pt idx="4133">
                  <c:v>56.9275481913376</c:v>
                </c:pt>
                <c:pt idx="4134">
                  <c:v>56.912049198777602</c:v>
                </c:pt>
                <c:pt idx="4135">
                  <c:v>56.869391429001098</c:v>
                </c:pt>
                <c:pt idx="4136">
                  <c:v>55.889762023131503</c:v>
                </c:pt>
                <c:pt idx="4137">
                  <c:v>55.774274300558197</c:v>
                </c:pt>
                <c:pt idx="4138">
                  <c:v>54.9100997327077</c:v>
                </c:pt>
                <c:pt idx="4139">
                  <c:v>54.909797720764097</c:v>
                </c:pt>
                <c:pt idx="4140">
                  <c:v>54.906345873128501</c:v>
                </c:pt>
                <c:pt idx="4141">
                  <c:v>54.856562406793699</c:v>
                </c:pt>
                <c:pt idx="4142">
                  <c:v>54.855469983701703</c:v>
                </c:pt>
                <c:pt idx="4143">
                  <c:v>54.813806581217001</c:v>
                </c:pt>
                <c:pt idx="4144">
                  <c:v>54.580083720837202</c:v>
                </c:pt>
                <c:pt idx="4145">
                  <c:v>54.460541014809102</c:v>
                </c:pt>
                <c:pt idx="4146">
                  <c:v>54.449053061165898</c:v>
                </c:pt>
                <c:pt idx="4147">
                  <c:v>54.298437174191399</c:v>
                </c:pt>
                <c:pt idx="4148">
                  <c:v>54.293647944927301</c:v>
                </c:pt>
                <c:pt idx="4149">
                  <c:v>54.158899589728001</c:v>
                </c:pt>
                <c:pt idx="4150">
                  <c:v>54.047015095008199</c:v>
                </c:pt>
                <c:pt idx="4151">
                  <c:v>54.036520635176203</c:v>
                </c:pt>
                <c:pt idx="4152">
                  <c:v>53.946629219443103</c:v>
                </c:pt>
                <c:pt idx="4153">
                  <c:v>53.951517126430403</c:v>
                </c:pt>
                <c:pt idx="4154">
                  <c:v>54.001947892023402</c:v>
                </c:pt>
                <c:pt idx="4155">
                  <c:v>54.2909032602957</c:v>
                </c:pt>
                <c:pt idx="4156">
                  <c:v>54.6679134206369</c:v>
                </c:pt>
                <c:pt idx="4157">
                  <c:v>54.6757012817191</c:v>
                </c:pt>
                <c:pt idx="4158">
                  <c:v>54.766635579631199</c:v>
                </c:pt>
                <c:pt idx="4159">
                  <c:v>54.768008585421804</c:v>
                </c:pt>
                <c:pt idx="4160">
                  <c:v>54.854737430672301</c:v>
                </c:pt>
                <c:pt idx="4161">
                  <c:v>54.912310021446402</c:v>
                </c:pt>
                <c:pt idx="4162">
                  <c:v>55.028805591485501</c:v>
                </c:pt>
                <c:pt idx="4163">
                  <c:v>55.032358118624003</c:v>
                </c:pt>
                <c:pt idx="4164">
                  <c:v>54.995920503056396</c:v>
                </c:pt>
                <c:pt idx="4165">
                  <c:v>54.827241185133801</c:v>
                </c:pt>
                <c:pt idx="4166">
                  <c:v>54.787874800246399</c:v>
                </c:pt>
                <c:pt idx="4167">
                  <c:v>54.934347564712397</c:v>
                </c:pt>
                <c:pt idx="4168">
                  <c:v>55.053401146376402</c:v>
                </c:pt>
                <c:pt idx="4169">
                  <c:v>55.208468192299897</c:v>
                </c:pt>
                <c:pt idx="4170">
                  <c:v>55.249376552627403</c:v>
                </c:pt>
                <c:pt idx="4171">
                  <c:v>55.213412686506999</c:v>
                </c:pt>
                <c:pt idx="4172">
                  <c:v>55.238187118492398</c:v>
                </c:pt>
                <c:pt idx="4173">
                  <c:v>55.362161062615897</c:v>
                </c:pt>
                <c:pt idx="4174">
                  <c:v>55.521424393207397</c:v>
                </c:pt>
                <c:pt idx="4175">
                  <c:v>55.626919251131298</c:v>
                </c:pt>
                <c:pt idx="4176">
                  <c:v>55.684618497955903</c:v>
                </c:pt>
                <c:pt idx="4177">
                  <c:v>55.650502054440899</c:v>
                </c:pt>
                <c:pt idx="4178">
                  <c:v>55.6400343398168</c:v>
                </c:pt>
                <c:pt idx="4179">
                  <c:v>55.6702673781028</c:v>
                </c:pt>
                <c:pt idx="4180">
                  <c:v>55.696270754779697</c:v>
                </c:pt>
                <c:pt idx="4181">
                  <c:v>55.710721969835397</c:v>
                </c:pt>
                <c:pt idx="4182">
                  <c:v>55.460066858846403</c:v>
                </c:pt>
                <c:pt idx="4183">
                  <c:v>55.085189340889798</c:v>
                </c:pt>
                <c:pt idx="4184">
                  <c:v>55.134800621865502</c:v>
                </c:pt>
                <c:pt idx="4185">
                  <c:v>55.319533295069803</c:v>
                </c:pt>
                <c:pt idx="4186">
                  <c:v>55.603951749859199</c:v>
                </c:pt>
                <c:pt idx="4187">
                  <c:v>55.862812562893701</c:v>
                </c:pt>
                <c:pt idx="4188">
                  <c:v>55.7471174553163</c:v>
                </c:pt>
                <c:pt idx="4189">
                  <c:v>55.245229836393101</c:v>
                </c:pt>
                <c:pt idx="4190">
                  <c:v>54.416796814663002</c:v>
                </c:pt>
                <c:pt idx="4191">
                  <c:v>53.926861242882602</c:v>
                </c:pt>
                <c:pt idx="4192">
                  <c:v>54.0831683219685</c:v>
                </c:pt>
                <c:pt idx="4193">
                  <c:v>54.595513098220202</c:v>
                </c:pt>
                <c:pt idx="4194">
                  <c:v>55.132957290345203</c:v>
                </c:pt>
                <c:pt idx="4195">
                  <c:v>55.5127112726055</c:v>
                </c:pt>
                <c:pt idx="4196">
                  <c:v>55.578558700205697</c:v>
                </c:pt>
                <c:pt idx="4197">
                  <c:v>55.395493111302997</c:v>
                </c:pt>
                <c:pt idx="4198">
                  <c:v>55.3056205785674</c:v>
                </c:pt>
                <c:pt idx="4199">
                  <c:v>55.352793352363697</c:v>
                </c:pt>
                <c:pt idx="4200">
                  <c:v>55.287260889722702</c:v>
                </c:pt>
                <c:pt idx="4201">
                  <c:v>55.1461800167733</c:v>
                </c:pt>
                <c:pt idx="4202">
                  <c:v>54.896861884872898</c:v>
                </c:pt>
                <c:pt idx="4203">
                  <c:v>54.753782714418399</c:v>
                </c:pt>
                <c:pt idx="4204">
                  <c:v>54.809040107971697</c:v>
                </c:pt>
                <c:pt idx="4205">
                  <c:v>54.910409178043302</c:v>
                </c:pt>
                <c:pt idx="4206">
                  <c:v>54.926171371730703</c:v>
                </c:pt>
                <c:pt idx="4207">
                  <c:v>54.997764905177704</c:v>
                </c:pt>
                <c:pt idx="4208">
                  <c:v>55.079948959443101</c:v>
                </c:pt>
                <c:pt idx="4209">
                  <c:v>55.194539192967703</c:v>
                </c:pt>
                <c:pt idx="4210">
                  <c:v>55.346430407825501</c:v>
                </c:pt>
                <c:pt idx="4211">
                  <c:v>55.473680844832899</c:v>
                </c:pt>
                <c:pt idx="4212">
                  <c:v>55.554638571423602</c:v>
                </c:pt>
                <c:pt idx="4213">
                  <c:v>55.682302074929403</c:v>
                </c:pt>
                <c:pt idx="4214">
                  <c:v>55.790515606582296</c:v>
                </c:pt>
                <c:pt idx="4215">
                  <c:v>55.921192479500299</c:v>
                </c:pt>
                <c:pt idx="4216">
                  <c:v>56.000850153151802</c:v>
                </c:pt>
                <c:pt idx="4217">
                  <c:v>56.059639035491401</c:v>
                </c:pt>
                <c:pt idx="4218">
                  <c:v>56.1919777776099</c:v>
                </c:pt>
                <c:pt idx="4219">
                  <c:v>56.328375543600004</c:v>
                </c:pt>
                <c:pt idx="4220">
                  <c:v>56.337642499102998</c:v>
                </c:pt>
                <c:pt idx="4221">
                  <c:v>56.256433786183798</c:v>
                </c:pt>
                <c:pt idx="4222">
                  <c:v>56.195781251891901</c:v>
                </c:pt>
                <c:pt idx="4223">
                  <c:v>56.262271175516801</c:v>
                </c:pt>
                <c:pt idx="4224">
                  <c:v>56.319312235407999</c:v>
                </c:pt>
                <c:pt idx="4225">
                  <c:v>56.310050728045397</c:v>
                </c:pt>
                <c:pt idx="4226">
                  <c:v>56.233127403154498</c:v>
                </c:pt>
                <c:pt idx="4227">
                  <c:v>56.137192223586098</c:v>
                </c:pt>
                <c:pt idx="4228">
                  <c:v>56.029956783330299</c:v>
                </c:pt>
                <c:pt idx="4229">
                  <c:v>55.916606641830398</c:v>
                </c:pt>
                <c:pt idx="4230">
                  <c:v>55.853483695760502</c:v>
                </c:pt>
                <c:pt idx="4231">
                  <c:v>55.585329298365998</c:v>
                </c:pt>
                <c:pt idx="4232">
                  <c:v>55.3180277094717</c:v>
                </c:pt>
                <c:pt idx="4233">
                  <c:v>55.022919858547397</c:v>
                </c:pt>
                <c:pt idx="4234">
                  <c:v>54.772748841865301</c:v>
                </c:pt>
                <c:pt idx="4235">
                  <c:v>54.629540751632099</c:v>
                </c:pt>
                <c:pt idx="4236">
                  <c:v>54.606764503207501</c:v>
                </c:pt>
                <c:pt idx="4237">
                  <c:v>54.558360858310998</c:v>
                </c:pt>
                <c:pt idx="4238">
                  <c:v>54.5076563812313</c:v>
                </c:pt>
                <c:pt idx="4239">
                  <c:v>54.53587996673</c:v>
                </c:pt>
                <c:pt idx="4240">
                  <c:v>54.672720639738799</c:v>
                </c:pt>
                <c:pt idx="4241">
                  <c:v>54.849715219732701</c:v>
                </c:pt>
                <c:pt idx="4242">
                  <c:v>54.984413639694097</c:v>
                </c:pt>
                <c:pt idx="4243">
                  <c:v>54.865789974145798</c:v>
                </c:pt>
                <c:pt idx="4244">
                  <c:v>54.708035492370598</c:v>
                </c:pt>
                <c:pt idx="4245">
                  <c:v>54.599818540877997</c:v>
                </c:pt>
                <c:pt idx="4246">
                  <c:v>54.8148013653405</c:v>
                </c:pt>
                <c:pt idx="4247">
                  <c:v>55.094147971021798</c:v>
                </c:pt>
                <c:pt idx="4248">
                  <c:v>55.413119520372703</c:v>
                </c:pt>
                <c:pt idx="4249">
                  <c:v>55.748094156539999</c:v>
                </c:pt>
                <c:pt idx="4250">
                  <c:v>56.192840335006998</c:v>
                </c:pt>
                <c:pt idx="4251">
                  <c:v>56.419281449140797</c:v>
                </c:pt>
                <c:pt idx="4252">
                  <c:v>56.576114290865597</c:v>
                </c:pt>
                <c:pt idx="4253">
                  <c:v>56.7706067376429</c:v>
                </c:pt>
                <c:pt idx="4254">
                  <c:v>56.809687065175801</c:v>
                </c:pt>
                <c:pt idx="4255">
                  <c:v>56.728793924516403</c:v>
                </c:pt>
                <c:pt idx="4256">
                  <c:v>56.641178711265702</c:v>
                </c:pt>
                <c:pt idx="4257">
                  <c:v>56.629499516863099</c:v>
                </c:pt>
                <c:pt idx="4258">
                  <c:v>56.741996496568802</c:v>
                </c:pt>
                <c:pt idx="4259">
                  <c:v>56.717860145960202</c:v>
                </c:pt>
                <c:pt idx="4260">
                  <c:v>56.519581335087402</c:v>
                </c:pt>
                <c:pt idx="4261">
                  <c:v>56.496764843798601</c:v>
                </c:pt>
                <c:pt idx="4262">
                  <c:v>56.709562396789202</c:v>
                </c:pt>
                <c:pt idx="4263">
                  <c:v>56.784780130893601</c:v>
                </c:pt>
                <c:pt idx="4264">
                  <c:v>56.437543296006602</c:v>
                </c:pt>
                <c:pt idx="4265">
                  <c:v>55.937597777099803</c:v>
                </c:pt>
                <c:pt idx="4266">
                  <c:v>55.541096728704701</c:v>
                </c:pt>
                <c:pt idx="4267">
                  <c:v>55.190372156100103</c:v>
                </c:pt>
                <c:pt idx="4268">
                  <c:v>55.079938823583099</c:v>
                </c:pt>
                <c:pt idx="4269">
                  <c:v>55.183634607376099</c:v>
                </c:pt>
                <c:pt idx="4270">
                  <c:v>55.275761816114503</c:v>
                </c:pt>
                <c:pt idx="4271">
                  <c:v>55.145101361215403</c:v>
                </c:pt>
                <c:pt idx="4272">
                  <c:v>55.123228963733901</c:v>
                </c:pt>
                <c:pt idx="4273">
                  <c:v>55.110814582808203</c:v>
                </c:pt>
                <c:pt idx="4274">
                  <c:v>55.084223765693601</c:v>
                </c:pt>
                <c:pt idx="4275">
                  <c:v>55.1023456132611</c:v>
                </c:pt>
                <c:pt idx="4276">
                  <c:v>55.2300289293484</c:v>
                </c:pt>
                <c:pt idx="4277">
                  <c:v>55.433144251761703</c:v>
                </c:pt>
                <c:pt idx="4278">
                  <c:v>55.516454291051801</c:v>
                </c:pt>
                <c:pt idx="4279">
                  <c:v>55.439788671343898</c:v>
                </c:pt>
                <c:pt idx="4280">
                  <c:v>55.493785467691097</c:v>
                </c:pt>
                <c:pt idx="4281">
                  <c:v>55.565903474771297</c:v>
                </c:pt>
                <c:pt idx="4282">
                  <c:v>55.559147799415101</c:v>
                </c:pt>
                <c:pt idx="4283">
                  <c:v>55.634769799249497</c:v>
                </c:pt>
                <c:pt idx="4284">
                  <c:v>55.759866645418001</c:v>
                </c:pt>
                <c:pt idx="4285">
                  <c:v>55.870681340019097</c:v>
                </c:pt>
                <c:pt idx="4286">
                  <c:v>55.9640880706852</c:v>
                </c:pt>
                <c:pt idx="4287">
                  <c:v>56.009800772772898</c:v>
                </c:pt>
                <c:pt idx="4288">
                  <c:v>56.0560840193776</c:v>
                </c:pt>
                <c:pt idx="4289">
                  <c:v>56.1180182194555</c:v>
                </c:pt>
                <c:pt idx="4290">
                  <c:v>56.233375427686802</c:v>
                </c:pt>
                <c:pt idx="4291">
                  <c:v>56.294977125086298</c:v>
                </c:pt>
                <c:pt idx="4292">
                  <c:v>56.300242296316497</c:v>
                </c:pt>
                <c:pt idx="4293">
                  <c:v>56.267059929842503</c:v>
                </c:pt>
                <c:pt idx="4294">
                  <c:v>56.1923479044506</c:v>
                </c:pt>
                <c:pt idx="4295">
                  <c:v>56.073363101262998</c:v>
                </c:pt>
                <c:pt idx="4296">
                  <c:v>55.971096320621101</c:v>
                </c:pt>
                <c:pt idx="4297">
                  <c:v>55.963969650136697</c:v>
                </c:pt>
                <c:pt idx="4298">
                  <c:v>56.035058485026902</c:v>
                </c:pt>
                <c:pt idx="4299">
                  <c:v>56.0357970455333</c:v>
                </c:pt>
                <c:pt idx="4300">
                  <c:v>55.9938620025953</c:v>
                </c:pt>
                <c:pt idx="4301">
                  <c:v>55.823395575904797</c:v>
                </c:pt>
                <c:pt idx="4302">
                  <c:v>55.638209793557799</c:v>
                </c:pt>
                <c:pt idx="4303">
                  <c:v>55.679332284381097</c:v>
                </c:pt>
                <c:pt idx="4304">
                  <c:v>55.7290126167766</c:v>
                </c:pt>
                <c:pt idx="4305">
                  <c:v>55.643072659825201</c:v>
                </c:pt>
                <c:pt idx="4306">
                  <c:v>55.636911865393103</c:v>
                </c:pt>
                <c:pt idx="4307">
                  <c:v>55.635887064169502</c:v>
                </c:pt>
                <c:pt idx="4308">
                  <c:v>55.687674226353501</c:v>
                </c:pt>
                <c:pt idx="4309">
                  <c:v>55.758368653464501</c:v>
                </c:pt>
                <c:pt idx="4310">
                  <c:v>55.656698367233297</c:v>
                </c:pt>
                <c:pt idx="4311">
                  <c:v>55.6302131728891</c:v>
                </c:pt>
                <c:pt idx="4312">
                  <c:v>55.709861601710401</c:v>
                </c:pt>
                <c:pt idx="4313">
                  <c:v>55.919129926963798</c:v>
                </c:pt>
                <c:pt idx="4314">
                  <c:v>56.143531212075899</c:v>
                </c:pt>
                <c:pt idx="4315">
                  <c:v>56.136354461423501</c:v>
                </c:pt>
                <c:pt idx="4316">
                  <c:v>56.0830165497431</c:v>
                </c:pt>
                <c:pt idx="4317">
                  <c:v>56.172538199909901</c:v>
                </c:pt>
                <c:pt idx="4318">
                  <c:v>56.277382024118801</c:v>
                </c:pt>
                <c:pt idx="4319">
                  <c:v>56.349085041477998</c:v>
                </c:pt>
                <c:pt idx="4320">
                  <c:v>56.314039388434999</c:v>
                </c:pt>
                <c:pt idx="4321">
                  <c:v>56.324485459609697</c:v>
                </c:pt>
                <c:pt idx="4322">
                  <c:v>56.406845121361997</c:v>
                </c:pt>
                <c:pt idx="4323">
                  <c:v>56.371882326065197</c:v>
                </c:pt>
                <c:pt idx="4324">
                  <c:v>55.959370666508399</c:v>
                </c:pt>
                <c:pt idx="4325">
                  <c:v>55.213067207687097</c:v>
                </c:pt>
                <c:pt idx="4326">
                  <c:v>54.975965899683302</c:v>
                </c:pt>
                <c:pt idx="4327">
                  <c:v>55.597338753683204</c:v>
                </c:pt>
                <c:pt idx="4328">
                  <c:v>56.212159926917799</c:v>
                </c:pt>
                <c:pt idx="4329">
                  <c:v>56.377080330591198</c:v>
                </c:pt>
                <c:pt idx="4330">
                  <c:v>56.267008291966</c:v>
                </c:pt>
                <c:pt idx="4331">
                  <c:v>55.868642194778602</c:v>
                </c:pt>
                <c:pt idx="4332">
                  <c:v>55.6017076078708</c:v>
                </c:pt>
                <c:pt idx="4333">
                  <c:v>55.664864520082197</c:v>
                </c:pt>
                <c:pt idx="4334">
                  <c:v>55.624492280436399</c:v>
                </c:pt>
                <c:pt idx="4335">
                  <c:v>55.528400648627503</c:v>
                </c:pt>
                <c:pt idx="4336">
                  <c:v>55.726125029194897</c:v>
                </c:pt>
                <c:pt idx="4337">
                  <c:v>55.911855300975503</c:v>
                </c:pt>
                <c:pt idx="4338">
                  <c:v>55.773398230479899</c:v>
                </c:pt>
                <c:pt idx="4339">
                  <c:v>55.747671369756198</c:v>
                </c:pt>
                <c:pt idx="4340">
                  <c:v>55.997306317350699</c:v>
                </c:pt>
                <c:pt idx="4341">
                  <c:v>56.032001954573403</c:v>
                </c:pt>
                <c:pt idx="4342">
                  <c:v>55.761459664001102</c:v>
                </c:pt>
                <c:pt idx="4343">
                  <c:v>55.574116340219</c:v>
                </c:pt>
                <c:pt idx="4344">
                  <c:v>55.508062521318301</c:v>
                </c:pt>
                <c:pt idx="4345">
                  <c:v>55.251822100273699</c:v>
                </c:pt>
                <c:pt idx="4346">
                  <c:v>55.080898215320303</c:v>
                </c:pt>
                <c:pt idx="4347">
                  <c:v>55.606699408274302</c:v>
                </c:pt>
                <c:pt idx="4348">
                  <c:v>56.228871382334603</c:v>
                </c:pt>
                <c:pt idx="4349">
                  <c:v>56.195327929745297</c:v>
                </c:pt>
                <c:pt idx="4350">
                  <c:v>55.806412628478199</c:v>
                </c:pt>
                <c:pt idx="4351">
                  <c:v>55.350990324081998</c:v>
                </c:pt>
                <c:pt idx="4352">
                  <c:v>55.152268838412098</c:v>
                </c:pt>
                <c:pt idx="4353">
                  <c:v>54.968425363327498</c:v>
                </c:pt>
                <c:pt idx="4354">
                  <c:v>54.994914288273101</c:v>
                </c:pt>
                <c:pt idx="4355">
                  <c:v>55.084253349180997</c:v>
                </c:pt>
                <c:pt idx="4356">
                  <c:v>55.110142316955098</c:v>
                </c:pt>
                <c:pt idx="4357">
                  <c:v>55.012688445663798</c:v>
                </c:pt>
                <c:pt idx="4358">
                  <c:v>54.718329143850099</c:v>
                </c:pt>
                <c:pt idx="4359">
                  <c:v>54.735308869054101</c:v>
                </c:pt>
                <c:pt idx="4360">
                  <c:v>55.298230281393899</c:v>
                </c:pt>
                <c:pt idx="4361">
                  <c:v>55.517613566136497</c:v>
                </c:pt>
                <c:pt idx="4362">
                  <c:v>54.669114820996498</c:v>
                </c:pt>
                <c:pt idx="4363">
                  <c:v>53.892698514312599</c:v>
                </c:pt>
                <c:pt idx="4364">
                  <c:v>54.337350487860199</c:v>
                </c:pt>
                <c:pt idx="4365">
                  <c:v>54.976608124618799</c:v>
                </c:pt>
                <c:pt idx="4366">
                  <c:v>55.006762949159203</c:v>
                </c:pt>
                <c:pt idx="4367">
                  <c:v>54.892322575695097</c:v>
                </c:pt>
                <c:pt idx="4368">
                  <c:v>54.637696331438903</c:v>
                </c:pt>
                <c:pt idx="4369">
                  <c:v>54.730696112112099</c:v>
                </c:pt>
                <c:pt idx="4370">
                  <c:v>55.100987695599599</c:v>
                </c:pt>
                <c:pt idx="4371">
                  <c:v>55.3425274366246</c:v>
                </c:pt>
                <c:pt idx="4372">
                  <c:v>55.128693389355099</c:v>
                </c:pt>
                <c:pt idx="4373">
                  <c:v>54.812151727926398</c:v>
                </c:pt>
                <c:pt idx="4374">
                  <c:v>54.927571487229301</c:v>
                </c:pt>
                <c:pt idx="4375">
                  <c:v>55.462827204994198</c:v>
                </c:pt>
                <c:pt idx="4376">
                  <c:v>55.893151775013798</c:v>
                </c:pt>
                <c:pt idx="4377">
                  <c:v>55.676475623307397</c:v>
                </c:pt>
                <c:pt idx="4378">
                  <c:v>55.373538071733201</c:v>
                </c:pt>
                <c:pt idx="4379">
                  <c:v>55.159279245852403</c:v>
                </c:pt>
                <c:pt idx="4380">
                  <c:v>55.110224259530803</c:v>
                </c:pt>
                <c:pt idx="4381">
                  <c:v>55.653737690442597</c:v>
                </c:pt>
                <c:pt idx="4382">
                  <c:v>56.024991167717197</c:v>
                </c:pt>
                <c:pt idx="4383">
                  <c:v>55.939732576788501</c:v>
                </c:pt>
                <c:pt idx="4384">
                  <c:v>55.508789146029798</c:v>
                </c:pt>
                <c:pt idx="4385">
                  <c:v>55.119927185073301</c:v>
                </c:pt>
                <c:pt idx="4386">
                  <c:v>54.9114154613792</c:v>
                </c:pt>
                <c:pt idx="4387">
                  <c:v>55.146110487153599</c:v>
                </c:pt>
                <c:pt idx="4388">
                  <c:v>55.623275370889203</c:v>
                </c:pt>
                <c:pt idx="4389">
                  <c:v>55.6451222177852</c:v>
                </c:pt>
                <c:pt idx="4390">
                  <c:v>55.186633556041699</c:v>
                </c:pt>
                <c:pt idx="4391">
                  <c:v>54.563722337247299</c:v>
                </c:pt>
                <c:pt idx="4392">
                  <c:v>54.414169722939697</c:v>
                </c:pt>
                <c:pt idx="4393">
                  <c:v>54.391108358108198</c:v>
                </c:pt>
                <c:pt idx="4394">
                  <c:v>54.7633018933128</c:v>
                </c:pt>
                <c:pt idx="4395">
                  <c:v>55.2904790448966</c:v>
                </c:pt>
                <c:pt idx="4396">
                  <c:v>55.111551355652303</c:v>
                </c:pt>
                <c:pt idx="4397">
                  <c:v>54.406825326798199</c:v>
                </c:pt>
                <c:pt idx="4398">
                  <c:v>54.298977328293702</c:v>
                </c:pt>
                <c:pt idx="4399">
                  <c:v>54.787482446509301</c:v>
                </c:pt>
                <c:pt idx="4400">
                  <c:v>54.947264391140003</c:v>
                </c:pt>
                <c:pt idx="4401">
                  <c:v>54.655241431146102</c:v>
                </c:pt>
                <c:pt idx="4402">
                  <c:v>54.354275998036798</c:v>
                </c:pt>
                <c:pt idx="4403">
                  <c:v>53.886830499334998</c:v>
                </c:pt>
                <c:pt idx="4404">
                  <c:v>53.741711665186003</c:v>
                </c:pt>
                <c:pt idx="4405">
                  <c:v>54.097527164736299</c:v>
                </c:pt>
                <c:pt idx="4406">
                  <c:v>54.424544791067902</c:v>
                </c:pt>
                <c:pt idx="4407">
                  <c:v>53.9942112051083</c:v>
                </c:pt>
                <c:pt idx="4408">
                  <c:v>53.2196266909583</c:v>
                </c:pt>
                <c:pt idx="4409">
                  <c:v>53.2816815896308</c:v>
                </c:pt>
                <c:pt idx="4410">
                  <c:v>53.6992381341936</c:v>
                </c:pt>
                <c:pt idx="4411">
                  <c:v>54.265247852819002</c:v>
                </c:pt>
                <c:pt idx="4412">
                  <c:v>54.558452174228997</c:v>
                </c:pt>
                <c:pt idx="4413">
                  <c:v>54.656572854818698</c:v>
                </c:pt>
                <c:pt idx="4414">
                  <c:v>54.756992860890698</c:v>
                </c:pt>
                <c:pt idx="4415">
                  <c:v>54.901442259214001</c:v>
                </c:pt>
                <c:pt idx="4416">
                  <c:v>54.939849051077204</c:v>
                </c:pt>
                <c:pt idx="4417">
                  <c:v>54.541254452908397</c:v>
                </c:pt>
                <c:pt idx="4418">
                  <c:v>54.178813974547303</c:v>
                </c:pt>
                <c:pt idx="4419">
                  <c:v>54.425931835544603</c:v>
                </c:pt>
                <c:pt idx="4420">
                  <c:v>54.585357212912001</c:v>
                </c:pt>
                <c:pt idx="4421">
                  <c:v>54.558975711132703</c:v>
                </c:pt>
                <c:pt idx="4422">
                  <c:v>54.694061122439997</c:v>
                </c:pt>
                <c:pt idx="4423">
                  <c:v>54.7394556553906</c:v>
                </c:pt>
                <c:pt idx="4424">
                  <c:v>55.005227731449203</c:v>
                </c:pt>
                <c:pt idx="4425">
                  <c:v>54.874279673411401</c:v>
                </c:pt>
                <c:pt idx="4426">
                  <c:v>54.711962598791203</c:v>
                </c:pt>
                <c:pt idx="4427">
                  <c:v>54.373094978638299</c:v>
                </c:pt>
                <c:pt idx="4428">
                  <c:v>54.071978073864102</c:v>
                </c:pt>
                <c:pt idx="4429">
                  <c:v>54.441993315915703</c:v>
                </c:pt>
                <c:pt idx="4430">
                  <c:v>54.638282912999401</c:v>
                </c:pt>
                <c:pt idx="4431">
                  <c:v>54.706470731354003</c:v>
                </c:pt>
                <c:pt idx="4432">
                  <c:v>54.507374251413097</c:v>
                </c:pt>
                <c:pt idx="4433">
                  <c:v>54.230561720052897</c:v>
                </c:pt>
                <c:pt idx="4434">
                  <c:v>54.935953647550299</c:v>
                </c:pt>
                <c:pt idx="4435">
                  <c:v>55.227977479379703</c:v>
                </c:pt>
                <c:pt idx="4436">
                  <c:v>54.924430032158597</c:v>
                </c:pt>
                <c:pt idx="4437">
                  <c:v>54.913542381448103</c:v>
                </c:pt>
                <c:pt idx="4438">
                  <c:v>54.727873186363198</c:v>
                </c:pt>
                <c:pt idx="4439">
                  <c:v>53.872079731359001</c:v>
                </c:pt>
                <c:pt idx="4440">
                  <c:v>53.086020740006802</c:v>
                </c:pt>
                <c:pt idx="4441">
                  <c:v>53.452802060992603</c:v>
                </c:pt>
                <c:pt idx="4442">
                  <c:v>53.845378975206799</c:v>
                </c:pt>
                <c:pt idx="4443">
                  <c:v>53.865793509022701</c:v>
                </c:pt>
                <c:pt idx="4444">
                  <c:v>53.894477168037099</c:v>
                </c:pt>
                <c:pt idx="4445">
                  <c:v>54.025752852548898</c:v>
                </c:pt>
                <c:pt idx="4446">
                  <c:v>54.1100280685814</c:v>
                </c:pt>
                <c:pt idx="4447">
                  <c:v>54.066821233858299</c:v>
                </c:pt>
                <c:pt idx="4448">
                  <c:v>54.159150331605801</c:v>
                </c:pt>
                <c:pt idx="4449">
                  <c:v>54.275114206825997</c:v>
                </c:pt>
                <c:pt idx="4450">
                  <c:v>54.319286091403399</c:v>
                </c:pt>
                <c:pt idx="4451">
                  <c:v>54.319544083084899</c:v>
                </c:pt>
                <c:pt idx="4452">
                  <c:v>54.236122111818602</c:v>
                </c:pt>
                <c:pt idx="4453">
                  <c:v>54.203701727287999</c:v>
                </c:pt>
                <c:pt idx="4454">
                  <c:v>54.303395504079297</c:v>
                </c:pt>
                <c:pt idx="4455">
                  <c:v>54.355770513956401</c:v>
                </c:pt>
                <c:pt idx="4456">
                  <c:v>54.166056909687399</c:v>
                </c:pt>
                <c:pt idx="4457">
                  <c:v>53.822995868126</c:v>
                </c:pt>
                <c:pt idx="4458">
                  <c:v>53.560630973035302</c:v>
                </c:pt>
                <c:pt idx="4459">
                  <c:v>53.3185063592299</c:v>
                </c:pt>
                <c:pt idx="4460">
                  <c:v>52.851346723758098</c:v>
                </c:pt>
                <c:pt idx="4461">
                  <c:v>52.775809098366302</c:v>
                </c:pt>
                <c:pt idx="4462">
                  <c:v>52.915747126719999</c:v>
                </c:pt>
                <c:pt idx="4463">
                  <c:v>52.733043669884999</c:v>
                </c:pt>
                <c:pt idx="4464">
                  <c:v>52.538627447733496</c:v>
                </c:pt>
                <c:pt idx="4465">
                  <c:v>52.342039938820903</c:v>
                </c:pt>
                <c:pt idx="4466">
                  <c:v>52.5756397357992</c:v>
                </c:pt>
                <c:pt idx="4467">
                  <c:v>52.820195444949803</c:v>
                </c:pt>
                <c:pt idx="4468">
                  <c:v>52.644149494477503</c:v>
                </c:pt>
                <c:pt idx="4469">
                  <c:v>51.806180279959399</c:v>
                </c:pt>
                <c:pt idx="4470">
                  <c:v>50.987524901316803</c:v>
                </c:pt>
                <c:pt idx="4471">
                  <c:v>50.559735996469598</c:v>
                </c:pt>
                <c:pt idx="4472">
                  <c:v>50.801745492801103</c:v>
                </c:pt>
                <c:pt idx="4473">
                  <c:v>51.272214151101501</c:v>
                </c:pt>
                <c:pt idx="4474">
                  <c:v>51.774332187207897</c:v>
                </c:pt>
                <c:pt idx="4475">
                  <c:v>52.001503086399097</c:v>
                </c:pt>
                <c:pt idx="4476">
                  <c:v>51.9970301055031</c:v>
                </c:pt>
                <c:pt idx="4477">
                  <c:v>52.014727454441903</c:v>
                </c:pt>
                <c:pt idx="4478">
                  <c:v>51.7445688531377</c:v>
                </c:pt>
                <c:pt idx="4479">
                  <c:v>51.831839975572699</c:v>
                </c:pt>
                <c:pt idx="4480">
                  <c:v>52.399728798556701</c:v>
                </c:pt>
                <c:pt idx="4481">
                  <c:v>52.7158392935712</c:v>
                </c:pt>
                <c:pt idx="4482">
                  <c:v>52.524398742960599</c:v>
                </c:pt>
                <c:pt idx="4483">
                  <c:v>52.228112414779503</c:v>
                </c:pt>
                <c:pt idx="4484">
                  <c:v>52.212760405019203</c:v>
                </c:pt>
                <c:pt idx="4485">
                  <c:v>52.411808565826902</c:v>
                </c:pt>
                <c:pt idx="4486">
                  <c:v>52.4910370554027</c:v>
                </c:pt>
                <c:pt idx="4487">
                  <c:v>52.568617072040198</c:v>
                </c:pt>
                <c:pt idx="4488">
                  <c:v>52.778960813855903</c:v>
                </c:pt>
                <c:pt idx="4489">
                  <c:v>52.8539149864339</c:v>
                </c:pt>
                <c:pt idx="4490">
                  <c:v>52.673522524369197</c:v>
                </c:pt>
                <c:pt idx="4491">
                  <c:v>52.446772797166503</c:v>
                </c:pt>
                <c:pt idx="4492">
                  <c:v>52.249061242474497</c:v>
                </c:pt>
                <c:pt idx="4493">
                  <c:v>52.2696192580324</c:v>
                </c:pt>
                <c:pt idx="4494">
                  <c:v>52.382658794548199</c:v>
                </c:pt>
                <c:pt idx="4495">
                  <c:v>52.597116110103599</c:v>
                </c:pt>
                <c:pt idx="4496">
                  <c:v>52.606886176458097</c:v>
                </c:pt>
                <c:pt idx="4497">
                  <c:v>52.305635445002501</c:v>
                </c:pt>
                <c:pt idx="4498">
                  <c:v>52.135512203989698</c:v>
                </c:pt>
                <c:pt idx="4499">
                  <c:v>52.1420734511901</c:v>
                </c:pt>
                <c:pt idx="4500">
                  <c:v>52.226406392488599</c:v>
                </c:pt>
                <c:pt idx="4501">
                  <c:v>52.285341165104398</c:v>
                </c:pt>
                <c:pt idx="4502">
                  <c:v>52.435743830506503</c:v>
                </c:pt>
                <c:pt idx="4503">
                  <c:v>52.674796528955497</c:v>
                </c:pt>
                <c:pt idx="4504">
                  <c:v>52.8647085351896</c:v>
                </c:pt>
                <c:pt idx="4505">
                  <c:v>52.851770405226297</c:v>
                </c:pt>
                <c:pt idx="4506">
                  <c:v>52.5462868903562</c:v>
                </c:pt>
                <c:pt idx="4507">
                  <c:v>52.516924848591302</c:v>
                </c:pt>
                <c:pt idx="4508">
                  <c:v>52.548636776678102</c:v>
                </c:pt>
                <c:pt idx="4509">
                  <c:v>52.634698742118701</c:v>
                </c:pt>
                <c:pt idx="4510">
                  <c:v>52.7469302624854</c:v>
                </c:pt>
                <c:pt idx="4511">
                  <c:v>52.631304193618597</c:v>
                </c:pt>
                <c:pt idx="4512">
                  <c:v>52.589153323180298</c:v>
                </c:pt>
                <c:pt idx="4513">
                  <c:v>52.783795322909597</c:v>
                </c:pt>
                <c:pt idx="4514">
                  <c:v>53.026741741988999</c:v>
                </c:pt>
                <c:pt idx="4515">
                  <c:v>53.275240964956502</c:v>
                </c:pt>
                <c:pt idx="4516">
                  <c:v>53.349785624939997</c:v>
                </c:pt>
                <c:pt idx="4517">
                  <c:v>53.651108282970903</c:v>
                </c:pt>
                <c:pt idx="4518">
                  <c:v>53.914588347848998</c:v>
                </c:pt>
                <c:pt idx="4519">
                  <c:v>53.938946678783097</c:v>
                </c:pt>
                <c:pt idx="4520">
                  <c:v>53.924402153020701</c:v>
                </c:pt>
                <c:pt idx="4521">
                  <c:v>54.103461168824502</c:v>
                </c:pt>
                <c:pt idx="4522">
                  <c:v>54.711162716608897</c:v>
                </c:pt>
                <c:pt idx="4523">
                  <c:v>54.128915154233098</c:v>
                </c:pt>
                <c:pt idx="4524">
                  <c:v>52.3153939329545</c:v>
                </c:pt>
                <c:pt idx="4525">
                  <c:v>50.968916535846397</c:v>
                </c:pt>
                <c:pt idx="4526">
                  <c:v>51.067394990126097</c:v>
                </c:pt>
                <c:pt idx="4527">
                  <c:v>51.448895998708302</c:v>
                </c:pt>
                <c:pt idx="4528">
                  <c:v>51.272968789914202</c:v>
                </c:pt>
                <c:pt idx="4529">
                  <c:v>51.510733167675298</c:v>
                </c:pt>
                <c:pt idx="4530">
                  <c:v>52.780052185128199</c:v>
                </c:pt>
                <c:pt idx="4531">
                  <c:v>53.659989464078301</c:v>
                </c:pt>
                <c:pt idx="4532">
                  <c:v>53.734862285570003</c:v>
                </c:pt>
                <c:pt idx="4533">
                  <c:v>53.941326370792098</c:v>
                </c:pt>
                <c:pt idx="4534">
                  <c:v>54.002225034240801</c:v>
                </c:pt>
                <c:pt idx="4535">
                  <c:v>53.875409263218998</c:v>
                </c:pt>
                <c:pt idx="4536">
                  <c:v>53.653927564958799</c:v>
                </c:pt>
                <c:pt idx="4537">
                  <c:v>53.565770087458198</c:v>
                </c:pt>
                <c:pt idx="4538">
                  <c:v>53.610221005188997</c:v>
                </c:pt>
                <c:pt idx="4539">
                  <c:v>53.517512697458699</c:v>
                </c:pt>
                <c:pt idx="4540">
                  <c:v>53.402249027934403</c:v>
                </c:pt>
                <c:pt idx="4541">
                  <c:v>53.669557403465802</c:v>
                </c:pt>
                <c:pt idx="4542">
                  <c:v>54.166201834560297</c:v>
                </c:pt>
                <c:pt idx="4543">
                  <c:v>54.500431002749998</c:v>
                </c:pt>
                <c:pt idx="4544">
                  <c:v>54.439037282385897</c:v>
                </c:pt>
                <c:pt idx="4545">
                  <c:v>54.235734226091097</c:v>
                </c:pt>
                <c:pt idx="4546">
                  <c:v>54.059216919773498</c:v>
                </c:pt>
                <c:pt idx="4547">
                  <c:v>54.004419677740501</c:v>
                </c:pt>
                <c:pt idx="4548">
                  <c:v>53.973240650288403</c:v>
                </c:pt>
                <c:pt idx="4549">
                  <c:v>53.934006741039198</c:v>
                </c:pt>
                <c:pt idx="4550">
                  <c:v>53.699839688454198</c:v>
                </c:pt>
                <c:pt idx="4551">
                  <c:v>53.349084805355403</c:v>
                </c:pt>
                <c:pt idx="4552">
                  <c:v>53.166068843122197</c:v>
                </c:pt>
                <c:pt idx="4553">
                  <c:v>53.0087448661058</c:v>
                </c:pt>
                <c:pt idx="4554">
                  <c:v>52.654805443197802</c:v>
                </c:pt>
                <c:pt idx="4555">
                  <c:v>52.552384543404102</c:v>
                </c:pt>
                <c:pt idx="4556">
                  <c:v>52.603684746870698</c:v>
                </c:pt>
                <c:pt idx="4557">
                  <c:v>52.529079554722799</c:v>
                </c:pt>
                <c:pt idx="4558">
                  <c:v>52.5116412160788</c:v>
                </c:pt>
                <c:pt idx="4559">
                  <c:v>52.2827082903327</c:v>
                </c:pt>
                <c:pt idx="4560">
                  <c:v>52.1075015258806</c:v>
                </c:pt>
                <c:pt idx="4561">
                  <c:v>52.060093695813798</c:v>
                </c:pt>
                <c:pt idx="4562">
                  <c:v>51.764161315269099</c:v>
                </c:pt>
                <c:pt idx="4563">
                  <c:v>51.502292484607203</c:v>
                </c:pt>
                <c:pt idx="4564">
                  <c:v>51.510901441829397</c:v>
                </c:pt>
                <c:pt idx="4565">
                  <c:v>51.539276393390701</c:v>
                </c:pt>
                <c:pt idx="4566">
                  <c:v>51.1511302739017</c:v>
                </c:pt>
                <c:pt idx="4567">
                  <c:v>50.590285885937497</c:v>
                </c:pt>
                <c:pt idx="4568">
                  <c:v>49.849090632577102</c:v>
                </c:pt>
                <c:pt idx="4569">
                  <c:v>49.344128902958097</c:v>
                </c:pt>
                <c:pt idx="4570">
                  <c:v>49.274196994136702</c:v>
                </c:pt>
                <c:pt idx="4571">
                  <c:v>49.024240845587997</c:v>
                </c:pt>
                <c:pt idx="4572">
                  <c:v>49.260593938441502</c:v>
                </c:pt>
                <c:pt idx="4573">
                  <c:v>50.049522705187897</c:v>
                </c:pt>
                <c:pt idx="4574">
                  <c:v>50.188294557037501</c:v>
                </c:pt>
                <c:pt idx="4575">
                  <c:v>50.309331955534503</c:v>
                </c:pt>
                <c:pt idx="4576">
                  <c:v>50.329892777056997</c:v>
                </c:pt>
                <c:pt idx="4577">
                  <c:v>50.3002656136741</c:v>
                </c:pt>
                <c:pt idx="4578">
                  <c:v>50.3442146860693</c:v>
                </c:pt>
                <c:pt idx="4579">
                  <c:v>50.486316632333498</c:v>
                </c:pt>
                <c:pt idx="4580">
                  <c:v>50.624541387953201</c:v>
                </c:pt>
                <c:pt idx="4581">
                  <c:v>50.619787155975601</c:v>
                </c:pt>
                <c:pt idx="4582">
                  <c:v>50.327642059709603</c:v>
                </c:pt>
                <c:pt idx="4583">
                  <c:v>49.913888730006001</c:v>
                </c:pt>
                <c:pt idx="4584">
                  <c:v>49.871000008886803</c:v>
                </c:pt>
                <c:pt idx="4585">
                  <c:v>49.870613769843096</c:v>
                </c:pt>
                <c:pt idx="4586">
                  <c:v>49.807913523094399</c:v>
                </c:pt>
                <c:pt idx="4587">
                  <c:v>49.849087088576702</c:v>
                </c:pt>
                <c:pt idx="4588">
                  <c:v>49.900023507052801</c:v>
                </c:pt>
                <c:pt idx="4589">
                  <c:v>49.747195825030097</c:v>
                </c:pt>
                <c:pt idx="4590">
                  <c:v>49.495658706111399</c:v>
                </c:pt>
                <c:pt idx="4591">
                  <c:v>49.426030623824701</c:v>
                </c:pt>
                <c:pt idx="4592">
                  <c:v>49.443708096035103</c:v>
                </c:pt>
                <c:pt idx="4593">
                  <c:v>49.374656149199602</c:v>
                </c:pt>
                <c:pt idx="4594">
                  <c:v>49.240851459461503</c:v>
                </c:pt>
                <c:pt idx="4595">
                  <c:v>49.0770667358968</c:v>
                </c:pt>
                <c:pt idx="4596">
                  <c:v>49.0040106928125</c:v>
                </c:pt>
                <c:pt idx="4597">
                  <c:v>49.027974441013598</c:v>
                </c:pt>
                <c:pt idx="4598">
                  <c:v>49.187409494367202</c:v>
                </c:pt>
                <c:pt idx="4599">
                  <c:v>49.2899931685753</c:v>
                </c:pt>
                <c:pt idx="4600">
                  <c:v>49.089781463862103</c:v>
                </c:pt>
                <c:pt idx="4601">
                  <c:v>49.5204494555162</c:v>
                </c:pt>
                <c:pt idx="4602">
                  <c:v>50.179470871418701</c:v>
                </c:pt>
                <c:pt idx="4603">
                  <c:v>50.378946759569999</c:v>
                </c:pt>
                <c:pt idx="4604">
                  <c:v>50.762913161765297</c:v>
                </c:pt>
                <c:pt idx="4605">
                  <c:v>50.538365537065303</c:v>
                </c:pt>
                <c:pt idx="4606">
                  <c:v>49.553894703898798</c:v>
                </c:pt>
                <c:pt idx="4607">
                  <c:v>49.147154627091098</c:v>
                </c:pt>
                <c:pt idx="4608">
                  <c:v>49.253870098005898</c:v>
                </c:pt>
                <c:pt idx="4609">
                  <c:v>49.203812890148797</c:v>
                </c:pt>
                <c:pt idx="4610">
                  <c:v>48.7024492575501</c:v>
                </c:pt>
                <c:pt idx="4611">
                  <c:v>48.622980026143402</c:v>
                </c:pt>
                <c:pt idx="4612">
                  <c:v>48.467112723591697</c:v>
                </c:pt>
                <c:pt idx="4613">
                  <c:v>48.151435508665202</c:v>
                </c:pt>
                <c:pt idx="4614">
                  <c:v>47.774629950237703</c:v>
                </c:pt>
                <c:pt idx="4615">
                  <c:v>47.422560734487298</c:v>
                </c:pt>
                <c:pt idx="4616">
                  <c:v>46.993997760464303</c:v>
                </c:pt>
                <c:pt idx="4617">
                  <c:v>46.368388971279799</c:v>
                </c:pt>
                <c:pt idx="4618">
                  <c:v>45.907651635490701</c:v>
                </c:pt>
                <c:pt idx="4619">
                  <c:v>45.804489532989301</c:v>
                </c:pt>
                <c:pt idx="4620">
                  <c:v>46.012473810843602</c:v>
                </c:pt>
                <c:pt idx="4621">
                  <c:v>46.222240661520601</c:v>
                </c:pt>
                <c:pt idx="4622">
                  <c:v>46.174378617676702</c:v>
                </c:pt>
                <c:pt idx="4623">
                  <c:v>46.108561091560397</c:v>
                </c:pt>
                <c:pt idx="4624">
                  <c:v>45.961507137420597</c:v>
                </c:pt>
                <c:pt idx="4625">
                  <c:v>45.744650960790402</c:v>
                </c:pt>
                <c:pt idx="4626">
                  <c:v>45.8315677020774</c:v>
                </c:pt>
                <c:pt idx="4627">
                  <c:v>45.898261278511299</c:v>
                </c:pt>
                <c:pt idx="4628">
                  <c:v>45.801568646035797</c:v>
                </c:pt>
                <c:pt idx="4629">
                  <c:v>45.812972344892202</c:v>
                </c:pt>
                <c:pt idx="4630">
                  <c:v>45.748501510295299</c:v>
                </c:pt>
                <c:pt idx="4631">
                  <c:v>45.659354491666299</c:v>
                </c:pt>
                <c:pt idx="4632">
                  <c:v>45.944287508453002</c:v>
                </c:pt>
                <c:pt idx="4633">
                  <c:v>45.976889646321602</c:v>
                </c:pt>
                <c:pt idx="4634">
                  <c:v>45.358604598584201</c:v>
                </c:pt>
                <c:pt idx="4635">
                  <c:v>45.145709864503303</c:v>
                </c:pt>
                <c:pt idx="4636">
                  <c:v>45.469536751158898</c:v>
                </c:pt>
                <c:pt idx="4637">
                  <c:v>45.617283768849802</c:v>
                </c:pt>
                <c:pt idx="4638">
                  <c:v>45.344738032374998</c:v>
                </c:pt>
                <c:pt idx="4639">
                  <c:v>45.228663420658698</c:v>
                </c:pt>
                <c:pt idx="4640">
                  <c:v>45.716694833758503</c:v>
                </c:pt>
                <c:pt idx="4641">
                  <c:v>46.154738917864897</c:v>
                </c:pt>
                <c:pt idx="4642">
                  <c:v>46.086392343702201</c:v>
                </c:pt>
                <c:pt idx="4643">
                  <c:v>45.744657939175802</c:v>
                </c:pt>
                <c:pt idx="4644">
                  <c:v>45.695029772364499</c:v>
                </c:pt>
                <c:pt idx="4645">
                  <c:v>45.976546317508699</c:v>
                </c:pt>
                <c:pt idx="4646">
                  <c:v>46.116090814186897</c:v>
                </c:pt>
                <c:pt idx="4647">
                  <c:v>46.112834795844797</c:v>
                </c:pt>
                <c:pt idx="4648">
                  <c:v>46.085304375427697</c:v>
                </c:pt>
                <c:pt idx="4649">
                  <c:v>46.069969268954203</c:v>
                </c:pt>
                <c:pt idx="4650">
                  <c:v>46.267026646768002</c:v>
                </c:pt>
                <c:pt idx="4651">
                  <c:v>46.715683168914097</c:v>
                </c:pt>
                <c:pt idx="4652">
                  <c:v>46.978670628322199</c:v>
                </c:pt>
                <c:pt idx="4653">
                  <c:v>47.205080499945801</c:v>
                </c:pt>
                <c:pt idx="4654">
                  <c:v>47.7849859466941</c:v>
                </c:pt>
                <c:pt idx="4655">
                  <c:v>48.206182976229798</c:v>
                </c:pt>
                <c:pt idx="4656">
                  <c:v>48.061260753898402</c:v>
                </c:pt>
                <c:pt idx="4657">
                  <c:v>47.906507726741999</c:v>
                </c:pt>
                <c:pt idx="4658">
                  <c:v>48.288543686377501</c:v>
                </c:pt>
                <c:pt idx="4659">
                  <c:v>48.505015355995297</c:v>
                </c:pt>
                <c:pt idx="4660">
                  <c:v>48.455038429899403</c:v>
                </c:pt>
                <c:pt idx="4661">
                  <c:v>48.780454579862401</c:v>
                </c:pt>
                <c:pt idx="4662">
                  <c:v>49.090512008739303</c:v>
                </c:pt>
                <c:pt idx="4663">
                  <c:v>48.996973244680099</c:v>
                </c:pt>
                <c:pt idx="4664">
                  <c:v>48.775431834846003</c:v>
                </c:pt>
                <c:pt idx="4665">
                  <c:v>48.720258632467299</c:v>
                </c:pt>
                <c:pt idx="4666">
                  <c:v>48.951007541195203</c:v>
                </c:pt>
                <c:pt idx="4667">
                  <c:v>49.3965005805386</c:v>
                </c:pt>
                <c:pt idx="4668">
                  <c:v>49.492020518482299</c:v>
                </c:pt>
                <c:pt idx="4669">
                  <c:v>49.456185701239697</c:v>
                </c:pt>
                <c:pt idx="4670">
                  <c:v>49.2917837747313</c:v>
                </c:pt>
                <c:pt idx="4671">
                  <c:v>49.179073808055499</c:v>
                </c:pt>
                <c:pt idx="4672">
                  <c:v>49.243292698837799</c:v>
                </c:pt>
                <c:pt idx="4673">
                  <c:v>49.5272713543119</c:v>
                </c:pt>
                <c:pt idx="4674">
                  <c:v>49.729476828242298</c:v>
                </c:pt>
                <c:pt idx="4675">
                  <c:v>49.535718840072199</c:v>
                </c:pt>
                <c:pt idx="4676">
                  <c:v>49.532063609238598</c:v>
                </c:pt>
                <c:pt idx="4677">
                  <c:v>49.640571579727997</c:v>
                </c:pt>
                <c:pt idx="4678">
                  <c:v>49.5464144679054</c:v>
                </c:pt>
                <c:pt idx="4679">
                  <c:v>49.345766071655198</c:v>
                </c:pt>
                <c:pt idx="4680">
                  <c:v>49.039120277139098</c:v>
                </c:pt>
                <c:pt idx="4681">
                  <c:v>49.016126296261</c:v>
                </c:pt>
                <c:pt idx="4682">
                  <c:v>48.887281721763102</c:v>
                </c:pt>
                <c:pt idx="4683">
                  <c:v>48.711815827465102</c:v>
                </c:pt>
                <c:pt idx="4684">
                  <c:v>48.603401072986799</c:v>
                </c:pt>
                <c:pt idx="4685">
                  <c:v>48.542157791712398</c:v>
                </c:pt>
                <c:pt idx="4686">
                  <c:v>48.548995518893399</c:v>
                </c:pt>
                <c:pt idx="4687">
                  <c:v>48.441026385965401</c:v>
                </c:pt>
                <c:pt idx="4688">
                  <c:v>48.022807971663902</c:v>
                </c:pt>
                <c:pt idx="4689">
                  <c:v>48.002370144516703</c:v>
                </c:pt>
                <c:pt idx="4690">
                  <c:v>48.315045402484898</c:v>
                </c:pt>
                <c:pt idx="4691">
                  <c:v>48.669147371320001</c:v>
                </c:pt>
                <c:pt idx="4692">
                  <c:v>48.682905035694098</c:v>
                </c:pt>
                <c:pt idx="4693">
                  <c:v>48.758560050657401</c:v>
                </c:pt>
                <c:pt idx="4694">
                  <c:v>49.401296113769597</c:v>
                </c:pt>
                <c:pt idx="4695">
                  <c:v>50.057895666861697</c:v>
                </c:pt>
                <c:pt idx="4696">
                  <c:v>50.553485587568197</c:v>
                </c:pt>
                <c:pt idx="4697">
                  <c:v>50.753122186972398</c:v>
                </c:pt>
                <c:pt idx="4698">
                  <c:v>50.555725512887101</c:v>
                </c:pt>
                <c:pt idx="4699">
                  <c:v>50.371101210622797</c:v>
                </c:pt>
                <c:pt idx="4700">
                  <c:v>50.271133818403001</c:v>
                </c:pt>
                <c:pt idx="4701">
                  <c:v>50.2286592179019</c:v>
                </c:pt>
                <c:pt idx="4702">
                  <c:v>50.195801084215802</c:v>
                </c:pt>
                <c:pt idx="4703">
                  <c:v>50.152149453507</c:v>
                </c:pt>
                <c:pt idx="4704">
                  <c:v>50.009448282440097</c:v>
                </c:pt>
                <c:pt idx="4705">
                  <c:v>49.939671806145</c:v>
                </c:pt>
                <c:pt idx="4706">
                  <c:v>49.912962370409801</c:v>
                </c:pt>
                <c:pt idx="4707">
                  <c:v>49.8702368413324</c:v>
                </c:pt>
                <c:pt idx="4708">
                  <c:v>49.813116331867299</c:v>
                </c:pt>
                <c:pt idx="4709">
                  <c:v>49.888536447623899</c:v>
                </c:pt>
                <c:pt idx="4710">
                  <c:v>49.871692517816001</c:v>
                </c:pt>
                <c:pt idx="4711">
                  <c:v>49.599272938183702</c:v>
                </c:pt>
                <c:pt idx="4712">
                  <c:v>49.365951286271901</c:v>
                </c:pt>
                <c:pt idx="4713">
                  <c:v>49.302983541161197</c:v>
                </c:pt>
                <c:pt idx="4714">
                  <c:v>49.117244037841203</c:v>
                </c:pt>
                <c:pt idx="4715">
                  <c:v>48.898080840867699</c:v>
                </c:pt>
                <c:pt idx="4716">
                  <c:v>48.553770918710597</c:v>
                </c:pt>
                <c:pt idx="4717">
                  <c:v>48.382352623505497</c:v>
                </c:pt>
                <c:pt idx="4718">
                  <c:v>48.414818859903001</c:v>
                </c:pt>
                <c:pt idx="4719">
                  <c:v>48.1391735246496</c:v>
                </c:pt>
                <c:pt idx="4720">
                  <c:v>47.628669539036601</c:v>
                </c:pt>
                <c:pt idx="4721">
                  <c:v>47.105064612599499</c:v>
                </c:pt>
                <c:pt idx="4722">
                  <c:v>47.282391472211103</c:v>
                </c:pt>
                <c:pt idx="4723">
                  <c:v>47.233339915343699</c:v>
                </c:pt>
                <c:pt idx="4724">
                  <c:v>47.152692373390003</c:v>
                </c:pt>
                <c:pt idx="4725">
                  <c:v>47.338879635982003</c:v>
                </c:pt>
                <c:pt idx="4726">
                  <c:v>47.529081234834003</c:v>
                </c:pt>
                <c:pt idx="4727">
                  <c:v>47.842386830636002</c:v>
                </c:pt>
                <c:pt idx="4728">
                  <c:v>48.303020230531203</c:v>
                </c:pt>
                <c:pt idx="4729">
                  <c:v>48.541340448563503</c:v>
                </c:pt>
                <c:pt idx="4730">
                  <c:v>48.732397896969502</c:v>
                </c:pt>
                <c:pt idx="4731">
                  <c:v>49.1445807747087</c:v>
                </c:pt>
                <c:pt idx="4732">
                  <c:v>49.347505571792901</c:v>
                </c:pt>
                <c:pt idx="4733">
                  <c:v>49.249563482416598</c:v>
                </c:pt>
                <c:pt idx="4734">
                  <c:v>49.247208323661802</c:v>
                </c:pt>
                <c:pt idx="4735">
                  <c:v>49.285752430857201</c:v>
                </c:pt>
                <c:pt idx="4736">
                  <c:v>49.007478450381903</c:v>
                </c:pt>
                <c:pt idx="4737">
                  <c:v>48.873386464307401</c:v>
                </c:pt>
                <c:pt idx="4738">
                  <c:v>49.092923845540099</c:v>
                </c:pt>
                <c:pt idx="4739">
                  <c:v>49.195481328219401</c:v>
                </c:pt>
                <c:pt idx="4740">
                  <c:v>49.077784148657301</c:v>
                </c:pt>
                <c:pt idx="4741">
                  <c:v>49.482717186117497</c:v>
                </c:pt>
                <c:pt idx="4742">
                  <c:v>50.123231131990899</c:v>
                </c:pt>
                <c:pt idx="4743">
                  <c:v>50.640146784987799</c:v>
                </c:pt>
                <c:pt idx="4744">
                  <c:v>50.796966342334301</c:v>
                </c:pt>
                <c:pt idx="4745">
                  <c:v>50.561659598205502</c:v>
                </c:pt>
                <c:pt idx="4746">
                  <c:v>50.2942543012838</c:v>
                </c:pt>
                <c:pt idx="4747">
                  <c:v>50.136156370810703</c:v>
                </c:pt>
                <c:pt idx="4748">
                  <c:v>49.857046329901102</c:v>
                </c:pt>
                <c:pt idx="4749">
                  <c:v>49.513074452586999</c:v>
                </c:pt>
                <c:pt idx="4750">
                  <c:v>49.7187807074814</c:v>
                </c:pt>
                <c:pt idx="4751">
                  <c:v>49.807833482694001</c:v>
                </c:pt>
                <c:pt idx="4752">
                  <c:v>49.633338021663597</c:v>
                </c:pt>
                <c:pt idx="4753">
                  <c:v>49.185651732877403</c:v>
                </c:pt>
                <c:pt idx="4754">
                  <c:v>48.974483831010502</c:v>
                </c:pt>
                <c:pt idx="4755">
                  <c:v>49.080990151403398</c:v>
                </c:pt>
                <c:pt idx="4756">
                  <c:v>49.010617734793797</c:v>
                </c:pt>
                <c:pt idx="4757">
                  <c:v>48.841067631753702</c:v>
                </c:pt>
                <c:pt idx="4758">
                  <c:v>48.665243688640999</c:v>
                </c:pt>
                <c:pt idx="4759">
                  <c:v>49.006764679081002</c:v>
                </c:pt>
                <c:pt idx="4760">
                  <c:v>49.462393710786102</c:v>
                </c:pt>
                <c:pt idx="4761">
                  <c:v>49.4439445352712</c:v>
                </c:pt>
                <c:pt idx="4762">
                  <c:v>49.340479408972598</c:v>
                </c:pt>
                <c:pt idx="4763">
                  <c:v>49.4259983451892</c:v>
                </c:pt>
                <c:pt idx="4764">
                  <c:v>49.273288739497701</c:v>
                </c:pt>
                <c:pt idx="4765">
                  <c:v>48.788919861279403</c:v>
                </c:pt>
                <c:pt idx="4766">
                  <c:v>48.2750709722905</c:v>
                </c:pt>
                <c:pt idx="4767">
                  <c:v>47.986006104087998</c:v>
                </c:pt>
                <c:pt idx="4768">
                  <c:v>48.327261173178499</c:v>
                </c:pt>
                <c:pt idx="4769">
                  <c:v>48.9853749487933</c:v>
                </c:pt>
                <c:pt idx="4770">
                  <c:v>49.2539478663926</c:v>
                </c:pt>
                <c:pt idx="4771">
                  <c:v>49.128043414931398</c:v>
                </c:pt>
                <c:pt idx="4772">
                  <c:v>49.109273278510301</c:v>
                </c:pt>
                <c:pt idx="4773">
                  <c:v>49.1728651605343</c:v>
                </c:pt>
                <c:pt idx="4774">
                  <c:v>49.077482868310497</c:v>
                </c:pt>
                <c:pt idx="4775">
                  <c:v>49.111360084780699</c:v>
                </c:pt>
                <c:pt idx="4776">
                  <c:v>49.190405529574598</c:v>
                </c:pt>
                <c:pt idx="4777">
                  <c:v>49.0977007950762</c:v>
                </c:pt>
                <c:pt idx="4778">
                  <c:v>48.850277843553698</c:v>
                </c:pt>
                <c:pt idx="4779">
                  <c:v>48.6424847504721</c:v>
                </c:pt>
                <c:pt idx="4780">
                  <c:v>48.672319374288698</c:v>
                </c:pt>
                <c:pt idx="4781">
                  <c:v>48.743284089982403</c:v>
                </c:pt>
                <c:pt idx="4782">
                  <c:v>48.662897722333199</c:v>
                </c:pt>
                <c:pt idx="4783">
                  <c:v>48.740534458236397</c:v>
                </c:pt>
                <c:pt idx="4784">
                  <c:v>48.975401874751498</c:v>
                </c:pt>
                <c:pt idx="4785">
                  <c:v>49.102831050655503</c:v>
                </c:pt>
                <c:pt idx="4786">
                  <c:v>49.327112346771798</c:v>
                </c:pt>
                <c:pt idx="4787">
                  <c:v>49.443242989721597</c:v>
                </c:pt>
                <c:pt idx="4788">
                  <c:v>49.635817120152701</c:v>
                </c:pt>
                <c:pt idx="4789">
                  <c:v>49.718274200099003</c:v>
                </c:pt>
                <c:pt idx="4790">
                  <c:v>49.714349905276002</c:v>
                </c:pt>
                <c:pt idx="4791">
                  <c:v>49.67812506365</c:v>
                </c:pt>
                <c:pt idx="4792">
                  <c:v>49.849654849706901</c:v>
                </c:pt>
                <c:pt idx="4793">
                  <c:v>49.933108659040002</c:v>
                </c:pt>
                <c:pt idx="4794">
                  <c:v>49.741012169629897</c:v>
                </c:pt>
                <c:pt idx="4795">
                  <c:v>49.400367638185898</c:v>
                </c:pt>
                <c:pt idx="4796">
                  <c:v>49.193098156736703</c:v>
                </c:pt>
                <c:pt idx="4797">
                  <c:v>49.129450299942803</c:v>
                </c:pt>
                <c:pt idx="4798">
                  <c:v>48.962574297585903</c:v>
                </c:pt>
                <c:pt idx="4799">
                  <c:v>48.715666088365801</c:v>
                </c:pt>
                <c:pt idx="4800">
                  <c:v>48.286827905493098</c:v>
                </c:pt>
                <c:pt idx="4801">
                  <c:v>48.150436052782901</c:v>
                </c:pt>
                <c:pt idx="4802">
                  <c:v>48.2576593053303</c:v>
                </c:pt>
                <c:pt idx="4803">
                  <c:v>48.726878532584003</c:v>
                </c:pt>
                <c:pt idx="4804">
                  <c:v>49.047325169530801</c:v>
                </c:pt>
                <c:pt idx="4805">
                  <c:v>49.121340444106004</c:v>
                </c:pt>
                <c:pt idx="4806">
                  <c:v>49.386212914587198</c:v>
                </c:pt>
                <c:pt idx="4807">
                  <c:v>49.630909265844501</c:v>
                </c:pt>
                <c:pt idx="4808">
                  <c:v>49.779586811935097</c:v>
                </c:pt>
                <c:pt idx="4809">
                  <c:v>49.877081680345697</c:v>
                </c:pt>
                <c:pt idx="4810">
                  <c:v>49.926846641100497</c:v>
                </c:pt>
                <c:pt idx="4811">
                  <c:v>49.939263574102299</c:v>
                </c:pt>
                <c:pt idx="4812">
                  <c:v>49.910523079158096</c:v>
                </c:pt>
                <c:pt idx="4813">
                  <c:v>49.9604262284562</c:v>
                </c:pt>
                <c:pt idx="4814">
                  <c:v>49.992257558240802</c:v>
                </c:pt>
                <c:pt idx="4815">
                  <c:v>49.748482081092398</c:v>
                </c:pt>
                <c:pt idx="4816">
                  <c:v>49.453532029004997</c:v>
                </c:pt>
                <c:pt idx="4817">
                  <c:v>49.178749600086498</c:v>
                </c:pt>
                <c:pt idx="4818">
                  <c:v>49.067755290587002</c:v>
                </c:pt>
                <c:pt idx="4819">
                  <c:v>49.095267795212699</c:v>
                </c:pt>
                <c:pt idx="4820">
                  <c:v>49.240711244665697</c:v>
                </c:pt>
                <c:pt idx="4821">
                  <c:v>49.5492872952399</c:v>
                </c:pt>
                <c:pt idx="4822">
                  <c:v>49.616453839391397</c:v>
                </c:pt>
                <c:pt idx="4823">
                  <c:v>49.3192334950594</c:v>
                </c:pt>
                <c:pt idx="4824">
                  <c:v>49.043200635210702</c:v>
                </c:pt>
                <c:pt idx="4825">
                  <c:v>48.707174167297197</c:v>
                </c:pt>
                <c:pt idx="4826">
                  <c:v>48.538098156767198</c:v>
                </c:pt>
                <c:pt idx="4827">
                  <c:v>48.739924043953799</c:v>
                </c:pt>
                <c:pt idx="4828">
                  <c:v>48.881306116840499</c:v>
                </c:pt>
                <c:pt idx="4829">
                  <c:v>48.891328913941699</c:v>
                </c:pt>
                <c:pt idx="4830">
                  <c:v>49.009498986099999</c:v>
                </c:pt>
                <c:pt idx="4831">
                  <c:v>49.201781013548299</c:v>
                </c:pt>
                <c:pt idx="4832">
                  <c:v>49.334899859244999</c:v>
                </c:pt>
                <c:pt idx="4833">
                  <c:v>49.389868170375102</c:v>
                </c:pt>
                <c:pt idx="4834">
                  <c:v>49.479164749632602</c:v>
                </c:pt>
                <c:pt idx="4835">
                  <c:v>49.676712338749802</c:v>
                </c:pt>
                <c:pt idx="4836">
                  <c:v>49.883317321585899</c:v>
                </c:pt>
                <c:pt idx="4837">
                  <c:v>50.1808199797442</c:v>
                </c:pt>
                <c:pt idx="4838">
                  <c:v>50.320064908349899</c:v>
                </c:pt>
                <c:pt idx="4839">
                  <c:v>50.289896001502797</c:v>
                </c:pt>
                <c:pt idx="4840">
                  <c:v>50.344977299163503</c:v>
                </c:pt>
                <c:pt idx="4841">
                  <c:v>50.4573775330365</c:v>
                </c:pt>
                <c:pt idx="4842">
                  <c:v>50.513921319292102</c:v>
                </c:pt>
                <c:pt idx="4843">
                  <c:v>50.616105822697698</c:v>
                </c:pt>
                <c:pt idx="4844">
                  <c:v>50.700338864833</c:v>
                </c:pt>
                <c:pt idx="4845">
                  <c:v>50.715410309316503</c:v>
                </c:pt>
                <c:pt idx="4846">
                  <c:v>50.743497328065601</c:v>
                </c:pt>
                <c:pt idx="4847">
                  <c:v>50.7630870588359</c:v>
                </c:pt>
                <c:pt idx="4848">
                  <c:v>50.724688061993596</c:v>
                </c:pt>
                <c:pt idx="4849">
                  <c:v>50.627918633043102</c:v>
                </c:pt>
                <c:pt idx="4850">
                  <c:v>50.590522506395203</c:v>
                </c:pt>
                <c:pt idx="4851">
                  <c:v>50.686371573765797</c:v>
                </c:pt>
                <c:pt idx="4852">
                  <c:v>50.723927967790097</c:v>
                </c:pt>
                <c:pt idx="4853">
                  <c:v>50.634963919849703</c:v>
                </c:pt>
                <c:pt idx="4854">
                  <c:v>50.525111358596597</c:v>
                </c:pt>
                <c:pt idx="4855">
                  <c:v>50.4348417285021</c:v>
                </c:pt>
                <c:pt idx="4856">
                  <c:v>50.372723143785102</c:v>
                </c:pt>
                <c:pt idx="4857">
                  <c:v>50.197750616958501</c:v>
                </c:pt>
                <c:pt idx="4858">
                  <c:v>50.169340447404103</c:v>
                </c:pt>
                <c:pt idx="4859">
                  <c:v>50.127463474208298</c:v>
                </c:pt>
                <c:pt idx="4860">
                  <c:v>50.120390451951799</c:v>
                </c:pt>
                <c:pt idx="4861">
                  <c:v>50.143330176399701</c:v>
                </c:pt>
                <c:pt idx="4862">
                  <c:v>50.094985260155198</c:v>
                </c:pt>
                <c:pt idx="4863">
                  <c:v>49.832296168272499</c:v>
                </c:pt>
                <c:pt idx="4864">
                  <c:v>49.802855084474899</c:v>
                </c:pt>
                <c:pt idx="4865">
                  <c:v>50.194681098693003</c:v>
                </c:pt>
                <c:pt idx="4866">
                  <c:v>50.318888474929899</c:v>
                </c:pt>
                <c:pt idx="4867">
                  <c:v>50.100545599674703</c:v>
                </c:pt>
                <c:pt idx="4868">
                  <c:v>50.024787266158803</c:v>
                </c:pt>
                <c:pt idx="4869">
                  <c:v>50.136895233905399</c:v>
                </c:pt>
                <c:pt idx="4870">
                  <c:v>50.385611950350999</c:v>
                </c:pt>
                <c:pt idx="4871">
                  <c:v>50.693845696135099</c:v>
                </c:pt>
                <c:pt idx="4872">
                  <c:v>50.725893801054703</c:v>
                </c:pt>
                <c:pt idx="4873">
                  <c:v>50.485373482080803</c:v>
                </c:pt>
                <c:pt idx="4874">
                  <c:v>50.440711993079503</c:v>
                </c:pt>
                <c:pt idx="4875">
                  <c:v>50.779739561098701</c:v>
                </c:pt>
                <c:pt idx="4876">
                  <c:v>51.129860176440999</c:v>
                </c:pt>
                <c:pt idx="4877">
                  <c:v>51.108179286912701</c:v>
                </c:pt>
                <c:pt idx="4878">
                  <c:v>50.960814520190702</c:v>
                </c:pt>
                <c:pt idx="4879">
                  <c:v>50.873706827177202</c:v>
                </c:pt>
                <c:pt idx="4880">
                  <c:v>50.952279204991001</c:v>
                </c:pt>
                <c:pt idx="4881">
                  <c:v>50.992631454531697</c:v>
                </c:pt>
                <c:pt idx="4882">
                  <c:v>50.991832380826402</c:v>
                </c:pt>
                <c:pt idx="4883">
                  <c:v>51.0518036973465</c:v>
                </c:pt>
                <c:pt idx="4884">
                  <c:v>51.114124393202999</c:v>
                </c:pt>
                <c:pt idx="4885">
                  <c:v>51.189282520065902</c:v>
                </c:pt>
                <c:pt idx="4886">
                  <c:v>51.1695243733867</c:v>
                </c:pt>
                <c:pt idx="4887">
                  <c:v>51.095983292684302</c:v>
                </c:pt>
                <c:pt idx="4888">
                  <c:v>50.946120595422798</c:v>
                </c:pt>
                <c:pt idx="4889">
                  <c:v>50.818555461954197</c:v>
                </c:pt>
                <c:pt idx="4890">
                  <c:v>50.848985356605198</c:v>
                </c:pt>
                <c:pt idx="4891">
                  <c:v>50.943179759976502</c:v>
                </c:pt>
                <c:pt idx="4892">
                  <c:v>51.0281392797827</c:v>
                </c:pt>
                <c:pt idx="4893">
                  <c:v>51.077169825590303</c:v>
                </c:pt>
                <c:pt idx="4894">
                  <c:v>51.026958834439199</c:v>
                </c:pt>
                <c:pt idx="4895">
                  <c:v>50.952679842964002</c:v>
                </c:pt>
                <c:pt idx="4896">
                  <c:v>50.882994229368698</c:v>
                </c:pt>
                <c:pt idx="4897">
                  <c:v>50.890322090819403</c:v>
                </c:pt>
                <c:pt idx="4898">
                  <c:v>50.950855018902701</c:v>
                </c:pt>
                <c:pt idx="4899">
                  <c:v>50.929069786044998</c:v>
                </c:pt>
                <c:pt idx="4900">
                  <c:v>50.876796636650397</c:v>
                </c:pt>
                <c:pt idx="4901">
                  <c:v>50.808015414732203</c:v>
                </c:pt>
                <c:pt idx="4902">
                  <c:v>50.809807123442297</c:v>
                </c:pt>
                <c:pt idx="4903">
                  <c:v>50.628032223625297</c:v>
                </c:pt>
                <c:pt idx="4904">
                  <c:v>50.483184389698799</c:v>
                </c:pt>
                <c:pt idx="4905">
                  <c:v>50.493787766483003</c:v>
                </c:pt>
                <c:pt idx="4906">
                  <c:v>50.514312854004402</c:v>
                </c:pt>
                <c:pt idx="4907">
                  <c:v>50.527608900756498</c:v>
                </c:pt>
                <c:pt idx="4908">
                  <c:v>50.614640579809503</c:v>
                </c:pt>
                <c:pt idx="4909">
                  <c:v>50.675772361563297</c:v>
                </c:pt>
                <c:pt idx="4910">
                  <c:v>50.693574126728201</c:v>
                </c:pt>
                <c:pt idx="4911">
                  <c:v>50.714596057620902</c:v>
                </c:pt>
                <c:pt idx="4912">
                  <c:v>50.795528786578103</c:v>
                </c:pt>
                <c:pt idx="4913">
                  <c:v>50.8784566608727</c:v>
                </c:pt>
                <c:pt idx="4914">
                  <c:v>50.8931242144523</c:v>
                </c:pt>
                <c:pt idx="4915">
                  <c:v>50.831133138286297</c:v>
                </c:pt>
                <c:pt idx="4916">
                  <c:v>50.845335618772999</c:v>
                </c:pt>
                <c:pt idx="4917">
                  <c:v>50.913031624904001</c:v>
                </c:pt>
                <c:pt idx="4918">
                  <c:v>50.942946761127999</c:v>
                </c:pt>
                <c:pt idx="4919">
                  <c:v>51.046051061802402</c:v>
                </c:pt>
                <c:pt idx="4920">
                  <c:v>51.3137169813875</c:v>
                </c:pt>
                <c:pt idx="4921">
                  <c:v>51.4389185450257</c:v>
                </c:pt>
                <c:pt idx="4922">
                  <c:v>51.3649740064197</c:v>
                </c:pt>
                <c:pt idx="4923">
                  <c:v>51.461038057273598</c:v>
                </c:pt>
                <c:pt idx="4924">
                  <c:v>51.695606782859997</c:v>
                </c:pt>
                <c:pt idx="4925">
                  <c:v>51.785436873990399</c:v>
                </c:pt>
                <c:pt idx="4926">
                  <c:v>51.6935976064267</c:v>
                </c:pt>
                <c:pt idx="4927">
                  <c:v>51.357106523986303</c:v>
                </c:pt>
                <c:pt idx="4928">
                  <c:v>51.167782882620799</c:v>
                </c:pt>
                <c:pt idx="4929">
                  <c:v>51.216809953411698</c:v>
                </c:pt>
                <c:pt idx="4930">
                  <c:v>51.4731740804989</c:v>
                </c:pt>
                <c:pt idx="4931">
                  <c:v>51.704702919202802</c:v>
                </c:pt>
                <c:pt idx="4932">
                  <c:v>51.615764628530002</c:v>
                </c:pt>
                <c:pt idx="4933">
                  <c:v>51.558265286421999</c:v>
                </c:pt>
                <c:pt idx="4934">
                  <c:v>51.407786945910402</c:v>
                </c:pt>
                <c:pt idx="4935">
                  <c:v>51.296388110551398</c:v>
                </c:pt>
                <c:pt idx="4936">
                  <c:v>51.262127071212902</c:v>
                </c:pt>
                <c:pt idx="4937">
                  <c:v>51.177258414934897</c:v>
                </c:pt>
                <c:pt idx="4938">
                  <c:v>51.0615544972962</c:v>
                </c:pt>
                <c:pt idx="4939">
                  <c:v>51.0008350731771</c:v>
                </c:pt>
                <c:pt idx="4940">
                  <c:v>50.881524764346103</c:v>
                </c:pt>
                <c:pt idx="4941">
                  <c:v>50.752807159115299</c:v>
                </c:pt>
                <c:pt idx="4942">
                  <c:v>50.6168140015494</c:v>
                </c:pt>
                <c:pt idx="4943">
                  <c:v>50.509972118116998</c:v>
                </c:pt>
                <c:pt idx="4944">
                  <c:v>50.486211213191503</c:v>
                </c:pt>
                <c:pt idx="4945">
                  <c:v>50.584554658929498</c:v>
                </c:pt>
                <c:pt idx="4946">
                  <c:v>50.508988961908599</c:v>
                </c:pt>
                <c:pt idx="4947">
                  <c:v>50.357246094264802</c:v>
                </c:pt>
                <c:pt idx="4948">
                  <c:v>50.359947534398998</c:v>
                </c:pt>
                <c:pt idx="4949">
                  <c:v>50.406932504688598</c:v>
                </c:pt>
                <c:pt idx="4950">
                  <c:v>50.3799321076566</c:v>
                </c:pt>
                <c:pt idx="4951">
                  <c:v>50.309098415172201</c:v>
                </c:pt>
                <c:pt idx="4952">
                  <c:v>50.243942992064497</c:v>
                </c:pt>
                <c:pt idx="4953">
                  <c:v>50.2100729203135</c:v>
                </c:pt>
                <c:pt idx="4954">
                  <c:v>50.145888104739498</c:v>
                </c:pt>
                <c:pt idx="4955">
                  <c:v>50.114507812984002</c:v>
                </c:pt>
                <c:pt idx="4956">
                  <c:v>50.170492763519299</c:v>
                </c:pt>
                <c:pt idx="4957">
                  <c:v>50.212889078515602</c:v>
                </c:pt>
                <c:pt idx="4958">
                  <c:v>50.2330638222329</c:v>
                </c:pt>
                <c:pt idx="4959">
                  <c:v>50.2116889957057</c:v>
                </c:pt>
                <c:pt idx="4960">
                  <c:v>50.268128201007499</c:v>
                </c:pt>
                <c:pt idx="4961">
                  <c:v>50.3827996430281</c:v>
                </c:pt>
                <c:pt idx="4962">
                  <c:v>50.354902560714798</c:v>
                </c:pt>
                <c:pt idx="4963">
                  <c:v>50.327657210922801</c:v>
                </c:pt>
                <c:pt idx="4964">
                  <c:v>50.300286586325498</c:v>
                </c:pt>
                <c:pt idx="4965">
                  <c:v>50.271218979685898</c:v>
                </c:pt>
                <c:pt idx="4966">
                  <c:v>50.226026949236399</c:v>
                </c:pt>
                <c:pt idx="4967">
                  <c:v>50.190568168124599</c:v>
                </c:pt>
                <c:pt idx="4968">
                  <c:v>50.182974940522399</c:v>
                </c:pt>
                <c:pt idx="4969">
                  <c:v>50.262024570300397</c:v>
                </c:pt>
                <c:pt idx="4970">
                  <c:v>50.323967436163798</c:v>
                </c:pt>
                <c:pt idx="4971">
                  <c:v>50.376644777295098</c:v>
                </c:pt>
                <c:pt idx="4972">
                  <c:v>50.386348042470601</c:v>
                </c:pt>
                <c:pt idx="4973">
                  <c:v>50.358246272319199</c:v>
                </c:pt>
                <c:pt idx="4974">
                  <c:v>50.239476917723401</c:v>
                </c:pt>
                <c:pt idx="4975">
                  <c:v>49.987274759903002</c:v>
                </c:pt>
                <c:pt idx="4976">
                  <c:v>49.7085008812425</c:v>
                </c:pt>
                <c:pt idx="4977">
                  <c:v>49.336941457798403</c:v>
                </c:pt>
                <c:pt idx="4978">
                  <c:v>48.961646433804802</c:v>
                </c:pt>
                <c:pt idx="4979">
                  <c:v>48.7340672270414</c:v>
                </c:pt>
                <c:pt idx="4980">
                  <c:v>48.567423093827699</c:v>
                </c:pt>
                <c:pt idx="4981">
                  <c:v>48.343789384976802</c:v>
                </c:pt>
                <c:pt idx="4982">
                  <c:v>48.201426629375298</c:v>
                </c:pt>
                <c:pt idx="4983">
                  <c:v>48.052779499415699</c:v>
                </c:pt>
                <c:pt idx="4984">
                  <c:v>47.85745497928</c:v>
                </c:pt>
                <c:pt idx="4985">
                  <c:v>47.7866769280987</c:v>
                </c:pt>
                <c:pt idx="4986">
                  <c:v>47.911460039381403</c:v>
                </c:pt>
                <c:pt idx="4987">
                  <c:v>48.132179133474601</c:v>
                </c:pt>
                <c:pt idx="4988">
                  <c:v>48.146667487244002</c:v>
                </c:pt>
                <c:pt idx="4989">
                  <c:v>47.940347558379202</c:v>
                </c:pt>
                <c:pt idx="4990">
                  <c:v>47.797566668012799</c:v>
                </c:pt>
                <c:pt idx="4991">
                  <c:v>47.840894770684102</c:v>
                </c:pt>
                <c:pt idx="4992">
                  <c:v>47.782867791802197</c:v>
                </c:pt>
                <c:pt idx="4993">
                  <c:v>47.703281027188801</c:v>
                </c:pt>
                <c:pt idx="4994">
                  <c:v>47.638748737919201</c:v>
                </c:pt>
                <c:pt idx="4995">
                  <c:v>47.540989539889402</c:v>
                </c:pt>
                <c:pt idx="4996">
                  <c:v>47.442632808444202</c:v>
                </c:pt>
                <c:pt idx="4997">
                  <c:v>47.4241564236683</c:v>
                </c:pt>
                <c:pt idx="4998">
                  <c:v>47.5004883490518</c:v>
                </c:pt>
                <c:pt idx="4999">
                  <c:v>47.488288485027802</c:v>
                </c:pt>
                <c:pt idx="5000">
                  <c:v>47.1204467210869</c:v>
                </c:pt>
                <c:pt idx="5001">
                  <c:v>46.947117395304303</c:v>
                </c:pt>
                <c:pt idx="5002">
                  <c:v>47.392526402696802</c:v>
                </c:pt>
                <c:pt idx="5003">
                  <c:v>47.802293549060202</c:v>
                </c:pt>
                <c:pt idx="5004">
                  <c:v>47.541860541039497</c:v>
                </c:pt>
                <c:pt idx="5005">
                  <c:v>46.807793882410202</c:v>
                </c:pt>
                <c:pt idx="5006">
                  <c:v>46.411130145762698</c:v>
                </c:pt>
                <c:pt idx="5007">
                  <c:v>46.830143464405701</c:v>
                </c:pt>
                <c:pt idx="5008">
                  <c:v>47.423692775504101</c:v>
                </c:pt>
                <c:pt idx="5009">
                  <c:v>47.539099772824898</c:v>
                </c:pt>
                <c:pt idx="5010">
                  <c:v>47.366429144299701</c:v>
                </c:pt>
                <c:pt idx="5011">
                  <c:v>47.463363733485899</c:v>
                </c:pt>
                <c:pt idx="5012">
                  <c:v>47.662101448103499</c:v>
                </c:pt>
                <c:pt idx="5013">
                  <c:v>47.7780776657115</c:v>
                </c:pt>
                <c:pt idx="5014">
                  <c:v>47.821385111414699</c:v>
                </c:pt>
                <c:pt idx="5015">
                  <c:v>47.611021709572597</c:v>
                </c:pt>
                <c:pt idx="5016">
                  <c:v>47.464186861159597</c:v>
                </c:pt>
                <c:pt idx="5017">
                  <c:v>47.297419302642403</c:v>
                </c:pt>
                <c:pt idx="5018">
                  <c:v>46.973607400155799</c:v>
                </c:pt>
                <c:pt idx="5019">
                  <c:v>46.767464591689098</c:v>
                </c:pt>
                <c:pt idx="5020">
                  <c:v>46.643229994800599</c:v>
                </c:pt>
                <c:pt idx="5021">
                  <c:v>46.056755223507302</c:v>
                </c:pt>
                <c:pt idx="5022">
                  <c:v>45.385775766247399</c:v>
                </c:pt>
                <c:pt idx="5023">
                  <c:v>44.759103214948901</c:v>
                </c:pt>
                <c:pt idx="5024">
                  <c:v>44.745135321592301</c:v>
                </c:pt>
                <c:pt idx="5025">
                  <c:v>44.621952443277003</c:v>
                </c:pt>
                <c:pt idx="5026">
                  <c:v>44.618138970258201</c:v>
                </c:pt>
                <c:pt idx="5027">
                  <c:v>44.891449227082198</c:v>
                </c:pt>
                <c:pt idx="5028">
                  <c:v>44.960602852410801</c:v>
                </c:pt>
                <c:pt idx="5029">
                  <c:v>45.3279057471808</c:v>
                </c:pt>
                <c:pt idx="5030">
                  <c:v>45.621435685225798</c:v>
                </c:pt>
                <c:pt idx="5031">
                  <c:v>46.052823810078699</c:v>
                </c:pt>
                <c:pt idx="5032">
                  <c:v>46.413791200383997</c:v>
                </c:pt>
                <c:pt idx="5033">
                  <c:v>46.587808548561497</c:v>
                </c:pt>
                <c:pt idx="5034">
                  <c:v>46.6586250822251</c:v>
                </c:pt>
                <c:pt idx="5035">
                  <c:v>46.696592652537198</c:v>
                </c:pt>
                <c:pt idx="5036">
                  <c:v>46.610953391216398</c:v>
                </c:pt>
                <c:pt idx="5037">
                  <c:v>46.532747681999503</c:v>
                </c:pt>
                <c:pt idx="5038">
                  <c:v>46.440267837762903</c:v>
                </c:pt>
                <c:pt idx="5039">
                  <c:v>46.403029014691199</c:v>
                </c:pt>
                <c:pt idx="5040">
                  <c:v>46.659552755279996</c:v>
                </c:pt>
                <c:pt idx="5041">
                  <c:v>47.149579938989604</c:v>
                </c:pt>
                <c:pt idx="5042">
                  <c:v>47.678891939283297</c:v>
                </c:pt>
                <c:pt idx="5043">
                  <c:v>48.026717311605097</c:v>
                </c:pt>
                <c:pt idx="5044">
                  <c:v>48.244731328869797</c:v>
                </c:pt>
                <c:pt idx="5045">
                  <c:v>48.529651988677301</c:v>
                </c:pt>
                <c:pt idx="5046">
                  <c:v>48.7566423965174</c:v>
                </c:pt>
                <c:pt idx="5047">
                  <c:v>49.114381287471197</c:v>
                </c:pt>
                <c:pt idx="5048">
                  <c:v>49.230396703081801</c:v>
                </c:pt>
                <c:pt idx="5049">
                  <c:v>49.353201750724203</c:v>
                </c:pt>
                <c:pt idx="5050">
                  <c:v>49.744155498997003</c:v>
                </c:pt>
                <c:pt idx="5051">
                  <c:v>50.167351724503</c:v>
                </c:pt>
                <c:pt idx="5052">
                  <c:v>50.436037173764497</c:v>
                </c:pt>
                <c:pt idx="5053">
                  <c:v>50.467857931233297</c:v>
                </c:pt>
                <c:pt idx="5054">
                  <c:v>50.366592519783197</c:v>
                </c:pt>
                <c:pt idx="5055">
                  <c:v>50.278451061097698</c:v>
                </c:pt>
                <c:pt idx="5056">
                  <c:v>50.227239871800798</c:v>
                </c:pt>
                <c:pt idx="5057">
                  <c:v>50.278730191392299</c:v>
                </c:pt>
                <c:pt idx="5058">
                  <c:v>50.403817590581802</c:v>
                </c:pt>
                <c:pt idx="5059">
                  <c:v>50.657656388885897</c:v>
                </c:pt>
                <c:pt idx="5060">
                  <c:v>50.846111844682198</c:v>
                </c:pt>
                <c:pt idx="5061">
                  <c:v>50.901871521373401</c:v>
                </c:pt>
                <c:pt idx="5062">
                  <c:v>50.969781677361603</c:v>
                </c:pt>
                <c:pt idx="5063">
                  <c:v>51.316048669081901</c:v>
                </c:pt>
                <c:pt idx="5064">
                  <c:v>51.590958563834299</c:v>
                </c:pt>
                <c:pt idx="5065">
                  <c:v>51.617719702046998</c:v>
                </c:pt>
                <c:pt idx="5066">
                  <c:v>51.4950044079349</c:v>
                </c:pt>
                <c:pt idx="5067">
                  <c:v>51.224304026038602</c:v>
                </c:pt>
                <c:pt idx="5068">
                  <c:v>50.832643061225298</c:v>
                </c:pt>
                <c:pt idx="5069">
                  <c:v>50.532924046746999</c:v>
                </c:pt>
                <c:pt idx="5070">
                  <c:v>50.299504232874099</c:v>
                </c:pt>
                <c:pt idx="5071">
                  <c:v>50.178114764929497</c:v>
                </c:pt>
                <c:pt idx="5072">
                  <c:v>50.064829858463497</c:v>
                </c:pt>
                <c:pt idx="5073">
                  <c:v>49.744970280954298</c:v>
                </c:pt>
                <c:pt idx="5074">
                  <c:v>49.495951986524403</c:v>
                </c:pt>
                <c:pt idx="5075">
                  <c:v>49.772132218473601</c:v>
                </c:pt>
                <c:pt idx="5076">
                  <c:v>50.055747644232497</c:v>
                </c:pt>
                <c:pt idx="5077">
                  <c:v>50.0027474598974</c:v>
                </c:pt>
                <c:pt idx="5078">
                  <c:v>49.768257464705897</c:v>
                </c:pt>
                <c:pt idx="5079">
                  <c:v>49.496132866195403</c:v>
                </c:pt>
                <c:pt idx="5080">
                  <c:v>49.391066051793999</c:v>
                </c:pt>
                <c:pt idx="5081">
                  <c:v>49.408003717360302</c:v>
                </c:pt>
                <c:pt idx="5082">
                  <c:v>49.370326914117697</c:v>
                </c:pt>
                <c:pt idx="5083">
                  <c:v>49.482590687495403</c:v>
                </c:pt>
                <c:pt idx="5084">
                  <c:v>49.5202937720005</c:v>
                </c:pt>
                <c:pt idx="5085">
                  <c:v>49.527290904271602</c:v>
                </c:pt>
                <c:pt idx="5086">
                  <c:v>49.514056140838903</c:v>
                </c:pt>
                <c:pt idx="5087">
                  <c:v>49.600519238729802</c:v>
                </c:pt>
                <c:pt idx="5088">
                  <c:v>49.820180336219998</c:v>
                </c:pt>
                <c:pt idx="5089">
                  <c:v>50.050922985687897</c:v>
                </c:pt>
                <c:pt idx="5090">
                  <c:v>50.488217634215701</c:v>
                </c:pt>
                <c:pt idx="5091">
                  <c:v>50.830911264113197</c:v>
                </c:pt>
                <c:pt idx="5092">
                  <c:v>50.9548063036965</c:v>
                </c:pt>
                <c:pt idx="5093">
                  <c:v>51.068348429006299</c:v>
                </c:pt>
                <c:pt idx="5094">
                  <c:v>51.0678083720844</c:v>
                </c:pt>
                <c:pt idx="5095">
                  <c:v>51.001610712531601</c:v>
                </c:pt>
                <c:pt idx="5096">
                  <c:v>51.090528030431898</c:v>
                </c:pt>
                <c:pt idx="5097">
                  <c:v>51.138187548428803</c:v>
                </c:pt>
                <c:pt idx="5098">
                  <c:v>51.0303346953947</c:v>
                </c:pt>
                <c:pt idx="5099">
                  <c:v>51.034814237082301</c:v>
                </c:pt>
                <c:pt idx="5100">
                  <c:v>51.127667365038498</c:v>
                </c:pt>
                <c:pt idx="5101">
                  <c:v>51.288118937321599</c:v>
                </c:pt>
                <c:pt idx="5102">
                  <c:v>51.264950758201699</c:v>
                </c:pt>
                <c:pt idx="5103">
                  <c:v>51.311213367973799</c:v>
                </c:pt>
                <c:pt idx="5104">
                  <c:v>51.457947437448098</c:v>
                </c:pt>
                <c:pt idx="5105">
                  <c:v>51.6385141827474</c:v>
                </c:pt>
                <c:pt idx="5106">
                  <c:v>51.943859582649203</c:v>
                </c:pt>
                <c:pt idx="5107">
                  <c:v>52.046693289829797</c:v>
                </c:pt>
                <c:pt idx="5108">
                  <c:v>52.0434124704189</c:v>
                </c:pt>
                <c:pt idx="5109">
                  <c:v>51.953613332072898</c:v>
                </c:pt>
                <c:pt idx="5110">
                  <c:v>52.005237408369197</c:v>
                </c:pt>
                <c:pt idx="5111">
                  <c:v>52.1803766893483</c:v>
                </c:pt>
                <c:pt idx="5112">
                  <c:v>52.2106041165124</c:v>
                </c:pt>
                <c:pt idx="5113">
                  <c:v>52.047781353314903</c:v>
                </c:pt>
                <c:pt idx="5114">
                  <c:v>52.069254805845198</c:v>
                </c:pt>
                <c:pt idx="5115">
                  <c:v>52.139929992195498</c:v>
                </c:pt>
                <c:pt idx="5116">
                  <c:v>52.088503143490598</c:v>
                </c:pt>
                <c:pt idx="5117">
                  <c:v>52.0913368640784</c:v>
                </c:pt>
                <c:pt idx="5118">
                  <c:v>51.9349018814369</c:v>
                </c:pt>
                <c:pt idx="5119">
                  <c:v>51.761294321463403</c:v>
                </c:pt>
                <c:pt idx="5120">
                  <c:v>51.7254789487694</c:v>
                </c:pt>
                <c:pt idx="5121">
                  <c:v>51.780368516462502</c:v>
                </c:pt>
                <c:pt idx="5122">
                  <c:v>51.861390540114698</c:v>
                </c:pt>
                <c:pt idx="5123">
                  <c:v>51.743177626379598</c:v>
                </c:pt>
                <c:pt idx="5124">
                  <c:v>51.528476158034103</c:v>
                </c:pt>
                <c:pt idx="5125">
                  <c:v>51.419008916764099</c:v>
                </c:pt>
                <c:pt idx="5126">
                  <c:v>51.209186526338499</c:v>
                </c:pt>
                <c:pt idx="5127">
                  <c:v>51.0180349449613</c:v>
                </c:pt>
                <c:pt idx="5128">
                  <c:v>50.880971063287497</c:v>
                </c:pt>
                <c:pt idx="5129">
                  <c:v>50.794167141140399</c:v>
                </c:pt>
                <c:pt idx="5130">
                  <c:v>50.672629144208102</c:v>
                </c:pt>
                <c:pt idx="5131">
                  <c:v>50.531370724728703</c:v>
                </c:pt>
                <c:pt idx="5132">
                  <c:v>50.437635427788301</c:v>
                </c:pt>
                <c:pt idx="5133">
                  <c:v>50.405801615083398</c:v>
                </c:pt>
                <c:pt idx="5134">
                  <c:v>50.521027148617897</c:v>
                </c:pt>
                <c:pt idx="5135">
                  <c:v>50.631529964181603</c:v>
                </c:pt>
                <c:pt idx="5136">
                  <c:v>50.683218336163797</c:v>
                </c:pt>
                <c:pt idx="5137">
                  <c:v>50.730220741292797</c:v>
                </c:pt>
                <c:pt idx="5138">
                  <c:v>50.747076689751097</c:v>
                </c:pt>
                <c:pt idx="5139">
                  <c:v>50.855470575556403</c:v>
                </c:pt>
                <c:pt idx="5140">
                  <c:v>50.904008386842399</c:v>
                </c:pt>
                <c:pt idx="5141">
                  <c:v>50.852252753504096</c:v>
                </c:pt>
                <c:pt idx="5142">
                  <c:v>50.804464347353203</c:v>
                </c:pt>
                <c:pt idx="5143">
                  <c:v>50.869635818735198</c:v>
                </c:pt>
                <c:pt idx="5144">
                  <c:v>51.024910744310503</c:v>
                </c:pt>
                <c:pt idx="5145">
                  <c:v>51.149249837827902</c:v>
                </c:pt>
                <c:pt idx="5146">
                  <c:v>51.185368170444399</c:v>
                </c:pt>
                <c:pt idx="5147">
                  <c:v>51.144644461791003</c:v>
                </c:pt>
                <c:pt idx="5148">
                  <c:v>51.075827647915403</c:v>
                </c:pt>
                <c:pt idx="5149">
                  <c:v>50.9535860403223</c:v>
                </c:pt>
                <c:pt idx="5150">
                  <c:v>50.839355947854699</c:v>
                </c:pt>
                <c:pt idx="5151">
                  <c:v>50.7313641063677</c:v>
                </c:pt>
                <c:pt idx="5152">
                  <c:v>50.624222576629002</c:v>
                </c:pt>
                <c:pt idx="5153">
                  <c:v>50.5237453284455</c:v>
                </c:pt>
                <c:pt idx="5154">
                  <c:v>50.575511596832001</c:v>
                </c:pt>
                <c:pt idx="5155">
                  <c:v>50.593295133251203</c:v>
                </c:pt>
                <c:pt idx="5156">
                  <c:v>50.549100211186399</c:v>
                </c:pt>
                <c:pt idx="5157">
                  <c:v>50.490989496745101</c:v>
                </c:pt>
                <c:pt idx="5158">
                  <c:v>50.402523231138403</c:v>
                </c:pt>
                <c:pt idx="5159">
                  <c:v>50.263355740588601</c:v>
                </c:pt>
                <c:pt idx="5160">
                  <c:v>50.125339490166397</c:v>
                </c:pt>
                <c:pt idx="5161">
                  <c:v>50.008887618734597</c:v>
                </c:pt>
                <c:pt idx="5162">
                  <c:v>49.913298727112497</c:v>
                </c:pt>
                <c:pt idx="5163">
                  <c:v>49.843495018659702</c:v>
                </c:pt>
                <c:pt idx="5164">
                  <c:v>49.787313986827101</c:v>
                </c:pt>
                <c:pt idx="5165">
                  <c:v>49.675643043162999</c:v>
                </c:pt>
                <c:pt idx="5166">
                  <c:v>49.5332784605732</c:v>
                </c:pt>
                <c:pt idx="5167">
                  <c:v>49.4444453508683</c:v>
                </c:pt>
                <c:pt idx="5168">
                  <c:v>49.298369061154702</c:v>
                </c:pt>
                <c:pt idx="5169">
                  <c:v>48.7142189917613</c:v>
                </c:pt>
                <c:pt idx="5170">
                  <c:v>48.531903047043897</c:v>
                </c:pt>
                <c:pt idx="5171">
                  <c:v>48.919725564377501</c:v>
                </c:pt>
                <c:pt idx="5172">
                  <c:v>49.129934625160502</c:v>
                </c:pt>
                <c:pt idx="5173">
                  <c:v>49.104286969662297</c:v>
                </c:pt>
                <c:pt idx="5174">
                  <c:v>49.152053244991201</c:v>
                </c:pt>
                <c:pt idx="5175">
                  <c:v>49.1899344197844</c:v>
                </c:pt>
                <c:pt idx="5176">
                  <c:v>49.210724946442902</c:v>
                </c:pt>
                <c:pt idx="5177">
                  <c:v>49.293089044517203</c:v>
                </c:pt>
                <c:pt idx="5178">
                  <c:v>49.416570693076402</c:v>
                </c:pt>
                <c:pt idx="5179">
                  <c:v>49.448946624580799</c:v>
                </c:pt>
                <c:pt idx="5180">
                  <c:v>49.509384817632899</c:v>
                </c:pt>
                <c:pt idx="5181">
                  <c:v>49.606457323084001</c:v>
                </c:pt>
                <c:pt idx="5182">
                  <c:v>49.670398944543301</c:v>
                </c:pt>
                <c:pt idx="5183">
                  <c:v>49.540182996863301</c:v>
                </c:pt>
                <c:pt idx="5184">
                  <c:v>49.3620016802981</c:v>
                </c:pt>
                <c:pt idx="5185">
                  <c:v>49.335700769487801</c:v>
                </c:pt>
                <c:pt idx="5186">
                  <c:v>49.387226176461802</c:v>
                </c:pt>
                <c:pt idx="5187">
                  <c:v>49.296069949885997</c:v>
                </c:pt>
                <c:pt idx="5188">
                  <c:v>48.922974270658301</c:v>
                </c:pt>
                <c:pt idx="5189">
                  <c:v>48.790726591237501</c:v>
                </c:pt>
                <c:pt idx="5190">
                  <c:v>48.910879620845201</c:v>
                </c:pt>
                <c:pt idx="5191">
                  <c:v>48.9857690032254</c:v>
                </c:pt>
                <c:pt idx="5192">
                  <c:v>48.893323904180299</c:v>
                </c:pt>
                <c:pt idx="5193">
                  <c:v>48.730311063528298</c:v>
                </c:pt>
                <c:pt idx="5194">
                  <c:v>48.667269320155299</c:v>
                </c:pt>
                <c:pt idx="5195">
                  <c:v>48.477521336723697</c:v>
                </c:pt>
                <c:pt idx="5196">
                  <c:v>48.369642879557802</c:v>
                </c:pt>
                <c:pt idx="5197">
                  <c:v>48.421794313766704</c:v>
                </c:pt>
                <c:pt idx="5198">
                  <c:v>48.451360889251298</c:v>
                </c:pt>
                <c:pt idx="5199">
                  <c:v>48.372241041083299</c:v>
                </c:pt>
                <c:pt idx="5200">
                  <c:v>48.085210429537298</c:v>
                </c:pt>
                <c:pt idx="5201">
                  <c:v>47.691734277723697</c:v>
                </c:pt>
                <c:pt idx="5202">
                  <c:v>47.4972641216659</c:v>
                </c:pt>
                <c:pt idx="5203">
                  <c:v>47.4999539468091</c:v>
                </c:pt>
                <c:pt idx="5204">
                  <c:v>47.601674157442297</c:v>
                </c:pt>
                <c:pt idx="5205">
                  <c:v>47.609634466199701</c:v>
                </c:pt>
                <c:pt idx="5206">
                  <c:v>47.558132687956203</c:v>
                </c:pt>
                <c:pt idx="5207">
                  <c:v>47.5665123689922</c:v>
                </c:pt>
                <c:pt idx="5208">
                  <c:v>47.555640727717602</c:v>
                </c:pt>
                <c:pt idx="5209">
                  <c:v>47.617059789405303</c:v>
                </c:pt>
                <c:pt idx="5210">
                  <c:v>47.747625950438703</c:v>
                </c:pt>
                <c:pt idx="5211">
                  <c:v>47.836985595170397</c:v>
                </c:pt>
                <c:pt idx="5212">
                  <c:v>47.906118553643999</c:v>
                </c:pt>
                <c:pt idx="5213">
                  <c:v>47.941517938122701</c:v>
                </c:pt>
                <c:pt idx="5214">
                  <c:v>47.873086030155697</c:v>
                </c:pt>
                <c:pt idx="5215">
                  <c:v>47.804060684759698</c:v>
                </c:pt>
                <c:pt idx="5216">
                  <c:v>47.992261899944097</c:v>
                </c:pt>
                <c:pt idx="5217">
                  <c:v>48.385552505374697</c:v>
                </c:pt>
                <c:pt idx="5218">
                  <c:v>48.658537087699102</c:v>
                </c:pt>
                <c:pt idx="5219">
                  <c:v>48.830504565765203</c:v>
                </c:pt>
                <c:pt idx="5220">
                  <c:v>49.015056333633801</c:v>
                </c:pt>
                <c:pt idx="5221">
                  <c:v>49.203299562382803</c:v>
                </c:pt>
                <c:pt idx="5222">
                  <c:v>49.358044554023401</c:v>
                </c:pt>
                <c:pt idx="5223">
                  <c:v>49.505768680697102</c:v>
                </c:pt>
                <c:pt idx="5224">
                  <c:v>49.702074064872001</c:v>
                </c:pt>
                <c:pt idx="5225">
                  <c:v>49.909723560434998</c:v>
                </c:pt>
                <c:pt idx="5226">
                  <c:v>49.974803380544301</c:v>
                </c:pt>
                <c:pt idx="5227">
                  <c:v>49.908405670734197</c:v>
                </c:pt>
                <c:pt idx="5228">
                  <c:v>50.039070296190701</c:v>
                </c:pt>
                <c:pt idx="5229">
                  <c:v>50.160277430020599</c:v>
                </c:pt>
                <c:pt idx="5230">
                  <c:v>50.346867634311202</c:v>
                </c:pt>
                <c:pt idx="5231">
                  <c:v>50.643931639102597</c:v>
                </c:pt>
                <c:pt idx="5232">
                  <c:v>50.838354815671401</c:v>
                </c:pt>
                <c:pt idx="5233">
                  <c:v>50.970405658067399</c:v>
                </c:pt>
                <c:pt idx="5234">
                  <c:v>51.006302077464603</c:v>
                </c:pt>
                <c:pt idx="5235">
                  <c:v>51.0258913554242</c:v>
                </c:pt>
                <c:pt idx="5236">
                  <c:v>51.019136584834797</c:v>
                </c:pt>
                <c:pt idx="5237">
                  <c:v>50.985075686306701</c:v>
                </c:pt>
                <c:pt idx="5238">
                  <c:v>50.951326949663802</c:v>
                </c:pt>
                <c:pt idx="5239">
                  <c:v>50.916776692163801</c:v>
                </c:pt>
                <c:pt idx="5240">
                  <c:v>50.780939722355797</c:v>
                </c:pt>
                <c:pt idx="5241">
                  <c:v>50.762577298327201</c:v>
                </c:pt>
                <c:pt idx="5242">
                  <c:v>50.846486077035898</c:v>
                </c:pt>
                <c:pt idx="5243">
                  <c:v>50.8777353814137</c:v>
                </c:pt>
                <c:pt idx="5244">
                  <c:v>50.875265818646099</c:v>
                </c:pt>
                <c:pt idx="5245">
                  <c:v>50.8712324267795</c:v>
                </c:pt>
                <c:pt idx="5246">
                  <c:v>50.8409280422443</c:v>
                </c:pt>
                <c:pt idx="5247">
                  <c:v>50.691512073490102</c:v>
                </c:pt>
                <c:pt idx="5248">
                  <c:v>50.588216505646898</c:v>
                </c:pt>
                <c:pt idx="5249">
                  <c:v>50.623294439693801</c:v>
                </c:pt>
                <c:pt idx="5250">
                  <c:v>50.740605845137701</c:v>
                </c:pt>
                <c:pt idx="5251">
                  <c:v>50.861442879521597</c:v>
                </c:pt>
                <c:pt idx="5252">
                  <c:v>50.9141407103278</c:v>
                </c:pt>
                <c:pt idx="5253">
                  <c:v>50.921967891709897</c:v>
                </c:pt>
                <c:pt idx="5254">
                  <c:v>50.9970686915767</c:v>
                </c:pt>
                <c:pt idx="5255">
                  <c:v>51.125992204565399</c:v>
                </c:pt>
                <c:pt idx="5256">
                  <c:v>51.224032912174103</c:v>
                </c:pt>
                <c:pt idx="5257">
                  <c:v>51.3003152658979</c:v>
                </c:pt>
                <c:pt idx="5258">
                  <c:v>51.3070887838918</c:v>
                </c:pt>
                <c:pt idx="5259">
                  <c:v>51.419463438891803</c:v>
                </c:pt>
                <c:pt idx="5260">
                  <c:v>51.458603334805602</c:v>
                </c:pt>
                <c:pt idx="5261">
                  <c:v>51.513975901185702</c:v>
                </c:pt>
                <c:pt idx="5262">
                  <c:v>51.628957760865802</c:v>
                </c:pt>
                <c:pt idx="5263">
                  <c:v>51.743818241173699</c:v>
                </c:pt>
                <c:pt idx="5264">
                  <c:v>51.902445541169499</c:v>
                </c:pt>
                <c:pt idx="5265">
                  <c:v>52.021039547711801</c:v>
                </c:pt>
                <c:pt idx="5266">
                  <c:v>52.011216220741701</c:v>
                </c:pt>
                <c:pt idx="5267">
                  <c:v>52.209433332206402</c:v>
                </c:pt>
                <c:pt idx="5268">
                  <c:v>52.678892027470503</c:v>
                </c:pt>
                <c:pt idx="5269">
                  <c:v>52.9550915209281</c:v>
                </c:pt>
                <c:pt idx="5270">
                  <c:v>53.056835576711798</c:v>
                </c:pt>
                <c:pt idx="5271">
                  <c:v>53.051591845664099</c:v>
                </c:pt>
                <c:pt idx="5272">
                  <c:v>52.986127540353898</c:v>
                </c:pt>
                <c:pt idx="5273">
                  <c:v>52.931091605217802</c:v>
                </c:pt>
                <c:pt idx="5274">
                  <c:v>52.945351147523603</c:v>
                </c:pt>
                <c:pt idx="5275">
                  <c:v>52.900957345377499</c:v>
                </c:pt>
                <c:pt idx="5276">
                  <c:v>52.792728534577002</c:v>
                </c:pt>
                <c:pt idx="5277">
                  <c:v>52.728030633357498</c:v>
                </c:pt>
                <c:pt idx="5278">
                  <c:v>52.721485971132601</c:v>
                </c:pt>
                <c:pt idx="5279">
                  <c:v>52.7035590796851</c:v>
                </c:pt>
                <c:pt idx="5280">
                  <c:v>52.678494842497201</c:v>
                </c:pt>
                <c:pt idx="5281">
                  <c:v>52.632986230151801</c:v>
                </c:pt>
                <c:pt idx="5282">
                  <c:v>52.545046959376897</c:v>
                </c:pt>
                <c:pt idx="5283">
                  <c:v>52.563810019817801</c:v>
                </c:pt>
                <c:pt idx="5284">
                  <c:v>52.619306180919402</c:v>
                </c:pt>
                <c:pt idx="5285">
                  <c:v>52.647589639560103</c:v>
                </c:pt>
                <c:pt idx="5286">
                  <c:v>52.575631750497301</c:v>
                </c:pt>
                <c:pt idx="5287">
                  <c:v>52.520193264858001</c:v>
                </c:pt>
                <c:pt idx="5288">
                  <c:v>52.507686627293602</c:v>
                </c:pt>
                <c:pt idx="5289">
                  <c:v>52.548748917717298</c:v>
                </c:pt>
                <c:pt idx="5290">
                  <c:v>52.582655273001201</c:v>
                </c:pt>
                <c:pt idx="5291">
                  <c:v>52.682761883852201</c:v>
                </c:pt>
                <c:pt idx="5292">
                  <c:v>52.843125523847299</c:v>
                </c:pt>
                <c:pt idx="5293">
                  <c:v>53.016623909994301</c:v>
                </c:pt>
                <c:pt idx="5294">
                  <c:v>53.216320099517297</c:v>
                </c:pt>
                <c:pt idx="5295">
                  <c:v>53.435256418363103</c:v>
                </c:pt>
                <c:pt idx="5296">
                  <c:v>53.654251435379798</c:v>
                </c:pt>
                <c:pt idx="5297">
                  <c:v>53.855953079427799</c:v>
                </c:pt>
                <c:pt idx="5298">
                  <c:v>53.983545951407201</c:v>
                </c:pt>
                <c:pt idx="5299">
                  <c:v>54.078967928369799</c:v>
                </c:pt>
                <c:pt idx="5300">
                  <c:v>54.156072390887502</c:v>
                </c:pt>
                <c:pt idx="5301">
                  <c:v>54.260993903099497</c:v>
                </c:pt>
                <c:pt idx="5302">
                  <c:v>54.4444027072837</c:v>
                </c:pt>
                <c:pt idx="5303">
                  <c:v>54.565711113128501</c:v>
                </c:pt>
                <c:pt idx="5304">
                  <c:v>54.434590400896099</c:v>
                </c:pt>
                <c:pt idx="5305">
                  <c:v>54.477393617135597</c:v>
                </c:pt>
                <c:pt idx="5306">
                  <c:v>54.696761338545798</c:v>
                </c:pt>
                <c:pt idx="5307">
                  <c:v>54.897164094054602</c:v>
                </c:pt>
                <c:pt idx="5308">
                  <c:v>54.980773297453197</c:v>
                </c:pt>
                <c:pt idx="5309">
                  <c:v>54.892698866797197</c:v>
                </c:pt>
                <c:pt idx="5310">
                  <c:v>54.890834941081799</c:v>
                </c:pt>
                <c:pt idx="5311">
                  <c:v>54.9342938321033</c:v>
                </c:pt>
                <c:pt idx="5312">
                  <c:v>54.859753512157901</c:v>
                </c:pt>
                <c:pt idx="5313">
                  <c:v>54.684749701695402</c:v>
                </c:pt>
                <c:pt idx="5314">
                  <c:v>54.537154814396402</c:v>
                </c:pt>
                <c:pt idx="5315">
                  <c:v>54.600107217274498</c:v>
                </c:pt>
                <c:pt idx="5316">
                  <c:v>54.7978087150017</c:v>
                </c:pt>
                <c:pt idx="5317">
                  <c:v>54.903168844548503</c:v>
                </c:pt>
                <c:pt idx="5318">
                  <c:v>54.882336674767799</c:v>
                </c:pt>
                <c:pt idx="5319">
                  <c:v>54.898656229547903</c:v>
                </c:pt>
                <c:pt idx="5320">
                  <c:v>54.956713322234698</c:v>
                </c:pt>
                <c:pt idx="5321">
                  <c:v>55.053940449931297</c:v>
                </c:pt>
                <c:pt idx="5322">
                  <c:v>55.165422861549303</c:v>
                </c:pt>
                <c:pt idx="5323">
                  <c:v>55.200324642346203</c:v>
                </c:pt>
                <c:pt idx="5324">
                  <c:v>55.184125423411203</c:v>
                </c:pt>
                <c:pt idx="5325">
                  <c:v>55.195051275546398</c:v>
                </c:pt>
                <c:pt idx="5326">
                  <c:v>55.277901561367003</c:v>
                </c:pt>
                <c:pt idx="5327">
                  <c:v>55.311416518153301</c:v>
                </c:pt>
                <c:pt idx="5328">
                  <c:v>55.407896116680597</c:v>
                </c:pt>
                <c:pt idx="5329">
                  <c:v>55.560350962381101</c:v>
                </c:pt>
                <c:pt idx="5330">
                  <c:v>55.838002978952197</c:v>
                </c:pt>
                <c:pt idx="5331">
                  <c:v>56.100755748795201</c:v>
                </c:pt>
                <c:pt idx="5332">
                  <c:v>56.309002043419198</c:v>
                </c:pt>
                <c:pt idx="5333">
                  <c:v>56.481430731941799</c:v>
                </c:pt>
                <c:pt idx="5334">
                  <c:v>56.617735825760299</c:v>
                </c:pt>
                <c:pt idx="5335">
                  <c:v>56.6649452267608</c:v>
                </c:pt>
                <c:pt idx="5336">
                  <c:v>56.667992888107399</c:v>
                </c:pt>
                <c:pt idx="5337">
                  <c:v>56.696902801032302</c:v>
                </c:pt>
                <c:pt idx="5338">
                  <c:v>56.761247676178698</c:v>
                </c:pt>
                <c:pt idx="5339">
                  <c:v>56.778990032035402</c:v>
                </c:pt>
                <c:pt idx="5340">
                  <c:v>56.8305687257442</c:v>
                </c:pt>
                <c:pt idx="5341">
                  <c:v>56.888457717161103</c:v>
                </c:pt>
                <c:pt idx="5342">
                  <c:v>56.874705448579398</c:v>
                </c:pt>
                <c:pt idx="5343">
                  <c:v>56.840987193216201</c:v>
                </c:pt>
                <c:pt idx="5344">
                  <c:v>56.7929903329266</c:v>
                </c:pt>
                <c:pt idx="5345">
                  <c:v>56.7458926157097</c:v>
                </c:pt>
                <c:pt idx="5346">
                  <c:v>56.722224930788897</c:v>
                </c:pt>
                <c:pt idx="5347">
                  <c:v>56.561934902194999</c:v>
                </c:pt>
                <c:pt idx="5348">
                  <c:v>56.4456165156137</c:v>
                </c:pt>
                <c:pt idx="5349">
                  <c:v>56.434860471731596</c:v>
                </c:pt>
                <c:pt idx="5350">
                  <c:v>56.389308390676298</c:v>
                </c:pt>
                <c:pt idx="5351">
                  <c:v>56.248517551144801</c:v>
                </c:pt>
                <c:pt idx="5352">
                  <c:v>56.156348830537098</c:v>
                </c:pt>
                <c:pt idx="5353">
                  <c:v>55.899069908908899</c:v>
                </c:pt>
                <c:pt idx="5354">
                  <c:v>55.5009080335129</c:v>
                </c:pt>
                <c:pt idx="5355">
                  <c:v>55.488426584721701</c:v>
                </c:pt>
                <c:pt idx="5356">
                  <c:v>55.888856855073797</c:v>
                </c:pt>
                <c:pt idx="5357">
                  <c:v>56.038878344417</c:v>
                </c:pt>
                <c:pt idx="5358">
                  <c:v>55.8529338340065</c:v>
                </c:pt>
                <c:pt idx="5359">
                  <c:v>55.861538807639697</c:v>
                </c:pt>
                <c:pt idx="5360">
                  <c:v>55.836394350740498</c:v>
                </c:pt>
                <c:pt idx="5361">
                  <c:v>55.476780461016901</c:v>
                </c:pt>
                <c:pt idx="5362">
                  <c:v>55.327821119960198</c:v>
                </c:pt>
                <c:pt idx="5363">
                  <c:v>55.677796757676902</c:v>
                </c:pt>
                <c:pt idx="5364">
                  <c:v>56.063653702761201</c:v>
                </c:pt>
                <c:pt idx="5365">
                  <c:v>56.386096429901798</c:v>
                </c:pt>
                <c:pt idx="5366">
                  <c:v>56.494080280454597</c:v>
                </c:pt>
                <c:pt idx="5367">
                  <c:v>56.333206166146901</c:v>
                </c:pt>
                <c:pt idx="5368">
                  <c:v>56.158553457330001</c:v>
                </c:pt>
                <c:pt idx="5369">
                  <c:v>56.074501079015199</c:v>
                </c:pt>
                <c:pt idx="5370">
                  <c:v>56.005133006365199</c:v>
                </c:pt>
                <c:pt idx="5371">
                  <c:v>55.799005960835103</c:v>
                </c:pt>
                <c:pt idx="5372">
                  <c:v>55.733086083985398</c:v>
                </c:pt>
                <c:pt idx="5373">
                  <c:v>55.809096812170502</c:v>
                </c:pt>
                <c:pt idx="5374">
                  <c:v>55.732158450858499</c:v>
                </c:pt>
                <c:pt idx="5375">
                  <c:v>55.727325474035901</c:v>
                </c:pt>
                <c:pt idx="5376">
                  <c:v>55.783822870446897</c:v>
                </c:pt>
                <c:pt idx="5377">
                  <c:v>55.906780708789199</c:v>
                </c:pt>
                <c:pt idx="5378">
                  <c:v>56.007778521161697</c:v>
                </c:pt>
                <c:pt idx="5379">
                  <c:v>56.123913149739799</c:v>
                </c:pt>
                <c:pt idx="5380">
                  <c:v>56.201346699849502</c:v>
                </c:pt>
                <c:pt idx="5381">
                  <c:v>56.098395814330502</c:v>
                </c:pt>
                <c:pt idx="5382">
                  <c:v>55.995404029366199</c:v>
                </c:pt>
                <c:pt idx="5383">
                  <c:v>55.961757975884197</c:v>
                </c:pt>
                <c:pt idx="5384">
                  <c:v>55.967213460841698</c:v>
                </c:pt>
                <c:pt idx="5385">
                  <c:v>55.986880660235997</c:v>
                </c:pt>
                <c:pt idx="5386">
                  <c:v>55.725962337155501</c:v>
                </c:pt>
                <c:pt idx="5387">
                  <c:v>55.474387285678297</c:v>
                </c:pt>
                <c:pt idx="5388">
                  <c:v>55.576150016964903</c:v>
                </c:pt>
                <c:pt idx="5389">
                  <c:v>55.791387062046297</c:v>
                </c:pt>
                <c:pt idx="5390">
                  <c:v>55.736220457168102</c:v>
                </c:pt>
                <c:pt idx="5391">
                  <c:v>55.452664551702597</c:v>
                </c:pt>
                <c:pt idx="5392">
                  <c:v>55.273888963098699</c:v>
                </c:pt>
                <c:pt idx="5393">
                  <c:v>55.329476005876501</c:v>
                </c:pt>
                <c:pt idx="5394">
                  <c:v>55.433302724017103</c:v>
                </c:pt>
                <c:pt idx="5395">
                  <c:v>55.506596256720897</c:v>
                </c:pt>
                <c:pt idx="5396">
                  <c:v>55.566640809464197</c:v>
                </c:pt>
                <c:pt idx="5397">
                  <c:v>55.595141177234098</c:v>
                </c:pt>
                <c:pt idx="5398">
                  <c:v>55.5453191395952</c:v>
                </c:pt>
                <c:pt idx="5399">
                  <c:v>55.245964996963998</c:v>
                </c:pt>
                <c:pt idx="5400">
                  <c:v>54.972711422100701</c:v>
                </c:pt>
                <c:pt idx="5401">
                  <c:v>54.917024138831302</c:v>
                </c:pt>
                <c:pt idx="5402">
                  <c:v>55.045303902590099</c:v>
                </c:pt>
                <c:pt idx="5403">
                  <c:v>55.297129370418702</c:v>
                </c:pt>
                <c:pt idx="5404">
                  <c:v>55.558869466667502</c:v>
                </c:pt>
                <c:pt idx="5405">
                  <c:v>55.654014230737502</c:v>
                </c:pt>
                <c:pt idx="5406">
                  <c:v>55.609104174248799</c:v>
                </c:pt>
                <c:pt idx="5407">
                  <c:v>55.632636105136001</c:v>
                </c:pt>
                <c:pt idx="5408">
                  <c:v>55.738786776967203</c:v>
                </c:pt>
                <c:pt idx="5409">
                  <c:v>55.800562716894099</c:v>
                </c:pt>
                <c:pt idx="5410">
                  <c:v>55.819971488451401</c:v>
                </c:pt>
                <c:pt idx="5411">
                  <c:v>55.927841177556601</c:v>
                </c:pt>
                <c:pt idx="5412">
                  <c:v>56.1724624825954</c:v>
                </c:pt>
                <c:pt idx="5413">
                  <c:v>56.285980187567603</c:v>
                </c:pt>
                <c:pt idx="5414">
                  <c:v>56.201480044182901</c:v>
                </c:pt>
                <c:pt idx="5415">
                  <c:v>56.082892130618902</c:v>
                </c:pt>
                <c:pt idx="5416">
                  <c:v>55.991208130805603</c:v>
                </c:pt>
                <c:pt idx="5417">
                  <c:v>55.945174845955599</c:v>
                </c:pt>
                <c:pt idx="5418">
                  <c:v>55.8895829059866</c:v>
                </c:pt>
                <c:pt idx="5419">
                  <c:v>55.7685258840716</c:v>
                </c:pt>
                <c:pt idx="5420">
                  <c:v>55.565253983628899</c:v>
                </c:pt>
                <c:pt idx="5421">
                  <c:v>55.2931976883498</c:v>
                </c:pt>
                <c:pt idx="5422">
                  <c:v>55.218435732954703</c:v>
                </c:pt>
                <c:pt idx="5423">
                  <c:v>55.263635246288104</c:v>
                </c:pt>
                <c:pt idx="5424">
                  <c:v>55.346463315168002</c:v>
                </c:pt>
                <c:pt idx="5425">
                  <c:v>55.3928378108319</c:v>
                </c:pt>
                <c:pt idx="5426">
                  <c:v>55.418734747794403</c:v>
                </c:pt>
                <c:pt idx="5427">
                  <c:v>55.525793076622399</c:v>
                </c:pt>
                <c:pt idx="5428">
                  <c:v>55.832230670158303</c:v>
                </c:pt>
                <c:pt idx="5429">
                  <c:v>56.256055680884501</c:v>
                </c:pt>
                <c:pt idx="5430">
                  <c:v>56.5117757597381</c:v>
                </c:pt>
                <c:pt idx="5431">
                  <c:v>56.4127443003187</c:v>
                </c:pt>
                <c:pt idx="5432">
                  <c:v>56.1179291589971</c:v>
                </c:pt>
                <c:pt idx="5433">
                  <c:v>56.052734408488199</c:v>
                </c:pt>
                <c:pt idx="5434">
                  <c:v>56.124601402350798</c:v>
                </c:pt>
                <c:pt idx="5435">
                  <c:v>56.152601952093697</c:v>
                </c:pt>
                <c:pt idx="5436">
                  <c:v>56.297093291594798</c:v>
                </c:pt>
                <c:pt idx="5437">
                  <c:v>56.4632062033442</c:v>
                </c:pt>
                <c:pt idx="5438">
                  <c:v>56.470771134505398</c:v>
                </c:pt>
                <c:pt idx="5439">
                  <c:v>56.400294340555497</c:v>
                </c:pt>
                <c:pt idx="5440">
                  <c:v>56.327319791109602</c:v>
                </c:pt>
                <c:pt idx="5441">
                  <c:v>56.434405330356498</c:v>
                </c:pt>
                <c:pt idx="5442">
                  <c:v>56.466692516341901</c:v>
                </c:pt>
                <c:pt idx="5443">
                  <c:v>56.493627371791597</c:v>
                </c:pt>
                <c:pt idx="5444">
                  <c:v>56.6437833435401</c:v>
                </c:pt>
                <c:pt idx="5445">
                  <c:v>56.661136261116702</c:v>
                </c:pt>
                <c:pt idx="5446">
                  <c:v>56.633450043016303</c:v>
                </c:pt>
                <c:pt idx="5447">
                  <c:v>56.646066247433303</c:v>
                </c:pt>
                <c:pt idx="5448">
                  <c:v>56.725577876451098</c:v>
                </c:pt>
                <c:pt idx="5449">
                  <c:v>56.6458200389621</c:v>
                </c:pt>
                <c:pt idx="5450">
                  <c:v>56.451356201692199</c:v>
                </c:pt>
                <c:pt idx="5451">
                  <c:v>56.221916952213299</c:v>
                </c:pt>
                <c:pt idx="5452">
                  <c:v>56.218118745727402</c:v>
                </c:pt>
                <c:pt idx="5453">
                  <c:v>56.320949748537799</c:v>
                </c:pt>
                <c:pt idx="5454">
                  <c:v>56.336220969430002</c:v>
                </c:pt>
                <c:pt idx="5455">
                  <c:v>56.305795528953603</c:v>
                </c:pt>
                <c:pt idx="5456">
                  <c:v>56.268775583778897</c:v>
                </c:pt>
                <c:pt idx="5457">
                  <c:v>56.125123179203399</c:v>
                </c:pt>
                <c:pt idx="5458">
                  <c:v>55.847070132560098</c:v>
                </c:pt>
                <c:pt idx="5459">
                  <c:v>55.789274797123603</c:v>
                </c:pt>
                <c:pt idx="5460">
                  <c:v>55.953122169090499</c:v>
                </c:pt>
                <c:pt idx="5461">
                  <c:v>55.931095676089797</c:v>
                </c:pt>
                <c:pt idx="5462">
                  <c:v>55.736822856951299</c:v>
                </c:pt>
                <c:pt idx="5463">
                  <c:v>55.799893648412201</c:v>
                </c:pt>
                <c:pt idx="5464">
                  <c:v>55.973783066852597</c:v>
                </c:pt>
                <c:pt idx="5465">
                  <c:v>56.102003589550002</c:v>
                </c:pt>
                <c:pt idx="5466">
                  <c:v>56.153365547295799</c:v>
                </c:pt>
                <c:pt idx="5467">
                  <c:v>56.0046096110378</c:v>
                </c:pt>
                <c:pt idx="5468">
                  <c:v>56.055036597288698</c:v>
                </c:pt>
                <c:pt idx="5469">
                  <c:v>56.182855421411297</c:v>
                </c:pt>
                <c:pt idx="5470">
                  <c:v>56.357193362699597</c:v>
                </c:pt>
                <c:pt idx="5471">
                  <c:v>56.639966919911998</c:v>
                </c:pt>
                <c:pt idx="5472">
                  <c:v>56.747089703540702</c:v>
                </c:pt>
                <c:pt idx="5473">
                  <c:v>56.457112511527697</c:v>
                </c:pt>
                <c:pt idx="5474">
                  <c:v>55.986669693815003</c:v>
                </c:pt>
                <c:pt idx="5475">
                  <c:v>55.921054605146402</c:v>
                </c:pt>
                <c:pt idx="5476">
                  <c:v>56.313372651622203</c:v>
                </c:pt>
                <c:pt idx="5477">
                  <c:v>56.654375626250001</c:v>
                </c:pt>
                <c:pt idx="5478">
                  <c:v>56.548595639448003</c:v>
                </c:pt>
                <c:pt idx="5479">
                  <c:v>56.270128043225</c:v>
                </c:pt>
                <c:pt idx="5480">
                  <c:v>56.182032560063</c:v>
                </c:pt>
                <c:pt idx="5481">
                  <c:v>56.347756585342502</c:v>
                </c:pt>
                <c:pt idx="5482">
                  <c:v>56.568543773754598</c:v>
                </c:pt>
                <c:pt idx="5483">
                  <c:v>56.616014010046499</c:v>
                </c:pt>
                <c:pt idx="5484">
                  <c:v>56.628409388991699</c:v>
                </c:pt>
                <c:pt idx="5485">
                  <c:v>56.560344782848802</c:v>
                </c:pt>
                <c:pt idx="5486">
                  <c:v>56.349769843556899</c:v>
                </c:pt>
                <c:pt idx="5487">
                  <c:v>56.148135480227097</c:v>
                </c:pt>
                <c:pt idx="5488">
                  <c:v>56.099886584460997</c:v>
                </c:pt>
                <c:pt idx="5489">
                  <c:v>55.947816455937001</c:v>
                </c:pt>
                <c:pt idx="5490">
                  <c:v>55.778135105828802</c:v>
                </c:pt>
                <c:pt idx="5491">
                  <c:v>55.527395707368697</c:v>
                </c:pt>
                <c:pt idx="5492">
                  <c:v>55.392414588174901</c:v>
                </c:pt>
                <c:pt idx="5493">
                  <c:v>55.5446018796166</c:v>
                </c:pt>
                <c:pt idx="5494">
                  <c:v>55.595746969489298</c:v>
                </c:pt>
                <c:pt idx="5495">
                  <c:v>55.572993646801898</c:v>
                </c:pt>
                <c:pt idx="5496">
                  <c:v>55.670059371096102</c:v>
                </c:pt>
                <c:pt idx="5497">
                  <c:v>55.677171143280397</c:v>
                </c:pt>
                <c:pt idx="5498">
                  <c:v>55.494492572852401</c:v>
                </c:pt>
                <c:pt idx="5499">
                  <c:v>55.239338405237</c:v>
                </c:pt>
                <c:pt idx="5500">
                  <c:v>54.913444261334703</c:v>
                </c:pt>
                <c:pt idx="5501">
                  <c:v>54.511553485439002</c:v>
                </c:pt>
                <c:pt idx="5502">
                  <c:v>54.297915726853702</c:v>
                </c:pt>
                <c:pt idx="5503">
                  <c:v>54.444086082041302</c:v>
                </c:pt>
                <c:pt idx="5504">
                  <c:v>54.470219288313402</c:v>
                </c:pt>
                <c:pt idx="5505">
                  <c:v>54.004558616634696</c:v>
                </c:pt>
                <c:pt idx="5506">
                  <c:v>53.743195929822299</c:v>
                </c:pt>
                <c:pt idx="5507">
                  <c:v>53.683525921606901</c:v>
                </c:pt>
                <c:pt idx="5508">
                  <c:v>53.9832403301805</c:v>
                </c:pt>
                <c:pt idx="5509">
                  <c:v>54.444516006336698</c:v>
                </c:pt>
                <c:pt idx="5510">
                  <c:v>54.377163015842299</c:v>
                </c:pt>
                <c:pt idx="5511">
                  <c:v>54.294873073359099</c:v>
                </c:pt>
                <c:pt idx="5512">
                  <c:v>54.475276096255598</c:v>
                </c:pt>
                <c:pt idx="5513">
                  <c:v>54.7586371970784</c:v>
                </c:pt>
                <c:pt idx="5514">
                  <c:v>54.976873894822397</c:v>
                </c:pt>
                <c:pt idx="5515">
                  <c:v>55.261023600907897</c:v>
                </c:pt>
                <c:pt idx="5516">
                  <c:v>55.277007896749602</c:v>
                </c:pt>
                <c:pt idx="5517">
                  <c:v>55.165843555461997</c:v>
                </c:pt>
                <c:pt idx="5518">
                  <c:v>55.073699402474801</c:v>
                </c:pt>
                <c:pt idx="5519">
                  <c:v>55.051990883475</c:v>
                </c:pt>
                <c:pt idx="5520">
                  <c:v>55.032786841262798</c:v>
                </c:pt>
                <c:pt idx="5521">
                  <c:v>55.077583912048702</c:v>
                </c:pt>
                <c:pt idx="5522">
                  <c:v>55.232248893449899</c:v>
                </c:pt>
                <c:pt idx="5523">
                  <c:v>55.417029233937001</c:v>
                </c:pt>
                <c:pt idx="5524">
                  <c:v>55.568281078726898</c:v>
                </c:pt>
                <c:pt idx="5525">
                  <c:v>55.686275853943002</c:v>
                </c:pt>
                <c:pt idx="5526">
                  <c:v>55.662706589157402</c:v>
                </c:pt>
                <c:pt idx="5527">
                  <c:v>55.382327577513301</c:v>
                </c:pt>
                <c:pt idx="5528">
                  <c:v>55.016730043589703</c:v>
                </c:pt>
                <c:pt idx="5529">
                  <c:v>54.669241109127498</c:v>
                </c:pt>
                <c:pt idx="5530">
                  <c:v>54.424404301316997</c:v>
                </c:pt>
                <c:pt idx="5531">
                  <c:v>54.138416022775097</c:v>
                </c:pt>
                <c:pt idx="5532">
                  <c:v>53.726544875816003</c:v>
                </c:pt>
                <c:pt idx="5533">
                  <c:v>53.523406317001097</c:v>
                </c:pt>
                <c:pt idx="5534">
                  <c:v>53.497847623382697</c:v>
                </c:pt>
                <c:pt idx="5535">
                  <c:v>53.328941832344199</c:v>
                </c:pt>
                <c:pt idx="5536">
                  <c:v>53.057683907304302</c:v>
                </c:pt>
                <c:pt idx="5537">
                  <c:v>52.885451090025001</c:v>
                </c:pt>
                <c:pt idx="5538">
                  <c:v>53.2934749076367</c:v>
                </c:pt>
                <c:pt idx="5539">
                  <c:v>53.620581630723798</c:v>
                </c:pt>
                <c:pt idx="5540">
                  <c:v>53.8712665898315</c:v>
                </c:pt>
                <c:pt idx="5541">
                  <c:v>54.354024888512498</c:v>
                </c:pt>
                <c:pt idx="5542">
                  <c:v>54.674280551112197</c:v>
                </c:pt>
                <c:pt idx="5543">
                  <c:v>54.759191223721501</c:v>
                </c:pt>
                <c:pt idx="5544">
                  <c:v>54.903907551825299</c:v>
                </c:pt>
                <c:pt idx="5545">
                  <c:v>55.123607340908102</c:v>
                </c:pt>
                <c:pt idx="5546">
                  <c:v>55.232144985817101</c:v>
                </c:pt>
                <c:pt idx="5547">
                  <c:v>54.889347397777598</c:v>
                </c:pt>
                <c:pt idx="5548">
                  <c:v>54.647547709592203</c:v>
                </c:pt>
                <c:pt idx="5549">
                  <c:v>55.218359960374798</c:v>
                </c:pt>
                <c:pt idx="5550">
                  <c:v>55.791745461841103</c:v>
                </c:pt>
                <c:pt idx="5551">
                  <c:v>55.843228108187503</c:v>
                </c:pt>
                <c:pt idx="5552">
                  <c:v>55.922766261165201</c:v>
                </c:pt>
                <c:pt idx="5553">
                  <c:v>56.181147389561801</c:v>
                </c:pt>
                <c:pt idx="5554">
                  <c:v>56.4352852695705</c:v>
                </c:pt>
                <c:pt idx="5555">
                  <c:v>56.262643615682997</c:v>
                </c:pt>
                <c:pt idx="5556">
                  <c:v>55.657792718065899</c:v>
                </c:pt>
                <c:pt idx="5557">
                  <c:v>55.154960843147101</c:v>
                </c:pt>
                <c:pt idx="5558">
                  <c:v>55.203416127612599</c:v>
                </c:pt>
                <c:pt idx="5559">
                  <c:v>55.731415485518703</c:v>
                </c:pt>
                <c:pt idx="5560">
                  <c:v>56.517431405967798</c:v>
                </c:pt>
                <c:pt idx="5561">
                  <c:v>57.062852897964603</c:v>
                </c:pt>
                <c:pt idx="5562">
                  <c:v>57.245761377603898</c:v>
                </c:pt>
                <c:pt idx="5563">
                  <c:v>57.340743047376002</c:v>
                </c:pt>
                <c:pt idx="5564">
                  <c:v>57.405699821030701</c:v>
                </c:pt>
                <c:pt idx="5565">
                  <c:v>57.620948858679903</c:v>
                </c:pt>
                <c:pt idx="5566">
                  <c:v>57.792609650476301</c:v>
                </c:pt>
                <c:pt idx="5567">
                  <c:v>57.721505824321902</c:v>
                </c:pt>
                <c:pt idx="5568">
                  <c:v>57.6019877895408</c:v>
                </c:pt>
                <c:pt idx="5569">
                  <c:v>57.513801000428899</c:v>
                </c:pt>
                <c:pt idx="5570">
                  <c:v>57.512644881234301</c:v>
                </c:pt>
                <c:pt idx="5571">
                  <c:v>57.525463379015903</c:v>
                </c:pt>
                <c:pt idx="5572">
                  <c:v>57.5179258910633</c:v>
                </c:pt>
                <c:pt idx="5573">
                  <c:v>57.446641893764699</c:v>
                </c:pt>
                <c:pt idx="5574">
                  <c:v>57.394242451099501</c:v>
                </c:pt>
                <c:pt idx="5575">
                  <c:v>57.353723324906099</c:v>
                </c:pt>
                <c:pt idx="5576">
                  <c:v>57.291946850507699</c:v>
                </c:pt>
                <c:pt idx="5577">
                  <c:v>57.347963362228498</c:v>
                </c:pt>
                <c:pt idx="5578">
                  <c:v>57.350790657570599</c:v>
                </c:pt>
                <c:pt idx="5579">
                  <c:v>57.178467024944901</c:v>
                </c:pt>
                <c:pt idx="5580">
                  <c:v>57.102462833283496</c:v>
                </c:pt>
                <c:pt idx="5581">
                  <c:v>57.151812493580799</c:v>
                </c:pt>
                <c:pt idx="5582">
                  <c:v>57.198919080746897</c:v>
                </c:pt>
                <c:pt idx="5583">
                  <c:v>57.088623484396898</c:v>
                </c:pt>
                <c:pt idx="5584">
                  <c:v>57.021603547761103</c:v>
                </c:pt>
                <c:pt idx="5585">
                  <c:v>57.035063573155803</c:v>
                </c:pt>
                <c:pt idx="5586">
                  <c:v>57.082244663015601</c:v>
                </c:pt>
                <c:pt idx="5587">
                  <c:v>57.0834040645179</c:v>
                </c:pt>
                <c:pt idx="5588">
                  <c:v>56.962755669686899</c:v>
                </c:pt>
                <c:pt idx="5589">
                  <c:v>56.742118020626101</c:v>
                </c:pt>
                <c:pt idx="5590">
                  <c:v>56.529279694024297</c:v>
                </c:pt>
                <c:pt idx="5591">
                  <c:v>56.430414538629698</c:v>
                </c:pt>
                <c:pt idx="5592">
                  <c:v>56.570509634610602</c:v>
                </c:pt>
                <c:pt idx="5593">
                  <c:v>56.573816774458798</c:v>
                </c:pt>
                <c:pt idx="5594">
                  <c:v>56.4874757941013</c:v>
                </c:pt>
                <c:pt idx="5595">
                  <c:v>56.619136072959499</c:v>
                </c:pt>
                <c:pt idx="5596">
                  <c:v>56.779526036616801</c:v>
                </c:pt>
                <c:pt idx="5597">
                  <c:v>56.9661804241751</c:v>
                </c:pt>
                <c:pt idx="5598">
                  <c:v>57.191842346868903</c:v>
                </c:pt>
                <c:pt idx="5599">
                  <c:v>57.280180179559501</c:v>
                </c:pt>
                <c:pt idx="5600">
                  <c:v>57.173076487802803</c:v>
                </c:pt>
                <c:pt idx="5601">
                  <c:v>56.973964453455601</c:v>
                </c:pt>
                <c:pt idx="5602">
                  <c:v>56.970478586650302</c:v>
                </c:pt>
                <c:pt idx="5603">
                  <c:v>56.9953972693596</c:v>
                </c:pt>
                <c:pt idx="5604">
                  <c:v>57.133872253046803</c:v>
                </c:pt>
                <c:pt idx="5605">
                  <c:v>57.304874907161903</c:v>
                </c:pt>
                <c:pt idx="5606">
                  <c:v>57.379204704738001</c:v>
                </c:pt>
                <c:pt idx="5607">
                  <c:v>57.183811710099398</c:v>
                </c:pt>
                <c:pt idx="5608">
                  <c:v>57.028887257251299</c:v>
                </c:pt>
                <c:pt idx="5609">
                  <c:v>57.122874680215098</c:v>
                </c:pt>
                <c:pt idx="5610">
                  <c:v>57.167783280963398</c:v>
                </c:pt>
                <c:pt idx="5611">
                  <c:v>57.103704804018101</c:v>
                </c:pt>
                <c:pt idx="5612">
                  <c:v>56.789877331910397</c:v>
                </c:pt>
                <c:pt idx="5613">
                  <c:v>56.492834185786997</c:v>
                </c:pt>
                <c:pt idx="5614">
                  <c:v>56.424134222872098</c:v>
                </c:pt>
                <c:pt idx="5615">
                  <c:v>56.550442921120499</c:v>
                </c:pt>
                <c:pt idx="5616">
                  <c:v>56.666280125136097</c:v>
                </c:pt>
                <c:pt idx="5617">
                  <c:v>56.807789088790997</c:v>
                </c:pt>
                <c:pt idx="5618">
                  <c:v>56.797682202663196</c:v>
                </c:pt>
                <c:pt idx="5619">
                  <c:v>56.738604825861799</c:v>
                </c:pt>
                <c:pt idx="5620">
                  <c:v>56.619237508995901</c:v>
                </c:pt>
                <c:pt idx="5621">
                  <c:v>56.492495617735401</c:v>
                </c:pt>
                <c:pt idx="5622">
                  <c:v>56.493135984035703</c:v>
                </c:pt>
                <c:pt idx="5623">
                  <c:v>56.452786631253602</c:v>
                </c:pt>
                <c:pt idx="5624">
                  <c:v>56.4998588466648</c:v>
                </c:pt>
                <c:pt idx="5625">
                  <c:v>56.592812295777001</c:v>
                </c:pt>
                <c:pt idx="5626">
                  <c:v>56.576792182143897</c:v>
                </c:pt>
                <c:pt idx="5627">
                  <c:v>56.401489614416199</c:v>
                </c:pt>
                <c:pt idx="5628">
                  <c:v>56.203186186422201</c:v>
                </c:pt>
                <c:pt idx="5629">
                  <c:v>55.624475626201601</c:v>
                </c:pt>
                <c:pt idx="5630">
                  <c:v>55.242854002943197</c:v>
                </c:pt>
                <c:pt idx="5631">
                  <c:v>55.186740113923001</c:v>
                </c:pt>
                <c:pt idx="5632">
                  <c:v>55.3656119330915</c:v>
                </c:pt>
                <c:pt idx="5633">
                  <c:v>55.355779615192901</c:v>
                </c:pt>
                <c:pt idx="5634">
                  <c:v>55.240084519607997</c:v>
                </c:pt>
                <c:pt idx="5635">
                  <c:v>55.180878472522899</c:v>
                </c:pt>
                <c:pt idx="5636">
                  <c:v>55.243657676316097</c:v>
                </c:pt>
                <c:pt idx="5637">
                  <c:v>55.327492924082897</c:v>
                </c:pt>
                <c:pt idx="5638">
                  <c:v>55.189238696653099</c:v>
                </c:pt>
                <c:pt idx="5639">
                  <c:v>54.970577882060297</c:v>
                </c:pt>
                <c:pt idx="5640">
                  <c:v>54.952506552512801</c:v>
                </c:pt>
                <c:pt idx="5641">
                  <c:v>55.197214113711901</c:v>
                </c:pt>
                <c:pt idx="5642">
                  <c:v>55.385600590808103</c:v>
                </c:pt>
                <c:pt idx="5643">
                  <c:v>55.1744553756754</c:v>
                </c:pt>
                <c:pt idx="5644">
                  <c:v>54.755089605263599</c:v>
                </c:pt>
                <c:pt idx="5645">
                  <c:v>54.457230579597898</c:v>
                </c:pt>
                <c:pt idx="5646">
                  <c:v>54.294749186501903</c:v>
                </c:pt>
                <c:pt idx="5647">
                  <c:v>54.345370478624297</c:v>
                </c:pt>
                <c:pt idx="5648">
                  <c:v>54.593251627553997</c:v>
                </c:pt>
                <c:pt idx="5649">
                  <c:v>54.669418843785003</c:v>
                </c:pt>
                <c:pt idx="5650">
                  <c:v>54.772919808277599</c:v>
                </c:pt>
                <c:pt idx="5651">
                  <c:v>55.1321569072622</c:v>
                </c:pt>
                <c:pt idx="5652">
                  <c:v>55.382134103084802</c:v>
                </c:pt>
                <c:pt idx="5653">
                  <c:v>55.331072359882597</c:v>
                </c:pt>
                <c:pt idx="5654">
                  <c:v>55.436705538903801</c:v>
                </c:pt>
                <c:pt idx="5655">
                  <c:v>55.744620658479697</c:v>
                </c:pt>
                <c:pt idx="5656">
                  <c:v>56.182116590824897</c:v>
                </c:pt>
                <c:pt idx="5657">
                  <c:v>56.420730057880199</c:v>
                </c:pt>
                <c:pt idx="5658">
                  <c:v>56.279615840704999</c:v>
                </c:pt>
                <c:pt idx="5659">
                  <c:v>56.017343018915597</c:v>
                </c:pt>
                <c:pt idx="5660">
                  <c:v>55.839658313608503</c:v>
                </c:pt>
                <c:pt idx="5661">
                  <c:v>55.828569985628</c:v>
                </c:pt>
                <c:pt idx="5662">
                  <c:v>55.860381883390502</c:v>
                </c:pt>
                <c:pt idx="5663">
                  <c:v>55.707418707302502</c:v>
                </c:pt>
                <c:pt idx="5664">
                  <c:v>55.497358164156601</c:v>
                </c:pt>
                <c:pt idx="5665">
                  <c:v>55.331575409442301</c:v>
                </c:pt>
                <c:pt idx="5666">
                  <c:v>55.465063104590399</c:v>
                </c:pt>
                <c:pt idx="5667">
                  <c:v>55.536970816790998</c:v>
                </c:pt>
                <c:pt idx="5668">
                  <c:v>55.439340198878902</c:v>
                </c:pt>
                <c:pt idx="5669">
                  <c:v>55.4030513631132</c:v>
                </c:pt>
                <c:pt idx="5670">
                  <c:v>55.468813451455503</c:v>
                </c:pt>
                <c:pt idx="5671">
                  <c:v>55.558108922442102</c:v>
                </c:pt>
                <c:pt idx="5672">
                  <c:v>55.643753117218097</c:v>
                </c:pt>
                <c:pt idx="5673">
                  <c:v>55.669890347638301</c:v>
                </c:pt>
                <c:pt idx="5674">
                  <c:v>55.597549070112002</c:v>
                </c:pt>
                <c:pt idx="5675">
                  <c:v>55.6210927236448</c:v>
                </c:pt>
                <c:pt idx="5676">
                  <c:v>55.745705054048699</c:v>
                </c:pt>
                <c:pt idx="5677">
                  <c:v>55.893243034055601</c:v>
                </c:pt>
                <c:pt idx="5678">
                  <c:v>55.981132658044103</c:v>
                </c:pt>
                <c:pt idx="5679">
                  <c:v>56.118335143715001</c:v>
                </c:pt>
                <c:pt idx="5680">
                  <c:v>56.177609199845499</c:v>
                </c:pt>
                <c:pt idx="5681">
                  <c:v>56.196015198293203</c:v>
                </c:pt>
                <c:pt idx="5682">
                  <c:v>56.222967919636403</c:v>
                </c:pt>
                <c:pt idx="5683">
                  <c:v>56.253497783239403</c:v>
                </c:pt>
                <c:pt idx="5684">
                  <c:v>56.4801123040181</c:v>
                </c:pt>
                <c:pt idx="5685">
                  <c:v>56.6716727304565</c:v>
                </c:pt>
                <c:pt idx="5686">
                  <c:v>56.817830371442199</c:v>
                </c:pt>
                <c:pt idx="5687">
                  <c:v>57.047164563250497</c:v>
                </c:pt>
                <c:pt idx="5688">
                  <c:v>57.171491937884298</c:v>
                </c:pt>
                <c:pt idx="5689">
                  <c:v>57.192280980827903</c:v>
                </c:pt>
                <c:pt idx="5690">
                  <c:v>57.241457490427599</c:v>
                </c:pt>
                <c:pt idx="5691">
                  <c:v>57.3902385965905</c:v>
                </c:pt>
                <c:pt idx="5692">
                  <c:v>56.990975481271199</c:v>
                </c:pt>
                <c:pt idx="5693">
                  <c:v>56.399229185510201</c:v>
                </c:pt>
                <c:pt idx="5694">
                  <c:v>56.240650283157002</c:v>
                </c:pt>
                <c:pt idx="5695">
                  <c:v>56.024317882681203</c:v>
                </c:pt>
                <c:pt idx="5696">
                  <c:v>55.442736747761302</c:v>
                </c:pt>
                <c:pt idx="5697">
                  <c:v>54.969475164304299</c:v>
                </c:pt>
                <c:pt idx="5698">
                  <c:v>54.884258299658804</c:v>
                </c:pt>
                <c:pt idx="5699">
                  <c:v>55.1262092880309</c:v>
                </c:pt>
                <c:pt idx="5700">
                  <c:v>55.404139003823097</c:v>
                </c:pt>
                <c:pt idx="5701">
                  <c:v>55.590885881307898</c:v>
                </c:pt>
                <c:pt idx="5702">
                  <c:v>55.9037889634916</c:v>
                </c:pt>
                <c:pt idx="5703">
                  <c:v>56.244304265305203</c:v>
                </c:pt>
                <c:pt idx="5704">
                  <c:v>56.388732606702298</c:v>
                </c:pt>
                <c:pt idx="5705">
                  <c:v>56.432422746063899</c:v>
                </c:pt>
                <c:pt idx="5706">
                  <c:v>56.388055482381702</c:v>
                </c:pt>
                <c:pt idx="5707">
                  <c:v>56.227419633350401</c:v>
                </c:pt>
                <c:pt idx="5708">
                  <c:v>56.096158271542002</c:v>
                </c:pt>
                <c:pt idx="5709">
                  <c:v>56.0749958915397</c:v>
                </c:pt>
                <c:pt idx="5710">
                  <c:v>56.0426626529948</c:v>
                </c:pt>
                <c:pt idx="5711">
                  <c:v>55.977331427724899</c:v>
                </c:pt>
                <c:pt idx="5712">
                  <c:v>55.7871600137032</c:v>
                </c:pt>
                <c:pt idx="5713">
                  <c:v>55.468189263631103</c:v>
                </c:pt>
                <c:pt idx="5714">
                  <c:v>55.296642668557404</c:v>
                </c:pt>
                <c:pt idx="5715">
                  <c:v>55.344850608248599</c:v>
                </c:pt>
                <c:pt idx="5716">
                  <c:v>55.573655084556101</c:v>
                </c:pt>
                <c:pt idx="5717">
                  <c:v>55.600782249957398</c:v>
                </c:pt>
                <c:pt idx="5718">
                  <c:v>55.375110334643303</c:v>
                </c:pt>
                <c:pt idx="5719">
                  <c:v>55.123539709775201</c:v>
                </c:pt>
                <c:pt idx="5720">
                  <c:v>54.920633653720301</c:v>
                </c:pt>
                <c:pt idx="5721">
                  <c:v>54.755644509546499</c:v>
                </c:pt>
                <c:pt idx="5722">
                  <c:v>54.5800872152194</c:v>
                </c:pt>
                <c:pt idx="5723">
                  <c:v>54.373744173381397</c:v>
                </c:pt>
                <c:pt idx="5724">
                  <c:v>54.291976739994297</c:v>
                </c:pt>
                <c:pt idx="5725">
                  <c:v>54.304863207244203</c:v>
                </c:pt>
                <c:pt idx="5726">
                  <c:v>54.436667962040303</c:v>
                </c:pt>
                <c:pt idx="5727">
                  <c:v>54.749243852223302</c:v>
                </c:pt>
                <c:pt idx="5728">
                  <c:v>54.954136173158901</c:v>
                </c:pt>
                <c:pt idx="5729">
                  <c:v>54.973470868543501</c:v>
                </c:pt>
                <c:pt idx="5730">
                  <c:v>54.947041475386897</c:v>
                </c:pt>
                <c:pt idx="5731">
                  <c:v>55.012928130459699</c:v>
                </c:pt>
                <c:pt idx="5732">
                  <c:v>54.889882771659501</c:v>
                </c:pt>
                <c:pt idx="5733">
                  <c:v>54.785354819825898</c:v>
                </c:pt>
                <c:pt idx="5734">
                  <c:v>55.0028946879033</c:v>
                </c:pt>
                <c:pt idx="5735">
                  <c:v>55.286333483837602</c:v>
                </c:pt>
                <c:pt idx="5736">
                  <c:v>55.486475362818602</c:v>
                </c:pt>
                <c:pt idx="5737">
                  <c:v>55.547857749338199</c:v>
                </c:pt>
                <c:pt idx="5738">
                  <c:v>55.483138597694598</c:v>
                </c:pt>
                <c:pt idx="5739">
                  <c:v>55.465048157828797</c:v>
                </c:pt>
                <c:pt idx="5740">
                  <c:v>55.445605952480001</c:v>
                </c:pt>
                <c:pt idx="5741">
                  <c:v>55.324600449105397</c:v>
                </c:pt>
                <c:pt idx="5742">
                  <c:v>55.2227458962913</c:v>
                </c:pt>
                <c:pt idx="5743">
                  <c:v>55.286448690324498</c:v>
                </c:pt>
                <c:pt idx="5744">
                  <c:v>55.264707676729202</c:v>
                </c:pt>
                <c:pt idx="5745">
                  <c:v>54.939930037210502</c:v>
                </c:pt>
                <c:pt idx="5746">
                  <c:v>54.813815921792397</c:v>
                </c:pt>
                <c:pt idx="5747">
                  <c:v>54.693666650194899</c:v>
                </c:pt>
                <c:pt idx="5748">
                  <c:v>54.488525305156003</c:v>
                </c:pt>
                <c:pt idx="5749">
                  <c:v>54.341401029657398</c:v>
                </c:pt>
                <c:pt idx="5750">
                  <c:v>54.233061722801402</c:v>
                </c:pt>
                <c:pt idx="5751">
                  <c:v>54.305451152293301</c:v>
                </c:pt>
                <c:pt idx="5752">
                  <c:v>54.441227874393697</c:v>
                </c:pt>
                <c:pt idx="5753">
                  <c:v>54.432130490571403</c:v>
                </c:pt>
                <c:pt idx="5754">
                  <c:v>54.4115243320229</c:v>
                </c:pt>
                <c:pt idx="5755">
                  <c:v>54.483355893554098</c:v>
                </c:pt>
                <c:pt idx="5756">
                  <c:v>54.570752452885699</c:v>
                </c:pt>
                <c:pt idx="5757">
                  <c:v>54.535469114176102</c:v>
                </c:pt>
                <c:pt idx="5758">
                  <c:v>54.599980030391798</c:v>
                </c:pt>
                <c:pt idx="5759">
                  <c:v>54.699948376719</c:v>
                </c:pt>
                <c:pt idx="5760">
                  <c:v>54.733361303793401</c:v>
                </c:pt>
                <c:pt idx="5761">
                  <c:v>54.678991201033199</c:v>
                </c:pt>
                <c:pt idx="5762">
                  <c:v>54.535016500942703</c:v>
                </c:pt>
                <c:pt idx="5763">
                  <c:v>54.432406142751503</c:v>
                </c:pt>
                <c:pt idx="5764">
                  <c:v>54.370640265083097</c:v>
                </c:pt>
                <c:pt idx="5765">
                  <c:v>54.2717959972044</c:v>
                </c:pt>
                <c:pt idx="5766">
                  <c:v>54.127635313150698</c:v>
                </c:pt>
                <c:pt idx="5767">
                  <c:v>53.996339026916402</c:v>
                </c:pt>
                <c:pt idx="5768">
                  <c:v>54.003187632095397</c:v>
                </c:pt>
                <c:pt idx="5769">
                  <c:v>54.090045655860401</c:v>
                </c:pt>
                <c:pt idx="5770">
                  <c:v>53.958444741817402</c:v>
                </c:pt>
                <c:pt idx="5771">
                  <c:v>53.7639343353027</c:v>
                </c:pt>
                <c:pt idx="5772">
                  <c:v>53.858472752395301</c:v>
                </c:pt>
                <c:pt idx="5773">
                  <c:v>53.852813208681503</c:v>
                </c:pt>
                <c:pt idx="5774">
                  <c:v>53.8741279393277</c:v>
                </c:pt>
                <c:pt idx="5775">
                  <c:v>53.790386230859703</c:v>
                </c:pt>
                <c:pt idx="5776">
                  <c:v>53.524357139881502</c:v>
                </c:pt>
                <c:pt idx="5777">
                  <c:v>53.484469727973597</c:v>
                </c:pt>
                <c:pt idx="5778">
                  <c:v>53.635691847293799</c:v>
                </c:pt>
                <c:pt idx="5779">
                  <c:v>53.799777259728998</c:v>
                </c:pt>
                <c:pt idx="5780">
                  <c:v>53.959558971385803</c:v>
                </c:pt>
                <c:pt idx="5781">
                  <c:v>54.004623999663401</c:v>
                </c:pt>
                <c:pt idx="5782">
                  <c:v>53.840784492976901</c:v>
                </c:pt>
                <c:pt idx="5783">
                  <c:v>53.667842645729998</c:v>
                </c:pt>
                <c:pt idx="5784">
                  <c:v>53.325753131171801</c:v>
                </c:pt>
                <c:pt idx="5785">
                  <c:v>52.921607212390001</c:v>
                </c:pt>
                <c:pt idx="5786">
                  <c:v>52.875376570284402</c:v>
                </c:pt>
                <c:pt idx="5787">
                  <c:v>53.014804871838002</c:v>
                </c:pt>
                <c:pt idx="5788">
                  <c:v>53.4793675417638</c:v>
                </c:pt>
                <c:pt idx="5789">
                  <c:v>53.605413771551497</c:v>
                </c:pt>
                <c:pt idx="5790">
                  <c:v>53.615987270786498</c:v>
                </c:pt>
                <c:pt idx="5791">
                  <c:v>53.602887098375298</c:v>
                </c:pt>
                <c:pt idx="5792">
                  <c:v>53.695574871240403</c:v>
                </c:pt>
                <c:pt idx="5793">
                  <c:v>53.957909656313497</c:v>
                </c:pt>
                <c:pt idx="5794">
                  <c:v>54.230190034026897</c:v>
                </c:pt>
                <c:pt idx="5795">
                  <c:v>54.539658265586901</c:v>
                </c:pt>
                <c:pt idx="5796">
                  <c:v>54.5285211192964</c:v>
                </c:pt>
                <c:pt idx="5797">
                  <c:v>54.435583031812499</c:v>
                </c:pt>
                <c:pt idx="5798">
                  <c:v>54.355613700290597</c:v>
                </c:pt>
                <c:pt idx="5799">
                  <c:v>54.257011362251703</c:v>
                </c:pt>
                <c:pt idx="5800">
                  <c:v>54.028128485796998</c:v>
                </c:pt>
                <c:pt idx="5801">
                  <c:v>54.014055331429297</c:v>
                </c:pt>
                <c:pt idx="5802">
                  <c:v>54.081298516100397</c:v>
                </c:pt>
                <c:pt idx="5803">
                  <c:v>53.985496160727202</c:v>
                </c:pt>
                <c:pt idx="5804">
                  <c:v>54.033760557749297</c:v>
                </c:pt>
                <c:pt idx="5805">
                  <c:v>54.514198730856499</c:v>
                </c:pt>
                <c:pt idx="5806">
                  <c:v>54.927410146666404</c:v>
                </c:pt>
                <c:pt idx="5807">
                  <c:v>55.059939435598203</c:v>
                </c:pt>
                <c:pt idx="5808">
                  <c:v>55.163358540842601</c:v>
                </c:pt>
                <c:pt idx="5809">
                  <c:v>55.293299122471403</c:v>
                </c:pt>
                <c:pt idx="5810">
                  <c:v>55.393956529501502</c:v>
                </c:pt>
                <c:pt idx="5811">
                  <c:v>55.5351263111667</c:v>
                </c:pt>
                <c:pt idx="5812">
                  <c:v>55.610203683700398</c:v>
                </c:pt>
                <c:pt idx="5813">
                  <c:v>55.6944894722198</c:v>
                </c:pt>
                <c:pt idx="5814">
                  <c:v>55.905119446590099</c:v>
                </c:pt>
                <c:pt idx="5815">
                  <c:v>56.094993965586298</c:v>
                </c:pt>
                <c:pt idx="5816">
                  <c:v>56.230438385040401</c:v>
                </c:pt>
                <c:pt idx="5817">
                  <c:v>56.453194422540697</c:v>
                </c:pt>
                <c:pt idx="5818">
                  <c:v>56.550554154265598</c:v>
                </c:pt>
                <c:pt idx="5819">
                  <c:v>56.5483729731599</c:v>
                </c:pt>
                <c:pt idx="5820">
                  <c:v>56.511167045790799</c:v>
                </c:pt>
                <c:pt idx="5821">
                  <c:v>56.397101550822498</c:v>
                </c:pt>
                <c:pt idx="5822">
                  <c:v>56.224513754266297</c:v>
                </c:pt>
                <c:pt idx="5823">
                  <c:v>56.128974723589501</c:v>
                </c:pt>
                <c:pt idx="5824">
                  <c:v>56.177781338668098</c:v>
                </c:pt>
                <c:pt idx="5825">
                  <c:v>56.234267530219</c:v>
                </c:pt>
                <c:pt idx="5826">
                  <c:v>56.223157593176303</c:v>
                </c:pt>
                <c:pt idx="5827">
                  <c:v>56.478655413331303</c:v>
                </c:pt>
                <c:pt idx="5828">
                  <c:v>56.738279872641797</c:v>
                </c:pt>
                <c:pt idx="5829">
                  <c:v>56.830588259619397</c:v>
                </c:pt>
                <c:pt idx="5830">
                  <c:v>56.916232556921301</c:v>
                </c:pt>
                <c:pt idx="5831">
                  <c:v>56.9769301882557</c:v>
                </c:pt>
                <c:pt idx="5832">
                  <c:v>56.964943602094799</c:v>
                </c:pt>
                <c:pt idx="5833">
                  <c:v>56.907147675564801</c:v>
                </c:pt>
                <c:pt idx="5834">
                  <c:v>56.953009421511297</c:v>
                </c:pt>
                <c:pt idx="5835">
                  <c:v>56.982055161277799</c:v>
                </c:pt>
                <c:pt idx="5836">
                  <c:v>56.9168885186468</c:v>
                </c:pt>
                <c:pt idx="5837">
                  <c:v>56.722174529309399</c:v>
                </c:pt>
                <c:pt idx="5838">
                  <c:v>56.887692703352599</c:v>
                </c:pt>
                <c:pt idx="5839">
                  <c:v>57.396231248934399</c:v>
                </c:pt>
                <c:pt idx="5840">
                  <c:v>57.694507700573901</c:v>
                </c:pt>
                <c:pt idx="5841">
                  <c:v>57.726205607814201</c:v>
                </c:pt>
                <c:pt idx="5842">
                  <c:v>57.825910738252603</c:v>
                </c:pt>
                <c:pt idx="5843">
                  <c:v>58.128421881431102</c:v>
                </c:pt>
                <c:pt idx="5844">
                  <c:v>58.154850855352002</c:v>
                </c:pt>
                <c:pt idx="5845">
                  <c:v>58.013086653788697</c:v>
                </c:pt>
                <c:pt idx="5846">
                  <c:v>57.999096156198497</c:v>
                </c:pt>
                <c:pt idx="5847">
                  <c:v>57.9439602242891</c:v>
                </c:pt>
                <c:pt idx="5848">
                  <c:v>57.688900310602001</c:v>
                </c:pt>
                <c:pt idx="5849">
                  <c:v>57.5194762247745</c:v>
                </c:pt>
                <c:pt idx="5850">
                  <c:v>57.392187863060698</c:v>
                </c:pt>
                <c:pt idx="5851">
                  <c:v>57.228622909128397</c:v>
                </c:pt>
                <c:pt idx="5852">
                  <c:v>57.169545659942997</c:v>
                </c:pt>
                <c:pt idx="5853">
                  <c:v>56.934686592600002</c:v>
                </c:pt>
                <c:pt idx="5854">
                  <c:v>56.8013706709513</c:v>
                </c:pt>
                <c:pt idx="5855">
                  <c:v>56.4478147617112</c:v>
                </c:pt>
                <c:pt idx="5856">
                  <c:v>56.3237365102311</c:v>
                </c:pt>
                <c:pt idx="5857">
                  <c:v>56.332981253106603</c:v>
                </c:pt>
                <c:pt idx="5858">
                  <c:v>56.393511324119302</c:v>
                </c:pt>
                <c:pt idx="5859">
                  <c:v>56.436173732926001</c:v>
                </c:pt>
                <c:pt idx="5860">
                  <c:v>56.739628370342103</c:v>
                </c:pt>
                <c:pt idx="5861">
                  <c:v>56.788474880974</c:v>
                </c:pt>
                <c:pt idx="5862">
                  <c:v>56.742006214562799</c:v>
                </c:pt>
                <c:pt idx="5863">
                  <c:v>56.562876022210297</c:v>
                </c:pt>
                <c:pt idx="5864">
                  <c:v>56.230481126111599</c:v>
                </c:pt>
                <c:pt idx="5865">
                  <c:v>55.9790197823326</c:v>
                </c:pt>
                <c:pt idx="5866">
                  <c:v>56.056134397988302</c:v>
                </c:pt>
                <c:pt idx="5867">
                  <c:v>56.137677107016003</c:v>
                </c:pt>
                <c:pt idx="5868">
                  <c:v>57.253034064529103</c:v>
                </c:pt>
                <c:pt idx="5869">
                  <c:v>57.385827584727402</c:v>
                </c:pt>
                <c:pt idx="5870">
                  <c:v>58.335497042130299</c:v>
                </c:pt>
                <c:pt idx="5871">
                  <c:v>58.418339138343399</c:v>
                </c:pt>
                <c:pt idx="5872">
                  <c:v>58.428196075560301</c:v>
                </c:pt>
                <c:pt idx="5873">
                  <c:v>58.433573787273502</c:v>
                </c:pt>
                <c:pt idx="5874">
                  <c:v>58.438651369179297</c:v>
                </c:pt>
                <c:pt idx="5875">
                  <c:v>58.438265594505403</c:v>
                </c:pt>
                <c:pt idx="5876">
                  <c:v>57.523502049307503</c:v>
                </c:pt>
                <c:pt idx="5877">
                  <c:v>57.394768260158898</c:v>
                </c:pt>
                <c:pt idx="5878">
                  <c:v>56.565930829288199</c:v>
                </c:pt>
                <c:pt idx="5879">
                  <c:v>56.5567673950871</c:v>
                </c:pt>
                <c:pt idx="5880">
                  <c:v>56.5524416297107</c:v>
                </c:pt>
                <c:pt idx="5881">
                  <c:v>56.460613860805303</c:v>
                </c:pt>
                <c:pt idx="5882">
                  <c:v>56.454625535280002</c:v>
                </c:pt>
                <c:pt idx="5883">
                  <c:v>56.2692548412927</c:v>
                </c:pt>
                <c:pt idx="5884">
                  <c:v>55.976358994569999</c:v>
                </c:pt>
                <c:pt idx="5885">
                  <c:v>55.799250043503697</c:v>
                </c:pt>
                <c:pt idx="5886">
                  <c:v>55.789552527818799</c:v>
                </c:pt>
                <c:pt idx="5887">
                  <c:v>55.741180830991098</c:v>
                </c:pt>
                <c:pt idx="5888">
                  <c:v>55.746106042687501</c:v>
                </c:pt>
                <c:pt idx="5889">
                  <c:v>55.977165671119998</c:v>
                </c:pt>
                <c:pt idx="5890">
                  <c:v>56.165962296999702</c:v>
                </c:pt>
                <c:pt idx="5891">
                  <c:v>56.171355892385399</c:v>
                </c:pt>
                <c:pt idx="5892">
                  <c:v>56.303745106815398</c:v>
                </c:pt>
                <c:pt idx="5893">
                  <c:v>56.3146968310962</c:v>
                </c:pt>
                <c:pt idx="5894">
                  <c:v>56.589795823810398</c:v>
                </c:pt>
                <c:pt idx="5895">
                  <c:v>56.855117721916102</c:v>
                </c:pt>
                <c:pt idx="5896">
                  <c:v>56.924365027868603</c:v>
                </c:pt>
                <c:pt idx="5897">
                  <c:v>56.953344774828999</c:v>
                </c:pt>
                <c:pt idx="5898">
                  <c:v>56.962555708388201</c:v>
                </c:pt>
                <c:pt idx="5899">
                  <c:v>56.9644139771017</c:v>
                </c:pt>
                <c:pt idx="5900">
                  <c:v>56.998124568682101</c:v>
                </c:pt>
                <c:pt idx="5901">
                  <c:v>57.000790078212297</c:v>
                </c:pt>
                <c:pt idx="5902">
                  <c:v>56.960440381139101</c:v>
                </c:pt>
                <c:pt idx="5903">
                  <c:v>56.886574619373498</c:v>
                </c:pt>
                <c:pt idx="5904">
                  <c:v>56.8005122296873</c:v>
                </c:pt>
                <c:pt idx="5905">
                  <c:v>56.708876598727699</c:v>
                </c:pt>
                <c:pt idx="5906">
                  <c:v>56.654707640037998</c:v>
                </c:pt>
                <c:pt idx="5907">
                  <c:v>56.607452922857199</c:v>
                </c:pt>
                <c:pt idx="5908">
                  <c:v>56.602999081634501</c:v>
                </c:pt>
                <c:pt idx="5909">
                  <c:v>56.662783849159901</c:v>
                </c:pt>
                <c:pt idx="5910">
                  <c:v>56.757823379761497</c:v>
                </c:pt>
                <c:pt idx="5911">
                  <c:v>56.975620525597897</c:v>
                </c:pt>
                <c:pt idx="5912">
                  <c:v>57.077635480047299</c:v>
                </c:pt>
                <c:pt idx="5913">
                  <c:v>56.758110260552797</c:v>
                </c:pt>
                <c:pt idx="5914">
                  <c:v>56.800459544393199</c:v>
                </c:pt>
                <c:pt idx="5915">
                  <c:v>57.088169558657803</c:v>
                </c:pt>
                <c:pt idx="5916">
                  <c:v>57.141852418824698</c:v>
                </c:pt>
                <c:pt idx="5917">
                  <c:v>57.062973927951901</c:v>
                </c:pt>
                <c:pt idx="5918">
                  <c:v>56.922901253429202</c:v>
                </c:pt>
                <c:pt idx="5919">
                  <c:v>56.759874512941899</c:v>
                </c:pt>
                <c:pt idx="5920">
                  <c:v>56.646735225913297</c:v>
                </c:pt>
                <c:pt idx="5921">
                  <c:v>56.796483932980301</c:v>
                </c:pt>
                <c:pt idx="5922">
                  <c:v>56.924192686549098</c:v>
                </c:pt>
                <c:pt idx="5923">
                  <c:v>56.989413904584303</c:v>
                </c:pt>
                <c:pt idx="5924">
                  <c:v>56.990761872831399</c:v>
                </c:pt>
                <c:pt idx="5925">
                  <c:v>56.9705967748924</c:v>
                </c:pt>
                <c:pt idx="5926">
                  <c:v>57.096695959153898</c:v>
                </c:pt>
                <c:pt idx="5927">
                  <c:v>57.364454071392501</c:v>
                </c:pt>
                <c:pt idx="5928">
                  <c:v>57.530542590216797</c:v>
                </c:pt>
                <c:pt idx="5929">
                  <c:v>57.427594563555999</c:v>
                </c:pt>
                <c:pt idx="5930">
                  <c:v>57.597834655727297</c:v>
                </c:pt>
                <c:pt idx="5931">
                  <c:v>57.712152511882898</c:v>
                </c:pt>
                <c:pt idx="5932">
                  <c:v>57.615091398498301</c:v>
                </c:pt>
                <c:pt idx="5933">
                  <c:v>57.499777874979202</c:v>
                </c:pt>
                <c:pt idx="5934">
                  <c:v>57.437871750787302</c:v>
                </c:pt>
                <c:pt idx="5935">
                  <c:v>57.4036424622239</c:v>
                </c:pt>
                <c:pt idx="5936">
                  <c:v>57.361062607447103</c:v>
                </c:pt>
                <c:pt idx="5937">
                  <c:v>57.054399669128003</c:v>
                </c:pt>
                <c:pt idx="5938">
                  <c:v>56.6163933942981</c:v>
                </c:pt>
                <c:pt idx="5939">
                  <c:v>56.425198177634101</c:v>
                </c:pt>
                <c:pt idx="5940">
                  <c:v>56.476470876387801</c:v>
                </c:pt>
                <c:pt idx="5941">
                  <c:v>56.423618070076003</c:v>
                </c:pt>
                <c:pt idx="5942">
                  <c:v>56.255098830333097</c:v>
                </c:pt>
                <c:pt idx="5943">
                  <c:v>56.001715199488899</c:v>
                </c:pt>
                <c:pt idx="5944">
                  <c:v>55.767051429938697</c:v>
                </c:pt>
                <c:pt idx="5945">
                  <c:v>55.848882492664302</c:v>
                </c:pt>
                <c:pt idx="5946">
                  <c:v>56.021916093169402</c:v>
                </c:pt>
                <c:pt idx="5947">
                  <c:v>55.903502199639199</c:v>
                </c:pt>
                <c:pt idx="5948">
                  <c:v>55.633905893653903</c:v>
                </c:pt>
                <c:pt idx="5949">
                  <c:v>55.493741546404003</c:v>
                </c:pt>
                <c:pt idx="5950">
                  <c:v>55.443282295219902</c:v>
                </c:pt>
                <c:pt idx="5951">
                  <c:v>55.3614170538685</c:v>
                </c:pt>
                <c:pt idx="5952">
                  <c:v>55.0425518947008</c:v>
                </c:pt>
                <c:pt idx="5953">
                  <c:v>54.829816814704301</c:v>
                </c:pt>
                <c:pt idx="5954">
                  <c:v>54.7717633188783</c:v>
                </c:pt>
                <c:pt idx="5955">
                  <c:v>54.711014656295298</c:v>
                </c:pt>
                <c:pt idx="5956">
                  <c:v>54.674701700216701</c:v>
                </c:pt>
                <c:pt idx="5957">
                  <c:v>54.732364641528299</c:v>
                </c:pt>
                <c:pt idx="5958">
                  <c:v>54.781929525155199</c:v>
                </c:pt>
                <c:pt idx="5959">
                  <c:v>54.765425860237002</c:v>
                </c:pt>
                <c:pt idx="5960">
                  <c:v>54.589144550860098</c:v>
                </c:pt>
                <c:pt idx="5961">
                  <c:v>54.597527617455299</c:v>
                </c:pt>
                <c:pt idx="5962">
                  <c:v>54.843793480080897</c:v>
                </c:pt>
                <c:pt idx="5963">
                  <c:v>55.035706988509602</c:v>
                </c:pt>
                <c:pt idx="5964">
                  <c:v>55.2727487622561</c:v>
                </c:pt>
                <c:pt idx="5965">
                  <c:v>55.500993389411001</c:v>
                </c:pt>
                <c:pt idx="5966">
                  <c:v>55.786424383241801</c:v>
                </c:pt>
                <c:pt idx="5967">
                  <c:v>56.012774187322997</c:v>
                </c:pt>
                <c:pt idx="5968">
                  <c:v>56.0647175153901</c:v>
                </c:pt>
                <c:pt idx="5969">
                  <c:v>56.056176468086697</c:v>
                </c:pt>
                <c:pt idx="5970">
                  <c:v>55.927100850113298</c:v>
                </c:pt>
                <c:pt idx="5971">
                  <c:v>55.830120822567601</c:v>
                </c:pt>
                <c:pt idx="5972">
                  <c:v>55.932969899334701</c:v>
                </c:pt>
                <c:pt idx="5973">
                  <c:v>56.119793657465401</c:v>
                </c:pt>
                <c:pt idx="5974">
                  <c:v>56.253102541455398</c:v>
                </c:pt>
                <c:pt idx="5975">
                  <c:v>56.244282564034599</c:v>
                </c:pt>
                <c:pt idx="5976">
                  <c:v>56.121211521257401</c:v>
                </c:pt>
                <c:pt idx="5977">
                  <c:v>56.062201083858497</c:v>
                </c:pt>
                <c:pt idx="5978">
                  <c:v>56.091479571801798</c:v>
                </c:pt>
                <c:pt idx="5979">
                  <c:v>56.076190893428297</c:v>
                </c:pt>
                <c:pt idx="5980">
                  <c:v>55.842448426970101</c:v>
                </c:pt>
                <c:pt idx="5981">
                  <c:v>55.624889902509999</c:v>
                </c:pt>
                <c:pt idx="5982">
                  <c:v>55.545688300692603</c:v>
                </c:pt>
                <c:pt idx="5983">
                  <c:v>55.6087505585486</c:v>
                </c:pt>
                <c:pt idx="5984">
                  <c:v>55.719860920296398</c:v>
                </c:pt>
                <c:pt idx="5985">
                  <c:v>55.6744718075077</c:v>
                </c:pt>
                <c:pt idx="5986">
                  <c:v>55.585778588230802</c:v>
                </c:pt>
                <c:pt idx="5987">
                  <c:v>55.568213429434003</c:v>
                </c:pt>
                <c:pt idx="5988">
                  <c:v>55.511637004405998</c:v>
                </c:pt>
                <c:pt idx="5989">
                  <c:v>55.375210227015202</c:v>
                </c:pt>
                <c:pt idx="5990">
                  <c:v>55.169391830295801</c:v>
                </c:pt>
                <c:pt idx="5991">
                  <c:v>54.940558583736497</c:v>
                </c:pt>
                <c:pt idx="5992">
                  <c:v>54.774621512924298</c:v>
                </c:pt>
                <c:pt idx="5993">
                  <c:v>54.733004839135297</c:v>
                </c:pt>
                <c:pt idx="5994">
                  <c:v>54.732893188147997</c:v>
                </c:pt>
                <c:pt idx="5995">
                  <c:v>54.812136881664401</c:v>
                </c:pt>
                <c:pt idx="5996">
                  <c:v>54.768064457806197</c:v>
                </c:pt>
                <c:pt idx="5997">
                  <c:v>54.654318295245098</c:v>
                </c:pt>
                <c:pt idx="5998">
                  <c:v>54.585218871976799</c:v>
                </c:pt>
                <c:pt idx="5999">
                  <c:v>54.574454789174403</c:v>
                </c:pt>
                <c:pt idx="6000">
                  <c:v>54.592896543223901</c:v>
                </c:pt>
                <c:pt idx="6001">
                  <c:v>54.7809042913482</c:v>
                </c:pt>
                <c:pt idx="6002">
                  <c:v>54.940736062610497</c:v>
                </c:pt>
                <c:pt idx="6003">
                  <c:v>54.786851009796301</c:v>
                </c:pt>
                <c:pt idx="6004">
                  <c:v>54.585587654951198</c:v>
                </c:pt>
                <c:pt idx="6005">
                  <c:v>54.535019095209798</c:v>
                </c:pt>
                <c:pt idx="6006">
                  <c:v>54.505572953109699</c:v>
                </c:pt>
                <c:pt idx="6007">
                  <c:v>54.316319665555604</c:v>
                </c:pt>
                <c:pt idx="6008">
                  <c:v>54.179153550410803</c:v>
                </c:pt>
                <c:pt idx="6009">
                  <c:v>54.178380831895403</c:v>
                </c:pt>
                <c:pt idx="6010">
                  <c:v>54.214900136932101</c:v>
                </c:pt>
                <c:pt idx="6011">
                  <c:v>54.218360771591399</c:v>
                </c:pt>
                <c:pt idx="6012">
                  <c:v>54.100299948474103</c:v>
                </c:pt>
                <c:pt idx="6013">
                  <c:v>53.935054433262898</c:v>
                </c:pt>
                <c:pt idx="6014">
                  <c:v>53.848410545325301</c:v>
                </c:pt>
                <c:pt idx="6015">
                  <c:v>53.903732173863702</c:v>
                </c:pt>
                <c:pt idx="6016">
                  <c:v>54.073419420520999</c:v>
                </c:pt>
                <c:pt idx="6017">
                  <c:v>54.160640682539402</c:v>
                </c:pt>
                <c:pt idx="6018">
                  <c:v>54.016190911183799</c:v>
                </c:pt>
                <c:pt idx="6019">
                  <c:v>53.933428532989801</c:v>
                </c:pt>
                <c:pt idx="6020">
                  <c:v>54.171114497744703</c:v>
                </c:pt>
                <c:pt idx="6021">
                  <c:v>54.349823778808599</c:v>
                </c:pt>
                <c:pt idx="6022">
                  <c:v>54.378497600560401</c:v>
                </c:pt>
                <c:pt idx="6023">
                  <c:v>54.418921321488298</c:v>
                </c:pt>
                <c:pt idx="6024">
                  <c:v>54.488575887706602</c:v>
                </c:pt>
                <c:pt idx="6025">
                  <c:v>54.490388102877297</c:v>
                </c:pt>
                <c:pt idx="6026">
                  <c:v>54.416868584404803</c:v>
                </c:pt>
                <c:pt idx="6027">
                  <c:v>54.3969748465707</c:v>
                </c:pt>
                <c:pt idx="6028">
                  <c:v>54.374884886406697</c:v>
                </c:pt>
                <c:pt idx="6029">
                  <c:v>54.270208525870999</c:v>
                </c:pt>
                <c:pt idx="6030">
                  <c:v>54.113225227677503</c:v>
                </c:pt>
                <c:pt idx="6031">
                  <c:v>53.977352553824403</c:v>
                </c:pt>
                <c:pt idx="6032">
                  <c:v>53.860175911902999</c:v>
                </c:pt>
                <c:pt idx="6033">
                  <c:v>53.8368789725656</c:v>
                </c:pt>
                <c:pt idx="6034">
                  <c:v>54.037763612072403</c:v>
                </c:pt>
                <c:pt idx="6035">
                  <c:v>54.2948470212405</c:v>
                </c:pt>
                <c:pt idx="6036">
                  <c:v>54.2617691792315</c:v>
                </c:pt>
                <c:pt idx="6037">
                  <c:v>54.066588839568503</c:v>
                </c:pt>
                <c:pt idx="6038">
                  <c:v>53.9530630237632</c:v>
                </c:pt>
                <c:pt idx="6039">
                  <c:v>54.076546337402696</c:v>
                </c:pt>
                <c:pt idx="6040">
                  <c:v>54.224620670842199</c:v>
                </c:pt>
                <c:pt idx="6041">
                  <c:v>54.338194676603003</c:v>
                </c:pt>
                <c:pt idx="6042">
                  <c:v>54.3538856154182</c:v>
                </c:pt>
                <c:pt idx="6043">
                  <c:v>54.4607438071288</c:v>
                </c:pt>
                <c:pt idx="6044">
                  <c:v>54.458479595273303</c:v>
                </c:pt>
                <c:pt idx="6045">
                  <c:v>54.405093022546303</c:v>
                </c:pt>
                <c:pt idx="6046">
                  <c:v>54.223109679843198</c:v>
                </c:pt>
                <c:pt idx="6047">
                  <c:v>53.940512855302799</c:v>
                </c:pt>
                <c:pt idx="6048">
                  <c:v>53.895828662853098</c:v>
                </c:pt>
                <c:pt idx="6049">
                  <c:v>54.168583311583497</c:v>
                </c:pt>
                <c:pt idx="6050">
                  <c:v>54.906923257355501</c:v>
                </c:pt>
                <c:pt idx="6051">
                  <c:v>55.536673767974598</c:v>
                </c:pt>
                <c:pt idx="6052">
                  <c:v>55.791239917193998</c:v>
                </c:pt>
                <c:pt idx="6053">
                  <c:v>55.924909244508697</c:v>
                </c:pt>
                <c:pt idx="6054">
                  <c:v>56.048163692665298</c:v>
                </c:pt>
                <c:pt idx="6055">
                  <c:v>56.215506499490097</c:v>
                </c:pt>
                <c:pt idx="6056">
                  <c:v>56.399304329777799</c:v>
                </c:pt>
                <c:pt idx="6057">
                  <c:v>56.638521272920599</c:v>
                </c:pt>
                <c:pt idx="6058">
                  <c:v>56.977474182082503</c:v>
                </c:pt>
                <c:pt idx="6059">
                  <c:v>57.298929110471903</c:v>
                </c:pt>
                <c:pt idx="6060">
                  <c:v>57.5632836970291</c:v>
                </c:pt>
                <c:pt idx="6061">
                  <c:v>57.672680204240102</c:v>
                </c:pt>
                <c:pt idx="6062">
                  <c:v>57.552421977999401</c:v>
                </c:pt>
                <c:pt idx="6063">
                  <c:v>57.245863653040203</c:v>
                </c:pt>
                <c:pt idx="6064">
                  <c:v>57.048541019820199</c:v>
                </c:pt>
                <c:pt idx="6065">
                  <c:v>57.039741222076501</c:v>
                </c:pt>
                <c:pt idx="6066">
                  <c:v>57.093267188732902</c:v>
                </c:pt>
                <c:pt idx="6067">
                  <c:v>57.139067466708298</c:v>
                </c:pt>
                <c:pt idx="6068">
                  <c:v>57.107782332176299</c:v>
                </c:pt>
                <c:pt idx="6069">
                  <c:v>57.038002285085</c:v>
                </c:pt>
                <c:pt idx="6070">
                  <c:v>56.9991312609693</c:v>
                </c:pt>
                <c:pt idx="6071">
                  <c:v>56.966845446108302</c:v>
                </c:pt>
                <c:pt idx="6072">
                  <c:v>56.874812484582101</c:v>
                </c:pt>
                <c:pt idx="6073">
                  <c:v>56.788801643445503</c:v>
                </c:pt>
                <c:pt idx="6074">
                  <c:v>56.680432720248803</c:v>
                </c:pt>
                <c:pt idx="6075">
                  <c:v>56.616080353930599</c:v>
                </c:pt>
                <c:pt idx="6076">
                  <c:v>56.702521114916102</c:v>
                </c:pt>
                <c:pt idx="6077">
                  <c:v>56.818754215428697</c:v>
                </c:pt>
                <c:pt idx="6078">
                  <c:v>56.9412924551687</c:v>
                </c:pt>
                <c:pt idx="6079">
                  <c:v>57.059805625661198</c:v>
                </c:pt>
                <c:pt idx="6080">
                  <c:v>57.240920109220099</c:v>
                </c:pt>
                <c:pt idx="6081">
                  <c:v>57.411915627928302</c:v>
                </c:pt>
                <c:pt idx="6082">
                  <c:v>57.5923634459308</c:v>
                </c:pt>
                <c:pt idx="6083">
                  <c:v>57.763842425682903</c:v>
                </c:pt>
                <c:pt idx="6084">
                  <c:v>57.963268838912903</c:v>
                </c:pt>
                <c:pt idx="6085">
                  <c:v>58.152989803603901</c:v>
                </c:pt>
                <c:pt idx="6086">
                  <c:v>58.237955000562401</c:v>
                </c:pt>
                <c:pt idx="6087">
                  <c:v>58.321478586076701</c:v>
                </c:pt>
                <c:pt idx="6088">
                  <c:v>58.460910219102097</c:v>
                </c:pt>
                <c:pt idx="6089">
                  <c:v>58.5322033206889</c:v>
                </c:pt>
                <c:pt idx="6090">
                  <c:v>58.516335232862403</c:v>
                </c:pt>
                <c:pt idx="6091">
                  <c:v>58.360016980811103</c:v>
                </c:pt>
                <c:pt idx="6092">
                  <c:v>58.256295926628198</c:v>
                </c:pt>
                <c:pt idx="6093">
                  <c:v>58.205089847080103</c:v>
                </c:pt>
                <c:pt idx="6094">
                  <c:v>57.829012566861302</c:v>
                </c:pt>
                <c:pt idx="6095">
                  <c:v>57.563784549156097</c:v>
                </c:pt>
                <c:pt idx="6096">
                  <c:v>57.298265750663198</c:v>
                </c:pt>
                <c:pt idx="6097">
                  <c:v>57.1101701678284</c:v>
                </c:pt>
                <c:pt idx="6098">
                  <c:v>57.051310153499799</c:v>
                </c:pt>
                <c:pt idx="6099">
                  <c:v>57.802610666241499</c:v>
                </c:pt>
                <c:pt idx="6100">
                  <c:v>58.3629798590188</c:v>
                </c:pt>
                <c:pt idx="6101">
                  <c:v>58.481120192230698</c:v>
                </c:pt>
                <c:pt idx="6102">
                  <c:v>58.620305832240902</c:v>
                </c:pt>
                <c:pt idx="6103">
                  <c:v>58.608698691561699</c:v>
                </c:pt>
                <c:pt idx="6104">
                  <c:v>58.556164384342097</c:v>
                </c:pt>
                <c:pt idx="6105">
                  <c:v>58.877109034330701</c:v>
                </c:pt>
                <c:pt idx="6106">
                  <c:v>59.371212923404499</c:v>
                </c:pt>
                <c:pt idx="6107">
                  <c:v>59.325858843725101</c:v>
                </c:pt>
                <c:pt idx="6108">
                  <c:v>58.785153870329999</c:v>
                </c:pt>
                <c:pt idx="6109">
                  <c:v>58.471416773163398</c:v>
                </c:pt>
                <c:pt idx="6110">
                  <c:v>58.206251292435802</c:v>
                </c:pt>
                <c:pt idx="6111">
                  <c:v>58.141517336766498</c:v>
                </c:pt>
                <c:pt idx="6112">
                  <c:v>58.428611401089803</c:v>
                </c:pt>
                <c:pt idx="6113">
                  <c:v>58.534857549245402</c:v>
                </c:pt>
                <c:pt idx="6114">
                  <c:v>58.614080188486099</c:v>
                </c:pt>
                <c:pt idx="6115">
                  <c:v>58.6171468364468</c:v>
                </c:pt>
                <c:pt idx="6116">
                  <c:v>58.634987923974698</c:v>
                </c:pt>
                <c:pt idx="6117">
                  <c:v>58.706892811082</c:v>
                </c:pt>
                <c:pt idx="6118">
                  <c:v>58.635575633503997</c:v>
                </c:pt>
                <c:pt idx="6119">
                  <c:v>58.618337454138498</c:v>
                </c:pt>
                <c:pt idx="6120">
                  <c:v>58.689056540808998</c:v>
                </c:pt>
                <c:pt idx="6121">
                  <c:v>58.701436457736101</c:v>
                </c:pt>
                <c:pt idx="6122">
                  <c:v>58.832470953053303</c:v>
                </c:pt>
                <c:pt idx="6123">
                  <c:v>58.910767023938902</c:v>
                </c:pt>
                <c:pt idx="6124">
                  <c:v>58.902148425660897</c:v>
                </c:pt>
                <c:pt idx="6125">
                  <c:v>58.9669521975054</c:v>
                </c:pt>
                <c:pt idx="6126">
                  <c:v>59.0949901829187</c:v>
                </c:pt>
                <c:pt idx="6127">
                  <c:v>59.224224559352201</c:v>
                </c:pt>
                <c:pt idx="6128">
                  <c:v>59.214736227208903</c:v>
                </c:pt>
                <c:pt idx="6129">
                  <c:v>59.155984980088299</c:v>
                </c:pt>
                <c:pt idx="6130">
                  <c:v>59.244443399390597</c:v>
                </c:pt>
                <c:pt idx="6131">
                  <c:v>59.325546319437301</c:v>
                </c:pt>
                <c:pt idx="6132">
                  <c:v>59.245569095124701</c:v>
                </c:pt>
                <c:pt idx="6133">
                  <c:v>59.115587340616798</c:v>
                </c:pt>
                <c:pt idx="6134">
                  <c:v>58.836433147877003</c:v>
                </c:pt>
                <c:pt idx="6135">
                  <c:v>58.550538125626801</c:v>
                </c:pt>
                <c:pt idx="6136">
                  <c:v>58.373590850907398</c:v>
                </c:pt>
                <c:pt idx="6137">
                  <c:v>58.364349859451202</c:v>
                </c:pt>
                <c:pt idx="6138">
                  <c:v>58.459215388978102</c:v>
                </c:pt>
                <c:pt idx="6139">
                  <c:v>58.537477759785602</c:v>
                </c:pt>
                <c:pt idx="6140">
                  <c:v>58.321321242231598</c:v>
                </c:pt>
                <c:pt idx="6141">
                  <c:v>57.902407472327297</c:v>
                </c:pt>
                <c:pt idx="6142">
                  <c:v>58.028483190914997</c:v>
                </c:pt>
                <c:pt idx="6143">
                  <c:v>58.607756249741499</c:v>
                </c:pt>
                <c:pt idx="6144">
                  <c:v>58.9982941248375</c:v>
                </c:pt>
                <c:pt idx="6145">
                  <c:v>59.097203720144897</c:v>
                </c:pt>
                <c:pt idx="6146">
                  <c:v>58.9987862047184</c:v>
                </c:pt>
                <c:pt idx="6147">
                  <c:v>58.882950017682901</c:v>
                </c:pt>
                <c:pt idx="6148">
                  <c:v>58.8922639779544</c:v>
                </c:pt>
                <c:pt idx="6149">
                  <c:v>58.898347083460799</c:v>
                </c:pt>
                <c:pt idx="6150">
                  <c:v>58.876790267417498</c:v>
                </c:pt>
                <c:pt idx="6151">
                  <c:v>58.924163050919397</c:v>
                </c:pt>
                <c:pt idx="6152">
                  <c:v>58.911440059823803</c:v>
                </c:pt>
                <c:pt idx="6153">
                  <c:v>59.007094013959303</c:v>
                </c:pt>
                <c:pt idx="6154">
                  <c:v>59.2289306280666</c:v>
                </c:pt>
                <c:pt idx="6155">
                  <c:v>59.351163737519101</c:v>
                </c:pt>
                <c:pt idx="6156">
                  <c:v>59.457421027519501</c:v>
                </c:pt>
                <c:pt idx="6157">
                  <c:v>59.669669304379603</c:v>
                </c:pt>
                <c:pt idx="6158">
                  <c:v>59.879093367673498</c:v>
                </c:pt>
                <c:pt idx="6159">
                  <c:v>59.873966967502398</c:v>
                </c:pt>
                <c:pt idx="6160">
                  <c:v>59.679712251411203</c:v>
                </c:pt>
                <c:pt idx="6161">
                  <c:v>59.409561518768498</c:v>
                </c:pt>
                <c:pt idx="6162">
                  <c:v>59.076455313723997</c:v>
                </c:pt>
                <c:pt idx="6163">
                  <c:v>58.946390055810603</c:v>
                </c:pt>
                <c:pt idx="6164">
                  <c:v>58.986077596533796</c:v>
                </c:pt>
                <c:pt idx="6165">
                  <c:v>58.894309789810201</c:v>
                </c:pt>
                <c:pt idx="6166">
                  <c:v>58.895820449657002</c:v>
                </c:pt>
                <c:pt idx="6167">
                  <c:v>59.038582387362403</c:v>
                </c:pt>
                <c:pt idx="6168">
                  <c:v>59.227057417157198</c:v>
                </c:pt>
                <c:pt idx="6169">
                  <c:v>59.379271428041598</c:v>
                </c:pt>
                <c:pt idx="6170">
                  <c:v>59.543956361698498</c:v>
                </c:pt>
                <c:pt idx="6171">
                  <c:v>59.850516365617899</c:v>
                </c:pt>
                <c:pt idx="6172">
                  <c:v>60.458754292854998</c:v>
                </c:pt>
                <c:pt idx="6173">
                  <c:v>61.070668803846203</c:v>
                </c:pt>
                <c:pt idx="6174">
                  <c:v>61.374675497171502</c:v>
                </c:pt>
                <c:pt idx="6175">
                  <c:v>61.339166562386602</c:v>
                </c:pt>
                <c:pt idx="6176">
                  <c:v>61.217822174097101</c:v>
                </c:pt>
                <c:pt idx="6177">
                  <c:v>61.041383868540201</c:v>
                </c:pt>
                <c:pt idx="6178">
                  <c:v>60.701438229482797</c:v>
                </c:pt>
                <c:pt idx="6179">
                  <c:v>60.219129283203003</c:v>
                </c:pt>
                <c:pt idx="6180">
                  <c:v>59.813403228216501</c:v>
                </c:pt>
                <c:pt idx="6181">
                  <c:v>59.768153714984201</c:v>
                </c:pt>
                <c:pt idx="6182">
                  <c:v>59.687950816184497</c:v>
                </c:pt>
                <c:pt idx="6183">
                  <c:v>59.699585295344903</c:v>
                </c:pt>
                <c:pt idx="6184">
                  <c:v>59.810463835305001</c:v>
                </c:pt>
                <c:pt idx="6185">
                  <c:v>60.108214458081299</c:v>
                </c:pt>
                <c:pt idx="6186">
                  <c:v>60.189314980894999</c:v>
                </c:pt>
                <c:pt idx="6187">
                  <c:v>60.230094666251603</c:v>
                </c:pt>
                <c:pt idx="6188">
                  <c:v>60.3282339239911</c:v>
                </c:pt>
                <c:pt idx="6189">
                  <c:v>60.5111136773412</c:v>
                </c:pt>
                <c:pt idx="6190">
                  <c:v>60.832729123720803</c:v>
                </c:pt>
                <c:pt idx="6191">
                  <c:v>61.0935869114616</c:v>
                </c:pt>
                <c:pt idx="6192">
                  <c:v>61.143529352035301</c:v>
                </c:pt>
                <c:pt idx="6193">
                  <c:v>61.0361633601376</c:v>
                </c:pt>
                <c:pt idx="6194">
                  <c:v>60.917626339092301</c:v>
                </c:pt>
                <c:pt idx="6195">
                  <c:v>60.915269926028202</c:v>
                </c:pt>
                <c:pt idx="6196">
                  <c:v>61.176759850405503</c:v>
                </c:pt>
                <c:pt idx="6197">
                  <c:v>61.712337246953503</c:v>
                </c:pt>
                <c:pt idx="6198">
                  <c:v>62.161607508239399</c:v>
                </c:pt>
                <c:pt idx="6199">
                  <c:v>62.271050756782003</c:v>
                </c:pt>
                <c:pt idx="6200">
                  <c:v>62.275982146609998</c:v>
                </c:pt>
                <c:pt idx="6201">
                  <c:v>62.456222528620799</c:v>
                </c:pt>
                <c:pt idx="6202">
                  <c:v>62.683464434161799</c:v>
                </c:pt>
                <c:pt idx="6203">
                  <c:v>62.905221887831999</c:v>
                </c:pt>
                <c:pt idx="6204">
                  <c:v>63.325474172934101</c:v>
                </c:pt>
                <c:pt idx="6205">
                  <c:v>63.660395293972698</c:v>
                </c:pt>
                <c:pt idx="6206">
                  <c:v>63.966036256949302</c:v>
                </c:pt>
                <c:pt idx="6207">
                  <c:v>64.079445387228105</c:v>
                </c:pt>
                <c:pt idx="6208">
                  <c:v>63.773938337435197</c:v>
                </c:pt>
                <c:pt idx="6209">
                  <c:v>63.089023225843597</c:v>
                </c:pt>
                <c:pt idx="6210">
                  <c:v>62.349059702114999</c:v>
                </c:pt>
                <c:pt idx="6211">
                  <c:v>61.687496358323997</c:v>
                </c:pt>
                <c:pt idx="6212">
                  <c:v>61.058953152512899</c:v>
                </c:pt>
                <c:pt idx="6213">
                  <c:v>60.706709719938402</c:v>
                </c:pt>
                <c:pt idx="6214">
                  <c:v>60.491644502670503</c:v>
                </c:pt>
                <c:pt idx="6215">
                  <c:v>60.2170808297411</c:v>
                </c:pt>
                <c:pt idx="6216">
                  <c:v>60.069876430661502</c:v>
                </c:pt>
                <c:pt idx="6217">
                  <c:v>59.957130556020097</c:v>
                </c:pt>
                <c:pt idx="6218">
                  <c:v>59.853086121790597</c:v>
                </c:pt>
                <c:pt idx="6219">
                  <c:v>59.859913694927798</c:v>
                </c:pt>
                <c:pt idx="6220">
                  <c:v>59.884101454724401</c:v>
                </c:pt>
                <c:pt idx="6221">
                  <c:v>59.8936525932344</c:v>
                </c:pt>
                <c:pt idx="6222">
                  <c:v>59.946884571804603</c:v>
                </c:pt>
                <c:pt idx="6223">
                  <c:v>59.902539152264502</c:v>
                </c:pt>
                <c:pt idx="6224">
                  <c:v>59.821588469774902</c:v>
                </c:pt>
                <c:pt idx="6225">
                  <c:v>59.669903390947198</c:v>
                </c:pt>
                <c:pt idx="6226">
                  <c:v>59.464568328870698</c:v>
                </c:pt>
                <c:pt idx="6227">
                  <c:v>59.432599700988902</c:v>
                </c:pt>
                <c:pt idx="6228">
                  <c:v>59.2245861446631</c:v>
                </c:pt>
                <c:pt idx="6229">
                  <c:v>59.346936354679499</c:v>
                </c:pt>
                <c:pt idx="6230">
                  <c:v>59.680687138750699</c:v>
                </c:pt>
                <c:pt idx="6231">
                  <c:v>59.906471116530597</c:v>
                </c:pt>
                <c:pt idx="6232">
                  <c:v>60.060215138162398</c:v>
                </c:pt>
                <c:pt idx="6233">
                  <c:v>60.195546862199599</c:v>
                </c:pt>
                <c:pt idx="6234">
                  <c:v>60.359282707321199</c:v>
                </c:pt>
                <c:pt idx="6235">
                  <c:v>60.4268750919992</c:v>
                </c:pt>
                <c:pt idx="6236">
                  <c:v>60.404854532524098</c:v>
                </c:pt>
                <c:pt idx="6237">
                  <c:v>60.344777414609098</c:v>
                </c:pt>
                <c:pt idx="6238">
                  <c:v>60.393684422645499</c:v>
                </c:pt>
                <c:pt idx="6239">
                  <c:v>60.306775234989502</c:v>
                </c:pt>
                <c:pt idx="6240">
                  <c:v>60.100089823828299</c:v>
                </c:pt>
                <c:pt idx="6241">
                  <c:v>59.886244938757898</c:v>
                </c:pt>
                <c:pt idx="6242">
                  <c:v>59.748954733381403</c:v>
                </c:pt>
                <c:pt idx="6243">
                  <c:v>59.7381342041948</c:v>
                </c:pt>
                <c:pt idx="6244">
                  <c:v>59.7589848064381</c:v>
                </c:pt>
                <c:pt idx="6245">
                  <c:v>59.904102712518302</c:v>
                </c:pt>
                <c:pt idx="6246">
                  <c:v>60.093686465986302</c:v>
                </c:pt>
                <c:pt idx="6247">
                  <c:v>60.147482791397699</c:v>
                </c:pt>
                <c:pt idx="6248">
                  <c:v>60.133979658834697</c:v>
                </c:pt>
                <c:pt idx="6249">
                  <c:v>60.159273007125002</c:v>
                </c:pt>
                <c:pt idx="6250">
                  <c:v>60.184182303328399</c:v>
                </c:pt>
                <c:pt idx="6251">
                  <c:v>60.2629565293132</c:v>
                </c:pt>
                <c:pt idx="6252">
                  <c:v>60.361370027684202</c:v>
                </c:pt>
                <c:pt idx="6253">
                  <c:v>60.517270932291503</c:v>
                </c:pt>
                <c:pt idx="6254">
                  <c:v>60.734800729836898</c:v>
                </c:pt>
                <c:pt idx="6255">
                  <c:v>60.8772577544323</c:v>
                </c:pt>
                <c:pt idx="6256">
                  <c:v>60.955907966319401</c:v>
                </c:pt>
                <c:pt idx="6257">
                  <c:v>60.963991988589697</c:v>
                </c:pt>
                <c:pt idx="6258">
                  <c:v>60.892229831251498</c:v>
                </c:pt>
                <c:pt idx="6259">
                  <c:v>60.755963294275801</c:v>
                </c:pt>
                <c:pt idx="6260">
                  <c:v>60.640745435398003</c:v>
                </c:pt>
                <c:pt idx="6261">
                  <c:v>60.479324226856498</c:v>
                </c:pt>
                <c:pt idx="6262">
                  <c:v>60.3802418411613</c:v>
                </c:pt>
                <c:pt idx="6263">
                  <c:v>60.341143767697098</c:v>
                </c:pt>
                <c:pt idx="6264">
                  <c:v>60.427514965482402</c:v>
                </c:pt>
                <c:pt idx="6265">
                  <c:v>60.6620421398855</c:v>
                </c:pt>
                <c:pt idx="6266">
                  <c:v>60.948069607351101</c:v>
                </c:pt>
                <c:pt idx="6267">
                  <c:v>61.1814125539278</c:v>
                </c:pt>
                <c:pt idx="6268">
                  <c:v>61.427919737308599</c:v>
                </c:pt>
                <c:pt idx="6269">
                  <c:v>61.6767171163402</c:v>
                </c:pt>
                <c:pt idx="6270">
                  <c:v>61.8535537366309</c:v>
                </c:pt>
                <c:pt idx="6271">
                  <c:v>61.892999781357403</c:v>
                </c:pt>
                <c:pt idx="6272">
                  <c:v>61.728842574524599</c:v>
                </c:pt>
                <c:pt idx="6273">
                  <c:v>61.4741032630006</c:v>
                </c:pt>
                <c:pt idx="6274">
                  <c:v>61.235755565904803</c:v>
                </c:pt>
                <c:pt idx="6275">
                  <c:v>61.136852540836699</c:v>
                </c:pt>
                <c:pt idx="6276">
                  <c:v>61.121744816667501</c:v>
                </c:pt>
                <c:pt idx="6277">
                  <c:v>61.074081059242303</c:v>
                </c:pt>
                <c:pt idx="6278">
                  <c:v>61.015897644541297</c:v>
                </c:pt>
                <c:pt idx="6279">
                  <c:v>60.841976164077003</c:v>
                </c:pt>
                <c:pt idx="6280">
                  <c:v>60.6071976643303</c:v>
                </c:pt>
                <c:pt idx="6281">
                  <c:v>60.420878403779</c:v>
                </c:pt>
                <c:pt idx="6282">
                  <c:v>60.2727419226552</c:v>
                </c:pt>
                <c:pt idx="6283">
                  <c:v>60.041165413282897</c:v>
                </c:pt>
                <c:pt idx="6284">
                  <c:v>59.5581928075378</c:v>
                </c:pt>
                <c:pt idx="6285">
                  <c:v>59.079423324865402</c:v>
                </c:pt>
                <c:pt idx="6286">
                  <c:v>58.638061441422501</c:v>
                </c:pt>
                <c:pt idx="6287">
                  <c:v>58.183665958605602</c:v>
                </c:pt>
                <c:pt idx="6288">
                  <c:v>57.828726353307303</c:v>
                </c:pt>
                <c:pt idx="6289">
                  <c:v>57.463557234755598</c:v>
                </c:pt>
                <c:pt idx="6290">
                  <c:v>56.893160365783402</c:v>
                </c:pt>
                <c:pt idx="6291">
                  <c:v>56.189798978198802</c:v>
                </c:pt>
                <c:pt idx="6292">
                  <c:v>55.679458510301103</c:v>
                </c:pt>
                <c:pt idx="6293">
                  <c:v>55.273716221184998</c:v>
                </c:pt>
                <c:pt idx="6294">
                  <c:v>54.857580813320297</c:v>
                </c:pt>
                <c:pt idx="6295">
                  <c:v>54.4472152748965</c:v>
                </c:pt>
                <c:pt idx="6296">
                  <c:v>53.9990164957457</c:v>
                </c:pt>
                <c:pt idx="6297">
                  <c:v>53.548827977837803</c:v>
                </c:pt>
                <c:pt idx="6298">
                  <c:v>53.1121847328832</c:v>
                </c:pt>
                <c:pt idx="6299">
                  <c:v>52.679887534427401</c:v>
                </c:pt>
                <c:pt idx="6300">
                  <c:v>52.295551933072502</c:v>
                </c:pt>
                <c:pt idx="6301">
                  <c:v>51.889995003193</c:v>
                </c:pt>
                <c:pt idx="6302">
                  <c:v>51.382082069869</c:v>
                </c:pt>
                <c:pt idx="6303">
                  <c:v>50.911191598856</c:v>
                </c:pt>
                <c:pt idx="6304">
                  <c:v>50.535597893995998</c:v>
                </c:pt>
                <c:pt idx="6305">
                  <c:v>50.255357097643099</c:v>
                </c:pt>
                <c:pt idx="6306">
                  <c:v>50.104338049878997</c:v>
                </c:pt>
                <c:pt idx="6307">
                  <c:v>50.097483726233499</c:v>
                </c:pt>
                <c:pt idx="6308">
                  <c:v>50.213231944069904</c:v>
                </c:pt>
                <c:pt idx="6309">
                  <c:v>50.258586181937503</c:v>
                </c:pt>
                <c:pt idx="6310">
                  <c:v>50.056248692025598</c:v>
                </c:pt>
                <c:pt idx="6311">
                  <c:v>49.8069973038466</c:v>
                </c:pt>
                <c:pt idx="6312">
                  <c:v>49.582465291517401</c:v>
                </c:pt>
                <c:pt idx="6313">
                  <c:v>49.450031131439601</c:v>
                </c:pt>
                <c:pt idx="6314">
                  <c:v>49.396943243483904</c:v>
                </c:pt>
                <c:pt idx="6315">
                  <c:v>49.271177974417299</c:v>
                </c:pt>
                <c:pt idx="6316">
                  <c:v>49.122510353980701</c:v>
                </c:pt>
                <c:pt idx="6317">
                  <c:v>49.026180207139298</c:v>
                </c:pt>
                <c:pt idx="6318">
                  <c:v>48.921667998588902</c:v>
                </c:pt>
                <c:pt idx="6319">
                  <c:v>48.835644674665701</c:v>
                </c:pt>
                <c:pt idx="6320">
                  <c:v>48.620069555924097</c:v>
                </c:pt>
                <c:pt idx="6321">
                  <c:v>48.2453786134894</c:v>
                </c:pt>
                <c:pt idx="6322">
                  <c:v>47.862466829383898</c:v>
                </c:pt>
                <c:pt idx="6323">
                  <c:v>47.5752637757477</c:v>
                </c:pt>
                <c:pt idx="6324">
                  <c:v>47.360099653868303</c:v>
                </c:pt>
                <c:pt idx="6325">
                  <c:v>47.167175231419499</c:v>
                </c:pt>
                <c:pt idx="6326">
                  <c:v>47.098145811575201</c:v>
                </c:pt>
                <c:pt idx="6327">
                  <c:v>46.9437647066868</c:v>
                </c:pt>
                <c:pt idx="6328">
                  <c:v>46.89097181759</c:v>
                </c:pt>
                <c:pt idx="6329">
                  <c:v>46.855971118929197</c:v>
                </c:pt>
                <c:pt idx="6330">
                  <c:v>46.620751639049402</c:v>
                </c:pt>
                <c:pt idx="6331">
                  <c:v>46.191509831336802</c:v>
                </c:pt>
                <c:pt idx="6332">
                  <c:v>45.88953890522</c:v>
                </c:pt>
                <c:pt idx="6333">
                  <c:v>45.540653097237801</c:v>
                </c:pt>
                <c:pt idx="6334">
                  <c:v>45.489677510320703</c:v>
                </c:pt>
                <c:pt idx="6335">
                  <c:v>45.574185252589999</c:v>
                </c:pt>
                <c:pt idx="6336">
                  <c:v>45.5713254052976</c:v>
                </c:pt>
                <c:pt idx="6337">
                  <c:v>45.397337330313</c:v>
                </c:pt>
                <c:pt idx="6338">
                  <c:v>45.221535899864001</c:v>
                </c:pt>
                <c:pt idx="6339">
                  <c:v>45.379804634597399</c:v>
                </c:pt>
                <c:pt idx="6340">
                  <c:v>45.538542003124803</c:v>
                </c:pt>
                <c:pt idx="6341">
                  <c:v>45.879358705214599</c:v>
                </c:pt>
                <c:pt idx="6342">
                  <c:v>45.946437606036604</c:v>
                </c:pt>
                <c:pt idx="6343">
                  <c:v>46.002891147352102</c:v>
                </c:pt>
                <c:pt idx="6344">
                  <c:v>46.191338639216603</c:v>
                </c:pt>
                <c:pt idx="6345">
                  <c:v>46.393596372363902</c:v>
                </c:pt>
                <c:pt idx="6346">
                  <c:v>46.527852049006398</c:v>
                </c:pt>
                <c:pt idx="6347">
                  <c:v>46.678272517448399</c:v>
                </c:pt>
                <c:pt idx="6348">
                  <c:v>46.914568667101499</c:v>
                </c:pt>
                <c:pt idx="6349">
                  <c:v>47.237855558498701</c:v>
                </c:pt>
                <c:pt idx="6350">
                  <c:v>47.475911260406299</c:v>
                </c:pt>
                <c:pt idx="6351">
                  <c:v>47.483139766239397</c:v>
                </c:pt>
                <c:pt idx="6352">
                  <c:v>47.373580891246597</c:v>
                </c:pt>
                <c:pt idx="6353">
                  <c:v>47.325680882388703</c:v>
                </c:pt>
                <c:pt idx="6354">
                  <c:v>47.3358583520208</c:v>
                </c:pt>
                <c:pt idx="6355">
                  <c:v>47.426191414000698</c:v>
                </c:pt>
                <c:pt idx="6356">
                  <c:v>47.549167051861502</c:v>
                </c:pt>
                <c:pt idx="6357">
                  <c:v>47.720253424583099</c:v>
                </c:pt>
                <c:pt idx="6358">
                  <c:v>47.999619173782797</c:v>
                </c:pt>
                <c:pt idx="6359">
                  <c:v>48.400518482278798</c:v>
                </c:pt>
                <c:pt idx="6360">
                  <c:v>48.971120378517597</c:v>
                </c:pt>
                <c:pt idx="6361">
                  <c:v>49.6616311921738</c:v>
                </c:pt>
                <c:pt idx="6362">
                  <c:v>50.309105686278201</c:v>
                </c:pt>
                <c:pt idx="6363">
                  <c:v>50.914560509658997</c:v>
                </c:pt>
                <c:pt idx="6364">
                  <c:v>51.498157358729799</c:v>
                </c:pt>
                <c:pt idx="6365">
                  <c:v>52.148841371390702</c:v>
                </c:pt>
                <c:pt idx="6366">
                  <c:v>52.759069546979397</c:v>
                </c:pt>
                <c:pt idx="6367">
                  <c:v>53.493274263304897</c:v>
                </c:pt>
                <c:pt idx="6368">
                  <c:v>54.389035671833803</c:v>
                </c:pt>
                <c:pt idx="6369">
                  <c:v>55.314532082572399</c:v>
                </c:pt>
                <c:pt idx="6370">
                  <c:v>56.102909187473699</c:v>
                </c:pt>
                <c:pt idx="6371">
                  <c:v>56.800646564320203</c:v>
                </c:pt>
                <c:pt idx="6372">
                  <c:v>57.175443956741098</c:v>
                </c:pt>
                <c:pt idx="6373">
                  <c:v>57.276272223532501</c:v>
                </c:pt>
                <c:pt idx="6374">
                  <c:v>57.338018964911697</c:v>
                </c:pt>
                <c:pt idx="6375">
                  <c:v>57.2712979407682</c:v>
                </c:pt>
                <c:pt idx="6376">
                  <c:v>57.131527057660101</c:v>
                </c:pt>
                <c:pt idx="6377">
                  <c:v>57.129491576119399</c:v>
                </c:pt>
                <c:pt idx="6378">
                  <c:v>57.293182214417499</c:v>
                </c:pt>
                <c:pt idx="6379">
                  <c:v>57.359377466263602</c:v>
                </c:pt>
                <c:pt idx="6380">
                  <c:v>57.280336495282697</c:v>
                </c:pt>
                <c:pt idx="6381">
                  <c:v>57.146463905683099</c:v>
                </c:pt>
                <c:pt idx="6382">
                  <c:v>56.894658702083298</c:v>
                </c:pt>
                <c:pt idx="6383">
                  <c:v>56.6020639078397</c:v>
                </c:pt>
                <c:pt idx="6384">
                  <c:v>56.177732312733703</c:v>
                </c:pt>
                <c:pt idx="6385">
                  <c:v>55.891759361380899</c:v>
                </c:pt>
                <c:pt idx="6386">
                  <c:v>55.905832450482997</c:v>
                </c:pt>
                <c:pt idx="6387">
                  <c:v>55.839073074682098</c:v>
                </c:pt>
                <c:pt idx="6388">
                  <c:v>55.599390838759099</c:v>
                </c:pt>
                <c:pt idx="6389">
                  <c:v>55.373869456818802</c:v>
                </c:pt>
                <c:pt idx="6390">
                  <c:v>55.240900777570097</c:v>
                </c:pt>
                <c:pt idx="6391">
                  <c:v>55.222508358781802</c:v>
                </c:pt>
                <c:pt idx="6392">
                  <c:v>55.384849610412402</c:v>
                </c:pt>
                <c:pt idx="6393">
                  <c:v>55.642132383687198</c:v>
                </c:pt>
                <c:pt idx="6394">
                  <c:v>55.492760701752999</c:v>
                </c:pt>
                <c:pt idx="6395">
                  <c:v>55.3584906606579</c:v>
                </c:pt>
                <c:pt idx="6396">
                  <c:v>55.319667896100597</c:v>
                </c:pt>
                <c:pt idx="6397">
                  <c:v>55.389428175223799</c:v>
                </c:pt>
                <c:pt idx="6398">
                  <c:v>55.457509809747997</c:v>
                </c:pt>
                <c:pt idx="6399">
                  <c:v>55.4872663969511</c:v>
                </c:pt>
                <c:pt idx="6400">
                  <c:v>55.390154118430303</c:v>
                </c:pt>
                <c:pt idx="6401">
                  <c:v>55.333015897398298</c:v>
                </c:pt>
                <c:pt idx="6402">
                  <c:v>55.307603430830099</c:v>
                </c:pt>
                <c:pt idx="6403">
                  <c:v>55.774519095473501</c:v>
                </c:pt>
                <c:pt idx="6404">
                  <c:v>56.659458846882998</c:v>
                </c:pt>
                <c:pt idx="6405">
                  <c:v>57.648253699336102</c:v>
                </c:pt>
                <c:pt idx="6406">
                  <c:v>58.717662647121998</c:v>
                </c:pt>
                <c:pt idx="6407">
                  <c:v>59.875754767768001</c:v>
                </c:pt>
                <c:pt idx="6408">
                  <c:v>60.683647953056102</c:v>
                </c:pt>
                <c:pt idx="6409">
                  <c:v>61.128018830437497</c:v>
                </c:pt>
                <c:pt idx="6410">
                  <c:v>61.275718646208503</c:v>
                </c:pt>
                <c:pt idx="6411">
                  <c:v>61.475548079160603</c:v>
                </c:pt>
                <c:pt idx="6412">
                  <c:v>61.611241765863198</c:v>
                </c:pt>
                <c:pt idx="6413">
                  <c:v>61.7339624174599</c:v>
                </c:pt>
                <c:pt idx="6414">
                  <c:v>61.793868618952999</c:v>
                </c:pt>
                <c:pt idx="6415">
                  <c:v>61.823410705715503</c:v>
                </c:pt>
                <c:pt idx="6416">
                  <c:v>61.949507312340401</c:v>
                </c:pt>
                <c:pt idx="6417">
                  <c:v>62.115685229156199</c:v>
                </c:pt>
                <c:pt idx="6418">
                  <c:v>62.157113513765204</c:v>
                </c:pt>
                <c:pt idx="6419">
                  <c:v>62.245812360494803</c:v>
                </c:pt>
                <c:pt idx="6420">
                  <c:v>62.250674703128503</c:v>
                </c:pt>
                <c:pt idx="6421">
                  <c:v>62.046706790300199</c:v>
                </c:pt>
                <c:pt idx="6422">
                  <c:v>62.030771244302798</c:v>
                </c:pt>
                <c:pt idx="6423">
                  <c:v>61.918021758000599</c:v>
                </c:pt>
                <c:pt idx="6424">
                  <c:v>61.622390773667703</c:v>
                </c:pt>
                <c:pt idx="6425">
                  <c:v>61.245244768368998</c:v>
                </c:pt>
                <c:pt idx="6426">
                  <c:v>60.941216238505</c:v>
                </c:pt>
                <c:pt idx="6427">
                  <c:v>60.725460143032898</c:v>
                </c:pt>
                <c:pt idx="6428">
                  <c:v>60.653326486459498</c:v>
                </c:pt>
                <c:pt idx="6429">
                  <c:v>60.872053041132503</c:v>
                </c:pt>
                <c:pt idx="6430">
                  <c:v>61.205743621238703</c:v>
                </c:pt>
                <c:pt idx="6431">
                  <c:v>61.363244983838896</c:v>
                </c:pt>
                <c:pt idx="6432">
                  <c:v>61.300267946230498</c:v>
                </c:pt>
                <c:pt idx="6433">
                  <c:v>61.203841923851101</c:v>
                </c:pt>
                <c:pt idx="6434">
                  <c:v>61.097379487170301</c:v>
                </c:pt>
                <c:pt idx="6435">
                  <c:v>61.020178369874301</c:v>
                </c:pt>
                <c:pt idx="6436">
                  <c:v>60.847863715464797</c:v>
                </c:pt>
                <c:pt idx="6437">
                  <c:v>60.739713688800599</c:v>
                </c:pt>
                <c:pt idx="6438">
                  <c:v>60.532912527173302</c:v>
                </c:pt>
                <c:pt idx="6439">
                  <c:v>60.240407063967702</c:v>
                </c:pt>
                <c:pt idx="6440">
                  <c:v>60.005538127830498</c:v>
                </c:pt>
                <c:pt idx="6441">
                  <c:v>59.899642246057702</c:v>
                </c:pt>
                <c:pt idx="6442">
                  <c:v>59.803204736153702</c:v>
                </c:pt>
                <c:pt idx="6443">
                  <c:v>59.615413702172802</c:v>
                </c:pt>
                <c:pt idx="6444">
                  <c:v>59.274741426204002</c:v>
                </c:pt>
                <c:pt idx="6445">
                  <c:v>58.637843165821302</c:v>
                </c:pt>
                <c:pt idx="6446">
                  <c:v>58.029468529503497</c:v>
                </c:pt>
                <c:pt idx="6447">
                  <c:v>57.446845555340602</c:v>
                </c:pt>
                <c:pt idx="6448">
                  <c:v>57.018920304831397</c:v>
                </c:pt>
                <c:pt idx="6449">
                  <c:v>56.647601376305502</c:v>
                </c:pt>
                <c:pt idx="6450">
                  <c:v>56.292218007804401</c:v>
                </c:pt>
                <c:pt idx="6451">
                  <c:v>55.931463251785203</c:v>
                </c:pt>
                <c:pt idx="6452">
                  <c:v>55.723804253785602</c:v>
                </c:pt>
                <c:pt idx="6453">
                  <c:v>55.659946037331601</c:v>
                </c:pt>
                <c:pt idx="6454">
                  <c:v>55.447987480864697</c:v>
                </c:pt>
                <c:pt idx="6455">
                  <c:v>55.596568909040897</c:v>
                </c:pt>
                <c:pt idx="6456">
                  <c:v>56.300463234387699</c:v>
                </c:pt>
                <c:pt idx="6457">
                  <c:v>57.0720113851185</c:v>
                </c:pt>
                <c:pt idx="6458">
                  <c:v>57.720592439552298</c:v>
                </c:pt>
                <c:pt idx="6459">
                  <c:v>58.505286904408599</c:v>
                </c:pt>
                <c:pt idx="6460">
                  <c:v>59.363902674998201</c:v>
                </c:pt>
                <c:pt idx="6461">
                  <c:v>60.378226777747102</c:v>
                </c:pt>
                <c:pt idx="6462">
                  <c:v>60.995629789491602</c:v>
                </c:pt>
                <c:pt idx="6463">
                  <c:v>61.364111805760999</c:v>
                </c:pt>
                <c:pt idx="6464">
                  <c:v>61.676411410696801</c:v>
                </c:pt>
                <c:pt idx="6465">
                  <c:v>61.859636394427604</c:v>
                </c:pt>
                <c:pt idx="6466">
                  <c:v>61.823066489762802</c:v>
                </c:pt>
                <c:pt idx="6467">
                  <c:v>61.945210270120498</c:v>
                </c:pt>
                <c:pt idx="6468">
                  <c:v>62.110661195775499</c:v>
                </c:pt>
                <c:pt idx="6469">
                  <c:v>62.118911103700199</c:v>
                </c:pt>
                <c:pt idx="6470">
                  <c:v>62.173035033917898</c:v>
                </c:pt>
                <c:pt idx="6471">
                  <c:v>62.507203479597599</c:v>
                </c:pt>
                <c:pt idx="6472">
                  <c:v>63.057018308843503</c:v>
                </c:pt>
                <c:pt idx="6473">
                  <c:v>63.522164740344998</c:v>
                </c:pt>
                <c:pt idx="6474">
                  <c:v>64.076743189816796</c:v>
                </c:pt>
                <c:pt idx="6475">
                  <c:v>64.615189916444095</c:v>
                </c:pt>
                <c:pt idx="6476">
                  <c:v>64.927588809069206</c:v>
                </c:pt>
                <c:pt idx="6477">
                  <c:v>64.989204806936399</c:v>
                </c:pt>
                <c:pt idx="6478">
                  <c:v>65.227876452542404</c:v>
                </c:pt>
                <c:pt idx="6479">
                  <c:v>65.515138619604201</c:v>
                </c:pt>
                <c:pt idx="6480">
                  <c:v>65.715880573386301</c:v>
                </c:pt>
                <c:pt idx="6481">
                  <c:v>65.8150087160612</c:v>
                </c:pt>
                <c:pt idx="6482">
                  <c:v>65.963248726065302</c:v>
                </c:pt>
                <c:pt idx="6483">
                  <c:v>66.082220482772101</c:v>
                </c:pt>
                <c:pt idx="6484">
                  <c:v>66.073616818716701</c:v>
                </c:pt>
                <c:pt idx="6485">
                  <c:v>66.204401168537601</c:v>
                </c:pt>
                <c:pt idx="6486">
                  <c:v>66.310616536909706</c:v>
                </c:pt>
                <c:pt idx="6487">
                  <c:v>66.322520508157595</c:v>
                </c:pt>
                <c:pt idx="6488">
                  <c:v>66.429052197447604</c:v>
                </c:pt>
                <c:pt idx="6489">
                  <c:v>66.641268879982803</c:v>
                </c:pt>
                <c:pt idx="6490">
                  <c:v>66.741688498640201</c:v>
                </c:pt>
                <c:pt idx="6491">
                  <c:v>66.705233368635803</c:v>
                </c:pt>
                <c:pt idx="6492">
                  <c:v>66.774447495300606</c:v>
                </c:pt>
                <c:pt idx="6493">
                  <c:v>66.977841594060706</c:v>
                </c:pt>
                <c:pt idx="6494">
                  <c:v>67.1345725193449</c:v>
                </c:pt>
                <c:pt idx="6495">
                  <c:v>67.229816360085195</c:v>
                </c:pt>
                <c:pt idx="6496">
                  <c:v>67.157705471163993</c:v>
                </c:pt>
                <c:pt idx="6497">
                  <c:v>66.8505659959106</c:v>
                </c:pt>
                <c:pt idx="6498">
                  <c:v>66.654438400128299</c:v>
                </c:pt>
                <c:pt idx="6499">
                  <c:v>66.694363901643001</c:v>
                </c:pt>
                <c:pt idx="6500">
                  <c:v>66.797408211320004</c:v>
                </c:pt>
                <c:pt idx="6501">
                  <c:v>66.957289976649307</c:v>
                </c:pt>
                <c:pt idx="6502">
                  <c:v>67.025479807871207</c:v>
                </c:pt>
                <c:pt idx="6503">
                  <c:v>66.8945369851061</c:v>
                </c:pt>
                <c:pt idx="6504">
                  <c:v>66.6188476079937</c:v>
                </c:pt>
                <c:pt idx="6505">
                  <c:v>66.487712134748094</c:v>
                </c:pt>
                <c:pt idx="6506">
                  <c:v>66.642224497426696</c:v>
                </c:pt>
                <c:pt idx="6507">
                  <c:v>66.951680849077306</c:v>
                </c:pt>
                <c:pt idx="6508">
                  <c:v>67.165207010892303</c:v>
                </c:pt>
                <c:pt idx="6509">
                  <c:v>67.380821073155303</c:v>
                </c:pt>
                <c:pt idx="6510">
                  <c:v>67.575592435830899</c:v>
                </c:pt>
                <c:pt idx="6511">
                  <c:v>67.542432302330496</c:v>
                </c:pt>
                <c:pt idx="6512">
                  <c:v>67.510845481329198</c:v>
                </c:pt>
                <c:pt idx="6513">
                  <c:v>67.414009678916997</c:v>
                </c:pt>
                <c:pt idx="6514">
                  <c:v>67.112022053956693</c:v>
                </c:pt>
                <c:pt idx="6515">
                  <c:v>66.738977120460305</c:v>
                </c:pt>
                <c:pt idx="6516">
                  <c:v>66.634715038982094</c:v>
                </c:pt>
                <c:pt idx="6517">
                  <c:v>66.642111055520601</c:v>
                </c:pt>
                <c:pt idx="6518">
                  <c:v>66.737464996244796</c:v>
                </c:pt>
                <c:pt idx="6519">
                  <c:v>66.874391338069202</c:v>
                </c:pt>
                <c:pt idx="6520">
                  <c:v>66.966016871507094</c:v>
                </c:pt>
                <c:pt idx="6521">
                  <c:v>67.107082576608605</c:v>
                </c:pt>
                <c:pt idx="6522">
                  <c:v>67.186909616363394</c:v>
                </c:pt>
                <c:pt idx="6523">
                  <c:v>67.279322610045398</c:v>
                </c:pt>
                <c:pt idx="6524">
                  <c:v>67.408337686077701</c:v>
                </c:pt>
                <c:pt idx="6525">
                  <c:v>67.587496620466098</c:v>
                </c:pt>
                <c:pt idx="6526">
                  <c:v>67.911229415907201</c:v>
                </c:pt>
                <c:pt idx="6527">
                  <c:v>68.0570317819015</c:v>
                </c:pt>
                <c:pt idx="6528">
                  <c:v>67.883229341354706</c:v>
                </c:pt>
                <c:pt idx="6529">
                  <c:v>67.741098321349</c:v>
                </c:pt>
                <c:pt idx="6530">
                  <c:v>67.657171692178395</c:v>
                </c:pt>
                <c:pt idx="6531">
                  <c:v>67.458662824416095</c:v>
                </c:pt>
                <c:pt idx="6532">
                  <c:v>67.260261739958807</c:v>
                </c:pt>
                <c:pt idx="6533">
                  <c:v>67.215031824928602</c:v>
                </c:pt>
                <c:pt idx="6534">
                  <c:v>67.308852301316406</c:v>
                </c:pt>
                <c:pt idx="6535">
                  <c:v>67.274249129125593</c:v>
                </c:pt>
                <c:pt idx="6536">
                  <c:v>67.318879441069498</c:v>
                </c:pt>
                <c:pt idx="6537">
                  <c:v>67.4615189418315</c:v>
                </c:pt>
                <c:pt idx="6538">
                  <c:v>67.715110308161897</c:v>
                </c:pt>
                <c:pt idx="6539">
                  <c:v>67.994091882558905</c:v>
                </c:pt>
                <c:pt idx="6540">
                  <c:v>68.029427920038898</c:v>
                </c:pt>
                <c:pt idx="6541">
                  <c:v>68.068228876431206</c:v>
                </c:pt>
                <c:pt idx="6542">
                  <c:v>68.093370781291796</c:v>
                </c:pt>
                <c:pt idx="6543">
                  <c:v>67.940911426365105</c:v>
                </c:pt>
                <c:pt idx="6544">
                  <c:v>67.960474936272504</c:v>
                </c:pt>
                <c:pt idx="6545">
                  <c:v>68.062713421728901</c:v>
                </c:pt>
                <c:pt idx="6546">
                  <c:v>68.031928090019704</c:v>
                </c:pt>
                <c:pt idx="6547">
                  <c:v>67.954320600458502</c:v>
                </c:pt>
                <c:pt idx="6548">
                  <c:v>67.889137826756098</c:v>
                </c:pt>
                <c:pt idx="6549">
                  <c:v>67.811714923975899</c:v>
                </c:pt>
                <c:pt idx="6550">
                  <c:v>67.761570935924198</c:v>
                </c:pt>
                <c:pt idx="6551">
                  <c:v>67.754668915770395</c:v>
                </c:pt>
                <c:pt idx="6552">
                  <c:v>67.751645298331795</c:v>
                </c:pt>
                <c:pt idx="6553">
                  <c:v>67.7007470489892</c:v>
                </c:pt>
                <c:pt idx="6554">
                  <c:v>67.803252048556701</c:v>
                </c:pt>
                <c:pt idx="6555">
                  <c:v>67.957525057114793</c:v>
                </c:pt>
                <c:pt idx="6556">
                  <c:v>68.067868602760498</c:v>
                </c:pt>
                <c:pt idx="6557">
                  <c:v>68.182825939093107</c:v>
                </c:pt>
                <c:pt idx="6558">
                  <c:v>68.266003909727203</c:v>
                </c:pt>
                <c:pt idx="6559">
                  <c:v>68.239646592081399</c:v>
                </c:pt>
                <c:pt idx="6560">
                  <c:v>67.991358742283396</c:v>
                </c:pt>
                <c:pt idx="6561">
                  <c:v>67.698580567784404</c:v>
                </c:pt>
                <c:pt idx="6562">
                  <c:v>67.308271119768605</c:v>
                </c:pt>
                <c:pt idx="6563">
                  <c:v>67.092462586436</c:v>
                </c:pt>
                <c:pt idx="6564">
                  <c:v>67.015238159418303</c:v>
                </c:pt>
                <c:pt idx="6565">
                  <c:v>66.886053526309396</c:v>
                </c:pt>
                <c:pt idx="6566">
                  <c:v>66.5681711873723</c:v>
                </c:pt>
                <c:pt idx="6567">
                  <c:v>66.3153677961987</c:v>
                </c:pt>
                <c:pt idx="6568">
                  <c:v>66.116658935578698</c:v>
                </c:pt>
                <c:pt idx="6569">
                  <c:v>65.799408814220897</c:v>
                </c:pt>
                <c:pt idx="6570">
                  <c:v>65.3975194102605</c:v>
                </c:pt>
                <c:pt idx="6571">
                  <c:v>65.156997007494397</c:v>
                </c:pt>
                <c:pt idx="6572">
                  <c:v>64.885194086609403</c:v>
                </c:pt>
                <c:pt idx="6573">
                  <c:v>64.630606979837907</c:v>
                </c:pt>
                <c:pt idx="6574">
                  <c:v>64.361508456837598</c:v>
                </c:pt>
                <c:pt idx="6575">
                  <c:v>64.114511102975897</c:v>
                </c:pt>
                <c:pt idx="6576">
                  <c:v>64.067082921112103</c:v>
                </c:pt>
                <c:pt idx="6577">
                  <c:v>64.182118843659197</c:v>
                </c:pt>
                <c:pt idx="6578">
                  <c:v>64.327282087273005</c:v>
                </c:pt>
                <c:pt idx="6579">
                  <c:v>64.360343350625001</c:v>
                </c:pt>
                <c:pt idx="6580">
                  <c:v>64.373673068015293</c:v>
                </c:pt>
                <c:pt idx="6581">
                  <c:v>64.569368610539797</c:v>
                </c:pt>
                <c:pt idx="6582">
                  <c:v>64.7948473580404</c:v>
                </c:pt>
                <c:pt idx="6583">
                  <c:v>64.752496198337994</c:v>
                </c:pt>
                <c:pt idx="6584">
                  <c:v>64.714575615015093</c:v>
                </c:pt>
                <c:pt idx="6585">
                  <c:v>64.637603224442401</c:v>
                </c:pt>
                <c:pt idx="6586">
                  <c:v>64.631285645143095</c:v>
                </c:pt>
                <c:pt idx="6587">
                  <c:v>64.669693986600294</c:v>
                </c:pt>
                <c:pt idx="6588">
                  <c:v>64.627908238744894</c:v>
                </c:pt>
                <c:pt idx="6589">
                  <c:v>64.443816642922897</c:v>
                </c:pt>
                <c:pt idx="6590">
                  <c:v>64.373460575898605</c:v>
                </c:pt>
                <c:pt idx="6591">
                  <c:v>64.258514373134403</c:v>
                </c:pt>
                <c:pt idx="6592">
                  <c:v>63.754751831788198</c:v>
                </c:pt>
                <c:pt idx="6593">
                  <c:v>63.281325383540199</c:v>
                </c:pt>
                <c:pt idx="6594">
                  <c:v>63.011757668444901</c:v>
                </c:pt>
                <c:pt idx="6595">
                  <c:v>62.993877325735198</c:v>
                </c:pt>
                <c:pt idx="6596">
                  <c:v>63.256456119194397</c:v>
                </c:pt>
                <c:pt idx="6597">
                  <c:v>63.399456763452399</c:v>
                </c:pt>
                <c:pt idx="6598">
                  <c:v>63.417865199943598</c:v>
                </c:pt>
                <c:pt idx="6599">
                  <c:v>63.397949292935998</c:v>
                </c:pt>
                <c:pt idx="6600">
                  <c:v>63.620367402875402</c:v>
                </c:pt>
                <c:pt idx="6601">
                  <c:v>63.636563070362101</c:v>
                </c:pt>
                <c:pt idx="6602">
                  <c:v>63.474128539665202</c:v>
                </c:pt>
                <c:pt idx="6603">
                  <c:v>63.433306415101498</c:v>
                </c:pt>
                <c:pt idx="6604">
                  <c:v>63.335411205027299</c:v>
                </c:pt>
                <c:pt idx="6605">
                  <c:v>63.074549461974698</c:v>
                </c:pt>
                <c:pt idx="6606">
                  <c:v>62.564226263416202</c:v>
                </c:pt>
                <c:pt idx="6607">
                  <c:v>62.002181966042798</c:v>
                </c:pt>
                <c:pt idx="6608">
                  <c:v>61.445990009953803</c:v>
                </c:pt>
                <c:pt idx="6609">
                  <c:v>60.951979419090598</c:v>
                </c:pt>
                <c:pt idx="6610">
                  <c:v>60.542666896062102</c:v>
                </c:pt>
                <c:pt idx="6611">
                  <c:v>60.382289632742001</c:v>
                </c:pt>
                <c:pt idx="6612">
                  <c:v>60.311441904291698</c:v>
                </c:pt>
                <c:pt idx="6613">
                  <c:v>60.104917087712501</c:v>
                </c:pt>
                <c:pt idx="6614">
                  <c:v>60.074960128484499</c:v>
                </c:pt>
                <c:pt idx="6615">
                  <c:v>60.156266929708899</c:v>
                </c:pt>
                <c:pt idx="6616">
                  <c:v>60.500181290453298</c:v>
                </c:pt>
                <c:pt idx="6617">
                  <c:v>61.021273335959002</c:v>
                </c:pt>
                <c:pt idx="6618">
                  <c:v>61.466180763226497</c:v>
                </c:pt>
                <c:pt idx="6619">
                  <c:v>61.942609549385303</c:v>
                </c:pt>
                <c:pt idx="6620">
                  <c:v>62.440415559795603</c:v>
                </c:pt>
                <c:pt idx="6621">
                  <c:v>62.827300563127601</c:v>
                </c:pt>
                <c:pt idx="6622">
                  <c:v>63.106472988115897</c:v>
                </c:pt>
                <c:pt idx="6623">
                  <c:v>63.241352504199803</c:v>
                </c:pt>
                <c:pt idx="6624">
                  <c:v>63.308821360392699</c:v>
                </c:pt>
                <c:pt idx="6625">
                  <c:v>63.4405907209376</c:v>
                </c:pt>
                <c:pt idx="6626">
                  <c:v>63.661228188924902</c:v>
                </c:pt>
                <c:pt idx="6627">
                  <c:v>63.702297988523398</c:v>
                </c:pt>
                <c:pt idx="6628">
                  <c:v>63.715057237933102</c:v>
                </c:pt>
                <c:pt idx="6629">
                  <c:v>63.918969854584297</c:v>
                </c:pt>
                <c:pt idx="6630">
                  <c:v>64.018248456394701</c:v>
                </c:pt>
                <c:pt idx="6631">
                  <c:v>64.076690521193996</c:v>
                </c:pt>
                <c:pt idx="6632">
                  <c:v>64.193968967867903</c:v>
                </c:pt>
                <c:pt idx="6633">
                  <c:v>64.248603268097</c:v>
                </c:pt>
                <c:pt idx="6634">
                  <c:v>64.216876396552493</c:v>
                </c:pt>
                <c:pt idx="6635">
                  <c:v>64.134382468153703</c:v>
                </c:pt>
                <c:pt idx="6636">
                  <c:v>64.1161574263581</c:v>
                </c:pt>
                <c:pt idx="6637">
                  <c:v>64.310468553316895</c:v>
                </c:pt>
                <c:pt idx="6638">
                  <c:v>64.430088747903994</c:v>
                </c:pt>
                <c:pt idx="6639">
                  <c:v>64.510016263108795</c:v>
                </c:pt>
                <c:pt idx="6640">
                  <c:v>64.570639316152807</c:v>
                </c:pt>
                <c:pt idx="6641">
                  <c:v>64.484790937810004</c:v>
                </c:pt>
                <c:pt idx="6642">
                  <c:v>64.274410579695498</c:v>
                </c:pt>
                <c:pt idx="6643">
                  <c:v>64.209502457436798</c:v>
                </c:pt>
                <c:pt idx="6644">
                  <c:v>64.113538637224494</c:v>
                </c:pt>
                <c:pt idx="6645">
                  <c:v>63.929950217736</c:v>
                </c:pt>
                <c:pt idx="6646">
                  <c:v>63.436512441875799</c:v>
                </c:pt>
                <c:pt idx="6647">
                  <c:v>62.736775822944601</c:v>
                </c:pt>
                <c:pt idx="6648">
                  <c:v>61.906368418568</c:v>
                </c:pt>
                <c:pt idx="6649">
                  <c:v>61.1232878247611</c:v>
                </c:pt>
                <c:pt idx="6650">
                  <c:v>60.579732293910602</c:v>
                </c:pt>
                <c:pt idx="6651">
                  <c:v>60.386244835034702</c:v>
                </c:pt>
                <c:pt idx="6652">
                  <c:v>60.375692914774902</c:v>
                </c:pt>
                <c:pt idx="6653">
                  <c:v>60.672415949165</c:v>
                </c:pt>
                <c:pt idx="6654">
                  <c:v>61.071421505735799</c:v>
                </c:pt>
                <c:pt idx="6655">
                  <c:v>61.594016195807001</c:v>
                </c:pt>
                <c:pt idx="6656">
                  <c:v>62.189933478211003</c:v>
                </c:pt>
                <c:pt idx="6657">
                  <c:v>62.863711213580999</c:v>
                </c:pt>
                <c:pt idx="6658">
                  <c:v>63.255564016897502</c:v>
                </c:pt>
                <c:pt idx="6659">
                  <c:v>63.691431200077403</c:v>
                </c:pt>
                <c:pt idx="6660">
                  <c:v>64.098066652838995</c:v>
                </c:pt>
                <c:pt idx="6661">
                  <c:v>64.129960158496203</c:v>
                </c:pt>
                <c:pt idx="6662">
                  <c:v>64.059766340762096</c:v>
                </c:pt>
                <c:pt idx="6663">
                  <c:v>64.059580574736898</c:v>
                </c:pt>
                <c:pt idx="6664">
                  <c:v>64.137572528035307</c:v>
                </c:pt>
                <c:pt idx="6665">
                  <c:v>64.315850366192095</c:v>
                </c:pt>
                <c:pt idx="6666">
                  <c:v>64.578464468595399</c:v>
                </c:pt>
                <c:pt idx="6667">
                  <c:v>64.822755199383494</c:v>
                </c:pt>
                <c:pt idx="6668">
                  <c:v>64.942953895517107</c:v>
                </c:pt>
                <c:pt idx="6669">
                  <c:v>64.931907401467896</c:v>
                </c:pt>
                <c:pt idx="6670">
                  <c:v>64.880850352621593</c:v>
                </c:pt>
                <c:pt idx="6671">
                  <c:v>64.962042679336903</c:v>
                </c:pt>
                <c:pt idx="6672">
                  <c:v>65.187151605163095</c:v>
                </c:pt>
                <c:pt idx="6673">
                  <c:v>65.555491720506694</c:v>
                </c:pt>
                <c:pt idx="6674">
                  <c:v>65.919757094139797</c:v>
                </c:pt>
                <c:pt idx="6675">
                  <c:v>66.014858744405501</c:v>
                </c:pt>
                <c:pt idx="6676">
                  <c:v>65.875054545141893</c:v>
                </c:pt>
                <c:pt idx="6677">
                  <c:v>65.841377669260297</c:v>
                </c:pt>
                <c:pt idx="6678">
                  <c:v>66.069431537154102</c:v>
                </c:pt>
                <c:pt idx="6679">
                  <c:v>66.471492534438198</c:v>
                </c:pt>
                <c:pt idx="6680">
                  <c:v>66.955796390511196</c:v>
                </c:pt>
                <c:pt idx="6681">
                  <c:v>67.303355502988197</c:v>
                </c:pt>
                <c:pt idx="6682">
                  <c:v>67.608788356776103</c:v>
                </c:pt>
                <c:pt idx="6683">
                  <c:v>67.658065952117994</c:v>
                </c:pt>
                <c:pt idx="6684">
                  <c:v>67.725679645782293</c:v>
                </c:pt>
                <c:pt idx="6685">
                  <c:v>67.978895035769497</c:v>
                </c:pt>
                <c:pt idx="6686">
                  <c:v>68.110702904941405</c:v>
                </c:pt>
                <c:pt idx="6687">
                  <c:v>68.150526921609796</c:v>
                </c:pt>
                <c:pt idx="6688">
                  <c:v>68.359781602485896</c:v>
                </c:pt>
                <c:pt idx="6689">
                  <c:v>68.4791228235744</c:v>
                </c:pt>
                <c:pt idx="6690">
                  <c:v>68.485853457538695</c:v>
                </c:pt>
                <c:pt idx="6691">
                  <c:v>68.654917272904996</c:v>
                </c:pt>
                <c:pt idx="6692">
                  <c:v>68.840883567275895</c:v>
                </c:pt>
                <c:pt idx="6693">
                  <c:v>68.792466901742799</c:v>
                </c:pt>
                <c:pt idx="6694">
                  <c:v>68.647513513061895</c:v>
                </c:pt>
                <c:pt idx="6695">
                  <c:v>68.369436106396606</c:v>
                </c:pt>
                <c:pt idx="6696">
                  <c:v>68.086335286898404</c:v>
                </c:pt>
                <c:pt idx="6697">
                  <c:v>68.004441402513606</c:v>
                </c:pt>
                <c:pt idx="6698">
                  <c:v>67.925833110051798</c:v>
                </c:pt>
                <c:pt idx="6699">
                  <c:v>67.872143583811095</c:v>
                </c:pt>
                <c:pt idx="6700">
                  <c:v>67.917367857057997</c:v>
                </c:pt>
                <c:pt idx="6701">
                  <c:v>68.109227671283506</c:v>
                </c:pt>
                <c:pt idx="6702">
                  <c:v>68.194592360158396</c:v>
                </c:pt>
                <c:pt idx="6703">
                  <c:v>68.043679892349601</c:v>
                </c:pt>
                <c:pt idx="6704">
                  <c:v>67.953636065191802</c:v>
                </c:pt>
                <c:pt idx="6705">
                  <c:v>67.674634915075202</c:v>
                </c:pt>
                <c:pt idx="6706">
                  <c:v>67.394157341818399</c:v>
                </c:pt>
                <c:pt idx="6707">
                  <c:v>66.939946487115805</c:v>
                </c:pt>
                <c:pt idx="6708">
                  <c:v>66.354683333552202</c:v>
                </c:pt>
                <c:pt idx="6709">
                  <c:v>65.482683547150899</c:v>
                </c:pt>
                <c:pt idx="6710">
                  <c:v>64.228650767668398</c:v>
                </c:pt>
                <c:pt idx="6711">
                  <c:v>62.811249415376601</c:v>
                </c:pt>
                <c:pt idx="6712">
                  <c:v>61.425288968287703</c:v>
                </c:pt>
                <c:pt idx="6713">
                  <c:v>60.328826578918999</c:v>
                </c:pt>
                <c:pt idx="6714">
                  <c:v>59.816497418595297</c:v>
                </c:pt>
                <c:pt idx="6715">
                  <c:v>59.518192500840698</c:v>
                </c:pt>
                <c:pt idx="6716">
                  <c:v>59.314936896814103</c:v>
                </c:pt>
                <c:pt idx="6717">
                  <c:v>59.482014198962602</c:v>
                </c:pt>
                <c:pt idx="6718">
                  <c:v>60.251000035506799</c:v>
                </c:pt>
                <c:pt idx="6719">
                  <c:v>61.194523045313801</c:v>
                </c:pt>
                <c:pt idx="6720">
                  <c:v>62.367666231437497</c:v>
                </c:pt>
                <c:pt idx="6721">
                  <c:v>63.516053366792399</c:v>
                </c:pt>
                <c:pt idx="6722">
                  <c:v>64.416541385175194</c:v>
                </c:pt>
                <c:pt idx="6723">
                  <c:v>65.330559298890705</c:v>
                </c:pt>
                <c:pt idx="6724">
                  <c:v>65.863788364447501</c:v>
                </c:pt>
                <c:pt idx="6725">
                  <c:v>66.022923115915006</c:v>
                </c:pt>
                <c:pt idx="6726">
                  <c:v>66.200569340206698</c:v>
                </c:pt>
                <c:pt idx="6727">
                  <c:v>66.452308832308503</c:v>
                </c:pt>
                <c:pt idx="6728">
                  <c:v>66.648335361598399</c:v>
                </c:pt>
                <c:pt idx="6729">
                  <c:v>66.715348896082801</c:v>
                </c:pt>
                <c:pt idx="6730">
                  <c:v>66.762864428977295</c:v>
                </c:pt>
                <c:pt idx="6731">
                  <c:v>66.780341059260294</c:v>
                </c:pt>
                <c:pt idx="6732">
                  <c:v>66.593458688051498</c:v>
                </c:pt>
                <c:pt idx="6733">
                  <c:v>66.502992165530699</c:v>
                </c:pt>
                <c:pt idx="6734">
                  <c:v>66.387806326603794</c:v>
                </c:pt>
                <c:pt idx="6735">
                  <c:v>65.835275248627994</c:v>
                </c:pt>
                <c:pt idx="6736">
                  <c:v>65.195602663389096</c:v>
                </c:pt>
                <c:pt idx="6737">
                  <c:v>63.888577443942097</c:v>
                </c:pt>
                <c:pt idx="6738">
                  <c:v>62.335787957987897</c:v>
                </c:pt>
                <c:pt idx="6739">
                  <c:v>61.038746594050103</c:v>
                </c:pt>
                <c:pt idx="6740">
                  <c:v>59.879837462054397</c:v>
                </c:pt>
                <c:pt idx="6741">
                  <c:v>58.798151340903097</c:v>
                </c:pt>
                <c:pt idx="6742">
                  <c:v>57.974035830965299</c:v>
                </c:pt>
                <c:pt idx="6743">
                  <c:v>57.604678793406798</c:v>
                </c:pt>
                <c:pt idx="6744">
                  <c:v>57.482494604083001</c:v>
                </c:pt>
                <c:pt idx="6745">
                  <c:v>57.3503012105962</c:v>
                </c:pt>
                <c:pt idx="6746">
                  <c:v>57.2031343725318</c:v>
                </c:pt>
                <c:pt idx="6747">
                  <c:v>56.922067765340699</c:v>
                </c:pt>
                <c:pt idx="6748">
                  <c:v>56.674639429698303</c:v>
                </c:pt>
                <c:pt idx="6749">
                  <c:v>56.568132663535302</c:v>
                </c:pt>
                <c:pt idx="6750">
                  <c:v>56.585761125620699</c:v>
                </c:pt>
                <c:pt idx="6751">
                  <c:v>56.6113005785543</c:v>
                </c:pt>
                <c:pt idx="6752">
                  <c:v>56.578874136750798</c:v>
                </c:pt>
                <c:pt idx="6753">
                  <c:v>56.459517708086302</c:v>
                </c:pt>
                <c:pt idx="6754">
                  <c:v>56.452258716024097</c:v>
                </c:pt>
                <c:pt idx="6755">
                  <c:v>56.733833759843797</c:v>
                </c:pt>
                <c:pt idx="6756">
                  <c:v>57.260701153901898</c:v>
                </c:pt>
                <c:pt idx="6757">
                  <c:v>57.662565778342703</c:v>
                </c:pt>
                <c:pt idx="6758">
                  <c:v>57.962712253074002</c:v>
                </c:pt>
                <c:pt idx="6759">
                  <c:v>58.549446731610999</c:v>
                </c:pt>
                <c:pt idx="6760">
                  <c:v>59.220293499607102</c:v>
                </c:pt>
                <c:pt idx="6761">
                  <c:v>59.970661566569603</c:v>
                </c:pt>
                <c:pt idx="6762">
                  <c:v>60.596283084636703</c:v>
                </c:pt>
                <c:pt idx="6763">
                  <c:v>61.265036132899397</c:v>
                </c:pt>
                <c:pt idx="6764">
                  <c:v>62.076957733669701</c:v>
                </c:pt>
                <c:pt idx="6765">
                  <c:v>62.921824039553002</c:v>
                </c:pt>
                <c:pt idx="6766">
                  <c:v>63.397520762231103</c:v>
                </c:pt>
                <c:pt idx="6767">
                  <c:v>63.786492156050599</c:v>
                </c:pt>
                <c:pt idx="6768">
                  <c:v>64.402059569289406</c:v>
                </c:pt>
                <c:pt idx="6769">
                  <c:v>64.996197402131401</c:v>
                </c:pt>
                <c:pt idx="6770">
                  <c:v>65.327985464712796</c:v>
                </c:pt>
                <c:pt idx="6771">
                  <c:v>65.433239260522001</c:v>
                </c:pt>
                <c:pt idx="6772">
                  <c:v>65.532959019049599</c:v>
                </c:pt>
                <c:pt idx="6773">
                  <c:v>65.625074954864203</c:v>
                </c:pt>
                <c:pt idx="6774">
                  <c:v>65.519047093296294</c:v>
                </c:pt>
                <c:pt idx="6775">
                  <c:v>65.4398567921222</c:v>
                </c:pt>
                <c:pt idx="6776">
                  <c:v>65.436925545928801</c:v>
                </c:pt>
                <c:pt idx="6777">
                  <c:v>65.402907755255697</c:v>
                </c:pt>
                <c:pt idx="6778">
                  <c:v>65.391279860899701</c:v>
                </c:pt>
                <c:pt idx="6779">
                  <c:v>65.549262555434396</c:v>
                </c:pt>
                <c:pt idx="6780">
                  <c:v>65.760817230234196</c:v>
                </c:pt>
                <c:pt idx="6781">
                  <c:v>65.9674972147848</c:v>
                </c:pt>
                <c:pt idx="6782">
                  <c:v>66.098077318968294</c:v>
                </c:pt>
                <c:pt idx="6783">
                  <c:v>66.4627560701406</c:v>
                </c:pt>
                <c:pt idx="6784">
                  <c:v>67.022369499064496</c:v>
                </c:pt>
                <c:pt idx="6785">
                  <c:v>67.499028887606698</c:v>
                </c:pt>
                <c:pt idx="6786">
                  <c:v>67.859128791488104</c:v>
                </c:pt>
                <c:pt idx="6787">
                  <c:v>67.998831526366502</c:v>
                </c:pt>
                <c:pt idx="6788">
                  <c:v>67.950052885227294</c:v>
                </c:pt>
                <c:pt idx="6789">
                  <c:v>68.011454191235401</c:v>
                </c:pt>
                <c:pt idx="6790">
                  <c:v>68.039518155629594</c:v>
                </c:pt>
                <c:pt idx="6791">
                  <c:v>68.037953301532298</c:v>
                </c:pt>
                <c:pt idx="6792">
                  <c:v>68.277305574086398</c:v>
                </c:pt>
                <c:pt idx="6793">
                  <c:v>68.624315227074902</c:v>
                </c:pt>
                <c:pt idx="6794">
                  <c:v>68.680120595463904</c:v>
                </c:pt>
                <c:pt idx="6795">
                  <c:v>68.507593350032707</c:v>
                </c:pt>
                <c:pt idx="6796">
                  <c:v>68.357640016272896</c:v>
                </c:pt>
                <c:pt idx="6797">
                  <c:v>68.282792951688506</c:v>
                </c:pt>
                <c:pt idx="6798">
                  <c:v>68.057195206069196</c:v>
                </c:pt>
                <c:pt idx="6799">
                  <c:v>67.873946689823001</c:v>
                </c:pt>
                <c:pt idx="6800">
                  <c:v>67.893998018127107</c:v>
                </c:pt>
                <c:pt idx="6801">
                  <c:v>68.014290292953902</c:v>
                </c:pt>
                <c:pt idx="6802">
                  <c:v>68.344067396472198</c:v>
                </c:pt>
                <c:pt idx="6803">
                  <c:v>68.585588746204493</c:v>
                </c:pt>
                <c:pt idx="6804">
                  <c:v>68.671248314774203</c:v>
                </c:pt>
                <c:pt idx="6805">
                  <c:v>68.725824979681605</c:v>
                </c:pt>
                <c:pt idx="6806">
                  <c:v>68.927489232975503</c:v>
                </c:pt>
                <c:pt idx="6807">
                  <c:v>69.166832252245101</c:v>
                </c:pt>
                <c:pt idx="6808">
                  <c:v>69.336416868193297</c:v>
                </c:pt>
                <c:pt idx="6809">
                  <c:v>69.309046927465801</c:v>
                </c:pt>
                <c:pt idx="6810">
                  <c:v>69.395798622888606</c:v>
                </c:pt>
                <c:pt idx="6811">
                  <c:v>69.459666545682197</c:v>
                </c:pt>
                <c:pt idx="6812">
                  <c:v>69.515392830702197</c:v>
                </c:pt>
                <c:pt idx="6813">
                  <c:v>69.594571107014403</c:v>
                </c:pt>
                <c:pt idx="6814">
                  <c:v>69.614665409334805</c:v>
                </c:pt>
                <c:pt idx="6815">
                  <c:v>69.428469125173294</c:v>
                </c:pt>
                <c:pt idx="6816">
                  <c:v>69.360751526785506</c:v>
                </c:pt>
                <c:pt idx="6817">
                  <c:v>69.470995619706699</c:v>
                </c:pt>
                <c:pt idx="6818">
                  <c:v>69.565192940608398</c:v>
                </c:pt>
                <c:pt idx="6819">
                  <c:v>69.439218799684497</c:v>
                </c:pt>
                <c:pt idx="6820">
                  <c:v>69.433367844899095</c:v>
                </c:pt>
                <c:pt idx="6821">
                  <c:v>69.503902937629704</c:v>
                </c:pt>
                <c:pt idx="6822">
                  <c:v>69.546876345465805</c:v>
                </c:pt>
                <c:pt idx="6823">
                  <c:v>69.413591506608896</c:v>
                </c:pt>
                <c:pt idx="6824">
                  <c:v>69.315001445143906</c:v>
                </c:pt>
                <c:pt idx="6825">
                  <c:v>69.485260868943499</c:v>
                </c:pt>
                <c:pt idx="6826">
                  <c:v>69.8706143250525</c:v>
                </c:pt>
                <c:pt idx="6827">
                  <c:v>70.080073325165401</c:v>
                </c:pt>
                <c:pt idx="6828">
                  <c:v>69.930626265879098</c:v>
                </c:pt>
                <c:pt idx="6829">
                  <c:v>70.016538412013603</c:v>
                </c:pt>
                <c:pt idx="6830">
                  <c:v>70.071654963847607</c:v>
                </c:pt>
                <c:pt idx="6831">
                  <c:v>70.215237680633294</c:v>
                </c:pt>
                <c:pt idx="6832">
                  <c:v>70.296676718177906</c:v>
                </c:pt>
                <c:pt idx="6833">
                  <c:v>70.319095572335002</c:v>
                </c:pt>
                <c:pt idx="6834">
                  <c:v>70.373061829939303</c:v>
                </c:pt>
                <c:pt idx="6835">
                  <c:v>70.441020350169097</c:v>
                </c:pt>
                <c:pt idx="6836">
                  <c:v>70.447239386360707</c:v>
                </c:pt>
                <c:pt idx="6837">
                  <c:v>70.218984270187093</c:v>
                </c:pt>
                <c:pt idx="6838">
                  <c:v>69.982536973881096</c:v>
                </c:pt>
                <c:pt idx="6839">
                  <c:v>69.750154691396702</c:v>
                </c:pt>
                <c:pt idx="6840">
                  <c:v>69.731338942491803</c:v>
                </c:pt>
                <c:pt idx="6841">
                  <c:v>69.872907623025597</c:v>
                </c:pt>
                <c:pt idx="6842">
                  <c:v>70.054720221211994</c:v>
                </c:pt>
                <c:pt idx="6843">
                  <c:v>70.319617963007104</c:v>
                </c:pt>
                <c:pt idx="6844">
                  <c:v>70.485267289795104</c:v>
                </c:pt>
                <c:pt idx="6845">
                  <c:v>70.632245748301401</c:v>
                </c:pt>
                <c:pt idx="6846">
                  <c:v>70.9428995784085</c:v>
                </c:pt>
                <c:pt idx="6847">
                  <c:v>71.475861903406496</c:v>
                </c:pt>
                <c:pt idx="6848">
                  <c:v>71.753275264312293</c:v>
                </c:pt>
                <c:pt idx="6849">
                  <c:v>71.961364463309593</c:v>
                </c:pt>
                <c:pt idx="6850">
                  <c:v>72.086204443190098</c:v>
                </c:pt>
                <c:pt idx="6851">
                  <c:v>72.0113090015669</c:v>
                </c:pt>
                <c:pt idx="6852">
                  <c:v>71.881026744300897</c:v>
                </c:pt>
                <c:pt idx="6853">
                  <c:v>71.882461181827495</c:v>
                </c:pt>
                <c:pt idx="6854">
                  <c:v>72.063408475494001</c:v>
                </c:pt>
                <c:pt idx="6855">
                  <c:v>72.269685672825801</c:v>
                </c:pt>
                <c:pt idx="6856">
                  <c:v>72.179624722675399</c:v>
                </c:pt>
                <c:pt idx="6857">
                  <c:v>71.763403880537993</c:v>
                </c:pt>
                <c:pt idx="6858">
                  <c:v>71.587728810771793</c:v>
                </c:pt>
                <c:pt idx="6859">
                  <c:v>71.349696182562894</c:v>
                </c:pt>
                <c:pt idx="6860">
                  <c:v>71.114108393577098</c:v>
                </c:pt>
                <c:pt idx="6861">
                  <c:v>70.9956701129301</c:v>
                </c:pt>
                <c:pt idx="6862">
                  <c:v>70.934096663610205</c:v>
                </c:pt>
                <c:pt idx="6863">
                  <c:v>70.867798586842397</c:v>
                </c:pt>
                <c:pt idx="6864">
                  <c:v>70.793397032621698</c:v>
                </c:pt>
                <c:pt idx="6865">
                  <c:v>70.702937041312893</c:v>
                </c:pt>
                <c:pt idx="6866">
                  <c:v>70.592290300118606</c:v>
                </c:pt>
                <c:pt idx="6867">
                  <c:v>70.537521337678101</c:v>
                </c:pt>
                <c:pt idx="6868">
                  <c:v>70.419417509721598</c:v>
                </c:pt>
                <c:pt idx="6869">
                  <c:v>70.317620173261602</c:v>
                </c:pt>
                <c:pt idx="6870">
                  <c:v>70.501410002625406</c:v>
                </c:pt>
                <c:pt idx="6871">
                  <c:v>70.831157978122903</c:v>
                </c:pt>
                <c:pt idx="6872">
                  <c:v>71.077436242770702</c:v>
                </c:pt>
                <c:pt idx="6873">
                  <c:v>71.282220509869305</c:v>
                </c:pt>
                <c:pt idx="6874">
                  <c:v>71.416649065500593</c:v>
                </c:pt>
                <c:pt idx="6875">
                  <c:v>71.500161834512099</c:v>
                </c:pt>
                <c:pt idx="6876">
                  <c:v>71.546011235049093</c:v>
                </c:pt>
                <c:pt idx="6877">
                  <c:v>71.644427200139106</c:v>
                </c:pt>
                <c:pt idx="6878">
                  <c:v>72.111300538923203</c:v>
                </c:pt>
                <c:pt idx="6879">
                  <c:v>72.567521703099402</c:v>
                </c:pt>
                <c:pt idx="6880">
                  <c:v>72.629167332182703</c:v>
                </c:pt>
                <c:pt idx="6881">
                  <c:v>72.554369727013096</c:v>
                </c:pt>
                <c:pt idx="6882">
                  <c:v>72.656821513581605</c:v>
                </c:pt>
                <c:pt idx="6883">
                  <c:v>72.640078735896097</c:v>
                </c:pt>
                <c:pt idx="6884">
                  <c:v>72.710563444970802</c:v>
                </c:pt>
                <c:pt idx="6885">
                  <c:v>72.664776326541997</c:v>
                </c:pt>
                <c:pt idx="6886">
                  <c:v>72.652736696849999</c:v>
                </c:pt>
                <c:pt idx="6887">
                  <c:v>72.834513302037294</c:v>
                </c:pt>
                <c:pt idx="6888">
                  <c:v>73.104125148058799</c:v>
                </c:pt>
                <c:pt idx="6889">
                  <c:v>73.371714631561602</c:v>
                </c:pt>
                <c:pt idx="6890">
                  <c:v>73.539234870870303</c:v>
                </c:pt>
                <c:pt idx="6891">
                  <c:v>73.567376892463102</c:v>
                </c:pt>
                <c:pt idx="6892">
                  <c:v>73.525840367297704</c:v>
                </c:pt>
                <c:pt idx="6893">
                  <c:v>73.435332229171095</c:v>
                </c:pt>
                <c:pt idx="6894">
                  <c:v>73.305148856475995</c:v>
                </c:pt>
                <c:pt idx="6895">
                  <c:v>73.238040464788995</c:v>
                </c:pt>
                <c:pt idx="6896">
                  <c:v>73.187364781428897</c:v>
                </c:pt>
                <c:pt idx="6897">
                  <c:v>73.384206278174105</c:v>
                </c:pt>
                <c:pt idx="6898">
                  <c:v>73.512197121926704</c:v>
                </c:pt>
                <c:pt idx="6899">
                  <c:v>73.432122745652904</c:v>
                </c:pt>
                <c:pt idx="6900">
                  <c:v>73.343624984019996</c:v>
                </c:pt>
                <c:pt idx="6901">
                  <c:v>73.358705351005597</c:v>
                </c:pt>
                <c:pt idx="6902">
                  <c:v>73.294729197187806</c:v>
                </c:pt>
                <c:pt idx="6903">
                  <c:v>73.112501236864105</c:v>
                </c:pt>
                <c:pt idx="6904">
                  <c:v>73.031874005072595</c:v>
                </c:pt>
                <c:pt idx="6905">
                  <c:v>73.012946053266504</c:v>
                </c:pt>
                <c:pt idx="6906">
                  <c:v>72.769391498649597</c:v>
                </c:pt>
                <c:pt idx="6907">
                  <c:v>72.553596803454596</c:v>
                </c:pt>
                <c:pt idx="6908">
                  <c:v>72.2489490956049</c:v>
                </c:pt>
                <c:pt idx="6909">
                  <c:v>72.081296257203803</c:v>
                </c:pt>
                <c:pt idx="6910">
                  <c:v>72.208977999251005</c:v>
                </c:pt>
                <c:pt idx="6911">
                  <c:v>72.231137256530999</c:v>
                </c:pt>
                <c:pt idx="6912">
                  <c:v>72.100392112881806</c:v>
                </c:pt>
                <c:pt idx="6913">
                  <c:v>71.994990561339705</c:v>
                </c:pt>
                <c:pt idx="6914">
                  <c:v>71.902321697306505</c:v>
                </c:pt>
                <c:pt idx="6915">
                  <c:v>71.735959214300394</c:v>
                </c:pt>
                <c:pt idx="6916">
                  <c:v>71.348248873205407</c:v>
                </c:pt>
                <c:pt idx="6917">
                  <c:v>71.049295691178898</c:v>
                </c:pt>
                <c:pt idx="6918">
                  <c:v>70.660644522684905</c:v>
                </c:pt>
                <c:pt idx="6919">
                  <c:v>70.234337373697301</c:v>
                </c:pt>
                <c:pt idx="6920">
                  <c:v>69.675656714642997</c:v>
                </c:pt>
                <c:pt idx="6921">
                  <c:v>69.061927798054498</c:v>
                </c:pt>
                <c:pt idx="6922">
                  <c:v>68.675807804787596</c:v>
                </c:pt>
                <c:pt idx="6923">
                  <c:v>68.585339976405606</c:v>
                </c:pt>
                <c:pt idx="6924">
                  <c:v>68.892439585276904</c:v>
                </c:pt>
                <c:pt idx="6925">
                  <c:v>69.206378502394202</c:v>
                </c:pt>
                <c:pt idx="6926">
                  <c:v>69.4197340044485</c:v>
                </c:pt>
                <c:pt idx="6927">
                  <c:v>69.746765412802702</c:v>
                </c:pt>
                <c:pt idx="6928">
                  <c:v>70.062116644138897</c:v>
                </c:pt>
                <c:pt idx="6929">
                  <c:v>70.006410300527307</c:v>
                </c:pt>
                <c:pt idx="6930">
                  <c:v>69.785118112739596</c:v>
                </c:pt>
                <c:pt idx="6931">
                  <c:v>69.636408372367498</c:v>
                </c:pt>
                <c:pt idx="6932">
                  <c:v>69.609878151704095</c:v>
                </c:pt>
                <c:pt idx="6933">
                  <c:v>69.596010904079805</c:v>
                </c:pt>
                <c:pt idx="6934">
                  <c:v>69.375449187336102</c:v>
                </c:pt>
                <c:pt idx="6935">
                  <c:v>69.280745424092203</c:v>
                </c:pt>
                <c:pt idx="6936">
                  <c:v>69.285663429022094</c:v>
                </c:pt>
                <c:pt idx="6937">
                  <c:v>69.216898973581095</c:v>
                </c:pt>
                <c:pt idx="6938">
                  <c:v>68.897939570295904</c:v>
                </c:pt>
                <c:pt idx="6939">
                  <c:v>68.194345055671604</c:v>
                </c:pt>
                <c:pt idx="6940">
                  <c:v>66.619015120724896</c:v>
                </c:pt>
                <c:pt idx="6941">
                  <c:v>65.558589819973903</c:v>
                </c:pt>
                <c:pt idx="6942">
                  <c:v>63.6166028135152</c:v>
                </c:pt>
                <c:pt idx="6943">
                  <c:v>62.173318266790197</c:v>
                </c:pt>
                <c:pt idx="6944">
                  <c:v>61.523044493054599</c:v>
                </c:pt>
                <c:pt idx="6945">
                  <c:v>61.397477988897798</c:v>
                </c:pt>
                <c:pt idx="6946">
                  <c:v>61.384519355455701</c:v>
                </c:pt>
                <c:pt idx="6947">
                  <c:v>61.777207372255702</c:v>
                </c:pt>
                <c:pt idx="6948">
                  <c:v>63.213836518154601</c:v>
                </c:pt>
                <c:pt idx="6949">
                  <c:v>65.461697020493602</c:v>
                </c:pt>
                <c:pt idx="6950">
                  <c:v>67.855375653544897</c:v>
                </c:pt>
                <c:pt idx="6951">
                  <c:v>69.829684397832494</c:v>
                </c:pt>
                <c:pt idx="6952">
                  <c:v>70.7854688704887</c:v>
                </c:pt>
                <c:pt idx="6953">
                  <c:v>71.157319044395507</c:v>
                </c:pt>
                <c:pt idx="6954">
                  <c:v>71.582324268117006</c:v>
                </c:pt>
                <c:pt idx="6955">
                  <c:v>71.909075455019803</c:v>
                </c:pt>
                <c:pt idx="6956">
                  <c:v>72.216542394212993</c:v>
                </c:pt>
                <c:pt idx="6957">
                  <c:v>72.352870902610803</c:v>
                </c:pt>
                <c:pt idx="6958">
                  <c:v>72.387444497082797</c:v>
                </c:pt>
                <c:pt idx="6959">
                  <c:v>72.389896988407102</c:v>
                </c:pt>
                <c:pt idx="6960">
                  <c:v>72.4341934854763</c:v>
                </c:pt>
                <c:pt idx="6961">
                  <c:v>72.558838748366</c:v>
                </c:pt>
                <c:pt idx="6962">
                  <c:v>72.612994373508698</c:v>
                </c:pt>
                <c:pt idx="6963">
                  <c:v>72.693523991714997</c:v>
                </c:pt>
                <c:pt idx="6964">
                  <c:v>72.739400759013805</c:v>
                </c:pt>
                <c:pt idx="6965">
                  <c:v>72.838828730621998</c:v>
                </c:pt>
                <c:pt idx="6966">
                  <c:v>72.911728374555693</c:v>
                </c:pt>
                <c:pt idx="6967">
                  <c:v>72.899564721566406</c:v>
                </c:pt>
                <c:pt idx="6968">
                  <c:v>72.884451728781201</c:v>
                </c:pt>
                <c:pt idx="6969">
                  <c:v>72.897391112999998</c:v>
                </c:pt>
                <c:pt idx="6970">
                  <c:v>73.003571776969196</c:v>
                </c:pt>
                <c:pt idx="6971">
                  <c:v>73.274023437067896</c:v>
                </c:pt>
                <c:pt idx="6972">
                  <c:v>73.485169232142596</c:v>
                </c:pt>
                <c:pt idx="6973">
                  <c:v>73.629727644084397</c:v>
                </c:pt>
                <c:pt idx="6974">
                  <c:v>73.747529847128604</c:v>
                </c:pt>
                <c:pt idx="6975">
                  <c:v>73.945408500059003</c:v>
                </c:pt>
                <c:pt idx="6976">
                  <c:v>74.223938292367606</c:v>
                </c:pt>
                <c:pt idx="6977">
                  <c:v>74.510842925182999</c:v>
                </c:pt>
                <c:pt idx="6978">
                  <c:v>74.702042278621505</c:v>
                </c:pt>
                <c:pt idx="6979">
                  <c:v>74.892857712184195</c:v>
                </c:pt>
                <c:pt idx="6980">
                  <c:v>75.327859597115093</c:v>
                </c:pt>
                <c:pt idx="6981">
                  <c:v>75.737040764933596</c:v>
                </c:pt>
                <c:pt idx="6982">
                  <c:v>75.962153244657401</c:v>
                </c:pt>
                <c:pt idx="6983">
                  <c:v>76.161667936409501</c:v>
                </c:pt>
                <c:pt idx="6984">
                  <c:v>76.354590354247193</c:v>
                </c:pt>
                <c:pt idx="6985">
                  <c:v>76.511153697231293</c:v>
                </c:pt>
                <c:pt idx="6986">
                  <c:v>76.757361614664205</c:v>
                </c:pt>
                <c:pt idx="6987">
                  <c:v>76.819361278155796</c:v>
                </c:pt>
                <c:pt idx="6988">
                  <c:v>76.669856012008196</c:v>
                </c:pt>
                <c:pt idx="6989">
                  <c:v>76.207734975972699</c:v>
                </c:pt>
                <c:pt idx="6990">
                  <c:v>75.960505959911202</c:v>
                </c:pt>
                <c:pt idx="6991">
                  <c:v>75.9046559958404</c:v>
                </c:pt>
                <c:pt idx="6992">
                  <c:v>75.847886647444298</c:v>
                </c:pt>
                <c:pt idx="6993">
                  <c:v>75.8132766635878</c:v>
                </c:pt>
                <c:pt idx="6994">
                  <c:v>75.893881063035494</c:v>
                </c:pt>
                <c:pt idx="6995">
                  <c:v>76.136902096687294</c:v>
                </c:pt>
                <c:pt idx="6996">
                  <c:v>76.363123563302807</c:v>
                </c:pt>
                <c:pt idx="6997">
                  <c:v>76.416725249906506</c:v>
                </c:pt>
                <c:pt idx="6998">
                  <c:v>76.313899062394299</c:v>
                </c:pt>
                <c:pt idx="6999">
                  <c:v>76.268285894108303</c:v>
                </c:pt>
                <c:pt idx="7000">
                  <c:v>76.169396280819299</c:v>
                </c:pt>
                <c:pt idx="7001">
                  <c:v>76.193617828540198</c:v>
                </c:pt>
                <c:pt idx="7002">
                  <c:v>76.418886412840905</c:v>
                </c:pt>
                <c:pt idx="7003">
                  <c:v>76.874646616185899</c:v>
                </c:pt>
                <c:pt idx="7004">
                  <c:v>77.464364365876605</c:v>
                </c:pt>
                <c:pt idx="7005">
                  <c:v>77.717612567699604</c:v>
                </c:pt>
                <c:pt idx="7006">
                  <c:v>77.6964760192227</c:v>
                </c:pt>
                <c:pt idx="7007">
                  <c:v>77.658560312011403</c:v>
                </c:pt>
                <c:pt idx="7008">
                  <c:v>77.364160982021403</c:v>
                </c:pt>
                <c:pt idx="7009">
                  <c:v>76.987015149581097</c:v>
                </c:pt>
                <c:pt idx="7010">
                  <c:v>76.668768937137301</c:v>
                </c:pt>
                <c:pt idx="7011">
                  <c:v>76.466210331634699</c:v>
                </c:pt>
                <c:pt idx="7012">
                  <c:v>76.299805495596601</c:v>
                </c:pt>
                <c:pt idx="7013">
                  <c:v>76.230566826449802</c:v>
                </c:pt>
                <c:pt idx="7014">
                  <c:v>76.141856009839898</c:v>
                </c:pt>
                <c:pt idx="7015">
                  <c:v>76.0368056000151</c:v>
                </c:pt>
                <c:pt idx="7016">
                  <c:v>75.933434511741595</c:v>
                </c:pt>
                <c:pt idx="7017">
                  <c:v>75.714966910059402</c:v>
                </c:pt>
                <c:pt idx="7018">
                  <c:v>75.291691910695704</c:v>
                </c:pt>
                <c:pt idx="7019">
                  <c:v>74.919323597643896</c:v>
                </c:pt>
                <c:pt idx="7020">
                  <c:v>74.806481975764896</c:v>
                </c:pt>
                <c:pt idx="7021">
                  <c:v>74.622667426360593</c:v>
                </c:pt>
                <c:pt idx="7022">
                  <c:v>74.2564475578383</c:v>
                </c:pt>
                <c:pt idx="7023">
                  <c:v>73.9364895760162</c:v>
                </c:pt>
                <c:pt idx="7024">
                  <c:v>73.846534323561997</c:v>
                </c:pt>
                <c:pt idx="7025">
                  <c:v>73.679382760005595</c:v>
                </c:pt>
                <c:pt idx="7026">
                  <c:v>73.422530520100295</c:v>
                </c:pt>
                <c:pt idx="7027">
                  <c:v>73.242771004895104</c:v>
                </c:pt>
                <c:pt idx="7028">
                  <c:v>73.142178768138805</c:v>
                </c:pt>
                <c:pt idx="7029">
                  <c:v>72.974033542543395</c:v>
                </c:pt>
                <c:pt idx="7030">
                  <c:v>72.738889126721006</c:v>
                </c:pt>
                <c:pt idx="7031">
                  <c:v>72.680675100452902</c:v>
                </c:pt>
                <c:pt idx="7032">
                  <c:v>72.6836353681243</c:v>
                </c:pt>
                <c:pt idx="7033">
                  <c:v>72.649590569189996</c:v>
                </c:pt>
                <c:pt idx="7034">
                  <c:v>72.501824566346002</c:v>
                </c:pt>
                <c:pt idx="7035">
                  <c:v>72.378302882106098</c:v>
                </c:pt>
                <c:pt idx="7036">
                  <c:v>72.186264280901995</c:v>
                </c:pt>
                <c:pt idx="7037">
                  <c:v>72.050416496037002</c:v>
                </c:pt>
                <c:pt idx="7038">
                  <c:v>72.032174496854793</c:v>
                </c:pt>
                <c:pt idx="7039">
                  <c:v>72.029005510529998</c:v>
                </c:pt>
                <c:pt idx="7040">
                  <c:v>71.940619928818194</c:v>
                </c:pt>
                <c:pt idx="7041">
                  <c:v>71.942246944570499</c:v>
                </c:pt>
                <c:pt idx="7042">
                  <c:v>71.8083656414899</c:v>
                </c:pt>
                <c:pt idx="7043">
                  <c:v>71.724757472622599</c:v>
                </c:pt>
                <c:pt idx="7044">
                  <c:v>71.660734412082903</c:v>
                </c:pt>
                <c:pt idx="7045">
                  <c:v>71.650317278505796</c:v>
                </c:pt>
                <c:pt idx="7046">
                  <c:v>71.5664519819004</c:v>
                </c:pt>
                <c:pt idx="7047">
                  <c:v>71.421800129365096</c:v>
                </c:pt>
                <c:pt idx="7048">
                  <c:v>71.303598189165896</c:v>
                </c:pt>
                <c:pt idx="7049">
                  <c:v>71.158694788186807</c:v>
                </c:pt>
                <c:pt idx="7050">
                  <c:v>71.0306386182273</c:v>
                </c:pt>
                <c:pt idx="7051">
                  <c:v>71.088743940663605</c:v>
                </c:pt>
                <c:pt idx="7052">
                  <c:v>71.162857680489694</c:v>
                </c:pt>
                <c:pt idx="7053">
                  <c:v>71.003094413750205</c:v>
                </c:pt>
                <c:pt idx="7054">
                  <c:v>70.855199281218006</c:v>
                </c:pt>
                <c:pt idx="7055">
                  <c:v>70.806861022918895</c:v>
                </c:pt>
                <c:pt idx="7056">
                  <c:v>70.730325350590803</c:v>
                </c:pt>
                <c:pt idx="7057">
                  <c:v>70.743190424986906</c:v>
                </c:pt>
                <c:pt idx="7058">
                  <c:v>70.862223424551701</c:v>
                </c:pt>
                <c:pt idx="7059">
                  <c:v>70.790675443564993</c:v>
                </c:pt>
                <c:pt idx="7060">
                  <c:v>70.691179693171406</c:v>
                </c:pt>
                <c:pt idx="7061">
                  <c:v>70.721055488431602</c:v>
                </c:pt>
                <c:pt idx="7062">
                  <c:v>70.713227492219204</c:v>
                </c:pt>
                <c:pt idx="7063">
                  <c:v>70.571076778732305</c:v>
                </c:pt>
                <c:pt idx="7064">
                  <c:v>70.501174640784697</c:v>
                </c:pt>
                <c:pt idx="7065">
                  <c:v>70.351574887993806</c:v>
                </c:pt>
                <c:pt idx="7066">
                  <c:v>70.301477930833201</c:v>
                </c:pt>
                <c:pt idx="7067">
                  <c:v>70.299180027409605</c:v>
                </c:pt>
                <c:pt idx="7068">
                  <c:v>70.216427224748401</c:v>
                </c:pt>
                <c:pt idx="7069">
                  <c:v>70.092310658567698</c:v>
                </c:pt>
                <c:pt idx="7070">
                  <c:v>69.990857725116101</c:v>
                </c:pt>
                <c:pt idx="7071">
                  <c:v>69.7595660279014</c:v>
                </c:pt>
                <c:pt idx="7072">
                  <c:v>69.568627104944298</c:v>
                </c:pt>
                <c:pt idx="7073">
                  <c:v>69.369452862886206</c:v>
                </c:pt>
                <c:pt idx="7074">
                  <c:v>69.270665129336294</c:v>
                </c:pt>
                <c:pt idx="7075">
                  <c:v>69.2738508503693</c:v>
                </c:pt>
                <c:pt idx="7076">
                  <c:v>68.998649106637899</c:v>
                </c:pt>
                <c:pt idx="7077">
                  <c:v>68.646231065188402</c:v>
                </c:pt>
                <c:pt idx="7078">
                  <c:v>68.385498509236299</c:v>
                </c:pt>
                <c:pt idx="7079">
                  <c:v>68.087055025348604</c:v>
                </c:pt>
                <c:pt idx="7080">
                  <c:v>67.979733435687294</c:v>
                </c:pt>
                <c:pt idx="7081">
                  <c:v>67.957638936123303</c:v>
                </c:pt>
                <c:pt idx="7082">
                  <c:v>67.777861322264897</c:v>
                </c:pt>
                <c:pt idx="7083">
                  <c:v>67.561382374855299</c:v>
                </c:pt>
                <c:pt idx="7084">
                  <c:v>67.420291802952406</c:v>
                </c:pt>
                <c:pt idx="7085">
                  <c:v>67.347054383566004</c:v>
                </c:pt>
                <c:pt idx="7086">
                  <c:v>67.314895106053498</c:v>
                </c:pt>
                <c:pt idx="7087">
                  <c:v>67.349992210584205</c:v>
                </c:pt>
                <c:pt idx="7088">
                  <c:v>67.4558220400626</c:v>
                </c:pt>
                <c:pt idx="7089">
                  <c:v>67.409550409722598</c:v>
                </c:pt>
                <c:pt idx="7090">
                  <c:v>67.460717644429195</c:v>
                </c:pt>
                <c:pt idx="7091">
                  <c:v>67.611565202511002</c:v>
                </c:pt>
                <c:pt idx="7092">
                  <c:v>67.837757074816196</c:v>
                </c:pt>
                <c:pt idx="7093">
                  <c:v>68.024066924484401</c:v>
                </c:pt>
                <c:pt idx="7094">
                  <c:v>68.136404977724197</c:v>
                </c:pt>
                <c:pt idx="7095">
                  <c:v>67.955033718575507</c:v>
                </c:pt>
                <c:pt idx="7096">
                  <c:v>67.599524797714594</c:v>
                </c:pt>
                <c:pt idx="7097">
                  <c:v>67.374882031101507</c:v>
                </c:pt>
                <c:pt idx="7098">
                  <c:v>67.408056812018202</c:v>
                </c:pt>
                <c:pt idx="7099">
                  <c:v>67.576710385163196</c:v>
                </c:pt>
                <c:pt idx="7100">
                  <c:v>67.6121464142241</c:v>
                </c:pt>
                <c:pt idx="7101">
                  <c:v>67.690003419093699</c:v>
                </c:pt>
                <c:pt idx="7102">
                  <c:v>67.644728926836194</c:v>
                </c:pt>
                <c:pt idx="7103">
                  <c:v>67.470288130798707</c:v>
                </c:pt>
                <c:pt idx="7104">
                  <c:v>67.482930708603703</c:v>
                </c:pt>
                <c:pt idx="7105">
                  <c:v>67.724941113926505</c:v>
                </c:pt>
                <c:pt idx="7106">
                  <c:v>68.106942826555695</c:v>
                </c:pt>
                <c:pt idx="7107">
                  <c:v>68.351240215751503</c:v>
                </c:pt>
                <c:pt idx="7108">
                  <c:v>68.545875543828302</c:v>
                </c:pt>
                <c:pt idx="7109">
                  <c:v>68.557071834503304</c:v>
                </c:pt>
                <c:pt idx="7110">
                  <c:v>68.345030740308204</c:v>
                </c:pt>
                <c:pt idx="7111">
                  <c:v>68.162023379128101</c:v>
                </c:pt>
                <c:pt idx="7112">
                  <c:v>67.967323425498094</c:v>
                </c:pt>
                <c:pt idx="7113">
                  <c:v>67.841691188435505</c:v>
                </c:pt>
                <c:pt idx="7114">
                  <c:v>67.752380417776806</c:v>
                </c:pt>
                <c:pt idx="7115">
                  <c:v>67.717357786441198</c:v>
                </c:pt>
                <c:pt idx="7116">
                  <c:v>67.569602575295704</c:v>
                </c:pt>
                <c:pt idx="7117">
                  <c:v>67.342308239797404</c:v>
                </c:pt>
                <c:pt idx="7118">
                  <c:v>67.134504083720699</c:v>
                </c:pt>
                <c:pt idx="7119">
                  <c:v>67.149426546403902</c:v>
                </c:pt>
                <c:pt idx="7120">
                  <c:v>67.408164699590003</c:v>
                </c:pt>
                <c:pt idx="7121">
                  <c:v>67.772234811463804</c:v>
                </c:pt>
                <c:pt idx="7122">
                  <c:v>68.117255391840402</c:v>
                </c:pt>
                <c:pt idx="7123">
                  <c:v>68.445415563738095</c:v>
                </c:pt>
                <c:pt idx="7124">
                  <c:v>68.554528386994903</c:v>
                </c:pt>
                <c:pt idx="7125">
                  <c:v>68.4843484056058</c:v>
                </c:pt>
                <c:pt idx="7126">
                  <c:v>68.604533924628299</c:v>
                </c:pt>
                <c:pt idx="7127">
                  <c:v>68.821781604073394</c:v>
                </c:pt>
                <c:pt idx="7128">
                  <c:v>68.881264438706495</c:v>
                </c:pt>
                <c:pt idx="7129">
                  <c:v>68.808989891235697</c:v>
                </c:pt>
                <c:pt idx="7130">
                  <c:v>68.806774928055702</c:v>
                </c:pt>
                <c:pt idx="7131">
                  <c:v>68.894718036881798</c:v>
                </c:pt>
                <c:pt idx="7132">
                  <c:v>68.861604002408299</c:v>
                </c:pt>
                <c:pt idx="7133">
                  <c:v>68.820873367834395</c:v>
                </c:pt>
                <c:pt idx="7134">
                  <c:v>68.620044182398999</c:v>
                </c:pt>
                <c:pt idx="7135">
                  <c:v>68.463654500871698</c:v>
                </c:pt>
                <c:pt idx="7136">
                  <c:v>68.458953342389407</c:v>
                </c:pt>
                <c:pt idx="7137">
                  <c:v>68.287155872769503</c:v>
                </c:pt>
                <c:pt idx="7138">
                  <c:v>68.123583821752803</c:v>
                </c:pt>
                <c:pt idx="7139">
                  <c:v>68.054562335241201</c:v>
                </c:pt>
                <c:pt idx="7140">
                  <c:v>68.026470471217394</c:v>
                </c:pt>
                <c:pt idx="7141">
                  <c:v>67.859222576775295</c:v>
                </c:pt>
                <c:pt idx="7142">
                  <c:v>67.430728196637105</c:v>
                </c:pt>
                <c:pt idx="7143">
                  <c:v>66.975722207230405</c:v>
                </c:pt>
                <c:pt idx="7144">
                  <c:v>66.558544185097702</c:v>
                </c:pt>
                <c:pt idx="7145">
                  <c:v>66.050605332085098</c:v>
                </c:pt>
                <c:pt idx="7146">
                  <c:v>65.633548284444103</c:v>
                </c:pt>
                <c:pt idx="7147">
                  <c:v>65.415253501759395</c:v>
                </c:pt>
                <c:pt idx="7148">
                  <c:v>65.236823342808705</c:v>
                </c:pt>
                <c:pt idx="7149">
                  <c:v>65.041177677815497</c:v>
                </c:pt>
                <c:pt idx="7150">
                  <c:v>64.716949658974002</c:v>
                </c:pt>
                <c:pt idx="7151">
                  <c:v>64.256215017402397</c:v>
                </c:pt>
                <c:pt idx="7152">
                  <c:v>63.810500127221601</c:v>
                </c:pt>
                <c:pt idx="7153">
                  <c:v>63.569405276420497</c:v>
                </c:pt>
                <c:pt idx="7154">
                  <c:v>63.673841502916702</c:v>
                </c:pt>
                <c:pt idx="7155">
                  <c:v>63.850199663206098</c:v>
                </c:pt>
                <c:pt idx="7156">
                  <c:v>63.800870825965198</c:v>
                </c:pt>
                <c:pt idx="7157">
                  <c:v>63.702915281371801</c:v>
                </c:pt>
                <c:pt idx="7158">
                  <c:v>63.6102682502056</c:v>
                </c:pt>
                <c:pt idx="7159">
                  <c:v>63.447792771830997</c:v>
                </c:pt>
                <c:pt idx="7160">
                  <c:v>63.2694997699803</c:v>
                </c:pt>
                <c:pt idx="7161">
                  <c:v>63.039197222420199</c:v>
                </c:pt>
                <c:pt idx="7162">
                  <c:v>62.9382161158644</c:v>
                </c:pt>
                <c:pt idx="7163">
                  <c:v>63.076870141769099</c:v>
                </c:pt>
                <c:pt idx="7164">
                  <c:v>63.110215382073598</c:v>
                </c:pt>
                <c:pt idx="7165">
                  <c:v>62.825161567330802</c:v>
                </c:pt>
                <c:pt idx="7166">
                  <c:v>62.4224623981439</c:v>
                </c:pt>
                <c:pt idx="7167">
                  <c:v>62.238488076141401</c:v>
                </c:pt>
                <c:pt idx="7168">
                  <c:v>62.187558749334698</c:v>
                </c:pt>
                <c:pt idx="7169">
                  <c:v>62.0962568200869</c:v>
                </c:pt>
                <c:pt idx="7170">
                  <c:v>61.820134674574597</c:v>
                </c:pt>
                <c:pt idx="7171">
                  <c:v>61.605449896789601</c:v>
                </c:pt>
                <c:pt idx="7172">
                  <c:v>61.280607771458101</c:v>
                </c:pt>
                <c:pt idx="7173">
                  <c:v>60.8003811159276</c:v>
                </c:pt>
                <c:pt idx="7174">
                  <c:v>60.298738973734899</c:v>
                </c:pt>
                <c:pt idx="7175">
                  <c:v>59.7771672711959</c:v>
                </c:pt>
                <c:pt idx="7176">
                  <c:v>59.617663850346901</c:v>
                </c:pt>
                <c:pt idx="7177">
                  <c:v>59.5172705137024</c:v>
                </c:pt>
                <c:pt idx="7178">
                  <c:v>59.275585314792401</c:v>
                </c:pt>
                <c:pt idx="7179">
                  <c:v>58.9944211050626</c:v>
                </c:pt>
                <c:pt idx="7180">
                  <c:v>58.715233003463197</c:v>
                </c:pt>
                <c:pt idx="7181">
                  <c:v>58.703139136711002</c:v>
                </c:pt>
                <c:pt idx="7182">
                  <c:v>58.991147297183701</c:v>
                </c:pt>
                <c:pt idx="7183">
                  <c:v>59.15990594406</c:v>
                </c:pt>
                <c:pt idx="7184">
                  <c:v>59.011980537464602</c:v>
                </c:pt>
                <c:pt idx="7185">
                  <c:v>58.6960462709295</c:v>
                </c:pt>
                <c:pt idx="7186">
                  <c:v>58.677260159564703</c:v>
                </c:pt>
                <c:pt idx="7187">
                  <c:v>58.893977163748801</c:v>
                </c:pt>
                <c:pt idx="7188">
                  <c:v>58.892956829257002</c:v>
                </c:pt>
                <c:pt idx="7189">
                  <c:v>58.848192149206298</c:v>
                </c:pt>
                <c:pt idx="7190">
                  <c:v>58.874764824371802</c:v>
                </c:pt>
                <c:pt idx="7191">
                  <c:v>59.013988489212799</c:v>
                </c:pt>
                <c:pt idx="7192">
                  <c:v>59.119383901413002</c:v>
                </c:pt>
                <c:pt idx="7193">
                  <c:v>59.1933290212814</c:v>
                </c:pt>
                <c:pt idx="7194">
                  <c:v>59.215268531940197</c:v>
                </c:pt>
                <c:pt idx="7195">
                  <c:v>59.264972878268999</c:v>
                </c:pt>
                <c:pt idx="7196">
                  <c:v>59.436446367121498</c:v>
                </c:pt>
                <c:pt idx="7197">
                  <c:v>59.581358347812198</c:v>
                </c:pt>
                <c:pt idx="7198">
                  <c:v>59.625839461546498</c:v>
                </c:pt>
                <c:pt idx="7199">
                  <c:v>59.625123027521703</c:v>
                </c:pt>
                <c:pt idx="7200">
                  <c:v>59.7277910155805</c:v>
                </c:pt>
                <c:pt idx="7201">
                  <c:v>59.893708253609702</c:v>
                </c:pt>
                <c:pt idx="7202">
                  <c:v>60.191202918949699</c:v>
                </c:pt>
                <c:pt idx="7203">
                  <c:v>60.5865762068169</c:v>
                </c:pt>
                <c:pt idx="7204">
                  <c:v>60.921422330628403</c:v>
                </c:pt>
                <c:pt idx="7205">
                  <c:v>61.229896238247797</c:v>
                </c:pt>
                <c:pt idx="7206">
                  <c:v>61.246051618766302</c:v>
                </c:pt>
                <c:pt idx="7207">
                  <c:v>61.136607435572699</c:v>
                </c:pt>
                <c:pt idx="7208">
                  <c:v>61.3138829519214</c:v>
                </c:pt>
                <c:pt idx="7209">
                  <c:v>61.535992139176102</c:v>
                </c:pt>
                <c:pt idx="7210">
                  <c:v>61.444249467610199</c:v>
                </c:pt>
                <c:pt idx="7211">
                  <c:v>61.314790938361398</c:v>
                </c:pt>
                <c:pt idx="7212">
                  <c:v>61.233009152579399</c:v>
                </c:pt>
                <c:pt idx="7213">
                  <c:v>61.077233627420398</c:v>
                </c:pt>
                <c:pt idx="7214">
                  <c:v>60.947839658567602</c:v>
                </c:pt>
                <c:pt idx="7215">
                  <c:v>60.964214957156798</c:v>
                </c:pt>
                <c:pt idx="7216">
                  <c:v>60.7914802263045</c:v>
                </c:pt>
                <c:pt idx="7217">
                  <c:v>60.610572885389203</c:v>
                </c:pt>
                <c:pt idx="7218">
                  <c:v>60.436641611003097</c:v>
                </c:pt>
                <c:pt idx="7219">
                  <c:v>60.347289342354102</c:v>
                </c:pt>
                <c:pt idx="7220">
                  <c:v>60.460487621457197</c:v>
                </c:pt>
                <c:pt idx="7221">
                  <c:v>60.620674584462698</c:v>
                </c:pt>
                <c:pt idx="7222">
                  <c:v>60.730996832468101</c:v>
                </c:pt>
                <c:pt idx="7223">
                  <c:v>60.789388089547899</c:v>
                </c:pt>
                <c:pt idx="7224">
                  <c:v>60.820591274198897</c:v>
                </c:pt>
                <c:pt idx="7225">
                  <c:v>60.856143800903602</c:v>
                </c:pt>
                <c:pt idx="7226">
                  <c:v>60.913827436816902</c:v>
                </c:pt>
                <c:pt idx="7227">
                  <c:v>61.001030322369303</c:v>
                </c:pt>
                <c:pt idx="7228">
                  <c:v>61.052299413409102</c:v>
                </c:pt>
                <c:pt idx="7229">
                  <c:v>60.957338199158897</c:v>
                </c:pt>
                <c:pt idx="7230">
                  <c:v>60.866251670716402</c:v>
                </c:pt>
                <c:pt idx="7231">
                  <c:v>60.723317226429302</c:v>
                </c:pt>
                <c:pt idx="7232">
                  <c:v>60.667747141776097</c:v>
                </c:pt>
                <c:pt idx="7233">
                  <c:v>60.901336040158199</c:v>
                </c:pt>
                <c:pt idx="7234">
                  <c:v>61.04796577266</c:v>
                </c:pt>
                <c:pt idx="7235">
                  <c:v>61.302384861050001</c:v>
                </c:pt>
                <c:pt idx="7236">
                  <c:v>61.662859287088999</c:v>
                </c:pt>
                <c:pt idx="7237">
                  <c:v>61.843301388194398</c:v>
                </c:pt>
                <c:pt idx="7238">
                  <c:v>62.072124952517399</c:v>
                </c:pt>
                <c:pt idx="7239">
                  <c:v>62.416499432862601</c:v>
                </c:pt>
                <c:pt idx="7240">
                  <c:v>62.577475739645699</c:v>
                </c:pt>
                <c:pt idx="7241">
                  <c:v>62.460908187298202</c:v>
                </c:pt>
                <c:pt idx="7242">
                  <c:v>62.297972187889002</c:v>
                </c:pt>
                <c:pt idx="7243">
                  <c:v>62.013182386954</c:v>
                </c:pt>
                <c:pt idx="7244">
                  <c:v>61.831129910070203</c:v>
                </c:pt>
                <c:pt idx="7245">
                  <c:v>61.873195352796998</c:v>
                </c:pt>
                <c:pt idx="7246">
                  <c:v>62.039947575492498</c:v>
                </c:pt>
                <c:pt idx="7247">
                  <c:v>62.0680950715916</c:v>
                </c:pt>
                <c:pt idx="7248">
                  <c:v>61.969422490847002</c:v>
                </c:pt>
                <c:pt idx="7249">
                  <c:v>61.966046464392299</c:v>
                </c:pt>
                <c:pt idx="7250">
                  <c:v>62.141780230924802</c:v>
                </c:pt>
                <c:pt idx="7251">
                  <c:v>62.215357951724002</c:v>
                </c:pt>
                <c:pt idx="7252">
                  <c:v>62.152527807002897</c:v>
                </c:pt>
                <c:pt idx="7253">
                  <c:v>62.145142860903199</c:v>
                </c:pt>
                <c:pt idx="7254">
                  <c:v>62.052552547676797</c:v>
                </c:pt>
                <c:pt idx="7255">
                  <c:v>61.792829587270901</c:v>
                </c:pt>
                <c:pt idx="7256">
                  <c:v>61.448218272688798</c:v>
                </c:pt>
                <c:pt idx="7257">
                  <c:v>61.0804958489908</c:v>
                </c:pt>
                <c:pt idx="7258">
                  <c:v>60.7091923752876</c:v>
                </c:pt>
                <c:pt idx="7259">
                  <c:v>60.442932153346497</c:v>
                </c:pt>
                <c:pt idx="7260">
                  <c:v>60.1365797498229</c:v>
                </c:pt>
                <c:pt idx="7261">
                  <c:v>59.801990270319997</c:v>
                </c:pt>
                <c:pt idx="7262">
                  <c:v>59.533473645639901</c:v>
                </c:pt>
                <c:pt idx="7263">
                  <c:v>59.272425005323001</c:v>
                </c:pt>
                <c:pt idx="7264">
                  <c:v>59.1674947699371</c:v>
                </c:pt>
                <c:pt idx="7265">
                  <c:v>59.238461700842002</c:v>
                </c:pt>
                <c:pt idx="7266">
                  <c:v>59.520495533168997</c:v>
                </c:pt>
                <c:pt idx="7267">
                  <c:v>59.677798739439197</c:v>
                </c:pt>
                <c:pt idx="7268">
                  <c:v>60.146230571822898</c:v>
                </c:pt>
                <c:pt idx="7269">
                  <c:v>60.196779134249297</c:v>
                </c:pt>
                <c:pt idx="7270">
                  <c:v>59.781629938277099</c:v>
                </c:pt>
                <c:pt idx="7271">
                  <c:v>59.5875873664613</c:v>
                </c:pt>
                <c:pt idx="7272">
                  <c:v>59.6871757102505</c:v>
                </c:pt>
                <c:pt idx="7273">
                  <c:v>59.708951728125299</c:v>
                </c:pt>
                <c:pt idx="7274">
                  <c:v>59.631241976875003</c:v>
                </c:pt>
                <c:pt idx="7275">
                  <c:v>59.656878678269102</c:v>
                </c:pt>
                <c:pt idx="7276">
                  <c:v>59.753822555621099</c:v>
                </c:pt>
                <c:pt idx="7277">
                  <c:v>59.838294614429003</c:v>
                </c:pt>
                <c:pt idx="7278">
                  <c:v>59.671908329833599</c:v>
                </c:pt>
                <c:pt idx="7279">
                  <c:v>59.452437087391203</c:v>
                </c:pt>
                <c:pt idx="7280">
                  <c:v>59.404459122291698</c:v>
                </c:pt>
                <c:pt idx="7281">
                  <c:v>59.446001275954401</c:v>
                </c:pt>
                <c:pt idx="7282">
                  <c:v>59.424401589133801</c:v>
                </c:pt>
                <c:pt idx="7283">
                  <c:v>59.313065421574002</c:v>
                </c:pt>
                <c:pt idx="7284">
                  <c:v>59.238437534206</c:v>
                </c:pt>
                <c:pt idx="7285">
                  <c:v>59.187601350245401</c:v>
                </c:pt>
                <c:pt idx="7286">
                  <c:v>59.232638215228199</c:v>
                </c:pt>
                <c:pt idx="7287">
                  <c:v>59.125573026577399</c:v>
                </c:pt>
                <c:pt idx="7288">
                  <c:v>59.021662944163602</c:v>
                </c:pt>
                <c:pt idx="7289">
                  <c:v>59.040731854088598</c:v>
                </c:pt>
                <c:pt idx="7290">
                  <c:v>59.044032799353097</c:v>
                </c:pt>
                <c:pt idx="7291">
                  <c:v>58.910091054006102</c:v>
                </c:pt>
                <c:pt idx="7292">
                  <c:v>58.738318262657899</c:v>
                </c:pt>
                <c:pt idx="7293">
                  <c:v>58.657739268116302</c:v>
                </c:pt>
                <c:pt idx="7294">
                  <c:v>58.6934726055838</c:v>
                </c:pt>
                <c:pt idx="7295">
                  <c:v>58.701418757977599</c:v>
                </c:pt>
                <c:pt idx="7296">
                  <c:v>58.602448932516701</c:v>
                </c:pt>
                <c:pt idx="7297">
                  <c:v>58.456964382249303</c:v>
                </c:pt>
                <c:pt idx="7298">
                  <c:v>58.444018205270602</c:v>
                </c:pt>
                <c:pt idx="7299">
                  <c:v>58.368049054878803</c:v>
                </c:pt>
                <c:pt idx="7300">
                  <c:v>58.418374537409299</c:v>
                </c:pt>
                <c:pt idx="7301">
                  <c:v>58.437934535275197</c:v>
                </c:pt>
                <c:pt idx="7302">
                  <c:v>58.377341347168397</c:v>
                </c:pt>
                <c:pt idx="7303">
                  <c:v>58.567932886381399</c:v>
                </c:pt>
                <c:pt idx="7304">
                  <c:v>58.797652325608702</c:v>
                </c:pt>
                <c:pt idx="7305">
                  <c:v>58.622310869268702</c:v>
                </c:pt>
                <c:pt idx="7306">
                  <c:v>58.427071340541097</c:v>
                </c:pt>
                <c:pt idx="7307">
                  <c:v>58.328406894320104</c:v>
                </c:pt>
                <c:pt idx="7308">
                  <c:v>58.331287648882203</c:v>
                </c:pt>
                <c:pt idx="7309">
                  <c:v>58.387506661308898</c:v>
                </c:pt>
                <c:pt idx="7310">
                  <c:v>58.3174230273045</c:v>
                </c:pt>
                <c:pt idx="7311">
                  <c:v>58.270479242325798</c:v>
                </c:pt>
                <c:pt idx="7312">
                  <c:v>58.761213247414801</c:v>
                </c:pt>
                <c:pt idx="7313">
                  <c:v>58.874673557143701</c:v>
                </c:pt>
                <c:pt idx="7314">
                  <c:v>58.873619275141799</c:v>
                </c:pt>
                <c:pt idx="7315">
                  <c:v>58.3888870979006</c:v>
                </c:pt>
                <c:pt idx="7316">
                  <c:v>57.770565688836101</c:v>
                </c:pt>
                <c:pt idx="7317">
                  <c:v>57.641109371560098</c:v>
                </c:pt>
                <c:pt idx="7318">
                  <c:v>57.963796734514297</c:v>
                </c:pt>
                <c:pt idx="7319">
                  <c:v>57.950208671103397</c:v>
                </c:pt>
                <c:pt idx="7320">
                  <c:v>57.102926032056402</c:v>
                </c:pt>
                <c:pt idx="7321">
                  <c:v>56.788499393184402</c:v>
                </c:pt>
                <c:pt idx="7322">
                  <c:v>57.0701954642632</c:v>
                </c:pt>
                <c:pt idx="7323">
                  <c:v>57.7017317750785</c:v>
                </c:pt>
                <c:pt idx="7324">
                  <c:v>57.351360153297797</c:v>
                </c:pt>
                <c:pt idx="7325">
                  <c:v>56.912213160457902</c:v>
                </c:pt>
                <c:pt idx="7326">
                  <c:v>56.5602987176798</c:v>
                </c:pt>
                <c:pt idx="7327">
                  <c:v>56.5741488748492</c:v>
                </c:pt>
                <c:pt idx="7328">
                  <c:v>56.710283825142099</c:v>
                </c:pt>
                <c:pt idx="7329">
                  <c:v>56.347813060961002</c:v>
                </c:pt>
                <c:pt idx="7330">
                  <c:v>56.464568304651301</c:v>
                </c:pt>
                <c:pt idx="7331">
                  <c:v>56.7839042367806</c:v>
                </c:pt>
                <c:pt idx="7332">
                  <c:v>57.177411903409798</c:v>
                </c:pt>
                <c:pt idx="7333">
                  <c:v>57.149052793659699</c:v>
                </c:pt>
                <c:pt idx="7334">
                  <c:v>56.776744732749101</c:v>
                </c:pt>
                <c:pt idx="7335">
                  <c:v>56.806795128033698</c:v>
                </c:pt>
                <c:pt idx="7336">
                  <c:v>56.952452777073702</c:v>
                </c:pt>
                <c:pt idx="7337">
                  <c:v>56.9630657980696</c:v>
                </c:pt>
                <c:pt idx="7338">
                  <c:v>56.752087859631601</c:v>
                </c:pt>
                <c:pt idx="7339">
                  <c:v>56.636131307062698</c:v>
                </c:pt>
                <c:pt idx="7340">
                  <c:v>56.587904902248603</c:v>
                </c:pt>
                <c:pt idx="7341">
                  <c:v>56.509772856248098</c:v>
                </c:pt>
                <c:pt idx="7342">
                  <c:v>56.380569561261503</c:v>
                </c:pt>
                <c:pt idx="7343">
                  <c:v>56.340205044264501</c:v>
                </c:pt>
                <c:pt idx="7344">
                  <c:v>56.260931262967297</c:v>
                </c:pt>
                <c:pt idx="7345">
                  <c:v>55.969840673294698</c:v>
                </c:pt>
                <c:pt idx="7346">
                  <c:v>55.718968517025097</c:v>
                </c:pt>
                <c:pt idx="7347">
                  <c:v>55.678226735249403</c:v>
                </c:pt>
                <c:pt idx="7348">
                  <c:v>55.744856260465902</c:v>
                </c:pt>
                <c:pt idx="7349">
                  <c:v>56.051090451401201</c:v>
                </c:pt>
                <c:pt idx="7350">
                  <c:v>56.480666743889202</c:v>
                </c:pt>
                <c:pt idx="7351">
                  <c:v>56.852668031678498</c:v>
                </c:pt>
                <c:pt idx="7352">
                  <c:v>57.222356970582098</c:v>
                </c:pt>
                <c:pt idx="7353">
                  <c:v>57.504815526043203</c:v>
                </c:pt>
                <c:pt idx="7354">
                  <c:v>57.811401265767898</c:v>
                </c:pt>
                <c:pt idx="7355">
                  <c:v>58.100768173954798</c:v>
                </c:pt>
                <c:pt idx="7356">
                  <c:v>58.364433556802403</c:v>
                </c:pt>
                <c:pt idx="7357">
                  <c:v>58.586839562734397</c:v>
                </c:pt>
                <c:pt idx="7358">
                  <c:v>58.7715296887107</c:v>
                </c:pt>
                <c:pt idx="7359">
                  <c:v>58.8392889361199</c:v>
                </c:pt>
                <c:pt idx="7360">
                  <c:v>59.021286916340998</c:v>
                </c:pt>
                <c:pt idx="7361">
                  <c:v>59.218711308059902</c:v>
                </c:pt>
                <c:pt idx="7362">
                  <c:v>59.158522365964302</c:v>
                </c:pt>
                <c:pt idx="7363">
                  <c:v>59.129987201801697</c:v>
                </c:pt>
                <c:pt idx="7364">
                  <c:v>59.061597490748703</c:v>
                </c:pt>
                <c:pt idx="7365">
                  <c:v>58.937087859991898</c:v>
                </c:pt>
                <c:pt idx="7366">
                  <c:v>58.996121331401604</c:v>
                </c:pt>
                <c:pt idx="7367">
                  <c:v>59.058635043086497</c:v>
                </c:pt>
                <c:pt idx="7368">
                  <c:v>59.0654456308189</c:v>
                </c:pt>
                <c:pt idx="7369">
                  <c:v>59.213884966251499</c:v>
                </c:pt>
                <c:pt idx="7370">
                  <c:v>59.408619732540899</c:v>
                </c:pt>
                <c:pt idx="7371">
                  <c:v>59.448711730361801</c:v>
                </c:pt>
                <c:pt idx="7372">
                  <c:v>59.5544021400692</c:v>
                </c:pt>
                <c:pt idx="7373">
                  <c:v>59.966522732300497</c:v>
                </c:pt>
                <c:pt idx="7374">
                  <c:v>60.160028456831299</c:v>
                </c:pt>
                <c:pt idx="7375">
                  <c:v>60.200311094567397</c:v>
                </c:pt>
                <c:pt idx="7376">
                  <c:v>60.3641520820197</c:v>
                </c:pt>
                <c:pt idx="7377">
                  <c:v>60.379831750256898</c:v>
                </c:pt>
                <c:pt idx="7378">
                  <c:v>60.156982328605103</c:v>
                </c:pt>
                <c:pt idx="7379">
                  <c:v>59.838401558336301</c:v>
                </c:pt>
                <c:pt idx="7380">
                  <c:v>59.6619251156079</c:v>
                </c:pt>
                <c:pt idx="7381">
                  <c:v>59.880922538183299</c:v>
                </c:pt>
                <c:pt idx="7382">
                  <c:v>60.070631591735797</c:v>
                </c:pt>
                <c:pt idx="7383">
                  <c:v>60.043481373930803</c:v>
                </c:pt>
                <c:pt idx="7384">
                  <c:v>60.066100825041197</c:v>
                </c:pt>
                <c:pt idx="7385">
                  <c:v>59.997330356425401</c:v>
                </c:pt>
                <c:pt idx="7386">
                  <c:v>59.908321732522303</c:v>
                </c:pt>
                <c:pt idx="7387">
                  <c:v>60.0443074784624</c:v>
                </c:pt>
                <c:pt idx="7388">
                  <c:v>60.123736486092497</c:v>
                </c:pt>
                <c:pt idx="7389">
                  <c:v>60.069117264503099</c:v>
                </c:pt>
                <c:pt idx="7390">
                  <c:v>60.057229289885697</c:v>
                </c:pt>
                <c:pt idx="7391">
                  <c:v>60.182876326150897</c:v>
                </c:pt>
                <c:pt idx="7392">
                  <c:v>60.2997048556634</c:v>
                </c:pt>
                <c:pt idx="7393">
                  <c:v>60.306082339973599</c:v>
                </c:pt>
                <c:pt idx="7394">
                  <c:v>60.324485263306997</c:v>
                </c:pt>
                <c:pt idx="7395">
                  <c:v>60.332814554596403</c:v>
                </c:pt>
                <c:pt idx="7396">
                  <c:v>60.395514055616502</c:v>
                </c:pt>
                <c:pt idx="7397">
                  <c:v>60.496526334716101</c:v>
                </c:pt>
                <c:pt idx="7398">
                  <c:v>60.519431168249199</c:v>
                </c:pt>
                <c:pt idx="7399">
                  <c:v>60.596477099402797</c:v>
                </c:pt>
                <c:pt idx="7400">
                  <c:v>60.652037311672302</c:v>
                </c:pt>
                <c:pt idx="7401">
                  <c:v>60.572466302020203</c:v>
                </c:pt>
                <c:pt idx="7402">
                  <c:v>60.457312962599502</c:v>
                </c:pt>
                <c:pt idx="7403">
                  <c:v>60.278506516469598</c:v>
                </c:pt>
                <c:pt idx="7404">
                  <c:v>60.2010967201334</c:v>
                </c:pt>
                <c:pt idx="7405">
                  <c:v>60.084411596412799</c:v>
                </c:pt>
                <c:pt idx="7406">
                  <c:v>59.921251918582101</c:v>
                </c:pt>
                <c:pt idx="7407">
                  <c:v>59.758697908872399</c:v>
                </c:pt>
                <c:pt idx="7408">
                  <c:v>59.560630342222403</c:v>
                </c:pt>
                <c:pt idx="7409">
                  <c:v>59.410264314957203</c:v>
                </c:pt>
                <c:pt idx="7410">
                  <c:v>59.358705374813098</c:v>
                </c:pt>
                <c:pt idx="7411">
                  <c:v>59.373362281559402</c:v>
                </c:pt>
                <c:pt idx="7412">
                  <c:v>59.361339929848697</c:v>
                </c:pt>
                <c:pt idx="7413">
                  <c:v>59.359335472104199</c:v>
                </c:pt>
                <c:pt idx="7414">
                  <c:v>59.453323151242898</c:v>
                </c:pt>
                <c:pt idx="7415">
                  <c:v>59.509415948767902</c:v>
                </c:pt>
                <c:pt idx="7416">
                  <c:v>59.3386945602754</c:v>
                </c:pt>
                <c:pt idx="7417">
                  <c:v>59.201125655782398</c:v>
                </c:pt>
                <c:pt idx="7418">
                  <c:v>59.192514771719303</c:v>
                </c:pt>
                <c:pt idx="7419">
                  <c:v>59.319534395593898</c:v>
                </c:pt>
                <c:pt idx="7420">
                  <c:v>59.462060033352202</c:v>
                </c:pt>
                <c:pt idx="7421">
                  <c:v>59.509360893209497</c:v>
                </c:pt>
                <c:pt idx="7422">
                  <c:v>59.547993668224201</c:v>
                </c:pt>
                <c:pt idx="7423">
                  <c:v>59.627692721072698</c:v>
                </c:pt>
                <c:pt idx="7424">
                  <c:v>59.738737464652701</c:v>
                </c:pt>
                <c:pt idx="7425">
                  <c:v>59.7706157979651</c:v>
                </c:pt>
                <c:pt idx="7426">
                  <c:v>59.649611146317802</c:v>
                </c:pt>
                <c:pt idx="7427">
                  <c:v>59.5416964444968</c:v>
                </c:pt>
                <c:pt idx="7428">
                  <c:v>59.602125149369797</c:v>
                </c:pt>
                <c:pt idx="7429">
                  <c:v>59.806047158675099</c:v>
                </c:pt>
                <c:pt idx="7430">
                  <c:v>59.676948107822398</c:v>
                </c:pt>
                <c:pt idx="7431">
                  <c:v>59.409945306770503</c:v>
                </c:pt>
                <c:pt idx="7432">
                  <c:v>59.295188652935202</c:v>
                </c:pt>
                <c:pt idx="7433">
                  <c:v>59.218166659157902</c:v>
                </c:pt>
                <c:pt idx="7434">
                  <c:v>59.145485805970999</c:v>
                </c:pt>
                <c:pt idx="7435">
                  <c:v>59.101848237995</c:v>
                </c:pt>
                <c:pt idx="7436">
                  <c:v>59.084626408912698</c:v>
                </c:pt>
                <c:pt idx="7437">
                  <c:v>59.112033999737598</c:v>
                </c:pt>
                <c:pt idx="7438">
                  <c:v>59.037183731694</c:v>
                </c:pt>
                <c:pt idx="7439">
                  <c:v>58.997131769528899</c:v>
                </c:pt>
                <c:pt idx="7440">
                  <c:v>59.047774504385401</c:v>
                </c:pt>
                <c:pt idx="7441">
                  <c:v>59.008990203180197</c:v>
                </c:pt>
                <c:pt idx="7442">
                  <c:v>58.989380863109602</c:v>
                </c:pt>
                <c:pt idx="7443">
                  <c:v>59.144718315596798</c:v>
                </c:pt>
                <c:pt idx="7444">
                  <c:v>59.458978724884403</c:v>
                </c:pt>
                <c:pt idx="7445">
                  <c:v>59.829414138575302</c:v>
                </c:pt>
                <c:pt idx="7446">
                  <c:v>60.120083988602701</c:v>
                </c:pt>
                <c:pt idx="7447">
                  <c:v>60.3697207051544</c:v>
                </c:pt>
                <c:pt idx="7448">
                  <c:v>60.355376852294803</c:v>
                </c:pt>
                <c:pt idx="7449">
                  <c:v>60.391547273194398</c:v>
                </c:pt>
                <c:pt idx="7450">
                  <c:v>60.447185916066402</c:v>
                </c:pt>
                <c:pt idx="7451">
                  <c:v>60.434981378607702</c:v>
                </c:pt>
                <c:pt idx="7452">
                  <c:v>60.463216995626702</c:v>
                </c:pt>
                <c:pt idx="7453">
                  <c:v>60.658453476620302</c:v>
                </c:pt>
                <c:pt idx="7454">
                  <c:v>60.662902218864502</c:v>
                </c:pt>
                <c:pt idx="7455">
                  <c:v>60.580873713294899</c:v>
                </c:pt>
                <c:pt idx="7456">
                  <c:v>60.553080982287398</c:v>
                </c:pt>
                <c:pt idx="7457">
                  <c:v>60.682164478409497</c:v>
                </c:pt>
                <c:pt idx="7458">
                  <c:v>60.9289408113127</c:v>
                </c:pt>
                <c:pt idx="7459">
                  <c:v>60.8504801023008</c:v>
                </c:pt>
                <c:pt idx="7460">
                  <c:v>60.630900960342501</c:v>
                </c:pt>
                <c:pt idx="7461">
                  <c:v>60.265123649103103</c:v>
                </c:pt>
                <c:pt idx="7462">
                  <c:v>59.894413146915703</c:v>
                </c:pt>
                <c:pt idx="7463">
                  <c:v>59.670696528518697</c:v>
                </c:pt>
                <c:pt idx="7464">
                  <c:v>59.606508896026</c:v>
                </c:pt>
                <c:pt idx="7465">
                  <c:v>59.4962674979204</c:v>
                </c:pt>
                <c:pt idx="7466">
                  <c:v>59.478226009307299</c:v>
                </c:pt>
                <c:pt idx="7467">
                  <c:v>59.537496112355299</c:v>
                </c:pt>
                <c:pt idx="7468">
                  <c:v>59.599057239449003</c:v>
                </c:pt>
                <c:pt idx="7469">
                  <c:v>59.6807398621673</c:v>
                </c:pt>
                <c:pt idx="7470">
                  <c:v>59.764040893843202</c:v>
                </c:pt>
                <c:pt idx="7471">
                  <c:v>59.685292152932902</c:v>
                </c:pt>
                <c:pt idx="7472">
                  <c:v>59.401449075538402</c:v>
                </c:pt>
                <c:pt idx="7473">
                  <c:v>59.2040797853413</c:v>
                </c:pt>
                <c:pt idx="7474">
                  <c:v>58.937868024926097</c:v>
                </c:pt>
                <c:pt idx="7475">
                  <c:v>58.714237124100102</c:v>
                </c:pt>
                <c:pt idx="7476">
                  <c:v>58.398748488278599</c:v>
                </c:pt>
                <c:pt idx="7477">
                  <c:v>58.221623454074901</c:v>
                </c:pt>
                <c:pt idx="7478">
                  <c:v>58.3235368730126</c:v>
                </c:pt>
                <c:pt idx="7479">
                  <c:v>58.584502013596499</c:v>
                </c:pt>
                <c:pt idx="7480">
                  <c:v>58.586887628978602</c:v>
                </c:pt>
                <c:pt idx="7481">
                  <c:v>58.483542682414999</c:v>
                </c:pt>
                <c:pt idx="7482">
                  <c:v>58.474940904155702</c:v>
                </c:pt>
                <c:pt idx="7483">
                  <c:v>58.488326567456802</c:v>
                </c:pt>
                <c:pt idx="7484">
                  <c:v>58.758385350502699</c:v>
                </c:pt>
                <c:pt idx="7485">
                  <c:v>59.034351430011903</c:v>
                </c:pt>
                <c:pt idx="7486">
                  <c:v>59.116174200760597</c:v>
                </c:pt>
                <c:pt idx="7487">
                  <c:v>58.994335260674497</c:v>
                </c:pt>
                <c:pt idx="7488">
                  <c:v>58.811575472047998</c:v>
                </c:pt>
                <c:pt idx="7489">
                  <c:v>58.726677661921698</c:v>
                </c:pt>
                <c:pt idx="7490">
                  <c:v>58.450781411261403</c:v>
                </c:pt>
                <c:pt idx="7491">
                  <c:v>58.109482029055698</c:v>
                </c:pt>
                <c:pt idx="7492">
                  <c:v>57.8616372750975</c:v>
                </c:pt>
                <c:pt idx="7493">
                  <c:v>57.879621044845898</c:v>
                </c:pt>
                <c:pt idx="7494">
                  <c:v>58.028018184556302</c:v>
                </c:pt>
                <c:pt idx="7495">
                  <c:v>57.949239462937797</c:v>
                </c:pt>
                <c:pt idx="7496">
                  <c:v>57.771025198112604</c:v>
                </c:pt>
                <c:pt idx="7497">
                  <c:v>57.677401006302503</c:v>
                </c:pt>
                <c:pt idx="7498">
                  <c:v>57.804424425920999</c:v>
                </c:pt>
                <c:pt idx="7499">
                  <c:v>57.893594878899798</c:v>
                </c:pt>
                <c:pt idx="7500">
                  <c:v>57.755028175730502</c:v>
                </c:pt>
                <c:pt idx="7501">
                  <c:v>57.658846679335397</c:v>
                </c:pt>
                <c:pt idx="7502">
                  <c:v>57.647826169219996</c:v>
                </c:pt>
                <c:pt idx="7503">
                  <c:v>57.7017174350757</c:v>
                </c:pt>
                <c:pt idx="7504">
                  <c:v>57.631887731418999</c:v>
                </c:pt>
                <c:pt idx="7505">
                  <c:v>57.522349577058698</c:v>
                </c:pt>
                <c:pt idx="7506">
                  <c:v>57.513437961520602</c:v>
                </c:pt>
                <c:pt idx="7507">
                  <c:v>57.605017073791103</c:v>
                </c:pt>
                <c:pt idx="7508">
                  <c:v>57.716805685062802</c:v>
                </c:pt>
                <c:pt idx="7509">
                  <c:v>57.700075766737299</c:v>
                </c:pt>
                <c:pt idx="7510">
                  <c:v>57.681145047467297</c:v>
                </c:pt>
                <c:pt idx="7511">
                  <c:v>57.664751053337298</c:v>
                </c:pt>
                <c:pt idx="7512">
                  <c:v>57.646299668010499</c:v>
                </c:pt>
                <c:pt idx="7513">
                  <c:v>57.804522871670002</c:v>
                </c:pt>
                <c:pt idx="7514">
                  <c:v>57.959842905455801</c:v>
                </c:pt>
                <c:pt idx="7515">
                  <c:v>58.044424245270797</c:v>
                </c:pt>
                <c:pt idx="7516">
                  <c:v>58.188095490562802</c:v>
                </c:pt>
                <c:pt idx="7517">
                  <c:v>58.433338770867302</c:v>
                </c:pt>
                <c:pt idx="7518">
                  <c:v>58.435734123230503</c:v>
                </c:pt>
                <c:pt idx="7519">
                  <c:v>58.417107947987297</c:v>
                </c:pt>
                <c:pt idx="7520">
                  <c:v>58.271894842694998</c:v>
                </c:pt>
                <c:pt idx="7521">
                  <c:v>58.207620671455899</c:v>
                </c:pt>
                <c:pt idx="7522">
                  <c:v>58.227681014173697</c:v>
                </c:pt>
                <c:pt idx="7523">
                  <c:v>59.158671672023402</c:v>
                </c:pt>
                <c:pt idx="7524">
                  <c:v>60.0434207945342</c:v>
                </c:pt>
                <c:pt idx="7525">
                  <c:v>60.062151104664203</c:v>
                </c:pt>
                <c:pt idx="7526">
                  <c:v>60.059473095476697</c:v>
                </c:pt>
                <c:pt idx="7527">
                  <c:v>60.048456899328201</c:v>
                </c:pt>
                <c:pt idx="7528">
                  <c:v>60.013784491783703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0CAA-43C4-8C47-70EDE0B189C4}"/>
            </c:ext>
          </c:extLst>
        </c:ser>
        <c:ser>
          <c:idx val="1"/>
          <c:order val="1"/>
          <c:tx>
            <c:v>Трещины</c:v>
          </c:tx>
          <c:spPr>
            <a:ln w="19050" cap="rnd">
              <a:noFill/>
              <a:round/>
            </a:ln>
            <a:effectLst/>
          </c:spPr>
          <c:marker>
            <c:symbol val="squar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9.9193746839846261E-2"/>
                  <c:y val="7.4484497537605054E-2"/>
                </c:manualLayout>
              </c:layout>
              <c:tx>
                <c:rich>
                  <a:bodyPr/>
                  <a:lstStyle/>
                  <a:p>
                    <a:fld id="{DF83B396-4A05-42E9-8C3A-30C674450B26}" type="CELLRANGE">
                      <a:rPr lang="ru-RU" dirty="0"/>
                      <a:pPr/>
                      <a:t>[ДИАПАЗОН ЯЧЕЕК]</a:t>
                    </a:fld>
                    <a:endParaRPr lang="ru-RU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0CAA-43C4-8C47-70EDE0B189C4}"/>
                </c:ex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dLbl>
              <c:idx val="1"/>
              <c:layout>
                <c:manualLayout>
                  <c:x val="5.0017419548340998E-2"/>
                  <c:y val="3.283237085216964E-2"/>
                </c:manualLayout>
              </c:layout>
              <c:tx>
                <c:rich>
                  <a:bodyPr/>
                  <a:lstStyle/>
                  <a:p>
                    <a:fld id="{75A2A9E8-F90E-4AA2-A665-1C768C331362}" type="CELLRANGE">
                      <a:rPr lang="ru-RU" dirty="0"/>
                      <a:pPr/>
                      <a:t>[ДИАПАЗОН ЯЧЕЕК]</a:t>
                    </a:fld>
                    <a:endParaRPr lang="ru-RU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0CAA-43C4-8C47-70EDE0B189C4}"/>
                </c:ex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dLbl>
              <c:idx val="2"/>
              <c:layout>
                <c:manualLayout>
                  <c:x val="-0.21668744268645512"/>
                  <c:y val="-2.3398000173167895E-2"/>
                </c:manualLayout>
              </c:layout>
              <c:tx>
                <c:rich>
                  <a:bodyPr/>
                  <a:lstStyle/>
                  <a:p>
                    <a:fld id="{BA9433A1-920C-4663-922D-F255573822EA}" type="CELLRANGE">
                      <a:rPr lang="ru-RU" dirty="0"/>
                      <a:pPr/>
                      <a:t>[ДИАПАЗОН ЯЧЕЕК]</a:t>
                    </a:fld>
                    <a:endParaRPr lang="ru-RU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0CAA-43C4-8C47-70EDE0B189C4}"/>
                </c:ex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dLbl>
              <c:idx val="3"/>
              <c:layout>
                <c:manualLayout>
                  <c:x val="-2.6444866725647328E-2"/>
                  <c:y val="8.9062741877507332E-2"/>
                </c:manualLayout>
              </c:layout>
              <c:tx>
                <c:rich>
                  <a:bodyPr/>
                  <a:lstStyle/>
                  <a:p>
                    <a:fld id="{165036FB-3DFE-41FF-B5BE-69B8E1ADCCC0}" type="CELLRANGE">
                      <a:rPr lang="ru-RU" dirty="0"/>
                      <a:pPr/>
                      <a:t>[ДИАПАЗОН ЯЧЕЕК]</a:t>
                    </a:fld>
                    <a:endParaRPr lang="ru-RU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0CAA-43C4-8C47-70EDE0B189C4}"/>
                </c:ex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dLbl>
              <c:idx val="4"/>
              <c:layout>
                <c:manualLayout>
                  <c:x val="-0.14406854955740353"/>
                  <c:y val="-7.7545764864233743E-2"/>
                </c:manualLayout>
              </c:layout>
              <c:tx>
                <c:rich>
                  <a:bodyPr/>
                  <a:lstStyle/>
                  <a:p>
                    <a:fld id="{AE2F2502-BFCF-4664-AFCB-25E998D521AD}" type="CELLRANGE">
                      <a:rPr lang="ru-RU" dirty="0"/>
                      <a:pPr/>
                      <a:t>[ДИАПАЗОН ЯЧЕЕК]</a:t>
                    </a:fld>
                    <a:endParaRPr lang="ru-RU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0CAA-43C4-8C47-70EDE0B189C4}"/>
                </c:ex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numFmt formatCode="@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'Дефекты трещины '!$K$2:$K$6</c:f>
              <c:numCache>
                <c:formatCode>General</c:formatCode>
                <c:ptCount val="5"/>
                <c:pt idx="0">
                  <c:v>23.160205000000001</c:v>
                </c:pt>
                <c:pt idx="1">
                  <c:v>23.438355000000001</c:v>
                </c:pt>
                <c:pt idx="2">
                  <c:v>35.173794999999998</c:v>
                </c:pt>
                <c:pt idx="3">
                  <c:v>43.554195</c:v>
                </c:pt>
                <c:pt idx="4">
                  <c:v>43.554195</c:v>
                </c:pt>
              </c:numCache>
            </c:numRef>
          </c:xVal>
          <c:yVal>
            <c:numRef>
              <c:f>'Дефекты трещины '!$J$2:$J$6</c:f>
              <c:numCache>
                <c:formatCode>General</c:formatCode>
                <c:ptCount val="5"/>
                <c:pt idx="0">
                  <c:v>31.606279682193801</c:v>
                </c:pt>
                <c:pt idx="1">
                  <c:v>32.817128167782997</c:v>
                </c:pt>
                <c:pt idx="2">
                  <c:v>46.967428064089397</c:v>
                </c:pt>
                <c:pt idx="3">
                  <c:v>47.737475456147102</c:v>
                </c:pt>
                <c:pt idx="4">
                  <c:v>47.837475456147097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6-0CAA-43C4-8C47-70EDE0B189C4}"/>
            </c:ext>
            <c:ext xmlns:c15="http://schemas.microsoft.com/office/drawing/2012/chart" uri="{02D57815-91ED-43cb-92C2-25804820EDAC}">
              <c15:datalabelsRange>
                <c15:f>'Дефекты трещины '!$H$2:$H$6</c15:f>
                <c15:dlblRangeCache>
                  <c:ptCount val="5"/>
                  <c:pt idx="0">
                    <c:v>Трещина №1</c:v>
                  </c:pt>
                  <c:pt idx="1">
                    <c:v>Трещина №2</c:v>
                  </c:pt>
                  <c:pt idx="2">
                    <c:v>Трещина №3</c:v>
                  </c:pt>
                  <c:pt idx="3">
                    <c:v>Трещина № 4</c:v>
                  </c:pt>
                  <c:pt idx="4">
                    <c:v>Трещина №5</c:v>
                  </c:pt>
                </c15:dlblRangeCache>
              </c15:datalabelsRange>
            </c:ext>
          </c:extLst>
        </c:ser>
        <c:ser>
          <c:idx val="2"/>
          <c:order val="2"/>
          <c:tx>
            <c:v>Закритические упруголпастические изгибы</c:v>
          </c:tx>
          <c:spPr>
            <a:ln w="25400" cap="rnd">
              <a:noFill/>
              <a:round/>
            </a:ln>
            <a:effectLst/>
          </c:spPr>
          <c:marker>
            <c:symbol val="x"/>
            <c:size val="2"/>
            <c:spPr>
              <a:noFill/>
              <a:ln w="9525">
                <a:solidFill>
                  <a:srgbClr val="FF0000"/>
                </a:solidFill>
              </a:ln>
              <a:effectLst/>
            </c:spPr>
          </c:marker>
          <c:xVal>
            <c:numRef>
              <c:f>'Упругопластические изгибы'!$S$2:$S$311</c:f>
              <c:numCache>
                <c:formatCode>General</c:formatCode>
                <c:ptCount val="310"/>
                <c:pt idx="0">
                  <c:v>0.51373500000000005</c:v>
                </c:pt>
                <c:pt idx="1">
                  <c:v>1.1794850000000001</c:v>
                </c:pt>
                <c:pt idx="2">
                  <c:v>1.1969275000000001</c:v>
                </c:pt>
                <c:pt idx="3">
                  <c:v>1.416425</c:v>
                </c:pt>
                <c:pt idx="4">
                  <c:v>1.4396</c:v>
                </c:pt>
                <c:pt idx="5">
                  <c:v>1.457025</c:v>
                </c:pt>
                <c:pt idx="6">
                  <c:v>1.91238</c:v>
                </c:pt>
                <c:pt idx="7">
                  <c:v>1.9759825</c:v>
                </c:pt>
                <c:pt idx="8">
                  <c:v>2.0107575</c:v>
                </c:pt>
                <c:pt idx="9">
                  <c:v>2.1035874999999997</c:v>
                </c:pt>
                <c:pt idx="10">
                  <c:v>2.1267449999999997</c:v>
                </c:pt>
                <c:pt idx="11">
                  <c:v>2.8499325</c:v>
                </c:pt>
                <c:pt idx="12">
                  <c:v>3.4756475</c:v>
                </c:pt>
                <c:pt idx="13">
                  <c:v>3.8452175</c:v>
                </c:pt>
                <c:pt idx="14">
                  <c:v>3.8742350000000001</c:v>
                </c:pt>
                <c:pt idx="15">
                  <c:v>4.0379974999999995</c:v>
                </c:pt>
                <c:pt idx="16">
                  <c:v>4.3613300000000006</c:v>
                </c:pt>
                <c:pt idx="17">
                  <c:v>4.7029399999999999</c:v>
                </c:pt>
                <c:pt idx="18">
                  <c:v>4.7259475000000002</c:v>
                </c:pt>
                <c:pt idx="19">
                  <c:v>4.7492000000000001</c:v>
                </c:pt>
                <c:pt idx="20">
                  <c:v>4.8421525000000001</c:v>
                </c:pt>
                <c:pt idx="21">
                  <c:v>4.8711549999999999</c:v>
                </c:pt>
                <c:pt idx="22">
                  <c:v>4.9001450000000002</c:v>
                </c:pt>
                <c:pt idx="23">
                  <c:v>4.9874124999999996</c:v>
                </c:pt>
                <c:pt idx="24">
                  <c:v>5.0106099999999998</c:v>
                </c:pt>
                <c:pt idx="25">
                  <c:v>5.1325700000000003</c:v>
                </c:pt>
                <c:pt idx="26">
                  <c:v>5.1558399999999995</c:v>
                </c:pt>
                <c:pt idx="27">
                  <c:v>5.19076</c:v>
                </c:pt>
                <c:pt idx="28">
                  <c:v>5.2140249999999995</c:v>
                </c:pt>
                <c:pt idx="29">
                  <c:v>5.2372499999999995</c:v>
                </c:pt>
                <c:pt idx="30">
                  <c:v>5.3472799999999996</c:v>
                </c:pt>
                <c:pt idx="31">
                  <c:v>5.3757900000000003</c:v>
                </c:pt>
                <c:pt idx="32">
                  <c:v>5.5314425000000007</c:v>
                </c:pt>
                <c:pt idx="33">
                  <c:v>5.5487324999999998</c:v>
                </c:pt>
                <c:pt idx="34">
                  <c:v>5.6235875000000002</c:v>
                </c:pt>
                <c:pt idx="35">
                  <c:v>5.6526174999999999</c:v>
                </c:pt>
                <c:pt idx="36">
                  <c:v>5.6758524999999995</c:v>
                </c:pt>
                <c:pt idx="37">
                  <c:v>5.8260524999999994</c:v>
                </c:pt>
                <c:pt idx="38">
                  <c:v>5.8491075000000006</c:v>
                </c:pt>
                <c:pt idx="39">
                  <c:v>5.9938974999999992</c:v>
                </c:pt>
                <c:pt idx="40">
                  <c:v>6.0745749999999994</c:v>
                </c:pt>
                <c:pt idx="41">
                  <c:v>6.1786200000000004</c:v>
                </c:pt>
                <c:pt idx="42">
                  <c:v>6.2131325000000004</c:v>
                </c:pt>
                <c:pt idx="43">
                  <c:v>6.3116124999999998</c:v>
                </c:pt>
                <c:pt idx="44">
                  <c:v>6.3404100000000003</c:v>
                </c:pt>
                <c:pt idx="45">
                  <c:v>6.4739849999999999</c:v>
                </c:pt>
                <c:pt idx="46">
                  <c:v>6.6305424999999998</c:v>
                </c:pt>
                <c:pt idx="47">
                  <c:v>6.8501374999999998</c:v>
                </c:pt>
                <c:pt idx="48">
                  <c:v>6.9371825000000005</c:v>
                </c:pt>
                <c:pt idx="49">
                  <c:v>6.9719800000000003</c:v>
                </c:pt>
                <c:pt idx="50">
                  <c:v>7.2504150000000003</c:v>
                </c:pt>
                <c:pt idx="51">
                  <c:v>7.2678650000000005</c:v>
                </c:pt>
                <c:pt idx="52">
                  <c:v>7.3546899999999997</c:v>
                </c:pt>
                <c:pt idx="53">
                  <c:v>7.3721274999999995</c:v>
                </c:pt>
                <c:pt idx="54">
                  <c:v>7.4590300000000003</c:v>
                </c:pt>
                <c:pt idx="55">
                  <c:v>7.6443275000000002</c:v>
                </c:pt>
                <c:pt idx="56">
                  <c:v>7.6675475000000004</c:v>
                </c:pt>
                <c:pt idx="57">
                  <c:v>7.8964575000000004</c:v>
                </c:pt>
                <c:pt idx="58">
                  <c:v>8.0182149999999996</c:v>
                </c:pt>
                <c:pt idx="59">
                  <c:v>8.0529650000000004</c:v>
                </c:pt>
                <c:pt idx="60">
                  <c:v>8.5104875</c:v>
                </c:pt>
                <c:pt idx="61">
                  <c:v>8.5278200000000002</c:v>
                </c:pt>
                <c:pt idx="62">
                  <c:v>8.5567799999999998</c:v>
                </c:pt>
                <c:pt idx="63">
                  <c:v>8.7076700000000002</c:v>
                </c:pt>
                <c:pt idx="64">
                  <c:v>8.7647875000000006</c:v>
                </c:pt>
                <c:pt idx="65">
                  <c:v>8.7990300000000001</c:v>
                </c:pt>
                <c:pt idx="66">
                  <c:v>8.8277250000000009</c:v>
                </c:pt>
                <c:pt idx="67">
                  <c:v>8.8508800000000001</c:v>
                </c:pt>
                <c:pt idx="68">
                  <c:v>8.9429824999999994</c:v>
                </c:pt>
                <c:pt idx="69">
                  <c:v>8.9660650000000004</c:v>
                </c:pt>
                <c:pt idx="70">
                  <c:v>8.9892500000000002</c:v>
                </c:pt>
                <c:pt idx="71">
                  <c:v>9.2151650000000007</c:v>
                </c:pt>
                <c:pt idx="72">
                  <c:v>9.3134450000000015</c:v>
                </c:pt>
                <c:pt idx="73">
                  <c:v>9.4172650000000004</c:v>
                </c:pt>
                <c:pt idx="74">
                  <c:v>9.4637600000000006</c:v>
                </c:pt>
                <c:pt idx="75">
                  <c:v>9.4870200000000011</c:v>
                </c:pt>
                <c:pt idx="76">
                  <c:v>9.8112575</c:v>
                </c:pt>
                <c:pt idx="77">
                  <c:v>10.21597</c:v>
                </c:pt>
                <c:pt idx="78">
                  <c:v>10.4002</c:v>
                </c:pt>
                <c:pt idx="79">
                  <c:v>10.6107625</c:v>
                </c:pt>
                <c:pt idx="80">
                  <c:v>10.645495</c:v>
                </c:pt>
                <c:pt idx="81">
                  <c:v>10.6744325</c:v>
                </c:pt>
                <c:pt idx="82">
                  <c:v>10.966370000000001</c:v>
                </c:pt>
                <c:pt idx="83">
                  <c:v>11.041627500000001</c:v>
                </c:pt>
                <c:pt idx="84">
                  <c:v>11.209175</c:v>
                </c:pt>
                <c:pt idx="85">
                  <c:v>11.471959999999999</c:v>
                </c:pt>
                <c:pt idx="86">
                  <c:v>11.703495</c:v>
                </c:pt>
                <c:pt idx="87">
                  <c:v>11.807987499999999</c:v>
                </c:pt>
                <c:pt idx="88">
                  <c:v>11.889355</c:v>
                </c:pt>
                <c:pt idx="89">
                  <c:v>11.924125</c:v>
                </c:pt>
                <c:pt idx="90">
                  <c:v>12.0216625</c:v>
                </c:pt>
                <c:pt idx="91">
                  <c:v>12.2944225</c:v>
                </c:pt>
                <c:pt idx="92">
                  <c:v>12.323342499999999</c:v>
                </c:pt>
                <c:pt idx="93">
                  <c:v>12.675879999999999</c:v>
                </c:pt>
                <c:pt idx="94">
                  <c:v>13.693402500000001</c:v>
                </c:pt>
                <c:pt idx="95">
                  <c:v>13.769369999999999</c:v>
                </c:pt>
                <c:pt idx="96">
                  <c:v>13.798802500000001</c:v>
                </c:pt>
                <c:pt idx="97">
                  <c:v>13.839040000000001</c:v>
                </c:pt>
                <c:pt idx="98">
                  <c:v>13.868040000000001</c:v>
                </c:pt>
                <c:pt idx="99">
                  <c:v>13.891210000000001</c:v>
                </c:pt>
                <c:pt idx="100">
                  <c:v>14.065125</c:v>
                </c:pt>
                <c:pt idx="101">
                  <c:v>14.215472500000001</c:v>
                </c:pt>
                <c:pt idx="102">
                  <c:v>14.296195000000001</c:v>
                </c:pt>
                <c:pt idx="103">
                  <c:v>14.440775</c:v>
                </c:pt>
                <c:pt idx="104">
                  <c:v>14.475485000000001</c:v>
                </c:pt>
                <c:pt idx="105">
                  <c:v>14.504127499999999</c:v>
                </c:pt>
                <c:pt idx="106">
                  <c:v>14.70678</c:v>
                </c:pt>
                <c:pt idx="107">
                  <c:v>14.834507500000001</c:v>
                </c:pt>
                <c:pt idx="108">
                  <c:v>14.869407500000001</c:v>
                </c:pt>
                <c:pt idx="109">
                  <c:v>15.46105</c:v>
                </c:pt>
                <c:pt idx="110">
                  <c:v>15.553962500000001</c:v>
                </c:pt>
                <c:pt idx="111">
                  <c:v>15.779322499999999</c:v>
                </c:pt>
                <c:pt idx="112">
                  <c:v>15.802580000000001</c:v>
                </c:pt>
                <c:pt idx="113">
                  <c:v>15.854872499999999</c:v>
                </c:pt>
                <c:pt idx="114">
                  <c:v>16.069257499999999</c:v>
                </c:pt>
                <c:pt idx="115">
                  <c:v>16.09243</c:v>
                </c:pt>
                <c:pt idx="116">
                  <c:v>16.202365</c:v>
                </c:pt>
                <c:pt idx="117">
                  <c:v>16.219794999999998</c:v>
                </c:pt>
                <c:pt idx="118">
                  <c:v>18.2848975</c:v>
                </c:pt>
                <c:pt idx="119">
                  <c:v>18.784705000000002</c:v>
                </c:pt>
                <c:pt idx="120">
                  <c:v>19.016595000000002</c:v>
                </c:pt>
                <c:pt idx="121">
                  <c:v>19.03988</c:v>
                </c:pt>
                <c:pt idx="122">
                  <c:v>19.359612500000001</c:v>
                </c:pt>
                <c:pt idx="123">
                  <c:v>19.382887500000002</c:v>
                </c:pt>
                <c:pt idx="124">
                  <c:v>19.614442499999999</c:v>
                </c:pt>
                <c:pt idx="125">
                  <c:v>19.72439</c:v>
                </c:pt>
                <c:pt idx="126">
                  <c:v>19.747607500000001</c:v>
                </c:pt>
                <c:pt idx="127">
                  <c:v>19.765012499999997</c:v>
                </c:pt>
                <c:pt idx="128">
                  <c:v>19.782452499999998</c:v>
                </c:pt>
                <c:pt idx="129">
                  <c:v>19.9389675</c:v>
                </c:pt>
                <c:pt idx="130">
                  <c:v>19.956364999999998</c:v>
                </c:pt>
                <c:pt idx="131">
                  <c:v>20.414304999999999</c:v>
                </c:pt>
                <c:pt idx="132">
                  <c:v>20.437439999999999</c:v>
                </c:pt>
                <c:pt idx="133">
                  <c:v>20.460677499999999</c:v>
                </c:pt>
                <c:pt idx="134">
                  <c:v>20.546569999999999</c:v>
                </c:pt>
                <c:pt idx="135">
                  <c:v>20.580204999999999</c:v>
                </c:pt>
                <c:pt idx="136">
                  <c:v>20.74145</c:v>
                </c:pt>
                <c:pt idx="137">
                  <c:v>20.776227499999997</c:v>
                </c:pt>
                <c:pt idx="138">
                  <c:v>20.84</c:v>
                </c:pt>
                <c:pt idx="139">
                  <c:v>21.031342500000001</c:v>
                </c:pt>
                <c:pt idx="140">
                  <c:v>21.366552499999997</c:v>
                </c:pt>
                <c:pt idx="141">
                  <c:v>21.389749999999999</c:v>
                </c:pt>
                <c:pt idx="142">
                  <c:v>21.691547499999999</c:v>
                </c:pt>
                <c:pt idx="143">
                  <c:v>21.714807499999999</c:v>
                </c:pt>
                <c:pt idx="144">
                  <c:v>22.032942500000001</c:v>
                </c:pt>
                <c:pt idx="145">
                  <c:v>22.050352500000002</c:v>
                </c:pt>
                <c:pt idx="146">
                  <c:v>22.0736025</c:v>
                </c:pt>
                <c:pt idx="147">
                  <c:v>22.142395</c:v>
                </c:pt>
                <c:pt idx="148">
                  <c:v>22.510422500000001</c:v>
                </c:pt>
                <c:pt idx="149">
                  <c:v>22.539465</c:v>
                </c:pt>
                <c:pt idx="150">
                  <c:v>22.638267500000001</c:v>
                </c:pt>
                <c:pt idx="151">
                  <c:v>22.684722499999999</c:v>
                </c:pt>
                <c:pt idx="152">
                  <c:v>23.1253575</c:v>
                </c:pt>
                <c:pt idx="153">
                  <c:v>23.1485825</c:v>
                </c:pt>
                <c:pt idx="154">
                  <c:v>23.247275000000002</c:v>
                </c:pt>
                <c:pt idx="155">
                  <c:v>23.276199999999999</c:v>
                </c:pt>
                <c:pt idx="156">
                  <c:v>23.409275000000001</c:v>
                </c:pt>
                <c:pt idx="157">
                  <c:v>23.432535000000001</c:v>
                </c:pt>
                <c:pt idx="158">
                  <c:v>23.461590000000001</c:v>
                </c:pt>
                <c:pt idx="159">
                  <c:v>23.612274999999997</c:v>
                </c:pt>
                <c:pt idx="160">
                  <c:v>23.784865</c:v>
                </c:pt>
                <c:pt idx="161">
                  <c:v>23.809925</c:v>
                </c:pt>
                <c:pt idx="162">
                  <c:v>24.2133425</c:v>
                </c:pt>
                <c:pt idx="163">
                  <c:v>24.2482775</c:v>
                </c:pt>
                <c:pt idx="164">
                  <c:v>24.265732499999999</c:v>
                </c:pt>
                <c:pt idx="165">
                  <c:v>24.333067499999999</c:v>
                </c:pt>
                <c:pt idx="166">
                  <c:v>24.612297499999997</c:v>
                </c:pt>
                <c:pt idx="167">
                  <c:v>24.640504999999997</c:v>
                </c:pt>
                <c:pt idx="168">
                  <c:v>25.836042499999998</c:v>
                </c:pt>
                <c:pt idx="169">
                  <c:v>27.171959999999999</c:v>
                </c:pt>
                <c:pt idx="170">
                  <c:v>27.258879999999998</c:v>
                </c:pt>
                <c:pt idx="171">
                  <c:v>27.70712</c:v>
                </c:pt>
                <c:pt idx="172">
                  <c:v>28.396439999999998</c:v>
                </c:pt>
                <c:pt idx="173">
                  <c:v>28.419604999999997</c:v>
                </c:pt>
                <c:pt idx="174">
                  <c:v>28.448617499999997</c:v>
                </c:pt>
                <c:pt idx="175">
                  <c:v>28.4718625</c:v>
                </c:pt>
                <c:pt idx="176">
                  <c:v>28.489285000000002</c:v>
                </c:pt>
                <c:pt idx="177">
                  <c:v>28.628652500000001</c:v>
                </c:pt>
                <c:pt idx="178">
                  <c:v>28.657662500000001</c:v>
                </c:pt>
                <c:pt idx="179">
                  <c:v>28.692462499999998</c:v>
                </c:pt>
                <c:pt idx="180">
                  <c:v>28.88974</c:v>
                </c:pt>
                <c:pt idx="181">
                  <c:v>28.918802499999998</c:v>
                </c:pt>
                <c:pt idx="182">
                  <c:v>28.9535825</c:v>
                </c:pt>
                <c:pt idx="183">
                  <c:v>29.023139999999998</c:v>
                </c:pt>
                <c:pt idx="184">
                  <c:v>29.046309999999998</c:v>
                </c:pt>
                <c:pt idx="185">
                  <c:v>30.173817499999998</c:v>
                </c:pt>
                <c:pt idx="186">
                  <c:v>30.236775000000002</c:v>
                </c:pt>
                <c:pt idx="187">
                  <c:v>30.293837500000002</c:v>
                </c:pt>
                <c:pt idx="188">
                  <c:v>30.732795000000003</c:v>
                </c:pt>
                <c:pt idx="189">
                  <c:v>30.819757500000001</c:v>
                </c:pt>
                <c:pt idx="190">
                  <c:v>30.837105000000001</c:v>
                </c:pt>
                <c:pt idx="191">
                  <c:v>30.877602500000002</c:v>
                </c:pt>
                <c:pt idx="192">
                  <c:v>30.952527500000002</c:v>
                </c:pt>
                <c:pt idx="193">
                  <c:v>30.981259999999999</c:v>
                </c:pt>
                <c:pt idx="194">
                  <c:v>31.0450725</c:v>
                </c:pt>
                <c:pt idx="195">
                  <c:v>31.086390000000002</c:v>
                </c:pt>
                <c:pt idx="196">
                  <c:v>32.162237500000003</c:v>
                </c:pt>
                <c:pt idx="197">
                  <c:v>32.179675000000003</c:v>
                </c:pt>
                <c:pt idx="198">
                  <c:v>32.208762500000006</c:v>
                </c:pt>
                <c:pt idx="199">
                  <c:v>32.226134999999999</c:v>
                </c:pt>
                <c:pt idx="200">
                  <c:v>33.0026875</c:v>
                </c:pt>
                <c:pt idx="201">
                  <c:v>33.0315625</c:v>
                </c:pt>
                <c:pt idx="202">
                  <c:v>33.622529999999998</c:v>
                </c:pt>
                <c:pt idx="203">
                  <c:v>34.333910000000003</c:v>
                </c:pt>
                <c:pt idx="204">
                  <c:v>34.351309999999998</c:v>
                </c:pt>
                <c:pt idx="205">
                  <c:v>34.374480000000005</c:v>
                </c:pt>
                <c:pt idx="206">
                  <c:v>35.162172499999997</c:v>
                </c:pt>
                <c:pt idx="207">
                  <c:v>38.169957499999995</c:v>
                </c:pt>
                <c:pt idx="208">
                  <c:v>39.731237499999999</c:v>
                </c:pt>
                <c:pt idx="209">
                  <c:v>39.754487499999996</c:v>
                </c:pt>
                <c:pt idx="210">
                  <c:v>42.3033</c:v>
                </c:pt>
                <c:pt idx="211">
                  <c:v>42.343910000000001</c:v>
                </c:pt>
                <c:pt idx="212">
                  <c:v>43.322675000000004</c:v>
                </c:pt>
                <c:pt idx="213">
                  <c:v>43.420997499999999</c:v>
                </c:pt>
                <c:pt idx="214">
                  <c:v>43.450037500000001</c:v>
                </c:pt>
                <c:pt idx="215">
                  <c:v>43.554195</c:v>
                </c:pt>
                <c:pt idx="216">
                  <c:v>45.211842500000003</c:v>
                </c:pt>
                <c:pt idx="217">
                  <c:v>45.229290000000006</c:v>
                </c:pt>
                <c:pt idx="218">
                  <c:v>45.246707499999999</c:v>
                </c:pt>
                <c:pt idx="219">
                  <c:v>47.519329999999997</c:v>
                </c:pt>
                <c:pt idx="220">
                  <c:v>49.0769375</c:v>
                </c:pt>
                <c:pt idx="221">
                  <c:v>49.309100000000001</c:v>
                </c:pt>
                <c:pt idx="222">
                  <c:v>49.343712499999995</c:v>
                </c:pt>
                <c:pt idx="223">
                  <c:v>49.481802500000001</c:v>
                </c:pt>
                <c:pt idx="224">
                  <c:v>49.51088</c:v>
                </c:pt>
                <c:pt idx="225">
                  <c:v>49.534135000000006</c:v>
                </c:pt>
                <c:pt idx="226">
                  <c:v>49.655527499999998</c:v>
                </c:pt>
                <c:pt idx="227">
                  <c:v>49.707805</c:v>
                </c:pt>
                <c:pt idx="228">
                  <c:v>49.731052500000004</c:v>
                </c:pt>
                <c:pt idx="229">
                  <c:v>49.812457499999994</c:v>
                </c:pt>
                <c:pt idx="230">
                  <c:v>49.887902500000003</c:v>
                </c:pt>
                <c:pt idx="231">
                  <c:v>49.911155000000001</c:v>
                </c:pt>
                <c:pt idx="232">
                  <c:v>49.934339999999999</c:v>
                </c:pt>
                <c:pt idx="233">
                  <c:v>49.98075</c:v>
                </c:pt>
                <c:pt idx="234">
                  <c:v>50.015614999999997</c:v>
                </c:pt>
                <c:pt idx="235">
                  <c:v>50.044667500000003</c:v>
                </c:pt>
                <c:pt idx="236">
                  <c:v>50.149012499999998</c:v>
                </c:pt>
                <c:pt idx="237">
                  <c:v>50.250647499999999</c:v>
                </c:pt>
                <c:pt idx="238">
                  <c:v>50.308605</c:v>
                </c:pt>
                <c:pt idx="239">
                  <c:v>50.326005000000002</c:v>
                </c:pt>
                <c:pt idx="240">
                  <c:v>50.36083</c:v>
                </c:pt>
                <c:pt idx="241">
                  <c:v>50.389885</c:v>
                </c:pt>
                <c:pt idx="242">
                  <c:v>50.627234999999999</c:v>
                </c:pt>
                <c:pt idx="243">
                  <c:v>50.702037500000003</c:v>
                </c:pt>
                <c:pt idx="244">
                  <c:v>50.7463075</c:v>
                </c:pt>
                <c:pt idx="245">
                  <c:v>50.83193</c:v>
                </c:pt>
                <c:pt idx="246">
                  <c:v>50.854889999999997</c:v>
                </c:pt>
                <c:pt idx="247">
                  <c:v>51.305347499999996</c:v>
                </c:pt>
                <c:pt idx="248">
                  <c:v>51.352797500000001</c:v>
                </c:pt>
                <c:pt idx="249">
                  <c:v>51.379167500000001</c:v>
                </c:pt>
                <c:pt idx="250">
                  <c:v>51.411455000000004</c:v>
                </c:pt>
                <c:pt idx="251">
                  <c:v>51.879649999999998</c:v>
                </c:pt>
                <c:pt idx="252">
                  <c:v>51.897062500000004</c:v>
                </c:pt>
                <c:pt idx="253">
                  <c:v>52.203737500000003</c:v>
                </c:pt>
                <c:pt idx="254">
                  <c:v>52.221162500000005</c:v>
                </c:pt>
                <c:pt idx="255">
                  <c:v>52.250245</c:v>
                </c:pt>
                <c:pt idx="256">
                  <c:v>52.2735275</c:v>
                </c:pt>
                <c:pt idx="257">
                  <c:v>52.296552500000004</c:v>
                </c:pt>
                <c:pt idx="258">
                  <c:v>52.313742500000004</c:v>
                </c:pt>
                <c:pt idx="259">
                  <c:v>52.623435000000001</c:v>
                </c:pt>
                <c:pt idx="260">
                  <c:v>52.640895</c:v>
                </c:pt>
                <c:pt idx="261">
                  <c:v>52.847962499999994</c:v>
                </c:pt>
                <c:pt idx="262">
                  <c:v>52.871195</c:v>
                </c:pt>
                <c:pt idx="263">
                  <c:v>53.19003</c:v>
                </c:pt>
                <c:pt idx="264">
                  <c:v>53.264645000000002</c:v>
                </c:pt>
                <c:pt idx="265">
                  <c:v>53.589330000000004</c:v>
                </c:pt>
                <c:pt idx="266">
                  <c:v>53.600810000000003</c:v>
                </c:pt>
                <c:pt idx="267">
                  <c:v>53.8054475</c:v>
                </c:pt>
                <c:pt idx="268">
                  <c:v>53.845195000000004</c:v>
                </c:pt>
                <c:pt idx="269">
                  <c:v>53.908940000000001</c:v>
                </c:pt>
                <c:pt idx="270">
                  <c:v>54.013017500000004</c:v>
                </c:pt>
                <c:pt idx="271">
                  <c:v>54.116779999999999</c:v>
                </c:pt>
                <c:pt idx="272">
                  <c:v>54.145387499999998</c:v>
                </c:pt>
                <c:pt idx="273">
                  <c:v>54.491217500000005</c:v>
                </c:pt>
                <c:pt idx="274">
                  <c:v>56.782652499999998</c:v>
                </c:pt>
                <c:pt idx="275">
                  <c:v>56.817457500000003</c:v>
                </c:pt>
                <c:pt idx="276">
                  <c:v>56.846142499999999</c:v>
                </c:pt>
                <c:pt idx="277">
                  <c:v>56.874607499999996</c:v>
                </c:pt>
                <c:pt idx="278">
                  <c:v>57.034712499999998</c:v>
                </c:pt>
                <c:pt idx="279">
                  <c:v>57.050677499999999</c:v>
                </c:pt>
                <c:pt idx="280">
                  <c:v>58.703992499999998</c:v>
                </c:pt>
                <c:pt idx="281">
                  <c:v>60.864587499999999</c:v>
                </c:pt>
                <c:pt idx="282">
                  <c:v>60.923047499999996</c:v>
                </c:pt>
                <c:pt idx="283">
                  <c:v>62.239054999999993</c:v>
                </c:pt>
                <c:pt idx="284">
                  <c:v>62.583839999999995</c:v>
                </c:pt>
                <c:pt idx="285">
                  <c:v>62.642167499999999</c:v>
                </c:pt>
                <c:pt idx="286">
                  <c:v>62.966679999999997</c:v>
                </c:pt>
                <c:pt idx="287">
                  <c:v>63.071832499999999</c:v>
                </c:pt>
                <c:pt idx="288">
                  <c:v>63.095155000000005</c:v>
                </c:pt>
                <c:pt idx="289">
                  <c:v>63.118392499999999</c:v>
                </c:pt>
                <c:pt idx="290">
                  <c:v>64.739882499999993</c:v>
                </c:pt>
                <c:pt idx="291">
                  <c:v>65.841724999999997</c:v>
                </c:pt>
                <c:pt idx="292">
                  <c:v>66.920635000000004</c:v>
                </c:pt>
                <c:pt idx="293">
                  <c:v>69.037939999999992</c:v>
                </c:pt>
                <c:pt idx="294">
                  <c:v>69.055515</c:v>
                </c:pt>
                <c:pt idx="295">
                  <c:v>69.134822499999999</c:v>
                </c:pt>
                <c:pt idx="296">
                  <c:v>69.541695000000004</c:v>
                </c:pt>
                <c:pt idx="297">
                  <c:v>73.213327499999991</c:v>
                </c:pt>
                <c:pt idx="298">
                  <c:v>77.740555000000001</c:v>
                </c:pt>
                <c:pt idx="299">
                  <c:v>78.733427500000005</c:v>
                </c:pt>
                <c:pt idx="300">
                  <c:v>82.503054999999989</c:v>
                </c:pt>
                <c:pt idx="301">
                  <c:v>82.999420000000001</c:v>
                </c:pt>
                <c:pt idx="302">
                  <c:v>83.028487500000011</c:v>
                </c:pt>
                <c:pt idx="303">
                  <c:v>83.063285000000008</c:v>
                </c:pt>
                <c:pt idx="304">
                  <c:v>83.092495</c:v>
                </c:pt>
                <c:pt idx="305">
                  <c:v>83.11583250000001</c:v>
                </c:pt>
                <c:pt idx="306">
                  <c:v>83.139170000000007</c:v>
                </c:pt>
                <c:pt idx="307">
                  <c:v>83.197157500000003</c:v>
                </c:pt>
                <c:pt idx="308">
                  <c:v>83.208807500000006</c:v>
                </c:pt>
                <c:pt idx="309">
                  <c:v>83.248985000000005</c:v>
                </c:pt>
              </c:numCache>
            </c:numRef>
          </c:xVal>
          <c:yVal>
            <c:numRef>
              <c:f>'Упругопластические изгибы'!$T$2:$T$311</c:f>
              <c:numCache>
                <c:formatCode>General</c:formatCode>
                <c:ptCount val="310"/>
                <c:pt idx="0">
                  <c:v>48.910418855625899</c:v>
                </c:pt>
                <c:pt idx="1">
                  <c:v>49.089122296084298</c:v>
                </c:pt>
                <c:pt idx="2">
                  <c:v>49.287151343752498</c:v>
                </c:pt>
                <c:pt idx="3">
                  <c:v>48.728160104140301</c:v>
                </c:pt>
                <c:pt idx="4">
                  <c:v>48.721390573167099</c:v>
                </c:pt>
                <c:pt idx="5">
                  <c:v>48.251699003389199</c:v>
                </c:pt>
                <c:pt idx="6">
                  <c:v>47.9577417479342</c:v>
                </c:pt>
                <c:pt idx="7">
                  <c:v>47.5267962659943</c:v>
                </c:pt>
                <c:pt idx="8">
                  <c:v>48.067591149258099</c:v>
                </c:pt>
                <c:pt idx="9">
                  <c:v>47.553341676268403</c:v>
                </c:pt>
                <c:pt idx="10">
                  <c:v>47.378910049822103</c:v>
                </c:pt>
                <c:pt idx="11">
                  <c:v>49.847236635937101</c:v>
                </c:pt>
                <c:pt idx="12">
                  <c:v>39.643401410267401</c:v>
                </c:pt>
                <c:pt idx="13">
                  <c:v>41.099866569247602</c:v>
                </c:pt>
                <c:pt idx="14">
                  <c:v>40.542201735251197</c:v>
                </c:pt>
                <c:pt idx="15">
                  <c:v>41.591720458960602</c:v>
                </c:pt>
                <c:pt idx="16">
                  <c:v>44.013312446171803</c:v>
                </c:pt>
                <c:pt idx="17">
                  <c:v>44.216555495591301</c:v>
                </c:pt>
                <c:pt idx="18">
                  <c:v>44.674550024801697</c:v>
                </c:pt>
                <c:pt idx="19">
                  <c:v>44.187557571744101</c:v>
                </c:pt>
                <c:pt idx="20">
                  <c:v>44.379055939518203</c:v>
                </c:pt>
                <c:pt idx="21">
                  <c:v>44.175268773597203</c:v>
                </c:pt>
                <c:pt idx="22">
                  <c:v>42.913818192502497</c:v>
                </c:pt>
                <c:pt idx="23">
                  <c:v>43.425924453096002</c:v>
                </c:pt>
                <c:pt idx="24">
                  <c:v>43.372452327699101</c:v>
                </c:pt>
                <c:pt idx="25">
                  <c:v>44.0116846562305</c:v>
                </c:pt>
                <c:pt idx="26">
                  <c:v>44.046151095979702</c:v>
                </c:pt>
                <c:pt idx="27">
                  <c:v>43.7546340453856</c:v>
                </c:pt>
                <c:pt idx="28">
                  <c:v>43.876034640911698</c:v>
                </c:pt>
                <c:pt idx="29">
                  <c:v>43.005420267360002</c:v>
                </c:pt>
                <c:pt idx="30">
                  <c:v>42.541878476816002</c:v>
                </c:pt>
                <c:pt idx="31">
                  <c:v>42.865634184895903</c:v>
                </c:pt>
                <c:pt idx="32">
                  <c:v>41.805833625605402</c:v>
                </c:pt>
                <c:pt idx="33">
                  <c:v>41.605429364053798</c:v>
                </c:pt>
                <c:pt idx="34">
                  <c:v>40.957162821086001</c:v>
                </c:pt>
                <c:pt idx="35">
                  <c:v>40.543674972218703</c:v>
                </c:pt>
                <c:pt idx="36">
                  <c:v>40.486133007080397</c:v>
                </c:pt>
                <c:pt idx="37">
                  <c:v>40.212798180398103</c:v>
                </c:pt>
                <c:pt idx="38">
                  <c:v>40.2918586696821</c:v>
                </c:pt>
                <c:pt idx="39">
                  <c:v>39.792381752422997</c:v>
                </c:pt>
                <c:pt idx="40">
                  <c:v>40.123845988933702</c:v>
                </c:pt>
                <c:pt idx="41">
                  <c:v>40.124174442286098</c:v>
                </c:pt>
                <c:pt idx="42">
                  <c:v>39.8358302182397</c:v>
                </c:pt>
                <c:pt idx="43">
                  <c:v>40.260785452873598</c:v>
                </c:pt>
                <c:pt idx="44">
                  <c:v>39.879844220675302</c:v>
                </c:pt>
                <c:pt idx="45">
                  <c:v>39.349626339701999</c:v>
                </c:pt>
                <c:pt idx="46">
                  <c:v>40.336122683437502</c:v>
                </c:pt>
                <c:pt idx="47">
                  <c:v>43.162194438125198</c:v>
                </c:pt>
                <c:pt idx="48">
                  <c:v>42.810054036941899</c:v>
                </c:pt>
                <c:pt idx="49">
                  <c:v>41.7954164823743</c:v>
                </c:pt>
                <c:pt idx="50">
                  <c:v>41.4355899858881</c:v>
                </c:pt>
                <c:pt idx="51">
                  <c:v>41.0535049133371</c:v>
                </c:pt>
                <c:pt idx="52">
                  <c:v>40.615525211398499</c:v>
                </c:pt>
                <c:pt idx="53">
                  <c:v>40.529453830689903</c:v>
                </c:pt>
                <c:pt idx="54">
                  <c:v>39.979733605788397</c:v>
                </c:pt>
                <c:pt idx="55">
                  <c:v>41.639996060466999</c:v>
                </c:pt>
                <c:pt idx="56">
                  <c:v>41.275524465162498</c:v>
                </c:pt>
                <c:pt idx="57">
                  <c:v>43.679771963727902</c:v>
                </c:pt>
                <c:pt idx="58">
                  <c:v>42.699498034292198</c:v>
                </c:pt>
                <c:pt idx="59">
                  <c:v>42.529997955666701</c:v>
                </c:pt>
                <c:pt idx="60">
                  <c:v>42.088242067358998</c:v>
                </c:pt>
                <c:pt idx="61">
                  <c:v>42.014951423324497</c:v>
                </c:pt>
                <c:pt idx="62">
                  <c:v>41.9388512087206</c:v>
                </c:pt>
                <c:pt idx="63">
                  <c:v>41.8486973885461</c:v>
                </c:pt>
                <c:pt idx="64">
                  <c:v>41.578276247696103</c:v>
                </c:pt>
                <c:pt idx="65">
                  <c:v>41.468358371449703</c:v>
                </c:pt>
                <c:pt idx="66">
                  <c:v>40.849084964390798</c:v>
                </c:pt>
                <c:pt idx="67">
                  <c:v>42.414886544767697</c:v>
                </c:pt>
                <c:pt idx="68">
                  <c:v>42.6351357355313</c:v>
                </c:pt>
                <c:pt idx="69">
                  <c:v>42.488505205877701</c:v>
                </c:pt>
                <c:pt idx="70">
                  <c:v>42.477258467212003</c:v>
                </c:pt>
                <c:pt idx="71">
                  <c:v>42.851914138497399</c:v>
                </c:pt>
                <c:pt idx="72">
                  <c:v>43.274755355731799</c:v>
                </c:pt>
                <c:pt idx="73">
                  <c:v>42.597365304937298</c:v>
                </c:pt>
                <c:pt idx="74">
                  <c:v>42.710122891446403</c:v>
                </c:pt>
                <c:pt idx="75">
                  <c:v>42.9283508056877</c:v>
                </c:pt>
                <c:pt idx="76">
                  <c:v>42.421998451081002</c:v>
                </c:pt>
                <c:pt idx="77">
                  <c:v>43.1791490041172</c:v>
                </c:pt>
                <c:pt idx="78">
                  <c:v>45.614824731970401</c:v>
                </c:pt>
                <c:pt idx="79">
                  <c:v>42.877974039036701</c:v>
                </c:pt>
                <c:pt idx="80">
                  <c:v>42.991126965223103</c:v>
                </c:pt>
                <c:pt idx="81">
                  <c:v>42.4557878264865</c:v>
                </c:pt>
                <c:pt idx="82">
                  <c:v>43.599971224993801</c:v>
                </c:pt>
                <c:pt idx="83">
                  <c:v>43.1819452688542</c:v>
                </c:pt>
                <c:pt idx="84">
                  <c:v>41.952120973622499</c:v>
                </c:pt>
                <c:pt idx="85">
                  <c:v>40.140726564743602</c:v>
                </c:pt>
                <c:pt idx="86">
                  <c:v>42.741104053422703</c:v>
                </c:pt>
                <c:pt idx="87">
                  <c:v>43.622669908465298</c:v>
                </c:pt>
                <c:pt idx="88">
                  <c:v>42.800640862534898</c:v>
                </c:pt>
                <c:pt idx="89">
                  <c:v>42.508513242258701</c:v>
                </c:pt>
                <c:pt idx="90">
                  <c:v>42.616439884764603</c:v>
                </c:pt>
                <c:pt idx="91">
                  <c:v>42.883397944889303</c:v>
                </c:pt>
                <c:pt idx="92">
                  <c:v>42.6178135991806</c:v>
                </c:pt>
                <c:pt idx="93">
                  <c:v>42.475726591288499</c:v>
                </c:pt>
                <c:pt idx="94">
                  <c:v>39.984898588826702</c:v>
                </c:pt>
                <c:pt idx="95">
                  <c:v>40.144688986969598</c:v>
                </c:pt>
                <c:pt idx="96">
                  <c:v>40.848068420723102</c:v>
                </c:pt>
                <c:pt idx="97">
                  <c:v>40.488409800421898</c:v>
                </c:pt>
                <c:pt idx="98">
                  <c:v>40.742415491628897</c:v>
                </c:pt>
                <c:pt idx="99">
                  <c:v>40.9732789616899</c:v>
                </c:pt>
                <c:pt idx="100">
                  <c:v>41.5593349230288</c:v>
                </c:pt>
                <c:pt idx="101">
                  <c:v>40.3441125682332</c:v>
                </c:pt>
                <c:pt idx="102">
                  <c:v>40.108285816590602</c:v>
                </c:pt>
                <c:pt idx="103">
                  <c:v>40.523658728838001</c:v>
                </c:pt>
                <c:pt idx="104">
                  <c:v>40.1764942585014</c:v>
                </c:pt>
                <c:pt idx="105">
                  <c:v>39.624654962023399</c:v>
                </c:pt>
                <c:pt idx="106">
                  <c:v>37.653860926246701</c:v>
                </c:pt>
                <c:pt idx="107">
                  <c:v>36.177505544185799</c:v>
                </c:pt>
                <c:pt idx="108">
                  <c:v>35.561417795972702</c:v>
                </c:pt>
                <c:pt idx="109">
                  <c:v>34.646013197156002</c:v>
                </c:pt>
                <c:pt idx="110">
                  <c:v>34.730420308953597</c:v>
                </c:pt>
                <c:pt idx="111">
                  <c:v>31.749857750635002</c:v>
                </c:pt>
                <c:pt idx="112">
                  <c:v>31.484227040774002</c:v>
                </c:pt>
                <c:pt idx="113">
                  <c:v>31.9335491063459</c:v>
                </c:pt>
                <c:pt idx="114">
                  <c:v>32.500638387322397</c:v>
                </c:pt>
                <c:pt idx="115">
                  <c:v>32.340563414197497</c:v>
                </c:pt>
                <c:pt idx="116">
                  <c:v>31.334180041091901</c:v>
                </c:pt>
                <c:pt idx="117">
                  <c:v>31.077409729937699</c:v>
                </c:pt>
                <c:pt idx="118">
                  <c:v>30.135697252404199</c:v>
                </c:pt>
                <c:pt idx="119">
                  <c:v>31.823464664197498</c:v>
                </c:pt>
                <c:pt idx="120">
                  <c:v>32.6303939101998</c:v>
                </c:pt>
                <c:pt idx="121">
                  <c:v>32.555534011579297</c:v>
                </c:pt>
                <c:pt idx="122">
                  <c:v>30.980786231062702</c:v>
                </c:pt>
                <c:pt idx="123">
                  <c:v>31.182499476674099</c:v>
                </c:pt>
                <c:pt idx="124">
                  <c:v>32.2187633894521</c:v>
                </c:pt>
                <c:pt idx="125">
                  <c:v>32.558243941806097</c:v>
                </c:pt>
                <c:pt idx="126">
                  <c:v>32.302239829348103</c:v>
                </c:pt>
                <c:pt idx="127">
                  <c:v>33.204223920710199</c:v>
                </c:pt>
                <c:pt idx="128">
                  <c:v>33.182752037669999</c:v>
                </c:pt>
                <c:pt idx="129">
                  <c:v>31.862829328026098</c:v>
                </c:pt>
                <c:pt idx="130">
                  <c:v>31.720593703549302</c:v>
                </c:pt>
                <c:pt idx="131">
                  <c:v>30.2233375374994</c:v>
                </c:pt>
                <c:pt idx="132">
                  <c:v>30.198071800472199</c:v>
                </c:pt>
                <c:pt idx="133">
                  <c:v>29.983106961851401</c:v>
                </c:pt>
                <c:pt idx="134">
                  <c:v>30.56202309152</c:v>
                </c:pt>
                <c:pt idx="135">
                  <c:v>30.412120524652401</c:v>
                </c:pt>
                <c:pt idx="136">
                  <c:v>30.6322004166467</c:v>
                </c:pt>
                <c:pt idx="137">
                  <c:v>30.085760618799501</c:v>
                </c:pt>
                <c:pt idx="138">
                  <c:v>30.926818571410902</c:v>
                </c:pt>
                <c:pt idx="139">
                  <c:v>32.418989308503598</c:v>
                </c:pt>
                <c:pt idx="140">
                  <c:v>32.948793475987998</c:v>
                </c:pt>
                <c:pt idx="141">
                  <c:v>33.0018667221361</c:v>
                </c:pt>
                <c:pt idx="142">
                  <c:v>31.672303418675199</c:v>
                </c:pt>
                <c:pt idx="143">
                  <c:v>31.9679417045793</c:v>
                </c:pt>
                <c:pt idx="144">
                  <c:v>33.913894244960296</c:v>
                </c:pt>
                <c:pt idx="145">
                  <c:v>33.944452016767499</c:v>
                </c:pt>
                <c:pt idx="146">
                  <c:v>32.984128715612201</c:v>
                </c:pt>
                <c:pt idx="147">
                  <c:v>32.666181589975302</c:v>
                </c:pt>
                <c:pt idx="148">
                  <c:v>33.4820526018081</c:v>
                </c:pt>
                <c:pt idx="149">
                  <c:v>33.424013321947903</c:v>
                </c:pt>
                <c:pt idx="150">
                  <c:v>34.201809045347503</c:v>
                </c:pt>
                <c:pt idx="151">
                  <c:v>33.516504095349397</c:v>
                </c:pt>
                <c:pt idx="152">
                  <c:v>32.229785624701897</c:v>
                </c:pt>
                <c:pt idx="153">
                  <c:v>32.593752242173601</c:v>
                </c:pt>
                <c:pt idx="154">
                  <c:v>32.540286192565802</c:v>
                </c:pt>
                <c:pt idx="155">
                  <c:v>32.237700590442103</c:v>
                </c:pt>
                <c:pt idx="156">
                  <c:v>33.392677794621598</c:v>
                </c:pt>
                <c:pt idx="157">
                  <c:v>33.535658661198603</c:v>
                </c:pt>
                <c:pt idx="158">
                  <c:v>33.264913891474897</c:v>
                </c:pt>
                <c:pt idx="159">
                  <c:v>32.895374792721398</c:v>
                </c:pt>
                <c:pt idx="160">
                  <c:v>31.9981861814959</c:v>
                </c:pt>
                <c:pt idx="161">
                  <c:v>33.615656510533597</c:v>
                </c:pt>
                <c:pt idx="162">
                  <c:v>27.121417286824801</c:v>
                </c:pt>
                <c:pt idx="163">
                  <c:v>26.344235030483599</c:v>
                </c:pt>
                <c:pt idx="164">
                  <c:v>26.173492529115901</c:v>
                </c:pt>
                <c:pt idx="165">
                  <c:v>26.408186495538899</c:v>
                </c:pt>
                <c:pt idx="166">
                  <c:v>31.016718684983601</c:v>
                </c:pt>
                <c:pt idx="167">
                  <c:v>29.657759683906299</c:v>
                </c:pt>
                <c:pt idx="168">
                  <c:v>31.622947100173999</c:v>
                </c:pt>
                <c:pt idx="169">
                  <c:v>33.085901906228401</c:v>
                </c:pt>
                <c:pt idx="170">
                  <c:v>31.708458483166901</c:v>
                </c:pt>
                <c:pt idx="171">
                  <c:v>38.629129015523702</c:v>
                </c:pt>
                <c:pt idx="172">
                  <c:v>36.541840655984601</c:v>
                </c:pt>
                <c:pt idx="173">
                  <c:v>36.475899594479003</c:v>
                </c:pt>
                <c:pt idx="174">
                  <c:v>35.595084381343199</c:v>
                </c:pt>
                <c:pt idx="175">
                  <c:v>35.602813263440403</c:v>
                </c:pt>
                <c:pt idx="176">
                  <c:v>35.905770640054897</c:v>
                </c:pt>
                <c:pt idx="177">
                  <c:v>37.124526984021102</c:v>
                </c:pt>
                <c:pt idx="178">
                  <c:v>36.967754708282001</c:v>
                </c:pt>
                <c:pt idx="179">
                  <c:v>38.322564958192999</c:v>
                </c:pt>
                <c:pt idx="180">
                  <c:v>36.462322138342302</c:v>
                </c:pt>
                <c:pt idx="181">
                  <c:v>36.511550996636402</c:v>
                </c:pt>
                <c:pt idx="182">
                  <c:v>35.795127195566501</c:v>
                </c:pt>
                <c:pt idx="183">
                  <c:v>37.061089337261897</c:v>
                </c:pt>
                <c:pt idx="184">
                  <c:v>37.724590598375798</c:v>
                </c:pt>
                <c:pt idx="185">
                  <c:v>39.218332405459897</c:v>
                </c:pt>
                <c:pt idx="186">
                  <c:v>39.601831399261997</c:v>
                </c:pt>
                <c:pt idx="187">
                  <c:v>37.656379491620598</c:v>
                </c:pt>
                <c:pt idx="188">
                  <c:v>41.293578993926197</c:v>
                </c:pt>
                <c:pt idx="189">
                  <c:v>41.2466897760739</c:v>
                </c:pt>
                <c:pt idx="190">
                  <c:v>41.064259845009197</c:v>
                </c:pt>
                <c:pt idx="191">
                  <c:v>41.336447948125901</c:v>
                </c:pt>
                <c:pt idx="192">
                  <c:v>41.420946588172797</c:v>
                </c:pt>
                <c:pt idx="193">
                  <c:v>41.444328134499798</c:v>
                </c:pt>
                <c:pt idx="194">
                  <c:v>41.128115290509697</c:v>
                </c:pt>
                <c:pt idx="195">
                  <c:v>41.181210449776799</c:v>
                </c:pt>
                <c:pt idx="196">
                  <c:v>45.038743631573503</c:v>
                </c:pt>
                <c:pt idx="197">
                  <c:v>45.070060200688197</c:v>
                </c:pt>
                <c:pt idx="198">
                  <c:v>44.614244457339801</c:v>
                </c:pt>
                <c:pt idx="199">
                  <c:v>44.853107130965498</c:v>
                </c:pt>
                <c:pt idx="200">
                  <c:v>42.764723225604797</c:v>
                </c:pt>
                <c:pt idx="201">
                  <c:v>43.013141746908502</c:v>
                </c:pt>
                <c:pt idx="202">
                  <c:v>41.070713753341202</c:v>
                </c:pt>
                <c:pt idx="203">
                  <c:v>43.804543869271399</c:v>
                </c:pt>
                <c:pt idx="204">
                  <c:v>43.689904253580799</c:v>
                </c:pt>
                <c:pt idx="205">
                  <c:v>44.254507474932197</c:v>
                </c:pt>
                <c:pt idx="206">
                  <c:v>47.828111934716098</c:v>
                </c:pt>
                <c:pt idx="207">
                  <c:v>53.726421117377001</c:v>
                </c:pt>
                <c:pt idx="208">
                  <c:v>55.674080436552202</c:v>
                </c:pt>
                <c:pt idx="209">
                  <c:v>55.136267924515003</c:v>
                </c:pt>
                <c:pt idx="210">
                  <c:v>49.356671929743698</c:v>
                </c:pt>
                <c:pt idx="211">
                  <c:v>48.901915976011402</c:v>
                </c:pt>
                <c:pt idx="212">
                  <c:v>46.496764591077401</c:v>
                </c:pt>
                <c:pt idx="213">
                  <c:v>48.151312704484397</c:v>
                </c:pt>
                <c:pt idx="214">
                  <c:v>47.715853640337698</c:v>
                </c:pt>
                <c:pt idx="215">
                  <c:v>47.737475456147102</c:v>
                </c:pt>
                <c:pt idx="216">
                  <c:v>51.054291909502297</c:v>
                </c:pt>
                <c:pt idx="217">
                  <c:v>50.796765893184698</c:v>
                </c:pt>
                <c:pt idx="218">
                  <c:v>50.330405315609902</c:v>
                </c:pt>
                <c:pt idx="219">
                  <c:v>55.245229836393101</c:v>
                </c:pt>
                <c:pt idx="220">
                  <c:v>55.959370666508399</c:v>
                </c:pt>
                <c:pt idx="221">
                  <c:v>55.508062521318301</c:v>
                </c:pt>
                <c:pt idx="222">
                  <c:v>55.606699408274302</c:v>
                </c:pt>
                <c:pt idx="223">
                  <c:v>54.735308869054101</c:v>
                </c:pt>
                <c:pt idx="224">
                  <c:v>55.517613566136497</c:v>
                </c:pt>
                <c:pt idx="225">
                  <c:v>54.337350487860199</c:v>
                </c:pt>
                <c:pt idx="226">
                  <c:v>54.927571487229301</c:v>
                </c:pt>
                <c:pt idx="227">
                  <c:v>55.159279245852403</c:v>
                </c:pt>
                <c:pt idx="228">
                  <c:v>55.110224259530803</c:v>
                </c:pt>
                <c:pt idx="229">
                  <c:v>55.146110487153599</c:v>
                </c:pt>
                <c:pt idx="230">
                  <c:v>54.7633018933128</c:v>
                </c:pt>
                <c:pt idx="231">
                  <c:v>55.111551355652303</c:v>
                </c:pt>
                <c:pt idx="232">
                  <c:v>54.298977328293702</c:v>
                </c:pt>
                <c:pt idx="233">
                  <c:v>54.354275998036798</c:v>
                </c:pt>
                <c:pt idx="234">
                  <c:v>54.097527164736299</c:v>
                </c:pt>
                <c:pt idx="235">
                  <c:v>53.9942112051083</c:v>
                </c:pt>
                <c:pt idx="236">
                  <c:v>54.541254452908397</c:v>
                </c:pt>
                <c:pt idx="237">
                  <c:v>54.373094978638299</c:v>
                </c:pt>
                <c:pt idx="238">
                  <c:v>54.507374251413097</c:v>
                </c:pt>
                <c:pt idx="239">
                  <c:v>54.230561720052897</c:v>
                </c:pt>
                <c:pt idx="240">
                  <c:v>54.924430032158597</c:v>
                </c:pt>
                <c:pt idx="241">
                  <c:v>53.872079731359001</c:v>
                </c:pt>
                <c:pt idx="242">
                  <c:v>53.3185063592299</c:v>
                </c:pt>
                <c:pt idx="243">
                  <c:v>52.342039938820903</c:v>
                </c:pt>
                <c:pt idx="244">
                  <c:v>51.806180279959399</c:v>
                </c:pt>
                <c:pt idx="245">
                  <c:v>52.014727454441903</c:v>
                </c:pt>
                <c:pt idx="246">
                  <c:v>51.831839975572699</c:v>
                </c:pt>
                <c:pt idx="247">
                  <c:v>53.914588347848998</c:v>
                </c:pt>
                <c:pt idx="248">
                  <c:v>54.128915154233098</c:v>
                </c:pt>
                <c:pt idx="249">
                  <c:v>51.067394990126097</c:v>
                </c:pt>
                <c:pt idx="250">
                  <c:v>51.510733167675298</c:v>
                </c:pt>
                <c:pt idx="251">
                  <c:v>49.274196994136702</c:v>
                </c:pt>
                <c:pt idx="252">
                  <c:v>49.260593938441502</c:v>
                </c:pt>
                <c:pt idx="253">
                  <c:v>49.2899931685753</c:v>
                </c:pt>
                <c:pt idx="254">
                  <c:v>49.5204494555162</c:v>
                </c:pt>
                <c:pt idx="255">
                  <c:v>50.378946759569999</c:v>
                </c:pt>
                <c:pt idx="256">
                  <c:v>50.538365537065303</c:v>
                </c:pt>
                <c:pt idx="257">
                  <c:v>49.147154627091098</c:v>
                </c:pt>
                <c:pt idx="258">
                  <c:v>49.203812890148797</c:v>
                </c:pt>
                <c:pt idx="259">
                  <c:v>45.469536751158898</c:v>
                </c:pt>
                <c:pt idx="260">
                  <c:v>45.617283768849802</c:v>
                </c:pt>
                <c:pt idx="261">
                  <c:v>48.061260753898402</c:v>
                </c:pt>
                <c:pt idx="262">
                  <c:v>48.288543686377501</c:v>
                </c:pt>
                <c:pt idx="263">
                  <c:v>48.542157791712398</c:v>
                </c:pt>
                <c:pt idx="264">
                  <c:v>48.682905035694098</c:v>
                </c:pt>
                <c:pt idx="265">
                  <c:v>47.628669539036601</c:v>
                </c:pt>
                <c:pt idx="266">
                  <c:v>47.105064612599499</c:v>
                </c:pt>
                <c:pt idx="267">
                  <c:v>49.195481328219401</c:v>
                </c:pt>
                <c:pt idx="268">
                  <c:v>50.123231131990899</c:v>
                </c:pt>
                <c:pt idx="269">
                  <c:v>49.857046329901102</c:v>
                </c:pt>
                <c:pt idx="270">
                  <c:v>48.841067631753702</c:v>
                </c:pt>
                <c:pt idx="271">
                  <c:v>48.788919861279403</c:v>
                </c:pt>
                <c:pt idx="272">
                  <c:v>48.327261173178499</c:v>
                </c:pt>
                <c:pt idx="273">
                  <c:v>48.715666088365801</c:v>
                </c:pt>
                <c:pt idx="274">
                  <c:v>47.488288485027802</c:v>
                </c:pt>
                <c:pt idx="275">
                  <c:v>47.392526402696802</c:v>
                </c:pt>
                <c:pt idx="276">
                  <c:v>47.541860541039497</c:v>
                </c:pt>
                <c:pt idx="277">
                  <c:v>46.830143464405701</c:v>
                </c:pt>
                <c:pt idx="278">
                  <c:v>46.056755223507302</c:v>
                </c:pt>
                <c:pt idx="279">
                  <c:v>44.759103214948901</c:v>
                </c:pt>
                <c:pt idx="280">
                  <c:v>49.298369061154702</c:v>
                </c:pt>
                <c:pt idx="281">
                  <c:v>55.488426584721701</c:v>
                </c:pt>
                <c:pt idx="282">
                  <c:v>55.836394350740498</c:v>
                </c:pt>
                <c:pt idx="283">
                  <c:v>56.457112511527697</c:v>
                </c:pt>
                <c:pt idx="284">
                  <c:v>54.444086082041302</c:v>
                </c:pt>
                <c:pt idx="285">
                  <c:v>53.9832403301805</c:v>
                </c:pt>
                <c:pt idx="286">
                  <c:v>53.057683907304302</c:v>
                </c:pt>
                <c:pt idx="287">
                  <c:v>55.123607340908102</c:v>
                </c:pt>
                <c:pt idx="288">
                  <c:v>54.889347397777598</c:v>
                </c:pt>
                <c:pt idx="289">
                  <c:v>55.218359960374798</c:v>
                </c:pt>
                <c:pt idx="290">
                  <c:v>57.241457490427599</c:v>
                </c:pt>
                <c:pt idx="291">
                  <c:v>53.014804871838002</c:v>
                </c:pt>
                <c:pt idx="292">
                  <c:v>56.975620525597897</c:v>
                </c:pt>
                <c:pt idx="293">
                  <c:v>57.1101701678284</c:v>
                </c:pt>
                <c:pt idx="294">
                  <c:v>57.051310153499799</c:v>
                </c:pt>
                <c:pt idx="295">
                  <c:v>58.877109034330701</c:v>
                </c:pt>
                <c:pt idx="296">
                  <c:v>58.321321242231598</c:v>
                </c:pt>
                <c:pt idx="297">
                  <c:v>59.363902674998201</c:v>
                </c:pt>
                <c:pt idx="298">
                  <c:v>72.063408475494001</c:v>
                </c:pt>
                <c:pt idx="299">
                  <c:v>65.558589819973903</c:v>
                </c:pt>
                <c:pt idx="300">
                  <c:v>59.677798739439197</c:v>
                </c:pt>
                <c:pt idx="301">
                  <c:v>58.3174230273045</c:v>
                </c:pt>
                <c:pt idx="302">
                  <c:v>58.761213247414801</c:v>
                </c:pt>
                <c:pt idx="303">
                  <c:v>58.3888870979006</c:v>
                </c:pt>
                <c:pt idx="304">
                  <c:v>57.963796734514297</c:v>
                </c:pt>
                <c:pt idx="305">
                  <c:v>57.950208671103397</c:v>
                </c:pt>
                <c:pt idx="306">
                  <c:v>57.0701954642632</c:v>
                </c:pt>
                <c:pt idx="307">
                  <c:v>56.5741488748492</c:v>
                </c:pt>
                <c:pt idx="308">
                  <c:v>56.710283825142099</c:v>
                </c:pt>
                <c:pt idx="309">
                  <c:v>56.7839042367806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7-0CAA-43C4-8C47-70EDE0B189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66061712"/>
        <c:axId val="366063392"/>
      </c:scatterChart>
      <c:valAx>
        <c:axId val="3660617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sz="1400" dirty="0"/>
                  <a:t>Дистанция</a:t>
                </a:r>
                <a:r>
                  <a:rPr lang="en-US" sz="1400" baseline="0" dirty="0"/>
                  <a:t>, </a:t>
                </a:r>
                <a:r>
                  <a:rPr lang="ru-RU" sz="1400" baseline="0" dirty="0"/>
                  <a:t>м</a:t>
                </a:r>
                <a:endParaRPr lang="ru-RU" sz="1400" dirty="0"/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66063392"/>
        <c:crosses val="autoZero"/>
        <c:crossBetween val="midCat"/>
      </c:valAx>
      <c:valAx>
        <c:axId val="366063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sz="1400" dirty="0"/>
                  <a:t>Высотный</a:t>
                </a:r>
                <a:r>
                  <a:rPr lang="ru-RU" sz="1400" baseline="0" dirty="0"/>
                  <a:t> профиль </a:t>
                </a:r>
                <a:r>
                  <a:rPr lang="en-US" sz="1400" baseline="0" dirty="0"/>
                  <a:t>, </a:t>
                </a:r>
                <a:r>
                  <a:rPr lang="ru-RU" sz="1400" baseline="0" dirty="0"/>
                  <a:t>м</a:t>
                </a:r>
                <a:endParaRPr lang="ru-RU" sz="1400" dirty="0"/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6606171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egendEntry>
        <c:idx val="2"/>
        <c:txPr>
          <a:bodyPr rot="0" spcFirstLastPara="1" vertOverflow="ellipsis" wrap="square" anchor="t" anchorCtr="0"/>
          <a:lstStyle/>
          <a:p>
            <a:pPr>
              <a:defRPr sz="900" b="0" i="0" u="none" strike="noStrike" kern="120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0.60093944506936625"/>
          <c:y val="0.58477138570940612"/>
          <c:w val="0.39667960254968121"/>
          <c:h val="0.26999643389693812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wrap="square" anchor="t" anchorCtr="0"/>
        <a:lstStyle/>
        <a:p>
          <a:pPr>
            <a:defRPr sz="1000" b="0" i="0" u="none" strike="noStrike" kern="1200" baseline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50800" dist="50800" dir="5400000" algn="ctr" rotWithShape="0">
                  <a:schemeClr val="bg1"/>
                </a:outerShdw>
              </a:effectLst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078242026073705"/>
          <c:y val="3.2995871618897443E-2"/>
          <c:w val="0.80213525066483871"/>
          <c:h val="0.77441310689552312"/>
        </c:manualLayout>
      </c:layout>
      <c:barChart>
        <c:barDir val="col"/>
        <c:grouping val="clustered"/>
        <c:varyColors val="0"/>
        <c:ser>
          <c:idx val="0"/>
          <c:order val="0"/>
          <c:tx>
            <c:v>2016 год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24E0810A-4D6C-4864-A2C1-116ADC050DE4}" type="CELLRANGE">
                      <a:rPr lang="en-US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861A6E18-8F67-441F-9693-C9FE648D7312}" type="CELLRANGE">
                      <a:rPr lang="ru-RU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F5482C08-0E3A-46A7-94FF-901A17A33AA5}" type="CELLRANGE">
                      <a:rPr lang="ru-RU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klDefsYear!$A$37:$A$39</c:f>
              <c:strCache>
                <c:ptCount val="3"/>
                <c:pt idx="0">
                  <c:v>Оценка (a)</c:v>
                </c:pt>
                <c:pt idx="1">
                  <c:v>Оценка (b)</c:v>
                </c:pt>
                <c:pt idx="2">
                  <c:v>Оценка (c)</c:v>
                </c:pt>
              </c:strCache>
            </c:strRef>
          </c:cat>
          <c:val>
            <c:numRef>
              <c:f>klDefsYear!$B$37:$B$39</c:f>
              <c:numCache>
                <c:formatCode>General</c:formatCode>
                <c:ptCount val="3"/>
                <c:pt idx="0">
                  <c:v>4183</c:v>
                </c:pt>
                <c:pt idx="1">
                  <c:v>38288</c:v>
                </c:pt>
                <c:pt idx="2">
                  <c:v>685904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klDefsYear!$D$37:$D$39</c15:f>
                <c15:dlblRangeCache>
                  <c:ptCount val="3"/>
                  <c:pt idx="0">
                    <c:v>4183 (0,5%)</c:v>
                  </c:pt>
                  <c:pt idx="1">
                    <c:v>38288 (5,3%)</c:v>
                  </c:pt>
                  <c:pt idx="2">
                    <c:v>685904 (94,2%)</c:v>
                  </c:pt>
                </c15:dlblRangeCache>
              </c15:datalabelsRange>
            </c:ext>
          </c:extLst>
        </c:ser>
        <c:ser>
          <c:idx val="1"/>
          <c:order val="1"/>
          <c:tx>
            <c:v>2017 год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2517001109191495E-2"/>
                  <c:y val="-1.3692295971619963E-2"/>
                </c:manualLayout>
              </c:layout>
              <c:tx>
                <c:rich>
                  <a:bodyPr/>
                  <a:lstStyle/>
                  <a:p>
                    <a:fld id="{C9727D56-0A14-41A6-8CF7-6A13B3F379D8}" type="CELLRANGE">
                      <a:rPr lang="en-US"/>
                      <a:pPr/>
                      <a:t>[ДИАПАЗОН ЯЧЕЕК]</a:t>
                    </a:fld>
                    <a:endParaRPr lang="ru-RU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dLbl>
              <c:idx val="1"/>
              <c:layout>
                <c:manualLayout>
                  <c:x val="5.4421761419765194E-2"/>
                  <c:y val="-1.2514440802383548E-2"/>
                </c:manualLayout>
              </c:layout>
              <c:tx>
                <c:rich>
                  <a:bodyPr/>
                  <a:lstStyle/>
                  <a:p>
                    <a:fld id="{25E16BED-A614-471A-814A-A5448D6D4880}" type="CELLRANGE">
                      <a:rPr lang="en-US"/>
                      <a:pPr/>
                      <a:t>[ДИАПАЗОН ЯЧЕЕК]</a:t>
                    </a:fld>
                    <a:endParaRPr lang="ru-RU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dLbl>
              <c:idx val="2"/>
              <c:layout>
                <c:manualLayout>
                  <c:x val="6.8027201774706489E-2"/>
                  <c:y val="2.7003429262478706E-3"/>
                </c:manualLayout>
              </c:layout>
              <c:tx>
                <c:rich>
                  <a:bodyPr/>
                  <a:lstStyle/>
                  <a:p>
                    <a:fld id="{0C55B2BC-E171-4449-B240-9FD16FEEB3D5}" type="CELLRANGE">
                      <a:rPr lang="en-US"/>
                      <a:pPr/>
                      <a:t>[ДИАПАЗОН ЯЧЕЕК]</a:t>
                    </a:fld>
                    <a:endParaRPr lang="ru-RU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Base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klDefsYear!$A$37:$A$39</c:f>
              <c:strCache>
                <c:ptCount val="3"/>
                <c:pt idx="0">
                  <c:v>Оценка (a)</c:v>
                </c:pt>
                <c:pt idx="1">
                  <c:v>Оценка (b)</c:v>
                </c:pt>
                <c:pt idx="2">
                  <c:v>Оценка (c)</c:v>
                </c:pt>
              </c:strCache>
            </c:strRef>
          </c:cat>
          <c:val>
            <c:numRef>
              <c:f>klDefsYear!$E$37:$E$39</c:f>
              <c:numCache>
                <c:formatCode>General</c:formatCode>
                <c:ptCount val="3"/>
                <c:pt idx="0">
                  <c:v>3251</c:v>
                </c:pt>
                <c:pt idx="1">
                  <c:v>11000</c:v>
                </c:pt>
                <c:pt idx="2">
                  <c:v>593586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klDefsYear!$G$37:$G$39</c15:f>
                <c15:dlblRangeCache>
                  <c:ptCount val="3"/>
                  <c:pt idx="0">
                    <c:v>3251 (0,5%)</c:v>
                  </c:pt>
                  <c:pt idx="1">
                    <c:v>11000 (1,8%)</c:v>
                  </c:pt>
                  <c:pt idx="2">
                    <c:v>593586 (97,7%)</c:v>
                  </c:pt>
                </c15:dlblRangeCache>
              </c15:datalabelsRange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56546240"/>
        <c:axId val="356545120"/>
      </c:barChart>
      <c:catAx>
        <c:axId val="35654624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sz="1200" dirty="0"/>
                  <a:t>Категория</a:t>
                </a:r>
                <a:r>
                  <a:rPr lang="ru-RU" sz="1200" baseline="0" dirty="0"/>
                  <a:t> </a:t>
                </a:r>
                <a:r>
                  <a:rPr lang="ru-RU" sz="1200" baseline="0" dirty="0" smtClean="0"/>
                  <a:t>опасности </a:t>
                </a:r>
                <a:r>
                  <a:rPr lang="ru-RU" sz="1200" baseline="0" dirty="0"/>
                  <a:t>аномалии</a:t>
                </a:r>
                <a:endParaRPr lang="ru-RU" sz="1200" dirty="0"/>
              </a:p>
            </c:rich>
          </c:tx>
          <c:layout>
            <c:manualLayout>
              <c:xMode val="edge"/>
              <c:yMode val="edge"/>
              <c:x val="0.41619442778827981"/>
              <c:y val="0.8883988452153507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56545120"/>
        <c:crosses val="autoZero"/>
        <c:auto val="1"/>
        <c:lblAlgn val="ctr"/>
        <c:lblOffset val="100"/>
        <c:noMultiLvlLbl val="0"/>
      </c:catAx>
      <c:valAx>
        <c:axId val="356545120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dirty="0"/>
                  <a:t>Количество</a:t>
                </a:r>
                <a:r>
                  <a:rPr lang="ru-RU" baseline="0" dirty="0"/>
                  <a:t> аномалий с категориями </a:t>
                </a:r>
                <a:r>
                  <a:rPr lang="ru-RU" baseline="0" dirty="0" smtClean="0"/>
                  <a:t>опасности </a:t>
                </a:r>
                <a:r>
                  <a:rPr lang="ru-RU" baseline="0" dirty="0"/>
                  <a:t>(</a:t>
                </a:r>
                <a:r>
                  <a:rPr lang="ru-RU" baseline="0" dirty="0" smtClean="0"/>
                  <a:t>логарифм</a:t>
                </a:r>
                <a:r>
                  <a:rPr lang="ru-RU" baseline="0" dirty="0"/>
                  <a:t>)</a:t>
                </a:r>
                <a:endParaRPr lang="ru-RU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565462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281472933983766"/>
          <c:y val="5.7373146473282274E-2"/>
          <c:w val="0.62177224416142318"/>
          <c:h val="0.69862640635280193"/>
        </c:manualLayout>
      </c:layout>
      <c:scatterChart>
        <c:scatterStyle val="lineMarker"/>
        <c:varyColors val="0"/>
        <c:ser>
          <c:idx val="0"/>
          <c:order val="0"/>
          <c:tx>
            <c:v>Дефекты с СО=0 за 2016 год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'Срок НО 2016'!$Q$2:$Q$317</c:f>
              <c:numCache>
                <c:formatCode>General</c:formatCode>
                <c:ptCount val="316"/>
                <c:pt idx="0">
                  <c:v>1261</c:v>
                </c:pt>
                <c:pt idx="1">
                  <c:v>648</c:v>
                </c:pt>
                <c:pt idx="2">
                  <c:v>1263</c:v>
                </c:pt>
                <c:pt idx="3">
                  <c:v>371</c:v>
                </c:pt>
                <c:pt idx="4">
                  <c:v>33</c:v>
                </c:pt>
                <c:pt idx="5">
                  <c:v>46</c:v>
                </c:pt>
                <c:pt idx="6">
                  <c:v>424</c:v>
                </c:pt>
                <c:pt idx="7">
                  <c:v>478</c:v>
                </c:pt>
                <c:pt idx="8">
                  <c:v>290</c:v>
                </c:pt>
                <c:pt idx="9">
                  <c:v>309</c:v>
                </c:pt>
                <c:pt idx="10">
                  <c:v>1143</c:v>
                </c:pt>
                <c:pt idx="11">
                  <c:v>137</c:v>
                </c:pt>
                <c:pt idx="12">
                  <c:v>1026</c:v>
                </c:pt>
                <c:pt idx="13">
                  <c:v>136</c:v>
                </c:pt>
                <c:pt idx="14">
                  <c:v>320</c:v>
                </c:pt>
                <c:pt idx="15">
                  <c:v>618</c:v>
                </c:pt>
                <c:pt idx="16">
                  <c:v>624</c:v>
                </c:pt>
                <c:pt idx="17">
                  <c:v>344</c:v>
                </c:pt>
                <c:pt idx="18">
                  <c:v>819</c:v>
                </c:pt>
                <c:pt idx="19">
                  <c:v>1105</c:v>
                </c:pt>
                <c:pt idx="20">
                  <c:v>288</c:v>
                </c:pt>
                <c:pt idx="21">
                  <c:v>2649</c:v>
                </c:pt>
                <c:pt idx="22">
                  <c:v>1269</c:v>
                </c:pt>
                <c:pt idx="23">
                  <c:v>124</c:v>
                </c:pt>
                <c:pt idx="24">
                  <c:v>909</c:v>
                </c:pt>
                <c:pt idx="25">
                  <c:v>1822</c:v>
                </c:pt>
                <c:pt idx="26">
                  <c:v>4550</c:v>
                </c:pt>
                <c:pt idx="27">
                  <c:v>464</c:v>
                </c:pt>
                <c:pt idx="28">
                  <c:v>798</c:v>
                </c:pt>
                <c:pt idx="29">
                  <c:v>794</c:v>
                </c:pt>
                <c:pt idx="30">
                  <c:v>1665</c:v>
                </c:pt>
                <c:pt idx="31">
                  <c:v>922</c:v>
                </c:pt>
                <c:pt idx="32">
                  <c:v>883</c:v>
                </c:pt>
                <c:pt idx="33">
                  <c:v>489</c:v>
                </c:pt>
                <c:pt idx="34">
                  <c:v>3523</c:v>
                </c:pt>
                <c:pt idx="35">
                  <c:v>1868</c:v>
                </c:pt>
                <c:pt idx="36">
                  <c:v>1388</c:v>
                </c:pt>
                <c:pt idx="37">
                  <c:v>1638</c:v>
                </c:pt>
                <c:pt idx="38">
                  <c:v>395</c:v>
                </c:pt>
                <c:pt idx="39">
                  <c:v>262</c:v>
                </c:pt>
                <c:pt idx="40">
                  <c:v>392</c:v>
                </c:pt>
                <c:pt idx="41">
                  <c:v>727</c:v>
                </c:pt>
                <c:pt idx="42">
                  <c:v>456</c:v>
                </c:pt>
                <c:pt idx="43">
                  <c:v>1685</c:v>
                </c:pt>
                <c:pt idx="44">
                  <c:v>1634</c:v>
                </c:pt>
                <c:pt idx="45">
                  <c:v>550</c:v>
                </c:pt>
                <c:pt idx="46">
                  <c:v>806</c:v>
                </c:pt>
                <c:pt idx="47">
                  <c:v>857</c:v>
                </c:pt>
                <c:pt idx="48">
                  <c:v>1295</c:v>
                </c:pt>
                <c:pt idx="49">
                  <c:v>1599</c:v>
                </c:pt>
                <c:pt idx="50">
                  <c:v>504</c:v>
                </c:pt>
                <c:pt idx="51">
                  <c:v>567</c:v>
                </c:pt>
                <c:pt idx="52">
                  <c:v>358</c:v>
                </c:pt>
                <c:pt idx="53">
                  <c:v>614</c:v>
                </c:pt>
                <c:pt idx="54">
                  <c:v>722</c:v>
                </c:pt>
                <c:pt idx="55">
                  <c:v>1306</c:v>
                </c:pt>
                <c:pt idx="56">
                  <c:v>916</c:v>
                </c:pt>
                <c:pt idx="57">
                  <c:v>2570</c:v>
                </c:pt>
                <c:pt idx="58">
                  <c:v>1182</c:v>
                </c:pt>
                <c:pt idx="59">
                  <c:v>323</c:v>
                </c:pt>
                <c:pt idx="60">
                  <c:v>690</c:v>
                </c:pt>
                <c:pt idx="61">
                  <c:v>173</c:v>
                </c:pt>
                <c:pt idx="62">
                  <c:v>759</c:v>
                </c:pt>
                <c:pt idx="63">
                  <c:v>598</c:v>
                </c:pt>
                <c:pt idx="64">
                  <c:v>917</c:v>
                </c:pt>
                <c:pt idx="65">
                  <c:v>389</c:v>
                </c:pt>
                <c:pt idx="66">
                  <c:v>398</c:v>
                </c:pt>
                <c:pt idx="67">
                  <c:v>3260</c:v>
                </c:pt>
                <c:pt idx="68">
                  <c:v>365</c:v>
                </c:pt>
                <c:pt idx="69">
                  <c:v>884</c:v>
                </c:pt>
                <c:pt idx="70">
                  <c:v>661</c:v>
                </c:pt>
                <c:pt idx="71">
                  <c:v>1395</c:v>
                </c:pt>
                <c:pt idx="72">
                  <c:v>285</c:v>
                </c:pt>
                <c:pt idx="73">
                  <c:v>254</c:v>
                </c:pt>
                <c:pt idx="74">
                  <c:v>160</c:v>
                </c:pt>
                <c:pt idx="75">
                  <c:v>1426</c:v>
                </c:pt>
                <c:pt idx="76">
                  <c:v>830</c:v>
                </c:pt>
                <c:pt idx="77">
                  <c:v>648</c:v>
                </c:pt>
                <c:pt idx="78">
                  <c:v>154</c:v>
                </c:pt>
                <c:pt idx="79">
                  <c:v>101</c:v>
                </c:pt>
                <c:pt idx="80">
                  <c:v>199</c:v>
                </c:pt>
                <c:pt idx="81">
                  <c:v>80</c:v>
                </c:pt>
                <c:pt idx="82">
                  <c:v>1947</c:v>
                </c:pt>
                <c:pt idx="83">
                  <c:v>825</c:v>
                </c:pt>
                <c:pt idx="84">
                  <c:v>665</c:v>
                </c:pt>
                <c:pt idx="85">
                  <c:v>462</c:v>
                </c:pt>
                <c:pt idx="86">
                  <c:v>870</c:v>
                </c:pt>
                <c:pt idx="87">
                  <c:v>955</c:v>
                </c:pt>
                <c:pt idx="88">
                  <c:v>477</c:v>
                </c:pt>
                <c:pt idx="89">
                  <c:v>545</c:v>
                </c:pt>
                <c:pt idx="90">
                  <c:v>595</c:v>
                </c:pt>
                <c:pt idx="91">
                  <c:v>800</c:v>
                </c:pt>
                <c:pt idx="92">
                  <c:v>791</c:v>
                </c:pt>
                <c:pt idx="93">
                  <c:v>927</c:v>
                </c:pt>
                <c:pt idx="94">
                  <c:v>395</c:v>
                </c:pt>
                <c:pt idx="95">
                  <c:v>719</c:v>
                </c:pt>
                <c:pt idx="96">
                  <c:v>720</c:v>
                </c:pt>
                <c:pt idx="97">
                  <c:v>371</c:v>
                </c:pt>
                <c:pt idx="98">
                  <c:v>922</c:v>
                </c:pt>
                <c:pt idx="99">
                  <c:v>511</c:v>
                </c:pt>
                <c:pt idx="100">
                  <c:v>804</c:v>
                </c:pt>
                <c:pt idx="101">
                  <c:v>343</c:v>
                </c:pt>
                <c:pt idx="102">
                  <c:v>751</c:v>
                </c:pt>
                <c:pt idx="103">
                  <c:v>1015</c:v>
                </c:pt>
                <c:pt idx="104">
                  <c:v>557</c:v>
                </c:pt>
                <c:pt idx="105">
                  <c:v>1126</c:v>
                </c:pt>
                <c:pt idx="106">
                  <c:v>442</c:v>
                </c:pt>
                <c:pt idx="107">
                  <c:v>763</c:v>
                </c:pt>
                <c:pt idx="108">
                  <c:v>542</c:v>
                </c:pt>
                <c:pt idx="109">
                  <c:v>516</c:v>
                </c:pt>
                <c:pt idx="110">
                  <c:v>558</c:v>
                </c:pt>
                <c:pt idx="111">
                  <c:v>433</c:v>
                </c:pt>
                <c:pt idx="112">
                  <c:v>319</c:v>
                </c:pt>
                <c:pt idx="113">
                  <c:v>161</c:v>
                </c:pt>
                <c:pt idx="114">
                  <c:v>865</c:v>
                </c:pt>
                <c:pt idx="115">
                  <c:v>820</c:v>
                </c:pt>
                <c:pt idx="116">
                  <c:v>1776</c:v>
                </c:pt>
                <c:pt idx="117">
                  <c:v>665</c:v>
                </c:pt>
                <c:pt idx="118">
                  <c:v>850</c:v>
                </c:pt>
                <c:pt idx="119">
                  <c:v>603</c:v>
                </c:pt>
                <c:pt idx="120">
                  <c:v>259</c:v>
                </c:pt>
                <c:pt idx="121">
                  <c:v>801</c:v>
                </c:pt>
                <c:pt idx="122">
                  <c:v>886</c:v>
                </c:pt>
                <c:pt idx="123">
                  <c:v>345</c:v>
                </c:pt>
                <c:pt idx="124">
                  <c:v>776</c:v>
                </c:pt>
                <c:pt idx="125">
                  <c:v>1240</c:v>
                </c:pt>
                <c:pt idx="126">
                  <c:v>2056</c:v>
                </c:pt>
                <c:pt idx="127">
                  <c:v>498</c:v>
                </c:pt>
                <c:pt idx="128">
                  <c:v>2317</c:v>
                </c:pt>
                <c:pt idx="129">
                  <c:v>1468</c:v>
                </c:pt>
                <c:pt idx="130">
                  <c:v>285</c:v>
                </c:pt>
                <c:pt idx="131">
                  <c:v>1560</c:v>
                </c:pt>
                <c:pt idx="132">
                  <c:v>652</c:v>
                </c:pt>
                <c:pt idx="133">
                  <c:v>3503</c:v>
                </c:pt>
                <c:pt idx="134">
                  <c:v>175</c:v>
                </c:pt>
                <c:pt idx="135">
                  <c:v>337</c:v>
                </c:pt>
                <c:pt idx="136">
                  <c:v>338</c:v>
                </c:pt>
                <c:pt idx="137">
                  <c:v>307</c:v>
                </c:pt>
                <c:pt idx="138">
                  <c:v>1600</c:v>
                </c:pt>
                <c:pt idx="139">
                  <c:v>1495</c:v>
                </c:pt>
                <c:pt idx="140">
                  <c:v>2739</c:v>
                </c:pt>
                <c:pt idx="141">
                  <c:v>1335</c:v>
                </c:pt>
                <c:pt idx="142">
                  <c:v>891</c:v>
                </c:pt>
                <c:pt idx="143">
                  <c:v>614</c:v>
                </c:pt>
                <c:pt idx="144">
                  <c:v>355</c:v>
                </c:pt>
                <c:pt idx="145">
                  <c:v>710</c:v>
                </c:pt>
                <c:pt idx="146">
                  <c:v>610</c:v>
                </c:pt>
                <c:pt idx="147">
                  <c:v>436</c:v>
                </c:pt>
                <c:pt idx="148">
                  <c:v>2846</c:v>
                </c:pt>
                <c:pt idx="149">
                  <c:v>515</c:v>
                </c:pt>
                <c:pt idx="150">
                  <c:v>83</c:v>
                </c:pt>
                <c:pt idx="151">
                  <c:v>411</c:v>
                </c:pt>
                <c:pt idx="152">
                  <c:v>125</c:v>
                </c:pt>
                <c:pt idx="153">
                  <c:v>252</c:v>
                </c:pt>
                <c:pt idx="154">
                  <c:v>2323</c:v>
                </c:pt>
                <c:pt idx="155">
                  <c:v>751</c:v>
                </c:pt>
                <c:pt idx="156">
                  <c:v>1442</c:v>
                </c:pt>
                <c:pt idx="157">
                  <c:v>302</c:v>
                </c:pt>
                <c:pt idx="158">
                  <c:v>1163</c:v>
                </c:pt>
                <c:pt idx="159">
                  <c:v>288</c:v>
                </c:pt>
                <c:pt idx="160">
                  <c:v>347</c:v>
                </c:pt>
                <c:pt idx="161">
                  <c:v>634</c:v>
                </c:pt>
                <c:pt idx="162">
                  <c:v>789</c:v>
                </c:pt>
                <c:pt idx="163">
                  <c:v>2909</c:v>
                </c:pt>
                <c:pt idx="164">
                  <c:v>263</c:v>
                </c:pt>
                <c:pt idx="165">
                  <c:v>3642</c:v>
                </c:pt>
                <c:pt idx="166">
                  <c:v>984</c:v>
                </c:pt>
                <c:pt idx="167">
                  <c:v>447</c:v>
                </c:pt>
                <c:pt idx="168">
                  <c:v>922</c:v>
                </c:pt>
                <c:pt idx="169">
                  <c:v>1026</c:v>
                </c:pt>
                <c:pt idx="170">
                  <c:v>2829</c:v>
                </c:pt>
                <c:pt idx="171">
                  <c:v>302</c:v>
                </c:pt>
                <c:pt idx="172">
                  <c:v>141</c:v>
                </c:pt>
                <c:pt idx="173">
                  <c:v>1239</c:v>
                </c:pt>
                <c:pt idx="174">
                  <c:v>1245</c:v>
                </c:pt>
                <c:pt idx="175">
                  <c:v>1376</c:v>
                </c:pt>
                <c:pt idx="176">
                  <c:v>1222</c:v>
                </c:pt>
                <c:pt idx="177">
                  <c:v>1018</c:v>
                </c:pt>
                <c:pt idx="178">
                  <c:v>402</c:v>
                </c:pt>
                <c:pt idx="179">
                  <c:v>522</c:v>
                </c:pt>
                <c:pt idx="180">
                  <c:v>155</c:v>
                </c:pt>
                <c:pt idx="181">
                  <c:v>948</c:v>
                </c:pt>
                <c:pt idx="182">
                  <c:v>1507</c:v>
                </c:pt>
                <c:pt idx="183">
                  <c:v>815</c:v>
                </c:pt>
                <c:pt idx="184">
                  <c:v>2856</c:v>
                </c:pt>
                <c:pt idx="185">
                  <c:v>738</c:v>
                </c:pt>
                <c:pt idx="186">
                  <c:v>693</c:v>
                </c:pt>
                <c:pt idx="187">
                  <c:v>662</c:v>
                </c:pt>
                <c:pt idx="188">
                  <c:v>970</c:v>
                </c:pt>
                <c:pt idx="189">
                  <c:v>566</c:v>
                </c:pt>
                <c:pt idx="190">
                  <c:v>525</c:v>
                </c:pt>
                <c:pt idx="191">
                  <c:v>4487</c:v>
                </c:pt>
                <c:pt idx="192">
                  <c:v>846</c:v>
                </c:pt>
                <c:pt idx="193">
                  <c:v>932</c:v>
                </c:pt>
                <c:pt idx="194">
                  <c:v>2114</c:v>
                </c:pt>
                <c:pt idx="195">
                  <c:v>616</c:v>
                </c:pt>
                <c:pt idx="196">
                  <c:v>786</c:v>
                </c:pt>
                <c:pt idx="197">
                  <c:v>1208</c:v>
                </c:pt>
                <c:pt idx="198">
                  <c:v>295</c:v>
                </c:pt>
                <c:pt idx="199">
                  <c:v>538</c:v>
                </c:pt>
                <c:pt idx="200">
                  <c:v>4063</c:v>
                </c:pt>
                <c:pt idx="201">
                  <c:v>1334</c:v>
                </c:pt>
                <c:pt idx="202">
                  <c:v>328</c:v>
                </c:pt>
                <c:pt idx="203">
                  <c:v>1906</c:v>
                </c:pt>
                <c:pt idx="204">
                  <c:v>435</c:v>
                </c:pt>
                <c:pt idx="205">
                  <c:v>421</c:v>
                </c:pt>
                <c:pt idx="206">
                  <c:v>1268</c:v>
                </c:pt>
                <c:pt idx="207">
                  <c:v>1380</c:v>
                </c:pt>
                <c:pt idx="208">
                  <c:v>923</c:v>
                </c:pt>
                <c:pt idx="209">
                  <c:v>3120</c:v>
                </c:pt>
                <c:pt idx="210">
                  <c:v>10997</c:v>
                </c:pt>
                <c:pt idx="211">
                  <c:v>10701</c:v>
                </c:pt>
                <c:pt idx="212">
                  <c:v>1522</c:v>
                </c:pt>
                <c:pt idx="213">
                  <c:v>1627</c:v>
                </c:pt>
                <c:pt idx="214">
                  <c:v>2377</c:v>
                </c:pt>
                <c:pt idx="215">
                  <c:v>3040</c:v>
                </c:pt>
                <c:pt idx="216">
                  <c:v>2835</c:v>
                </c:pt>
                <c:pt idx="217">
                  <c:v>247</c:v>
                </c:pt>
                <c:pt idx="218">
                  <c:v>122</c:v>
                </c:pt>
                <c:pt idx="219">
                  <c:v>1531</c:v>
                </c:pt>
                <c:pt idx="220">
                  <c:v>461</c:v>
                </c:pt>
                <c:pt idx="221">
                  <c:v>59</c:v>
                </c:pt>
                <c:pt idx="222">
                  <c:v>784</c:v>
                </c:pt>
                <c:pt idx="223">
                  <c:v>3133</c:v>
                </c:pt>
                <c:pt idx="224">
                  <c:v>1118</c:v>
                </c:pt>
                <c:pt idx="225">
                  <c:v>456</c:v>
                </c:pt>
                <c:pt idx="226">
                  <c:v>319</c:v>
                </c:pt>
                <c:pt idx="227">
                  <c:v>1023</c:v>
                </c:pt>
                <c:pt idx="228">
                  <c:v>1182</c:v>
                </c:pt>
                <c:pt idx="229">
                  <c:v>5907</c:v>
                </c:pt>
                <c:pt idx="230">
                  <c:v>3006</c:v>
                </c:pt>
                <c:pt idx="231">
                  <c:v>1861</c:v>
                </c:pt>
                <c:pt idx="232">
                  <c:v>2267</c:v>
                </c:pt>
                <c:pt idx="233">
                  <c:v>520</c:v>
                </c:pt>
                <c:pt idx="234">
                  <c:v>5495</c:v>
                </c:pt>
                <c:pt idx="235">
                  <c:v>415</c:v>
                </c:pt>
                <c:pt idx="236">
                  <c:v>438</c:v>
                </c:pt>
                <c:pt idx="237">
                  <c:v>574</c:v>
                </c:pt>
                <c:pt idx="238">
                  <c:v>1213</c:v>
                </c:pt>
                <c:pt idx="239">
                  <c:v>1837</c:v>
                </c:pt>
                <c:pt idx="240">
                  <c:v>2558</c:v>
                </c:pt>
                <c:pt idx="241">
                  <c:v>2475</c:v>
                </c:pt>
                <c:pt idx="242">
                  <c:v>1942</c:v>
                </c:pt>
                <c:pt idx="243">
                  <c:v>672</c:v>
                </c:pt>
                <c:pt idx="244">
                  <c:v>439</c:v>
                </c:pt>
                <c:pt idx="245">
                  <c:v>442</c:v>
                </c:pt>
                <c:pt idx="246">
                  <c:v>194</c:v>
                </c:pt>
                <c:pt idx="247">
                  <c:v>933</c:v>
                </c:pt>
                <c:pt idx="248">
                  <c:v>3971</c:v>
                </c:pt>
                <c:pt idx="249">
                  <c:v>767</c:v>
                </c:pt>
                <c:pt idx="250">
                  <c:v>664</c:v>
                </c:pt>
                <c:pt idx="251">
                  <c:v>298</c:v>
                </c:pt>
                <c:pt idx="252">
                  <c:v>7122</c:v>
                </c:pt>
                <c:pt idx="253">
                  <c:v>798</c:v>
                </c:pt>
                <c:pt idx="254">
                  <c:v>446</c:v>
                </c:pt>
                <c:pt idx="255">
                  <c:v>406</c:v>
                </c:pt>
                <c:pt idx="256">
                  <c:v>1083</c:v>
                </c:pt>
                <c:pt idx="257">
                  <c:v>1769</c:v>
                </c:pt>
                <c:pt idx="258">
                  <c:v>2843</c:v>
                </c:pt>
                <c:pt idx="259">
                  <c:v>5489</c:v>
                </c:pt>
                <c:pt idx="260">
                  <c:v>2408</c:v>
                </c:pt>
                <c:pt idx="261">
                  <c:v>246</c:v>
                </c:pt>
                <c:pt idx="262">
                  <c:v>1404</c:v>
                </c:pt>
                <c:pt idx="263">
                  <c:v>1138</c:v>
                </c:pt>
                <c:pt idx="264">
                  <c:v>1513</c:v>
                </c:pt>
                <c:pt idx="265">
                  <c:v>1407</c:v>
                </c:pt>
                <c:pt idx="266">
                  <c:v>4347</c:v>
                </c:pt>
                <c:pt idx="267">
                  <c:v>3310</c:v>
                </c:pt>
                <c:pt idx="268">
                  <c:v>2560</c:v>
                </c:pt>
                <c:pt idx="269">
                  <c:v>2855</c:v>
                </c:pt>
                <c:pt idx="270">
                  <c:v>1628</c:v>
                </c:pt>
                <c:pt idx="271">
                  <c:v>244</c:v>
                </c:pt>
                <c:pt idx="272">
                  <c:v>701</c:v>
                </c:pt>
                <c:pt idx="273">
                  <c:v>334</c:v>
                </c:pt>
                <c:pt idx="274">
                  <c:v>296</c:v>
                </c:pt>
                <c:pt idx="275">
                  <c:v>1460</c:v>
                </c:pt>
                <c:pt idx="276">
                  <c:v>923</c:v>
                </c:pt>
                <c:pt idx="277">
                  <c:v>568</c:v>
                </c:pt>
                <c:pt idx="278">
                  <c:v>599</c:v>
                </c:pt>
                <c:pt idx="279">
                  <c:v>832</c:v>
                </c:pt>
                <c:pt idx="280">
                  <c:v>980</c:v>
                </c:pt>
                <c:pt idx="281">
                  <c:v>1885</c:v>
                </c:pt>
                <c:pt idx="282">
                  <c:v>563</c:v>
                </c:pt>
                <c:pt idx="283">
                  <c:v>1314</c:v>
                </c:pt>
                <c:pt idx="284">
                  <c:v>377</c:v>
                </c:pt>
                <c:pt idx="285">
                  <c:v>2561</c:v>
                </c:pt>
                <c:pt idx="286">
                  <c:v>1422</c:v>
                </c:pt>
                <c:pt idx="287">
                  <c:v>266</c:v>
                </c:pt>
                <c:pt idx="288">
                  <c:v>1125</c:v>
                </c:pt>
                <c:pt idx="289">
                  <c:v>434</c:v>
                </c:pt>
                <c:pt idx="290">
                  <c:v>285</c:v>
                </c:pt>
                <c:pt idx="291">
                  <c:v>930</c:v>
                </c:pt>
                <c:pt idx="292">
                  <c:v>705</c:v>
                </c:pt>
                <c:pt idx="293">
                  <c:v>960</c:v>
                </c:pt>
                <c:pt idx="294">
                  <c:v>550</c:v>
                </c:pt>
                <c:pt idx="295">
                  <c:v>415</c:v>
                </c:pt>
                <c:pt idx="296">
                  <c:v>245</c:v>
                </c:pt>
                <c:pt idx="297">
                  <c:v>659</c:v>
                </c:pt>
                <c:pt idx="298">
                  <c:v>725</c:v>
                </c:pt>
                <c:pt idx="299">
                  <c:v>780</c:v>
                </c:pt>
                <c:pt idx="300">
                  <c:v>1140</c:v>
                </c:pt>
                <c:pt idx="301">
                  <c:v>3160</c:v>
                </c:pt>
                <c:pt idx="302">
                  <c:v>1300</c:v>
                </c:pt>
                <c:pt idx="303">
                  <c:v>180</c:v>
                </c:pt>
                <c:pt idx="304">
                  <c:v>625</c:v>
                </c:pt>
                <c:pt idx="305">
                  <c:v>1585</c:v>
                </c:pt>
                <c:pt idx="306">
                  <c:v>235</c:v>
                </c:pt>
                <c:pt idx="307">
                  <c:v>920</c:v>
                </c:pt>
                <c:pt idx="308">
                  <c:v>300</c:v>
                </c:pt>
                <c:pt idx="309">
                  <c:v>575</c:v>
                </c:pt>
                <c:pt idx="310">
                  <c:v>435</c:v>
                </c:pt>
                <c:pt idx="311">
                  <c:v>132</c:v>
                </c:pt>
                <c:pt idx="312">
                  <c:v>1171</c:v>
                </c:pt>
                <c:pt idx="313">
                  <c:v>859</c:v>
                </c:pt>
                <c:pt idx="314">
                  <c:v>475</c:v>
                </c:pt>
                <c:pt idx="315">
                  <c:v>297</c:v>
                </c:pt>
              </c:numCache>
            </c:numRef>
          </c:xVal>
          <c:yVal>
            <c:numRef>
              <c:f>'Срок НО 2016'!$R$2:$R$317</c:f>
              <c:numCache>
                <c:formatCode>General</c:formatCode>
                <c:ptCount val="316"/>
                <c:pt idx="0">
                  <c:v>35</c:v>
                </c:pt>
                <c:pt idx="1">
                  <c:v>45</c:v>
                </c:pt>
                <c:pt idx="2">
                  <c:v>26</c:v>
                </c:pt>
                <c:pt idx="3">
                  <c:v>33</c:v>
                </c:pt>
                <c:pt idx="4">
                  <c:v>49</c:v>
                </c:pt>
                <c:pt idx="5">
                  <c:v>76</c:v>
                </c:pt>
                <c:pt idx="6">
                  <c:v>38</c:v>
                </c:pt>
                <c:pt idx="7">
                  <c:v>44</c:v>
                </c:pt>
                <c:pt idx="8">
                  <c:v>43</c:v>
                </c:pt>
                <c:pt idx="9">
                  <c:v>34</c:v>
                </c:pt>
                <c:pt idx="10">
                  <c:v>38</c:v>
                </c:pt>
                <c:pt idx="11">
                  <c:v>44</c:v>
                </c:pt>
                <c:pt idx="12">
                  <c:v>36</c:v>
                </c:pt>
                <c:pt idx="13">
                  <c:v>50</c:v>
                </c:pt>
                <c:pt idx="14">
                  <c:v>37</c:v>
                </c:pt>
                <c:pt idx="15">
                  <c:v>45</c:v>
                </c:pt>
                <c:pt idx="16">
                  <c:v>49</c:v>
                </c:pt>
                <c:pt idx="17">
                  <c:v>40</c:v>
                </c:pt>
                <c:pt idx="18">
                  <c:v>25</c:v>
                </c:pt>
                <c:pt idx="19">
                  <c:v>40</c:v>
                </c:pt>
                <c:pt idx="20">
                  <c:v>50</c:v>
                </c:pt>
                <c:pt idx="21">
                  <c:v>34</c:v>
                </c:pt>
                <c:pt idx="22">
                  <c:v>39</c:v>
                </c:pt>
                <c:pt idx="23">
                  <c:v>42</c:v>
                </c:pt>
                <c:pt idx="24">
                  <c:v>31</c:v>
                </c:pt>
                <c:pt idx="25">
                  <c:v>35</c:v>
                </c:pt>
                <c:pt idx="26">
                  <c:v>28</c:v>
                </c:pt>
                <c:pt idx="27">
                  <c:v>31</c:v>
                </c:pt>
                <c:pt idx="28">
                  <c:v>25</c:v>
                </c:pt>
                <c:pt idx="29">
                  <c:v>35</c:v>
                </c:pt>
                <c:pt idx="30">
                  <c:v>30</c:v>
                </c:pt>
                <c:pt idx="31">
                  <c:v>32</c:v>
                </c:pt>
                <c:pt idx="32">
                  <c:v>30</c:v>
                </c:pt>
                <c:pt idx="33">
                  <c:v>34</c:v>
                </c:pt>
                <c:pt idx="34">
                  <c:v>35</c:v>
                </c:pt>
                <c:pt idx="35">
                  <c:v>28</c:v>
                </c:pt>
                <c:pt idx="36">
                  <c:v>31</c:v>
                </c:pt>
                <c:pt idx="37">
                  <c:v>30</c:v>
                </c:pt>
                <c:pt idx="38">
                  <c:v>32</c:v>
                </c:pt>
                <c:pt idx="39">
                  <c:v>35</c:v>
                </c:pt>
                <c:pt idx="40">
                  <c:v>34</c:v>
                </c:pt>
                <c:pt idx="41">
                  <c:v>32</c:v>
                </c:pt>
                <c:pt idx="42">
                  <c:v>32</c:v>
                </c:pt>
                <c:pt idx="43">
                  <c:v>33</c:v>
                </c:pt>
                <c:pt idx="44">
                  <c:v>31</c:v>
                </c:pt>
                <c:pt idx="45">
                  <c:v>33</c:v>
                </c:pt>
                <c:pt idx="46">
                  <c:v>25</c:v>
                </c:pt>
                <c:pt idx="47">
                  <c:v>25</c:v>
                </c:pt>
                <c:pt idx="48">
                  <c:v>25</c:v>
                </c:pt>
                <c:pt idx="49">
                  <c:v>31</c:v>
                </c:pt>
                <c:pt idx="50">
                  <c:v>34</c:v>
                </c:pt>
                <c:pt idx="51">
                  <c:v>31</c:v>
                </c:pt>
                <c:pt idx="52">
                  <c:v>37</c:v>
                </c:pt>
                <c:pt idx="53">
                  <c:v>26</c:v>
                </c:pt>
                <c:pt idx="54">
                  <c:v>31</c:v>
                </c:pt>
                <c:pt idx="55">
                  <c:v>24</c:v>
                </c:pt>
                <c:pt idx="56">
                  <c:v>25</c:v>
                </c:pt>
                <c:pt idx="57">
                  <c:v>35</c:v>
                </c:pt>
                <c:pt idx="58">
                  <c:v>30</c:v>
                </c:pt>
                <c:pt idx="59">
                  <c:v>29</c:v>
                </c:pt>
                <c:pt idx="60">
                  <c:v>30</c:v>
                </c:pt>
                <c:pt idx="61">
                  <c:v>33</c:v>
                </c:pt>
                <c:pt idx="62">
                  <c:v>29</c:v>
                </c:pt>
                <c:pt idx="63">
                  <c:v>26</c:v>
                </c:pt>
                <c:pt idx="64">
                  <c:v>25</c:v>
                </c:pt>
                <c:pt idx="65">
                  <c:v>28</c:v>
                </c:pt>
                <c:pt idx="66">
                  <c:v>28</c:v>
                </c:pt>
                <c:pt idx="67">
                  <c:v>23</c:v>
                </c:pt>
                <c:pt idx="68">
                  <c:v>33</c:v>
                </c:pt>
                <c:pt idx="69">
                  <c:v>29</c:v>
                </c:pt>
                <c:pt idx="70">
                  <c:v>30</c:v>
                </c:pt>
                <c:pt idx="71">
                  <c:v>29</c:v>
                </c:pt>
                <c:pt idx="72">
                  <c:v>27</c:v>
                </c:pt>
                <c:pt idx="73">
                  <c:v>33</c:v>
                </c:pt>
                <c:pt idx="74">
                  <c:v>32</c:v>
                </c:pt>
                <c:pt idx="75">
                  <c:v>31</c:v>
                </c:pt>
                <c:pt idx="76">
                  <c:v>39</c:v>
                </c:pt>
                <c:pt idx="77">
                  <c:v>31</c:v>
                </c:pt>
                <c:pt idx="78">
                  <c:v>33</c:v>
                </c:pt>
                <c:pt idx="79">
                  <c:v>72</c:v>
                </c:pt>
                <c:pt idx="80">
                  <c:v>25</c:v>
                </c:pt>
                <c:pt idx="81">
                  <c:v>38</c:v>
                </c:pt>
                <c:pt idx="82">
                  <c:v>25</c:v>
                </c:pt>
                <c:pt idx="83">
                  <c:v>35</c:v>
                </c:pt>
                <c:pt idx="84">
                  <c:v>20</c:v>
                </c:pt>
                <c:pt idx="85">
                  <c:v>12</c:v>
                </c:pt>
                <c:pt idx="86">
                  <c:v>28</c:v>
                </c:pt>
                <c:pt idx="87">
                  <c:v>30</c:v>
                </c:pt>
                <c:pt idx="88">
                  <c:v>25</c:v>
                </c:pt>
                <c:pt idx="89">
                  <c:v>25</c:v>
                </c:pt>
                <c:pt idx="90">
                  <c:v>25</c:v>
                </c:pt>
                <c:pt idx="91">
                  <c:v>23</c:v>
                </c:pt>
                <c:pt idx="92">
                  <c:v>29</c:v>
                </c:pt>
                <c:pt idx="93">
                  <c:v>25</c:v>
                </c:pt>
                <c:pt idx="94">
                  <c:v>26</c:v>
                </c:pt>
                <c:pt idx="95">
                  <c:v>23</c:v>
                </c:pt>
                <c:pt idx="96">
                  <c:v>26</c:v>
                </c:pt>
                <c:pt idx="97">
                  <c:v>26</c:v>
                </c:pt>
                <c:pt idx="98">
                  <c:v>23</c:v>
                </c:pt>
                <c:pt idx="99">
                  <c:v>22</c:v>
                </c:pt>
                <c:pt idx="100">
                  <c:v>24</c:v>
                </c:pt>
                <c:pt idx="101">
                  <c:v>27</c:v>
                </c:pt>
                <c:pt idx="102">
                  <c:v>24</c:v>
                </c:pt>
                <c:pt idx="103">
                  <c:v>23</c:v>
                </c:pt>
                <c:pt idx="104">
                  <c:v>26</c:v>
                </c:pt>
                <c:pt idx="105">
                  <c:v>23</c:v>
                </c:pt>
                <c:pt idx="106">
                  <c:v>23</c:v>
                </c:pt>
                <c:pt idx="107">
                  <c:v>20</c:v>
                </c:pt>
                <c:pt idx="108">
                  <c:v>27</c:v>
                </c:pt>
                <c:pt idx="109">
                  <c:v>24</c:v>
                </c:pt>
                <c:pt idx="110">
                  <c:v>24</c:v>
                </c:pt>
                <c:pt idx="111">
                  <c:v>27</c:v>
                </c:pt>
                <c:pt idx="112">
                  <c:v>39</c:v>
                </c:pt>
                <c:pt idx="113">
                  <c:v>23</c:v>
                </c:pt>
                <c:pt idx="114">
                  <c:v>20</c:v>
                </c:pt>
                <c:pt idx="115">
                  <c:v>31</c:v>
                </c:pt>
                <c:pt idx="116">
                  <c:v>32</c:v>
                </c:pt>
                <c:pt idx="117">
                  <c:v>28</c:v>
                </c:pt>
                <c:pt idx="118">
                  <c:v>24</c:v>
                </c:pt>
                <c:pt idx="119">
                  <c:v>30</c:v>
                </c:pt>
                <c:pt idx="120">
                  <c:v>29</c:v>
                </c:pt>
                <c:pt idx="121">
                  <c:v>30</c:v>
                </c:pt>
                <c:pt idx="122">
                  <c:v>28</c:v>
                </c:pt>
                <c:pt idx="123">
                  <c:v>26</c:v>
                </c:pt>
                <c:pt idx="124">
                  <c:v>27</c:v>
                </c:pt>
                <c:pt idx="125">
                  <c:v>26</c:v>
                </c:pt>
                <c:pt idx="126">
                  <c:v>25</c:v>
                </c:pt>
                <c:pt idx="127">
                  <c:v>25</c:v>
                </c:pt>
                <c:pt idx="128">
                  <c:v>28</c:v>
                </c:pt>
                <c:pt idx="129">
                  <c:v>32</c:v>
                </c:pt>
                <c:pt idx="130">
                  <c:v>50</c:v>
                </c:pt>
                <c:pt idx="131">
                  <c:v>31</c:v>
                </c:pt>
                <c:pt idx="132">
                  <c:v>28</c:v>
                </c:pt>
                <c:pt idx="133">
                  <c:v>30</c:v>
                </c:pt>
                <c:pt idx="134">
                  <c:v>35</c:v>
                </c:pt>
                <c:pt idx="135">
                  <c:v>40</c:v>
                </c:pt>
                <c:pt idx="136">
                  <c:v>55</c:v>
                </c:pt>
                <c:pt idx="137">
                  <c:v>43</c:v>
                </c:pt>
                <c:pt idx="138">
                  <c:v>32</c:v>
                </c:pt>
                <c:pt idx="139">
                  <c:v>22</c:v>
                </c:pt>
                <c:pt idx="140">
                  <c:v>22</c:v>
                </c:pt>
                <c:pt idx="141">
                  <c:v>27</c:v>
                </c:pt>
                <c:pt idx="142">
                  <c:v>22</c:v>
                </c:pt>
                <c:pt idx="143">
                  <c:v>29</c:v>
                </c:pt>
                <c:pt idx="144">
                  <c:v>34</c:v>
                </c:pt>
                <c:pt idx="145">
                  <c:v>25</c:v>
                </c:pt>
                <c:pt idx="146">
                  <c:v>25</c:v>
                </c:pt>
                <c:pt idx="147">
                  <c:v>40</c:v>
                </c:pt>
                <c:pt idx="148">
                  <c:v>19</c:v>
                </c:pt>
                <c:pt idx="149">
                  <c:v>30</c:v>
                </c:pt>
                <c:pt idx="150">
                  <c:v>39</c:v>
                </c:pt>
                <c:pt idx="151">
                  <c:v>37</c:v>
                </c:pt>
                <c:pt idx="152">
                  <c:v>52</c:v>
                </c:pt>
                <c:pt idx="153">
                  <c:v>39</c:v>
                </c:pt>
                <c:pt idx="154">
                  <c:v>29</c:v>
                </c:pt>
                <c:pt idx="155">
                  <c:v>32</c:v>
                </c:pt>
                <c:pt idx="156">
                  <c:v>33</c:v>
                </c:pt>
                <c:pt idx="157">
                  <c:v>38</c:v>
                </c:pt>
                <c:pt idx="158">
                  <c:v>29</c:v>
                </c:pt>
                <c:pt idx="159">
                  <c:v>35</c:v>
                </c:pt>
                <c:pt idx="160">
                  <c:v>32</c:v>
                </c:pt>
                <c:pt idx="161">
                  <c:v>29</c:v>
                </c:pt>
                <c:pt idx="162">
                  <c:v>27</c:v>
                </c:pt>
                <c:pt idx="163">
                  <c:v>28</c:v>
                </c:pt>
                <c:pt idx="164">
                  <c:v>68</c:v>
                </c:pt>
                <c:pt idx="165">
                  <c:v>26</c:v>
                </c:pt>
                <c:pt idx="166">
                  <c:v>34</c:v>
                </c:pt>
                <c:pt idx="167">
                  <c:v>34</c:v>
                </c:pt>
                <c:pt idx="168">
                  <c:v>39</c:v>
                </c:pt>
                <c:pt idx="169">
                  <c:v>34</c:v>
                </c:pt>
                <c:pt idx="170">
                  <c:v>26</c:v>
                </c:pt>
                <c:pt idx="171">
                  <c:v>48</c:v>
                </c:pt>
                <c:pt idx="172">
                  <c:v>33</c:v>
                </c:pt>
                <c:pt idx="173">
                  <c:v>39</c:v>
                </c:pt>
                <c:pt idx="174">
                  <c:v>33</c:v>
                </c:pt>
                <c:pt idx="175">
                  <c:v>31</c:v>
                </c:pt>
                <c:pt idx="176">
                  <c:v>28</c:v>
                </c:pt>
                <c:pt idx="177">
                  <c:v>27</c:v>
                </c:pt>
                <c:pt idx="178">
                  <c:v>36</c:v>
                </c:pt>
                <c:pt idx="179">
                  <c:v>33</c:v>
                </c:pt>
                <c:pt idx="180">
                  <c:v>36</c:v>
                </c:pt>
                <c:pt idx="181">
                  <c:v>31</c:v>
                </c:pt>
                <c:pt idx="182">
                  <c:v>29</c:v>
                </c:pt>
                <c:pt idx="183">
                  <c:v>35</c:v>
                </c:pt>
                <c:pt idx="184">
                  <c:v>31</c:v>
                </c:pt>
                <c:pt idx="185">
                  <c:v>31</c:v>
                </c:pt>
                <c:pt idx="186">
                  <c:v>36</c:v>
                </c:pt>
                <c:pt idx="187">
                  <c:v>25</c:v>
                </c:pt>
                <c:pt idx="188">
                  <c:v>30</c:v>
                </c:pt>
                <c:pt idx="189">
                  <c:v>31</c:v>
                </c:pt>
                <c:pt idx="190">
                  <c:v>33</c:v>
                </c:pt>
                <c:pt idx="191">
                  <c:v>31</c:v>
                </c:pt>
                <c:pt idx="192">
                  <c:v>29</c:v>
                </c:pt>
                <c:pt idx="193">
                  <c:v>33</c:v>
                </c:pt>
                <c:pt idx="194">
                  <c:v>31</c:v>
                </c:pt>
                <c:pt idx="195">
                  <c:v>32</c:v>
                </c:pt>
                <c:pt idx="196">
                  <c:v>30</c:v>
                </c:pt>
                <c:pt idx="197">
                  <c:v>29</c:v>
                </c:pt>
                <c:pt idx="198">
                  <c:v>42</c:v>
                </c:pt>
                <c:pt idx="199">
                  <c:v>36</c:v>
                </c:pt>
                <c:pt idx="200">
                  <c:v>30</c:v>
                </c:pt>
                <c:pt idx="201">
                  <c:v>29</c:v>
                </c:pt>
                <c:pt idx="202">
                  <c:v>36</c:v>
                </c:pt>
                <c:pt idx="203">
                  <c:v>24</c:v>
                </c:pt>
                <c:pt idx="204">
                  <c:v>29</c:v>
                </c:pt>
                <c:pt idx="205">
                  <c:v>33</c:v>
                </c:pt>
                <c:pt idx="206">
                  <c:v>40</c:v>
                </c:pt>
                <c:pt idx="207">
                  <c:v>26</c:v>
                </c:pt>
                <c:pt idx="208">
                  <c:v>32</c:v>
                </c:pt>
                <c:pt idx="209">
                  <c:v>22</c:v>
                </c:pt>
                <c:pt idx="210">
                  <c:v>26</c:v>
                </c:pt>
                <c:pt idx="211">
                  <c:v>22</c:v>
                </c:pt>
                <c:pt idx="212">
                  <c:v>28</c:v>
                </c:pt>
                <c:pt idx="213">
                  <c:v>27</c:v>
                </c:pt>
                <c:pt idx="214">
                  <c:v>24</c:v>
                </c:pt>
                <c:pt idx="215">
                  <c:v>22</c:v>
                </c:pt>
                <c:pt idx="216">
                  <c:v>27</c:v>
                </c:pt>
                <c:pt idx="217">
                  <c:v>53</c:v>
                </c:pt>
                <c:pt idx="218">
                  <c:v>61</c:v>
                </c:pt>
                <c:pt idx="219">
                  <c:v>23</c:v>
                </c:pt>
                <c:pt idx="220">
                  <c:v>28</c:v>
                </c:pt>
                <c:pt idx="221">
                  <c:v>45</c:v>
                </c:pt>
                <c:pt idx="222">
                  <c:v>33</c:v>
                </c:pt>
                <c:pt idx="223">
                  <c:v>30</c:v>
                </c:pt>
                <c:pt idx="224">
                  <c:v>30</c:v>
                </c:pt>
                <c:pt idx="225">
                  <c:v>37</c:v>
                </c:pt>
                <c:pt idx="226">
                  <c:v>33</c:v>
                </c:pt>
                <c:pt idx="227">
                  <c:v>33</c:v>
                </c:pt>
                <c:pt idx="228">
                  <c:v>28</c:v>
                </c:pt>
                <c:pt idx="229">
                  <c:v>25</c:v>
                </c:pt>
                <c:pt idx="230">
                  <c:v>22</c:v>
                </c:pt>
                <c:pt idx="231">
                  <c:v>25</c:v>
                </c:pt>
                <c:pt idx="232">
                  <c:v>32</c:v>
                </c:pt>
                <c:pt idx="233">
                  <c:v>38</c:v>
                </c:pt>
                <c:pt idx="234">
                  <c:v>28</c:v>
                </c:pt>
                <c:pt idx="235">
                  <c:v>33</c:v>
                </c:pt>
                <c:pt idx="236">
                  <c:v>32</c:v>
                </c:pt>
                <c:pt idx="237">
                  <c:v>43</c:v>
                </c:pt>
                <c:pt idx="238">
                  <c:v>34</c:v>
                </c:pt>
                <c:pt idx="239">
                  <c:v>28</c:v>
                </c:pt>
                <c:pt idx="240">
                  <c:v>26</c:v>
                </c:pt>
                <c:pt idx="241">
                  <c:v>32</c:v>
                </c:pt>
                <c:pt idx="242">
                  <c:v>29</c:v>
                </c:pt>
                <c:pt idx="243">
                  <c:v>33</c:v>
                </c:pt>
                <c:pt idx="244">
                  <c:v>31</c:v>
                </c:pt>
                <c:pt idx="245">
                  <c:v>27</c:v>
                </c:pt>
                <c:pt idx="246">
                  <c:v>44</c:v>
                </c:pt>
                <c:pt idx="247">
                  <c:v>25</c:v>
                </c:pt>
                <c:pt idx="248">
                  <c:v>27</c:v>
                </c:pt>
                <c:pt idx="249">
                  <c:v>26</c:v>
                </c:pt>
                <c:pt idx="250">
                  <c:v>26</c:v>
                </c:pt>
                <c:pt idx="251">
                  <c:v>35</c:v>
                </c:pt>
                <c:pt idx="252">
                  <c:v>24</c:v>
                </c:pt>
                <c:pt idx="253">
                  <c:v>29</c:v>
                </c:pt>
                <c:pt idx="254">
                  <c:v>34</c:v>
                </c:pt>
                <c:pt idx="255">
                  <c:v>38</c:v>
                </c:pt>
                <c:pt idx="256">
                  <c:v>34</c:v>
                </c:pt>
                <c:pt idx="257">
                  <c:v>24</c:v>
                </c:pt>
                <c:pt idx="258">
                  <c:v>38</c:v>
                </c:pt>
                <c:pt idx="259">
                  <c:v>29</c:v>
                </c:pt>
                <c:pt idx="260">
                  <c:v>28</c:v>
                </c:pt>
                <c:pt idx="261">
                  <c:v>37</c:v>
                </c:pt>
                <c:pt idx="262">
                  <c:v>29</c:v>
                </c:pt>
                <c:pt idx="263">
                  <c:v>27</c:v>
                </c:pt>
                <c:pt idx="264">
                  <c:v>29</c:v>
                </c:pt>
                <c:pt idx="265">
                  <c:v>23</c:v>
                </c:pt>
                <c:pt idx="266">
                  <c:v>27</c:v>
                </c:pt>
                <c:pt idx="267">
                  <c:v>30</c:v>
                </c:pt>
                <c:pt idx="268">
                  <c:v>34</c:v>
                </c:pt>
                <c:pt idx="269">
                  <c:v>39</c:v>
                </c:pt>
                <c:pt idx="270">
                  <c:v>32</c:v>
                </c:pt>
                <c:pt idx="271">
                  <c:v>34</c:v>
                </c:pt>
                <c:pt idx="272">
                  <c:v>35</c:v>
                </c:pt>
                <c:pt idx="273">
                  <c:v>35</c:v>
                </c:pt>
                <c:pt idx="274">
                  <c:v>33</c:v>
                </c:pt>
                <c:pt idx="275">
                  <c:v>28</c:v>
                </c:pt>
                <c:pt idx="276">
                  <c:v>31</c:v>
                </c:pt>
                <c:pt idx="277">
                  <c:v>31</c:v>
                </c:pt>
                <c:pt idx="278">
                  <c:v>31</c:v>
                </c:pt>
                <c:pt idx="279">
                  <c:v>29</c:v>
                </c:pt>
                <c:pt idx="280">
                  <c:v>42</c:v>
                </c:pt>
                <c:pt idx="281">
                  <c:v>28</c:v>
                </c:pt>
                <c:pt idx="282">
                  <c:v>37</c:v>
                </c:pt>
                <c:pt idx="283">
                  <c:v>29</c:v>
                </c:pt>
                <c:pt idx="284">
                  <c:v>40</c:v>
                </c:pt>
                <c:pt idx="285">
                  <c:v>34</c:v>
                </c:pt>
                <c:pt idx="286">
                  <c:v>31</c:v>
                </c:pt>
                <c:pt idx="287">
                  <c:v>41</c:v>
                </c:pt>
                <c:pt idx="288">
                  <c:v>31</c:v>
                </c:pt>
                <c:pt idx="289">
                  <c:v>41</c:v>
                </c:pt>
                <c:pt idx="290">
                  <c:v>34</c:v>
                </c:pt>
                <c:pt idx="291">
                  <c:v>28</c:v>
                </c:pt>
                <c:pt idx="292">
                  <c:v>34</c:v>
                </c:pt>
                <c:pt idx="293">
                  <c:v>32</c:v>
                </c:pt>
                <c:pt idx="294">
                  <c:v>30</c:v>
                </c:pt>
                <c:pt idx="295">
                  <c:v>31</c:v>
                </c:pt>
                <c:pt idx="296">
                  <c:v>35</c:v>
                </c:pt>
                <c:pt idx="297">
                  <c:v>30</c:v>
                </c:pt>
                <c:pt idx="298">
                  <c:v>30</c:v>
                </c:pt>
                <c:pt idx="299">
                  <c:v>42</c:v>
                </c:pt>
                <c:pt idx="300">
                  <c:v>26</c:v>
                </c:pt>
                <c:pt idx="301">
                  <c:v>31</c:v>
                </c:pt>
                <c:pt idx="302">
                  <c:v>30</c:v>
                </c:pt>
                <c:pt idx="303">
                  <c:v>44</c:v>
                </c:pt>
                <c:pt idx="304">
                  <c:v>32</c:v>
                </c:pt>
                <c:pt idx="305">
                  <c:v>49</c:v>
                </c:pt>
                <c:pt idx="306">
                  <c:v>48</c:v>
                </c:pt>
                <c:pt idx="307">
                  <c:v>52</c:v>
                </c:pt>
                <c:pt idx="308">
                  <c:v>53</c:v>
                </c:pt>
                <c:pt idx="309">
                  <c:v>25</c:v>
                </c:pt>
                <c:pt idx="310">
                  <c:v>36</c:v>
                </c:pt>
                <c:pt idx="311">
                  <c:v>38</c:v>
                </c:pt>
                <c:pt idx="312">
                  <c:v>33</c:v>
                </c:pt>
                <c:pt idx="313">
                  <c:v>27</c:v>
                </c:pt>
                <c:pt idx="314">
                  <c:v>37</c:v>
                </c:pt>
                <c:pt idx="315">
                  <c:v>33</c:v>
                </c:pt>
              </c:numCache>
            </c:numRef>
          </c:yVal>
          <c:smooth val="0"/>
        </c:ser>
        <c:ser>
          <c:idx val="1"/>
          <c:order val="1"/>
          <c:tx>
            <c:v>Дефекты с СО=0 за 2017 год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'Срок НО 2017'!$Q$2:$Q$205</c:f>
              <c:numCache>
                <c:formatCode>General</c:formatCode>
                <c:ptCount val="204"/>
                <c:pt idx="0">
                  <c:v>47</c:v>
                </c:pt>
                <c:pt idx="1">
                  <c:v>1250</c:v>
                </c:pt>
                <c:pt idx="2">
                  <c:v>275</c:v>
                </c:pt>
                <c:pt idx="3">
                  <c:v>941</c:v>
                </c:pt>
                <c:pt idx="4">
                  <c:v>175</c:v>
                </c:pt>
                <c:pt idx="5">
                  <c:v>907</c:v>
                </c:pt>
                <c:pt idx="6">
                  <c:v>641</c:v>
                </c:pt>
                <c:pt idx="7">
                  <c:v>670</c:v>
                </c:pt>
                <c:pt idx="8">
                  <c:v>163</c:v>
                </c:pt>
                <c:pt idx="9">
                  <c:v>121</c:v>
                </c:pt>
                <c:pt idx="10">
                  <c:v>484</c:v>
                </c:pt>
                <c:pt idx="11">
                  <c:v>536</c:v>
                </c:pt>
                <c:pt idx="12">
                  <c:v>1277</c:v>
                </c:pt>
                <c:pt idx="13">
                  <c:v>95</c:v>
                </c:pt>
                <c:pt idx="14">
                  <c:v>345</c:v>
                </c:pt>
                <c:pt idx="15">
                  <c:v>53</c:v>
                </c:pt>
                <c:pt idx="16">
                  <c:v>1735</c:v>
                </c:pt>
                <c:pt idx="17">
                  <c:v>251</c:v>
                </c:pt>
                <c:pt idx="18">
                  <c:v>541</c:v>
                </c:pt>
                <c:pt idx="19">
                  <c:v>172</c:v>
                </c:pt>
                <c:pt idx="20">
                  <c:v>898</c:v>
                </c:pt>
                <c:pt idx="21">
                  <c:v>1315</c:v>
                </c:pt>
                <c:pt idx="22">
                  <c:v>336</c:v>
                </c:pt>
                <c:pt idx="23">
                  <c:v>801</c:v>
                </c:pt>
                <c:pt idx="24">
                  <c:v>358</c:v>
                </c:pt>
                <c:pt idx="25">
                  <c:v>251</c:v>
                </c:pt>
                <c:pt idx="26">
                  <c:v>430</c:v>
                </c:pt>
                <c:pt idx="27">
                  <c:v>331</c:v>
                </c:pt>
                <c:pt idx="28">
                  <c:v>1071</c:v>
                </c:pt>
                <c:pt idx="29">
                  <c:v>383</c:v>
                </c:pt>
                <c:pt idx="30">
                  <c:v>715</c:v>
                </c:pt>
                <c:pt idx="31">
                  <c:v>742</c:v>
                </c:pt>
                <c:pt idx="32">
                  <c:v>533</c:v>
                </c:pt>
                <c:pt idx="33">
                  <c:v>1666</c:v>
                </c:pt>
                <c:pt idx="34">
                  <c:v>1405</c:v>
                </c:pt>
                <c:pt idx="35">
                  <c:v>350</c:v>
                </c:pt>
                <c:pt idx="36">
                  <c:v>338</c:v>
                </c:pt>
                <c:pt idx="37">
                  <c:v>373</c:v>
                </c:pt>
                <c:pt idx="38">
                  <c:v>947</c:v>
                </c:pt>
                <c:pt idx="39">
                  <c:v>741</c:v>
                </c:pt>
                <c:pt idx="40">
                  <c:v>861</c:v>
                </c:pt>
                <c:pt idx="41">
                  <c:v>698</c:v>
                </c:pt>
                <c:pt idx="42">
                  <c:v>312</c:v>
                </c:pt>
                <c:pt idx="43">
                  <c:v>839</c:v>
                </c:pt>
                <c:pt idx="44">
                  <c:v>345</c:v>
                </c:pt>
                <c:pt idx="45">
                  <c:v>345</c:v>
                </c:pt>
                <c:pt idx="46">
                  <c:v>1095</c:v>
                </c:pt>
                <c:pt idx="47">
                  <c:v>620</c:v>
                </c:pt>
                <c:pt idx="48">
                  <c:v>410</c:v>
                </c:pt>
                <c:pt idx="49">
                  <c:v>330</c:v>
                </c:pt>
                <c:pt idx="50">
                  <c:v>472</c:v>
                </c:pt>
                <c:pt idx="51">
                  <c:v>388</c:v>
                </c:pt>
                <c:pt idx="52">
                  <c:v>170</c:v>
                </c:pt>
                <c:pt idx="53">
                  <c:v>383</c:v>
                </c:pt>
                <c:pt idx="54">
                  <c:v>450</c:v>
                </c:pt>
                <c:pt idx="55">
                  <c:v>877</c:v>
                </c:pt>
                <c:pt idx="56">
                  <c:v>418</c:v>
                </c:pt>
                <c:pt idx="57">
                  <c:v>786</c:v>
                </c:pt>
                <c:pt idx="58">
                  <c:v>642</c:v>
                </c:pt>
                <c:pt idx="59">
                  <c:v>1630</c:v>
                </c:pt>
                <c:pt idx="60">
                  <c:v>304</c:v>
                </c:pt>
                <c:pt idx="61">
                  <c:v>346</c:v>
                </c:pt>
                <c:pt idx="62">
                  <c:v>272</c:v>
                </c:pt>
                <c:pt idx="63">
                  <c:v>335</c:v>
                </c:pt>
                <c:pt idx="64">
                  <c:v>746</c:v>
                </c:pt>
                <c:pt idx="65">
                  <c:v>583</c:v>
                </c:pt>
                <c:pt idx="66">
                  <c:v>594</c:v>
                </c:pt>
                <c:pt idx="67">
                  <c:v>672</c:v>
                </c:pt>
                <c:pt idx="68">
                  <c:v>188</c:v>
                </c:pt>
                <c:pt idx="69">
                  <c:v>432</c:v>
                </c:pt>
                <c:pt idx="70">
                  <c:v>1819</c:v>
                </c:pt>
                <c:pt idx="71">
                  <c:v>818</c:v>
                </c:pt>
                <c:pt idx="72">
                  <c:v>796</c:v>
                </c:pt>
                <c:pt idx="73">
                  <c:v>1953</c:v>
                </c:pt>
                <c:pt idx="74">
                  <c:v>256</c:v>
                </c:pt>
                <c:pt idx="75">
                  <c:v>684</c:v>
                </c:pt>
                <c:pt idx="76">
                  <c:v>413</c:v>
                </c:pt>
                <c:pt idx="77">
                  <c:v>293</c:v>
                </c:pt>
                <c:pt idx="78">
                  <c:v>260</c:v>
                </c:pt>
                <c:pt idx="79">
                  <c:v>425</c:v>
                </c:pt>
                <c:pt idx="80">
                  <c:v>757</c:v>
                </c:pt>
                <c:pt idx="81">
                  <c:v>132</c:v>
                </c:pt>
                <c:pt idx="82">
                  <c:v>446</c:v>
                </c:pt>
                <c:pt idx="83">
                  <c:v>1174</c:v>
                </c:pt>
                <c:pt idx="84">
                  <c:v>462</c:v>
                </c:pt>
                <c:pt idx="85">
                  <c:v>438</c:v>
                </c:pt>
                <c:pt idx="86">
                  <c:v>824</c:v>
                </c:pt>
                <c:pt idx="87">
                  <c:v>462</c:v>
                </c:pt>
                <c:pt idx="88">
                  <c:v>357</c:v>
                </c:pt>
                <c:pt idx="89">
                  <c:v>646</c:v>
                </c:pt>
                <c:pt idx="90">
                  <c:v>532</c:v>
                </c:pt>
                <c:pt idx="91">
                  <c:v>650</c:v>
                </c:pt>
                <c:pt idx="92">
                  <c:v>756</c:v>
                </c:pt>
                <c:pt idx="93">
                  <c:v>397</c:v>
                </c:pt>
                <c:pt idx="94">
                  <c:v>608</c:v>
                </c:pt>
                <c:pt idx="95">
                  <c:v>146</c:v>
                </c:pt>
                <c:pt idx="96">
                  <c:v>503</c:v>
                </c:pt>
                <c:pt idx="97">
                  <c:v>65</c:v>
                </c:pt>
                <c:pt idx="98">
                  <c:v>513</c:v>
                </c:pt>
                <c:pt idx="99">
                  <c:v>174</c:v>
                </c:pt>
                <c:pt idx="100">
                  <c:v>419</c:v>
                </c:pt>
                <c:pt idx="101">
                  <c:v>897</c:v>
                </c:pt>
                <c:pt idx="102">
                  <c:v>457</c:v>
                </c:pt>
                <c:pt idx="103">
                  <c:v>564</c:v>
                </c:pt>
                <c:pt idx="104">
                  <c:v>734</c:v>
                </c:pt>
                <c:pt idx="105">
                  <c:v>543</c:v>
                </c:pt>
                <c:pt idx="106">
                  <c:v>345</c:v>
                </c:pt>
                <c:pt idx="107">
                  <c:v>364</c:v>
                </c:pt>
                <c:pt idx="108">
                  <c:v>1274</c:v>
                </c:pt>
                <c:pt idx="109">
                  <c:v>445</c:v>
                </c:pt>
                <c:pt idx="110">
                  <c:v>381</c:v>
                </c:pt>
                <c:pt idx="111">
                  <c:v>870</c:v>
                </c:pt>
                <c:pt idx="112">
                  <c:v>445</c:v>
                </c:pt>
                <c:pt idx="113">
                  <c:v>997</c:v>
                </c:pt>
                <c:pt idx="114">
                  <c:v>267</c:v>
                </c:pt>
                <c:pt idx="115">
                  <c:v>580</c:v>
                </c:pt>
                <c:pt idx="116">
                  <c:v>1321</c:v>
                </c:pt>
                <c:pt idx="117">
                  <c:v>561</c:v>
                </c:pt>
                <c:pt idx="118">
                  <c:v>455</c:v>
                </c:pt>
                <c:pt idx="119">
                  <c:v>1335</c:v>
                </c:pt>
                <c:pt idx="120">
                  <c:v>2016</c:v>
                </c:pt>
                <c:pt idx="121">
                  <c:v>640</c:v>
                </c:pt>
                <c:pt idx="122">
                  <c:v>1208</c:v>
                </c:pt>
                <c:pt idx="123">
                  <c:v>388</c:v>
                </c:pt>
                <c:pt idx="124">
                  <c:v>405</c:v>
                </c:pt>
                <c:pt idx="125">
                  <c:v>441</c:v>
                </c:pt>
                <c:pt idx="126">
                  <c:v>1444</c:v>
                </c:pt>
                <c:pt idx="127">
                  <c:v>754</c:v>
                </c:pt>
                <c:pt idx="128">
                  <c:v>207</c:v>
                </c:pt>
                <c:pt idx="129">
                  <c:v>113</c:v>
                </c:pt>
                <c:pt idx="130">
                  <c:v>392</c:v>
                </c:pt>
                <c:pt idx="131">
                  <c:v>477</c:v>
                </c:pt>
                <c:pt idx="132">
                  <c:v>1320</c:v>
                </c:pt>
                <c:pt idx="133">
                  <c:v>592</c:v>
                </c:pt>
                <c:pt idx="134">
                  <c:v>557</c:v>
                </c:pt>
                <c:pt idx="135">
                  <c:v>442</c:v>
                </c:pt>
                <c:pt idx="136">
                  <c:v>501</c:v>
                </c:pt>
                <c:pt idx="137">
                  <c:v>298</c:v>
                </c:pt>
                <c:pt idx="138">
                  <c:v>220</c:v>
                </c:pt>
                <c:pt idx="139">
                  <c:v>431</c:v>
                </c:pt>
                <c:pt idx="140">
                  <c:v>396</c:v>
                </c:pt>
                <c:pt idx="141">
                  <c:v>543</c:v>
                </c:pt>
                <c:pt idx="142">
                  <c:v>940</c:v>
                </c:pt>
                <c:pt idx="143">
                  <c:v>1112</c:v>
                </c:pt>
                <c:pt idx="144">
                  <c:v>512</c:v>
                </c:pt>
                <c:pt idx="145">
                  <c:v>476</c:v>
                </c:pt>
                <c:pt idx="146">
                  <c:v>552</c:v>
                </c:pt>
                <c:pt idx="147">
                  <c:v>832</c:v>
                </c:pt>
                <c:pt idx="148">
                  <c:v>253</c:v>
                </c:pt>
                <c:pt idx="149">
                  <c:v>1047</c:v>
                </c:pt>
                <c:pt idx="150">
                  <c:v>504</c:v>
                </c:pt>
                <c:pt idx="151">
                  <c:v>1665</c:v>
                </c:pt>
                <c:pt idx="152">
                  <c:v>780</c:v>
                </c:pt>
                <c:pt idx="153">
                  <c:v>768</c:v>
                </c:pt>
                <c:pt idx="154">
                  <c:v>282</c:v>
                </c:pt>
                <c:pt idx="155">
                  <c:v>493</c:v>
                </c:pt>
                <c:pt idx="156">
                  <c:v>650</c:v>
                </c:pt>
                <c:pt idx="157">
                  <c:v>1221</c:v>
                </c:pt>
                <c:pt idx="158">
                  <c:v>746</c:v>
                </c:pt>
                <c:pt idx="159">
                  <c:v>1912</c:v>
                </c:pt>
                <c:pt idx="160">
                  <c:v>315</c:v>
                </c:pt>
                <c:pt idx="161">
                  <c:v>373</c:v>
                </c:pt>
                <c:pt idx="162">
                  <c:v>262</c:v>
                </c:pt>
                <c:pt idx="163">
                  <c:v>516</c:v>
                </c:pt>
                <c:pt idx="164">
                  <c:v>1234</c:v>
                </c:pt>
                <c:pt idx="165">
                  <c:v>221</c:v>
                </c:pt>
                <c:pt idx="166">
                  <c:v>220</c:v>
                </c:pt>
                <c:pt idx="167">
                  <c:v>654</c:v>
                </c:pt>
                <c:pt idx="168">
                  <c:v>373</c:v>
                </c:pt>
                <c:pt idx="169">
                  <c:v>358</c:v>
                </c:pt>
                <c:pt idx="170">
                  <c:v>292</c:v>
                </c:pt>
                <c:pt idx="171">
                  <c:v>112</c:v>
                </c:pt>
                <c:pt idx="172">
                  <c:v>488</c:v>
                </c:pt>
                <c:pt idx="173">
                  <c:v>179</c:v>
                </c:pt>
                <c:pt idx="174">
                  <c:v>543</c:v>
                </c:pt>
                <c:pt idx="175">
                  <c:v>459</c:v>
                </c:pt>
                <c:pt idx="176">
                  <c:v>445</c:v>
                </c:pt>
                <c:pt idx="177">
                  <c:v>554</c:v>
                </c:pt>
                <c:pt idx="178">
                  <c:v>781</c:v>
                </c:pt>
                <c:pt idx="179">
                  <c:v>400</c:v>
                </c:pt>
                <c:pt idx="180">
                  <c:v>455</c:v>
                </c:pt>
                <c:pt idx="181">
                  <c:v>463</c:v>
                </c:pt>
                <c:pt idx="182">
                  <c:v>994</c:v>
                </c:pt>
                <c:pt idx="183">
                  <c:v>599</c:v>
                </c:pt>
                <c:pt idx="184">
                  <c:v>681</c:v>
                </c:pt>
                <c:pt idx="185">
                  <c:v>582</c:v>
                </c:pt>
                <c:pt idx="186">
                  <c:v>602</c:v>
                </c:pt>
                <c:pt idx="187">
                  <c:v>375</c:v>
                </c:pt>
                <c:pt idx="188">
                  <c:v>741</c:v>
                </c:pt>
                <c:pt idx="189">
                  <c:v>403</c:v>
                </c:pt>
                <c:pt idx="190">
                  <c:v>388</c:v>
                </c:pt>
                <c:pt idx="191">
                  <c:v>3910</c:v>
                </c:pt>
                <c:pt idx="192">
                  <c:v>735</c:v>
                </c:pt>
                <c:pt idx="193">
                  <c:v>438</c:v>
                </c:pt>
                <c:pt idx="194">
                  <c:v>461</c:v>
                </c:pt>
                <c:pt idx="195">
                  <c:v>181</c:v>
                </c:pt>
                <c:pt idx="196">
                  <c:v>665</c:v>
                </c:pt>
                <c:pt idx="197">
                  <c:v>1128</c:v>
                </c:pt>
                <c:pt idx="198">
                  <c:v>2055</c:v>
                </c:pt>
                <c:pt idx="199">
                  <c:v>238</c:v>
                </c:pt>
                <c:pt idx="200">
                  <c:v>963</c:v>
                </c:pt>
                <c:pt idx="201">
                  <c:v>159</c:v>
                </c:pt>
                <c:pt idx="202">
                  <c:v>496</c:v>
                </c:pt>
                <c:pt idx="203">
                  <c:v>418</c:v>
                </c:pt>
              </c:numCache>
            </c:numRef>
          </c:xVal>
          <c:yVal>
            <c:numRef>
              <c:f>'Срок НО 2017'!$R$2:$R$205</c:f>
              <c:numCache>
                <c:formatCode>General</c:formatCode>
                <c:ptCount val="204"/>
                <c:pt idx="0">
                  <c:v>47</c:v>
                </c:pt>
                <c:pt idx="1">
                  <c:v>38</c:v>
                </c:pt>
                <c:pt idx="2">
                  <c:v>32</c:v>
                </c:pt>
                <c:pt idx="3">
                  <c:v>38</c:v>
                </c:pt>
                <c:pt idx="4">
                  <c:v>40</c:v>
                </c:pt>
                <c:pt idx="5">
                  <c:v>33</c:v>
                </c:pt>
                <c:pt idx="6">
                  <c:v>35</c:v>
                </c:pt>
                <c:pt idx="7">
                  <c:v>33</c:v>
                </c:pt>
                <c:pt idx="8">
                  <c:v>32</c:v>
                </c:pt>
                <c:pt idx="9">
                  <c:v>47</c:v>
                </c:pt>
                <c:pt idx="10">
                  <c:v>28</c:v>
                </c:pt>
                <c:pt idx="11">
                  <c:v>29</c:v>
                </c:pt>
                <c:pt idx="12">
                  <c:v>32</c:v>
                </c:pt>
                <c:pt idx="13">
                  <c:v>43</c:v>
                </c:pt>
                <c:pt idx="14">
                  <c:v>30</c:v>
                </c:pt>
                <c:pt idx="15">
                  <c:v>52</c:v>
                </c:pt>
                <c:pt idx="16">
                  <c:v>31</c:v>
                </c:pt>
                <c:pt idx="17">
                  <c:v>36</c:v>
                </c:pt>
                <c:pt idx="18">
                  <c:v>42</c:v>
                </c:pt>
                <c:pt idx="19">
                  <c:v>47</c:v>
                </c:pt>
                <c:pt idx="20">
                  <c:v>40</c:v>
                </c:pt>
                <c:pt idx="21">
                  <c:v>24</c:v>
                </c:pt>
                <c:pt idx="22">
                  <c:v>32</c:v>
                </c:pt>
                <c:pt idx="23">
                  <c:v>36</c:v>
                </c:pt>
                <c:pt idx="24">
                  <c:v>46</c:v>
                </c:pt>
                <c:pt idx="25">
                  <c:v>30</c:v>
                </c:pt>
                <c:pt idx="26">
                  <c:v>34</c:v>
                </c:pt>
                <c:pt idx="27">
                  <c:v>35</c:v>
                </c:pt>
                <c:pt idx="28">
                  <c:v>31</c:v>
                </c:pt>
                <c:pt idx="29">
                  <c:v>33</c:v>
                </c:pt>
                <c:pt idx="30">
                  <c:v>33</c:v>
                </c:pt>
                <c:pt idx="31">
                  <c:v>38</c:v>
                </c:pt>
                <c:pt idx="32">
                  <c:v>35</c:v>
                </c:pt>
                <c:pt idx="33">
                  <c:v>23</c:v>
                </c:pt>
                <c:pt idx="34">
                  <c:v>33</c:v>
                </c:pt>
                <c:pt idx="35">
                  <c:v>30</c:v>
                </c:pt>
                <c:pt idx="36">
                  <c:v>36</c:v>
                </c:pt>
                <c:pt idx="37">
                  <c:v>37</c:v>
                </c:pt>
                <c:pt idx="38">
                  <c:v>33</c:v>
                </c:pt>
                <c:pt idx="39">
                  <c:v>36</c:v>
                </c:pt>
                <c:pt idx="40">
                  <c:v>30</c:v>
                </c:pt>
                <c:pt idx="41">
                  <c:v>31</c:v>
                </c:pt>
                <c:pt idx="42">
                  <c:v>35</c:v>
                </c:pt>
                <c:pt idx="43">
                  <c:v>29</c:v>
                </c:pt>
                <c:pt idx="44">
                  <c:v>32</c:v>
                </c:pt>
                <c:pt idx="45">
                  <c:v>34</c:v>
                </c:pt>
                <c:pt idx="46">
                  <c:v>35</c:v>
                </c:pt>
                <c:pt idx="47">
                  <c:v>31</c:v>
                </c:pt>
                <c:pt idx="48">
                  <c:v>34</c:v>
                </c:pt>
                <c:pt idx="49">
                  <c:v>43</c:v>
                </c:pt>
                <c:pt idx="50">
                  <c:v>28</c:v>
                </c:pt>
                <c:pt idx="51">
                  <c:v>28</c:v>
                </c:pt>
                <c:pt idx="52">
                  <c:v>41</c:v>
                </c:pt>
                <c:pt idx="53">
                  <c:v>28</c:v>
                </c:pt>
                <c:pt idx="54">
                  <c:v>31</c:v>
                </c:pt>
                <c:pt idx="55">
                  <c:v>24</c:v>
                </c:pt>
                <c:pt idx="56">
                  <c:v>27</c:v>
                </c:pt>
                <c:pt idx="57">
                  <c:v>26</c:v>
                </c:pt>
                <c:pt idx="58">
                  <c:v>27</c:v>
                </c:pt>
                <c:pt idx="59">
                  <c:v>30</c:v>
                </c:pt>
                <c:pt idx="60">
                  <c:v>42</c:v>
                </c:pt>
                <c:pt idx="61">
                  <c:v>32</c:v>
                </c:pt>
                <c:pt idx="62">
                  <c:v>38</c:v>
                </c:pt>
                <c:pt idx="63">
                  <c:v>29</c:v>
                </c:pt>
                <c:pt idx="64">
                  <c:v>31</c:v>
                </c:pt>
                <c:pt idx="65">
                  <c:v>31</c:v>
                </c:pt>
                <c:pt idx="66">
                  <c:v>43</c:v>
                </c:pt>
                <c:pt idx="67">
                  <c:v>27</c:v>
                </c:pt>
                <c:pt idx="68">
                  <c:v>33</c:v>
                </c:pt>
                <c:pt idx="69">
                  <c:v>31</c:v>
                </c:pt>
                <c:pt idx="70">
                  <c:v>30</c:v>
                </c:pt>
                <c:pt idx="71">
                  <c:v>26</c:v>
                </c:pt>
                <c:pt idx="72">
                  <c:v>32</c:v>
                </c:pt>
                <c:pt idx="73">
                  <c:v>30</c:v>
                </c:pt>
                <c:pt idx="74">
                  <c:v>53</c:v>
                </c:pt>
                <c:pt idx="75">
                  <c:v>34</c:v>
                </c:pt>
                <c:pt idx="76">
                  <c:v>35</c:v>
                </c:pt>
                <c:pt idx="77">
                  <c:v>34</c:v>
                </c:pt>
                <c:pt idx="78">
                  <c:v>34</c:v>
                </c:pt>
                <c:pt idx="79">
                  <c:v>37</c:v>
                </c:pt>
                <c:pt idx="80">
                  <c:v>31</c:v>
                </c:pt>
                <c:pt idx="81">
                  <c:v>39</c:v>
                </c:pt>
                <c:pt idx="82">
                  <c:v>34</c:v>
                </c:pt>
                <c:pt idx="83">
                  <c:v>28</c:v>
                </c:pt>
                <c:pt idx="84">
                  <c:v>27</c:v>
                </c:pt>
                <c:pt idx="85">
                  <c:v>31</c:v>
                </c:pt>
                <c:pt idx="86">
                  <c:v>34</c:v>
                </c:pt>
                <c:pt idx="87">
                  <c:v>33</c:v>
                </c:pt>
                <c:pt idx="88">
                  <c:v>44</c:v>
                </c:pt>
                <c:pt idx="89">
                  <c:v>40</c:v>
                </c:pt>
                <c:pt idx="90">
                  <c:v>34</c:v>
                </c:pt>
                <c:pt idx="91">
                  <c:v>53</c:v>
                </c:pt>
                <c:pt idx="92">
                  <c:v>35</c:v>
                </c:pt>
                <c:pt idx="93">
                  <c:v>32</c:v>
                </c:pt>
                <c:pt idx="94">
                  <c:v>33</c:v>
                </c:pt>
                <c:pt idx="95">
                  <c:v>39</c:v>
                </c:pt>
                <c:pt idx="96">
                  <c:v>35</c:v>
                </c:pt>
                <c:pt idx="97">
                  <c:v>43</c:v>
                </c:pt>
                <c:pt idx="98">
                  <c:v>41</c:v>
                </c:pt>
                <c:pt idx="99">
                  <c:v>47</c:v>
                </c:pt>
                <c:pt idx="100">
                  <c:v>35</c:v>
                </c:pt>
                <c:pt idx="101">
                  <c:v>35</c:v>
                </c:pt>
                <c:pt idx="102">
                  <c:v>32</c:v>
                </c:pt>
                <c:pt idx="103">
                  <c:v>32</c:v>
                </c:pt>
                <c:pt idx="104">
                  <c:v>35</c:v>
                </c:pt>
                <c:pt idx="105">
                  <c:v>31</c:v>
                </c:pt>
                <c:pt idx="106">
                  <c:v>29</c:v>
                </c:pt>
                <c:pt idx="107">
                  <c:v>35</c:v>
                </c:pt>
                <c:pt idx="108">
                  <c:v>27</c:v>
                </c:pt>
                <c:pt idx="109">
                  <c:v>31</c:v>
                </c:pt>
                <c:pt idx="110">
                  <c:v>30</c:v>
                </c:pt>
                <c:pt idx="111">
                  <c:v>35</c:v>
                </c:pt>
                <c:pt idx="112">
                  <c:v>40</c:v>
                </c:pt>
                <c:pt idx="113">
                  <c:v>34</c:v>
                </c:pt>
                <c:pt idx="114">
                  <c:v>35</c:v>
                </c:pt>
                <c:pt idx="115">
                  <c:v>31</c:v>
                </c:pt>
                <c:pt idx="116">
                  <c:v>23</c:v>
                </c:pt>
                <c:pt idx="117">
                  <c:v>27</c:v>
                </c:pt>
                <c:pt idx="118">
                  <c:v>31</c:v>
                </c:pt>
                <c:pt idx="119">
                  <c:v>35</c:v>
                </c:pt>
                <c:pt idx="120">
                  <c:v>27</c:v>
                </c:pt>
                <c:pt idx="121">
                  <c:v>30</c:v>
                </c:pt>
                <c:pt idx="122">
                  <c:v>27</c:v>
                </c:pt>
                <c:pt idx="123">
                  <c:v>28</c:v>
                </c:pt>
                <c:pt idx="124">
                  <c:v>28</c:v>
                </c:pt>
                <c:pt idx="125">
                  <c:v>40</c:v>
                </c:pt>
                <c:pt idx="126">
                  <c:v>28</c:v>
                </c:pt>
                <c:pt idx="127">
                  <c:v>32</c:v>
                </c:pt>
                <c:pt idx="128">
                  <c:v>39</c:v>
                </c:pt>
                <c:pt idx="129">
                  <c:v>40</c:v>
                </c:pt>
                <c:pt idx="130">
                  <c:v>36</c:v>
                </c:pt>
                <c:pt idx="131">
                  <c:v>30</c:v>
                </c:pt>
                <c:pt idx="132">
                  <c:v>25</c:v>
                </c:pt>
                <c:pt idx="133">
                  <c:v>34</c:v>
                </c:pt>
                <c:pt idx="134">
                  <c:v>39</c:v>
                </c:pt>
                <c:pt idx="135">
                  <c:v>28</c:v>
                </c:pt>
                <c:pt idx="136">
                  <c:v>26</c:v>
                </c:pt>
                <c:pt idx="137">
                  <c:v>30</c:v>
                </c:pt>
                <c:pt idx="138">
                  <c:v>44</c:v>
                </c:pt>
                <c:pt idx="139">
                  <c:v>39</c:v>
                </c:pt>
                <c:pt idx="140">
                  <c:v>27</c:v>
                </c:pt>
                <c:pt idx="141">
                  <c:v>34</c:v>
                </c:pt>
                <c:pt idx="142">
                  <c:v>28</c:v>
                </c:pt>
                <c:pt idx="143">
                  <c:v>24</c:v>
                </c:pt>
                <c:pt idx="144">
                  <c:v>56</c:v>
                </c:pt>
                <c:pt idx="145">
                  <c:v>31</c:v>
                </c:pt>
                <c:pt idx="146">
                  <c:v>33</c:v>
                </c:pt>
                <c:pt idx="147">
                  <c:v>31</c:v>
                </c:pt>
                <c:pt idx="148">
                  <c:v>35</c:v>
                </c:pt>
                <c:pt idx="149">
                  <c:v>30</c:v>
                </c:pt>
                <c:pt idx="150">
                  <c:v>26</c:v>
                </c:pt>
                <c:pt idx="151">
                  <c:v>26</c:v>
                </c:pt>
                <c:pt idx="152">
                  <c:v>40</c:v>
                </c:pt>
                <c:pt idx="153">
                  <c:v>28</c:v>
                </c:pt>
                <c:pt idx="154">
                  <c:v>35</c:v>
                </c:pt>
                <c:pt idx="155">
                  <c:v>34</c:v>
                </c:pt>
                <c:pt idx="156">
                  <c:v>32</c:v>
                </c:pt>
                <c:pt idx="157">
                  <c:v>25</c:v>
                </c:pt>
                <c:pt idx="158">
                  <c:v>25</c:v>
                </c:pt>
                <c:pt idx="159">
                  <c:v>23</c:v>
                </c:pt>
                <c:pt idx="160">
                  <c:v>34</c:v>
                </c:pt>
                <c:pt idx="161">
                  <c:v>37</c:v>
                </c:pt>
                <c:pt idx="162">
                  <c:v>34</c:v>
                </c:pt>
                <c:pt idx="163">
                  <c:v>29</c:v>
                </c:pt>
                <c:pt idx="164">
                  <c:v>25</c:v>
                </c:pt>
                <c:pt idx="165">
                  <c:v>34</c:v>
                </c:pt>
                <c:pt idx="166">
                  <c:v>30</c:v>
                </c:pt>
                <c:pt idx="167">
                  <c:v>32</c:v>
                </c:pt>
                <c:pt idx="168">
                  <c:v>35</c:v>
                </c:pt>
                <c:pt idx="169">
                  <c:v>34</c:v>
                </c:pt>
                <c:pt idx="170">
                  <c:v>29</c:v>
                </c:pt>
                <c:pt idx="171">
                  <c:v>45</c:v>
                </c:pt>
                <c:pt idx="172">
                  <c:v>43</c:v>
                </c:pt>
                <c:pt idx="173">
                  <c:v>34</c:v>
                </c:pt>
                <c:pt idx="174">
                  <c:v>31</c:v>
                </c:pt>
                <c:pt idx="175">
                  <c:v>31</c:v>
                </c:pt>
                <c:pt idx="176">
                  <c:v>32</c:v>
                </c:pt>
                <c:pt idx="177">
                  <c:v>30</c:v>
                </c:pt>
                <c:pt idx="178">
                  <c:v>29</c:v>
                </c:pt>
                <c:pt idx="179">
                  <c:v>34</c:v>
                </c:pt>
                <c:pt idx="180">
                  <c:v>31</c:v>
                </c:pt>
                <c:pt idx="181">
                  <c:v>29</c:v>
                </c:pt>
                <c:pt idx="182">
                  <c:v>31</c:v>
                </c:pt>
                <c:pt idx="183">
                  <c:v>30</c:v>
                </c:pt>
                <c:pt idx="184">
                  <c:v>37</c:v>
                </c:pt>
                <c:pt idx="185">
                  <c:v>39</c:v>
                </c:pt>
                <c:pt idx="186">
                  <c:v>30</c:v>
                </c:pt>
                <c:pt idx="187">
                  <c:v>27</c:v>
                </c:pt>
                <c:pt idx="188">
                  <c:v>34</c:v>
                </c:pt>
                <c:pt idx="189">
                  <c:v>31</c:v>
                </c:pt>
                <c:pt idx="190">
                  <c:v>33</c:v>
                </c:pt>
                <c:pt idx="191">
                  <c:v>43</c:v>
                </c:pt>
                <c:pt idx="192">
                  <c:v>36</c:v>
                </c:pt>
                <c:pt idx="193">
                  <c:v>27</c:v>
                </c:pt>
                <c:pt idx="194">
                  <c:v>27</c:v>
                </c:pt>
                <c:pt idx="195">
                  <c:v>32</c:v>
                </c:pt>
                <c:pt idx="196">
                  <c:v>42</c:v>
                </c:pt>
                <c:pt idx="197">
                  <c:v>43</c:v>
                </c:pt>
                <c:pt idx="198">
                  <c:v>38</c:v>
                </c:pt>
                <c:pt idx="199">
                  <c:v>51</c:v>
                </c:pt>
                <c:pt idx="200">
                  <c:v>33</c:v>
                </c:pt>
                <c:pt idx="201">
                  <c:v>49</c:v>
                </c:pt>
                <c:pt idx="202">
                  <c:v>39</c:v>
                </c:pt>
                <c:pt idx="203">
                  <c:v>36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61119760"/>
        <c:axId val="361120880"/>
      </c:scatterChart>
      <c:valAx>
        <c:axId val="3611197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sz="1200"/>
                  <a:t>Длина</a:t>
                </a:r>
                <a:r>
                  <a:rPr lang="ru-RU" sz="1200" baseline="0"/>
                  <a:t> дефекта</a:t>
                </a:r>
                <a:r>
                  <a:rPr lang="en-US" sz="1200" baseline="0"/>
                  <a:t>, </a:t>
                </a:r>
                <a:r>
                  <a:rPr lang="ru-RU" sz="1200" baseline="0"/>
                  <a:t>мм</a:t>
                </a:r>
                <a:endParaRPr lang="ru-RU" sz="12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61120880"/>
        <c:crosses val="autoZero"/>
        <c:crossBetween val="midCat"/>
      </c:valAx>
      <c:valAx>
        <c:axId val="361120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sz="1200"/>
                  <a:t>Глубина</a:t>
                </a:r>
                <a:r>
                  <a:rPr lang="ru-RU" sz="1200" baseline="0"/>
                  <a:t> дефекта</a:t>
                </a:r>
                <a:r>
                  <a:rPr lang="en-US" sz="1200" baseline="0"/>
                  <a:t>, </a:t>
                </a:r>
                <a:r>
                  <a:rPr lang="ru-RU" sz="1200" baseline="0"/>
                  <a:t>%</a:t>
                </a:r>
                <a:endParaRPr lang="ru-RU" sz="12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6111976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4639537768254061"/>
          <c:y val="0.3370415780107725"/>
          <c:w val="0.23910851610095074"/>
          <c:h val="0.3259164774424584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tx>
            <c:v>Дефекты с КБД &gt;1 за 2016 год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'Закритические КБД 2016'!$F$2:$F$3859</c:f>
              <c:numCache>
                <c:formatCode>General</c:formatCode>
                <c:ptCount val="3858"/>
                <c:pt idx="0">
                  <c:v>327</c:v>
                </c:pt>
                <c:pt idx="1">
                  <c:v>435</c:v>
                </c:pt>
                <c:pt idx="2">
                  <c:v>360</c:v>
                </c:pt>
                <c:pt idx="3">
                  <c:v>428</c:v>
                </c:pt>
                <c:pt idx="4">
                  <c:v>817</c:v>
                </c:pt>
                <c:pt idx="5">
                  <c:v>828</c:v>
                </c:pt>
                <c:pt idx="6">
                  <c:v>984</c:v>
                </c:pt>
                <c:pt idx="7">
                  <c:v>582</c:v>
                </c:pt>
                <c:pt idx="8">
                  <c:v>732</c:v>
                </c:pt>
                <c:pt idx="9">
                  <c:v>414</c:v>
                </c:pt>
                <c:pt idx="10">
                  <c:v>246</c:v>
                </c:pt>
                <c:pt idx="11">
                  <c:v>586</c:v>
                </c:pt>
                <c:pt idx="12">
                  <c:v>55</c:v>
                </c:pt>
                <c:pt idx="13">
                  <c:v>66</c:v>
                </c:pt>
                <c:pt idx="14">
                  <c:v>557</c:v>
                </c:pt>
                <c:pt idx="15">
                  <c:v>95</c:v>
                </c:pt>
                <c:pt idx="16">
                  <c:v>527</c:v>
                </c:pt>
                <c:pt idx="17">
                  <c:v>509</c:v>
                </c:pt>
                <c:pt idx="18">
                  <c:v>274</c:v>
                </c:pt>
                <c:pt idx="19">
                  <c:v>80</c:v>
                </c:pt>
                <c:pt idx="20">
                  <c:v>943</c:v>
                </c:pt>
                <c:pt idx="21">
                  <c:v>980</c:v>
                </c:pt>
                <c:pt idx="22">
                  <c:v>790</c:v>
                </c:pt>
                <c:pt idx="23">
                  <c:v>20</c:v>
                </c:pt>
                <c:pt idx="24">
                  <c:v>32</c:v>
                </c:pt>
                <c:pt idx="25">
                  <c:v>35</c:v>
                </c:pt>
                <c:pt idx="26">
                  <c:v>629</c:v>
                </c:pt>
                <c:pt idx="27">
                  <c:v>75</c:v>
                </c:pt>
                <c:pt idx="28">
                  <c:v>633</c:v>
                </c:pt>
                <c:pt idx="29">
                  <c:v>1049</c:v>
                </c:pt>
                <c:pt idx="30">
                  <c:v>656</c:v>
                </c:pt>
                <c:pt idx="31">
                  <c:v>39</c:v>
                </c:pt>
                <c:pt idx="32">
                  <c:v>1590</c:v>
                </c:pt>
                <c:pt idx="33">
                  <c:v>131</c:v>
                </c:pt>
                <c:pt idx="34">
                  <c:v>68</c:v>
                </c:pt>
                <c:pt idx="35">
                  <c:v>1265</c:v>
                </c:pt>
                <c:pt idx="36">
                  <c:v>866</c:v>
                </c:pt>
                <c:pt idx="37">
                  <c:v>32</c:v>
                </c:pt>
                <c:pt idx="38">
                  <c:v>22</c:v>
                </c:pt>
                <c:pt idx="39">
                  <c:v>24</c:v>
                </c:pt>
                <c:pt idx="40">
                  <c:v>22</c:v>
                </c:pt>
                <c:pt idx="41">
                  <c:v>795</c:v>
                </c:pt>
                <c:pt idx="42">
                  <c:v>25</c:v>
                </c:pt>
                <c:pt idx="43">
                  <c:v>614</c:v>
                </c:pt>
                <c:pt idx="44">
                  <c:v>1299</c:v>
                </c:pt>
                <c:pt idx="45">
                  <c:v>1369</c:v>
                </c:pt>
                <c:pt idx="46">
                  <c:v>1245</c:v>
                </c:pt>
                <c:pt idx="47">
                  <c:v>48</c:v>
                </c:pt>
                <c:pt idx="48">
                  <c:v>1499</c:v>
                </c:pt>
                <c:pt idx="49">
                  <c:v>329</c:v>
                </c:pt>
                <c:pt idx="50">
                  <c:v>541</c:v>
                </c:pt>
                <c:pt idx="51">
                  <c:v>210</c:v>
                </c:pt>
                <c:pt idx="52">
                  <c:v>1108</c:v>
                </c:pt>
                <c:pt idx="53">
                  <c:v>1713</c:v>
                </c:pt>
                <c:pt idx="54">
                  <c:v>1399</c:v>
                </c:pt>
                <c:pt idx="55">
                  <c:v>1575</c:v>
                </c:pt>
                <c:pt idx="56">
                  <c:v>489</c:v>
                </c:pt>
                <c:pt idx="57">
                  <c:v>2056</c:v>
                </c:pt>
                <c:pt idx="58">
                  <c:v>1900</c:v>
                </c:pt>
                <c:pt idx="59">
                  <c:v>1253</c:v>
                </c:pt>
                <c:pt idx="60">
                  <c:v>1273</c:v>
                </c:pt>
                <c:pt idx="61">
                  <c:v>528</c:v>
                </c:pt>
                <c:pt idx="62">
                  <c:v>2011</c:v>
                </c:pt>
                <c:pt idx="63">
                  <c:v>1215</c:v>
                </c:pt>
                <c:pt idx="64">
                  <c:v>1295</c:v>
                </c:pt>
                <c:pt idx="65">
                  <c:v>67</c:v>
                </c:pt>
                <c:pt idx="66">
                  <c:v>1441</c:v>
                </c:pt>
                <c:pt idx="67">
                  <c:v>1513</c:v>
                </c:pt>
                <c:pt idx="68">
                  <c:v>2329</c:v>
                </c:pt>
                <c:pt idx="69">
                  <c:v>678</c:v>
                </c:pt>
                <c:pt idx="70">
                  <c:v>614</c:v>
                </c:pt>
                <c:pt idx="71">
                  <c:v>1095</c:v>
                </c:pt>
                <c:pt idx="72">
                  <c:v>881</c:v>
                </c:pt>
                <c:pt idx="73">
                  <c:v>832</c:v>
                </c:pt>
                <c:pt idx="74">
                  <c:v>889</c:v>
                </c:pt>
                <c:pt idx="75">
                  <c:v>186</c:v>
                </c:pt>
                <c:pt idx="76">
                  <c:v>161</c:v>
                </c:pt>
                <c:pt idx="77">
                  <c:v>65</c:v>
                </c:pt>
                <c:pt idx="78">
                  <c:v>1566</c:v>
                </c:pt>
                <c:pt idx="79">
                  <c:v>605</c:v>
                </c:pt>
                <c:pt idx="80">
                  <c:v>5220</c:v>
                </c:pt>
                <c:pt idx="81">
                  <c:v>1593</c:v>
                </c:pt>
                <c:pt idx="82">
                  <c:v>975</c:v>
                </c:pt>
                <c:pt idx="83">
                  <c:v>279</c:v>
                </c:pt>
                <c:pt idx="84">
                  <c:v>1926</c:v>
                </c:pt>
                <c:pt idx="85">
                  <c:v>4583</c:v>
                </c:pt>
                <c:pt idx="86">
                  <c:v>1056</c:v>
                </c:pt>
                <c:pt idx="87">
                  <c:v>3666</c:v>
                </c:pt>
                <c:pt idx="88">
                  <c:v>1071</c:v>
                </c:pt>
                <c:pt idx="89">
                  <c:v>88</c:v>
                </c:pt>
                <c:pt idx="90">
                  <c:v>2361</c:v>
                </c:pt>
                <c:pt idx="91">
                  <c:v>1145</c:v>
                </c:pt>
                <c:pt idx="92">
                  <c:v>916</c:v>
                </c:pt>
                <c:pt idx="93">
                  <c:v>566</c:v>
                </c:pt>
                <c:pt idx="94">
                  <c:v>791</c:v>
                </c:pt>
                <c:pt idx="95">
                  <c:v>885</c:v>
                </c:pt>
                <c:pt idx="96">
                  <c:v>671</c:v>
                </c:pt>
                <c:pt idx="97">
                  <c:v>2702</c:v>
                </c:pt>
                <c:pt idx="98">
                  <c:v>160</c:v>
                </c:pt>
                <c:pt idx="99">
                  <c:v>5737</c:v>
                </c:pt>
                <c:pt idx="100">
                  <c:v>1079</c:v>
                </c:pt>
                <c:pt idx="101">
                  <c:v>1381</c:v>
                </c:pt>
                <c:pt idx="102">
                  <c:v>202</c:v>
                </c:pt>
                <c:pt idx="103">
                  <c:v>148</c:v>
                </c:pt>
                <c:pt idx="104">
                  <c:v>1238</c:v>
                </c:pt>
                <c:pt idx="105">
                  <c:v>1903</c:v>
                </c:pt>
                <c:pt idx="106">
                  <c:v>25</c:v>
                </c:pt>
                <c:pt idx="107">
                  <c:v>1015</c:v>
                </c:pt>
                <c:pt idx="108">
                  <c:v>175</c:v>
                </c:pt>
                <c:pt idx="109">
                  <c:v>1354</c:v>
                </c:pt>
                <c:pt idx="110">
                  <c:v>1543</c:v>
                </c:pt>
                <c:pt idx="111">
                  <c:v>786</c:v>
                </c:pt>
                <c:pt idx="112">
                  <c:v>1862</c:v>
                </c:pt>
                <c:pt idx="113">
                  <c:v>1272</c:v>
                </c:pt>
                <c:pt idx="114">
                  <c:v>59</c:v>
                </c:pt>
                <c:pt idx="115">
                  <c:v>2281</c:v>
                </c:pt>
                <c:pt idx="116">
                  <c:v>1561</c:v>
                </c:pt>
                <c:pt idx="117">
                  <c:v>871</c:v>
                </c:pt>
                <c:pt idx="118">
                  <c:v>1938</c:v>
                </c:pt>
                <c:pt idx="119">
                  <c:v>1234</c:v>
                </c:pt>
                <c:pt idx="120">
                  <c:v>2865</c:v>
                </c:pt>
                <c:pt idx="121">
                  <c:v>1558</c:v>
                </c:pt>
                <c:pt idx="122">
                  <c:v>1592</c:v>
                </c:pt>
                <c:pt idx="123">
                  <c:v>625</c:v>
                </c:pt>
                <c:pt idx="124">
                  <c:v>40</c:v>
                </c:pt>
                <c:pt idx="125">
                  <c:v>2561</c:v>
                </c:pt>
                <c:pt idx="126">
                  <c:v>971</c:v>
                </c:pt>
                <c:pt idx="127">
                  <c:v>792</c:v>
                </c:pt>
                <c:pt idx="128">
                  <c:v>631</c:v>
                </c:pt>
                <c:pt idx="129">
                  <c:v>1151</c:v>
                </c:pt>
                <c:pt idx="130">
                  <c:v>2075</c:v>
                </c:pt>
                <c:pt idx="131">
                  <c:v>2234</c:v>
                </c:pt>
                <c:pt idx="132">
                  <c:v>1179</c:v>
                </c:pt>
                <c:pt idx="133">
                  <c:v>527</c:v>
                </c:pt>
                <c:pt idx="134">
                  <c:v>929</c:v>
                </c:pt>
                <c:pt idx="135">
                  <c:v>1623</c:v>
                </c:pt>
                <c:pt idx="136">
                  <c:v>542</c:v>
                </c:pt>
                <c:pt idx="137">
                  <c:v>993</c:v>
                </c:pt>
                <c:pt idx="138">
                  <c:v>914</c:v>
                </c:pt>
                <c:pt idx="139">
                  <c:v>2950</c:v>
                </c:pt>
                <c:pt idx="140">
                  <c:v>1796</c:v>
                </c:pt>
                <c:pt idx="141">
                  <c:v>1907</c:v>
                </c:pt>
                <c:pt idx="142">
                  <c:v>630</c:v>
                </c:pt>
                <c:pt idx="143">
                  <c:v>1921</c:v>
                </c:pt>
                <c:pt idx="144">
                  <c:v>1262</c:v>
                </c:pt>
                <c:pt idx="145">
                  <c:v>917</c:v>
                </c:pt>
                <c:pt idx="146">
                  <c:v>527</c:v>
                </c:pt>
                <c:pt idx="147">
                  <c:v>951</c:v>
                </c:pt>
                <c:pt idx="148">
                  <c:v>1273</c:v>
                </c:pt>
                <c:pt idx="149">
                  <c:v>982</c:v>
                </c:pt>
                <c:pt idx="150">
                  <c:v>932</c:v>
                </c:pt>
                <c:pt idx="151">
                  <c:v>1220</c:v>
                </c:pt>
                <c:pt idx="152">
                  <c:v>131</c:v>
                </c:pt>
                <c:pt idx="153">
                  <c:v>35</c:v>
                </c:pt>
                <c:pt idx="154">
                  <c:v>1405</c:v>
                </c:pt>
                <c:pt idx="155">
                  <c:v>1543</c:v>
                </c:pt>
                <c:pt idx="156">
                  <c:v>1324</c:v>
                </c:pt>
                <c:pt idx="157">
                  <c:v>1681</c:v>
                </c:pt>
                <c:pt idx="158">
                  <c:v>822</c:v>
                </c:pt>
                <c:pt idx="159">
                  <c:v>1298</c:v>
                </c:pt>
                <c:pt idx="160">
                  <c:v>1350</c:v>
                </c:pt>
                <c:pt idx="161">
                  <c:v>440</c:v>
                </c:pt>
                <c:pt idx="162">
                  <c:v>1733</c:v>
                </c:pt>
                <c:pt idx="163">
                  <c:v>689</c:v>
                </c:pt>
                <c:pt idx="164">
                  <c:v>1085</c:v>
                </c:pt>
                <c:pt idx="165">
                  <c:v>670</c:v>
                </c:pt>
                <c:pt idx="166">
                  <c:v>1431</c:v>
                </c:pt>
                <c:pt idx="167">
                  <c:v>1191</c:v>
                </c:pt>
                <c:pt idx="168">
                  <c:v>2530</c:v>
                </c:pt>
                <c:pt idx="169">
                  <c:v>745</c:v>
                </c:pt>
                <c:pt idx="170">
                  <c:v>977</c:v>
                </c:pt>
                <c:pt idx="171">
                  <c:v>1388</c:v>
                </c:pt>
                <c:pt idx="172">
                  <c:v>1016</c:v>
                </c:pt>
                <c:pt idx="173">
                  <c:v>322</c:v>
                </c:pt>
                <c:pt idx="174">
                  <c:v>2091</c:v>
                </c:pt>
                <c:pt idx="175">
                  <c:v>31</c:v>
                </c:pt>
                <c:pt idx="176">
                  <c:v>66</c:v>
                </c:pt>
                <c:pt idx="177">
                  <c:v>410</c:v>
                </c:pt>
                <c:pt idx="178">
                  <c:v>1871</c:v>
                </c:pt>
                <c:pt idx="179">
                  <c:v>410</c:v>
                </c:pt>
                <c:pt idx="180">
                  <c:v>1871</c:v>
                </c:pt>
                <c:pt idx="181">
                  <c:v>31</c:v>
                </c:pt>
                <c:pt idx="182">
                  <c:v>66</c:v>
                </c:pt>
                <c:pt idx="183">
                  <c:v>166</c:v>
                </c:pt>
                <c:pt idx="184">
                  <c:v>166</c:v>
                </c:pt>
                <c:pt idx="185">
                  <c:v>55</c:v>
                </c:pt>
                <c:pt idx="186">
                  <c:v>187</c:v>
                </c:pt>
                <c:pt idx="187">
                  <c:v>287</c:v>
                </c:pt>
                <c:pt idx="188">
                  <c:v>55</c:v>
                </c:pt>
                <c:pt idx="189">
                  <c:v>187</c:v>
                </c:pt>
                <c:pt idx="190">
                  <c:v>287</c:v>
                </c:pt>
                <c:pt idx="191">
                  <c:v>1356</c:v>
                </c:pt>
                <c:pt idx="192">
                  <c:v>1115</c:v>
                </c:pt>
                <c:pt idx="193">
                  <c:v>1118</c:v>
                </c:pt>
                <c:pt idx="194">
                  <c:v>1897</c:v>
                </c:pt>
                <c:pt idx="195">
                  <c:v>1563</c:v>
                </c:pt>
                <c:pt idx="196">
                  <c:v>2131</c:v>
                </c:pt>
                <c:pt idx="197">
                  <c:v>409</c:v>
                </c:pt>
                <c:pt idx="198">
                  <c:v>1458</c:v>
                </c:pt>
                <c:pt idx="199">
                  <c:v>1019</c:v>
                </c:pt>
                <c:pt idx="200">
                  <c:v>755</c:v>
                </c:pt>
                <c:pt idx="201">
                  <c:v>538</c:v>
                </c:pt>
                <c:pt idx="202">
                  <c:v>1017</c:v>
                </c:pt>
                <c:pt idx="203">
                  <c:v>664</c:v>
                </c:pt>
                <c:pt idx="204">
                  <c:v>1017</c:v>
                </c:pt>
                <c:pt idx="205">
                  <c:v>143</c:v>
                </c:pt>
                <c:pt idx="206">
                  <c:v>434</c:v>
                </c:pt>
                <c:pt idx="207">
                  <c:v>65</c:v>
                </c:pt>
                <c:pt idx="208">
                  <c:v>51</c:v>
                </c:pt>
                <c:pt idx="209">
                  <c:v>46</c:v>
                </c:pt>
                <c:pt idx="210">
                  <c:v>32</c:v>
                </c:pt>
                <c:pt idx="211">
                  <c:v>135</c:v>
                </c:pt>
                <c:pt idx="212">
                  <c:v>27</c:v>
                </c:pt>
                <c:pt idx="213">
                  <c:v>690</c:v>
                </c:pt>
                <c:pt idx="214">
                  <c:v>1155</c:v>
                </c:pt>
                <c:pt idx="215">
                  <c:v>899</c:v>
                </c:pt>
                <c:pt idx="216">
                  <c:v>1225</c:v>
                </c:pt>
                <c:pt idx="217">
                  <c:v>620</c:v>
                </c:pt>
                <c:pt idx="218">
                  <c:v>644</c:v>
                </c:pt>
                <c:pt idx="219">
                  <c:v>435</c:v>
                </c:pt>
                <c:pt idx="220">
                  <c:v>955</c:v>
                </c:pt>
                <c:pt idx="221">
                  <c:v>789</c:v>
                </c:pt>
                <c:pt idx="222">
                  <c:v>435</c:v>
                </c:pt>
                <c:pt idx="223">
                  <c:v>882</c:v>
                </c:pt>
                <c:pt idx="224">
                  <c:v>445</c:v>
                </c:pt>
                <c:pt idx="225">
                  <c:v>1096</c:v>
                </c:pt>
                <c:pt idx="226">
                  <c:v>1350</c:v>
                </c:pt>
                <c:pt idx="227">
                  <c:v>1012</c:v>
                </c:pt>
                <c:pt idx="228">
                  <c:v>1357</c:v>
                </c:pt>
                <c:pt idx="229">
                  <c:v>1061</c:v>
                </c:pt>
                <c:pt idx="230">
                  <c:v>541</c:v>
                </c:pt>
                <c:pt idx="231">
                  <c:v>2445</c:v>
                </c:pt>
                <c:pt idx="232">
                  <c:v>981</c:v>
                </c:pt>
                <c:pt idx="233">
                  <c:v>2180</c:v>
                </c:pt>
                <c:pt idx="234">
                  <c:v>163</c:v>
                </c:pt>
                <c:pt idx="235">
                  <c:v>1385</c:v>
                </c:pt>
                <c:pt idx="236">
                  <c:v>105</c:v>
                </c:pt>
                <c:pt idx="237">
                  <c:v>591</c:v>
                </c:pt>
                <c:pt idx="238">
                  <c:v>1289</c:v>
                </c:pt>
                <c:pt idx="239">
                  <c:v>119</c:v>
                </c:pt>
                <c:pt idx="240">
                  <c:v>30</c:v>
                </c:pt>
                <c:pt idx="241">
                  <c:v>457</c:v>
                </c:pt>
                <c:pt idx="242">
                  <c:v>65</c:v>
                </c:pt>
                <c:pt idx="243">
                  <c:v>59</c:v>
                </c:pt>
                <c:pt idx="244">
                  <c:v>50</c:v>
                </c:pt>
                <c:pt idx="245">
                  <c:v>63</c:v>
                </c:pt>
                <c:pt idx="246">
                  <c:v>2419</c:v>
                </c:pt>
                <c:pt idx="247">
                  <c:v>1174</c:v>
                </c:pt>
                <c:pt idx="248">
                  <c:v>629</c:v>
                </c:pt>
                <c:pt idx="249">
                  <c:v>52</c:v>
                </c:pt>
                <c:pt idx="250">
                  <c:v>1359</c:v>
                </c:pt>
                <c:pt idx="251">
                  <c:v>39</c:v>
                </c:pt>
                <c:pt idx="252">
                  <c:v>631</c:v>
                </c:pt>
                <c:pt idx="253">
                  <c:v>61</c:v>
                </c:pt>
                <c:pt idx="254">
                  <c:v>1057</c:v>
                </c:pt>
                <c:pt idx="255">
                  <c:v>1804</c:v>
                </c:pt>
                <c:pt idx="256">
                  <c:v>789</c:v>
                </c:pt>
                <c:pt idx="257">
                  <c:v>306</c:v>
                </c:pt>
                <c:pt idx="258">
                  <c:v>478</c:v>
                </c:pt>
                <c:pt idx="259">
                  <c:v>730</c:v>
                </c:pt>
                <c:pt idx="260">
                  <c:v>584</c:v>
                </c:pt>
                <c:pt idx="261">
                  <c:v>1335</c:v>
                </c:pt>
                <c:pt idx="262">
                  <c:v>1870</c:v>
                </c:pt>
                <c:pt idx="263">
                  <c:v>1180</c:v>
                </c:pt>
                <c:pt idx="264">
                  <c:v>821</c:v>
                </c:pt>
                <c:pt idx="265">
                  <c:v>570</c:v>
                </c:pt>
                <c:pt idx="266">
                  <c:v>1588</c:v>
                </c:pt>
                <c:pt idx="267">
                  <c:v>986</c:v>
                </c:pt>
                <c:pt idx="268">
                  <c:v>510</c:v>
                </c:pt>
                <c:pt idx="269">
                  <c:v>380</c:v>
                </c:pt>
                <c:pt idx="270">
                  <c:v>400</c:v>
                </c:pt>
                <c:pt idx="271">
                  <c:v>436</c:v>
                </c:pt>
                <c:pt idx="272">
                  <c:v>1141</c:v>
                </c:pt>
                <c:pt idx="273">
                  <c:v>669</c:v>
                </c:pt>
                <c:pt idx="274">
                  <c:v>637</c:v>
                </c:pt>
                <c:pt idx="275">
                  <c:v>1123</c:v>
                </c:pt>
                <c:pt idx="276">
                  <c:v>1078</c:v>
                </c:pt>
                <c:pt idx="277">
                  <c:v>1400</c:v>
                </c:pt>
                <c:pt idx="278">
                  <c:v>2600</c:v>
                </c:pt>
                <c:pt idx="279">
                  <c:v>1130</c:v>
                </c:pt>
                <c:pt idx="280">
                  <c:v>1229</c:v>
                </c:pt>
                <c:pt idx="281">
                  <c:v>37</c:v>
                </c:pt>
                <c:pt idx="282">
                  <c:v>718</c:v>
                </c:pt>
                <c:pt idx="283">
                  <c:v>200</c:v>
                </c:pt>
                <c:pt idx="284">
                  <c:v>511</c:v>
                </c:pt>
                <c:pt idx="285">
                  <c:v>669</c:v>
                </c:pt>
                <c:pt idx="286">
                  <c:v>775</c:v>
                </c:pt>
                <c:pt idx="287">
                  <c:v>2308</c:v>
                </c:pt>
                <c:pt idx="288">
                  <c:v>830</c:v>
                </c:pt>
                <c:pt idx="289">
                  <c:v>930</c:v>
                </c:pt>
                <c:pt idx="290">
                  <c:v>5306</c:v>
                </c:pt>
                <c:pt idx="291">
                  <c:v>699</c:v>
                </c:pt>
                <c:pt idx="292">
                  <c:v>1402</c:v>
                </c:pt>
                <c:pt idx="293">
                  <c:v>643</c:v>
                </c:pt>
                <c:pt idx="294">
                  <c:v>559</c:v>
                </c:pt>
                <c:pt idx="295">
                  <c:v>764</c:v>
                </c:pt>
                <c:pt idx="296">
                  <c:v>670</c:v>
                </c:pt>
                <c:pt idx="297">
                  <c:v>1559</c:v>
                </c:pt>
                <c:pt idx="298">
                  <c:v>1489</c:v>
                </c:pt>
                <c:pt idx="299">
                  <c:v>822</c:v>
                </c:pt>
                <c:pt idx="300">
                  <c:v>966</c:v>
                </c:pt>
                <c:pt idx="301">
                  <c:v>428</c:v>
                </c:pt>
                <c:pt idx="302">
                  <c:v>1238</c:v>
                </c:pt>
                <c:pt idx="303">
                  <c:v>25</c:v>
                </c:pt>
                <c:pt idx="304">
                  <c:v>24</c:v>
                </c:pt>
                <c:pt idx="305">
                  <c:v>18</c:v>
                </c:pt>
                <c:pt idx="306">
                  <c:v>20</c:v>
                </c:pt>
                <c:pt idx="307">
                  <c:v>25</c:v>
                </c:pt>
                <c:pt idx="308">
                  <c:v>25</c:v>
                </c:pt>
                <c:pt idx="309">
                  <c:v>20</c:v>
                </c:pt>
                <c:pt idx="310">
                  <c:v>24</c:v>
                </c:pt>
                <c:pt idx="311">
                  <c:v>18</c:v>
                </c:pt>
                <c:pt idx="312">
                  <c:v>23</c:v>
                </c:pt>
                <c:pt idx="313">
                  <c:v>323</c:v>
                </c:pt>
                <c:pt idx="314">
                  <c:v>60</c:v>
                </c:pt>
                <c:pt idx="315">
                  <c:v>63</c:v>
                </c:pt>
                <c:pt idx="316">
                  <c:v>613</c:v>
                </c:pt>
                <c:pt idx="317">
                  <c:v>1738</c:v>
                </c:pt>
                <c:pt idx="318">
                  <c:v>164</c:v>
                </c:pt>
                <c:pt idx="319">
                  <c:v>45</c:v>
                </c:pt>
                <c:pt idx="320">
                  <c:v>1064</c:v>
                </c:pt>
                <c:pt idx="321">
                  <c:v>1701</c:v>
                </c:pt>
                <c:pt idx="322">
                  <c:v>105</c:v>
                </c:pt>
                <c:pt idx="323">
                  <c:v>82</c:v>
                </c:pt>
                <c:pt idx="324">
                  <c:v>73</c:v>
                </c:pt>
                <c:pt idx="325">
                  <c:v>90</c:v>
                </c:pt>
                <c:pt idx="326">
                  <c:v>30</c:v>
                </c:pt>
                <c:pt idx="327">
                  <c:v>45</c:v>
                </c:pt>
                <c:pt idx="328">
                  <c:v>565</c:v>
                </c:pt>
                <c:pt idx="329">
                  <c:v>70</c:v>
                </c:pt>
                <c:pt idx="330">
                  <c:v>35</c:v>
                </c:pt>
                <c:pt idx="331">
                  <c:v>65</c:v>
                </c:pt>
                <c:pt idx="332">
                  <c:v>240</c:v>
                </c:pt>
                <c:pt idx="333">
                  <c:v>320</c:v>
                </c:pt>
                <c:pt idx="334">
                  <c:v>55</c:v>
                </c:pt>
                <c:pt idx="335">
                  <c:v>65</c:v>
                </c:pt>
                <c:pt idx="336">
                  <c:v>20</c:v>
                </c:pt>
                <c:pt idx="337">
                  <c:v>95</c:v>
                </c:pt>
                <c:pt idx="338">
                  <c:v>30</c:v>
                </c:pt>
                <c:pt idx="339">
                  <c:v>70</c:v>
                </c:pt>
                <c:pt idx="340">
                  <c:v>40</c:v>
                </c:pt>
                <c:pt idx="341">
                  <c:v>43</c:v>
                </c:pt>
                <c:pt idx="342">
                  <c:v>45</c:v>
                </c:pt>
                <c:pt idx="343">
                  <c:v>41</c:v>
                </c:pt>
                <c:pt idx="344">
                  <c:v>290</c:v>
                </c:pt>
                <c:pt idx="345">
                  <c:v>40</c:v>
                </c:pt>
                <c:pt idx="346">
                  <c:v>60</c:v>
                </c:pt>
                <c:pt idx="347">
                  <c:v>55</c:v>
                </c:pt>
                <c:pt idx="348">
                  <c:v>55</c:v>
                </c:pt>
                <c:pt idx="349">
                  <c:v>140</c:v>
                </c:pt>
                <c:pt idx="350">
                  <c:v>190</c:v>
                </c:pt>
                <c:pt idx="351">
                  <c:v>125</c:v>
                </c:pt>
                <c:pt idx="352">
                  <c:v>120</c:v>
                </c:pt>
                <c:pt idx="353">
                  <c:v>25</c:v>
                </c:pt>
                <c:pt idx="354">
                  <c:v>30</c:v>
                </c:pt>
                <c:pt idx="355">
                  <c:v>35</c:v>
                </c:pt>
                <c:pt idx="356">
                  <c:v>115</c:v>
                </c:pt>
                <c:pt idx="357">
                  <c:v>116</c:v>
                </c:pt>
                <c:pt idx="358">
                  <c:v>45</c:v>
                </c:pt>
                <c:pt idx="359">
                  <c:v>110</c:v>
                </c:pt>
                <c:pt idx="360">
                  <c:v>95</c:v>
                </c:pt>
                <c:pt idx="361">
                  <c:v>20</c:v>
                </c:pt>
                <c:pt idx="362">
                  <c:v>25</c:v>
                </c:pt>
                <c:pt idx="363">
                  <c:v>65</c:v>
                </c:pt>
                <c:pt idx="364">
                  <c:v>88</c:v>
                </c:pt>
                <c:pt idx="365">
                  <c:v>755</c:v>
                </c:pt>
                <c:pt idx="366">
                  <c:v>50</c:v>
                </c:pt>
                <c:pt idx="367">
                  <c:v>37</c:v>
                </c:pt>
                <c:pt idx="368">
                  <c:v>35</c:v>
                </c:pt>
                <c:pt idx="369">
                  <c:v>40</c:v>
                </c:pt>
                <c:pt idx="370">
                  <c:v>80</c:v>
                </c:pt>
                <c:pt idx="371">
                  <c:v>90</c:v>
                </c:pt>
                <c:pt idx="372">
                  <c:v>305</c:v>
                </c:pt>
                <c:pt idx="373">
                  <c:v>25</c:v>
                </c:pt>
                <c:pt idx="374">
                  <c:v>70</c:v>
                </c:pt>
                <c:pt idx="375">
                  <c:v>50</c:v>
                </c:pt>
                <c:pt idx="376">
                  <c:v>40</c:v>
                </c:pt>
                <c:pt idx="377">
                  <c:v>35</c:v>
                </c:pt>
                <c:pt idx="378">
                  <c:v>70</c:v>
                </c:pt>
                <c:pt idx="379">
                  <c:v>35</c:v>
                </c:pt>
                <c:pt idx="380">
                  <c:v>175</c:v>
                </c:pt>
                <c:pt idx="381">
                  <c:v>105</c:v>
                </c:pt>
                <c:pt idx="382">
                  <c:v>220</c:v>
                </c:pt>
                <c:pt idx="383">
                  <c:v>260</c:v>
                </c:pt>
                <c:pt idx="384">
                  <c:v>51</c:v>
                </c:pt>
                <c:pt idx="385">
                  <c:v>36</c:v>
                </c:pt>
                <c:pt idx="386">
                  <c:v>33</c:v>
                </c:pt>
                <c:pt idx="387">
                  <c:v>37</c:v>
                </c:pt>
                <c:pt idx="388">
                  <c:v>90</c:v>
                </c:pt>
                <c:pt idx="389">
                  <c:v>304</c:v>
                </c:pt>
                <c:pt idx="390">
                  <c:v>1022</c:v>
                </c:pt>
                <c:pt idx="391">
                  <c:v>114</c:v>
                </c:pt>
                <c:pt idx="392">
                  <c:v>43</c:v>
                </c:pt>
                <c:pt idx="393">
                  <c:v>2938</c:v>
                </c:pt>
                <c:pt idx="394">
                  <c:v>30</c:v>
                </c:pt>
                <c:pt idx="395">
                  <c:v>26</c:v>
                </c:pt>
                <c:pt idx="396">
                  <c:v>245</c:v>
                </c:pt>
                <c:pt idx="397">
                  <c:v>304</c:v>
                </c:pt>
                <c:pt idx="398">
                  <c:v>964</c:v>
                </c:pt>
                <c:pt idx="399">
                  <c:v>45</c:v>
                </c:pt>
                <c:pt idx="400">
                  <c:v>790</c:v>
                </c:pt>
                <c:pt idx="401">
                  <c:v>965</c:v>
                </c:pt>
                <c:pt idx="402">
                  <c:v>80</c:v>
                </c:pt>
                <c:pt idx="403">
                  <c:v>1210</c:v>
                </c:pt>
                <c:pt idx="404">
                  <c:v>70</c:v>
                </c:pt>
                <c:pt idx="405">
                  <c:v>75</c:v>
                </c:pt>
                <c:pt idx="406">
                  <c:v>115</c:v>
                </c:pt>
                <c:pt idx="407">
                  <c:v>220</c:v>
                </c:pt>
                <c:pt idx="408">
                  <c:v>55</c:v>
                </c:pt>
                <c:pt idx="409">
                  <c:v>745</c:v>
                </c:pt>
                <c:pt idx="410">
                  <c:v>50</c:v>
                </c:pt>
                <c:pt idx="411">
                  <c:v>1130</c:v>
                </c:pt>
                <c:pt idx="412">
                  <c:v>550</c:v>
                </c:pt>
                <c:pt idx="413">
                  <c:v>1265</c:v>
                </c:pt>
                <c:pt idx="414">
                  <c:v>1345</c:v>
                </c:pt>
                <c:pt idx="415">
                  <c:v>105</c:v>
                </c:pt>
                <c:pt idx="416">
                  <c:v>65</c:v>
                </c:pt>
                <c:pt idx="417">
                  <c:v>55</c:v>
                </c:pt>
                <c:pt idx="418">
                  <c:v>26</c:v>
                </c:pt>
                <c:pt idx="419">
                  <c:v>52</c:v>
                </c:pt>
                <c:pt idx="420">
                  <c:v>57</c:v>
                </c:pt>
                <c:pt idx="421">
                  <c:v>122</c:v>
                </c:pt>
                <c:pt idx="422">
                  <c:v>103</c:v>
                </c:pt>
                <c:pt idx="423">
                  <c:v>24</c:v>
                </c:pt>
                <c:pt idx="424">
                  <c:v>41</c:v>
                </c:pt>
                <c:pt idx="425">
                  <c:v>56</c:v>
                </c:pt>
                <c:pt idx="426">
                  <c:v>88</c:v>
                </c:pt>
                <c:pt idx="427">
                  <c:v>81</c:v>
                </c:pt>
                <c:pt idx="428">
                  <c:v>148</c:v>
                </c:pt>
                <c:pt idx="429">
                  <c:v>27</c:v>
                </c:pt>
                <c:pt idx="430">
                  <c:v>57</c:v>
                </c:pt>
                <c:pt idx="431">
                  <c:v>89</c:v>
                </c:pt>
                <c:pt idx="432">
                  <c:v>41</c:v>
                </c:pt>
                <c:pt idx="433">
                  <c:v>62</c:v>
                </c:pt>
                <c:pt idx="434">
                  <c:v>50</c:v>
                </c:pt>
                <c:pt idx="435">
                  <c:v>60</c:v>
                </c:pt>
                <c:pt idx="436">
                  <c:v>65</c:v>
                </c:pt>
                <c:pt idx="437">
                  <c:v>43</c:v>
                </c:pt>
                <c:pt idx="438">
                  <c:v>101</c:v>
                </c:pt>
                <c:pt idx="439">
                  <c:v>123</c:v>
                </c:pt>
                <c:pt idx="440">
                  <c:v>50</c:v>
                </c:pt>
                <c:pt idx="441">
                  <c:v>36</c:v>
                </c:pt>
                <c:pt idx="442">
                  <c:v>80</c:v>
                </c:pt>
                <c:pt idx="443">
                  <c:v>45</c:v>
                </c:pt>
                <c:pt idx="444">
                  <c:v>75</c:v>
                </c:pt>
                <c:pt idx="445">
                  <c:v>25</c:v>
                </c:pt>
                <c:pt idx="446">
                  <c:v>45</c:v>
                </c:pt>
                <c:pt idx="447">
                  <c:v>45</c:v>
                </c:pt>
                <c:pt idx="448">
                  <c:v>475</c:v>
                </c:pt>
                <c:pt idx="449">
                  <c:v>1140</c:v>
                </c:pt>
                <c:pt idx="450">
                  <c:v>1550</c:v>
                </c:pt>
                <c:pt idx="451">
                  <c:v>60</c:v>
                </c:pt>
                <c:pt idx="452">
                  <c:v>150</c:v>
                </c:pt>
                <c:pt idx="453">
                  <c:v>985</c:v>
                </c:pt>
                <c:pt idx="454">
                  <c:v>800</c:v>
                </c:pt>
                <c:pt idx="455">
                  <c:v>350</c:v>
                </c:pt>
                <c:pt idx="456">
                  <c:v>130</c:v>
                </c:pt>
                <c:pt idx="457">
                  <c:v>100</c:v>
                </c:pt>
                <c:pt idx="458">
                  <c:v>135</c:v>
                </c:pt>
                <c:pt idx="459">
                  <c:v>100</c:v>
                </c:pt>
                <c:pt idx="460">
                  <c:v>145</c:v>
                </c:pt>
                <c:pt idx="461">
                  <c:v>59</c:v>
                </c:pt>
                <c:pt idx="462">
                  <c:v>1307</c:v>
                </c:pt>
                <c:pt idx="463">
                  <c:v>1315</c:v>
                </c:pt>
                <c:pt idx="464">
                  <c:v>2228</c:v>
                </c:pt>
                <c:pt idx="465">
                  <c:v>1333</c:v>
                </c:pt>
                <c:pt idx="466">
                  <c:v>1315</c:v>
                </c:pt>
                <c:pt idx="467">
                  <c:v>2579</c:v>
                </c:pt>
                <c:pt idx="468">
                  <c:v>550</c:v>
                </c:pt>
                <c:pt idx="469">
                  <c:v>990</c:v>
                </c:pt>
                <c:pt idx="470">
                  <c:v>860</c:v>
                </c:pt>
                <c:pt idx="471">
                  <c:v>915</c:v>
                </c:pt>
                <c:pt idx="472">
                  <c:v>27</c:v>
                </c:pt>
                <c:pt idx="473">
                  <c:v>27</c:v>
                </c:pt>
                <c:pt idx="474">
                  <c:v>2186</c:v>
                </c:pt>
                <c:pt idx="475">
                  <c:v>35</c:v>
                </c:pt>
                <c:pt idx="476">
                  <c:v>1730</c:v>
                </c:pt>
                <c:pt idx="477">
                  <c:v>767</c:v>
                </c:pt>
                <c:pt idx="478">
                  <c:v>1425</c:v>
                </c:pt>
                <c:pt idx="479">
                  <c:v>1713</c:v>
                </c:pt>
                <c:pt idx="480">
                  <c:v>1495</c:v>
                </c:pt>
                <c:pt idx="481">
                  <c:v>747</c:v>
                </c:pt>
                <c:pt idx="482">
                  <c:v>1003</c:v>
                </c:pt>
                <c:pt idx="483">
                  <c:v>99</c:v>
                </c:pt>
                <c:pt idx="484">
                  <c:v>38</c:v>
                </c:pt>
                <c:pt idx="485">
                  <c:v>31</c:v>
                </c:pt>
                <c:pt idx="486">
                  <c:v>30</c:v>
                </c:pt>
                <c:pt idx="487">
                  <c:v>216</c:v>
                </c:pt>
                <c:pt idx="488">
                  <c:v>45</c:v>
                </c:pt>
                <c:pt idx="489">
                  <c:v>799</c:v>
                </c:pt>
                <c:pt idx="490">
                  <c:v>1373</c:v>
                </c:pt>
                <c:pt idx="491">
                  <c:v>64</c:v>
                </c:pt>
                <c:pt idx="492">
                  <c:v>1196</c:v>
                </c:pt>
                <c:pt idx="493">
                  <c:v>391</c:v>
                </c:pt>
                <c:pt idx="494">
                  <c:v>483</c:v>
                </c:pt>
                <c:pt idx="495">
                  <c:v>659</c:v>
                </c:pt>
                <c:pt idx="496">
                  <c:v>44</c:v>
                </c:pt>
                <c:pt idx="497">
                  <c:v>28</c:v>
                </c:pt>
                <c:pt idx="498">
                  <c:v>743</c:v>
                </c:pt>
                <c:pt idx="499">
                  <c:v>24</c:v>
                </c:pt>
                <c:pt idx="500">
                  <c:v>599</c:v>
                </c:pt>
                <c:pt idx="501">
                  <c:v>52</c:v>
                </c:pt>
                <c:pt idx="502">
                  <c:v>52</c:v>
                </c:pt>
                <c:pt idx="503">
                  <c:v>1793</c:v>
                </c:pt>
                <c:pt idx="504">
                  <c:v>147</c:v>
                </c:pt>
                <c:pt idx="505">
                  <c:v>190</c:v>
                </c:pt>
                <c:pt idx="506">
                  <c:v>1049</c:v>
                </c:pt>
                <c:pt idx="507">
                  <c:v>2339</c:v>
                </c:pt>
                <c:pt idx="508">
                  <c:v>228</c:v>
                </c:pt>
                <c:pt idx="509">
                  <c:v>288</c:v>
                </c:pt>
                <c:pt idx="510">
                  <c:v>695</c:v>
                </c:pt>
                <c:pt idx="511">
                  <c:v>912</c:v>
                </c:pt>
                <c:pt idx="512">
                  <c:v>18</c:v>
                </c:pt>
                <c:pt idx="513">
                  <c:v>20</c:v>
                </c:pt>
                <c:pt idx="514">
                  <c:v>32</c:v>
                </c:pt>
                <c:pt idx="515">
                  <c:v>17</c:v>
                </c:pt>
                <c:pt idx="516">
                  <c:v>32</c:v>
                </c:pt>
                <c:pt idx="517">
                  <c:v>27</c:v>
                </c:pt>
                <c:pt idx="518">
                  <c:v>45</c:v>
                </c:pt>
                <c:pt idx="519">
                  <c:v>95</c:v>
                </c:pt>
                <c:pt idx="520">
                  <c:v>45</c:v>
                </c:pt>
                <c:pt idx="521">
                  <c:v>45</c:v>
                </c:pt>
                <c:pt idx="522">
                  <c:v>23</c:v>
                </c:pt>
                <c:pt idx="523">
                  <c:v>53</c:v>
                </c:pt>
                <c:pt idx="524">
                  <c:v>23</c:v>
                </c:pt>
                <c:pt idx="525">
                  <c:v>53</c:v>
                </c:pt>
                <c:pt idx="526">
                  <c:v>45</c:v>
                </c:pt>
                <c:pt idx="527">
                  <c:v>21</c:v>
                </c:pt>
                <c:pt idx="528">
                  <c:v>21</c:v>
                </c:pt>
                <c:pt idx="529">
                  <c:v>110</c:v>
                </c:pt>
                <c:pt idx="530">
                  <c:v>95</c:v>
                </c:pt>
                <c:pt idx="531">
                  <c:v>110</c:v>
                </c:pt>
                <c:pt idx="532">
                  <c:v>90</c:v>
                </c:pt>
                <c:pt idx="533">
                  <c:v>450</c:v>
                </c:pt>
                <c:pt idx="534">
                  <c:v>90</c:v>
                </c:pt>
                <c:pt idx="535">
                  <c:v>450</c:v>
                </c:pt>
                <c:pt idx="536">
                  <c:v>3455</c:v>
                </c:pt>
                <c:pt idx="537">
                  <c:v>709</c:v>
                </c:pt>
                <c:pt idx="538">
                  <c:v>883</c:v>
                </c:pt>
                <c:pt idx="539">
                  <c:v>735</c:v>
                </c:pt>
                <c:pt idx="540">
                  <c:v>457</c:v>
                </c:pt>
                <c:pt idx="541">
                  <c:v>674</c:v>
                </c:pt>
                <c:pt idx="542">
                  <c:v>1709</c:v>
                </c:pt>
                <c:pt idx="543">
                  <c:v>367</c:v>
                </c:pt>
                <c:pt idx="544">
                  <c:v>1717</c:v>
                </c:pt>
                <c:pt idx="545">
                  <c:v>1778</c:v>
                </c:pt>
                <c:pt idx="546">
                  <c:v>480</c:v>
                </c:pt>
                <c:pt idx="547">
                  <c:v>610</c:v>
                </c:pt>
                <c:pt idx="548">
                  <c:v>1655</c:v>
                </c:pt>
                <c:pt idx="549">
                  <c:v>399</c:v>
                </c:pt>
                <c:pt idx="550">
                  <c:v>1340</c:v>
                </c:pt>
                <c:pt idx="551">
                  <c:v>255</c:v>
                </c:pt>
                <c:pt idx="552">
                  <c:v>295</c:v>
                </c:pt>
                <c:pt idx="553">
                  <c:v>596</c:v>
                </c:pt>
                <c:pt idx="554">
                  <c:v>340</c:v>
                </c:pt>
                <c:pt idx="555">
                  <c:v>375</c:v>
                </c:pt>
                <c:pt idx="556">
                  <c:v>305</c:v>
                </c:pt>
                <c:pt idx="557">
                  <c:v>1420</c:v>
                </c:pt>
                <c:pt idx="558">
                  <c:v>545</c:v>
                </c:pt>
                <c:pt idx="559">
                  <c:v>1385</c:v>
                </c:pt>
                <c:pt idx="560">
                  <c:v>1085</c:v>
                </c:pt>
                <c:pt idx="561">
                  <c:v>1275</c:v>
                </c:pt>
                <c:pt idx="562">
                  <c:v>1040</c:v>
                </c:pt>
                <c:pt idx="563">
                  <c:v>550</c:v>
                </c:pt>
                <c:pt idx="564">
                  <c:v>965</c:v>
                </c:pt>
                <c:pt idx="565">
                  <c:v>1530</c:v>
                </c:pt>
                <c:pt idx="566">
                  <c:v>900</c:v>
                </c:pt>
                <c:pt idx="567">
                  <c:v>585</c:v>
                </c:pt>
                <c:pt idx="568">
                  <c:v>870</c:v>
                </c:pt>
                <c:pt idx="569">
                  <c:v>1060</c:v>
                </c:pt>
                <c:pt idx="570">
                  <c:v>735</c:v>
                </c:pt>
                <c:pt idx="571">
                  <c:v>935</c:v>
                </c:pt>
                <c:pt idx="572">
                  <c:v>560</c:v>
                </c:pt>
                <c:pt idx="573">
                  <c:v>602</c:v>
                </c:pt>
                <c:pt idx="574">
                  <c:v>393</c:v>
                </c:pt>
                <c:pt idx="575">
                  <c:v>236</c:v>
                </c:pt>
                <c:pt idx="576">
                  <c:v>1066</c:v>
                </c:pt>
                <c:pt idx="577">
                  <c:v>347</c:v>
                </c:pt>
                <c:pt idx="578">
                  <c:v>1773</c:v>
                </c:pt>
                <c:pt idx="579">
                  <c:v>1773</c:v>
                </c:pt>
                <c:pt idx="580">
                  <c:v>24</c:v>
                </c:pt>
                <c:pt idx="581">
                  <c:v>1433</c:v>
                </c:pt>
                <c:pt idx="582">
                  <c:v>24</c:v>
                </c:pt>
                <c:pt idx="583">
                  <c:v>1433</c:v>
                </c:pt>
                <c:pt idx="584">
                  <c:v>22</c:v>
                </c:pt>
                <c:pt idx="585">
                  <c:v>29</c:v>
                </c:pt>
                <c:pt idx="586">
                  <c:v>1684</c:v>
                </c:pt>
                <c:pt idx="587">
                  <c:v>98</c:v>
                </c:pt>
                <c:pt idx="588">
                  <c:v>98</c:v>
                </c:pt>
                <c:pt idx="589">
                  <c:v>1684</c:v>
                </c:pt>
                <c:pt idx="590">
                  <c:v>22</c:v>
                </c:pt>
                <c:pt idx="591">
                  <c:v>29</c:v>
                </c:pt>
                <c:pt idx="592">
                  <c:v>605</c:v>
                </c:pt>
                <c:pt idx="593">
                  <c:v>1583</c:v>
                </c:pt>
                <c:pt idx="594">
                  <c:v>44</c:v>
                </c:pt>
                <c:pt idx="595">
                  <c:v>44</c:v>
                </c:pt>
                <c:pt idx="596">
                  <c:v>605</c:v>
                </c:pt>
                <c:pt idx="597">
                  <c:v>1583</c:v>
                </c:pt>
                <c:pt idx="598">
                  <c:v>347</c:v>
                </c:pt>
                <c:pt idx="599">
                  <c:v>1066</c:v>
                </c:pt>
                <c:pt idx="600">
                  <c:v>4590</c:v>
                </c:pt>
                <c:pt idx="601">
                  <c:v>2202</c:v>
                </c:pt>
                <c:pt idx="602">
                  <c:v>1991</c:v>
                </c:pt>
                <c:pt idx="603">
                  <c:v>854</c:v>
                </c:pt>
                <c:pt idx="604">
                  <c:v>523</c:v>
                </c:pt>
                <c:pt idx="605">
                  <c:v>2927</c:v>
                </c:pt>
                <c:pt idx="606">
                  <c:v>2927</c:v>
                </c:pt>
                <c:pt idx="607">
                  <c:v>75</c:v>
                </c:pt>
                <c:pt idx="608">
                  <c:v>87</c:v>
                </c:pt>
                <c:pt idx="609">
                  <c:v>136</c:v>
                </c:pt>
                <c:pt idx="610">
                  <c:v>30</c:v>
                </c:pt>
                <c:pt idx="611">
                  <c:v>2579</c:v>
                </c:pt>
                <c:pt idx="612">
                  <c:v>1267</c:v>
                </c:pt>
                <c:pt idx="613">
                  <c:v>42</c:v>
                </c:pt>
                <c:pt idx="614">
                  <c:v>1918</c:v>
                </c:pt>
                <c:pt idx="615">
                  <c:v>1111</c:v>
                </c:pt>
                <c:pt idx="616">
                  <c:v>375</c:v>
                </c:pt>
                <c:pt idx="617">
                  <c:v>2579</c:v>
                </c:pt>
                <c:pt idx="618">
                  <c:v>1267</c:v>
                </c:pt>
                <c:pt idx="619">
                  <c:v>42</c:v>
                </c:pt>
                <c:pt idx="620">
                  <c:v>1918</c:v>
                </c:pt>
                <c:pt idx="621">
                  <c:v>1111</c:v>
                </c:pt>
                <c:pt idx="622">
                  <c:v>375</c:v>
                </c:pt>
                <c:pt idx="623">
                  <c:v>30</c:v>
                </c:pt>
                <c:pt idx="624">
                  <c:v>87</c:v>
                </c:pt>
                <c:pt idx="625">
                  <c:v>136</c:v>
                </c:pt>
                <c:pt idx="626">
                  <c:v>75</c:v>
                </c:pt>
                <c:pt idx="627">
                  <c:v>35</c:v>
                </c:pt>
                <c:pt idx="628">
                  <c:v>35</c:v>
                </c:pt>
                <c:pt idx="629">
                  <c:v>38</c:v>
                </c:pt>
                <c:pt idx="630">
                  <c:v>55</c:v>
                </c:pt>
                <c:pt idx="631">
                  <c:v>38</c:v>
                </c:pt>
                <c:pt idx="632">
                  <c:v>55</c:v>
                </c:pt>
                <c:pt idx="633">
                  <c:v>414</c:v>
                </c:pt>
                <c:pt idx="634">
                  <c:v>717</c:v>
                </c:pt>
                <c:pt idx="635">
                  <c:v>414</c:v>
                </c:pt>
                <c:pt idx="636">
                  <c:v>717</c:v>
                </c:pt>
                <c:pt idx="637">
                  <c:v>1306</c:v>
                </c:pt>
                <c:pt idx="638">
                  <c:v>2138</c:v>
                </c:pt>
                <c:pt idx="639">
                  <c:v>2089</c:v>
                </c:pt>
                <c:pt idx="640">
                  <c:v>875</c:v>
                </c:pt>
                <c:pt idx="641">
                  <c:v>322</c:v>
                </c:pt>
                <c:pt idx="642">
                  <c:v>875</c:v>
                </c:pt>
                <c:pt idx="643">
                  <c:v>1306</c:v>
                </c:pt>
                <c:pt idx="644">
                  <c:v>2138</c:v>
                </c:pt>
                <c:pt idx="645">
                  <c:v>322</c:v>
                </c:pt>
                <c:pt idx="646">
                  <c:v>2089</c:v>
                </c:pt>
                <c:pt idx="647">
                  <c:v>94</c:v>
                </c:pt>
                <c:pt idx="648">
                  <c:v>58</c:v>
                </c:pt>
                <c:pt idx="649">
                  <c:v>89</c:v>
                </c:pt>
                <c:pt idx="650">
                  <c:v>448</c:v>
                </c:pt>
                <c:pt idx="651">
                  <c:v>448</c:v>
                </c:pt>
                <c:pt idx="652">
                  <c:v>94</c:v>
                </c:pt>
                <c:pt idx="653">
                  <c:v>58</c:v>
                </c:pt>
                <c:pt idx="654">
                  <c:v>89</c:v>
                </c:pt>
                <c:pt idx="655">
                  <c:v>100</c:v>
                </c:pt>
                <c:pt idx="656">
                  <c:v>616</c:v>
                </c:pt>
                <c:pt idx="657">
                  <c:v>72</c:v>
                </c:pt>
                <c:pt idx="658">
                  <c:v>805</c:v>
                </c:pt>
                <c:pt idx="659">
                  <c:v>2098</c:v>
                </c:pt>
                <c:pt idx="660">
                  <c:v>170</c:v>
                </c:pt>
                <c:pt idx="661">
                  <c:v>2098</c:v>
                </c:pt>
                <c:pt idx="662">
                  <c:v>170</c:v>
                </c:pt>
                <c:pt idx="663">
                  <c:v>100</c:v>
                </c:pt>
                <c:pt idx="664">
                  <c:v>805</c:v>
                </c:pt>
                <c:pt idx="665">
                  <c:v>616</c:v>
                </c:pt>
                <c:pt idx="666">
                  <c:v>72</c:v>
                </c:pt>
                <c:pt idx="667">
                  <c:v>48</c:v>
                </c:pt>
                <c:pt idx="668">
                  <c:v>1323</c:v>
                </c:pt>
                <c:pt idx="669">
                  <c:v>1300</c:v>
                </c:pt>
                <c:pt idx="670">
                  <c:v>123</c:v>
                </c:pt>
                <c:pt idx="671">
                  <c:v>123</c:v>
                </c:pt>
                <c:pt idx="672">
                  <c:v>48</c:v>
                </c:pt>
                <c:pt idx="673">
                  <c:v>1323</c:v>
                </c:pt>
                <c:pt idx="674">
                  <c:v>1300</c:v>
                </c:pt>
                <c:pt idx="675">
                  <c:v>1255</c:v>
                </c:pt>
                <c:pt idx="676">
                  <c:v>2861</c:v>
                </c:pt>
                <c:pt idx="677">
                  <c:v>1635</c:v>
                </c:pt>
                <c:pt idx="678">
                  <c:v>580</c:v>
                </c:pt>
                <c:pt idx="679">
                  <c:v>1184</c:v>
                </c:pt>
                <c:pt idx="680">
                  <c:v>1215</c:v>
                </c:pt>
                <c:pt idx="681">
                  <c:v>1527</c:v>
                </c:pt>
                <c:pt idx="682">
                  <c:v>777</c:v>
                </c:pt>
                <c:pt idx="683">
                  <c:v>766</c:v>
                </c:pt>
                <c:pt idx="684">
                  <c:v>1929</c:v>
                </c:pt>
                <c:pt idx="685">
                  <c:v>1690</c:v>
                </c:pt>
                <c:pt idx="686">
                  <c:v>1490</c:v>
                </c:pt>
                <c:pt idx="687">
                  <c:v>1261</c:v>
                </c:pt>
                <c:pt idx="688">
                  <c:v>621</c:v>
                </c:pt>
                <c:pt idx="689">
                  <c:v>1128</c:v>
                </c:pt>
                <c:pt idx="690">
                  <c:v>529</c:v>
                </c:pt>
                <c:pt idx="691">
                  <c:v>1727</c:v>
                </c:pt>
                <c:pt idx="692">
                  <c:v>1983</c:v>
                </c:pt>
                <c:pt idx="693">
                  <c:v>366</c:v>
                </c:pt>
                <c:pt idx="694">
                  <c:v>648</c:v>
                </c:pt>
                <c:pt idx="695">
                  <c:v>927</c:v>
                </c:pt>
                <c:pt idx="696">
                  <c:v>1225</c:v>
                </c:pt>
                <c:pt idx="697">
                  <c:v>1155</c:v>
                </c:pt>
                <c:pt idx="698">
                  <c:v>1263</c:v>
                </c:pt>
                <c:pt idx="699">
                  <c:v>1265</c:v>
                </c:pt>
                <c:pt idx="700">
                  <c:v>429</c:v>
                </c:pt>
                <c:pt idx="701">
                  <c:v>2614</c:v>
                </c:pt>
                <c:pt idx="702">
                  <c:v>1615</c:v>
                </c:pt>
                <c:pt idx="703">
                  <c:v>846</c:v>
                </c:pt>
                <c:pt idx="704">
                  <c:v>947</c:v>
                </c:pt>
                <c:pt idx="705">
                  <c:v>340</c:v>
                </c:pt>
                <c:pt idx="706">
                  <c:v>1910</c:v>
                </c:pt>
                <c:pt idx="707">
                  <c:v>624</c:v>
                </c:pt>
                <c:pt idx="708">
                  <c:v>1065</c:v>
                </c:pt>
                <c:pt idx="709">
                  <c:v>1138</c:v>
                </c:pt>
                <c:pt idx="710">
                  <c:v>1638</c:v>
                </c:pt>
                <c:pt idx="711">
                  <c:v>687</c:v>
                </c:pt>
                <c:pt idx="712">
                  <c:v>577</c:v>
                </c:pt>
                <c:pt idx="713">
                  <c:v>290</c:v>
                </c:pt>
                <c:pt idx="714">
                  <c:v>424</c:v>
                </c:pt>
                <c:pt idx="715">
                  <c:v>478</c:v>
                </c:pt>
                <c:pt idx="716">
                  <c:v>933</c:v>
                </c:pt>
                <c:pt idx="717">
                  <c:v>995</c:v>
                </c:pt>
                <c:pt idx="718">
                  <c:v>1057</c:v>
                </c:pt>
                <c:pt idx="719">
                  <c:v>1040</c:v>
                </c:pt>
                <c:pt idx="720">
                  <c:v>777</c:v>
                </c:pt>
                <c:pt idx="721">
                  <c:v>777</c:v>
                </c:pt>
                <c:pt idx="722">
                  <c:v>45</c:v>
                </c:pt>
                <c:pt idx="723">
                  <c:v>2046</c:v>
                </c:pt>
                <c:pt idx="724">
                  <c:v>1025</c:v>
                </c:pt>
                <c:pt idx="725">
                  <c:v>1143</c:v>
                </c:pt>
                <c:pt idx="726">
                  <c:v>61</c:v>
                </c:pt>
                <c:pt idx="727">
                  <c:v>37</c:v>
                </c:pt>
                <c:pt idx="728">
                  <c:v>622</c:v>
                </c:pt>
                <c:pt idx="729">
                  <c:v>25</c:v>
                </c:pt>
                <c:pt idx="730">
                  <c:v>20</c:v>
                </c:pt>
                <c:pt idx="731">
                  <c:v>21</c:v>
                </c:pt>
                <c:pt idx="732">
                  <c:v>22</c:v>
                </c:pt>
                <c:pt idx="733">
                  <c:v>46</c:v>
                </c:pt>
                <c:pt idx="734">
                  <c:v>46</c:v>
                </c:pt>
                <c:pt idx="735">
                  <c:v>22</c:v>
                </c:pt>
                <c:pt idx="736">
                  <c:v>29</c:v>
                </c:pt>
                <c:pt idx="737">
                  <c:v>46</c:v>
                </c:pt>
                <c:pt idx="738">
                  <c:v>942</c:v>
                </c:pt>
                <c:pt idx="739">
                  <c:v>1344</c:v>
                </c:pt>
                <c:pt idx="740">
                  <c:v>458</c:v>
                </c:pt>
                <c:pt idx="741">
                  <c:v>995</c:v>
                </c:pt>
                <c:pt idx="742">
                  <c:v>2023</c:v>
                </c:pt>
                <c:pt idx="743">
                  <c:v>2421</c:v>
                </c:pt>
                <c:pt idx="744">
                  <c:v>365</c:v>
                </c:pt>
                <c:pt idx="745">
                  <c:v>695</c:v>
                </c:pt>
                <c:pt idx="746">
                  <c:v>1962</c:v>
                </c:pt>
                <c:pt idx="747">
                  <c:v>1362</c:v>
                </c:pt>
                <c:pt idx="748">
                  <c:v>552</c:v>
                </c:pt>
                <c:pt idx="749">
                  <c:v>398</c:v>
                </c:pt>
                <c:pt idx="750">
                  <c:v>1443</c:v>
                </c:pt>
                <c:pt idx="751">
                  <c:v>854</c:v>
                </c:pt>
                <c:pt idx="752">
                  <c:v>901</c:v>
                </c:pt>
                <c:pt idx="753">
                  <c:v>1694</c:v>
                </c:pt>
                <c:pt idx="754">
                  <c:v>669</c:v>
                </c:pt>
                <c:pt idx="755">
                  <c:v>234</c:v>
                </c:pt>
                <c:pt idx="756">
                  <c:v>1903</c:v>
                </c:pt>
                <c:pt idx="757">
                  <c:v>531</c:v>
                </c:pt>
                <c:pt idx="758">
                  <c:v>397</c:v>
                </c:pt>
                <c:pt idx="759">
                  <c:v>2025</c:v>
                </c:pt>
                <c:pt idx="760">
                  <c:v>862</c:v>
                </c:pt>
                <c:pt idx="761">
                  <c:v>2516</c:v>
                </c:pt>
                <c:pt idx="762">
                  <c:v>1434</c:v>
                </c:pt>
                <c:pt idx="763">
                  <c:v>731</c:v>
                </c:pt>
                <c:pt idx="764">
                  <c:v>585</c:v>
                </c:pt>
                <c:pt idx="765">
                  <c:v>1399</c:v>
                </c:pt>
                <c:pt idx="766">
                  <c:v>1393</c:v>
                </c:pt>
                <c:pt idx="767">
                  <c:v>430</c:v>
                </c:pt>
                <c:pt idx="768">
                  <c:v>1375</c:v>
                </c:pt>
                <c:pt idx="769">
                  <c:v>775</c:v>
                </c:pt>
                <c:pt idx="770">
                  <c:v>498</c:v>
                </c:pt>
                <c:pt idx="771">
                  <c:v>1185</c:v>
                </c:pt>
                <c:pt idx="772">
                  <c:v>1395</c:v>
                </c:pt>
                <c:pt idx="773">
                  <c:v>768</c:v>
                </c:pt>
                <c:pt idx="774">
                  <c:v>358</c:v>
                </c:pt>
                <c:pt idx="775">
                  <c:v>960</c:v>
                </c:pt>
                <c:pt idx="776">
                  <c:v>577</c:v>
                </c:pt>
                <c:pt idx="777">
                  <c:v>910</c:v>
                </c:pt>
                <c:pt idx="778">
                  <c:v>456</c:v>
                </c:pt>
                <c:pt idx="779">
                  <c:v>1471</c:v>
                </c:pt>
                <c:pt idx="780">
                  <c:v>495</c:v>
                </c:pt>
                <c:pt idx="781">
                  <c:v>753</c:v>
                </c:pt>
                <c:pt idx="782">
                  <c:v>1000</c:v>
                </c:pt>
                <c:pt idx="783">
                  <c:v>1365</c:v>
                </c:pt>
                <c:pt idx="784">
                  <c:v>425</c:v>
                </c:pt>
                <c:pt idx="785">
                  <c:v>1478</c:v>
                </c:pt>
                <c:pt idx="786">
                  <c:v>490</c:v>
                </c:pt>
                <c:pt idx="787">
                  <c:v>1258</c:v>
                </c:pt>
                <c:pt idx="788">
                  <c:v>367</c:v>
                </c:pt>
                <c:pt idx="789">
                  <c:v>2517</c:v>
                </c:pt>
                <c:pt idx="790">
                  <c:v>775</c:v>
                </c:pt>
                <c:pt idx="791">
                  <c:v>540</c:v>
                </c:pt>
                <c:pt idx="792">
                  <c:v>485</c:v>
                </c:pt>
                <c:pt idx="793">
                  <c:v>721</c:v>
                </c:pt>
                <c:pt idx="794">
                  <c:v>1132</c:v>
                </c:pt>
                <c:pt idx="795">
                  <c:v>1560</c:v>
                </c:pt>
                <c:pt idx="796">
                  <c:v>1951</c:v>
                </c:pt>
                <c:pt idx="797">
                  <c:v>1249</c:v>
                </c:pt>
                <c:pt idx="798">
                  <c:v>2205</c:v>
                </c:pt>
                <c:pt idx="799">
                  <c:v>466</c:v>
                </c:pt>
                <c:pt idx="800">
                  <c:v>346</c:v>
                </c:pt>
                <c:pt idx="801">
                  <c:v>299</c:v>
                </c:pt>
                <c:pt idx="802">
                  <c:v>53</c:v>
                </c:pt>
                <c:pt idx="803">
                  <c:v>45</c:v>
                </c:pt>
                <c:pt idx="804">
                  <c:v>136</c:v>
                </c:pt>
                <c:pt idx="805">
                  <c:v>613</c:v>
                </c:pt>
                <c:pt idx="806">
                  <c:v>317</c:v>
                </c:pt>
                <c:pt idx="807">
                  <c:v>367</c:v>
                </c:pt>
                <c:pt idx="808">
                  <c:v>1257</c:v>
                </c:pt>
                <c:pt idx="809">
                  <c:v>51</c:v>
                </c:pt>
                <c:pt idx="810">
                  <c:v>66</c:v>
                </c:pt>
                <c:pt idx="811">
                  <c:v>2148</c:v>
                </c:pt>
                <c:pt idx="812">
                  <c:v>60</c:v>
                </c:pt>
                <c:pt idx="813">
                  <c:v>911</c:v>
                </c:pt>
                <c:pt idx="814">
                  <c:v>548</c:v>
                </c:pt>
                <c:pt idx="815">
                  <c:v>893</c:v>
                </c:pt>
                <c:pt idx="816">
                  <c:v>75</c:v>
                </c:pt>
                <c:pt idx="817">
                  <c:v>140</c:v>
                </c:pt>
                <c:pt idx="818">
                  <c:v>1396</c:v>
                </c:pt>
                <c:pt idx="819">
                  <c:v>1697</c:v>
                </c:pt>
                <c:pt idx="820">
                  <c:v>1143</c:v>
                </c:pt>
                <c:pt idx="821">
                  <c:v>83</c:v>
                </c:pt>
                <c:pt idx="822">
                  <c:v>53</c:v>
                </c:pt>
                <c:pt idx="823">
                  <c:v>37</c:v>
                </c:pt>
                <c:pt idx="824">
                  <c:v>809</c:v>
                </c:pt>
                <c:pt idx="825">
                  <c:v>880</c:v>
                </c:pt>
                <c:pt idx="826">
                  <c:v>1308</c:v>
                </c:pt>
                <c:pt idx="827">
                  <c:v>52</c:v>
                </c:pt>
                <c:pt idx="828">
                  <c:v>65</c:v>
                </c:pt>
                <c:pt idx="829">
                  <c:v>1325</c:v>
                </c:pt>
                <c:pt idx="830">
                  <c:v>40</c:v>
                </c:pt>
                <c:pt idx="831">
                  <c:v>120</c:v>
                </c:pt>
                <c:pt idx="832">
                  <c:v>77</c:v>
                </c:pt>
                <c:pt idx="833">
                  <c:v>451</c:v>
                </c:pt>
                <c:pt idx="834">
                  <c:v>1140</c:v>
                </c:pt>
                <c:pt idx="835">
                  <c:v>1221</c:v>
                </c:pt>
                <c:pt idx="836">
                  <c:v>1361</c:v>
                </c:pt>
                <c:pt idx="837">
                  <c:v>56</c:v>
                </c:pt>
                <c:pt idx="838">
                  <c:v>502</c:v>
                </c:pt>
                <c:pt idx="839">
                  <c:v>66</c:v>
                </c:pt>
                <c:pt idx="840">
                  <c:v>859</c:v>
                </c:pt>
                <c:pt idx="841">
                  <c:v>1724</c:v>
                </c:pt>
                <c:pt idx="842">
                  <c:v>40</c:v>
                </c:pt>
                <c:pt idx="843">
                  <c:v>1248</c:v>
                </c:pt>
                <c:pt idx="844">
                  <c:v>31</c:v>
                </c:pt>
                <c:pt idx="845">
                  <c:v>52</c:v>
                </c:pt>
                <c:pt idx="846">
                  <c:v>91</c:v>
                </c:pt>
                <c:pt idx="847">
                  <c:v>618</c:v>
                </c:pt>
                <c:pt idx="848">
                  <c:v>320</c:v>
                </c:pt>
                <c:pt idx="849">
                  <c:v>699</c:v>
                </c:pt>
                <c:pt idx="850">
                  <c:v>81</c:v>
                </c:pt>
                <c:pt idx="851">
                  <c:v>30</c:v>
                </c:pt>
                <c:pt idx="852">
                  <c:v>624</c:v>
                </c:pt>
                <c:pt idx="853">
                  <c:v>1026</c:v>
                </c:pt>
                <c:pt idx="854">
                  <c:v>1735</c:v>
                </c:pt>
                <c:pt idx="855">
                  <c:v>755</c:v>
                </c:pt>
                <c:pt idx="856">
                  <c:v>468</c:v>
                </c:pt>
                <c:pt idx="857">
                  <c:v>313</c:v>
                </c:pt>
                <c:pt idx="858">
                  <c:v>615</c:v>
                </c:pt>
                <c:pt idx="859">
                  <c:v>620</c:v>
                </c:pt>
                <c:pt idx="860">
                  <c:v>1035</c:v>
                </c:pt>
                <c:pt idx="861">
                  <c:v>605</c:v>
                </c:pt>
                <c:pt idx="862">
                  <c:v>73</c:v>
                </c:pt>
                <c:pt idx="863">
                  <c:v>1027</c:v>
                </c:pt>
                <c:pt idx="864">
                  <c:v>325</c:v>
                </c:pt>
                <c:pt idx="865">
                  <c:v>502</c:v>
                </c:pt>
                <c:pt idx="866">
                  <c:v>925</c:v>
                </c:pt>
                <c:pt idx="867">
                  <c:v>235</c:v>
                </c:pt>
                <c:pt idx="868">
                  <c:v>705</c:v>
                </c:pt>
                <c:pt idx="869">
                  <c:v>25</c:v>
                </c:pt>
                <c:pt idx="870">
                  <c:v>163</c:v>
                </c:pt>
                <c:pt idx="871">
                  <c:v>47</c:v>
                </c:pt>
                <c:pt idx="872">
                  <c:v>1566</c:v>
                </c:pt>
                <c:pt idx="873">
                  <c:v>715</c:v>
                </c:pt>
                <c:pt idx="874">
                  <c:v>748</c:v>
                </c:pt>
                <c:pt idx="875">
                  <c:v>45</c:v>
                </c:pt>
                <c:pt idx="876">
                  <c:v>545</c:v>
                </c:pt>
                <c:pt idx="877">
                  <c:v>274</c:v>
                </c:pt>
                <c:pt idx="878">
                  <c:v>34</c:v>
                </c:pt>
                <c:pt idx="879">
                  <c:v>500</c:v>
                </c:pt>
                <c:pt idx="880">
                  <c:v>348</c:v>
                </c:pt>
                <c:pt idx="881">
                  <c:v>588</c:v>
                </c:pt>
                <c:pt idx="882">
                  <c:v>196</c:v>
                </c:pt>
                <c:pt idx="883">
                  <c:v>178</c:v>
                </c:pt>
                <c:pt idx="884">
                  <c:v>314</c:v>
                </c:pt>
                <c:pt idx="885">
                  <c:v>581</c:v>
                </c:pt>
                <c:pt idx="886">
                  <c:v>1064</c:v>
                </c:pt>
                <c:pt idx="887">
                  <c:v>1279</c:v>
                </c:pt>
                <c:pt idx="888">
                  <c:v>1530</c:v>
                </c:pt>
                <c:pt idx="889">
                  <c:v>1135</c:v>
                </c:pt>
                <c:pt idx="890">
                  <c:v>1955</c:v>
                </c:pt>
                <c:pt idx="891">
                  <c:v>583</c:v>
                </c:pt>
                <c:pt idx="892">
                  <c:v>814</c:v>
                </c:pt>
                <c:pt idx="893">
                  <c:v>418</c:v>
                </c:pt>
                <c:pt idx="894">
                  <c:v>1043</c:v>
                </c:pt>
                <c:pt idx="895">
                  <c:v>915</c:v>
                </c:pt>
                <c:pt idx="896">
                  <c:v>1516</c:v>
                </c:pt>
                <c:pt idx="897">
                  <c:v>265</c:v>
                </c:pt>
                <c:pt idx="898">
                  <c:v>346</c:v>
                </c:pt>
                <c:pt idx="899">
                  <c:v>1904</c:v>
                </c:pt>
                <c:pt idx="900">
                  <c:v>2684</c:v>
                </c:pt>
                <c:pt idx="901">
                  <c:v>1025</c:v>
                </c:pt>
                <c:pt idx="902">
                  <c:v>1121</c:v>
                </c:pt>
                <c:pt idx="903">
                  <c:v>1834</c:v>
                </c:pt>
                <c:pt idx="904">
                  <c:v>404</c:v>
                </c:pt>
                <c:pt idx="905">
                  <c:v>1579</c:v>
                </c:pt>
                <c:pt idx="906">
                  <c:v>408</c:v>
                </c:pt>
                <c:pt idx="907">
                  <c:v>350</c:v>
                </c:pt>
                <c:pt idx="908">
                  <c:v>1473</c:v>
                </c:pt>
                <c:pt idx="909">
                  <c:v>2370</c:v>
                </c:pt>
                <c:pt idx="910">
                  <c:v>696</c:v>
                </c:pt>
                <c:pt idx="911">
                  <c:v>475</c:v>
                </c:pt>
                <c:pt idx="912">
                  <c:v>1445</c:v>
                </c:pt>
                <c:pt idx="913">
                  <c:v>810</c:v>
                </c:pt>
                <c:pt idx="914">
                  <c:v>839</c:v>
                </c:pt>
                <c:pt idx="915">
                  <c:v>3923</c:v>
                </c:pt>
                <c:pt idx="916">
                  <c:v>2370</c:v>
                </c:pt>
                <c:pt idx="917">
                  <c:v>696</c:v>
                </c:pt>
                <c:pt idx="918">
                  <c:v>1445</c:v>
                </c:pt>
                <c:pt idx="919">
                  <c:v>810</c:v>
                </c:pt>
                <c:pt idx="920">
                  <c:v>839</c:v>
                </c:pt>
                <c:pt idx="921">
                  <c:v>3923</c:v>
                </c:pt>
                <c:pt idx="922">
                  <c:v>1270</c:v>
                </c:pt>
                <c:pt idx="923">
                  <c:v>280</c:v>
                </c:pt>
                <c:pt idx="924">
                  <c:v>370</c:v>
                </c:pt>
                <c:pt idx="925">
                  <c:v>345</c:v>
                </c:pt>
                <c:pt idx="926">
                  <c:v>470</c:v>
                </c:pt>
                <c:pt idx="927">
                  <c:v>765</c:v>
                </c:pt>
                <c:pt idx="928">
                  <c:v>318</c:v>
                </c:pt>
                <c:pt idx="929">
                  <c:v>980</c:v>
                </c:pt>
                <c:pt idx="930">
                  <c:v>365</c:v>
                </c:pt>
                <c:pt idx="931">
                  <c:v>356</c:v>
                </c:pt>
                <c:pt idx="932">
                  <c:v>1220</c:v>
                </c:pt>
                <c:pt idx="933">
                  <c:v>345</c:v>
                </c:pt>
                <c:pt idx="934">
                  <c:v>470</c:v>
                </c:pt>
                <c:pt idx="935">
                  <c:v>765</c:v>
                </c:pt>
                <c:pt idx="936">
                  <c:v>475</c:v>
                </c:pt>
                <c:pt idx="937">
                  <c:v>1270</c:v>
                </c:pt>
                <c:pt idx="938">
                  <c:v>280</c:v>
                </c:pt>
                <c:pt idx="939">
                  <c:v>370</c:v>
                </c:pt>
                <c:pt idx="940">
                  <c:v>760</c:v>
                </c:pt>
                <c:pt idx="941">
                  <c:v>2015</c:v>
                </c:pt>
                <c:pt idx="942">
                  <c:v>805</c:v>
                </c:pt>
                <c:pt idx="943">
                  <c:v>345</c:v>
                </c:pt>
                <c:pt idx="944">
                  <c:v>612</c:v>
                </c:pt>
                <c:pt idx="945">
                  <c:v>780</c:v>
                </c:pt>
                <c:pt idx="946">
                  <c:v>296</c:v>
                </c:pt>
                <c:pt idx="947">
                  <c:v>760</c:v>
                </c:pt>
                <c:pt idx="948">
                  <c:v>2015</c:v>
                </c:pt>
                <c:pt idx="949">
                  <c:v>805</c:v>
                </c:pt>
                <c:pt idx="950">
                  <c:v>345</c:v>
                </c:pt>
                <c:pt idx="951">
                  <c:v>612</c:v>
                </c:pt>
                <c:pt idx="952">
                  <c:v>780</c:v>
                </c:pt>
                <c:pt idx="953">
                  <c:v>296</c:v>
                </c:pt>
                <c:pt idx="954">
                  <c:v>318</c:v>
                </c:pt>
                <c:pt idx="955">
                  <c:v>980</c:v>
                </c:pt>
                <c:pt idx="956">
                  <c:v>365</c:v>
                </c:pt>
                <c:pt idx="957">
                  <c:v>356</c:v>
                </c:pt>
                <c:pt idx="958">
                  <c:v>1220</c:v>
                </c:pt>
                <c:pt idx="959">
                  <c:v>1011</c:v>
                </c:pt>
                <c:pt idx="960">
                  <c:v>1291</c:v>
                </c:pt>
                <c:pt idx="961">
                  <c:v>1296</c:v>
                </c:pt>
                <c:pt idx="962">
                  <c:v>435</c:v>
                </c:pt>
                <c:pt idx="963">
                  <c:v>473</c:v>
                </c:pt>
                <c:pt idx="964">
                  <c:v>634</c:v>
                </c:pt>
                <c:pt idx="965">
                  <c:v>1107</c:v>
                </c:pt>
                <c:pt idx="966">
                  <c:v>653</c:v>
                </c:pt>
                <c:pt idx="967">
                  <c:v>34</c:v>
                </c:pt>
                <c:pt idx="968">
                  <c:v>615</c:v>
                </c:pt>
                <c:pt idx="969">
                  <c:v>568</c:v>
                </c:pt>
                <c:pt idx="970">
                  <c:v>1423</c:v>
                </c:pt>
                <c:pt idx="971">
                  <c:v>1110</c:v>
                </c:pt>
                <c:pt idx="972">
                  <c:v>1410</c:v>
                </c:pt>
                <c:pt idx="973">
                  <c:v>255</c:v>
                </c:pt>
                <c:pt idx="974">
                  <c:v>147</c:v>
                </c:pt>
                <c:pt idx="975">
                  <c:v>184</c:v>
                </c:pt>
                <c:pt idx="976">
                  <c:v>158</c:v>
                </c:pt>
                <c:pt idx="977">
                  <c:v>221</c:v>
                </c:pt>
                <c:pt idx="978">
                  <c:v>202</c:v>
                </c:pt>
                <c:pt idx="979">
                  <c:v>121</c:v>
                </c:pt>
                <c:pt idx="980">
                  <c:v>63</c:v>
                </c:pt>
                <c:pt idx="981">
                  <c:v>43</c:v>
                </c:pt>
                <c:pt idx="982">
                  <c:v>223</c:v>
                </c:pt>
                <c:pt idx="983">
                  <c:v>198</c:v>
                </c:pt>
                <c:pt idx="984">
                  <c:v>87</c:v>
                </c:pt>
                <c:pt idx="985">
                  <c:v>27</c:v>
                </c:pt>
                <c:pt idx="986">
                  <c:v>61</c:v>
                </c:pt>
                <c:pt idx="987">
                  <c:v>62</c:v>
                </c:pt>
                <c:pt idx="988">
                  <c:v>20</c:v>
                </c:pt>
                <c:pt idx="989">
                  <c:v>30</c:v>
                </c:pt>
                <c:pt idx="990">
                  <c:v>200</c:v>
                </c:pt>
                <c:pt idx="991">
                  <c:v>20</c:v>
                </c:pt>
                <c:pt idx="992">
                  <c:v>382</c:v>
                </c:pt>
                <c:pt idx="993">
                  <c:v>124</c:v>
                </c:pt>
                <c:pt idx="994">
                  <c:v>46</c:v>
                </c:pt>
                <c:pt idx="995">
                  <c:v>19</c:v>
                </c:pt>
                <c:pt idx="996">
                  <c:v>46</c:v>
                </c:pt>
                <c:pt idx="997">
                  <c:v>260</c:v>
                </c:pt>
                <c:pt idx="998">
                  <c:v>274</c:v>
                </c:pt>
                <c:pt idx="999">
                  <c:v>284</c:v>
                </c:pt>
                <c:pt idx="1000">
                  <c:v>20</c:v>
                </c:pt>
                <c:pt idx="1001">
                  <c:v>40</c:v>
                </c:pt>
                <c:pt idx="1002">
                  <c:v>76</c:v>
                </c:pt>
                <c:pt idx="1003">
                  <c:v>140</c:v>
                </c:pt>
                <c:pt idx="1004">
                  <c:v>971</c:v>
                </c:pt>
                <c:pt idx="1005">
                  <c:v>249</c:v>
                </c:pt>
                <c:pt idx="1006">
                  <c:v>24</c:v>
                </c:pt>
                <c:pt idx="1007">
                  <c:v>203</c:v>
                </c:pt>
                <c:pt idx="1008">
                  <c:v>1770</c:v>
                </c:pt>
                <c:pt idx="1009">
                  <c:v>32</c:v>
                </c:pt>
                <c:pt idx="1010">
                  <c:v>1538</c:v>
                </c:pt>
                <c:pt idx="1011">
                  <c:v>1163</c:v>
                </c:pt>
                <c:pt idx="1012">
                  <c:v>144</c:v>
                </c:pt>
                <c:pt idx="1013">
                  <c:v>65</c:v>
                </c:pt>
                <c:pt idx="1014">
                  <c:v>498</c:v>
                </c:pt>
                <c:pt idx="1015">
                  <c:v>76</c:v>
                </c:pt>
                <c:pt idx="1016">
                  <c:v>25</c:v>
                </c:pt>
                <c:pt idx="1017">
                  <c:v>75</c:v>
                </c:pt>
                <c:pt idx="1018">
                  <c:v>214</c:v>
                </c:pt>
                <c:pt idx="1019">
                  <c:v>26</c:v>
                </c:pt>
                <c:pt idx="1020">
                  <c:v>181</c:v>
                </c:pt>
                <c:pt idx="1021">
                  <c:v>170</c:v>
                </c:pt>
                <c:pt idx="1022">
                  <c:v>62</c:v>
                </c:pt>
                <c:pt idx="1023">
                  <c:v>32</c:v>
                </c:pt>
                <c:pt idx="1024">
                  <c:v>226</c:v>
                </c:pt>
                <c:pt idx="1025">
                  <c:v>225</c:v>
                </c:pt>
                <c:pt idx="1026">
                  <c:v>110</c:v>
                </c:pt>
                <c:pt idx="1027">
                  <c:v>51</c:v>
                </c:pt>
                <c:pt idx="1028">
                  <c:v>51</c:v>
                </c:pt>
                <c:pt idx="1029">
                  <c:v>45</c:v>
                </c:pt>
                <c:pt idx="1030">
                  <c:v>64</c:v>
                </c:pt>
                <c:pt idx="1031">
                  <c:v>3421</c:v>
                </c:pt>
                <c:pt idx="1032">
                  <c:v>3152</c:v>
                </c:pt>
                <c:pt idx="1033">
                  <c:v>69</c:v>
                </c:pt>
                <c:pt idx="1034">
                  <c:v>25</c:v>
                </c:pt>
                <c:pt idx="1035">
                  <c:v>952</c:v>
                </c:pt>
                <c:pt idx="1036">
                  <c:v>7360</c:v>
                </c:pt>
                <c:pt idx="1037">
                  <c:v>1994</c:v>
                </c:pt>
                <c:pt idx="1038">
                  <c:v>559</c:v>
                </c:pt>
                <c:pt idx="1039">
                  <c:v>325</c:v>
                </c:pt>
                <c:pt idx="1040">
                  <c:v>295</c:v>
                </c:pt>
                <c:pt idx="1041">
                  <c:v>17</c:v>
                </c:pt>
                <c:pt idx="1042">
                  <c:v>26</c:v>
                </c:pt>
                <c:pt idx="1043">
                  <c:v>1324</c:v>
                </c:pt>
                <c:pt idx="1044">
                  <c:v>1256</c:v>
                </c:pt>
                <c:pt idx="1045">
                  <c:v>1623</c:v>
                </c:pt>
                <c:pt idx="1046">
                  <c:v>1604</c:v>
                </c:pt>
                <c:pt idx="1047">
                  <c:v>64</c:v>
                </c:pt>
                <c:pt idx="1048">
                  <c:v>936</c:v>
                </c:pt>
                <c:pt idx="1049">
                  <c:v>588</c:v>
                </c:pt>
                <c:pt idx="1050">
                  <c:v>343</c:v>
                </c:pt>
                <c:pt idx="1051">
                  <c:v>359</c:v>
                </c:pt>
                <c:pt idx="1052">
                  <c:v>1027</c:v>
                </c:pt>
                <c:pt idx="1053">
                  <c:v>554</c:v>
                </c:pt>
                <c:pt idx="1054">
                  <c:v>316</c:v>
                </c:pt>
                <c:pt idx="1055">
                  <c:v>565</c:v>
                </c:pt>
                <c:pt idx="1056">
                  <c:v>1760</c:v>
                </c:pt>
                <c:pt idx="1057">
                  <c:v>591</c:v>
                </c:pt>
                <c:pt idx="1058">
                  <c:v>1519</c:v>
                </c:pt>
                <c:pt idx="1059">
                  <c:v>1221</c:v>
                </c:pt>
                <c:pt idx="1060">
                  <c:v>1790</c:v>
                </c:pt>
                <c:pt idx="1061">
                  <c:v>1366</c:v>
                </c:pt>
                <c:pt idx="1062">
                  <c:v>628</c:v>
                </c:pt>
                <c:pt idx="1063">
                  <c:v>592</c:v>
                </c:pt>
                <c:pt idx="1064">
                  <c:v>875</c:v>
                </c:pt>
                <c:pt idx="1065">
                  <c:v>834</c:v>
                </c:pt>
                <c:pt idx="1066">
                  <c:v>569</c:v>
                </c:pt>
                <c:pt idx="1067">
                  <c:v>328</c:v>
                </c:pt>
                <c:pt idx="1068">
                  <c:v>567</c:v>
                </c:pt>
                <c:pt idx="1069">
                  <c:v>2937</c:v>
                </c:pt>
                <c:pt idx="1070">
                  <c:v>4220</c:v>
                </c:pt>
                <c:pt idx="1071">
                  <c:v>483</c:v>
                </c:pt>
                <c:pt idx="1072">
                  <c:v>1176</c:v>
                </c:pt>
                <c:pt idx="1073">
                  <c:v>1050</c:v>
                </c:pt>
                <c:pt idx="1074">
                  <c:v>600</c:v>
                </c:pt>
                <c:pt idx="1075">
                  <c:v>1830</c:v>
                </c:pt>
                <c:pt idx="1076">
                  <c:v>2557</c:v>
                </c:pt>
                <c:pt idx="1077">
                  <c:v>495</c:v>
                </c:pt>
                <c:pt idx="1078">
                  <c:v>468</c:v>
                </c:pt>
                <c:pt idx="1079">
                  <c:v>964</c:v>
                </c:pt>
                <c:pt idx="1080">
                  <c:v>3258</c:v>
                </c:pt>
                <c:pt idx="1081">
                  <c:v>2638</c:v>
                </c:pt>
                <c:pt idx="1082">
                  <c:v>1091</c:v>
                </c:pt>
                <c:pt idx="1083">
                  <c:v>1334</c:v>
                </c:pt>
                <c:pt idx="1084">
                  <c:v>1528</c:v>
                </c:pt>
                <c:pt idx="1085">
                  <c:v>926</c:v>
                </c:pt>
                <c:pt idx="1086">
                  <c:v>1414</c:v>
                </c:pt>
                <c:pt idx="1087">
                  <c:v>1266</c:v>
                </c:pt>
                <c:pt idx="1088">
                  <c:v>653</c:v>
                </c:pt>
                <c:pt idx="1089">
                  <c:v>1185</c:v>
                </c:pt>
                <c:pt idx="1090">
                  <c:v>1005</c:v>
                </c:pt>
                <c:pt idx="1091">
                  <c:v>1376</c:v>
                </c:pt>
                <c:pt idx="1092">
                  <c:v>734</c:v>
                </c:pt>
                <c:pt idx="1093">
                  <c:v>1339</c:v>
                </c:pt>
                <c:pt idx="1094">
                  <c:v>745</c:v>
                </c:pt>
                <c:pt idx="1095">
                  <c:v>452</c:v>
                </c:pt>
                <c:pt idx="1096">
                  <c:v>700</c:v>
                </c:pt>
                <c:pt idx="1097">
                  <c:v>501</c:v>
                </c:pt>
                <c:pt idx="1098">
                  <c:v>2000</c:v>
                </c:pt>
                <c:pt idx="1099">
                  <c:v>775</c:v>
                </c:pt>
                <c:pt idx="1100">
                  <c:v>400</c:v>
                </c:pt>
                <c:pt idx="1101">
                  <c:v>575</c:v>
                </c:pt>
                <c:pt idx="1102">
                  <c:v>861</c:v>
                </c:pt>
                <c:pt idx="1103">
                  <c:v>21</c:v>
                </c:pt>
                <c:pt idx="1104">
                  <c:v>227</c:v>
                </c:pt>
                <c:pt idx="1105">
                  <c:v>272</c:v>
                </c:pt>
                <c:pt idx="1106">
                  <c:v>217</c:v>
                </c:pt>
                <c:pt idx="1107">
                  <c:v>172</c:v>
                </c:pt>
                <c:pt idx="1108">
                  <c:v>1080</c:v>
                </c:pt>
                <c:pt idx="1109">
                  <c:v>563</c:v>
                </c:pt>
                <c:pt idx="1110">
                  <c:v>1019</c:v>
                </c:pt>
                <c:pt idx="1111">
                  <c:v>871</c:v>
                </c:pt>
                <c:pt idx="1112">
                  <c:v>510</c:v>
                </c:pt>
                <c:pt idx="1113">
                  <c:v>345</c:v>
                </c:pt>
                <c:pt idx="1114">
                  <c:v>521</c:v>
                </c:pt>
                <c:pt idx="1115">
                  <c:v>505</c:v>
                </c:pt>
                <c:pt idx="1116">
                  <c:v>760</c:v>
                </c:pt>
                <c:pt idx="1117">
                  <c:v>160</c:v>
                </c:pt>
                <c:pt idx="1118">
                  <c:v>110</c:v>
                </c:pt>
                <c:pt idx="1119">
                  <c:v>55</c:v>
                </c:pt>
                <c:pt idx="1120">
                  <c:v>490</c:v>
                </c:pt>
                <c:pt idx="1121">
                  <c:v>660</c:v>
                </c:pt>
                <c:pt idx="1122">
                  <c:v>375</c:v>
                </c:pt>
                <c:pt idx="1123">
                  <c:v>555</c:v>
                </c:pt>
                <c:pt idx="1124">
                  <c:v>1326</c:v>
                </c:pt>
                <c:pt idx="1125">
                  <c:v>527</c:v>
                </c:pt>
                <c:pt idx="1126">
                  <c:v>712</c:v>
                </c:pt>
                <c:pt idx="1127">
                  <c:v>1239</c:v>
                </c:pt>
                <c:pt idx="1128">
                  <c:v>881</c:v>
                </c:pt>
                <c:pt idx="1129">
                  <c:v>733</c:v>
                </c:pt>
                <c:pt idx="1130">
                  <c:v>1545</c:v>
                </c:pt>
                <c:pt idx="1131">
                  <c:v>1380</c:v>
                </c:pt>
                <c:pt idx="1132">
                  <c:v>1515</c:v>
                </c:pt>
                <c:pt idx="1133">
                  <c:v>1231</c:v>
                </c:pt>
                <c:pt idx="1134">
                  <c:v>1804</c:v>
                </c:pt>
                <c:pt idx="1135">
                  <c:v>737</c:v>
                </c:pt>
                <c:pt idx="1136">
                  <c:v>1102</c:v>
                </c:pt>
                <c:pt idx="1137">
                  <c:v>1750</c:v>
                </c:pt>
                <c:pt idx="1138">
                  <c:v>81</c:v>
                </c:pt>
                <c:pt idx="1139">
                  <c:v>817</c:v>
                </c:pt>
                <c:pt idx="1140">
                  <c:v>678</c:v>
                </c:pt>
                <c:pt idx="1141">
                  <c:v>1750</c:v>
                </c:pt>
                <c:pt idx="1142">
                  <c:v>1221</c:v>
                </c:pt>
                <c:pt idx="1143">
                  <c:v>2037</c:v>
                </c:pt>
                <c:pt idx="1144">
                  <c:v>1410</c:v>
                </c:pt>
                <c:pt idx="1145">
                  <c:v>1385</c:v>
                </c:pt>
                <c:pt idx="1146">
                  <c:v>2360</c:v>
                </c:pt>
                <c:pt idx="1147">
                  <c:v>72</c:v>
                </c:pt>
                <c:pt idx="1148">
                  <c:v>938</c:v>
                </c:pt>
                <c:pt idx="1149">
                  <c:v>25</c:v>
                </c:pt>
                <c:pt idx="1150">
                  <c:v>1078</c:v>
                </c:pt>
                <c:pt idx="1151">
                  <c:v>1222</c:v>
                </c:pt>
                <c:pt idx="1152">
                  <c:v>1666</c:v>
                </c:pt>
                <c:pt idx="1153">
                  <c:v>838</c:v>
                </c:pt>
                <c:pt idx="1154">
                  <c:v>1487</c:v>
                </c:pt>
                <c:pt idx="1155">
                  <c:v>1723</c:v>
                </c:pt>
                <c:pt idx="1156">
                  <c:v>607</c:v>
                </c:pt>
                <c:pt idx="1157">
                  <c:v>2769</c:v>
                </c:pt>
                <c:pt idx="1158">
                  <c:v>1587</c:v>
                </c:pt>
                <c:pt idx="1159">
                  <c:v>1851</c:v>
                </c:pt>
                <c:pt idx="1160">
                  <c:v>1273</c:v>
                </c:pt>
                <c:pt idx="1161">
                  <c:v>643</c:v>
                </c:pt>
                <c:pt idx="1162">
                  <c:v>709</c:v>
                </c:pt>
                <c:pt idx="1163">
                  <c:v>3590</c:v>
                </c:pt>
                <c:pt idx="1164">
                  <c:v>1246</c:v>
                </c:pt>
                <c:pt idx="1165">
                  <c:v>911</c:v>
                </c:pt>
                <c:pt idx="1166">
                  <c:v>679</c:v>
                </c:pt>
                <c:pt idx="1167">
                  <c:v>1475</c:v>
                </c:pt>
                <c:pt idx="1168">
                  <c:v>1025</c:v>
                </c:pt>
                <c:pt idx="1169">
                  <c:v>881</c:v>
                </c:pt>
                <c:pt idx="1170">
                  <c:v>918</c:v>
                </c:pt>
                <c:pt idx="1171">
                  <c:v>1191</c:v>
                </c:pt>
                <c:pt idx="1172">
                  <c:v>823</c:v>
                </c:pt>
                <c:pt idx="1173">
                  <c:v>832</c:v>
                </c:pt>
                <c:pt idx="1174">
                  <c:v>1077</c:v>
                </c:pt>
                <c:pt idx="1175">
                  <c:v>1646</c:v>
                </c:pt>
                <c:pt idx="1176">
                  <c:v>765</c:v>
                </c:pt>
                <c:pt idx="1177">
                  <c:v>1145</c:v>
                </c:pt>
                <c:pt idx="1178">
                  <c:v>1197</c:v>
                </c:pt>
                <c:pt idx="1179">
                  <c:v>1226</c:v>
                </c:pt>
                <c:pt idx="1180">
                  <c:v>821</c:v>
                </c:pt>
                <c:pt idx="1181">
                  <c:v>894</c:v>
                </c:pt>
                <c:pt idx="1182">
                  <c:v>861</c:v>
                </c:pt>
                <c:pt idx="1183">
                  <c:v>2414</c:v>
                </c:pt>
                <c:pt idx="1184">
                  <c:v>769</c:v>
                </c:pt>
                <c:pt idx="1185">
                  <c:v>560</c:v>
                </c:pt>
                <c:pt idx="1186">
                  <c:v>806</c:v>
                </c:pt>
                <c:pt idx="1187">
                  <c:v>377</c:v>
                </c:pt>
                <c:pt idx="1188">
                  <c:v>816</c:v>
                </c:pt>
                <c:pt idx="1189">
                  <c:v>1656</c:v>
                </c:pt>
                <c:pt idx="1190">
                  <c:v>1253</c:v>
                </c:pt>
                <c:pt idx="1191">
                  <c:v>1081</c:v>
                </c:pt>
                <c:pt idx="1192">
                  <c:v>993</c:v>
                </c:pt>
                <c:pt idx="1193">
                  <c:v>201</c:v>
                </c:pt>
                <c:pt idx="1194">
                  <c:v>37</c:v>
                </c:pt>
                <c:pt idx="1195">
                  <c:v>115</c:v>
                </c:pt>
                <c:pt idx="1196">
                  <c:v>36</c:v>
                </c:pt>
                <c:pt idx="1197">
                  <c:v>414</c:v>
                </c:pt>
                <c:pt idx="1198">
                  <c:v>481</c:v>
                </c:pt>
                <c:pt idx="1199">
                  <c:v>580</c:v>
                </c:pt>
                <c:pt idx="1200">
                  <c:v>933</c:v>
                </c:pt>
                <c:pt idx="1201">
                  <c:v>406</c:v>
                </c:pt>
                <c:pt idx="1202">
                  <c:v>552</c:v>
                </c:pt>
                <c:pt idx="1203">
                  <c:v>627</c:v>
                </c:pt>
                <c:pt idx="1204">
                  <c:v>736</c:v>
                </c:pt>
                <c:pt idx="1205">
                  <c:v>982</c:v>
                </c:pt>
                <c:pt idx="1206">
                  <c:v>63</c:v>
                </c:pt>
                <c:pt idx="1207">
                  <c:v>54</c:v>
                </c:pt>
                <c:pt idx="1208">
                  <c:v>47</c:v>
                </c:pt>
                <c:pt idx="1209">
                  <c:v>896</c:v>
                </c:pt>
                <c:pt idx="1210">
                  <c:v>386</c:v>
                </c:pt>
                <c:pt idx="1211">
                  <c:v>1088</c:v>
                </c:pt>
                <c:pt idx="1212">
                  <c:v>1466</c:v>
                </c:pt>
                <c:pt idx="1213">
                  <c:v>1449</c:v>
                </c:pt>
                <c:pt idx="1214">
                  <c:v>1731</c:v>
                </c:pt>
                <c:pt idx="1215">
                  <c:v>1226</c:v>
                </c:pt>
                <c:pt idx="1216">
                  <c:v>1298</c:v>
                </c:pt>
                <c:pt idx="1217">
                  <c:v>1946</c:v>
                </c:pt>
                <c:pt idx="1218">
                  <c:v>1224</c:v>
                </c:pt>
                <c:pt idx="1219">
                  <c:v>1321</c:v>
                </c:pt>
                <c:pt idx="1220">
                  <c:v>798</c:v>
                </c:pt>
                <c:pt idx="1221">
                  <c:v>329</c:v>
                </c:pt>
                <c:pt idx="1222">
                  <c:v>605</c:v>
                </c:pt>
                <c:pt idx="1223">
                  <c:v>943</c:v>
                </c:pt>
                <c:pt idx="1224">
                  <c:v>1004</c:v>
                </c:pt>
                <c:pt idx="1225">
                  <c:v>642</c:v>
                </c:pt>
                <c:pt idx="1226">
                  <c:v>520</c:v>
                </c:pt>
                <c:pt idx="1227">
                  <c:v>1425</c:v>
                </c:pt>
                <c:pt idx="1228">
                  <c:v>350</c:v>
                </c:pt>
                <c:pt idx="1229">
                  <c:v>135</c:v>
                </c:pt>
                <c:pt idx="1230">
                  <c:v>852</c:v>
                </c:pt>
                <c:pt idx="1231">
                  <c:v>35</c:v>
                </c:pt>
                <c:pt idx="1232">
                  <c:v>25</c:v>
                </c:pt>
                <c:pt idx="1233">
                  <c:v>2103</c:v>
                </c:pt>
                <c:pt idx="1234">
                  <c:v>254</c:v>
                </c:pt>
                <c:pt idx="1235">
                  <c:v>96</c:v>
                </c:pt>
                <c:pt idx="1236">
                  <c:v>35</c:v>
                </c:pt>
                <c:pt idx="1237">
                  <c:v>40</c:v>
                </c:pt>
                <c:pt idx="1238">
                  <c:v>248</c:v>
                </c:pt>
                <c:pt idx="1239">
                  <c:v>16</c:v>
                </c:pt>
                <c:pt idx="1240">
                  <c:v>37</c:v>
                </c:pt>
                <c:pt idx="1241">
                  <c:v>71</c:v>
                </c:pt>
                <c:pt idx="1242">
                  <c:v>21</c:v>
                </c:pt>
                <c:pt idx="1243">
                  <c:v>82</c:v>
                </c:pt>
                <c:pt idx="1244">
                  <c:v>50</c:v>
                </c:pt>
                <c:pt idx="1245">
                  <c:v>30</c:v>
                </c:pt>
                <c:pt idx="1246">
                  <c:v>142</c:v>
                </c:pt>
                <c:pt idx="1247">
                  <c:v>52</c:v>
                </c:pt>
                <c:pt idx="1248">
                  <c:v>31</c:v>
                </c:pt>
                <c:pt idx="1249">
                  <c:v>123</c:v>
                </c:pt>
                <c:pt idx="1250">
                  <c:v>406</c:v>
                </c:pt>
                <c:pt idx="1251">
                  <c:v>42</c:v>
                </c:pt>
                <c:pt idx="1252">
                  <c:v>704</c:v>
                </c:pt>
                <c:pt idx="1253">
                  <c:v>2319</c:v>
                </c:pt>
                <c:pt idx="1254">
                  <c:v>6610</c:v>
                </c:pt>
                <c:pt idx="1255">
                  <c:v>3445</c:v>
                </c:pt>
                <c:pt idx="1256">
                  <c:v>1692</c:v>
                </c:pt>
                <c:pt idx="1257">
                  <c:v>3195</c:v>
                </c:pt>
                <c:pt idx="1258">
                  <c:v>3415</c:v>
                </c:pt>
                <c:pt idx="1259">
                  <c:v>2843</c:v>
                </c:pt>
                <c:pt idx="1260">
                  <c:v>3004</c:v>
                </c:pt>
                <c:pt idx="1261">
                  <c:v>3834</c:v>
                </c:pt>
                <c:pt idx="1262">
                  <c:v>3215</c:v>
                </c:pt>
                <c:pt idx="1263">
                  <c:v>1111</c:v>
                </c:pt>
                <c:pt idx="1264">
                  <c:v>3044</c:v>
                </c:pt>
                <c:pt idx="1265">
                  <c:v>1983</c:v>
                </c:pt>
                <c:pt idx="1266">
                  <c:v>838</c:v>
                </c:pt>
                <c:pt idx="1267">
                  <c:v>4150</c:v>
                </c:pt>
                <c:pt idx="1268">
                  <c:v>36</c:v>
                </c:pt>
                <c:pt idx="1269">
                  <c:v>28</c:v>
                </c:pt>
                <c:pt idx="1270">
                  <c:v>31</c:v>
                </c:pt>
                <c:pt idx="1271">
                  <c:v>37</c:v>
                </c:pt>
                <c:pt idx="1272">
                  <c:v>39</c:v>
                </c:pt>
                <c:pt idx="1273">
                  <c:v>40</c:v>
                </c:pt>
                <c:pt idx="1274">
                  <c:v>31</c:v>
                </c:pt>
                <c:pt idx="1275">
                  <c:v>25</c:v>
                </c:pt>
                <c:pt idx="1276">
                  <c:v>43</c:v>
                </c:pt>
                <c:pt idx="1277">
                  <c:v>6424</c:v>
                </c:pt>
                <c:pt idx="1278">
                  <c:v>3393</c:v>
                </c:pt>
                <c:pt idx="1279">
                  <c:v>1105</c:v>
                </c:pt>
                <c:pt idx="1280">
                  <c:v>5935</c:v>
                </c:pt>
                <c:pt idx="1281">
                  <c:v>830</c:v>
                </c:pt>
                <c:pt idx="1282">
                  <c:v>1614</c:v>
                </c:pt>
                <c:pt idx="1283">
                  <c:v>1155</c:v>
                </c:pt>
                <c:pt idx="1284">
                  <c:v>775</c:v>
                </c:pt>
                <c:pt idx="1285">
                  <c:v>833</c:v>
                </c:pt>
                <c:pt idx="1286">
                  <c:v>1388</c:v>
                </c:pt>
                <c:pt idx="1287">
                  <c:v>35</c:v>
                </c:pt>
                <c:pt idx="1288">
                  <c:v>60</c:v>
                </c:pt>
                <c:pt idx="1289">
                  <c:v>172</c:v>
                </c:pt>
                <c:pt idx="1290">
                  <c:v>151</c:v>
                </c:pt>
                <c:pt idx="1291">
                  <c:v>35</c:v>
                </c:pt>
                <c:pt idx="1292">
                  <c:v>4816</c:v>
                </c:pt>
                <c:pt idx="1293">
                  <c:v>2179</c:v>
                </c:pt>
                <c:pt idx="1294">
                  <c:v>1031</c:v>
                </c:pt>
                <c:pt idx="1295">
                  <c:v>66</c:v>
                </c:pt>
                <c:pt idx="1296">
                  <c:v>206</c:v>
                </c:pt>
                <c:pt idx="1297">
                  <c:v>1102</c:v>
                </c:pt>
                <c:pt idx="1298">
                  <c:v>20</c:v>
                </c:pt>
                <c:pt idx="1299">
                  <c:v>25</c:v>
                </c:pt>
                <c:pt idx="1300">
                  <c:v>640</c:v>
                </c:pt>
                <c:pt idx="1301">
                  <c:v>65</c:v>
                </c:pt>
                <c:pt idx="1302">
                  <c:v>65</c:v>
                </c:pt>
                <c:pt idx="1303">
                  <c:v>30</c:v>
                </c:pt>
                <c:pt idx="1304">
                  <c:v>30</c:v>
                </c:pt>
                <c:pt idx="1305">
                  <c:v>311</c:v>
                </c:pt>
                <c:pt idx="1306">
                  <c:v>276</c:v>
                </c:pt>
                <c:pt idx="1307">
                  <c:v>95</c:v>
                </c:pt>
                <c:pt idx="1308">
                  <c:v>95</c:v>
                </c:pt>
                <c:pt idx="1309">
                  <c:v>75</c:v>
                </c:pt>
                <c:pt idx="1310">
                  <c:v>75</c:v>
                </c:pt>
                <c:pt idx="1311">
                  <c:v>1051</c:v>
                </c:pt>
                <c:pt idx="1312">
                  <c:v>1051</c:v>
                </c:pt>
                <c:pt idx="1313">
                  <c:v>2065</c:v>
                </c:pt>
                <c:pt idx="1314">
                  <c:v>2065</c:v>
                </c:pt>
                <c:pt idx="1315">
                  <c:v>128</c:v>
                </c:pt>
                <c:pt idx="1316">
                  <c:v>128</c:v>
                </c:pt>
                <c:pt idx="1317">
                  <c:v>20</c:v>
                </c:pt>
                <c:pt idx="1318">
                  <c:v>20</c:v>
                </c:pt>
                <c:pt idx="1319">
                  <c:v>26</c:v>
                </c:pt>
                <c:pt idx="1320">
                  <c:v>21</c:v>
                </c:pt>
                <c:pt idx="1321">
                  <c:v>65</c:v>
                </c:pt>
                <c:pt idx="1322">
                  <c:v>65</c:v>
                </c:pt>
                <c:pt idx="1323">
                  <c:v>25</c:v>
                </c:pt>
                <c:pt idx="1324">
                  <c:v>25</c:v>
                </c:pt>
                <c:pt idx="1325">
                  <c:v>1405</c:v>
                </c:pt>
                <c:pt idx="1326">
                  <c:v>1311</c:v>
                </c:pt>
                <c:pt idx="1327">
                  <c:v>2079</c:v>
                </c:pt>
                <c:pt idx="1328">
                  <c:v>2382</c:v>
                </c:pt>
                <c:pt idx="1329">
                  <c:v>1853</c:v>
                </c:pt>
                <c:pt idx="1330">
                  <c:v>1461</c:v>
                </c:pt>
                <c:pt idx="1331">
                  <c:v>1342</c:v>
                </c:pt>
                <c:pt idx="1332">
                  <c:v>2855</c:v>
                </c:pt>
                <c:pt idx="1333">
                  <c:v>2560</c:v>
                </c:pt>
                <c:pt idx="1334">
                  <c:v>1628</c:v>
                </c:pt>
                <c:pt idx="1335">
                  <c:v>334</c:v>
                </c:pt>
                <c:pt idx="1336">
                  <c:v>701</c:v>
                </c:pt>
                <c:pt idx="1337">
                  <c:v>655</c:v>
                </c:pt>
                <c:pt idx="1338">
                  <c:v>2350</c:v>
                </c:pt>
                <c:pt idx="1339">
                  <c:v>3125</c:v>
                </c:pt>
                <c:pt idx="1340">
                  <c:v>1141</c:v>
                </c:pt>
                <c:pt idx="1341">
                  <c:v>580</c:v>
                </c:pt>
                <c:pt idx="1342">
                  <c:v>2010</c:v>
                </c:pt>
                <c:pt idx="1343">
                  <c:v>359</c:v>
                </c:pt>
                <c:pt idx="1344">
                  <c:v>809</c:v>
                </c:pt>
                <c:pt idx="1345">
                  <c:v>820</c:v>
                </c:pt>
                <c:pt idx="1346">
                  <c:v>3503</c:v>
                </c:pt>
                <c:pt idx="1347">
                  <c:v>160</c:v>
                </c:pt>
                <c:pt idx="1348">
                  <c:v>217</c:v>
                </c:pt>
                <c:pt idx="1349">
                  <c:v>355</c:v>
                </c:pt>
                <c:pt idx="1350">
                  <c:v>1106</c:v>
                </c:pt>
                <c:pt idx="1351">
                  <c:v>1011</c:v>
                </c:pt>
                <c:pt idx="1352">
                  <c:v>275</c:v>
                </c:pt>
                <c:pt idx="1353">
                  <c:v>4493</c:v>
                </c:pt>
                <c:pt idx="1354">
                  <c:v>1615</c:v>
                </c:pt>
                <c:pt idx="1355">
                  <c:v>1927</c:v>
                </c:pt>
                <c:pt idx="1356">
                  <c:v>3000</c:v>
                </c:pt>
                <c:pt idx="1357">
                  <c:v>1426</c:v>
                </c:pt>
                <c:pt idx="1358">
                  <c:v>2392</c:v>
                </c:pt>
                <c:pt idx="1359">
                  <c:v>664</c:v>
                </c:pt>
                <c:pt idx="1360">
                  <c:v>782</c:v>
                </c:pt>
                <c:pt idx="1361">
                  <c:v>830</c:v>
                </c:pt>
                <c:pt idx="1362">
                  <c:v>1741</c:v>
                </c:pt>
                <c:pt idx="1363">
                  <c:v>648</c:v>
                </c:pt>
                <c:pt idx="1364">
                  <c:v>101</c:v>
                </c:pt>
                <c:pt idx="1365">
                  <c:v>154</c:v>
                </c:pt>
                <c:pt idx="1366">
                  <c:v>1776</c:v>
                </c:pt>
                <c:pt idx="1367">
                  <c:v>665</c:v>
                </c:pt>
                <c:pt idx="1368">
                  <c:v>603</c:v>
                </c:pt>
                <c:pt idx="1369">
                  <c:v>259</c:v>
                </c:pt>
                <c:pt idx="1370">
                  <c:v>801</c:v>
                </c:pt>
                <c:pt idx="1371">
                  <c:v>886</c:v>
                </c:pt>
                <c:pt idx="1372">
                  <c:v>345</c:v>
                </c:pt>
                <c:pt idx="1373">
                  <c:v>776</c:v>
                </c:pt>
                <c:pt idx="1374">
                  <c:v>1240</c:v>
                </c:pt>
                <c:pt idx="1375">
                  <c:v>2056</c:v>
                </c:pt>
                <c:pt idx="1376">
                  <c:v>498</c:v>
                </c:pt>
                <c:pt idx="1377">
                  <c:v>2317</c:v>
                </c:pt>
                <c:pt idx="1378">
                  <c:v>1211</c:v>
                </c:pt>
                <c:pt idx="1379">
                  <c:v>1468</c:v>
                </c:pt>
                <c:pt idx="1380">
                  <c:v>285</c:v>
                </c:pt>
                <c:pt idx="1381">
                  <c:v>199</c:v>
                </c:pt>
                <c:pt idx="1382">
                  <c:v>1560</c:v>
                </c:pt>
                <c:pt idx="1383">
                  <c:v>652</c:v>
                </c:pt>
                <c:pt idx="1384">
                  <c:v>175</c:v>
                </c:pt>
                <c:pt idx="1385">
                  <c:v>337</c:v>
                </c:pt>
                <c:pt idx="1386">
                  <c:v>952</c:v>
                </c:pt>
                <c:pt idx="1387">
                  <c:v>733</c:v>
                </c:pt>
                <c:pt idx="1388">
                  <c:v>1030</c:v>
                </c:pt>
                <c:pt idx="1389">
                  <c:v>850</c:v>
                </c:pt>
                <c:pt idx="1390">
                  <c:v>554</c:v>
                </c:pt>
                <c:pt idx="1391">
                  <c:v>472</c:v>
                </c:pt>
                <c:pt idx="1392">
                  <c:v>984</c:v>
                </c:pt>
                <c:pt idx="1393">
                  <c:v>285</c:v>
                </c:pt>
                <c:pt idx="1394">
                  <c:v>1297</c:v>
                </c:pt>
                <c:pt idx="1395">
                  <c:v>697</c:v>
                </c:pt>
                <c:pt idx="1396">
                  <c:v>1064</c:v>
                </c:pt>
                <c:pt idx="1397">
                  <c:v>811</c:v>
                </c:pt>
                <c:pt idx="1398">
                  <c:v>492</c:v>
                </c:pt>
                <c:pt idx="1399">
                  <c:v>140</c:v>
                </c:pt>
                <c:pt idx="1400">
                  <c:v>815</c:v>
                </c:pt>
                <c:pt idx="1401">
                  <c:v>338</c:v>
                </c:pt>
                <c:pt idx="1402">
                  <c:v>35</c:v>
                </c:pt>
                <c:pt idx="1403">
                  <c:v>307</c:v>
                </c:pt>
                <c:pt idx="1404">
                  <c:v>1870</c:v>
                </c:pt>
                <c:pt idx="1405">
                  <c:v>1036</c:v>
                </c:pt>
                <c:pt idx="1406">
                  <c:v>1600</c:v>
                </c:pt>
                <c:pt idx="1407">
                  <c:v>294</c:v>
                </c:pt>
                <c:pt idx="1408">
                  <c:v>1495</c:v>
                </c:pt>
                <c:pt idx="1409">
                  <c:v>670</c:v>
                </c:pt>
                <c:pt idx="1410">
                  <c:v>855</c:v>
                </c:pt>
                <c:pt idx="1411">
                  <c:v>2739</c:v>
                </c:pt>
                <c:pt idx="1412">
                  <c:v>1335</c:v>
                </c:pt>
                <c:pt idx="1413">
                  <c:v>370</c:v>
                </c:pt>
                <c:pt idx="1414">
                  <c:v>866</c:v>
                </c:pt>
                <c:pt idx="1415">
                  <c:v>731</c:v>
                </c:pt>
                <c:pt idx="1416">
                  <c:v>1757</c:v>
                </c:pt>
                <c:pt idx="1417">
                  <c:v>777</c:v>
                </c:pt>
                <c:pt idx="1418">
                  <c:v>752</c:v>
                </c:pt>
                <c:pt idx="1419">
                  <c:v>518</c:v>
                </c:pt>
                <c:pt idx="1420">
                  <c:v>292</c:v>
                </c:pt>
                <c:pt idx="1421">
                  <c:v>878</c:v>
                </c:pt>
                <c:pt idx="1422">
                  <c:v>891</c:v>
                </c:pt>
                <c:pt idx="1423">
                  <c:v>492</c:v>
                </c:pt>
                <c:pt idx="1424">
                  <c:v>1446</c:v>
                </c:pt>
                <c:pt idx="1425">
                  <c:v>570</c:v>
                </c:pt>
                <c:pt idx="1426">
                  <c:v>630</c:v>
                </c:pt>
                <c:pt idx="1427">
                  <c:v>1449</c:v>
                </c:pt>
                <c:pt idx="1428">
                  <c:v>1979</c:v>
                </c:pt>
                <c:pt idx="1429">
                  <c:v>1021</c:v>
                </c:pt>
                <c:pt idx="1430">
                  <c:v>614</c:v>
                </c:pt>
                <c:pt idx="1431">
                  <c:v>2318</c:v>
                </c:pt>
                <c:pt idx="1432">
                  <c:v>1400</c:v>
                </c:pt>
                <c:pt idx="1433">
                  <c:v>355</c:v>
                </c:pt>
                <c:pt idx="1434">
                  <c:v>834</c:v>
                </c:pt>
                <c:pt idx="1435">
                  <c:v>784</c:v>
                </c:pt>
                <c:pt idx="1436">
                  <c:v>710</c:v>
                </c:pt>
                <c:pt idx="1437">
                  <c:v>619</c:v>
                </c:pt>
                <c:pt idx="1438">
                  <c:v>1437</c:v>
                </c:pt>
                <c:pt idx="1439">
                  <c:v>520</c:v>
                </c:pt>
                <c:pt idx="1440">
                  <c:v>253</c:v>
                </c:pt>
                <c:pt idx="1441">
                  <c:v>764</c:v>
                </c:pt>
                <c:pt idx="1442">
                  <c:v>919</c:v>
                </c:pt>
                <c:pt idx="1443">
                  <c:v>436</c:v>
                </c:pt>
                <c:pt idx="1444">
                  <c:v>946</c:v>
                </c:pt>
                <c:pt idx="1445">
                  <c:v>610</c:v>
                </c:pt>
                <c:pt idx="1446">
                  <c:v>517</c:v>
                </c:pt>
                <c:pt idx="1447">
                  <c:v>1025</c:v>
                </c:pt>
                <c:pt idx="1448">
                  <c:v>2846</c:v>
                </c:pt>
                <c:pt idx="1449">
                  <c:v>825</c:v>
                </c:pt>
                <c:pt idx="1450">
                  <c:v>285</c:v>
                </c:pt>
                <c:pt idx="1451">
                  <c:v>258</c:v>
                </c:pt>
                <c:pt idx="1452">
                  <c:v>365</c:v>
                </c:pt>
                <c:pt idx="1453">
                  <c:v>515</c:v>
                </c:pt>
                <c:pt idx="1454">
                  <c:v>497</c:v>
                </c:pt>
                <c:pt idx="1455">
                  <c:v>867</c:v>
                </c:pt>
                <c:pt idx="1456">
                  <c:v>1638</c:v>
                </c:pt>
                <c:pt idx="1457">
                  <c:v>830</c:v>
                </c:pt>
                <c:pt idx="1458">
                  <c:v>1065</c:v>
                </c:pt>
                <c:pt idx="1459">
                  <c:v>866</c:v>
                </c:pt>
                <c:pt idx="1460">
                  <c:v>1947</c:v>
                </c:pt>
                <c:pt idx="1461">
                  <c:v>492</c:v>
                </c:pt>
                <c:pt idx="1462">
                  <c:v>959</c:v>
                </c:pt>
                <c:pt idx="1463">
                  <c:v>492</c:v>
                </c:pt>
                <c:pt idx="1464">
                  <c:v>825</c:v>
                </c:pt>
                <c:pt idx="1465">
                  <c:v>665</c:v>
                </c:pt>
                <c:pt idx="1466">
                  <c:v>360</c:v>
                </c:pt>
                <c:pt idx="1467">
                  <c:v>115</c:v>
                </c:pt>
                <c:pt idx="1468">
                  <c:v>1315</c:v>
                </c:pt>
                <c:pt idx="1469">
                  <c:v>731</c:v>
                </c:pt>
                <c:pt idx="1470">
                  <c:v>287</c:v>
                </c:pt>
                <c:pt idx="1471">
                  <c:v>114</c:v>
                </c:pt>
                <c:pt idx="1472">
                  <c:v>251</c:v>
                </c:pt>
                <c:pt idx="1473">
                  <c:v>514</c:v>
                </c:pt>
                <c:pt idx="1474">
                  <c:v>480</c:v>
                </c:pt>
                <c:pt idx="1475">
                  <c:v>212</c:v>
                </c:pt>
                <c:pt idx="1476">
                  <c:v>190</c:v>
                </c:pt>
                <c:pt idx="1477">
                  <c:v>125</c:v>
                </c:pt>
                <c:pt idx="1478">
                  <c:v>40</c:v>
                </c:pt>
                <c:pt idx="1479">
                  <c:v>274</c:v>
                </c:pt>
                <c:pt idx="1480">
                  <c:v>490</c:v>
                </c:pt>
                <c:pt idx="1481">
                  <c:v>319</c:v>
                </c:pt>
                <c:pt idx="1482">
                  <c:v>279</c:v>
                </c:pt>
                <c:pt idx="1483">
                  <c:v>578</c:v>
                </c:pt>
                <c:pt idx="1484">
                  <c:v>619</c:v>
                </c:pt>
                <c:pt idx="1485">
                  <c:v>790</c:v>
                </c:pt>
                <c:pt idx="1486">
                  <c:v>790</c:v>
                </c:pt>
                <c:pt idx="1487">
                  <c:v>1564</c:v>
                </c:pt>
                <c:pt idx="1488">
                  <c:v>1968</c:v>
                </c:pt>
                <c:pt idx="1489">
                  <c:v>3642</c:v>
                </c:pt>
                <c:pt idx="1490">
                  <c:v>2856</c:v>
                </c:pt>
                <c:pt idx="1491">
                  <c:v>525</c:v>
                </c:pt>
                <c:pt idx="1492">
                  <c:v>288</c:v>
                </c:pt>
                <c:pt idx="1493">
                  <c:v>1208</c:v>
                </c:pt>
                <c:pt idx="1494">
                  <c:v>598</c:v>
                </c:pt>
                <c:pt idx="1495">
                  <c:v>1388</c:v>
                </c:pt>
                <c:pt idx="1496">
                  <c:v>295</c:v>
                </c:pt>
                <c:pt idx="1497">
                  <c:v>1403</c:v>
                </c:pt>
                <c:pt idx="1498">
                  <c:v>398</c:v>
                </c:pt>
                <c:pt idx="1499">
                  <c:v>579</c:v>
                </c:pt>
                <c:pt idx="1500">
                  <c:v>344</c:v>
                </c:pt>
                <c:pt idx="1501">
                  <c:v>102</c:v>
                </c:pt>
                <c:pt idx="1502">
                  <c:v>267</c:v>
                </c:pt>
                <c:pt idx="1503">
                  <c:v>591</c:v>
                </c:pt>
                <c:pt idx="1504">
                  <c:v>723</c:v>
                </c:pt>
                <c:pt idx="1505">
                  <c:v>943</c:v>
                </c:pt>
                <c:pt idx="1506">
                  <c:v>1172</c:v>
                </c:pt>
                <c:pt idx="1507">
                  <c:v>315</c:v>
                </c:pt>
                <c:pt idx="1508">
                  <c:v>1066</c:v>
                </c:pt>
                <c:pt idx="1509">
                  <c:v>1040</c:v>
                </c:pt>
                <c:pt idx="1510">
                  <c:v>382</c:v>
                </c:pt>
                <c:pt idx="1511">
                  <c:v>830</c:v>
                </c:pt>
                <c:pt idx="1512">
                  <c:v>1458</c:v>
                </c:pt>
                <c:pt idx="1513">
                  <c:v>702</c:v>
                </c:pt>
                <c:pt idx="1514">
                  <c:v>712</c:v>
                </c:pt>
                <c:pt idx="1515">
                  <c:v>541</c:v>
                </c:pt>
                <c:pt idx="1516">
                  <c:v>723</c:v>
                </c:pt>
                <c:pt idx="1517">
                  <c:v>221</c:v>
                </c:pt>
                <c:pt idx="1518">
                  <c:v>179</c:v>
                </c:pt>
                <c:pt idx="1519">
                  <c:v>1126</c:v>
                </c:pt>
                <c:pt idx="1520">
                  <c:v>273</c:v>
                </c:pt>
                <c:pt idx="1521">
                  <c:v>1290</c:v>
                </c:pt>
                <c:pt idx="1522">
                  <c:v>1035</c:v>
                </c:pt>
                <c:pt idx="1523">
                  <c:v>440</c:v>
                </c:pt>
                <c:pt idx="1524">
                  <c:v>1064</c:v>
                </c:pt>
                <c:pt idx="1525">
                  <c:v>1070</c:v>
                </c:pt>
                <c:pt idx="1526">
                  <c:v>834</c:v>
                </c:pt>
                <c:pt idx="1527">
                  <c:v>890</c:v>
                </c:pt>
                <c:pt idx="1528">
                  <c:v>1005</c:v>
                </c:pt>
                <c:pt idx="1529">
                  <c:v>355</c:v>
                </c:pt>
                <c:pt idx="1530">
                  <c:v>511</c:v>
                </c:pt>
                <c:pt idx="1531">
                  <c:v>1130</c:v>
                </c:pt>
                <c:pt idx="1532">
                  <c:v>859</c:v>
                </c:pt>
                <c:pt idx="1533">
                  <c:v>496</c:v>
                </c:pt>
                <c:pt idx="1534">
                  <c:v>1077</c:v>
                </c:pt>
                <c:pt idx="1535">
                  <c:v>43</c:v>
                </c:pt>
                <c:pt idx="1536">
                  <c:v>23</c:v>
                </c:pt>
                <c:pt idx="1537">
                  <c:v>358</c:v>
                </c:pt>
                <c:pt idx="1538">
                  <c:v>42</c:v>
                </c:pt>
                <c:pt idx="1539">
                  <c:v>20</c:v>
                </c:pt>
                <c:pt idx="1540">
                  <c:v>457</c:v>
                </c:pt>
                <c:pt idx="1541">
                  <c:v>407</c:v>
                </c:pt>
                <c:pt idx="1542">
                  <c:v>531</c:v>
                </c:pt>
                <c:pt idx="1543">
                  <c:v>45</c:v>
                </c:pt>
                <c:pt idx="1544">
                  <c:v>38</c:v>
                </c:pt>
                <c:pt idx="1545">
                  <c:v>32</c:v>
                </c:pt>
                <c:pt idx="1546">
                  <c:v>819</c:v>
                </c:pt>
                <c:pt idx="1547">
                  <c:v>442</c:v>
                </c:pt>
                <c:pt idx="1548">
                  <c:v>952</c:v>
                </c:pt>
                <c:pt idx="1549">
                  <c:v>1769</c:v>
                </c:pt>
                <c:pt idx="1550">
                  <c:v>179</c:v>
                </c:pt>
                <c:pt idx="1551">
                  <c:v>1334</c:v>
                </c:pt>
                <c:pt idx="1552">
                  <c:v>763</c:v>
                </c:pt>
                <c:pt idx="1553">
                  <c:v>550</c:v>
                </c:pt>
                <c:pt idx="1554">
                  <c:v>894</c:v>
                </c:pt>
                <c:pt idx="1555">
                  <c:v>566</c:v>
                </c:pt>
                <c:pt idx="1556">
                  <c:v>1105</c:v>
                </c:pt>
                <c:pt idx="1557">
                  <c:v>491</c:v>
                </c:pt>
                <c:pt idx="1558">
                  <c:v>624</c:v>
                </c:pt>
                <c:pt idx="1559">
                  <c:v>335</c:v>
                </c:pt>
                <c:pt idx="1560">
                  <c:v>288</c:v>
                </c:pt>
                <c:pt idx="1561">
                  <c:v>1283</c:v>
                </c:pt>
                <c:pt idx="1562">
                  <c:v>2649</c:v>
                </c:pt>
                <c:pt idx="1563">
                  <c:v>1269</c:v>
                </c:pt>
                <c:pt idx="1564">
                  <c:v>707</c:v>
                </c:pt>
                <c:pt idx="1565">
                  <c:v>265</c:v>
                </c:pt>
                <c:pt idx="1566">
                  <c:v>525</c:v>
                </c:pt>
                <c:pt idx="1567">
                  <c:v>1281</c:v>
                </c:pt>
                <c:pt idx="1568">
                  <c:v>760</c:v>
                </c:pt>
                <c:pt idx="1569">
                  <c:v>315</c:v>
                </c:pt>
                <c:pt idx="1570">
                  <c:v>255</c:v>
                </c:pt>
                <c:pt idx="1571">
                  <c:v>280</c:v>
                </c:pt>
                <c:pt idx="1572">
                  <c:v>320</c:v>
                </c:pt>
                <c:pt idx="1573">
                  <c:v>375</c:v>
                </c:pt>
                <c:pt idx="1574">
                  <c:v>360</c:v>
                </c:pt>
                <c:pt idx="1575">
                  <c:v>15</c:v>
                </c:pt>
                <c:pt idx="1576">
                  <c:v>75</c:v>
                </c:pt>
                <c:pt idx="1577">
                  <c:v>390</c:v>
                </c:pt>
                <c:pt idx="1578">
                  <c:v>605</c:v>
                </c:pt>
                <c:pt idx="1579">
                  <c:v>1840</c:v>
                </c:pt>
                <c:pt idx="1580">
                  <c:v>1150</c:v>
                </c:pt>
                <c:pt idx="1581">
                  <c:v>765</c:v>
                </c:pt>
                <c:pt idx="1582">
                  <c:v>434</c:v>
                </c:pt>
                <c:pt idx="1583">
                  <c:v>569</c:v>
                </c:pt>
                <c:pt idx="1584">
                  <c:v>1417</c:v>
                </c:pt>
                <c:pt idx="1585">
                  <c:v>1003</c:v>
                </c:pt>
                <c:pt idx="1586">
                  <c:v>510</c:v>
                </c:pt>
                <c:pt idx="1587">
                  <c:v>477</c:v>
                </c:pt>
                <c:pt idx="1588">
                  <c:v>1213</c:v>
                </c:pt>
                <c:pt idx="1589">
                  <c:v>1251</c:v>
                </c:pt>
                <c:pt idx="1590">
                  <c:v>1331</c:v>
                </c:pt>
                <c:pt idx="1591">
                  <c:v>560</c:v>
                </c:pt>
                <c:pt idx="1592">
                  <c:v>293</c:v>
                </c:pt>
                <c:pt idx="1593">
                  <c:v>727</c:v>
                </c:pt>
                <c:pt idx="1594">
                  <c:v>1395</c:v>
                </c:pt>
                <c:pt idx="1595">
                  <c:v>1232</c:v>
                </c:pt>
                <c:pt idx="1596">
                  <c:v>430</c:v>
                </c:pt>
                <c:pt idx="1597">
                  <c:v>745</c:v>
                </c:pt>
                <c:pt idx="1598">
                  <c:v>95</c:v>
                </c:pt>
                <c:pt idx="1599">
                  <c:v>390</c:v>
                </c:pt>
                <c:pt idx="1600">
                  <c:v>100</c:v>
                </c:pt>
                <c:pt idx="1601">
                  <c:v>200</c:v>
                </c:pt>
                <c:pt idx="1602">
                  <c:v>25</c:v>
                </c:pt>
                <c:pt idx="1603">
                  <c:v>3310</c:v>
                </c:pt>
                <c:pt idx="1604">
                  <c:v>897</c:v>
                </c:pt>
                <c:pt idx="1605">
                  <c:v>65</c:v>
                </c:pt>
                <c:pt idx="1606">
                  <c:v>329</c:v>
                </c:pt>
                <c:pt idx="1607">
                  <c:v>624</c:v>
                </c:pt>
                <c:pt idx="1608">
                  <c:v>582</c:v>
                </c:pt>
                <c:pt idx="1609">
                  <c:v>1266</c:v>
                </c:pt>
                <c:pt idx="1610">
                  <c:v>111</c:v>
                </c:pt>
                <c:pt idx="1611">
                  <c:v>40</c:v>
                </c:pt>
                <c:pt idx="1612">
                  <c:v>1420</c:v>
                </c:pt>
                <c:pt idx="1613">
                  <c:v>359</c:v>
                </c:pt>
                <c:pt idx="1614">
                  <c:v>246</c:v>
                </c:pt>
                <c:pt idx="1615">
                  <c:v>568</c:v>
                </c:pt>
                <c:pt idx="1616">
                  <c:v>619</c:v>
                </c:pt>
                <c:pt idx="1617">
                  <c:v>512</c:v>
                </c:pt>
                <c:pt idx="1618">
                  <c:v>1025</c:v>
                </c:pt>
                <c:pt idx="1619">
                  <c:v>1669</c:v>
                </c:pt>
                <c:pt idx="1620">
                  <c:v>30</c:v>
                </c:pt>
                <c:pt idx="1621">
                  <c:v>827</c:v>
                </c:pt>
                <c:pt idx="1622">
                  <c:v>660</c:v>
                </c:pt>
                <c:pt idx="1623">
                  <c:v>576</c:v>
                </c:pt>
                <c:pt idx="1624">
                  <c:v>884</c:v>
                </c:pt>
                <c:pt idx="1625">
                  <c:v>598</c:v>
                </c:pt>
                <c:pt idx="1626">
                  <c:v>10701</c:v>
                </c:pt>
                <c:pt idx="1627">
                  <c:v>263</c:v>
                </c:pt>
                <c:pt idx="1628">
                  <c:v>397</c:v>
                </c:pt>
                <c:pt idx="1629">
                  <c:v>309</c:v>
                </c:pt>
                <c:pt idx="1630">
                  <c:v>525</c:v>
                </c:pt>
                <c:pt idx="1631">
                  <c:v>1522</c:v>
                </c:pt>
                <c:pt idx="1632">
                  <c:v>1169</c:v>
                </c:pt>
                <c:pt idx="1633">
                  <c:v>1703</c:v>
                </c:pt>
                <c:pt idx="1634">
                  <c:v>969</c:v>
                </c:pt>
                <c:pt idx="1635">
                  <c:v>498</c:v>
                </c:pt>
                <c:pt idx="1636">
                  <c:v>385</c:v>
                </c:pt>
                <c:pt idx="1637">
                  <c:v>687</c:v>
                </c:pt>
                <c:pt idx="1638">
                  <c:v>542</c:v>
                </c:pt>
                <c:pt idx="1639">
                  <c:v>383</c:v>
                </c:pt>
                <c:pt idx="1640">
                  <c:v>516</c:v>
                </c:pt>
                <c:pt idx="1641">
                  <c:v>100</c:v>
                </c:pt>
                <c:pt idx="1642">
                  <c:v>39</c:v>
                </c:pt>
                <c:pt idx="1643">
                  <c:v>558</c:v>
                </c:pt>
                <c:pt idx="1644">
                  <c:v>433</c:v>
                </c:pt>
                <c:pt idx="1645">
                  <c:v>377</c:v>
                </c:pt>
                <c:pt idx="1646">
                  <c:v>549</c:v>
                </c:pt>
                <c:pt idx="1647">
                  <c:v>389</c:v>
                </c:pt>
                <c:pt idx="1648">
                  <c:v>759</c:v>
                </c:pt>
                <c:pt idx="1649">
                  <c:v>516</c:v>
                </c:pt>
                <c:pt idx="1650">
                  <c:v>22</c:v>
                </c:pt>
                <c:pt idx="1651">
                  <c:v>209</c:v>
                </c:pt>
                <c:pt idx="1652">
                  <c:v>130</c:v>
                </c:pt>
                <c:pt idx="1653">
                  <c:v>173</c:v>
                </c:pt>
                <c:pt idx="1654">
                  <c:v>25</c:v>
                </c:pt>
                <c:pt idx="1655">
                  <c:v>79</c:v>
                </c:pt>
                <c:pt idx="1656">
                  <c:v>669</c:v>
                </c:pt>
                <c:pt idx="1657">
                  <c:v>521</c:v>
                </c:pt>
                <c:pt idx="1658">
                  <c:v>464</c:v>
                </c:pt>
                <c:pt idx="1659">
                  <c:v>385</c:v>
                </c:pt>
                <c:pt idx="1660">
                  <c:v>413</c:v>
                </c:pt>
                <c:pt idx="1661">
                  <c:v>773</c:v>
                </c:pt>
                <c:pt idx="1662">
                  <c:v>756</c:v>
                </c:pt>
                <c:pt idx="1663">
                  <c:v>1407</c:v>
                </c:pt>
                <c:pt idx="1664">
                  <c:v>342</c:v>
                </c:pt>
                <c:pt idx="1665">
                  <c:v>1154</c:v>
                </c:pt>
                <c:pt idx="1666">
                  <c:v>513</c:v>
                </c:pt>
                <c:pt idx="1667">
                  <c:v>425</c:v>
                </c:pt>
                <c:pt idx="1668">
                  <c:v>1358</c:v>
                </c:pt>
                <c:pt idx="1669">
                  <c:v>1506</c:v>
                </c:pt>
                <c:pt idx="1670">
                  <c:v>1448</c:v>
                </c:pt>
                <c:pt idx="1671">
                  <c:v>2178</c:v>
                </c:pt>
                <c:pt idx="1672">
                  <c:v>319</c:v>
                </c:pt>
                <c:pt idx="1673">
                  <c:v>3464</c:v>
                </c:pt>
                <c:pt idx="1674">
                  <c:v>410</c:v>
                </c:pt>
                <c:pt idx="1675">
                  <c:v>915</c:v>
                </c:pt>
                <c:pt idx="1676">
                  <c:v>500</c:v>
                </c:pt>
                <c:pt idx="1677">
                  <c:v>275</c:v>
                </c:pt>
                <c:pt idx="1678">
                  <c:v>890</c:v>
                </c:pt>
                <c:pt idx="1679">
                  <c:v>1003</c:v>
                </c:pt>
                <c:pt idx="1680">
                  <c:v>387</c:v>
                </c:pt>
                <c:pt idx="1681">
                  <c:v>106</c:v>
                </c:pt>
                <c:pt idx="1682">
                  <c:v>49</c:v>
                </c:pt>
                <c:pt idx="1683">
                  <c:v>20</c:v>
                </c:pt>
                <c:pt idx="1684">
                  <c:v>17</c:v>
                </c:pt>
                <c:pt idx="1685">
                  <c:v>927</c:v>
                </c:pt>
                <c:pt idx="1686">
                  <c:v>1990</c:v>
                </c:pt>
                <c:pt idx="1687">
                  <c:v>1192</c:v>
                </c:pt>
                <c:pt idx="1688">
                  <c:v>427</c:v>
                </c:pt>
                <c:pt idx="1689">
                  <c:v>497</c:v>
                </c:pt>
                <c:pt idx="1690">
                  <c:v>3148</c:v>
                </c:pt>
                <c:pt idx="1691">
                  <c:v>558</c:v>
                </c:pt>
                <c:pt idx="1692">
                  <c:v>791</c:v>
                </c:pt>
                <c:pt idx="1693">
                  <c:v>732</c:v>
                </c:pt>
                <c:pt idx="1694">
                  <c:v>468</c:v>
                </c:pt>
                <c:pt idx="1695">
                  <c:v>992</c:v>
                </c:pt>
                <c:pt idx="1696">
                  <c:v>1313</c:v>
                </c:pt>
                <c:pt idx="1697">
                  <c:v>503</c:v>
                </c:pt>
                <c:pt idx="1698">
                  <c:v>667</c:v>
                </c:pt>
                <c:pt idx="1699">
                  <c:v>464</c:v>
                </c:pt>
                <c:pt idx="1700">
                  <c:v>293</c:v>
                </c:pt>
                <c:pt idx="1701">
                  <c:v>2536</c:v>
                </c:pt>
                <c:pt idx="1702">
                  <c:v>1523</c:v>
                </c:pt>
                <c:pt idx="1703">
                  <c:v>363</c:v>
                </c:pt>
                <c:pt idx="1704">
                  <c:v>924</c:v>
                </c:pt>
                <c:pt idx="1705">
                  <c:v>927</c:v>
                </c:pt>
                <c:pt idx="1706">
                  <c:v>647</c:v>
                </c:pt>
                <c:pt idx="1707">
                  <c:v>565</c:v>
                </c:pt>
                <c:pt idx="1708">
                  <c:v>1085</c:v>
                </c:pt>
                <c:pt idx="1709">
                  <c:v>1850</c:v>
                </c:pt>
                <c:pt idx="1710">
                  <c:v>1015</c:v>
                </c:pt>
                <c:pt idx="1711">
                  <c:v>825</c:v>
                </c:pt>
                <c:pt idx="1712">
                  <c:v>480</c:v>
                </c:pt>
                <c:pt idx="1713">
                  <c:v>475</c:v>
                </c:pt>
                <c:pt idx="1714">
                  <c:v>730</c:v>
                </c:pt>
                <c:pt idx="1715">
                  <c:v>715</c:v>
                </c:pt>
                <c:pt idx="1716">
                  <c:v>265</c:v>
                </c:pt>
                <c:pt idx="1717">
                  <c:v>325</c:v>
                </c:pt>
                <c:pt idx="1718">
                  <c:v>660</c:v>
                </c:pt>
                <c:pt idx="1719">
                  <c:v>767</c:v>
                </c:pt>
                <c:pt idx="1720">
                  <c:v>1118</c:v>
                </c:pt>
                <c:pt idx="1721">
                  <c:v>560</c:v>
                </c:pt>
                <c:pt idx="1722">
                  <c:v>455</c:v>
                </c:pt>
                <c:pt idx="1723">
                  <c:v>605</c:v>
                </c:pt>
                <c:pt idx="1724">
                  <c:v>830</c:v>
                </c:pt>
                <c:pt idx="1725">
                  <c:v>805</c:v>
                </c:pt>
                <c:pt idx="1726">
                  <c:v>512</c:v>
                </c:pt>
                <c:pt idx="1727">
                  <c:v>545</c:v>
                </c:pt>
                <c:pt idx="1728">
                  <c:v>708</c:v>
                </c:pt>
                <c:pt idx="1729">
                  <c:v>575</c:v>
                </c:pt>
                <c:pt idx="1730">
                  <c:v>654</c:v>
                </c:pt>
                <c:pt idx="1731">
                  <c:v>760</c:v>
                </c:pt>
                <c:pt idx="1732">
                  <c:v>1171</c:v>
                </c:pt>
                <c:pt idx="1733">
                  <c:v>1098</c:v>
                </c:pt>
                <c:pt idx="1734">
                  <c:v>765</c:v>
                </c:pt>
                <c:pt idx="1735">
                  <c:v>290</c:v>
                </c:pt>
                <c:pt idx="1736">
                  <c:v>1815</c:v>
                </c:pt>
                <c:pt idx="1737">
                  <c:v>639</c:v>
                </c:pt>
                <c:pt idx="1738">
                  <c:v>417</c:v>
                </c:pt>
                <c:pt idx="1739">
                  <c:v>1076</c:v>
                </c:pt>
                <c:pt idx="1740">
                  <c:v>1275</c:v>
                </c:pt>
                <c:pt idx="1741">
                  <c:v>670</c:v>
                </c:pt>
                <c:pt idx="1742">
                  <c:v>933</c:v>
                </c:pt>
                <c:pt idx="1743">
                  <c:v>1380</c:v>
                </c:pt>
                <c:pt idx="1744">
                  <c:v>995</c:v>
                </c:pt>
                <c:pt idx="1745">
                  <c:v>485</c:v>
                </c:pt>
                <c:pt idx="1746">
                  <c:v>540</c:v>
                </c:pt>
                <c:pt idx="1747">
                  <c:v>110</c:v>
                </c:pt>
                <c:pt idx="1748">
                  <c:v>20</c:v>
                </c:pt>
                <c:pt idx="1749">
                  <c:v>2468</c:v>
                </c:pt>
                <c:pt idx="1750">
                  <c:v>1281</c:v>
                </c:pt>
                <c:pt idx="1751">
                  <c:v>327</c:v>
                </c:pt>
                <c:pt idx="1752">
                  <c:v>736</c:v>
                </c:pt>
                <c:pt idx="1753">
                  <c:v>719</c:v>
                </c:pt>
                <c:pt idx="1754">
                  <c:v>650</c:v>
                </c:pt>
                <c:pt idx="1755">
                  <c:v>720</c:v>
                </c:pt>
                <c:pt idx="1756">
                  <c:v>394</c:v>
                </c:pt>
                <c:pt idx="1757">
                  <c:v>580</c:v>
                </c:pt>
                <c:pt idx="1758">
                  <c:v>920</c:v>
                </c:pt>
                <c:pt idx="1759">
                  <c:v>507</c:v>
                </c:pt>
                <c:pt idx="1760">
                  <c:v>377</c:v>
                </c:pt>
                <c:pt idx="1761">
                  <c:v>489</c:v>
                </c:pt>
                <c:pt idx="1762">
                  <c:v>1176</c:v>
                </c:pt>
                <c:pt idx="1763">
                  <c:v>658</c:v>
                </c:pt>
                <c:pt idx="1764">
                  <c:v>1914</c:v>
                </c:pt>
                <c:pt idx="1765">
                  <c:v>747</c:v>
                </c:pt>
                <c:pt idx="1766">
                  <c:v>928</c:v>
                </c:pt>
                <c:pt idx="1767">
                  <c:v>66</c:v>
                </c:pt>
                <c:pt idx="1768">
                  <c:v>253</c:v>
                </c:pt>
                <c:pt idx="1769">
                  <c:v>750</c:v>
                </c:pt>
                <c:pt idx="1770">
                  <c:v>1555</c:v>
                </c:pt>
                <c:pt idx="1771">
                  <c:v>2231</c:v>
                </c:pt>
                <c:pt idx="1772">
                  <c:v>599</c:v>
                </c:pt>
                <c:pt idx="1773">
                  <c:v>502</c:v>
                </c:pt>
                <c:pt idx="1774">
                  <c:v>950</c:v>
                </c:pt>
                <c:pt idx="1775">
                  <c:v>1395</c:v>
                </c:pt>
                <c:pt idx="1776">
                  <c:v>2291</c:v>
                </c:pt>
                <c:pt idx="1777">
                  <c:v>988</c:v>
                </c:pt>
                <c:pt idx="1778">
                  <c:v>530</c:v>
                </c:pt>
                <c:pt idx="1779">
                  <c:v>1328</c:v>
                </c:pt>
                <c:pt idx="1780">
                  <c:v>2178</c:v>
                </c:pt>
                <c:pt idx="1781">
                  <c:v>1421</c:v>
                </c:pt>
                <c:pt idx="1782">
                  <c:v>247</c:v>
                </c:pt>
                <c:pt idx="1783">
                  <c:v>3153</c:v>
                </c:pt>
                <c:pt idx="1784">
                  <c:v>332</c:v>
                </c:pt>
                <c:pt idx="1785">
                  <c:v>1592</c:v>
                </c:pt>
                <c:pt idx="1786">
                  <c:v>1251</c:v>
                </c:pt>
                <c:pt idx="1787">
                  <c:v>1100</c:v>
                </c:pt>
                <c:pt idx="1788">
                  <c:v>1861</c:v>
                </c:pt>
                <c:pt idx="1789">
                  <c:v>1449</c:v>
                </c:pt>
                <c:pt idx="1790">
                  <c:v>1363</c:v>
                </c:pt>
                <c:pt idx="1791">
                  <c:v>1985</c:v>
                </c:pt>
                <c:pt idx="1792">
                  <c:v>2071</c:v>
                </c:pt>
                <c:pt idx="1793">
                  <c:v>237</c:v>
                </c:pt>
                <c:pt idx="1794">
                  <c:v>485</c:v>
                </c:pt>
                <c:pt idx="1795">
                  <c:v>2267</c:v>
                </c:pt>
                <c:pt idx="1796">
                  <c:v>27</c:v>
                </c:pt>
                <c:pt idx="1797">
                  <c:v>150</c:v>
                </c:pt>
                <c:pt idx="1798">
                  <c:v>121</c:v>
                </c:pt>
                <c:pt idx="1799">
                  <c:v>53</c:v>
                </c:pt>
                <c:pt idx="1800">
                  <c:v>166</c:v>
                </c:pt>
                <c:pt idx="1801">
                  <c:v>462</c:v>
                </c:pt>
                <c:pt idx="1802">
                  <c:v>327</c:v>
                </c:pt>
                <c:pt idx="1803">
                  <c:v>54</c:v>
                </c:pt>
                <c:pt idx="1804">
                  <c:v>55</c:v>
                </c:pt>
                <c:pt idx="1805">
                  <c:v>40</c:v>
                </c:pt>
                <c:pt idx="1806">
                  <c:v>31</c:v>
                </c:pt>
                <c:pt idx="1807">
                  <c:v>185</c:v>
                </c:pt>
                <c:pt idx="1808">
                  <c:v>220</c:v>
                </c:pt>
                <c:pt idx="1809">
                  <c:v>149</c:v>
                </c:pt>
                <c:pt idx="1810">
                  <c:v>2155</c:v>
                </c:pt>
                <c:pt idx="1811">
                  <c:v>1778</c:v>
                </c:pt>
                <c:pt idx="1812">
                  <c:v>909</c:v>
                </c:pt>
                <c:pt idx="1813">
                  <c:v>1941</c:v>
                </c:pt>
                <c:pt idx="1814">
                  <c:v>290</c:v>
                </c:pt>
                <c:pt idx="1815">
                  <c:v>380</c:v>
                </c:pt>
                <c:pt idx="1816">
                  <c:v>1146</c:v>
                </c:pt>
                <c:pt idx="1817">
                  <c:v>367</c:v>
                </c:pt>
                <c:pt idx="1818">
                  <c:v>1680</c:v>
                </c:pt>
                <c:pt idx="1819">
                  <c:v>897</c:v>
                </c:pt>
                <c:pt idx="1820">
                  <c:v>4285</c:v>
                </c:pt>
                <c:pt idx="1821">
                  <c:v>679</c:v>
                </c:pt>
                <c:pt idx="1822">
                  <c:v>378</c:v>
                </c:pt>
                <c:pt idx="1823">
                  <c:v>1032</c:v>
                </c:pt>
                <c:pt idx="1824">
                  <c:v>371</c:v>
                </c:pt>
                <c:pt idx="1825">
                  <c:v>684</c:v>
                </c:pt>
                <c:pt idx="1826">
                  <c:v>1100</c:v>
                </c:pt>
                <c:pt idx="1827">
                  <c:v>568</c:v>
                </c:pt>
                <c:pt idx="1828">
                  <c:v>1160</c:v>
                </c:pt>
                <c:pt idx="1829">
                  <c:v>815</c:v>
                </c:pt>
                <c:pt idx="1830">
                  <c:v>344</c:v>
                </c:pt>
                <c:pt idx="1831">
                  <c:v>497</c:v>
                </c:pt>
                <c:pt idx="1832">
                  <c:v>2255</c:v>
                </c:pt>
                <c:pt idx="1833">
                  <c:v>460</c:v>
                </c:pt>
                <c:pt idx="1834">
                  <c:v>1958</c:v>
                </c:pt>
                <c:pt idx="1835">
                  <c:v>670</c:v>
                </c:pt>
                <c:pt idx="1836">
                  <c:v>1194</c:v>
                </c:pt>
                <c:pt idx="1837">
                  <c:v>1295</c:v>
                </c:pt>
                <c:pt idx="1838">
                  <c:v>806</c:v>
                </c:pt>
                <c:pt idx="1839">
                  <c:v>730</c:v>
                </c:pt>
                <c:pt idx="1840">
                  <c:v>1219</c:v>
                </c:pt>
                <c:pt idx="1841">
                  <c:v>705</c:v>
                </c:pt>
                <c:pt idx="1842">
                  <c:v>709</c:v>
                </c:pt>
                <c:pt idx="1843">
                  <c:v>679</c:v>
                </c:pt>
                <c:pt idx="1844">
                  <c:v>585</c:v>
                </c:pt>
                <c:pt idx="1845">
                  <c:v>719</c:v>
                </c:pt>
                <c:pt idx="1846">
                  <c:v>645</c:v>
                </c:pt>
                <c:pt idx="1847">
                  <c:v>1282</c:v>
                </c:pt>
                <c:pt idx="1848">
                  <c:v>872</c:v>
                </c:pt>
                <c:pt idx="1849">
                  <c:v>779</c:v>
                </c:pt>
                <c:pt idx="1850">
                  <c:v>553</c:v>
                </c:pt>
                <c:pt idx="1851">
                  <c:v>747</c:v>
                </c:pt>
                <c:pt idx="1852">
                  <c:v>652</c:v>
                </c:pt>
                <c:pt idx="1853">
                  <c:v>355</c:v>
                </c:pt>
                <c:pt idx="1854">
                  <c:v>380</c:v>
                </c:pt>
                <c:pt idx="1855">
                  <c:v>674</c:v>
                </c:pt>
                <c:pt idx="1856">
                  <c:v>922</c:v>
                </c:pt>
                <c:pt idx="1857">
                  <c:v>520</c:v>
                </c:pt>
                <c:pt idx="1858">
                  <c:v>925</c:v>
                </c:pt>
                <c:pt idx="1859">
                  <c:v>564</c:v>
                </c:pt>
                <c:pt idx="1860">
                  <c:v>545</c:v>
                </c:pt>
                <c:pt idx="1861">
                  <c:v>1640</c:v>
                </c:pt>
                <c:pt idx="1862">
                  <c:v>415</c:v>
                </c:pt>
                <c:pt idx="1863">
                  <c:v>702</c:v>
                </c:pt>
                <c:pt idx="1864">
                  <c:v>761</c:v>
                </c:pt>
                <c:pt idx="1865">
                  <c:v>540</c:v>
                </c:pt>
                <c:pt idx="1866">
                  <c:v>994</c:v>
                </c:pt>
                <c:pt idx="1867">
                  <c:v>995</c:v>
                </c:pt>
                <c:pt idx="1868">
                  <c:v>1291</c:v>
                </c:pt>
                <c:pt idx="1869">
                  <c:v>1525</c:v>
                </c:pt>
                <c:pt idx="1870">
                  <c:v>836</c:v>
                </c:pt>
                <c:pt idx="1871">
                  <c:v>367</c:v>
                </c:pt>
                <c:pt idx="1872">
                  <c:v>555</c:v>
                </c:pt>
                <c:pt idx="1873">
                  <c:v>410</c:v>
                </c:pt>
                <c:pt idx="1874">
                  <c:v>270</c:v>
                </c:pt>
                <c:pt idx="1875">
                  <c:v>616</c:v>
                </c:pt>
                <c:pt idx="1876">
                  <c:v>761</c:v>
                </c:pt>
                <c:pt idx="1877">
                  <c:v>1052</c:v>
                </c:pt>
                <c:pt idx="1878">
                  <c:v>195</c:v>
                </c:pt>
                <c:pt idx="1879">
                  <c:v>1213</c:v>
                </c:pt>
                <c:pt idx="1880">
                  <c:v>1837</c:v>
                </c:pt>
                <c:pt idx="1881">
                  <c:v>150</c:v>
                </c:pt>
                <c:pt idx="1882">
                  <c:v>35</c:v>
                </c:pt>
                <c:pt idx="1883">
                  <c:v>600</c:v>
                </c:pt>
                <c:pt idx="1884">
                  <c:v>511</c:v>
                </c:pt>
                <c:pt idx="1885">
                  <c:v>353</c:v>
                </c:pt>
                <c:pt idx="1886">
                  <c:v>400</c:v>
                </c:pt>
                <c:pt idx="1887">
                  <c:v>651</c:v>
                </c:pt>
                <c:pt idx="1888">
                  <c:v>765</c:v>
                </c:pt>
                <c:pt idx="1889">
                  <c:v>549</c:v>
                </c:pt>
                <c:pt idx="1890">
                  <c:v>804</c:v>
                </c:pt>
                <c:pt idx="1891">
                  <c:v>343</c:v>
                </c:pt>
                <c:pt idx="1892">
                  <c:v>384</c:v>
                </c:pt>
                <c:pt idx="1893">
                  <c:v>544</c:v>
                </c:pt>
                <c:pt idx="1894">
                  <c:v>731</c:v>
                </c:pt>
                <c:pt idx="1895">
                  <c:v>689</c:v>
                </c:pt>
                <c:pt idx="1896">
                  <c:v>1403</c:v>
                </c:pt>
                <c:pt idx="1897">
                  <c:v>1350</c:v>
                </c:pt>
                <c:pt idx="1898">
                  <c:v>727</c:v>
                </c:pt>
                <c:pt idx="1899">
                  <c:v>1108</c:v>
                </c:pt>
                <c:pt idx="1900">
                  <c:v>578</c:v>
                </c:pt>
                <c:pt idx="1901">
                  <c:v>1116</c:v>
                </c:pt>
                <c:pt idx="1902">
                  <c:v>646</c:v>
                </c:pt>
                <c:pt idx="1903">
                  <c:v>751</c:v>
                </c:pt>
                <c:pt idx="1904">
                  <c:v>351</c:v>
                </c:pt>
                <c:pt idx="1905">
                  <c:v>369</c:v>
                </c:pt>
                <c:pt idx="1906">
                  <c:v>821</c:v>
                </c:pt>
                <c:pt idx="1907">
                  <c:v>774</c:v>
                </c:pt>
                <c:pt idx="1908">
                  <c:v>696</c:v>
                </c:pt>
                <c:pt idx="1909">
                  <c:v>647</c:v>
                </c:pt>
                <c:pt idx="1910">
                  <c:v>413</c:v>
                </c:pt>
                <c:pt idx="1911">
                  <c:v>98</c:v>
                </c:pt>
                <c:pt idx="1912">
                  <c:v>632</c:v>
                </c:pt>
                <c:pt idx="1913">
                  <c:v>1056</c:v>
                </c:pt>
                <c:pt idx="1914">
                  <c:v>383</c:v>
                </c:pt>
                <c:pt idx="1915">
                  <c:v>683</c:v>
                </c:pt>
                <c:pt idx="1916">
                  <c:v>1311</c:v>
                </c:pt>
                <c:pt idx="1917">
                  <c:v>290</c:v>
                </c:pt>
                <c:pt idx="1918">
                  <c:v>1289</c:v>
                </c:pt>
                <c:pt idx="1919">
                  <c:v>11317</c:v>
                </c:pt>
                <c:pt idx="1920">
                  <c:v>572</c:v>
                </c:pt>
                <c:pt idx="1921">
                  <c:v>947</c:v>
                </c:pt>
                <c:pt idx="1922">
                  <c:v>1014</c:v>
                </c:pt>
                <c:pt idx="1923">
                  <c:v>1520</c:v>
                </c:pt>
                <c:pt idx="1924">
                  <c:v>1074</c:v>
                </c:pt>
                <c:pt idx="1925">
                  <c:v>2185</c:v>
                </c:pt>
                <c:pt idx="1926">
                  <c:v>285</c:v>
                </c:pt>
                <c:pt idx="1927">
                  <c:v>330</c:v>
                </c:pt>
                <c:pt idx="1928">
                  <c:v>665</c:v>
                </c:pt>
                <c:pt idx="1929">
                  <c:v>361</c:v>
                </c:pt>
                <c:pt idx="1930">
                  <c:v>385</c:v>
                </c:pt>
                <c:pt idx="1931">
                  <c:v>1015</c:v>
                </c:pt>
                <c:pt idx="1932">
                  <c:v>735</c:v>
                </c:pt>
                <c:pt idx="1933">
                  <c:v>304</c:v>
                </c:pt>
                <c:pt idx="1934">
                  <c:v>332</c:v>
                </c:pt>
                <c:pt idx="1935">
                  <c:v>557</c:v>
                </c:pt>
                <c:pt idx="1936">
                  <c:v>1252</c:v>
                </c:pt>
                <c:pt idx="1937">
                  <c:v>1136</c:v>
                </c:pt>
                <c:pt idx="1938">
                  <c:v>382</c:v>
                </c:pt>
                <c:pt idx="1939">
                  <c:v>912</c:v>
                </c:pt>
                <c:pt idx="1940">
                  <c:v>2475</c:v>
                </c:pt>
                <c:pt idx="1941">
                  <c:v>1710</c:v>
                </c:pt>
                <c:pt idx="1942">
                  <c:v>1517</c:v>
                </c:pt>
                <c:pt idx="1943">
                  <c:v>1942</c:v>
                </c:pt>
                <c:pt idx="1944">
                  <c:v>703</c:v>
                </c:pt>
                <c:pt idx="1945">
                  <c:v>350</c:v>
                </c:pt>
                <c:pt idx="1946">
                  <c:v>1059</c:v>
                </c:pt>
                <c:pt idx="1947">
                  <c:v>1245</c:v>
                </c:pt>
                <c:pt idx="1948">
                  <c:v>483</c:v>
                </c:pt>
                <c:pt idx="1949">
                  <c:v>257</c:v>
                </c:pt>
                <c:pt idx="1950">
                  <c:v>303</c:v>
                </c:pt>
                <c:pt idx="1951">
                  <c:v>644</c:v>
                </c:pt>
                <c:pt idx="1952">
                  <c:v>509</c:v>
                </c:pt>
                <c:pt idx="1953">
                  <c:v>879</c:v>
                </c:pt>
                <c:pt idx="1954">
                  <c:v>734</c:v>
                </c:pt>
                <c:pt idx="1955">
                  <c:v>477</c:v>
                </c:pt>
                <c:pt idx="1956">
                  <c:v>2858</c:v>
                </c:pt>
                <c:pt idx="1957">
                  <c:v>293</c:v>
                </c:pt>
                <c:pt idx="1958">
                  <c:v>1062</c:v>
                </c:pt>
                <c:pt idx="1959">
                  <c:v>552</c:v>
                </c:pt>
                <c:pt idx="1960">
                  <c:v>596</c:v>
                </c:pt>
                <c:pt idx="1961">
                  <c:v>1266</c:v>
                </c:pt>
                <c:pt idx="1962">
                  <c:v>913</c:v>
                </c:pt>
                <c:pt idx="1963">
                  <c:v>374</c:v>
                </c:pt>
                <c:pt idx="1964">
                  <c:v>1172</c:v>
                </c:pt>
                <c:pt idx="1965">
                  <c:v>26</c:v>
                </c:pt>
                <c:pt idx="1966">
                  <c:v>98</c:v>
                </c:pt>
                <c:pt idx="1967">
                  <c:v>23</c:v>
                </c:pt>
                <c:pt idx="1968">
                  <c:v>844</c:v>
                </c:pt>
                <c:pt idx="1969">
                  <c:v>395</c:v>
                </c:pt>
                <c:pt idx="1970">
                  <c:v>853</c:v>
                </c:pt>
                <c:pt idx="1971">
                  <c:v>1098</c:v>
                </c:pt>
                <c:pt idx="1972">
                  <c:v>2212</c:v>
                </c:pt>
                <c:pt idx="1973">
                  <c:v>671</c:v>
                </c:pt>
                <c:pt idx="1974">
                  <c:v>1357</c:v>
                </c:pt>
                <c:pt idx="1975">
                  <c:v>955</c:v>
                </c:pt>
                <c:pt idx="1976">
                  <c:v>1592</c:v>
                </c:pt>
                <c:pt idx="1977">
                  <c:v>875</c:v>
                </c:pt>
                <c:pt idx="1978">
                  <c:v>757</c:v>
                </c:pt>
                <c:pt idx="1979">
                  <c:v>1201</c:v>
                </c:pt>
                <c:pt idx="1980">
                  <c:v>1164</c:v>
                </c:pt>
                <c:pt idx="1981">
                  <c:v>352</c:v>
                </c:pt>
                <c:pt idx="1982">
                  <c:v>290</c:v>
                </c:pt>
                <c:pt idx="1983">
                  <c:v>44</c:v>
                </c:pt>
                <c:pt idx="1984">
                  <c:v>15</c:v>
                </c:pt>
                <c:pt idx="1985">
                  <c:v>710</c:v>
                </c:pt>
                <c:pt idx="1986">
                  <c:v>1991</c:v>
                </c:pt>
                <c:pt idx="1987">
                  <c:v>667</c:v>
                </c:pt>
                <c:pt idx="1988">
                  <c:v>733</c:v>
                </c:pt>
                <c:pt idx="1989">
                  <c:v>995</c:v>
                </c:pt>
                <c:pt idx="1990">
                  <c:v>1005</c:v>
                </c:pt>
                <c:pt idx="1991">
                  <c:v>1562</c:v>
                </c:pt>
                <c:pt idx="1992">
                  <c:v>1020</c:v>
                </c:pt>
                <c:pt idx="1993">
                  <c:v>300</c:v>
                </c:pt>
                <c:pt idx="1994">
                  <c:v>366</c:v>
                </c:pt>
                <c:pt idx="1995">
                  <c:v>887</c:v>
                </c:pt>
                <c:pt idx="1996">
                  <c:v>3565</c:v>
                </c:pt>
                <c:pt idx="1997">
                  <c:v>3360</c:v>
                </c:pt>
                <c:pt idx="1998">
                  <c:v>11226</c:v>
                </c:pt>
                <c:pt idx="1999">
                  <c:v>1736</c:v>
                </c:pt>
                <c:pt idx="2000">
                  <c:v>1307</c:v>
                </c:pt>
                <c:pt idx="2001">
                  <c:v>2781</c:v>
                </c:pt>
                <c:pt idx="2002">
                  <c:v>912</c:v>
                </c:pt>
                <c:pt idx="2003">
                  <c:v>3087</c:v>
                </c:pt>
                <c:pt idx="2004">
                  <c:v>2570</c:v>
                </c:pt>
                <c:pt idx="2005">
                  <c:v>488</c:v>
                </c:pt>
                <c:pt idx="2006">
                  <c:v>927</c:v>
                </c:pt>
                <c:pt idx="2007">
                  <c:v>1365</c:v>
                </c:pt>
                <c:pt idx="2008">
                  <c:v>1058</c:v>
                </c:pt>
                <c:pt idx="2009">
                  <c:v>943</c:v>
                </c:pt>
                <c:pt idx="2010">
                  <c:v>884</c:v>
                </c:pt>
                <c:pt idx="2011">
                  <c:v>1199</c:v>
                </c:pt>
                <c:pt idx="2012">
                  <c:v>789</c:v>
                </c:pt>
                <c:pt idx="2013">
                  <c:v>405</c:v>
                </c:pt>
                <c:pt idx="2014">
                  <c:v>347</c:v>
                </c:pt>
                <c:pt idx="2015">
                  <c:v>136</c:v>
                </c:pt>
                <c:pt idx="2016">
                  <c:v>38</c:v>
                </c:pt>
                <c:pt idx="2017">
                  <c:v>28</c:v>
                </c:pt>
                <c:pt idx="2018">
                  <c:v>161</c:v>
                </c:pt>
                <c:pt idx="2019">
                  <c:v>516</c:v>
                </c:pt>
                <c:pt idx="2020">
                  <c:v>485</c:v>
                </c:pt>
                <c:pt idx="2021">
                  <c:v>298</c:v>
                </c:pt>
                <c:pt idx="2022">
                  <c:v>544</c:v>
                </c:pt>
                <c:pt idx="2023">
                  <c:v>870</c:v>
                </c:pt>
                <c:pt idx="2024">
                  <c:v>955</c:v>
                </c:pt>
                <c:pt idx="2025">
                  <c:v>1124</c:v>
                </c:pt>
                <c:pt idx="2026">
                  <c:v>690</c:v>
                </c:pt>
                <c:pt idx="2027">
                  <c:v>558</c:v>
                </c:pt>
                <c:pt idx="2028">
                  <c:v>1076</c:v>
                </c:pt>
                <c:pt idx="2029">
                  <c:v>1167</c:v>
                </c:pt>
                <c:pt idx="2030">
                  <c:v>447</c:v>
                </c:pt>
                <c:pt idx="2031">
                  <c:v>1016</c:v>
                </c:pt>
                <c:pt idx="2032">
                  <c:v>2430</c:v>
                </c:pt>
                <c:pt idx="2033">
                  <c:v>1340</c:v>
                </c:pt>
                <c:pt idx="2034">
                  <c:v>564</c:v>
                </c:pt>
                <c:pt idx="2035">
                  <c:v>727</c:v>
                </c:pt>
                <c:pt idx="2036">
                  <c:v>477</c:v>
                </c:pt>
                <c:pt idx="2037">
                  <c:v>787</c:v>
                </c:pt>
                <c:pt idx="2038">
                  <c:v>626</c:v>
                </c:pt>
                <c:pt idx="2039">
                  <c:v>439</c:v>
                </c:pt>
                <c:pt idx="2040">
                  <c:v>545</c:v>
                </c:pt>
                <c:pt idx="2041">
                  <c:v>406</c:v>
                </c:pt>
                <c:pt idx="2042">
                  <c:v>595</c:v>
                </c:pt>
                <c:pt idx="2043">
                  <c:v>800</c:v>
                </c:pt>
                <c:pt idx="2044">
                  <c:v>484</c:v>
                </c:pt>
                <c:pt idx="2045">
                  <c:v>539</c:v>
                </c:pt>
                <c:pt idx="2046">
                  <c:v>575</c:v>
                </c:pt>
                <c:pt idx="2047">
                  <c:v>352</c:v>
                </c:pt>
                <c:pt idx="2048">
                  <c:v>804</c:v>
                </c:pt>
                <c:pt idx="2049">
                  <c:v>395</c:v>
                </c:pt>
                <c:pt idx="2050">
                  <c:v>783</c:v>
                </c:pt>
                <c:pt idx="2051">
                  <c:v>1250</c:v>
                </c:pt>
                <c:pt idx="2052">
                  <c:v>1372</c:v>
                </c:pt>
                <c:pt idx="2053">
                  <c:v>1059</c:v>
                </c:pt>
                <c:pt idx="2054">
                  <c:v>584</c:v>
                </c:pt>
                <c:pt idx="2055">
                  <c:v>657</c:v>
                </c:pt>
                <c:pt idx="2056">
                  <c:v>1659</c:v>
                </c:pt>
                <c:pt idx="2057">
                  <c:v>685</c:v>
                </c:pt>
                <c:pt idx="2058">
                  <c:v>702</c:v>
                </c:pt>
                <c:pt idx="2059">
                  <c:v>1434</c:v>
                </c:pt>
                <c:pt idx="2060">
                  <c:v>1844</c:v>
                </c:pt>
                <c:pt idx="2061">
                  <c:v>496</c:v>
                </c:pt>
                <c:pt idx="2062">
                  <c:v>759</c:v>
                </c:pt>
                <c:pt idx="2063">
                  <c:v>489</c:v>
                </c:pt>
                <c:pt idx="2064">
                  <c:v>973</c:v>
                </c:pt>
                <c:pt idx="2065">
                  <c:v>628</c:v>
                </c:pt>
                <c:pt idx="2066">
                  <c:v>293</c:v>
                </c:pt>
                <c:pt idx="2067">
                  <c:v>666</c:v>
                </c:pt>
                <c:pt idx="2068">
                  <c:v>317</c:v>
                </c:pt>
                <c:pt idx="2069">
                  <c:v>689</c:v>
                </c:pt>
                <c:pt idx="2070">
                  <c:v>589</c:v>
                </c:pt>
                <c:pt idx="2071">
                  <c:v>424</c:v>
                </c:pt>
                <c:pt idx="2072">
                  <c:v>361</c:v>
                </c:pt>
                <c:pt idx="2073">
                  <c:v>472</c:v>
                </c:pt>
                <c:pt idx="2074">
                  <c:v>868</c:v>
                </c:pt>
                <c:pt idx="2075">
                  <c:v>547</c:v>
                </c:pt>
                <c:pt idx="2076">
                  <c:v>538</c:v>
                </c:pt>
                <c:pt idx="2077">
                  <c:v>551</c:v>
                </c:pt>
                <c:pt idx="2078">
                  <c:v>1060</c:v>
                </c:pt>
                <c:pt idx="2079">
                  <c:v>366</c:v>
                </c:pt>
                <c:pt idx="2080">
                  <c:v>189</c:v>
                </c:pt>
                <c:pt idx="2081">
                  <c:v>233</c:v>
                </c:pt>
                <c:pt idx="2082">
                  <c:v>267</c:v>
                </c:pt>
                <c:pt idx="2083">
                  <c:v>341</c:v>
                </c:pt>
                <c:pt idx="2084">
                  <c:v>1036</c:v>
                </c:pt>
                <c:pt idx="2085">
                  <c:v>71</c:v>
                </c:pt>
                <c:pt idx="2086">
                  <c:v>1495</c:v>
                </c:pt>
                <c:pt idx="2087">
                  <c:v>330</c:v>
                </c:pt>
                <c:pt idx="2088">
                  <c:v>491</c:v>
                </c:pt>
                <c:pt idx="2089">
                  <c:v>525</c:v>
                </c:pt>
                <c:pt idx="2090">
                  <c:v>371</c:v>
                </c:pt>
                <c:pt idx="2091">
                  <c:v>477</c:v>
                </c:pt>
                <c:pt idx="2092">
                  <c:v>307</c:v>
                </c:pt>
                <c:pt idx="2093">
                  <c:v>784</c:v>
                </c:pt>
                <c:pt idx="2094">
                  <c:v>387</c:v>
                </c:pt>
                <c:pt idx="2095">
                  <c:v>400</c:v>
                </c:pt>
                <c:pt idx="2096">
                  <c:v>484</c:v>
                </c:pt>
                <c:pt idx="2097">
                  <c:v>509</c:v>
                </c:pt>
                <c:pt idx="2098">
                  <c:v>1070</c:v>
                </c:pt>
                <c:pt idx="2099">
                  <c:v>450</c:v>
                </c:pt>
                <c:pt idx="2100">
                  <c:v>220</c:v>
                </c:pt>
                <c:pt idx="2101">
                  <c:v>374</c:v>
                </c:pt>
                <c:pt idx="2102">
                  <c:v>280</c:v>
                </c:pt>
                <c:pt idx="2103">
                  <c:v>734</c:v>
                </c:pt>
                <c:pt idx="2104">
                  <c:v>587</c:v>
                </c:pt>
                <c:pt idx="2105">
                  <c:v>426</c:v>
                </c:pt>
                <c:pt idx="2106">
                  <c:v>161</c:v>
                </c:pt>
                <c:pt idx="2107">
                  <c:v>650</c:v>
                </c:pt>
                <c:pt idx="2108">
                  <c:v>330</c:v>
                </c:pt>
                <c:pt idx="2109">
                  <c:v>125</c:v>
                </c:pt>
                <c:pt idx="2110">
                  <c:v>465</c:v>
                </c:pt>
                <c:pt idx="2111">
                  <c:v>195</c:v>
                </c:pt>
                <c:pt idx="2112">
                  <c:v>750</c:v>
                </c:pt>
                <c:pt idx="2113">
                  <c:v>830</c:v>
                </c:pt>
                <c:pt idx="2114">
                  <c:v>580</c:v>
                </c:pt>
                <c:pt idx="2115">
                  <c:v>415</c:v>
                </c:pt>
                <c:pt idx="2116">
                  <c:v>865</c:v>
                </c:pt>
                <c:pt idx="2117">
                  <c:v>375</c:v>
                </c:pt>
                <c:pt idx="2118">
                  <c:v>240</c:v>
                </c:pt>
                <c:pt idx="2119">
                  <c:v>1395</c:v>
                </c:pt>
                <c:pt idx="2120">
                  <c:v>545</c:v>
                </c:pt>
                <c:pt idx="2121">
                  <c:v>745</c:v>
                </c:pt>
                <c:pt idx="2122">
                  <c:v>909</c:v>
                </c:pt>
                <c:pt idx="2123">
                  <c:v>1112</c:v>
                </c:pt>
                <c:pt idx="2124">
                  <c:v>1822</c:v>
                </c:pt>
                <c:pt idx="2125">
                  <c:v>1299</c:v>
                </c:pt>
                <c:pt idx="2126">
                  <c:v>3102</c:v>
                </c:pt>
                <c:pt idx="2127">
                  <c:v>4550</c:v>
                </c:pt>
                <c:pt idx="2128">
                  <c:v>901</c:v>
                </c:pt>
                <c:pt idx="2129">
                  <c:v>1036</c:v>
                </c:pt>
                <c:pt idx="2130">
                  <c:v>1001</c:v>
                </c:pt>
                <c:pt idx="2131">
                  <c:v>464</c:v>
                </c:pt>
                <c:pt idx="2132">
                  <c:v>1038</c:v>
                </c:pt>
                <c:pt idx="2133">
                  <c:v>798</c:v>
                </c:pt>
                <c:pt idx="2134">
                  <c:v>794</c:v>
                </c:pt>
                <c:pt idx="2135">
                  <c:v>468</c:v>
                </c:pt>
                <c:pt idx="2136">
                  <c:v>3804</c:v>
                </c:pt>
                <c:pt idx="2137">
                  <c:v>2243</c:v>
                </c:pt>
                <c:pt idx="2138">
                  <c:v>1665</c:v>
                </c:pt>
                <c:pt idx="2139">
                  <c:v>922</c:v>
                </c:pt>
                <c:pt idx="2140">
                  <c:v>883</c:v>
                </c:pt>
                <c:pt idx="2141">
                  <c:v>489</c:v>
                </c:pt>
                <c:pt idx="2142">
                  <c:v>573</c:v>
                </c:pt>
                <c:pt idx="2143">
                  <c:v>1182</c:v>
                </c:pt>
                <c:pt idx="2144">
                  <c:v>2500</c:v>
                </c:pt>
                <c:pt idx="2145">
                  <c:v>2808</c:v>
                </c:pt>
                <c:pt idx="2146">
                  <c:v>1718</c:v>
                </c:pt>
                <c:pt idx="2147">
                  <c:v>4358</c:v>
                </c:pt>
                <c:pt idx="2148">
                  <c:v>3523</c:v>
                </c:pt>
                <c:pt idx="2149">
                  <c:v>10365</c:v>
                </c:pt>
                <c:pt idx="2150">
                  <c:v>718</c:v>
                </c:pt>
                <c:pt idx="2151">
                  <c:v>2093</c:v>
                </c:pt>
                <c:pt idx="2152">
                  <c:v>1450</c:v>
                </c:pt>
                <c:pt idx="2153">
                  <c:v>503</c:v>
                </c:pt>
                <c:pt idx="2154">
                  <c:v>23</c:v>
                </c:pt>
                <c:pt idx="2155">
                  <c:v>132</c:v>
                </c:pt>
                <c:pt idx="2156">
                  <c:v>97</c:v>
                </c:pt>
                <c:pt idx="2157">
                  <c:v>954</c:v>
                </c:pt>
                <c:pt idx="2158">
                  <c:v>1103</c:v>
                </c:pt>
                <c:pt idx="2159">
                  <c:v>809</c:v>
                </c:pt>
                <c:pt idx="2160">
                  <c:v>744</c:v>
                </c:pt>
                <c:pt idx="2161">
                  <c:v>439</c:v>
                </c:pt>
                <c:pt idx="2162">
                  <c:v>571</c:v>
                </c:pt>
                <c:pt idx="2163">
                  <c:v>690</c:v>
                </c:pt>
                <c:pt idx="2164">
                  <c:v>1213</c:v>
                </c:pt>
                <c:pt idx="2165">
                  <c:v>1311</c:v>
                </c:pt>
                <c:pt idx="2166">
                  <c:v>554</c:v>
                </c:pt>
                <c:pt idx="2167">
                  <c:v>462</c:v>
                </c:pt>
                <c:pt idx="2168">
                  <c:v>1907</c:v>
                </c:pt>
                <c:pt idx="2169">
                  <c:v>1370</c:v>
                </c:pt>
                <c:pt idx="2170">
                  <c:v>1842</c:v>
                </c:pt>
                <c:pt idx="2171">
                  <c:v>1622</c:v>
                </c:pt>
                <c:pt idx="2172">
                  <c:v>1578</c:v>
                </c:pt>
                <c:pt idx="2173">
                  <c:v>581</c:v>
                </c:pt>
                <c:pt idx="2174">
                  <c:v>1153</c:v>
                </c:pt>
                <c:pt idx="2175">
                  <c:v>715</c:v>
                </c:pt>
                <c:pt idx="2176">
                  <c:v>1219</c:v>
                </c:pt>
                <c:pt idx="2177">
                  <c:v>2809</c:v>
                </c:pt>
                <c:pt idx="2178">
                  <c:v>779</c:v>
                </c:pt>
                <c:pt idx="2179">
                  <c:v>1062</c:v>
                </c:pt>
                <c:pt idx="2180">
                  <c:v>394</c:v>
                </c:pt>
                <c:pt idx="2181">
                  <c:v>656</c:v>
                </c:pt>
                <c:pt idx="2182">
                  <c:v>907</c:v>
                </c:pt>
                <c:pt idx="2183">
                  <c:v>667</c:v>
                </c:pt>
                <c:pt idx="2184">
                  <c:v>825</c:v>
                </c:pt>
                <c:pt idx="2185">
                  <c:v>1283</c:v>
                </c:pt>
                <c:pt idx="2186">
                  <c:v>986</c:v>
                </c:pt>
                <c:pt idx="2187">
                  <c:v>3949</c:v>
                </c:pt>
                <c:pt idx="2188">
                  <c:v>406</c:v>
                </c:pt>
                <c:pt idx="2189">
                  <c:v>474</c:v>
                </c:pt>
                <c:pt idx="2190">
                  <c:v>1416</c:v>
                </c:pt>
                <c:pt idx="2191">
                  <c:v>1585</c:v>
                </c:pt>
                <c:pt idx="2192">
                  <c:v>1211</c:v>
                </c:pt>
                <c:pt idx="2193">
                  <c:v>2722</c:v>
                </c:pt>
                <c:pt idx="2194">
                  <c:v>5458</c:v>
                </c:pt>
                <c:pt idx="2195">
                  <c:v>955</c:v>
                </c:pt>
                <c:pt idx="2196">
                  <c:v>864</c:v>
                </c:pt>
                <c:pt idx="2197">
                  <c:v>1345</c:v>
                </c:pt>
                <c:pt idx="2198">
                  <c:v>4394</c:v>
                </c:pt>
                <c:pt idx="2199">
                  <c:v>1901</c:v>
                </c:pt>
                <c:pt idx="2200">
                  <c:v>477</c:v>
                </c:pt>
                <c:pt idx="2201">
                  <c:v>750</c:v>
                </c:pt>
                <c:pt idx="2202">
                  <c:v>1240</c:v>
                </c:pt>
                <c:pt idx="2203">
                  <c:v>579</c:v>
                </c:pt>
                <c:pt idx="2204">
                  <c:v>965</c:v>
                </c:pt>
                <c:pt idx="2205">
                  <c:v>3819</c:v>
                </c:pt>
                <c:pt idx="2206">
                  <c:v>583</c:v>
                </c:pt>
                <c:pt idx="2207">
                  <c:v>336</c:v>
                </c:pt>
                <c:pt idx="2208">
                  <c:v>529</c:v>
                </c:pt>
                <c:pt idx="2209">
                  <c:v>1377</c:v>
                </c:pt>
                <c:pt idx="2210">
                  <c:v>2537</c:v>
                </c:pt>
                <c:pt idx="2211">
                  <c:v>1414</c:v>
                </c:pt>
                <c:pt idx="2212">
                  <c:v>898</c:v>
                </c:pt>
                <c:pt idx="2213">
                  <c:v>802</c:v>
                </c:pt>
                <c:pt idx="2214">
                  <c:v>1217</c:v>
                </c:pt>
                <c:pt idx="2215">
                  <c:v>1608</c:v>
                </c:pt>
                <c:pt idx="2216">
                  <c:v>913</c:v>
                </c:pt>
                <c:pt idx="2217">
                  <c:v>1923</c:v>
                </c:pt>
                <c:pt idx="2218">
                  <c:v>1203</c:v>
                </c:pt>
                <c:pt idx="2219">
                  <c:v>893</c:v>
                </c:pt>
                <c:pt idx="2220">
                  <c:v>526</c:v>
                </c:pt>
                <c:pt idx="2221">
                  <c:v>733</c:v>
                </c:pt>
                <c:pt idx="2222">
                  <c:v>1211</c:v>
                </c:pt>
                <c:pt idx="2223">
                  <c:v>2916</c:v>
                </c:pt>
                <c:pt idx="2224">
                  <c:v>841</c:v>
                </c:pt>
                <c:pt idx="2225">
                  <c:v>740</c:v>
                </c:pt>
                <c:pt idx="2226">
                  <c:v>2611</c:v>
                </c:pt>
                <c:pt idx="2227">
                  <c:v>1562</c:v>
                </c:pt>
                <c:pt idx="2228">
                  <c:v>617</c:v>
                </c:pt>
                <c:pt idx="2229">
                  <c:v>42</c:v>
                </c:pt>
                <c:pt idx="2230">
                  <c:v>36</c:v>
                </c:pt>
                <c:pt idx="2231">
                  <c:v>23</c:v>
                </c:pt>
                <c:pt idx="2232">
                  <c:v>529</c:v>
                </c:pt>
                <c:pt idx="2233">
                  <c:v>1398</c:v>
                </c:pt>
                <c:pt idx="2234">
                  <c:v>1178</c:v>
                </c:pt>
                <c:pt idx="2235">
                  <c:v>324</c:v>
                </c:pt>
                <c:pt idx="2236">
                  <c:v>2198</c:v>
                </c:pt>
                <c:pt idx="2237">
                  <c:v>1145</c:v>
                </c:pt>
                <c:pt idx="2238">
                  <c:v>425</c:v>
                </c:pt>
                <c:pt idx="2239">
                  <c:v>101</c:v>
                </c:pt>
                <c:pt idx="2240">
                  <c:v>68</c:v>
                </c:pt>
                <c:pt idx="2241">
                  <c:v>405</c:v>
                </c:pt>
                <c:pt idx="2242">
                  <c:v>275</c:v>
                </c:pt>
                <c:pt idx="2243">
                  <c:v>74</c:v>
                </c:pt>
                <c:pt idx="2244">
                  <c:v>572</c:v>
                </c:pt>
                <c:pt idx="2245">
                  <c:v>85</c:v>
                </c:pt>
                <c:pt idx="2246">
                  <c:v>492</c:v>
                </c:pt>
                <c:pt idx="2247">
                  <c:v>58</c:v>
                </c:pt>
                <c:pt idx="2248">
                  <c:v>101</c:v>
                </c:pt>
                <c:pt idx="2249">
                  <c:v>199</c:v>
                </c:pt>
                <c:pt idx="2250">
                  <c:v>564</c:v>
                </c:pt>
                <c:pt idx="2251">
                  <c:v>303</c:v>
                </c:pt>
                <c:pt idx="2252">
                  <c:v>369</c:v>
                </c:pt>
                <c:pt idx="2253">
                  <c:v>1413</c:v>
                </c:pt>
                <c:pt idx="2254">
                  <c:v>621</c:v>
                </c:pt>
                <c:pt idx="2255">
                  <c:v>147</c:v>
                </c:pt>
                <c:pt idx="2256">
                  <c:v>317</c:v>
                </c:pt>
                <c:pt idx="2257">
                  <c:v>480</c:v>
                </c:pt>
                <c:pt idx="2258">
                  <c:v>545</c:v>
                </c:pt>
                <c:pt idx="2259">
                  <c:v>1369</c:v>
                </c:pt>
                <c:pt idx="2260">
                  <c:v>1248</c:v>
                </c:pt>
                <c:pt idx="2261">
                  <c:v>455</c:v>
                </c:pt>
                <c:pt idx="2262">
                  <c:v>582</c:v>
                </c:pt>
                <c:pt idx="2263">
                  <c:v>817</c:v>
                </c:pt>
                <c:pt idx="2264">
                  <c:v>720</c:v>
                </c:pt>
                <c:pt idx="2265">
                  <c:v>815</c:v>
                </c:pt>
                <c:pt idx="2266">
                  <c:v>1100</c:v>
                </c:pt>
                <c:pt idx="2267">
                  <c:v>832</c:v>
                </c:pt>
                <c:pt idx="2268">
                  <c:v>1539</c:v>
                </c:pt>
                <c:pt idx="2269">
                  <c:v>843</c:v>
                </c:pt>
                <c:pt idx="2270">
                  <c:v>1486</c:v>
                </c:pt>
                <c:pt idx="2271">
                  <c:v>782</c:v>
                </c:pt>
                <c:pt idx="2272">
                  <c:v>525</c:v>
                </c:pt>
                <c:pt idx="2273">
                  <c:v>517</c:v>
                </c:pt>
                <c:pt idx="2274">
                  <c:v>1068</c:v>
                </c:pt>
                <c:pt idx="2275">
                  <c:v>756</c:v>
                </c:pt>
                <c:pt idx="2276">
                  <c:v>1740</c:v>
                </c:pt>
                <c:pt idx="2277">
                  <c:v>1685</c:v>
                </c:pt>
                <c:pt idx="2278">
                  <c:v>721</c:v>
                </c:pt>
                <c:pt idx="2279">
                  <c:v>1945</c:v>
                </c:pt>
                <c:pt idx="2280">
                  <c:v>1224</c:v>
                </c:pt>
                <c:pt idx="2281">
                  <c:v>626</c:v>
                </c:pt>
                <c:pt idx="2282">
                  <c:v>741</c:v>
                </c:pt>
                <c:pt idx="2283">
                  <c:v>6909</c:v>
                </c:pt>
                <c:pt idx="2284">
                  <c:v>2157</c:v>
                </c:pt>
                <c:pt idx="2285">
                  <c:v>1144</c:v>
                </c:pt>
                <c:pt idx="2286">
                  <c:v>30</c:v>
                </c:pt>
                <c:pt idx="2287">
                  <c:v>21</c:v>
                </c:pt>
                <c:pt idx="2288">
                  <c:v>434</c:v>
                </c:pt>
                <c:pt idx="2289">
                  <c:v>145</c:v>
                </c:pt>
                <c:pt idx="2290">
                  <c:v>83</c:v>
                </c:pt>
                <c:pt idx="2291">
                  <c:v>122</c:v>
                </c:pt>
                <c:pt idx="2292">
                  <c:v>35</c:v>
                </c:pt>
                <c:pt idx="2293">
                  <c:v>74</c:v>
                </c:pt>
                <c:pt idx="2294">
                  <c:v>537</c:v>
                </c:pt>
                <c:pt idx="2295">
                  <c:v>945</c:v>
                </c:pt>
                <c:pt idx="2296">
                  <c:v>2552</c:v>
                </c:pt>
                <c:pt idx="2297">
                  <c:v>979</c:v>
                </c:pt>
                <c:pt idx="2298">
                  <c:v>756</c:v>
                </c:pt>
                <c:pt idx="2299">
                  <c:v>534</c:v>
                </c:pt>
                <c:pt idx="2300">
                  <c:v>362</c:v>
                </c:pt>
                <c:pt idx="2301">
                  <c:v>942</c:v>
                </c:pt>
                <c:pt idx="2302">
                  <c:v>1389</c:v>
                </c:pt>
                <c:pt idx="2303">
                  <c:v>347</c:v>
                </c:pt>
                <c:pt idx="2304">
                  <c:v>434</c:v>
                </c:pt>
                <c:pt idx="2305">
                  <c:v>706</c:v>
                </c:pt>
                <c:pt idx="2306">
                  <c:v>457</c:v>
                </c:pt>
                <c:pt idx="2307">
                  <c:v>728</c:v>
                </c:pt>
                <c:pt idx="2308">
                  <c:v>1151</c:v>
                </c:pt>
                <c:pt idx="2309">
                  <c:v>1631</c:v>
                </c:pt>
                <c:pt idx="2310">
                  <c:v>834</c:v>
                </c:pt>
                <c:pt idx="2311">
                  <c:v>789</c:v>
                </c:pt>
                <c:pt idx="2312">
                  <c:v>2012</c:v>
                </c:pt>
                <c:pt idx="2313">
                  <c:v>608</c:v>
                </c:pt>
                <c:pt idx="2314">
                  <c:v>1254</c:v>
                </c:pt>
                <c:pt idx="2315">
                  <c:v>560</c:v>
                </c:pt>
                <c:pt idx="2316">
                  <c:v>603</c:v>
                </c:pt>
                <c:pt idx="2317">
                  <c:v>1289</c:v>
                </c:pt>
                <c:pt idx="2318">
                  <c:v>1137</c:v>
                </c:pt>
                <c:pt idx="2319">
                  <c:v>766</c:v>
                </c:pt>
                <c:pt idx="2320">
                  <c:v>605</c:v>
                </c:pt>
                <c:pt idx="2321">
                  <c:v>674</c:v>
                </c:pt>
                <c:pt idx="2322">
                  <c:v>1401</c:v>
                </c:pt>
                <c:pt idx="2323">
                  <c:v>612</c:v>
                </c:pt>
                <c:pt idx="2324">
                  <c:v>1158</c:v>
                </c:pt>
                <c:pt idx="2325">
                  <c:v>1889</c:v>
                </c:pt>
                <c:pt idx="2326">
                  <c:v>580</c:v>
                </c:pt>
                <c:pt idx="2327">
                  <c:v>1081</c:v>
                </c:pt>
                <c:pt idx="2328">
                  <c:v>563</c:v>
                </c:pt>
                <c:pt idx="2329">
                  <c:v>1932</c:v>
                </c:pt>
                <c:pt idx="2330">
                  <c:v>556</c:v>
                </c:pt>
                <c:pt idx="2331">
                  <c:v>603</c:v>
                </c:pt>
                <c:pt idx="2332">
                  <c:v>338</c:v>
                </c:pt>
                <c:pt idx="2333">
                  <c:v>597</c:v>
                </c:pt>
                <c:pt idx="2334">
                  <c:v>2859</c:v>
                </c:pt>
                <c:pt idx="2335">
                  <c:v>1009</c:v>
                </c:pt>
                <c:pt idx="2336">
                  <c:v>961</c:v>
                </c:pt>
                <c:pt idx="2337">
                  <c:v>364</c:v>
                </c:pt>
                <c:pt idx="2338">
                  <c:v>874</c:v>
                </c:pt>
                <c:pt idx="2339">
                  <c:v>1101</c:v>
                </c:pt>
                <c:pt idx="2340">
                  <c:v>751</c:v>
                </c:pt>
                <c:pt idx="2341">
                  <c:v>2281</c:v>
                </c:pt>
                <c:pt idx="2342">
                  <c:v>660</c:v>
                </c:pt>
                <c:pt idx="2343">
                  <c:v>976</c:v>
                </c:pt>
                <c:pt idx="2344">
                  <c:v>913</c:v>
                </c:pt>
                <c:pt idx="2345">
                  <c:v>1191</c:v>
                </c:pt>
                <c:pt idx="2346">
                  <c:v>1392</c:v>
                </c:pt>
                <c:pt idx="2347">
                  <c:v>532</c:v>
                </c:pt>
                <c:pt idx="2348">
                  <c:v>519</c:v>
                </c:pt>
                <c:pt idx="2349">
                  <c:v>327</c:v>
                </c:pt>
                <c:pt idx="2350">
                  <c:v>386</c:v>
                </c:pt>
                <c:pt idx="2351">
                  <c:v>371</c:v>
                </c:pt>
                <c:pt idx="2352">
                  <c:v>838</c:v>
                </c:pt>
                <c:pt idx="2353">
                  <c:v>1366</c:v>
                </c:pt>
                <c:pt idx="2354">
                  <c:v>296</c:v>
                </c:pt>
                <c:pt idx="2355">
                  <c:v>615</c:v>
                </c:pt>
                <c:pt idx="2356">
                  <c:v>437</c:v>
                </c:pt>
                <c:pt idx="2357">
                  <c:v>902</c:v>
                </c:pt>
                <c:pt idx="2358">
                  <c:v>828</c:v>
                </c:pt>
                <c:pt idx="2359">
                  <c:v>980</c:v>
                </c:pt>
                <c:pt idx="2360">
                  <c:v>568</c:v>
                </c:pt>
                <c:pt idx="2361">
                  <c:v>360</c:v>
                </c:pt>
                <c:pt idx="2362">
                  <c:v>785</c:v>
                </c:pt>
                <c:pt idx="2363">
                  <c:v>846</c:v>
                </c:pt>
                <c:pt idx="2364">
                  <c:v>700</c:v>
                </c:pt>
                <c:pt idx="2365">
                  <c:v>378</c:v>
                </c:pt>
                <c:pt idx="2366">
                  <c:v>1003</c:v>
                </c:pt>
                <c:pt idx="2367">
                  <c:v>710</c:v>
                </c:pt>
                <c:pt idx="2368">
                  <c:v>438</c:v>
                </c:pt>
                <c:pt idx="2369">
                  <c:v>833</c:v>
                </c:pt>
                <c:pt idx="2370">
                  <c:v>535</c:v>
                </c:pt>
                <c:pt idx="2371">
                  <c:v>835</c:v>
                </c:pt>
                <c:pt idx="2372">
                  <c:v>447</c:v>
                </c:pt>
                <c:pt idx="2373">
                  <c:v>380</c:v>
                </c:pt>
                <c:pt idx="2374">
                  <c:v>1139</c:v>
                </c:pt>
                <c:pt idx="2375">
                  <c:v>494</c:v>
                </c:pt>
                <c:pt idx="2376">
                  <c:v>509</c:v>
                </c:pt>
                <c:pt idx="2377">
                  <c:v>1804</c:v>
                </c:pt>
                <c:pt idx="2378">
                  <c:v>625</c:v>
                </c:pt>
                <c:pt idx="2379">
                  <c:v>1367</c:v>
                </c:pt>
                <c:pt idx="2380">
                  <c:v>522</c:v>
                </c:pt>
                <c:pt idx="2381">
                  <c:v>534</c:v>
                </c:pt>
                <c:pt idx="2382">
                  <c:v>1026</c:v>
                </c:pt>
                <c:pt idx="2383">
                  <c:v>926</c:v>
                </c:pt>
                <c:pt idx="2384">
                  <c:v>690</c:v>
                </c:pt>
                <c:pt idx="2385">
                  <c:v>804</c:v>
                </c:pt>
                <c:pt idx="2386">
                  <c:v>499</c:v>
                </c:pt>
                <c:pt idx="2387">
                  <c:v>2695</c:v>
                </c:pt>
                <c:pt idx="2388">
                  <c:v>585</c:v>
                </c:pt>
                <c:pt idx="2389">
                  <c:v>472</c:v>
                </c:pt>
                <c:pt idx="2390">
                  <c:v>1087</c:v>
                </c:pt>
                <c:pt idx="2391">
                  <c:v>601</c:v>
                </c:pt>
                <c:pt idx="2392">
                  <c:v>706</c:v>
                </c:pt>
                <c:pt idx="2393">
                  <c:v>1200</c:v>
                </c:pt>
                <c:pt idx="2394">
                  <c:v>406</c:v>
                </c:pt>
                <c:pt idx="2395">
                  <c:v>675</c:v>
                </c:pt>
                <c:pt idx="2396">
                  <c:v>715</c:v>
                </c:pt>
                <c:pt idx="2397">
                  <c:v>476</c:v>
                </c:pt>
                <c:pt idx="2398">
                  <c:v>744</c:v>
                </c:pt>
                <c:pt idx="2399">
                  <c:v>637</c:v>
                </c:pt>
                <c:pt idx="2400">
                  <c:v>630</c:v>
                </c:pt>
                <c:pt idx="2401">
                  <c:v>767</c:v>
                </c:pt>
                <c:pt idx="2402">
                  <c:v>517</c:v>
                </c:pt>
                <c:pt idx="2403">
                  <c:v>473</c:v>
                </c:pt>
                <c:pt idx="2404">
                  <c:v>616</c:v>
                </c:pt>
                <c:pt idx="2405">
                  <c:v>640</c:v>
                </c:pt>
                <c:pt idx="2406">
                  <c:v>602</c:v>
                </c:pt>
                <c:pt idx="2407">
                  <c:v>766</c:v>
                </c:pt>
                <c:pt idx="2408">
                  <c:v>832</c:v>
                </c:pt>
                <c:pt idx="2409">
                  <c:v>312</c:v>
                </c:pt>
                <c:pt idx="2410">
                  <c:v>791</c:v>
                </c:pt>
                <c:pt idx="2411">
                  <c:v>341</c:v>
                </c:pt>
                <c:pt idx="2412">
                  <c:v>485</c:v>
                </c:pt>
                <c:pt idx="2413">
                  <c:v>320</c:v>
                </c:pt>
                <c:pt idx="2414">
                  <c:v>827</c:v>
                </c:pt>
                <c:pt idx="2415">
                  <c:v>1150</c:v>
                </c:pt>
                <c:pt idx="2416">
                  <c:v>853</c:v>
                </c:pt>
                <c:pt idx="2417">
                  <c:v>883</c:v>
                </c:pt>
                <c:pt idx="2418">
                  <c:v>1784</c:v>
                </c:pt>
                <c:pt idx="2419">
                  <c:v>755</c:v>
                </c:pt>
                <c:pt idx="2420">
                  <c:v>837</c:v>
                </c:pt>
                <c:pt idx="2421">
                  <c:v>1270</c:v>
                </c:pt>
                <c:pt idx="2422">
                  <c:v>365</c:v>
                </c:pt>
                <c:pt idx="2423">
                  <c:v>562</c:v>
                </c:pt>
                <c:pt idx="2424">
                  <c:v>384</c:v>
                </c:pt>
                <c:pt idx="2425">
                  <c:v>707</c:v>
                </c:pt>
                <c:pt idx="2426">
                  <c:v>2356</c:v>
                </c:pt>
                <c:pt idx="2427">
                  <c:v>743</c:v>
                </c:pt>
                <c:pt idx="2428">
                  <c:v>336</c:v>
                </c:pt>
                <c:pt idx="2429">
                  <c:v>660</c:v>
                </c:pt>
                <c:pt idx="2430">
                  <c:v>782</c:v>
                </c:pt>
                <c:pt idx="2431">
                  <c:v>515</c:v>
                </c:pt>
                <c:pt idx="2432">
                  <c:v>533</c:v>
                </c:pt>
                <c:pt idx="2433">
                  <c:v>471</c:v>
                </c:pt>
                <c:pt idx="2434">
                  <c:v>437</c:v>
                </c:pt>
                <c:pt idx="2435">
                  <c:v>509</c:v>
                </c:pt>
                <c:pt idx="2436">
                  <c:v>677</c:v>
                </c:pt>
                <c:pt idx="2437">
                  <c:v>361</c:v>
                </c:pt>
                <c:pt idx="2438">
                  <c:v>540</c:v>
                </c:pt>
                <c:pt idx="2439">
                  <c:v>383</c:v>
                </c:pt>
                <c:pt idx="2440">
                  <c:v>594</c:v>
                </c:pt>
                <c:pt idx="2441">
                  <c:v>871</c:v>
                </c:pt>
                <c:pt idx="2442">
                  <c:v>893</c:v>
                </c:pt>
                <c:pt idx="2443">
                  <c:v>759</c:v>
                </c:pt>
                <c:pt idx="2444">
                  <c:v>650</c:v>
                </c:pt>
                <c:pt idx="2445">
                  <c:v>598</c:v>
                </c:pt>
                <c:pt idx="2446">
                  <c:v>497</c:v>
                </c:pt>
                <c:pt idx="2447">
                  <c:v>1801</c:v>
                </c:pt>
                <c:pt idx="2448">
                  <c:v>1624</c:v>
                </c:pt>
                <c:pt idx="2449">
                  <c:v>636</c:v>
                </c:pt>
                <c:pt idx="2450">
                  <c:v>695</c:v>
                </c:pt>
                <c:pt idx="2451">
                  <c:v>1420</c:v>
                </c:pt>
                <c:pt idx="2452">
                  <c:v>2216</c:v>
                </c:pt>
                <c:pt idx="2453">
                  <c:v>917</c:v>
                </c:pt>
                <c:pt idx="2454">
                  <c:v>650</c:v>
                </c:pt>
                <c:pt idx="2455">
                  <c:v>737</c:v>
                </c:pt>
                <c:pt idx="2456">
                  <c:v>455</c:v>
                </c:pt>
                <c:pt idx="2457">
                  <c:v>1080</c:v>
                </c:pt>
                <c:pt idx="2458">
                  <c:v>1595</c:v>
                </c:pt>
                <c:pt idx="2459">
                  <c:v>481</c:v>
                </c:pt>
                <c:pt idx="2460">
                  <c:v>925</c:v>
                </c:pt>
                <c:pt idx="2461">
                  <c:v>1865</c:v>
                </c:pt>
                <c:pt idx="2462">
                  <c:v>389</c:v>
                </c:pt>
                <c:pt idx="2463">
                  <c:v>517</c:v>
                </c:pt>
                <c:pt idx="2464">
                  <c:v>619</c:v>
                </c:pt>
                <c:pt idx="2465">
                  <c:v>799</c:v>
                </c:pt>
                <c:pt idx="2466">
                  <c:v>539</c:v>
                </c:pt>
                <c:pt idx="2467">
                  <c:v>447</c:v>
                </c:pt>
                <c:pt idx="2468">
                  <c:v>398</c:v>
                </c:pt>
                <c:pt idx="2469">
                  <c:v>833</c:v>
                </c:pt>
                <c:pt idx="2470">
                  <c:v>777</c:v>
                </c:pt>
                <c:pt idx="2471">
                  <c:v>3260</c:v>
                </c:pt>
                <c:pt idx="2472">
                  <c:v>1121</c:v>
                </c:pt>
                <c:pt idx="2473">
                  <c:v>495</c:v>
                </c:pt>
                <c:pt idx="2474">
                  <c:v>355</c:v>
                </c:pt>
                <c:pt idx="2475">
                  <c:v>404</c:v>
                </c:pt>
                <c:pt idx="2476">
                  <c:v>632</c:v>
                </c:pt>
                <c:pt idx="2477">
                  <c:v>1502</c:v>
                </c:pt>
                <c:pt idx="2478">
                  <c:v>845</c:v>
                </c:pt>
                <c:pt idx="2479">
                  <c:v>2840</c:v>
                </c:pt>
                <c:pt idx="2480">
                  <c:v>4800</c:v>
                </c:pt>
                <c:pt idx="2481">
                  <c:v>576</c:v>
                </c:pt>
                <c:pt idx="2482">
                  <c:v>849</c:v>
                </c:pt>
                <c:pt idx="2483">
                  <c:v>865</c:v>
                </c:pt>
                <c:pt idx="2484">
                  <c:v>535</c:v>
                </c:pt>
                <c:pt idx="2485">
                  <c:v>611</c:v>
                </c:pt>
                <c:pt idx="2486">
                  <c:v>633</c:v>
                </c:pt>
                <c:pt idx="2487">
                  <c:v>1628</c:v>
                </c:pt>
                <c:pt idx="2488">
                  <c:v>282</c:v>
                </c:pt>
                <c:pt idx="2489">
                  <c:v>812</c:v>
                </c:pt>
                <c:pt idx="2490">
                  <c:v>479</c:v>
                </c:pt>
                <c:pt idx="2491">
                  <c:v>567</c:v>
                </c:pt>
                <c:pt idx="2492">
                  <c:v>756</c:v>
                </c:pt>
                <c:pt idx="2493">
                  <c:v>365</c:v>
                </c:pt>
                <c:pt idx="2494">
                  <c:v>669</c:v>
                </c:pt>
                <c:pt idx="2495">
                  <c:v>415</c:v>
                </c:pt>
                <c:pt idx="2496">
                  <c:v>1470</c:v>
                </c:pt>
                <c:pt idx="2497">
                  <c:v>630</c:v>
                </c:pt>
                <c:pt idx="2498">
                  <c:v>1132</c:v>
                </c:pt>
                <c:pt idx="2499">
                  <c:v>650</c:v>
                </c:pt>
                <c:pt idx="2500">
                  <c:v>747</c:v>
                </c:pt>
                <c:pt idx="2501">
                  <c:v>1102</c:v>
                </c:pt>
                <c:pt idx="2502">
                  <c:v>760</c:v>
                </c:pt>
                <c:pt idx="2503">
                  <c:v>630</c:v>
                </c:pt>
                <c:pt idx="2504">
                  <c:v>884</c:v>
                </c:pt>
                <c:pt idx="2505">
                  <c:v>618</c:v>
                </c:pt>
                <c:pt idx="2506">
                  <c:v>877</c:v>
                </c:pt>
                <c:pt idx="2507">
                  <c:v>668</c:v>
                </c:pt>
                <c:pt idx="2508">
                  <c:v>498</c:v>
                </c:pt>
                <c:pt idx="2509">
                  <c:v>774</c:v>
                </c:pt>
                <c:pt idx="2510">
                  <c:v>826</c:v>
                </c:pt>
                <c:pt idx="2511">
                  <c:v>506</c:v>
                </c:pt>
                <c:pt idx="2512">
                  <c:v>500</c:v>
                </c:pt>
                <c:pt idx="2513">
                  <c:v>7695</c:v>
                </c:pt>
                <c:pt idx="2514">
                  <c:v>518</c:v>
                </c:pt>
                <c:pt idx="2515">
                  <c:v>658</c:v>
                </c:pt>
                <c:pt idx="2516">
                  <c:v>871</c:v>
                </c:pt>
                <c:pt idx="2517">
                  <c:v>941</c:v>
                </c:pt>
                <c:pt idx="2518">
                  <c:v>746</c:v>
                </c:pt>
                <c:pt idx="2519">
                  <c:v>661</c:v>
                </c:pt>
                <c:pt idx="2520">
                  <c:v>544</c:v>
                </c:pt>
                <c:pt idx="2521">
                  <c:v>451</c:v>
                </c:pt>
                <c:pt idx="2522">
                  <c:v>579</c:v>
                </c:pt>
                <c:pt idx="2523">
                  <c:v>607</c:v>
                </c:pt>
                <c:pt idx="2524">
                  <c:v>875</c:v>
                </c:pt>
                <c:pt idx="2525">
                  <c:v>675</c:v>
                </c:pt>
                <c:pt idx="2526">
                  <c:v>476</c:v>
                </c:pt>
                <c:pt idx="2527">
                  <c:v>983</c:v>
                </c:pt>
                <c:pt idx="2528">
                  <c:v>452</c:v>
                </c:pt>
                <c:pt idx="2529">
                  <c:v>1131</c:v>
                </c:pt>
                <c:pt idx="2530">
                  <c:v>1347</c:v>
                </c:pt>
                <c:pt idx="2531">
                  <c:v>1071</c:v>
                </c:pt>
                <c:pt idx="2532">
                  <c:v>1868</c:v>
                </c:pt>
                <c:pt idx="2533">
                  <c:v>1388</c:v>
                </c:pt>
                <c:pt idx="2534">
                  <c:v>681</c:v>
                </c:pt>
                <c:pt idx="2535">
                  <c:v>651</c:v>
                </c:pt>
                <c:pt idx="2536">
                  <c:v>351</c:v>
                </c:pt>
                <c:pt idx="2537">
                  <c:v>410</c:v>
                </c:pt>
                <c:pt idx="2538">
                  <c:v>1638</c:v>
                </c:pt>
                <c:pt idx="2539">
                  <c:v>505</c:v>
                </c:pt>
                <c:pt idx="2540">
                  <c:v>413</c:v>
                </c:pt>
                <c:pt idx="2541">
                  <c:v>640</c:v>
                </c:pt>
                <c:pt idx="2542">
                  <c:v>395</c:v>
                </c:pt>
                <c:pt idx="2543">
                  <c:v>392</c:v>
                </c:pt>
                <c:pt idx="2544">
                  <c:v>262</c:v>
                </c:pt>
                <c:pt idx="2545">
                  <c:v>516</c:v>
                </c:pt>
                <c:pt idx="2546">
                  <c:v>627</c:v>
                </c:pt>
                <c:pt idx="2547">
                  <c:v>285</c:v>
                </c:pt>
                <c:pt idx="2548">
                  <c:v>838</c:v>
                </c:pt>
                <c:pt idx="2549">
                  <c:v>1085</c:v>
                </c:pt>
                <c:pt idx="2550">
                  <c:v>1090</c:v>
                </c:pt>
                <c:pt idx="2551">
                  <c:v>1504</c:v>
                </c:pt>
                <c:pt idx="2552">
                  <c:v>347</c:v>
                </c:pt>
                <c:pt idx="2553">
                  <c:v>2109</c:v>
                </c:pt>
                <c:pt idx="2554">
                  <c:v>727</c:v>
                </c:pt>
                <c:pt idx="2555">
                  <c:v>457</c:v>
                </c:pt>
                <c:pt idx="2556">
                  <c:v>719</c:v>
                </c:pt>
                <c:pt idx="2557">
                  <c:v>846</c:v>
                </c:pt>
                <c:pt idx="2558">
                  <c:v>890</c:v>
                </c:pt>
                <c:pt idx="2559">
                  <c:v>883</c:v>
                </c:pt>
                <c:pt idx="2560">
                  <c:v>456</c:v>
                </c:pt>
                <c:pt idx="2561">
                  <c:v>2134</c:v>
                </c:pt>
                <c:pt idx="2562">
                  <c:v>1103</c:v>
                </c:pt>
                <c:pt idx="2563">
                  <c:v>787</c:v>
                </c:pt>
                <c:pt idx="2564">
                  <c:v>1685</c:v>
                </c:pt>
                <c:pt idx="2565">
                  <c:v>1634</c:v>
                </c:pt>
                <c:pt idx="2566">
                  <c:v>1388</c:v>
                </c:pt>
                <c:pt idx="2567">
                  <c:v>1543</c:v>
                </c:pt>
                <c:pt idx="2568">
                  <c:v>669</c:v>
                </c:pt>
                <c:pt idx="2569">
                  <c:v>3128</c:v>
                </c:pt>
                <c:pt idx="2570">
                  <c:v>484</c:v>
                </c:pt>
                <c:pt idx="2571">
                  <c:v>666</c:v>
                </c:pt>
                <c:pt idx="2572">
                  <c:v>602</c:v>
                </c:pt>
                <c:pt idx="2573">
                  <c:v>550</c:v>
                </c:pt>
                <c:pt idx="2574">
                  <c:v>806</c:v>
                </c:pt>
                <c:pt idx="2575">
                  <c:v>857</c:v>
                </c:pt>
                <c:pt idx="2576">
                  <c:v>551</c:v>
                </c:pt>
                <c:pt idx="2577">
                  <c:v>904</c:v>
                </c:pt>
                <c:pt idx="2578">
                  <c:v>1358</c:v>
                </c:pt>
                <c:pt idx="2579">
                  <c:v>861</c:v>
                </c:pt>
                <c:pt idx="2580">
                  <c:v>879</c:v>
                </c:pt>
                <c:pt idx="2581">
                  <c:v>1673</c:v>
                </c:pt>
                <c:pt idx="2582">
                  <c:v>707</c:v>
                </c:pt>
                <c:pt idx="2583">
                  <c:v>591</c:v>
                </c:pt>
                <c:pt idx="2584">
                  <c:v>1295</c:v>
                </c:pt>
                <c:pt idx="2585">
                  <c:v>1852</c:v>
                </c:pt>
                <c:pt idx="2586">
                  <c:v>1221</c:v>
                </c:pt>
                <c:pt idx="2587">
                  <c:v>1054</c:v>
                </c:pt>
                <c:pt idx="2588">
                  <c:v>718</c:v>
                </c:pt>
                <c:pt idx="2589">
                  <c:v>2345</c:v>
                </c:pt>
                <c:pt idx="2590">
                  <c:v>431</c:v>
                </c:pt>
                <c:pt idx="2591">
                  <c:v>642</c:v>
                </c:pt>
                <c:pt idx="2592">
                  <c:v>845</c:v>
                </c:pt>
                <c:pt idx="2593">
                  <c:v>867</c:v>
                </c:pt>
                <c:pt idx="2594">
                  <c:v>1599</c:v>
                </c:pt>
                <c:pt idx="2595">
                  <c:v>504</c:v>
                </c:pt>
                <c:pt idx="2596">
                  <c:v>567</c:v>
                </c:pt>
                <c:pt idx="2597">
                  <c:v>1268</c:v>
                </c:pt>
                <c:pt idx="2598">
                  <c:v>1066</c:v>
                </c:pt>
                <c:pt idx="2599">
                  <c:v>2564</c:v>
                </c:pt>
                <c:pt idx="2600">
                  <c:v>3262</c:v>
                </c:pt>
                <c:pt idx="2601">
                  <c:v>1985</c:v>
                </c:pt>
                <c:pt idx="2602">
                  <c:v>397</c:v>
                </c:pt>
                <c:pt idx="2603">
                  <c:v>1314</c:v>
                </c:pt>
                <c:pt idx="2604">
                  <c:v>953</c:v>
                </c:pt>
                <c:pt idx="2605">
                  <c:v>932</c:v>
                </c:pt>
                <c:pt idx="2606">
                  <c:v>1139</c:v>
                </c:pt>
                <c:pt idx="2607">
                  <c:v>358</c:v>
                </c:pt>
                <c:pt idx="2608">
                  <c:v>614</c:v>
                </c:pt>
                <c:pt idx="2609">
                  <c:v>468</c:v>
                </c:pt>
                <c:pt idx="2610">
                  <c:v>722</c:v>
                </c:pt>
                <c:pt idx="2611">
                  <c:v>785</c:v>
                </c:pt>
                <c:pt idx="2612">
                  <c:v>1158</c:v>
                </c:pt>
                <c:pt idx="2613">
                  <c:v>1044</c:v>
                </c:pt>
                <c:pt idx="2614">
                  <c:v>1306</c:v>
                </c:pt>
                <c:pt idx="2615">
                  <c:v>892</c:v>
                </c:pt>
                <c:pt idx="2616">
                  <c:v>405</c:v>
                </c:pt>
                <c:pt idx="2617">
                  <c:v>916</c:v>
                </c:pt>
                <c:pt idx="2618">
                  <c:v>1918</c:v>
                </c:pt>
                <c:pt idx="2619">
                  <c:v>946</c:v>
                </c:pt>
                <c:pt idx="2620">
                  <c:v>617</c:v>
                </c:pt>
                <c:pt idx="2621">
                  <c:v>1391</c:v>
                </c:pt>
                <c:pt idx="2622">
                  <c:v>1391</c:v>
                </c:pt>
                <c:pt idx="2623">
                  <c:v>104</c:v>
                </c:pt>
                <c:pt idx="2624">
                  <c:v>104</c:v>
                </c:pt>
                <c:pt idx="2625">
                  <c:v>506</c:v>
                </c:pt>
                <c:pt idx="2626">
                  <c:v>506</c:v>
                </c:pt>
                <c:pt idx="2627">
                  <c:v>92</c:v>
                </c:pt>
                <c:pt idx="2628">
                  <c:v>92</c:v>
                </c:pt>
                <c:pt idx="2629">
                  <c:v>24</c:v>
                </c:pt>
                <c:pt idx="2630">
                  <c:v>24</c:v>
                </c:pt>
                <c:pt idx="2631">
                  <c:v>80</c:v>
                </c:pt>
                <c:pt idx="2632">
                  <c:v>80</c:v>
                </c:pt>
                <c:pt idx="2633">
                  <c:v>322</c:v>
                </c:pt>
                <c:pt idx="2634">
                  <c:v>322</c:v>
                </c:pt>
                <c:pt idx="2635">
                  <c:v>105</c:v>
                </c:pt>
                <c:pt idx="2636">
                  <c:v>105</c:v>
                </c:pt>
                <c:pt idx="2637">
                  <c:v>115</c:v>
                </c:pt>
                <c:pt idx="2638">
                  <c:v>115</c:v>
                </c:pt>
                <c:pt idx="2639">
                  <c:v>138</c:v>
                </c:pt>
                <c:pt idx="2640">
                  <c:v>138</c:v>
                </c:pt>
                <c:pt idx="2641">
                  <c:v>251</c:v>
                </c:pt>
                <c:pt idx="2642">
                  <c:v>251</c:v>
                </c:pt>
                <c:pt idx="2643">
                  <c:v>246</c:v>
                </c:pt>
                <c:pt idx="2644">
                  <c:v>246</c:v>
                </c:pt>
                <c:pt idx="2645">
                  <c:v>948</c:v>
                </c:pt>
                <c:pt idx="2646">
                  <c:v>948</c:v>
                </c:pt>
                <c:pt idx="2647">
                  <c:v>792</c:v>
                </c:pt>
                <c:pt idx="2648">
                  <c:v>792</c:v>
                </c:pt>
                <c:pt idx="2649">
                  <c:v>1022</c:v>
                </c:pt>
                <c:pt idx="2650">
                  <c:v>1022</c:v>
                </c:pt>
                <c:pt idx="2651">
                  <c:v>2326</c:v>
                </c:pt>
                <c:pt idx="2652">
                  <c:v>2326</c:v>
                </c:pt>
                <c:pt idx="2653">
                  <c:v>592</c:v>
                </c:pt>
                <c:pt idx="2654">
                  <c:v>754</c:v>
                </c:pt>
                <c:pt idx="2655">
                  <c:v>754</c:v>
                </c:pt>
                <c:pt idx="2656">
                  <c:v>411</c:v>
                </c:pt>
                <c:pt idx="2657">
                  <c:v>411</c:v>
                </c:pt>
                <c:pt idx="2658">
                  <c:v>1127</c:v>
                </c:pt>
                <c:pt idx="2659">
                  <c:v>411</c:v>
                </c:pt>
                <c:pt idx="2660">
                  <c:v>411</c:v>
                </c:pt>
                <c:pt idx="2661">
                  <c:v>769</c:v>
                </c:pt>
                <c:pt idx="2662">
                  <c:v>47</c:v>
                </c:pt>
                <c:pt idx="2663">
                  <c:v>949</c:v>
                </c:pt>
                <c:pt idx="2664">
                  <c:v>949</c:v>
                </c:pt>
                <c:pt idx="2665">
                  <c:v>957</c:v>
                </c:pt>
                <c:pt idx="2666">
                  <c:v>763</c:v>
                </c:pt>
                <c:pt idx="2667">
                  <c:v>763</c:v>
                </c:pt>
                <c:pt idx="2668">
                  <c:v>569</c:v>
                </c:pt>
                <c:pt idx="2669">
                  <c:v>569</c:v>
                </c:pt>
                <c:pt idx="2670">
                  <c:v>1141</c:v>
                </c:pt>
                <c:pt idx="2671">
                  <c:v>1141</c:v>
                </c:pt>
                <c:pt idx="2672">
                  <c:v>1962</c:v>
                </c:pt>
                <c:pt idx="2673">
                  <c:v>1962</c:v>
                </c:pt>
                <c:pt idx="2674">
                  <c:v>469</c:v>
                </c:pt>
                <c:pt idx="2675">
                  <c:v>469</c:v>
                </c:pt>
                <c:pt idx="2676">
                  <c:v>59</c:v>
                </c:pt>
                <c:pt idx="2677">
                  <c:v>59</c:v>
                </c:pt>
                <c:pt idx="2678">
                  <c:v>269</c:v>
                </c:pt>
                <c:pt idx="2679">
                  <c:v>269</c:v>
                </c:pt>
                <c:pt idx="2680">
                  <c:v>35</c:v>
                </c:pt>
                <c:pt idx="2681">
                  <c:v>35</c:v>
                </c:pt>
                <c:pt idx="2682">
                  <c:v>35</c:v>
                </c:pt>
                <c:pt idx="2683">
                  <c:v>35</c:v>
                </c:pt>
                <c:pt idx="2684">
                  <c:v>28</c:v>
                </c:pt>
                <c:pt idx="2685">
                  <c:v>28</c:v>
                </c:pt>
                <c:pt idx="2686">
                  <c:v>20</c:v>
                </c:pt>
                <c:pt idx="2687">
                  <c:v>20</c:v>
                </c:pt>
                <c:pt idx="2688">
                  <c:v>135</c:v>
                </c:pt>
                <c:pt idx="2689">
                  <c:v>135</c:v>
                </c:pt>
                <c:pt idx="2690">
                  <c:v>70</c:v>
                </c:pt>
                <c:pt idx="2691">
                  <c:v>70</c:v>
                </c:pt>
                <c:pt idx="2692">
                  <c:v>205</c:v>
                </c:pt>
                <c:pt idx="2693">
                  <c:v>205</c:v>
                </c:pt>
                <c:pt idx="2694">
                  <c:v>65</c:v>
                </c:pt>
                <c:pt idx="2695">
                  <c:v>65</c:v>
                </c:pt>
                <c:pt idx="2696">
                  <c:v>50</c:v>
                </c:pt>
                <c:pt idx="2697">
                  <c:v>50</c:v>
                </c:pt>
                <c:pt idx="2698">
                  <c:v>40</c:v>
                </c:pt>
                <c:pt idx="2699">
                  <c:v>40</c:v>
                </c:pt>
                <c:pt idx="2700">
                  <c:v>35</c:v>
                </c:pt>
                <c:pt idx="2701">
                  <c:v>35</c:v>
                </c:pt>
                <c:pt idx="2702">
                  <c:v>40</c:v>
                </c:pt>
                <c:pt idx="2703">
                  <c:v>40</c:v>
                </c:pt>
                <c:pt idx="2704">
                  <c:v>25</c:v>
                </c:pt>
                <c:pt idx="2705">
                  <c:v>25</c:v>
                </c:pt>
                <c:pt idx="2706">
                  <c:v>50</c:v>
                </c:pt>
                <c:pt idx="2707">
                  <c:v>50</c:v>
                </c:pt>
                <c:pt idx="2708">
                  <c:v>86</c:v>
                </c:pt>
                <c:pt idx="2709">
                  <c:v>86</c:v>
                </c:pt>
                <c:pt idx="2710">
                  <c:v>23</c:v>
                </c:pt>
                <c:pt idx="2711">
                  <c:v>23</c:v>
                </c:pt>
                <c:pt idx="2712">
                  <c:v>26</c:v>
                </c:pt>
                <c:pt idx="2713">
                  <c:v>26</c:v>
                </c:pt>
                <c:pt idx="2714">
                  <c:v>41</c:v>
                </c:pt>
                <c:pt idx="2715">
                  <c:v>41</c:v>
                </c:pt>
                <c:pt idx="2716">
                  <c:v>92</c:v>
                </c:pt>
                <c:pt idx="2717">
                  <c:v>92</c:v>
                </c:pt>
                <c:pt idx="2718">
                  <c:v>405</c:v>
                </c:pt>
                <c:pt idx="2719">
                  <c:v>405</c:v>
                </c:pt>
                <c:pt idx="2720">
                  <c:v>26</c:v>
                </c:pt>
                <c:pt idx="2721">
                  <c:v>26</c:v>
                </c:pt>
                <c:pt idx="2722">
                  <c:v>70</c:v>
                </c:pt>
                <c:pt idx="2723">
                  <c:v>70</c:v>
                </c:pt>
                <c:pt idx="2724">
                  <c:v>417</c:v>
                </c:pt>
                <c:pt idx="2725">
                  <c:v>417</c:v>
                </c:pt>
                <c:pt idx="2726">
                  <c:v>593</c:v>
                </c:pt>
                <c:pt idx="2727">
                  <c:v>593</c:v>
                </c:pt>
                <c:pt idx="2728">
                  <c:v>118</c:v>
                </c:pt>
                <c:pt idx="2729">
                  <c:v>118</c:v>
                </c:pt>
                <c:pt idx="2730">
                  <c:v>40</c:v>
                </c:pt>
                <c:pt idx="2731">
                  <c:v>40</c:v>
                </c:pt>
                <c:pt idx="2732">
                  <c:v>142</c:v>
                </c:pt>
                <c:pt idx="2733">
                  <c:v>142</c:v>
                </c:pt>
                <c:pt idx="2734">
                  <c:v>23</c:v>
                </c:pt>
                <c:pt idx="2735">
                  <c:v>23</c:v>
                </c:pt>
                <c:pt idx="2736">
                  <c:v>249</c:v>
                </c:pt>
                <c:pt idx="2737">
                  <c:v>249</c:v>
                </c:pt>
                <c:pt idx="2738">
                  <c:v>85</c:v>
                </c:pt>
                <c:pt idx="2739">
                  <c:v>85</c:v>
                </c:pt>
                <c:pt idx="2740">
                  <c:v>151</c:v>
                </c:pt>
                <c:pt idx="2741">
                  <c:v>151</c:v>
                </c:pt>
                <c:pt idx="2742">
                  <c:v>38</c:v>
                </c:pt>
                <c:pt idx="2743">
                  <c:v>38</c:v>
                </c:pt>
                <c:pt idx="2744">
                  <c:v>153</c:v>
                </c:pt>
                <c:pt idx="2745">
                  <c:v>153</c:v>
                </c:pt>
                <c:pt idx="2746">
                  <c:v>134</c:v>
                </c:pt>
                <c:pt idx="2747">
                  <c:v>134</c:v>
                </c:pt>
                <c:pt idx="2748">
                  <c:v>87</c:v>
                </c:pt>
                <c:pt idx="2749">
                  <c:v>87</c:v>
                </c:pt>
                <c:pt idx="2750">
                  <c:v>38</c:v>
                </c:pt>
                <c:pt idx="2751">
                  <c:v>38</c:v>
                </c:pt>
                <c:pt idx="2752">
                  <c:v>45</c:v>
                </c:pt>
                <c:pt idx="2753">
                  <c:v>45</c:v>
                </c:pt>
                <c:pt idx="2754">
                  <c:v>65</c:v>
                </c:pt>
                <c:pt idx="2755">
                  <c:v>65</c:v>
                </c:pt>
                <c:pt idx="2756">
                  <c:v>65</c:v>
                </c:pt>
                <c:pt idx="2757">
                  <c:v>65</c:v>
                </c:pt>
                <c:pt idx="2758">
                  <c:v>22</c:v>
                </c:pt>
                <c:pt idx="2759">
                  <c:v>22</c:v>
                </c:pt>
                <c:pt idx="2760">
                  <c:v>25</c:v>
                </c:pt>
                <c:pt idx="2761">
                  <c:v>25</c:v>
                </c:pt>
                <c:pt idx="2762">
                  <c:v>48</c:v>
                </c:pt>
                <c:pt idx="2763">
                  <c:v>48</c:v>
                </c:pt>
                <c:pt idx="2764">
                  <c:v>76</c:v>
                </c:pt>
                <c:pt idx="2765">
                  <c:v>76</c:v>
                </c:pt>
                <c:pt idx="2766">
                  <c:v>116</c:v>
                </c:pt>
                <c:pt idx="2767">
                  <c:v>116</c:v>
                </c:pt>
                <c:pt idx="2768">
                  <c:v>36</c:v>
                </c:pt>
                <c:pt idx="2769">
                  <c:v>36</c:v>
                </c:pt>
                <c:pt idx="2770">
                  <c:v>311</c:v>
                </c:pt>
                <c:pt idx="2771">
                  <c:v>311</c:v>
                </c:pt>
                <c:pt idx="2772">
                  <c:v>35</c:v>
                </c:pt>
                <c:pt idx="2773">
                  <c:v>35</c:v>
                </c:pt>
                <c:pt idx="2774">
                  <c:v>115</c:v>
                </c:pt>
                <c:pt idx="2775">
                  <c:v>115</c:v>
                </c:pt>
                <c:pt idx="2776">
                  <c:v>52</c:v>
                </c:pt>
                <c:pt idx="2777">
                  <c:v>52</c:v>
                </c:pt>
                <c:pt idx="2778">
                  <c:v>119</c:v>
                </c:pt>
                <c:pt idx="2779">
                  <c:v>119</c:v>
                </c:pt>
                <c:pt idx="2780">
                  <c:v>45</c:v>
                </c:pt>
                <c:pt idx="2781">
                  <c:v>45</c:v>
                </c:pt>
                <c:pt idx="2782">
                  <c:v>128</c:v>
                </c:pt>
                <c:pt idx="2783">
                  <c:v>128</c:v>
                </c:pt>
                <c:pt idx="2784">
                  <c:v>61</c:v>
                </c:pt>
                <c:pt idx="2785">
                  <c:v>61</c:v>
                </c:pt>
                <c:pt idx="2786">
                  <c:v>560</c:v>
                </c:pt>
                <c:pt idx="2787">
                  <c:v>560</c:v>
                </c:pt>
                <c:pt idx="2788">
                  <c:v>94</c:v>
                </c:pt>
                <c:pt idx="2789">
                  <c:v>94</c:v>
                </c:pt>
                <c:pt idx="2790">
                  <c:v>70</c:v>
                </c:pt>
                <c:pt idx="2791">
                  <c:v>70</c:v>
                </c:pt>
                <c:pt idx="2792">
                  <c:v>143</c:v>
                </c:pt>
                <c:pt idx="2793">
                  <c:v>143</c:v>
                </c:pt>
                <c:pt idx="2794">
                  <c:v>30</c:v>
                </c:pt>
                <c:pt idx="2795">
                  <c:v>30</c:v>
                </c:pt>
                <c:pt idx="2796">
                  <c:v>114</c:v>
                </c:pt>
                <c:pt idx="2797">
                  <c:v>114</c:v>
                </c:pt>
                <c:pt idx="2798">
                  <c:v>97</c:v>
                </c:pt>
                <c:pt idx="2799">
                  <c:v>97</c:v>
                </c:pt>
                <c:pt idx="2800">
                  <c:v>141</c:v>
                </c:pt>
                <c:pt idx="2801">
                  <c:v>141</c:v>
                </c:pt>
                <c:pt idx="2802">
                  <c:v>1203</c:v>
                </c:pt>
                <c:pt idx="2803">
                  <c:v>1203</c:v>
                </c:pt>
                <c:pt idx="2804">
                  <c:v>159</c:v>
                </c:pt>
                <c:pt idx="2805">
                  <c:v>159</c:v>
                </c:pt>
                <c:pt idx="2806">
                  <c:v>43</c:v>
                </c:pt>
                <c:pt idx="2807">
                  <c:v>43</c:v>
                </c:pt>
                <c:pt idx="2808">
                  <c:v>168</c:v>
                </c:pt>
                <c:pt idx="2809">
                  <c:v>168</c:v>
                </c:pt>
                <c:pt idx="2810">
                  <c:v>47</c:v>
                </c:pt>
                <c:pt idx="2811">
                  <c:v>47</c:v>
                </c:pt>
                <c:pt idx="2812">
                  <c:v>24</c:v>
                </c:pt>
                <c:pt idx="2813">
                  <c:v>24</c:v>
                </c:pt>
                <c:pt idx="2814">
                  <c:v>60</c:v>
                </c:pt>
                <c:pt idx="2815">
                  <c:v>60</c:v>
                </c:pt>
                <c:pt idx="2816">
                  <c:v>30</c:v>
                </c:pt>
                <c:pt idx="2817">
                  <c:v>30</c:v>
                </c:pt>
                <c:pt idx="2818">
                  <c:v>90</c:v>
                </c:pt>
                <c:pt idx="2819">
                  <c:v>90</c:v>
                </c:pt>
                <c:pt idx="2820">
                  <c:v>378</c:v>
                </c:pt>
                <c:pt idx="2821">
                  <c:v>378</c:v>
                </c:pt>
                <c:pt idx="2822">
                  <c:v>37</c:v>
                </c:pt>
                <c:pt idx="2823">
                  <c:v>37</c:v>
                </c:pt>
                <c:pt idx="2824">
                  <c:v>267</c:v>
                </c:pt>
                <c:pt idx="2825">
                  <c:v>267</c:v>
                </c:pt>
                <c:pt idx="2826">
                  <c:v>195</c:v>
                </c:pt>
                <c:pt idx="2827">
                  <c:v>195</c:v>
                </c:pt>
                <c:pt idx="2828">
                  <c:v>248</c:v>
                </c:pt>
                <c:pt idx="2829">
                  <c:v>248</c:v>
                </c:pt>
                <c:pt idx="2830">
                  <c:v>596</c:v>
                </c:pt>
                <c:pt idx="2831">
                  <c:v>596</c:v>
                </c:pt>
                <c:pt idx="2832">
                  <c:v>25</c:v>
                </c:pt>
                <c:pt idx="2833">
                  <c:v>25</c:v>
                </c:pt>
                <c:pt idx="2834">
                  <c:v>36</c:v>
                </c:pt>
                <c:pt idx="2835">
                  <c:v>36</c:v>
                </c:pt>
                <c:pt idx="2836">
                  <c:v>43</c:v>
                </c:pt>
                <c:pt idx="2837">
                  <c:v>43</c:v>
                </c:pt>
                <c:pt idx="2838">
                  <c:v>38</c:v>
                </c:pt>
                <c:pt idx="2839">
                  <c:v>38</c:v>
                </c:pt>
                <c:pt idx="2840">
                  <c:v>51</c:v>
                </c:pt>
                <c:pt idx="2841">
                  <c:v>51</c:v>
                </c:pt>
                <c:pt idx="2842">
                  <c:v>134</c:v>
                </c:pt>
                <c:pt idx="2843">
                  <c:v>134</c:v>
                </c:pt>
                <c:pt idx="2844">
                  <c:v>103</c:v>
                </c:pt>
                <c:pt idx="2845">
                  <c:v>103</c:v>
                </c:pt>
                <c:pt idx="2846">
                  <c:v>46</c:v>
                </c:pt>
                <c:pt idx="2847">
                  <c:v>46</c:v>
                </c:pt>
                <c:pt idx="2848">
                  <c:v>107</c:v>
                </c:pt>
                <c:pt idx="2849">
                  <c:v>107</c:v>
                </c:pt>
                <c:pt idx="2850">
                  <c:v>545</c:v>
                </c:pt>
                <c:pt idx="2851">
                  <c:v>545</c:v>
                </c:pt>
                <c:pt idx="2852">
                  <c:v>488</c:v>
                </c:pt>
                <c:pt idx="2853">
                  <c:v>488</c:v>
                </c:pt>
                <c:pt idx="2854">
                  <c:v>103</c:v>
                </c:pt>
                <c:pt idx="2855">
                  <c:v>103</c:v>
                </c:pt>
                <c:pt idx="2856">
                  <c:v>75</c:v>
                </c:pt>
                <c:pt idx="2857">
                  <c:v>75</c:v>
                </c:pt>
                <c:pt idx="2858">
                  <c:v>50</c:v>
                </c:pt>
                <c:pt idx="2859">
                  <c:v>50</c:v>
                </c:pt>
                <c:pt idx="2860">
                  <c:v>26</c:v>
                </c:pt>
                <c:pt idx="2861">
                  <c:v>26</c:v>
                </c:pt>
                <c:pt idx="2862">
                  <c:v>65</c:v>
                </c:pt>
                <c:pt idx="2863">
                  <c:v>65</c:v>
                </c:pt>
                <c:pt idx="2864">
                  <c:v>84</c:v>
                </c:pt>
                <c:pt idx="2865">
                  <c:v>84</c:v>
                </c:pt>
                <c:pt idx="2866">
                  <c:v>71</c:v>
                </c:pt>
                <c:pt idx="2867">
                  <c:v>71</c:v>
                </c:pt>
                <c:pt idx="2868">
                  <c:v>223</c:v>
                </c:pt>
                <c:pt idx="2869">
                  <c:v>223</c:v>
                </c:pt>
                <c:pt idx="2870">
                  <c:v>90</c:v>
                </c:pt>
                <c:pt idx="2871">
                  <c:v>90</c:v>
                </c:pt>
                <c:pt idx="2872">
                  <c:v>54</c:v>
                </c:pt>
                <c:pt idx="2873">
                  <c:v>54</c:v>
                </c:pt>
                <c:pt idx="2874">
                  <c:v>88</c:v>
                </c:pt>
                <c:pt idx="2875">
                  <c:v>88</c:v>
                </c:pt>
                <c:pt idx="2876">
                  <c:v>70</c:v>
                </c:pt>
                <c:pt idx="2877">
                  <c:v>70</c:v>
                </c:pt>
                <c:pt idx="2878">
                  <c:v>111</c:v>
                </c:pt>
                <c:pt idx="2879">
                  <c:v>111</c:v>
                </c:pt>
                <c:pt idx="2880">
                  <c:v>46</c:v>
                </c:pt>
                <c:pt idx="2881">
                  <c:v>46</c:v>
                </c:pt>
                <c:pt idx="2882">
                  <c:v>159</c:v>
                </c:pt>
                <c:pt idx="2883">
                  <c:v>159</c:v>
                </c:pt>
                <c:pt idx="2884">
                  <c:v>23</c:v>
                </c:pt>
                <c:pt idx="2885">
                  <c:v>23</c:v>
                </c:pt>
                <c:pt idx="2886">
                  <c:v>30</c:v>
                </c:pt>
                <c:pt idx="2887">
                  <c:v>30</c:v>
                </c:pt>
                <c:pt idx="2888">
                  <c:v>35</c:v>
                </c:pt>
                <c:pt idx="2889">
                  <c:v>35</c:v>
                </c:pt>
                <c:pt idx="2890">
                  <c:v>367</c:v>
                </c:pt>
                <c:pt idx="2891">
                  <c:v>367</c:v>
                </c:pt>
                <c:pt idx="2892">
                  <c:v>80</c:v>
                </c:pt>
                <c:pt idx="2893">
                  <c:v>80</c:v>
                </c:pt>
                <c:pt idx="2894">
                  <c:v>39</c:v>
                </c:pt>
                <c:pt idx="2895">
                  <c:v>39</c:v>
                </c:pt>
                <c:pt idx="2896">
                  <c:v>102</c:v>
                </c:pt>
                <c:pt idx="2897">
                  <c:v>102</c:v>
                </c:pt>
                <c:pt idx="2898">
                  <c:v>155</c:v>
                </c:pt>
                <c:pt idx="2899">
                  <c:v>155</c:v>
                </c:pt>
                <c:pt idx="2900">
                  <c:v>558</c:v>
                </c:pt>
                <c:pt idx="2901">
                  <c:v>558</c:v>
                </c:pt>
                <c:pt idx="2902">
                  <c:v>126</c:v>
                </c:pt>
                <c:pt idx="2903">
                  <c:v>126</c:v>
                </c:pt>
                <c:pt idx="2904">
                  <c:v>158</c:v>
                </c:pt>
                <c:pt idx="2905">
                  <c:v>158</c:v>
                </c:pt>
                <c:pt idx="2906">
                  <c:v>212</c:v>
                </c:pt>
                <c:pt idx="2907">
                  <c:v>212</c:v>
                </c:pt>
                <c:pt idx="2908">
                  <c:v>89</c:v>
                </c:pt>
                <c:pt idx="2909">
                  <c:v>89</c:v>
                </c:pt>
                <c:pt idx="2910">
                  <c:v>65</c:v>
                </c:pt>
                <c:pt idx="2911">
                  <c:v>65</c:v>
                </c:pt>
                <c:pt idx="2912">
                  <c:v>174</c:v>
                </c:pt>
                <c:pt idx="2913">
                  <c:v>174</c:v>
                </c:pt>
                <c:pt idx="2914">
                  <c:v>142</c:v>
                </c:pt>
                <c:pt idx="2915">
                  <c:v>142</c:v>
                </c:pt>
                <c:pt idx="2916">
                  <c:v>162</c:v>
                </c:pt>
                <c:pt idx="2917">
                  <c:v>162</c:v>
                </c:pt>
                <c:pt idx="2918">
                  <c:v>159</c:v>
                </c:pt>
                <c:pt idx="2919">
                  <c:v>159</c:v>
                </c:pt>
                <c:pt idx="2920">
                  <c:v>170</c:v>
                </c:pt>
                <c:pt idx="2921">
                  <c:v>170</c:v>
                </c:pt>
                <c:pt idx="2922">
                  <c:v>48</c:v>
                </c:pt>
                <c:pt idx="2923">
                  <c:v>48</c:v>
                </c:pt>
                <c:pt idx="2924">
                  <c:v>80</c:v>
                </c:pt>
                <c:pt idx="2925">
                  <c:v>80</c:v>
                </c:pt>
                <c:pt idx="2926">
                  <c:v>91</c:v>
                </c:pt>
                <c:pt idx="2927">
                  <c:v>91</c:v>
                </c:pt>
                <c:pt idx="2928">
                  <c:v>68</c:v>
                </c:pt>
                <c:pt idx="2929">
                  <c:v>68</c:v>
                </c:pt>
                <c:pt idx="2930">
                  <c:v>102</c:v>
                </c:pt>
                <c:pt idx="2931">
                  <c:v>102</c:v>
                </c:pt>
                <c:pt idx="2932">
                  <c:v>71</c:v>
                </c:pt>
                <c:pt idx="2933">
                  <c:v>71</c:v>
                </c:pt>
                <c:pt idx="2934">
                  <c:v>209</c:v>
                </c:pt>
                <c:pt idx="2935">
                  <c:v>358</c:v>
                </c:pt>
                <c:pt idx="2936">
                  <c:v>198</c:v>
                </c:pt>
                <c:pt idx="2937">
                  <c:v>197</c:v>
                </c:pt>
                <c:pt idx="2938">
                  <c:v>286</c:v>
                </c:pt>
                <c:pt idx="2939">
                  <c:v>255</c:v>
                </c:pt>
                <c:pt idx="2940">
                  <c:v>204</c:v>
                </c:pt>
                <c:pt idx="2941">
                  <c:v>517</c:v>
                </c:pt>
                <c:pt idx="2942">
                  <c:v>784</c:v>
                </c:pt>
                <c:pt idx="2943">
                  <c:v>80</c:v>
                </c:pt>
                <c:pt idx="2944">
                  <c:v>45</c:v>
                </c:pt>
                <c:pt idx="2945">
                  <c:v>45</c:v>
                </c:pt>
                <c:pt idx="2946">
                  <c:v>25</c:v>
                </c:pt>
                <c:pt idx="2947">
                  <c:v>19</c:v>
                </c:pt>
                <c:pt idx="2948">
                  <c:v>24</c:v>
                </c:pt>
                <c:pt idx="2949">
                  <c:v>42</c:v>
                </c:pt>
                <c:pt idx="2950">
                  <c:v>48</c:v>
                </c:pt>
                <c:pt idx="2951">
                  <c:v>106</c:v>
                </c:pt>
                <c:pt idx="2952">
                  <c:v>66</c:v>
                </c:pt>
                <c:pt idx="2953">
                  <c:v>420</c:v>
                </c:pt>
                <c:pt idx="2954">
                  <c:v>75</c:v>
                </c:pt>
                <c:pt idx="2955">
                  <c:v>71</c:v>
                </c:pt>
                <c:pt idx="2956">
                  <c:v>41</c:v>
                </c:pt>
                <c:pt idx="2957">
                  <c:v>64</c:v>
                </c:pt>
                <c:pt idx="2958">
                  <c:v>52</c:v>
                </c:pt>
                <c:pt idx="2959">
                  <c:v>36</c:v>
                </c:pt>
                <c:pt idx="2960">
                  <c:v>54</c:v>
                </c:pt>
                <c:pt idx="2961">
                  <c:v>170</c:v>
                </c:pt>
                <c:pt idx="2962">
                  <c:v>26</c:v>
                </c:pt>
                <c:pt idx="2963">
                  <c:v>81</c:v>
                </c:pt>
                <c:pt idx="2964">
                  <c:v>33</c:v>
                </c:pt>
                <c:pt idx="2965">
                  <c:v>27</c:v>
                </c:pt>
                <c:pt idx="2966">
                  <c:v>67</c:v>
                </c:pt>
                <c:pt idx="2967">
                  <c:v>25</c:v>
                </c:pt>
                <c:pt idx="2968">
                  <c:v>41</c:v>
                </c:pt>
                <c:pt idx="2969">
                  <c:v>85</c:v>
                </c:pt>
                <c:pt idx="2970">
                  <c:v>49</c:v>
                </c:pt>
                <c:pt idx="2971">
                  <c:v>58</c:v>
                </c:pt>
                <c:pt idx="2972">
                  <c:v>164</c:v>
                </c:pt>
                <c:pt idx="2973">
                  <c:v>60</c:v>
                </c:pt>
                <c:pt idx="2974">
                  <c:v>25</c:v>
                </c:pt>
                <c:pt idx="2975">
                  <c:v>49</c:v>
                </c:pt>
                <c:pt idx="2976">
                  <c:v>72</c:v>
                </c:pt>
                <c:pt idx="2977">
                  <c:v>20</c:v>
                </c:pt>
                <c:pt idx="2978">
                  <c:v>130</c:v>
                </c:pt>
                <c:pt idx="2979">
                  <c:v>46</c:v>
                </c:pt>
                <c:pt idx="2980">
                  <c:v>81</c:v>
                </c:pt>
                <c:pt idx="2981">
                  <c:v>80</c:v>
                </c:pt>
                <c:pt idx="2982">
                  <c:v>32</c:v>
                </c:pt>
                <c:pt idx="2983">
                  <c:v>40</c:v>
                </c:pt>
                <c:pt idx="2984">
                  <c:v>142</c:v>
                </c:pt>
                <c:pt idx="2985">
                  <c:v>58</c:v>
                </c:pt>
                <c:pt idx="2986">
                  <c:v>24</c:v>
                </c:pt>
                <c:pt idx="2987">
                  <c:v>109</c:v>
                </c:pt>
                <c:pt idx="2988">
                  <c:v>62</c:v>
                </c:pt>
                <c:pt idx="2989">
                  <c:v>98</c:v>
                </c:pt>
                <c:pt idx="2990">
                  <c:v>121</c:v>
                </c:pt>
                <c:pt idx="2991">
                  <c:v>43</c:v>
                </c:pt>
                <c:pt idx="2992">
                  <c:v>38</c:v>
                </c:pt>
                <c:pt idx="2993">
                  <c:v>31</c:v>
                </c:pt>
                <c:pt idx="2994">
                  <c:v>28</c:v>
                </c:pt>
                <c:pt idx="2995">
                  <c:v>78</c:v>
                </c:pt>
                <c:pt idx="2996">
                  <c:v>24</c:v>
                </c:pt>
                <c:pt idx="2997">
                  <c:v>51</c:v>
                </c:pt>
                <c:pt idx="2998">
                  <c:v>169</c:v>
                </c:pt>
                <c:pt idx="2999">
                  <c:v>25</c:v>
                </c:pt>
                <c:pt idx="3000">
                  <c:v>20</c:v>
                </c:pt>
                <c:pt idx="3001">
                  <c:v>35</c:v>
                </c:pt>
                <c:pt idx="3002">
                  <c:v>30</c:v>
                </c:pt>
                <c:pt idx="3003">
                  <c:v>140</c:v>
                </c:pt>
                <c:pt idx="3004">
                  <c:v>50</c:v>
                </c:pt>
                <c:pt idx="3005">
                  <c:v>71</c:v>
                </c:pt>
                <c:pt idx="3006">
                  <c:v>57</c:v>
                </c:pt>
                <c:pt idx="3007">
                  <c:v>84</c:v>
                </c:pt>
                <c:pt idx="3008">
                  <c:v>145</c:v>
                </c:pt>
                <c:pt idx="3009">
                  <c:v>112</c:v>
                </c:pt>
                <c:pt idx="3010">
                  <c:v>65</c:v>
                </c:pt>
                <c:pt idx="3011">
                  <c:v>65</c:v>
                </c:pt>
                <c:pt idx="3012">
                  <c:v>33</c:v>
                </c:pt>
                <c:pt idx="3013">
                  <c:v>35</c:v>
                </c:pt>
                <c:pt idx="3014">
                  <c:v>25</c:v>
                </c:pt>
                <c:pt idx="3015">
                  <c:v>30</c:v>
                </c:pt>
                <c:pt idx="3016">
                  <c:v>50</c:v>
                </c:pt>
                <c:pt idx="3017">
                  <c:v>20</c:v>
                </c:pt>
                <c:pt idx="3018">
                  <c:v>20</c:v>
                </c:pt>
                <c:pt idx="3019">
                  <c:v>35</c:v>
                </c:pt>
                <c:pt idx="3020">
                  <c:v>55</c:v>
                </c:pt>
                <c:pt idx="3021">
                  <c:v>60</c:v>
                </c:pt>
                <c:pt idx="3022">
                  <c:v>25</c:v>
                </c:pt>
                <c:pt idx="3023">
                  <c:v>20</c:v>
                </c:pt>
                <c:pt idx="3024">
                  <c:v>45</c:v>
                </c:pt>
                <c:pt idx="3025">
                  <c:v>60</c:v>
                </c:pt>
                <c:pt idx="3026">
                  <c:v>40</c:v>
                </c:pt>
                <c:pt idx="3027">
                  <c:v>60</c:v>
                </c:pt>
                <c:pt idx="3028">
                  <c:v>60</c:v>
                </c:pt>
                <c:pt idx="3029">
                  <c:v>406</c:v>
                </c:pt>
                <c:pt idx="3030">
                  <c:v>170</c:v>
                </c:pt>
                <c:pt idx="3031">
                  <c:v>39</c:v>
                </c:pt>
                <c:pt idx="3032">
                  <c:v>65</c:v>
                </c:pt>
                <c:pt idx="3033">
                  <c:v>60</c:v>
                </c:pt>
                <c:pt idx="3034">
                  <c:v>20</c:v>
                </c:pt>
                <c:pt idx="3035">
                  <c:v>85</c:v>
                </c:pt>
                <c:pt idx="3036">
                  <c:v>50</c:v>
                </c:pt>
                <c:pt idx="3037">
                  <c:v>25</c:v>
                </c:pt>
                <c:pt idx="3038">
                  <c:v>49</c:v>
                </c:pt>
                <c:pt idx="3039">
                  <c:v>131</c:v>
                </c:pt>
                <c:pt idx="3040">
                  <c:v>1237</c:v>
                </c:pt>
                <c:pt idx="3041">
                  <c:v>1428</c:v>
                </c:pt>
                <c:pt idx="3042">
                  <c:v>2655</c:v>
                </c:pt>
                <c:pt idx="3043">
                  <c:v>2988</c:v>
                </c:pt>
                <c:pt idx="3044">
                  <c:v>2958</c:v>
                </c:pt>
                <c:pt idx="3045">
                  <c:v>735</c:v>
                </c:pt>
                <c:pt idx="3046">
                  <c:v>5187</c:v>
                </c:pt>
                <c:pt idx="3047">
                  <c:v>24</c:v>
                </c:pt>
                <c:pt idx="3048">
                  <c:v>87</c:v>
                </c:pt>
                <c:pt idx="3049">
                  <c:v>22</c:v>
                </c:pt>
                <c:pt idx="3050">
                  <c:v>28</c:v>
                </c:pt>
                <c:pt idx="3051">
                  <c:v>138</c:v>
                </c:pt>
                <c:pt idx="3052">
                  <c:v>70</c:v>
                </c:pt>
                <c:pt idx="3053">
                  <c:v>168</c:v>
                </c:pt>
                <c:pt idx="3054">
                  <c:v>387</c:v>
                </c:pt>
                <c:pt idx="3055">
                  <c:v>25</c:v>
                </c:pt>
                <c:pt idx="3056">
                  <c:v>35</c:v>
                </c:pt>
                <c:pt idx="3057">
                  <c:v>64</c:v>
                </c:pt>
                <c:pt idx="3058">
                  <c:v>26</c:v>
                </c:pt>
                <c:pt idx="3059">
                  <c:v>30</c:v>
                </c:pt>
                <c:pt idx="3060">
                  <c:v>29</c:v>
                </c:pt>
                <c:pt idx="3061">
                  <c:v>3291</c:v>
                </c:pt>
                <c:pt idx="3062">
                  <c:v>1038</c:v>
                </c:pt>
                <c:pt idx="3063">
                  <c:v>472</c:v>
                </c:pt>
                <c:pt idx="3064">
                  <c:v>1575</c:v>
                </c:pt>
                <c:pt idx="3065">
                  <c:v>522</c:v>
                </c:pt>
                <c:pt idx="3066">
                  <c:v>309</c:v>
                </c:pt>
                <c:pt idx="3067">
                  <c:v>1507</c:v>
                </c:pt>
                <c:pt idx="3068">
                  <c:v>682</c:v>
                </c:pt>
                <c:pt idx="3069">
                  <c:v>1086</c:v>
                </c:pt>
                <c:pt idx="3070">
                  <c:v>437</c:v>
                </c:pt>
                <c:pt idx="3071">
                  <c:v>467</c:v>
                </c:pt>
                <c:pt idx="3072">
                  <c:v>1077</c:v>
                </c:pt>
                <c:pt idx="3073">
                  <c:v>599</c:v>
                </c:pt>
                <c:pt idx="3074">
                  <c:v>819</c:v>
                </c:pt>
                <c:pt idx="3075">
                  <c:v>806</c:v>
                </c:pt>
                <c:pt idx="3076">
                  <c:v>1805</c:v>
                </c:pt>
                <c:pt idx="3077">
                  <c:v>265</c:v>
                </c:pt>
                <c:pt idx="3078">
                  <c:v>1482</c:v>
                </c:pt>
                <c:pt idx="3079">
                  <c:v>2797</c:v>
                </c:pt>
                <c:pt idx="3080">
                  <c:v>610</c:v>
                </c:pt>
                <c:pt idx="3081">
                  <c:v>308</c:v>
                </c:pt>
                <c:pt idx="3082">
                  <c:v>1041</c:v>
                </c:pt>
                <c:pt idx="3083">
                  <c:v>952</c:v>
                </c:pt>
                <c:pt idx="3084">
                  <c:v>2384</c:v>
                </c:pt>
                <c:pt idx="3085">
                  <c:v>368</c:v>
                </c:pt>
                <c:pt idx="3086">
                  <c:v>634</c:v>
                </c:pt>
                <c:pt idx="3087">
                  <c:v>848</c:v>
                </c:pt>
                <c:pt idx="3088">
                  <c:v>1388</c:v>
                </c:pt>
                <c:pt idx="3089">
                  <c:v>2422</c:v>
                </c:pt>
                <c:pt idx="3090">
                  <c:v>415</c:v>
                </c:pt>
                <c:pt idx="3091">
                  <c:v>393</c:v>
                </c:pt>
                <c:pt idx="3092">
                  <c:v>177</c:v>
                </c:pt>
                <c:pt idx="3093">
                  <c:v>619</c:v>
                </c:pt>
                <c:pt idx="3094">
                  <c:v>874</c:v>
                </c:pt>
                <c:pt idx="3095">
                  <c:v>718</c:v>
                </c:pt>
                <c:pt idx="3096">
                  <c:v>1531</c:v>
                </c:pt>
                <c:pt idx="3097">
                  <c:v>280</c:v>
                </c:pt>
                <c:pt idx="3098">
                  <c:v>2283</c:v>
                </c:pt>
                <c:pt idx="3099">
                  <c:v>2895</c:v>
                </c:pt>
                <c:pt idx="3100">
                  <c:v>2810</c:v>
                </c:pt>
                <c:pt idx="3101">
                  <c:v>1588</c:v>
                </c:pt>
                <c:pt idx="3102">
                  <c:v>1242</c:v>
                </c:pt>
                <c:pt idx="3103">
                  <c:v>5218</c:v>
                </c:pt>
                <c:pt idx="3104">
                  <c:v>519</c:v>
                </c:pt>
                <c:pt idx="3105">
                  <c:v>1185</c:v>
                </c:pt>
                <c:pt idx="3106">
                  <c:v>1138</c:v>
                </c:pt>
                <c:pt idx="3107">
                  <c:v>1938</c:v>
                </c:pt>
                <c:pt idx="3108">
                  <c:v>1810</c:v>
                </c:pt>
                <c:pt idx="3109">
                  <c:v>634</c:v>
                </c:pt>
                <c:pt idx="3110">
                  <c:v>1341</c:v>
                </c:pt>
                <c:pt idx="3111">
                  <c:v>1210</c:v>
                </c:pt>
                <c:pt idx="3112">
                  <c:v>878</c:v>
                </c:pt>
                <c:pt idx="3113">
                  <c:v>2686</c:v>
                </c:pt>
                <c:pt idx="3114">
                  <c:v>1526</c:v>
                </c:pt>
                <c:pt idx="3115">
                  <c:v>1038</c:v>
                </c:pt>
                <c:pt idx="3116">
                  <c:v>879</c:v>
                </c:pt>
                <c:pt idx="3117">
                  <c:v>999</c:v>
                </c:pt>
                <c:pt idx="3118">
                  <c:v>1218</c:v>
                </c:pt>
                <c:pt idx="3119">
                  <c:v>1166</c:v>
                </c:pt>
                <c:pt idx="3120">
                  <c:v>1341</c:v>
                </c:pt>
                <c:pt idx="3121">
                  <c:v>1581</c:v>
                </c:pt>
                <c:pt idx="3122">
                  <c:v>1629</c:v>
                </c:pt>
                <c:pt idx="3123">
                  <c:v>1480</c:v>
                </c:pt>
                <c:pt idx="3124">
                  <c:v>1879</c:v>
                </c:pt>
                <c:pt idx="3125">
                  <c:v>3582</c:v>
                </c:pt>
                <c:pt idx="3126">
                  <c:v>1284</c:v>
                </c:pt>
                <c:pt idx="3127">
                  <c:v>2468</c:v>
                </c:pt>
                <c:pt idx="3128">
                  <c:v>1368</c:v>
                </c:pt>
                <c:pt idx="3129">
                  <c:v>1200</c:v>
                </c:pt>
                <c:pt idx="3130">
                  <c:v>840</c:v>
                </c:pt>
                <c:pt idx="3131">
                  <c:v>822</c:v>
                </c:pt>
                <c:pt idx="3132">
                  <c:v>1280</c:v>
                </c:pt>
                <c:pt idx="3133">
                  <c:v>1177</c:v>
                </c:pt>
                <c:pt idx="3134">
                  <c:v>2511</c:v>
                </c:pt>
                <c:pt idx="3135">
                  <c:v>1108</c:v>
                </c:pt>
                <c:pt idx="3136">
                  <c:v>2048</c:v>
                </c:pt>
                <c:pt idx="3137">
                  <c:v>2754</c:v>
                </c:pt>
                <c:pt idx="3138">
                  <c:v>2031</c:v>
                </c:pt>
                <c:pt idx="3139">
                  <c:v>1129</c:v>
                </c:pt>
                <c:pt idx="3140">
                  <c:v>1947</c:v>
                </c:pt>
                <c:pt idx="3141">
                  <c:v>413</c:v>
                </c:pt>
                <c:pt idx="3142">
                  <c:v>3061</c:v>
                </c:pt>
                <c:pt idx="3143">
                  <c:v>1140</c:v>
                </c:pt>
                <c:pt idx="3144">
                  <c:v>25</c:v>
                </c:pt>
                <c:pt idx="3145">
                  <c:v>19</c:v>
                </c:pt>
                <c:pt idx="3146">
                  <c:v>34</c:v>
                </c:pt>
                <c:pt idx="3147">
                  <c:v>80</c:v>
                </c:pt>
                <c:pt idx="3148">
                  <c:v>478</c:v>
                </c:pt>
                <c:pt idx="3149">
                  <c:v>226</c:v>
                </c:pt>
                <c:pt idx="3150">
                  <c:v>72</c:v>
                </c:pt>
                <c:pt idx="3151">
                  <c:v>30</c:v>
                </c:pt>
                <c:pt idx="3152">
                  <c:v>405</c:v>
                </c:pt>
                <c:pt idx="3153">
                  <c:v>20</c:v>
                </c:pt>
                <c:pt idx="3154">
                  <c:v>1474</c:v>
                </c:pt>
                <c:pt idx="3155">
                  <c:v>1785</c:v>
                </c:pt>
                <c:pt idx="3156">
                  <c:v>775</c:v>
                </c:pt>
                <c:pt idx="3157">
                  <c:v>588</c:v>
                </c:pt>
                <c:pt idx="3158">
                  <c:v>459</c:v>
                </c:pt>
                <c:pt idx="3159">
                  <c:v>1951</c:v>
                </c:pt>
                <c:pt idx="3160">
                  <c:v>1038</c:v>
                </c:pt>
                <c:pt idx="3161">
                  <c:v>857</c:v>
                </c:pt>
                <c:pt idx="3162">
                  <c:v>329</c:v>
                </c:pt>
                <c:pt idx="3163">
                  <c:v>611</c:v>
                </c:pt>
                <c:pt idx="3164">
                  <c:v>595</c:v>
                </c:pt>
                <c:pt idx="3165">
                  <c:v>2582</c:v>
                </c:pt>
                <c:pt idx="3166">
                  <c:v>1805</c:v>
                </c:pt>
                <c:pt idx="3167">
                  <c:v>704</c:v>
                </c:pt>
                <c:pt idx="3168">
                  <c:v>240</c:v>
                </c:pt>
                <c:pt idx="3169">
                  <c:v>500</c:v>
                </c:pt>
                <c:pt idx="3170">
                  <c:v>474</c:v>
                </c:pt>
                <c:pt idx="3171">
                  <c:v>550</c:v>
                </c:pt>
                <c:pt idx="3172">
                  <c:v>167</c:v>
                </c:pt>
                <c:pt idx="3173">
                  <c:v>1159</c:v>
                </c:pt>
                <c:pt idx="3174">
                  <c:v>149</c:v>
                </c:pt>
                <c:pt idx="3175">
                  <c:v>1250</c:v>
                </c:pt>
                <c:pt idx="3176">
                  <c:v>343</c:v>
                </c:pt>
                <c:pt idx="3177">
                  <c:v>282</c:v>
                </c:pt>
                <c:pt idx="3178">
                  <c:v>1176</c:v>
                </c:pt>
                <c:pt idx="3179">
                  <c:v>457</c:v>
                </c:pt>
                <c:pt idx="3180">
                  <c:v>17</c:v>
                </c:pt>
                <c:pt idx="3181">
                  <c:v>13</c:v>
                </c:pt>
                <c:pt idx="3182">
                  <c:v>23</c:v>
                </c:pt>
                <c:pt idx="3183">
                  <c:v>18</c:v>
                </c:pt>
                <c:pt idx="3184">
                  <c:v>12</c:v>
                </c:pt>
                <c:pt idx="3185">
                  <c:v>11</c:v>
                </c:pt>
                <c:pt idx="3186">
                  <c:v>13</c:v>
                </c:pt>
                <c:pt idx="3187">
                  <c:v>10</c:v>
                </c:pt>
                <c:pt idx="3188">
                  <c:v>1155</c:v>
                </c:pt>
                <c:pt idx="3189">
                  <c:v>2747</c:v>
                </c:pt>
                <c:pt idx="3190">
                  <c:v>2634</c:v>
                </c:pt>
                <c:pt idx="3191">
                  <c:v>452</c:v>
                </c:pt>
                <c:pt idx="3192">
                  <c:v>1756</c:v>
                </c:pt>
                <c:pt idx="3193">
                  <c:v>1332</c:v>
                </c:pt>
                <c:pt idx="3194">
                  <c:v>317</c:v>
                </c:pt>
                <c:pt idx="3195">
                  <c:v>884</c:v>
                </c:pt>
                <c:pt idx="3196">
                  <c:v>493</c:v>
                </c:pt>
                <c:pt idx="3197">
                  <c:v>1037</c:v>
                </c:pt>
                <c:pt idx="3198">
                  <c:v>425</c:v>
                </c:pt>
                <c:pt idx="3199">
                  <c:v>626</c:v>
                </c:pt>
                <c:pt idx="3200">
                  <c:v>443</c:v>
                </c:pt>
                <c:pt idx="3201">
                  <c:v>261</c:v>
                </c:pt>
                <c:pt idx="3202">
                  <c:v>706</c:v>
                </c:pt>
                <c:pt idx="3203">
                  <c:v>675</c:v>
                </c:pt>
                <c:pt idx="3204">
                  <c:v>894</c:v>
                </c:pt>
                <c:pt idx="3205">
                  <c:v>860</c:v>
                </c:pt>
                <c:pt idx="3206">
                  <c:v>5881</c:v>
                </c:pt>
                <c:pt idx="3207">
                  <c:v>1116</c:v>
                </c:pt>
                <c:pt idx="3208">
                  <c:v>645</c:v>
                </c:pt>
                <c:pt idx="3209">
                  <c:v>2413</c:v>
                </c:pt>
                <c:pt idx="3210">
                  <c:v>930</c:v>
                </c:pt>
                <c:pt idx="3211">
                  <c:v>699</c:v>
                </c:pt>
                <c:pt idx="3212">
                  <c:v>246</c:v>
                </c:pt>
                <c:pt idx="3213">
                  <c:v>518</c:v>
                </c:pt>
                <c:pt idx="3214">
                  <c:v>638</c:v>
                </c:pt>
                <c:pt idx="3215">
                  <c:v>553</c:v>
                </c:pt>
                <c:pt idx="3216">
                  <c:v>583</c:v>
                </c:pt>
                <c:pt idx="3217">
                  <c:v>743</c:v>
                </c:pt>
                <c:pt idx="3218">
                  <c:v>742</c:v>
                </c:pt>
                <c:pt idx="3219">
                  <c:v>432</c:v>
                </c:pt>
                <c:pt idx="3220">
                  <c:v>352</c:v>
                </c:pt>
                <c:pt idx="3221">
                  <c:v>993</c:v>
                </c:pt>
                <c:pt idx="3222">
                  <c:v>911</c:v>
                </c:pt>
                <c:pt idx="3223">
                  <c:v>363</c:v>
                </c:pt>
                <c:pt idx="3224">
                  <c:v>51</c:v>
                </c:pt>
                <c:pt idx="3225">
                  <c:v>12</c:v>
                </c:pt>
                <c:pt idx="3226">
                  <c:v>41</c:v>
                </c:pt>
                <c:pt idx="3227">
                  <c:v>44</c:v>
                </c:pt>
                <c:pt idx="3228">
                  <c:v>30</c:v>
                </c:pt>
                <c:pt idx="3229">
                  <c:v>480</c:v>
                </c:pt>
                <c:pt idx="3230">
                  <c:v>12</c:v>
                </c:pt>
                <c:pt idx="3231">
                  <c:v>86</c:v>
                </c:pt>
                <c:pt idx="3232">
                  <c:v>43</c:v>
                </c:pt>
                <c:pt idx="3233">
                  <c:v>42</c:v>
                </c:pt>
                <c:pt idx="3234">
                  <c:v>30</c:v>
                </c:pt>
                <c:pt idx="3235">
                  <c:v>17</c:v>
                </c:pt>
                <c:pt idx="3236">
                  <c:v>29</c:v>
                </c:pt>
                <c:pt idx="3237">
                  <c:v>31</c:v>
                </c:pt>
                <c:pt idx="3238">
                  <c:v>29</c:v>
                </c:pt>
                <c:pt idx="3239">
                  <c:v>27</c:v>
                </c:pt>
                <c:pt idx="3240">
                  <c:v>186</c:v>
                </c:pt>
                <c:pt idx="3241">
                  <c:v>106</c:v>
                </c:pt>
                <c:pt idx="3242">
                  <c:v>358</c:v>
                </c:pt>
                <c:pt idx="3243">
                  <c:v>97</c:v>
                </c:pt>
                <c:pt idx="3244">
                  <c:v>20</c:v>
                </c:pt>
                <c:pt idx="3245">
                  <c:v>237</c:v>
                </c:pt>
                <c:pt idx="3246">
                  <c:v>311</c:v>
                </c:pt>
                <c:pt idx="3247">
                  <c:v>22</c:v>
                </c:pt>
                <c:pt idx="3248">
                  <c:v>49</c:v>
                </c:pt>
                <c:pt idx="3249">
                  <c:v>111</c:v>
                </c:pt>
                <c:pt idx="3250">
                  <c:v>34</c:v>
                </c:pt>
                <c:pt idx="3251">
                  <c:v>26</c:v>
                </c:pt>
                <c:pt idx="3252">
                  <c:v>20</c:v>
                </c:pt>
                <c:pt idx="3253">
                  <c:v>71</c:v>
                </c:pt>
                <c:pt idx="3254">
                  <c:v>1096</c:v>
                </c:pt>
                <c:pt idx="3255">
                  <c:v>620</c:v>
                </c:pt>
                <c:pt idx="3256">
                  <c:v>238</c:v>
                </c:pt>
                <c:pt idx="3257">
                  <c:v>1669</c:v>
                </c:pt>
                <c:pt idx="3258">
                  <c:v>563</c:v>
                </c:pt>
                <c:pt idx="3259">
                  <c:v>1792</c:v>
                </c:pt>
                <c:pt idx="3260">
                  <c:v>15</c:v>
                </c:pt>
                <c:pt idx="3261">
                  <c:v>642</c:v>
                </c:pt>
                <c:pt idx="3262">
                  <c:v>642</c:v>
                </c:pt>
                <c:pt idx="3263">
                  <c:v>841</c:v>
                </c:pt>
                <c:pt idx="3264">
                  <c:v>841</c:v>
                </c:pt>
                <c:pt idx="3265">
                  <c:v>860</c:v>
                </c:pt>
                <c:pt idx="3266">
                  <c:v>860</c:v>
                </c:pt>
                <c:pt idx="3267">
                  <c:v>3511</c:v>
                </c:pt>
                <c:pt idx="3268">
                  <c:v>3511</c:v>
                </c:pt>
                <c:pt idx="3269">
                  <c:v>349</c:v>
                </c:pt>
                <c:pt idx="3270">
                  <c:v>349</c:v>
                </c:pt>
                <c:pt idx="3271">
                  <c:v>475</c:v>
                </c:pt>
                <c:pt idx="3272">
                  <c:v>289</c:v>
                </c:pt>
                <c:pt idx="3273">
                  <c:v>656</c:v>
                </c:pt>
                <c:pt idx="3274">
                  <c:v>551</c:v>
                </c:pt>
                <c:pt idx="3275">
                  <c:v>234</c:v>
                </c:pt>
                <c:pt idx="3276">
                  <c:v>357</c:v>
                </c:pt>
                <c:pt idx="3277">
                  <c:v>393</c:v>
                </c:pt>
                <c:pt idx="3278">
                  <c:v>958</c:v>
                </c:pt>
                <c:pt idx="3279">
                  <c:v>186</c:v>
                </c:pt>
                <c:pt idx="3280">
                  <c:v>268</c:v>
                </c:pt>
                <c:pt idx="3281">
                  <c:v>410</c:v>
                </c:pt>
                <c:pt idx="3282">
                  <c:v>632</c:v>
                </c:pt>
                <c:pt idx="3283">
                  <c:v>809</c:v>
                </c:pt>
                <c:pt idx="3284">
                  <c:v>607</c:v>
                </c:pt>
                <c:pt idx="3285">
                  <c:v>685</c:v>
                </c:pt>
                <c:pt idx="3286">
                  <c:v>475</c:v>
                </c:pt>
                <c:pt idx="3287">
                  <c:v>1059</c:v>
                </c:pt>
                <c:pt idx="3288">
                  <c:v>1051</c:v>
                </c:pt>
                <c:pt idx="3289">
                  <c:v>421</c:v>
                </c:pt>
                <c:pt idx="3290">
                  <c:v>623</c:v>
                </c:pt>
                <c:pt idx="3291">
                  <c:v>718</c:v>
                </c:pt>
                <c:pt idx="3292">
                  <c:v>1068</c:v>
                </c:pt>
                <c:pt idx="3293">
                  <c:v>135</c:v>
                </c:pt>
                <c:pt idx="3294">
                  <c:v>815</c:v>
                </c:pt>
                <c:pt idx="3295">
                  <c:v>901</c:v>
                </c:pt>
                <c:pt idx="3296">
                  <c:v>347</c:v>
                </c:pt>
                <c:pt idx="3297">
                  <c:v>634</c:v>
                </c:pt>
                <c:pt idx="3298">
                  <c:v>738</c:v>
                </c:pt>
                <c:pt idx="3299">
                  <c:v>693</c:v>
                </c:pt>
                <c:pt idx="3300">
                  <c:v>984</c:v>
                </c:pt>
                <c:pt idx="3301">
                  <c:v>970</c:v>
                </c:pt>
                <c:pt idx="3302">
                  <c:v>662</c:v>
                </c:pt>
                <c:pt idx="3303">
                  <c:v>1405</c:v>
                </c:pt>
                <c:pt idx="3304">
                  <c:v>2323</c:v>
                </c:pt>
                <c:pt idx="3305">
                  <c:v>1756</c:v>
                </c:pt>
                <c:pt idx="3306">
                  <c:v>1705</c:v>
                </c:pt>
                <c:pt idx="3307">
                  <c:v>1163</c:v>
                </c:pt>
                <c:pt idx="3308">
                  <c:v>1026</c:v>
                </c:pt>
                <c:pt idx="3309">
                  <c:v>2829</c:v>
                </c:pt>
                <c:pt idx="3310">
                  <c:v>922</c:v>
                </c:pt>
                <c:pt idx="3311">
                  <c:v>566</c:v>
                </c:pt>
                <c:pt idx="3312">
                  <c:v>4487</c:v>
                </c:pt>
                <c:pt idx="3313">
                  <c:v>846</c:v>
                </c:pt>
                <c:pt idx="3314">
                  <c:v>419</c:v>
                </c:pt>
                <c:pt idx="3315">
                  <c:v>2114</c:v>
                </c:pt>
                <c:pt idx="3316">
                  <c:v>932</c:v>
                </c:pt>
                <c:pt idx="3317">
                  <c:v>616</c:v>
                </c:pt>
                <c:pt idx="3318">
                  <c:v>372</c:v>
                </c:pt>
                <c:pt idx="3319">
                  <c:v>1239</c:v>
                </c:pt>
                <c:pt idx="3320">
                  <c:v>789</c:v>
                </c:pt>
                <c:pt idx="3321">
                  <c:v>632</c:v>
                </c:pt>
                <c:pt idx="3322">
                  <c:v>2909</c:v>
                </c:pt>
                <c:pt idx="3323">
                  <c:v>263</c:v>
                </c:pt>
                <c:pt idx="3324">
                  <c:v>751</c:v>
                </c:pt>
                <c:pt idx="3325">
                  <c:v>627</c:v>
                </c:pt>
                <c:pt idx="3326">
                  <c:v>786</c:v>
                </c:pt>
                <c:pt idx="3327">
                  <c:v>1107</c:v>
                </c:pt>
                <c:pt idx="3328">
                  <c:v>2446</c:v>
                </c:pt>
                <c:pt idx="3329">
                  <c:v>1442</c:v>
                </c:pt>
                <c:pt idx="3330">
                  <c:v>1130</c:v>
                </c:pt>
                <c:pt idx="3331">
                  <c:v>302</c:v>
                </c:pt>
                <c:pt idx="3332">
                  <c:v>1222</c:v>
                </c:pt>
                <c:pt idx="3333">
                  <c:v>1018</c:v>
                </c:pt>
                <c:pt idx="3334">
                  <c:v>402</c:v>
                </c:pt>
                <c:pt idx="3335">
                  <c:v>522</c:v>
                </c:pt>
                <c:pt idx="3336">
                  <c:v>948</c:v>
                </c:pt>
                <c:pt idx="3337">
                  <c:v>447</c:v>
                </c:pt>
                <c:pt idx="3338">
                  <c:v>302</c:v>
                </c:pt>
                <c:pt idx="3339">
                  <c:v>1245</c:v>
                </c:pt>
                <c:pt idx="3340">
                  <c:v>1376</c:v>
                </c:pt>
                <c:pt idx="3341">
                  <c:v>1507</c:v>
                </c:pt>
                <c:pt idx="3342">
                  <c:v>588</c:v>
                </c:pt>
                <c:pt idx="3343">
                  <c:v>463</c:v>
                </c:pt>
                <c:pt idx="3344">
                  <c:v>538</c:v>
                </c:pt>
                <c:pt idx="3345">
                  <c:v>435</c:v>
                </c:pt>
                <c:pt idx="3346">
                  <c:v>1906</c:v>
                </c:pt>
                <c:pt idx="3347">
                  <c:v>1921</c:v>
                </c:pt>
                <c:pt idx="3348">
                  <c:v>421</c:v>
                </c:pt>
                <c:pt idx="3349">
                  <c:v>1268</c:v>
                </c:pt>
                <c:pt idx="3350">
                  <c:v>5420</c:v>
                </c:pt>
                <c:pt idx="3351">
                  <c:v>4063</c:v>
                </c:pt>
                <c:pt idx="3352">
                  <c:v>417</c:v>
                </c:pt>
                <c:pt idx="3353">
                  <c:v>1334</c:v>
                </c:pt>
                <c:pt idx="3354">
                  <c:v>328</c:v>
                </c:pt>
                <c:pt idx="3355">
                  <c:v>442</c:v>
                </c:pt>
                <c:pt idx="3356">
                  <c:v>1188</c:v>
                </c:pt>
                <c:pt idx="3357">
                  <c:v>2405</c:v>
                </c:pt>
                <c:pt idx="3358">
                  <c:v>1586</c:v>
                </c:pt>
                <c:pt idx="3359">
                  <c:v>2621</c:v>
                </c:pt>
                <c:pt idx="3360">
                  <c:v>6706</c:v>
                </c:pt>
                <c:pt idx="3361">
                  <c:v>871</c:v>
                </c:pt>
                <c:pt idx="3362">
                  <c:v>1559</c:v>
                </c:pt>
                <c:pt idx="3363">
                  <c:v>883</c:v>
                </c:pt>
                <c:pt idx="3364">
                  <c:v>4192</c:v>
                </c:pt>
                <c:pt idx="3365">
                  <c:v>119</c:v>
                </c:pt>
                <c:pt idx="3366">
                  <c:v>1662</c:v>
                </c:pt>
                <c:pt idx="3367">
                  <c:v>1601</c:v>
                </c:pt>
                <c:pt idx="3368">
                  <c:v>1380</c:v>
                </c:pt>
                <c:pt idx="3369">
                  <c:v>1228</c:v>
                </c:pt>
                <c:pt idx="3370">
                  <c:v>2146</c:v>
                </c:pt>
                <c:pt idx="3371">
                  <c:v>983</c:v>
                </c:pt>
                <c:pt idx="3372">
                  <c:v>811</c:v>
                </c:pt>
                <c:pt idx="3373">
                  <c:v>923</c:v>
                </c:pt>
                <c:pt idx="3374">
                  <c:v>836</c:v>
                </c:pt>
                <c:pt idx="3375">
                  <c:v>406</c:v>
                </c:pt>
                <c:pt idx="3376">
                  <c:v>537</c:v>
                </c:pt>
                <c:pt idx="3377">
                  <c:v>1078</c:v>
                </c:pt>
                <c:pt idx="3378">
                  <c:v>1009</c:v>
                </c:pt>
                <c:pt idx="3379">
                  <c:v>794</c:v>
                </c:pt>
                <c:pt idx="3380">
                  <c:v>850</c:v>
                </c:pt>
                <c:pt idx="3381">
                  <c:v>1060</c:v>
                </c:pt>
                <c:pt idx="3382">
                  <c:v>786</c:v>
                </c:pt>
                <c:pt idx="3383">
                  <c:v>1083</c:v>
                </c:pt>
                <c:pt idx="3384">
                  <c:v>2118</c:v>
                </c:pt>
                <c:pt idx="3385">
                  <c:v>1893</c:v>
                </c:pt>
                <c:pt idx="3386">
                  <c:v>1370</c:v>
                </c:pt>
                <c:pt idx="3387">
                  <c:v>6038</c:v>
                </c:pt>
                <c:pt idx="3388">
                  <c:v>943</c:v>
                </c:pt>
                <c:pt idx="3389">
                  <c:v>1166</c:v>
                </c:pt>
                <c:pt idx="3390">
                  <c:v>4450</c:v>
                </c:pt>
                <c:pt idx="3391">
                  <c:v>2805</c:v>
                </c:pt>
                <c:pt idx="3392">
                  <c:v>721</c:v>
                </c:pt>
                <c:pt idx="3393">
                  <c:v>6516</c:v>
                </c:pt>
                <c:pt idx="3394">
                  <c:v>1030</c:v>
                </c:pt>
                <c:pt idx="3395">
                  <c:v>2860</c:v>
                </c:pt>
                <c:pt idx="3396">
                  <c:v>7236</c:v>
                </c:pt>
                <c:pt idx="3397">
                  <c:v>2843</c:v>
                </c:pt>
                <c:pt idx="3398">
                  <c:v>2922</c:v>
                </c:pt>
                <c:pt idx="3399">
                  <c:v>6306</c:v>
                </c:pt>
                <c:pt idx="3400">
                  <c:v>1296</c:v>
                </c:pt>
                <c:pt idx="3401">
                  <c:v>3058</c:v>
                </c:pt>
                <c:pt idx="3402">
                  <c:v>5489</c:v>
                </c:pt>
                <c:pt idx="3403">
                  <c:v>2408</c:v>
                </c:pt>
                <c:pt idx="3404">
                  <c:v>1404</c:v>
                </c:pt>
                <c:pt idx="3405">
                  <c:v>2738</c:v>
                </c:pt>
                <c:pt idx="3406">
                  <c:v>503</c:v>
                </c:pt>
                <c:pt idx="3407">
                  <c:v>3120</c:v>
                </c:pt>
                <c:pt idx="3408">
                  <c:v>1361</c:v>
                </c:pt>
                <c:pt idx="3409">
                  <c:v>1649</c:v>
                </c:pt>
                <c:pt idx="3410">
                  <c:v>1668</c:v>
                </c:pt>
                <c:pt idx="3411">
                  <c:v>4807</c:v>
                </c:pt>
                <c:pt idx="3412">
                  <c:v>563</c:v>
                </c:pt>
                <c:pt idx="3413">
                  <c:v>2556</c:v>
                </c:pt>
                <c:pt idx="3414">
                  <c:v>10997</c:v>
                </c:pt>
                <c:pt idx="3415">
                  <c:v>6157</c:v>
                </c:pt>
                <c:pt idx="3416">
                  <c:v>1627</c:v>
                </c:pt>
                <c:pt idx="3417">
                  <c:v>2046</c:v>
                </c:pt>
                <c:pt idx="3418">
                  <c:v>6792</c:v>
                </c:pt>
                <c:pt idx="3419">
                  <c:v>4508</c:v>
                </c:pt>
                <c:pt idx="3420">
                  <c:v>1882</c:v>
                </c:pt>
                <c:pt idx="3421">
                  <c:v>2555</c:v>
                </c:pt>
                <c:pt idx="3422">
                  <c:v>2819</c:v>
                </c:pt>
                <c:pt idx="3423">
                  <c:v>1138</c:v>
                </c:pt>
                <c:pt idx="3424">
                  <c:v>2034</c:v>
                </c:pt>
                <c:pt idx="3425">
                  <c:v>1513</c:v>
                </c:pt>
                <c:pt idx="3426">
                  <c:v>4347</c:v>
                </c:pt>
                <c:pt idx="3427">
                  <c:v>3648</c:v>
                </c:pt>
                <c:pt idx="3428">
                  <c:v>545</c:v>
                </c:pt>
                <c:pt idx="3429">
                  <c:v>553</c:v>
                </c:pt>
                <c:pt idx="3430">
                  <c:v>1205</c:v>
                </c:pt>
                <c:pt idx="3431">
                  <c:v>839</c:v>
                </c:pt>
                <c:pt idx="3432">
                  <c:v>317</c:v>
                </c:pt>
                <c:pt idx="3433">
                  <c:v>1085</c:v>
                </c:pt>
                <c:pt idx="3434">
                  <c:v>6908</c:v>
                </c:pt>
                <c:pt idx="3435">
                  <c:v>2713</c:v>
                </c:pt>
                <c:pt idx="3436">
                  <c:v>943</c:v>
                </c:pt>
                <c:pt idx="3437">
                  <c:v>1172</c:v>
                </c:pt>
                <c:pt idx="3438">
                  <c:v>1244</c:v>
                </c:pt>
                <c:pt idx="3439">
                  <c:v>2377</c:v>
                </c:pt>
                <c:pt idx="3440">
                  <c:v>3040</c:v>
                </c:pt>
                <c:pt idx="3441">
                  <c:v>2835</c:v>
                </c:pt>
                <c:pt idx="3442">
                  <c:v>619</c:v>
                </c:pt>
                <c:pt idx="3443">
                  <c:v>1594</c:v>
                </c:pt>
                <c:pt idx="3444">
                  <c:v>1378</c:v>
                </c:pt>
                <c:pt idx="3445">
                  <c:v>324</c:v>
                </c:pt>
                <c:pt idx="3446">
                  <c:v>835</c:v>
                </c:pt>
                <c:pt idx="3447">
                  <c:v>247</c:v>
                </c:pt>
                <c:pt idx="3448">
                  <c:v>122</c:v>
                </c:pt>
                <c:pt idx="3449">
                  <c:v>2479</c:v>
                </c:pt>
                <c:pt idx="3450">
                  <c:v>1531</c:v>
                </c:pt>
                <c:pt idx="3451">
                  <c:v>461</c:v>
                </c:pt>
                <c:pt idx="3452">
                  <c:v>1676</c:v>
                </c:pt>
                <c:pt idx="3453">
                  <c:v>1645</c:v>
                </c:pt>
                <c:pt idx="3454">
                  <c:v>784</c:v>
                </c:pt>
                <c:pt idx="3455">
                  <c:v>3546</c:v>
                </c:pt>
                <c:pt idx="3456">
                  <c:v>835</c:v>
                </c:pt>
                <c:pt idx="3457">
                  <c:v>2926</c:v>
                </c:pt>
                <c:pt idx="3458">
                  <c:v>8038</c:v>
                </c:pt>
                <c:pt idx="3459">
                  <c:v>1496</c:v>
                </c:pt>
                <c:pt idx="3460">
                  <c:v>2467</c:v>
                </c:pt>
                <c:pt idx="3461">
                  <c:v>2364</c:v>
                </c:pt>
                <c:pt idx="3462">
                  <c:v>2380</c:v>
                </c:pt>
                <c:pt idx="3463">
                  <c:v>1915</c:v>
                </c:pt>
                <c:pt idx="3464">
                  <c:v>2355</c:v>
                </c:pt>
                <c:pt idx="3465">
                  <c:v>2658</c:v>
                </c:pt>
                <c:pt idx="3466">
                  <c:v>1427</c:v>
                </c:pt>
                <c:pt idx="3467">
                  <c:v>3133</c:v>
                </c:pt>
                <c:pt idx="3468">
                  <c:v>456</c:v>
                </c:pt>
                <c:pt idx="3469">
                  <c:v>626</c:v>
                </c:pt>
                <c:pt idx="3470">
                  <c:v>319</c:v>
                </c:pt>
                <c:pt idx="3471">
                  <c:v>1023</c:v>
                </c:pt>
                <c:pt idx="3472">
                  <c:v>1056</c:v>
                </c:pt>
                <c:pt idx="3473">
                  <c:v>3482</c:v>
                </c:pt>
                <c:pt idx="3474">
                  <c:v>1844</c:v>
                </c:pt>
                <c:pt idx="3475">
                  <c:v>280</c:v>
                </c:pt>
                <c:pt idx="3476">
                  <c:v>2235</c:v>
                </c:pt>
                <c:pt idx="3477">
                  <c:v>1182</c:v>
                </c:pt>
                <c:pt idx="3478">
                  <c:v>3950</c:v>
                </c:pt>
                <c:pt idx="3479">
                  <c:v>1438</c:v>
                </c:pt>
                <c:pt idx="3480">
                  <c:v>5907</c:v>
                </c:pt>
                <c:pt idx="3481">
                  <c:v>6638</c:v>
                </c:pt>
                <c:pt idx="3482">
                  <c:v>1644</c:v>
                </c:pt>
                <c:pt idx="3483">
                  <c:v>606</c:v>
                </c:pt>
                <c:pt idx="3484">
                  <c:v>2432</c:v>
                </c:pt>
                <c:pt idx="3485">
                  <c:v>1543</c:v>
                </c:pt>
                <c:pt idx="3486">
                  <c:v>5070</c:v>
                </c:pt>
                <c:pt idx="3487">
                  <c:v>1811</c:v>
                </c:pt>
                <c:pt idx="3488">
                  <c:v>2211</c:v>
                </c:pt>
                <c:pt idx="3489">
                  <c:v>1591</c:v>
                </c:pt>
                <c:pt idx="3490">
                  <c:v>388</c:v>
                </c:pt>
                <c:pt idx="3491">
                  <c:v>571</c:v>
                </c:pt>
                <c:pt idx="3492">
                  <c:v>951</c:v>
                </c:pt>
                <c:pt idx="3493">
                  <c:v>2687</c:v>
                </c:pt>
                <c:pt idx="3494">
                  <c:v>2718</c:v>
                </c:pt>
                <c:pt idx="3495">
                  <c:v>3006</c:v>
                </c:pt>
                <c:pt idx="3496">
                  <c:v>2738</c:v>
                </c:pt>
                <c:pt idx="3497">
                  <c:v>3019</c:v>
                </c:pt>
                <c:pt idx="3498">
                  <c:v>657</c:v>
                </c:pt>
                <c:pt idx="3499">
                  <c:v>520</c:v>
                </c:pt>
                <c:pt idx="3500">
                  <c:v>1382</c:v>
                </c:pt>
                <c:pt idx="3501">
                  <c:v>673</c:v>
                </c:pt>
                <c:pt idx="3502">
                  <c:v>753</c:v>
                </c:pt>
                <c:pt idx="3503">
                  <c:v>5495</c:v>
                </c:pt>
                <c:pt idx="3504">
                  <c:v>415</c:v>
                </c:pt>
                <c:pt idx="3505">
                  <c:v>574</c:v>
                </c:pt>
                <c:pt idx="3506">
                  <c:v>438</c:v>
                </c:pt>
                <c:pt idx="3507">
                  <c:v>1055</c:v>
                </c:pt>
                <c:pt idx="3508">
                  <c:v>780</c:v>
                </c:pt>
                <c:pt idx="3509">
                  <c:v>2081</c:v>
                </c:pt>
                <c:pt idx="3510">
                  <c:v>342</c:v>
                </c:pt>
                <c:pt idx="3511">
                  <c:v>973</c:v>
                </c:pt>
                <c:pt idx="3512">
                  <c:v>7680</c:v>
                </c:pt>
                <c:pt idx="3513">
                  <c:v>1820</c:v>
                </c:pt>
                <c:pt idx="3514">
                  <c:v>2558</c:v>
                </c:pt>
                <c:pt idx="3515">
                  <c:v>803</c:v>
                </c:pt>
                <c:pt idx="3516">
                  <c:v>584</c:v>
                </c:pt>
                <c:pt idx="3517">
                  <c:v>418</c:v>
                </c:pt>
                <c:pt idx="3518">
                  <c:v>2462</c:v>
                </c:pt>
                <c:pt idx="3519">
                  <c:v>1972</c:v>
                </c:pt>
                <c:pt idx="3520">
                  <c:v>1040</c:v>
                </c:pt>
                <c:pt idx="3521">
                  <c:v>1772</c:v>
                </c:pt>
                <c:pt idx="3522">
                  <c:v>2123</c:v>
                </c:pt>
                <c:pt idx="3523">
                  <c:v>1297</c:v>
                </c:pt>
                <c:pt idx="3524">
                  <c:v>1018</c:v>
                </c:pt>
                <c:pt idx="3525">
                  <c:v>832</c:v>
                </c:pt>
                <c:pt idx="3526">
                  <c:v>1761</c:v>
                </c:pt>
                <c:pt idx="3527">
                  <c:v>1040</c:v>
                </c:pt>
                <c:pt idx="3528">
                  <c:v>1029</c:v>
                </c:pt>
                <c:pt idx="3529">
                  <c:v>767</c:v>
                </c:pt>
                <c:pt idx="3530">
                  <c:v>672</c:v>
                </c:pt>
                <c:pt idx="3531">
                  <c:v>1460</c:v>
                </c:pt>
                <c:pt idx="3532">
                  <c:v>746</c:v>
                </c:pt>
                <c:pt idx="3533">
                  <c:v>1192</c:v>
                </c:pt>
                <c:pt idx="3534">
                  <c:v>887</c:v>
                </c:pt>
                <c:pt idx="3535">
                  <c:v>580</c:v>
                </c:pt>
                <c:pt idx="3536">
                  <c:v>2370</c:v>
                </c:pt>
                <c:pt idx="3537">
                  <c:v>613</c:v>
                </c:pt>
                <c:pt idx="3538">
                  <c:v>457</c:v>
                </c:pt>
                <c:pt idx="3539">
                  <c:v>537</c:v>
                </c:pt>
                <c:pt idx="3540">
                  <c:v>294</c:v>
                </c:pt>
                <c:pt idx="3541">
                  <c:v>444</c:v>
                </c:pt>
                <c:pt idx="3542">
                  <c:v>320</c:v>
                </c:pt>
                <c:pt idx="3543">
                  <c:v>397</c:v>
                </c:pt>
                <c:pt idx="3544">
                  <c:v>467</c:v>
                </c:pt>
                <c:pt idx="3545">
                  <c:v>285</c:v>
                </c:pt>
                <c:pt idx="3546">
                  <c:v>700</c:v>
                </c:pt>
                <c:pt idx="3547">
                  <c:v>1140</c:v>
                </c:pt>
                <c:pt idx="3548">
                  <c:v>180</c:v>
                </c:pt>
                <c:pt idx="3549">
                  <c:v>627</c:v>
                </c:pt>
                <c:pt idx="3550">
                  <c:v>470</c:v>
                </c:pt>
                <c:pt idx="3551">
                  <c:v>323</c:v>
                </c:pt>
                <c:pt idx="3552">
                  <c:v>456</c:v>
                </c:pt>
                <c:pt idx="3553">
                  <c:v>1156</c:v>
                </c:pt>
                <c:pt idx="3554">
                  <c:v>610</c:v>
                </c:pt>
                <c:pt idx="3555">
                  <c:v>555</c:v>
                </c:pt>
                <c:pt idx="3556">
                  <c:v>528</c:v>
                </c:pt>
                <c:pt idx="3557">
                  <c:v>258</c:v>
                </c:pt>
                <c:pt idx="3558">
                  <c:v>1233</c:v>
                </c:pt>
                <c:pt idx="3559">
                  <c:v>195</c:v>
                </c:pt>
                <c:pt idx="3560">
                  <c:v>26</c:v>
                </c:pt>
                <c:pt idx="3561">
                  <c:v>1173</c:v>
                </c:pt>
                <c:pt idx="3562">
                  <c:v>742</c:v>
                </c:pt>
                <c:pt idx="3563">
                  <c:v>1150</c:v>
                </c:pt>
                <c:pt idx="3564">
                  <c:v>565</c:v>
                </c:pt>
                <c:pt idx="3565">
                  <c:v>945</c:v>
                </c:pt>
                <c:pt idx="3566">
                  <c:v>156</c:v>
                </c:pt>
                <c:pt idx="3567">
                  <c:v>1179</c:v>
                </c:pt>
                <c:pt idx="3568">
                  <c:v>3255</c:v>
                </c:pt>
                <c:pt idx="3569">
                  <c:v>2049</c:v>
                </c:pt>
                <c:pt idx="3570">
                  <c:v>1613</c:v>
                </c:pt>
                <c:pt idx="3571">
                  <c:v>439</c:v>
                </c:pt>
                <c:pt idx="3572">
                  <c:v>1955</c:v>
                </c:pt>
                <c:pt idx="3573">
                  <c:v>1352</c:v>
                </c:pt>
                <c:pt idx="3574">
                  <c:v>442</c:v>
                </c:pt>
                <c:pt idx="3575">
                  <c:v>1364</c:v>
                </c:pt>
                <c:pt idx="3576">
                  <c:v>194</c:v>
                </c:pt>
                <c:pt idx="3577">
                  <c:v>434</c:v>
                </c:pt>
                <c:pt idx="3578">
                  <c:v>1429</c:v>
                </c:pt>
                <c:pt idx="3579">
                  <c:v>1680</c:v>
                </c:pt>
                <c:pt idx="3580">
                  <c:v>1938</c:v>
                </c:pt>
                <c:pt idx="3581">
                  <c:v>1181</c:v>
                </c:pt>
                <c:pt idx="3582">
                  <c:v>6024</c:v>
                </c:pt>
                <c:pt idx="3583">
                  <c:v>3397</c:v>
                </c:pt>
                <c:pt idx="3584">
                  <c:v>933</c:v>
                </c:pt>
                <c:pt idx="3585">
                  <c:v>468</c:v>
                </c:pt>
                <c:pt idx="3586">
                  <c:v>640</c:v>
                </c:pt>
                <c:pt idx="3587">
                  <c:v>649</c:v>
                </c:pt>
                <c:pt idx="3588">
                  <c:v>3971</c:v>
                </c:pt>
                <c:pt idx="3589">
                  <c:v>1117</c:v>
                </c:pt>
                <c:pt idx="3590">
                  <c:v>1579</c:v>
                </c:pt>
                <c:pt idx="3591">
                  <c:v>767</c:v>
                </c:pt>
                <c:pt idx="3592">
                  <c:v>1565</c:v>
                </c:pt>
                <c:pt idx="3593">
                  <c:v>664</c:v>
                </c:pt>
                <c:pt idx="3594">
                  <c:v>972</c:v>
                </c:pt>
                <c:pt idx="3595">
                  <c:v>1193</c:v>
                </c:pt>
                <c:pt idx="3596">
                  <c:v>1315</c:v>
                </c:pt>
                <c:pt idx="3597">
                  <c:v>427</c:v>
                </c:pt>
                <c:pt idx="3598">
                  <c:v>7122</c:v>
                </c:pt>
                <c:pt idx="3599">
                  <c:v>2199</c:v>
                </c:pt>
                <c:pt idx="3600">
                  <c:v>804</c:v>
                </c:pt>
                <c:pt idx="3601">
                  <c:v>493</c:v>
                </c:pt>
                <c:pt idx="3602">
                  <c:v>3783</c:v>
                </c:pt>
                <c:pt idx="3603">
                  <c:v>696</c:v>
                </c:pt>
                <c:pt idx="3604">
                  <c:v>2604</c:v>
                </c:pt>
                <c:pt idx="3605">
                  <c:v>1462</c:v>
                </c:pt>
                <c:pt idx="3606">
                  <c:v>5329</c:v>
                </c:pt>
                <c:pt idx="3607">
                  <c:v>2196</c:v>
                </c:pt>
                <c:pt idx="3608">
                  <c:v>798</c:v>
                </c:pt>
                <c:pt idx="3609">
                  <c:v>10378</c:v>
                </c:pt>
                <c:pt idx="3610">
                  <c:v>4355</c:v>
                </c:pt>
                <c:pt idx="3611">
                  <c:v>446</c:v>
                </c:pt>
                <c:pt idx="3612">
                  <c:v>1072</c:v>
                </c:pt>
                <c:pt idx="3613">
                  <c:v>461</c:v>
                </c:pt>
                <c:pt idx="3614">
                  <c:v>1024</c:v>
                </c:pt>
                <c:pt idx="3615">
                  <c:v>2499</c:v>
                </c:pt>
                <c:pt idx="3616">
                  <c:v>639</c:v>
                </c:pt>
                <c:pt idx="3617">
                  <c:v>3387</c:v>
                </c:pt>
                <c:pt idx="3618">
                  <c:v>1247</c:v>
                </c:pt>
                <c:pt idx="3619">
                  <c:v>1272</c:v>
                </c:pt>
                <c:pt idx="3620">
                  <c:v>427</c:v>
                </c:pt>
                <c:pt idx="3621">
                  <c:v>420</c:v>
                </c:pt>
                <c:pt idx="3622">
                  <c:v>6806</c:v>
                </c:pt>
                <c:pt idx="3623">
                  <c:v>2047</c:v>
                </c:pt>
                <c:pt idx="3624">
                  <c:v>760</c:v>
                </c:pt>
                <c:pt idx="3625">
                  <c:v>2253</c:v>
                </c:pt>
                <c:pt idx="3626">
                  <c:v>1441</c:v>
                </c:pt>
                <c:pt idx="3627">
                  <c:v>747</c:v>
                </c:pt>
                <c:pt idx="3628">
                  <c:v>747</c:v>
                </c:pt>
                <c:pt idx="3629">
                  <c:v>858</c:v>
                </c:pt>
                <c:pt idx="3630">
                  <c:v>697</c:v>
                </c:pt>
                <c:pt idx="3631">
                  <c:v>1725</c:v>
                </c:pt>
                <c:pt idx="3632">
                  <c:v>734</c:v>
                </c:pt>
                <c:pt idx="3633">
                  <c:v>797</c:v>
                </c:pt>
                <c:pt idx="3634">
                  <c:v>1173</c:v>
                </c:pt>
                <c:pt idx="3635">
                  <c:v>676</c:v>
                </c:pt>
                <c:pt idx="3636">
                  <c:v>1156</c:v>
                </c:pt>
                <c:pt idx="3637">
                  <c:v>1092</c:v>
                </c:pt>
                <c:pt idx="3638">
                  <c:v>873</c:v>
                </c:pt>
                <c:pt idx="3639">
                  <c:v>734</c:v>
                </c:pt>
                <c:pt idx="3640">
                  <c:v>728</c:v>
                </c:pt>
                <c:pt idx="3641">
                  <c:v>1939</c:v>
                </c:pt>
                <c:pt idx="3642">
                  <c:v>498</c:v>
                </c:pt>
                <c:pt idx="3643">
                  <c:v>1356</c:v>
                </c:pt>
                <c:pt idx="3644">
                  <c:v>1230</c:v>
                </c:pt>
                <c:pt idx="3645">
                  <c:v>1103</c:v>
                </c:pt>
                <c:pt idx="3646">
                  <c:v>670</c:v>
                </c:pt>
                <c:pt idx="3647">
                  <c:v>275</c:v>
                </c:pt>
                <c:pt idx="3648">
                  <c:v>164</c:v>
                </c:pt>
                <c:pt idx="3649">
                  <c:v>278</c:v>
                </c:pt>
                <c:pt idx="3650">
                  <c:v>467</c:v>
                </c:pt>
                <c:pt idx="3651">
                  <c:v>998</c:v>
                </c:pt>
                <c:pt idx="3652">
                  <c:v>437</c:v>
                </c:pt>
                <c:pt idx="3653">
                  <c:v>663</c:v>
                </c:pt>
                <c:pt idx="3654">
                  <c:v>464</c:v>
                </c:pt>
                <c:pt idx="3655">
                  <c:v>1149</c:v>
                </c:pt>
                <c:pt idx="3656">
                  <c:v>1168</c:v>
                </c:pt>
                <c:pt idx="3657">
                  <c:v>547</c:v>
                </c:pt>
                <c:pt idx="3658">
                  <c:v>1268</c:v>
                </c:pt>
                <c:pt idx="3659">
                  <c:v>1801</c:v>
                </c:pt>
                <c:pt idx="3660">
                  <c:v>559</c:v>
                </c:pt>
                <c:pt idx="3661">
                  <c:v>509</c:v>
                </c:pt>
                <c:pt idx="3662">
                  <c:v>1323</c:v>
                </c:pt>
                <c:pt idx="3663">
                  <c:v>634</c:v>
                </c:pt>
                <c:pt idx="3664">
                  <c:v>449</c:v>
                </c:pt>
                <c:pt idx="3665">
                  <c:v>297</c:v>
                </c:pt>
                <c:pt idx="3666">
                  <c:v>245</c:v>
                </c:pt>
                <c:pt idx="3667">
                  <c:v>780</c:v>
                </c:pt>
                <c:pt idx="3668">
                  <c:v>329</c:v>
                </c:pt>
                <c:pt idx="3669">
                  <c:v>671</c:v>
                </c:pt>
                <c:pt idx="3670">
                  <c:v>227</c:v>
                </c:pt>
                <c:pt idx="3671">
                  <c:v>757</c:v>
                </c:pt>
                <c:pt idx="3672">
                  <c:v>278</c:v>
                </c:pt>
                <c:pt idx="3673">
                  <c:v>897</c:v>
                </c:pt>
                <c:pt idx="3674">
                  <c:v>847</c:v>
                </c:pt>
                <c:pt idx="3675">
                  <c:v>1848</c:v>
                </c:pt>
                <c:pt idx="3676">
                  <c:v>1847</c:v>
                </c:pt>
                <c:pt idx="3677">
                  <c:v>575</c:v>
                </c:pt>
                <c:pt idx="3678">
                  <c:v>552</c:v>
                </c:pt>
                <c:pt idx="3679">
                  <c:v>1185</c:v>
                </c:pt>
                <c:pt idx="3680">
                  <c:v>686</c:v>
                </c:pt>
                <c:pt idx="3681">
                  <c:v>719</c:v>
                </c:pt>
                <c:pt idx="3682">
                  <c:v>246</c:v>
                </c:pt>
                <c:pt idx="3683">
                  <c:v>203</c:v>
                </c:pt>
                <c:pt idx="3684">
                  <c:v>629</c:v>
                </c:pt>
                <c:pt idx="3685">
                  <c:v>886</c:v>
                </c:pt>
                <c:pt idx="3686">
                  <c:v>690</c:v>
                </c:pt>
                <c:pt idx="3687">
                  <c:v>1443</c:v>
                </c:pt>
                <c:pt idx="3688">
                  <c:v>468</c:v>
                </c:pt>
                <c:pt idx="3689">
                  <c:v>290</c:v>
                </c:pt>
                <c:pt idx="3690">
                  <c:v>637</c:v>
                </c:pt>
                <c:pt idx="3691">
                  <c:v>713</c:v>
                </c:pt>
                <c:pt idx="3692">
                  <c:v>628</c:v>
                </c:pt>
                <c:pt idx="3693">
                  <c:v>435</c:v>
                </c:pt>
                <c:pt idx="3694">
                  <c:v>251</c:v>
                </c:pt>
                <c:pt idx="3695">
                  <c:v>390</c:v>
                </c:pt>
                <c:pt idx="3696">
                  <c:v>625</c:v>
                </c:pt>
                <c:pt idx="3697">
                  <c:v>796</c:v>
                </c:pt>
                <c:pt idx="3698">
                  <c:v>782</c:v>
                </c:pt>
                <c:pt idx="3699">
                  <c:v>262</c:v>
                </c:pt>
                <c:pt idx="3700">
                  <c:v>372</c:v>
                </c:pt>
                <c:pt idx="3701">
                  <c:v>1187</c:v>
                </c:pt>
                <c:pt idx="3702">
                  <c:v>2231</c:v>
                </c:pt>
                <c:pt idx="3703">
                  <c:v>1256</c:v>
                </c:pt>
                <c:pt idx="3704">
                  <c:v>1031</c:v>
                </c:pt>
                <c:pt idx="3705">
                  <c:v>1150</c:v>
                </c:pt>
                <c:pt idx="3706">
                  <c:v>305</c:v>
                </c:pt>
                <c:pt idx="3707">
                  <c:v>1219</c:v>
                </c:pt>
                <c:pt idx="3708">
                  <c:v>221</c:v>
                </c:pt>
                <c:pt idx="3709">
                  <c:v>3061</c:v>
                </c:pt>
                <c:pt idx="3710">
                  <c:v>329</c:v>
                </c:pt>
                <c:pt idx="3711">
                  <c:v>826</c:v>
                </c:pt>
                <c:pt idx="3712">
                  <c:v>615</c:v>
                </c:pt>
                <c:pt idx="3713">
                  <c:v>2285</c:v>
                </c:pt>
                <c:pt idx="3714">
                  <c:v>1918</c:v>
                </c:pt>
                <c:pt idx="3715">
                  <c:v>1339</c:v>
                </c:pt>
                <c:pt idx="3716">
                  <c:v>1970</c:v>
                </c:pt>
                <c:pt idx="3717">
                  <c:v>2287</c:v>
                </c:pt>
                <c:pt idx="3718">
                  <c:v>1192</c:v>
                </c:pt>
                <c:pt idx="3719">
                  <c:v>2001</c:v>
                </c:pt>
                <c:pt idx="3720">
                  <c:v>2105</c:v>
                </c:pt>
                <c:pt idx="3721">
                  <c:v>65</c:v>
                </c:pt>
                <c:pt idx="3722">
                  <c:v>843</c:v>
                </c:pt>
                <c:pt idx="3723">
                  <c:v>300</c:v>
                </c:pt>
                <c:pt idx="3724">
                  <c:v>920</c:v>
                </c:pt>
                <c:pt idx="3725">
                  <c:v>1585</c:v>
                </c:pt>
                <c:pt idx="3726">
                  <c:v>235</c:v>
                </c:pt>
                <c:pt idx="3727">
                  <c:v>296</c:v>
                </c:pt>
                <c:pt idx="3728">
                  <c:v>651</c:v>
                </c:pt>
                <c:pt idx="3729">
                  <c:v>568</c:v>
                </c:pt>
                <c:pt idx="3730">
                  <c:v>1460</c:v>
                </c:pt>
                <c:pt idx="3731">
                  <c:v>923</c:v>
                </c:pt>
                <c:pt idx="3732">
                  <c:v>473</c:v>
                </c:pt>
                <c:pt idx="3733">
                  <c:v>1130</c:v>
                </c:pt>
                <c:pt idx="3734">
                  <c:v>446</c:v>
                </c:pt>
                <c:pt idx="3735">
                  <c:v>1171</c:v>
                </c:pt>
                <c:pt idx="3736">
                  <c:v>1609</c:v>
                </c:pt>
                <c:pt idx="3737">
                  <c:v>1189</c:v>
                </c:pt>
                <c:pt idx="3738">
                  <c:v>599</c:v>
                </c:pt>
                <c:pt idx="3739">
                  <c:v>724</c:v>
                </c:pt>
                <c:pt idx="3740">
                  <c:v>691</c:v>
                </c:pt>
                <c:pt idx="3741">
                  <c:v>832</c:v>
                </c:pt>
                <c:pt idx="3742">
                  <c:v>605</c:v>
                </c:pt>
                <c:pt idx="3743">
                  <c:v>2430</c:v>
                </c:pt>
                <c:pt idx="3744">
                  <c:v>1655</c:v>
                </c:pt>
                <c:pt idx="3745">
                  <c:v>295</c:v>
                </c:pt>
                <c:pt idx="3746">
                  <c:v>980</c:v>
                </c:pt>
                <c:pt idx="3747">
                  <c:v>865</c:v>
                </c:pt>
                <c:pt idx="3748">
                  <c:v>550</c:v>
                </c:pt>
                <c:pt idx="3749">
                  <c:v>960</c:v>
                </c:pt>
                <c:pt idx="3750">
                  <c:v>590</c:v>
                </c:pt>
                <c:pt idx="3751">
                  <c:v>415</c:v>
                </c:pt>
                <c:pt idx="3752">
                  <c:v>550</c:v>
                </c:pt>
                <c:pt idx="3753">
                  <c:v>585</c:v>
                </c:pt>
                <c:pt idx="3754">
                  <c:v>645</c:v>
                </c:pt>
                <c:pt idx="3755">
                  <c:v>1405</c:v>
                </c:pt>
                <c:pt idx="3756">
                  <c:v>1225</c:v>
                </c:pt>
                <c:pt idx="3757">
                  <c:v>2325</c:v>
                </c:pt>
                <c:pt idx="3758">
                  <c:v>725</c:v>
                </c:pt>
                <c:pt idx="3759">
                  <c:v>765</c:v>
                </c:pt>
                <c:pt idx="3760">
                  <c:v>1885</c:v>
                </c:pt>
                <c:pt idx="3761">
                  <c:v>1188</c:v>
                </c:pt>
                <c:pt idx="3762">
                  <c:v>1828</c:v>
                </c:pt>
                <c:pt idx="3763">
                  <c:v>2351</c:v>
                </c:pt>
                <c:pt idx="3764">
                  <c:v>437</c:v>
                </c:pt>
                <c:pt idx="3765">
                  <c:v>1243</c:v>
                </c:pt>
                <c:pt idx="3766">
                  <c:v>641</c:v>
                </c:pt>
                <c:pt idx="3767">
                  <c:v>563</c:v>
                </c:pt>
                <c:pt idx="3768">
                  <c:v>377</c:v>
                </c:pt>
                <c:pt idx="3769">
                  <c:v>1314</c:v>
                </c:pt>
                <c:pt idx="3770">
                  <c:v>2561</c:v>
                </c:pt>
                <c:pt idx="3771">
                  <c:v>1422</c:v>
                </c:pt>
                <c:pt idx="3772">
                  <c:v>1115</c:v>
                </c:pt>
                <c:pt idx="3773">
                  <c:v>1260</c:v>
                </c:pt>
                <c:pt idx="3774">
                  <c:v>266</c:v>
                </c:pt>
                <c:pt idx="3775">
                  <c:v>3283</c:v>
                </c:pt>
                <c:pt idx="3776">
                  <c:v>508</c:v>
                </c:pt>
                <c:pt idx="3777">
                  <c:v>1125</c:v>
                </c:pt>
                <c:pt idx="3778">
                  <c:v>434</c:v>
                </c:pt>
                <c:pt idx="3779">
                  <c:v>3075</c:v>
                </c:pt>
                <c:pt idx="3780">
                  <c:v>715</c:v>
                </c:pt>
                <c:pt idx="3781">
                  <c:v>285</c:v>
                </c:pt>
                <c:pt idx="3782">
                  <c:v>640</c:v>
                </c:pt>
                <c:pt idx="3783">
                  <c:v>930</c:v>
                </c:pt>
                <c:pt idx="3784">
                  <c:v>360</c:v>
                </c:pt>
                <c:pt idx="3785">
                  <c:v>1030</c:v>
                </c:pt>
                <c:pt idx="3786">
                  <c:v>910</c:v>
                </c:pt>
                <c:pt idx="3787">
                  <c:v>1685</c:v>
                </c:pt>
                <c:pt idx="3788">
                  <c:v>1205</c:v>
                </c:pt>
                <c:pt idx="3789">
                  <c:v>830</c:v>
                </c:pt>
                <c:pt idx="3790">
                  <c:v>690</c:v>
                </c:pt>
                <c:pt idx="3791">
                  <c:v>1140</c:v>
                </c:pt>
                <c:pt idx="3792">
                  <c:v>1385</c:v>
                </c:pt>
                <c:pt idx="3793">
                  <c:v>1401</c:v>
                </c:pt>
                <c:pt idx="3794">
                  <c:v>928</c:v>
                </c:pt>
                <c:pt idx="3795">
                  <c:v>1263</c:v>
                </c:pt>
                <c:pt idx="3796">
                  <c:v>407</c:v>
                </c:pt>
                <c:pt idx="3797">
                  <c:v>749</c:v>
                </c:pt>
                <c:pt idx="3798">
                  <c:v>1105</c:v>
                </c:pt>
                <c:pt idx="3799">
                  <c:v>659</c:v>
                </c:pt>
                <c:pt idx="3800">
                  <c:v>575</c:v>
                </c:pt>
                <c:pt idx="3801">
                  <c:v>375</c:v>
                </c:pt>
                <c:pt idx="3802">
                  <c:v>500</c:v>
                </c:pt>
                <c:pt idx="3803">
                  <c:v>705</c:v>
                </c:pt>
                <c:pt idx="3804">
                  <c:v>1065</c:v>
                </c:pt>
                <c:pt idx="3805">
                  <c:v>1110</c:v>
                </c:pt>
                <c:pt idx="3806">
                  <c:v>640</c:v>
                </c:pt>
                <c:pt idx="3807">
                  <c:v>365</c:v>
                </c:pt>
                <c:pt idx="3808">
                  <c:v>3680</c:v>
                </c:pt>
                <c:pt idx="3809">
                  <c:v>1485</c:v>
                </c:pt>
                <c:pt idx="3810">
                  <c:v>500</c:v>
                </c:pt>
                <c:pt idx="3811">
                  <c:v>955</c:v>
                </c:pt>
                <c:pt idx="3812">
                  <c:v>2445</c:v>
                </c:pt>
                <c:pt idx="3813">
                  <c:v>860</c:v>
                </c:pt>
                <c:pt idx="3814">
                  <c:v>1375</c:v>
                </c:pt>
                <c:pt idx="3815">
                  <c:v>660</c:v>
                </c:pt>
                <c:pt idx="3816">
                  <c:v>2625</c:v>
                </c:pt>
                <c:pt idx="3817">
                  <c:v>3160</c:v>
                </c:pt>
                <c:pt idx="3818">
                  <c:v>1300</c:v>
                </c:pt>
                <c:pt idx="3819">
                  <c:v>775</c:v>
                </c:pt>
                <c:pt idx="3820">
                  <c:v>1700</c:v>
                </c:pt>
                <c:pt idx="3821">
                  <c:v>2295</c:v>
                </c:pt>
                <c:pt idx="3822">
                  <c:v>645</c:v>
                </c:pt>
                <c:pt idx="3823">
                  <c:v>755</c:v>
                </c:pt>
                <c:pt idx="3824">
                  <c:v>905</c:v>
                </c:pt>
                <c:pt idx="3825">
                  <c:v>615</c:v>
                </c:pt>
                <c:pt idx="3826">
                  <c:v>780</c:v>
                </c:pt>
                <c:pt idx="3827">
                  <c:v>645</c:v>
                </c:pt>
                <c:pt idx="3828">
                  <c:v>640</c:v>
                </c:pt>
                <c:pt idx="3829">
                  <c:v>590</c:v>
                </c:pt>
                <c:pt idx="3830">
                  <c:v>1140</c:v>
                </c:pt>
                <c:pt idx="3831">
                  <c:v>555</c:v>
                </c:pt>
                <c:pt idx="3832">
                  <c:v>705</c:v>
                </c:pt>
                <c:pt idx="3833">
                  <c:v>550</c:v>
                </c:pt>
                <c:pt idx="3834">
                  <c:v>625</c:v>
                </c:pt>
                <c:pt idx="3835">
                  <c:v>740</c:v>
                </c:pt>
                <c:pt idx="3836">
                  <c:v>680</c:v>
                </c:pt>
                <c:pt idx="3837">
                  <c:v>575</c:v>
                </c:pt>
                <c:pt idx="3838">
                  <c:v>35</c:v>
                </c:pt>
                <c:pt idx="3839">
                  <c:v>25</c:v>
                </c:pt>
                <c:pt idx="3840">
                  <c:v>33</c:v>
                </c:pt>
                <c:pt idx="3841">
                  <c:v>19</c:v>
                </c:pt>
                <c:pt idx="3842">
                  <c:v>27</c:v>
                </c:pt>
                <c:pt idx="3843">
                  <c:v>37</c:v>
                </c:pt>
                <c:pt idx="3844">
                  <c:v>1232</c:v>
                </c:pt>
                <c:pt idx="3845">
                  <c:v>435</c:v>
                </c:pt>
                <c:pt idx="3846">
                  <c:v>1015</c:v>
                </c:pt>
                <c:pt idx="3847">
                  <c:v>1838</c:v>
                </c:pt>
                <c:pt idx="3848">
                  <c:v>1412</c:v>
                </c:pt>
                <c:pt idx="3849">
                  <c:v>228</c:v>
                </c:pt>
                <c:pt idx="3850">
                  <c:v>859</c:v>
                </c:pt>
                <c:pt idx="3851">
                  <c:v>832</c:v>
                </c:pt>
                <c:pt idx="3852">
                  <c:v>475</c:v>
                </c:pt>
                <c:pt idx="3853">
                  <c:v>297</c:v>
                </c:pt>
                <c:pt idx="3854">
                  <c:v>722</c:v>
                </c:pt>
                <c:pt idx="3855">
                  <c:v>450</c:v>
                </c:pt>
                <c:pt idx="3856">
                  <c:v>1171</c:v>
                </c:pt>
                <c:pt idx="3857">
                  <c:v>997</c:v>
                </c:pt>
              </c:numCache>
            </c:numRef>
          </c:xVal>
          <c:yVal>
            <c:numRef>
              <c:f>'Закритические КБД 2016'!$E$2:$E$3859</c:f>
              <c:numCache>
                <c:formatCode>General</c:formatCode>
                <c:ptCount val="3858"/>
                <c:pt idx="0">
                  <c:v>10</c:v>
                </c:pt>
                <c:pt idx="1">
                  <c:v>23</c:v>
                </c:pt>
                <c:pt idx="2">
                  <c:v>26</c:v>
                </c:pt>
                <c:pt idx="3">
                  <c:v>22</c:v>
                </c:pt>
                <c:pt idx="4">
                  <c:v>16</c:v>
                </c:pt>
                <c:pt idx="5">
                  <c:v>16</c:v>
                </c:pt>
                <c:pt idx="6">
                  <c:v>16</c:v>
                </c:pt>
                <c:pt idx="7">
                  <c:v>24</c:v>
                </c:pt>
                <c:pt idx="8">
                  <c:v>18</c:v>
                </c:pt>
                <c:pt idx="9">
                  <c:v>25</c:v>
                </c:pt>
                <c:pt idx="10">
                  <c:v>10</c:v>
                </c:pt>
                <c:pt idx="11">
                  <c:v>18</c:v>
                </c:pt>
                <c:pt idx="12">
                  <c:v>21</c:v>
                </c:pt>
                <c:pt idx="13">
                  <c:v>12</c:v>
                </c:pt>
                <c:pt idx="14">
                  <c:v>21</c:v>
                </c:pt>
                <c:pt idx="15">
                  <c:v>10</c:v>
                </c:pt>
                <c:pt idx="16">
                  <c:v>19</c:v>
                </c:pt>
                <c:pt idx="17">
                  <c:v>20</c:v>
                </c:pt>
                <c:pt idx="18">
                  <c:v>15</c:v>
                </c:pt>
                <c:pt idx="19">
                  <c:v>13</c:v>
                </c:pt>
                <c:pt idx="20">
                  <c:v>16</c:v>
                </c:pt>
                <c:pt idx="21">
                  <c:v>17</c:v>
                </c:pt>
                <c:pt idx="22">
                  <c:v>17</c:v>
                </c:pt>
                <c:pt idx="23">
                  <c:v>10</c:v>
                </c:pt>
                <c:pt idx="24">
                  <c:v>10</c:v>
                </c:pt>
                <c:pt idx="25">
                  <c:v>14</c:v>
                </c:pt>
                <c:pt idx="26">
                  <c:v>27</c:v>
                </c:pt>
                <c:pt idx="27">
                  <c:v>13</c:v>
                </c:pt>
                <c:pt idx="28">
                  <c:v>18</c:v>
                </c:pt>
                <c:pt idx="29">
                  <c:v>15</c:v>
                </c:pt>
                <c:pt idx="30">
                  <c:v>19</c:v>
                </c:pt>
                <c:pt idx="31">
                  <c:v>11</c:v>
                </c:pt>
                <c:pt idx="32">
                  <c:v>19</c:v>
                </c:pt>
                <c:pt idx="33">
                  <c:v>10</c:v>
                </c:pt>
                <c:pt idx="34">
                  <c:v>10</c:v>
                </c:pt>
                <c:pt idx="35">
                  <c:v>16</c:v>
                </c:pt>
                <c:pt idx="36">
                  <c:v>22</c:v>
                </c:pt>
                <c:pt idx="37">
                  <c:v>14</c:v>
                </c:pt>
                <c:pt idx="38">
                  <c:v>11</c:v>
                </c:pt>
                <c:pt idx="39">
                  <c:v>10</c:v>
                </c:pt>
                <c:pt idx="40">
                  <c:v>13</c:v>
                </c:pt>
                <c:pt idx="41">
                  <c:v>19</c:v>
                </c:pt>
                <c:pt idx="42">
                  <c:v>11</c:v>
                </c:pt>
                <c:pt idx="43">
                  <c:v>21</c:v>
                </c:pt>
                <c:pt idx="44">
                  <c:v>16</c:v>
                </c:pt>
                <c:pt idx="45">
                  <c:v>16</c:v>
                </c:pt>
                <c:pt idx="46">
                  <c:v>15</c:v>
                </c:pt>
                <c:pt idx="47">
                  <c:v>11</c:v>
                </c:pt>
                <c:pt idx="48">
                  <c:v>15</c:v>
                </c:pt>
                <c:pt idx="49">
                  <c:v>12</c:v>
                </c:pt>
                <c:pt idx="50">
                  <c:v>23</c:v>
                </c:pt>
                <c:pt idx="51">
                  <c:v>12</c:v>
                </c:pt>
                <c:pt idx="52">
                  <c:v>17</c:v>
                </c:pt>
                <c:pt idx="53">
                  <c:v>20</c:v>
                </c:pt>
                <c:pt idx="54">
                  <c:v>21</c:v>
                </c:pt>
                <c:pt idx="55">
                  <c:v>17</c:v>
                </c:pt>
                <c:pt idx="56">
                  <c:v>25</c:v>
                </c:pt>
                <c:pt idx="57">
                  <c:v>14</c:v>
                </c:pt>
                <c:pt idx="58">
                  <c:v>14</c:v>
                </c:pt>
                <c:pt idx="59">
                  <c:v>15</c:v>
                </c:pt>
                <c:pt idx="60">
                  <c:v>18</c:v>
                </c:pt>
                <c:pt idx="61">
                  <c:v>15</c:v>
                </c:pt>
                <c:pt idx="62">
                  <c:v>14</c:v>
                </c:pt>
                <c:pt idx="63">
                  <c:v>15</c:v>
                </c:pt>
                <c:pt idx="64">
                  <c:v>15</c:v>
                </c:pt>
                <c:pt idx="65">
                  <c:v>14</c:v>
                </c:pt>
                <c:pt idx="66">
                  <c:v>17</c:v>
                </c:pt>
                <c:pt idx="67">
                  <c:v>33</c:v>
                </c:pt>
                <c:pt idx="68">
                  <c:v>14</c:v>
                </c:pt>
                <c:pt idx="69">
                  <c:v>14</c:v>
                </c:pt>
                <c:pt idx="70">
                  <c:v>14</c:v>
                </c:pt>
                <c:pt idx="71">
                  <c:v>18</c:v>
                </c:pt>
                <c:pt idx="72">
                  <c:v>23</c:v>
                </c:pt>
                <c:pt idx="73">
                  <c:v>17</c:v>
                </c:pt>
                <c:pt idx="74">
                  <c:v>16</c:v>
                </c:pt>
                <c:pt idx="75">
                  <c:v>15</c:v>
                </c:pt>
                <c:pt idx="76">
                  <c:v>17</c:v>
                </c:pt>
                <c:pt idx="77">
                  <c:v>10</c:v>
                </c:pt>
                <c:pt idx="78">
                  <c:v>16</c:v>
                </c:pt>
                <c:pt idx="79">
                  <c:v>19</c:v>
                </c:pt>
                <c:pt idx="80">
                  <c:v>18</c:v>
                </c:pt>
                <c:pt idx="81">
                  <c:v>16</c:v>
                </c:pt>
                <c:pt idx="82">
                  <c:v>24</c:v>
                </c:pt>
                <c:pt idx="83">
                  <c:v>15</c:v>
                </c:pt>
                <c:pt idx="84">
                  <c:v>14</c:v>
                </c:pt>
                <c:pt idx="85">
                  <c:v>15</c:v>
                </c:pt>
                <c:pt idx="86">
                  <c:v>16</c:v>
                </c:pt>
                <c:pt idx="87">
                  <c:v>17</c:v>
                </c:pt>
                <c:pt idx="88">
                  <c:v>13</c:v>
                </c:pt>
                <c:pt idx="89">
                  <c:v>10</c:v>
                </c:pt>
                <c:pt idx="90">
                  <c:v>20</c:v>
                </c:pt>
                <c:pt idx="91">
                  <c:v>23</c:v>
                </c:pt>
                <c:pt idx="92">
                  <c:v>17</c:v>
                </c:pt>
                <c:pt idx="93">
                  <c:v>21</c:v>
                </c:pt>
                <c:pt idx="94">
                  <c:v>14</c:v>
                </c:pt>
                <c:pt idx="95">
                  <c:v>18</c:v>
                </c:pt>
                <c:pt idx="96">
                  <c:v>25</c:v>
                </c:pt>
                <c:pt idx="97">
                  <c:v>13</c:v>
                </c:pt>
                <c:pt idx="98">
                  <c:v>12</c:v>
                </c:pt>
                <c:pt idx="99">
                  <c:v>14</c:v>
                </c:pt>
                <c:pt idx="100">
                  <c:v>16</c:v>
                </c:pt>
                <c:pt idx="101">
                  <c:v>15</c:v>
                </c:pt>
                <c:pt idx="102">
                  <c:v>15</c:v>
                </c:pt>
                <c:pt idx="103">
                  <c:v>10</c:v>
                </c:pt>
                <c:pt idx="104">
                  <c:v>12</c:v>
                </c:pt>
                <c:pt idx="105">
                  <c:v>14</c:v>
                </c:pt>
                <c:pt idx="106">
                  <c:v>15</c:v>
                </c:pt>
                <c:pt idx="107">
                  <c:v>15</c:v>
                </c:pt>
                <c:pt idx="108">
                  <c:v>12</c:v>
                </c:pt>
                <c:pt idx="109">
                  <c:v>14</c:v>
                </c:pt>
                <c:pt idx="110">
                  <c:v>14</c:v>
                </c:pt>
                <c:pt idx="111">
                  <c:v>16</c:v>
                </c:pt>
                <c:pt idx="112">
                  <c:v>14</c:v>
                </c:pt>
                <c:pt idx="113">
                  <c:v>14</c:v>
                </c:pt>
                <c:pt idx="114">
                  <c:v>10</c:v>
                </c:pt>
                <c:pt idx="115">
                  <c:v>13</c:v>
                </c:pt>
                <c:pt idx="116">
                  <c:v>14</c:v>
                </c:pt>
                <c:pt idx="117">
                  <c:v>18</c:v>
                </c:pt>
                <c:pt idx="118">
                  <c:v>15</c:v>
                </c:pt>
                <c:pt idx="119">
                  <c:v>14</c:v>
                </c:pt>
                <c:pt idx="120">
                  <c:v>14</c:v>
                </c:pt>
                <c:pt idx="121">
                  <c:v>15</c:v>
                </c:pt>
                <c:pt idx="122">
                  <c:v>15</c:v>
                </c:pt>
                <c:pt idx="123">
                  <c:v>18</c:v>
                </c:pt>
                <c:pt idx="124">
                  <c:v>10</c:v>
                </c:pt>
                <c:pt idx="125">
                  <c:v>13</c:v>
                </c:pt>
                <c:pt idx="126">
                  <c:v>16</c:v>
                </c:pt>
                <c:pt idx="127">
                  <c:v>17</c:v>
                </c:pt>
                <c:pt idx="128">
                  <c:v>18</c:v>
                </c:pt>
                <c:pt idx="129">
                  <c:v>17</c:v>
                </c:pt>
                <c:pt idx="130">
                  <c:v>19</c:v>
                </c:pt>
                <c:pt idx="131">
                  <c:v>13</c:v>
                </c:pt>
                <c:pt idx="132">
                  <c:v>10</c:v>
                </c:pt>
                <c:pt idx="133">
                  <c:v>12</c:v>
                </c:pt>
                <c:pt idx="134">
                  <c:v>17</c:v>
                </c:pt>
                <c:pt idx="135">
                  <c:v>16</c:v>
                </c:pt>
                <c:pt idx="136">
                  <c:v>43</c:v>
                </c:pt>
                <c:pt idx="137">
                  <c:v>15</c:v>
                </c:pt>
                <c:pt idx="138">
                  <c:v>19</c:v>
                </c:pt>
                <c:pt idx="139">
                  <c:v>13</c:v>
                </c:pt>
                <c:pt idx="140">
                  <c:v>14</c:v>
                </c:pt>
                <c:pt idx="141">
                  <c:v>13</c:v>
                </c:pt>
                <c:pt idx="142">
                  <c:v>22</c:v>
                </c:pt>
                <c:pt idx="143">
                  <c:v>14</c:v>
                </c:pt>
                <c:pt idx="144">
                  <c:v>15</c:v>
                </c:pt>
                <c:pt idx="145">
                  <c:v>16</c:v>
                </c:pt>
                <c:pt idx="146">
                  <c:v>23</c:v>
                </c:pt>
                <c:pt idx="147">
                  <c:v>15</c:v>
                </c:pt>
                <c:pt idx="148">
                  <c:v>17</c:v>
                </c:pt>
                <c:pt idx="149">
                  <c:v>20</c:v>
                </c:pt>
                <c:pt idx="150">
                  <c:v>23</c:v>
                </c:pt>
                <c:pt idx="151">
                  <c:v>16</c:v>
                </c:pt>
                <c:pt idx="152">
                  <c:v>14</c:v>
                </c:pt>
                <c:pt idx="153">
                  <c:v>11</c:v>
                </c:pt>
                <c:pt idx="154">
                  <c:v>16</c:v>
                </c:pt>
                <c:pt idx="155">
                  <c:v>26</c:v>
                </c:pt>
                <c:pt idx="156">
                  <c:v>16</c:v>
                </c:pt>
                <c:pt idx="157">
                  <c:v>15</c:v>
                </c:pt>
                <c:pt idx="158">
                  <c:v>16</c:v>
                </c:pt>
                <c:pt idx="159">
                  <c:v>14</c:v>
                </c:pt>
                <c:pt idx="160">
                  <c:v>14</c:v>
                </c:pt>
                <c:pt idx="161">
                  <c:v>27</c:v>
                </c:pt>
                <c:pt idx="162">
                  <c:v>14</c:v>
                </c:pt>
                <c:pt idx="163">
                  <c:v>18</c:v>
                </c:pt>
                <c:pt idx="164">
                  <c:v>17</c:v>
                </c:pt>
                <c:pt idx="165">
                  <c:v>18</c:v>
                </c:pt>
                <c:pt idx="166">
                  <c:v>17</c:v>
                </c:pt>
                <c:pt idx="167">
                  <c:v>15</c:v>
                </c:pt>
                <c:pt idx="168">
                  <c:v>13</c:v>
                </c:pt>
                <c:pt idx="169">
                  <c:v>18</c:v>
                </c:pt>
                <c:pt idx="170">
                  <c:v>17</c:v>
                </c:pt>
                <c:pt idx="171">
                  <c:v>15</c:v>
                </c:pt>
                <c:pt idx="172">
                  <c:v>15</c:v>
                </c:pt>
                <c:pt idx="173">
                  <c:v>27</c:v>
                </c:pt>
                <c:pt idx="174">
                  <c:v>16</c:v>
                </c:pt>
                <c:pt idx="175">
                  <c:v>10</c:v>
                </c:pt>
                <c:pt idx="176">
                  <c:v>13</c:v>
                </c:pt>
                <c:pt idx="177">
                  <c:v>10</c:v>
                </c:pt>
                <c:pt idx="178">
                  <c:v>13</c:v>
                </c:pt>
                <c:pt idx="179">
                  <c:v>10</c:v>
                </c:pt>
                <c:pt idx="180">
                  <c:v>13</c:v>
                </c:pt>
                <c:pt idx="181">
                  <c:v>10</c:v>
                </c:pt>
                <c:pt idx="182">
                  <c:v>13</c:v>
                </c:pt>
                <c:pt idx="183">
                  <c:v>11</c:v>
                </c:pt>
                <c:pt idx="184">
                  <c:v>11</c:v>
                </c:pt>
                <c:pt idx="185">
                  <c:v>10</c:v>
                </c:pt>
                <c:pt idx="186">
                  <c:v>10</c:v>
                </c:pt>
                <c:pt idx="187">
                  <c:v>12</c:v>
                </c:pt>
                <c:pt idx="188">
                  <c:v>10</c:v>
                </c:pt>
                <c:pt idx="189">
                  <c:v>10</c:v>
                </c:pt>
                <c:pt idx="190">
                  <c:v>12</c:v>
                </c:pt>
                <c:pt idx="191">
                  <c:v>14</c:v>
                </c:pt>
                <c:pt idx="192">
                  <c:v>15</c:v>
                </c:pt>
                <c:pt idx="193">
                  <c:v>19</c:v>
                </c:pt>
                <c:pt idx="194">
                  <c:v>13</c:v>
                </c:pt>
                <c:pt idx="195">
                  <c:v>15</c:v>
                </c:pt>
                <c:pt idx="196">
                  <c:v>17</c:v>
                </c:pt>
                <c:pt idx="197">
                  <c:v>23</c:v>
                </c:pt>
                <c:pt idx="198">
                  <c:v>14</c:v>
                </c:pt>
                <c:pt idx="199">
                  <c:v>15</c:v>
                </c:pt>
                <c:pt idx="200">
                  <c:v>18</c:v>
                </c:pt>
                <c:pt idx="201">
                  <c:v>20</c:v>
                </c:pt>
                <c:pt idx="202">
                  <c:v>15</c:v>
                </c:pt>
                <c:pt idx="203">
                  <c:v>18</c:v>
                </c:pt>
                <c:pt idx="204">
                  <c:v>15</c:v>
                </c:pt>
                <c:pt idx="205">
                  <c:v>14</c:v>
                </c:pt>
                <c:pt idx="206">
                  <c:v>34</c:v>
                </c:pt>
                <c:pt idx="207">
                  <c:v>10</c:v>
                </c:pt>
                <c:pt idx="208">
                  <c:v>10</c:v>
                </c:pt>
                <c:pt idx="209">
                  <c:v>10</c:v>
                </c:pt>
                <c:pt idx="210">
                  <c:v>10</c:v>
                </c:pt>
                <c:pt idx="211">
                  <c:v>10</c:v>
                </c:pt>
                <c:pt idx="212">
                  <c:v>10</c:v>
                </c:pt>
                <c:pt idx="213">
                  <c:v>23</c:v>
                </c:pt>
                <c:pt idx="214">
                  <c:v>17</c:v>
                </c:pt>
                <c:pt idx="215">
                  <c:v>16</c:v>
                </c:pt>
                <c:pt idx="216">
                  <c:v>16</c:v>
                </c:pt>
                <c:pt idx="217">
                  <c:v>23</c:v>
                </c:pt>
                <c:pt idx="218">
                  <c:v>18</c:v>
                </c:pt>
                <c:pt idx="219">
                  <c:v>24</c:v>
                </c:pt>
                <c:pt idx="220">
                  <c:v>19</c:v>
                </c:pt>
                <c:pt idx="221">
                  <c:v>19</c:v>
                </c:pt>
                <c:pt idx="222">
                  <c:v>31</c:v>
                </c:pt>
                <c:pt idx="223">
                  <c:v>22</c:v>
                </c:pt>
                <c:pt idx="224">
                  <c:v>21</c:v>
                </c:pt>
                <c:pt idx="225">
                  <c:v>20</c:v>
                </c:pt>
                <c:pt idx="226">
                  <c:v>14</c:v>
                </c:pt>
                <c:pt idx="227">
                  <c:v>15</c:v>
                </c:pt>
                <c:pt idx="228">
                  <c:v>14</c:v>
                </c:pt>
                <c:pt idx="229">
                  <c:v>15</c:v>
                </c:pt>
                <c:pt idx="230">
                  <c:v>33</c:v>
                </c:pt>
                <c:pt idx="231">
                  <c:v>13</c:v>
                </c:pt>
                <c:pt idx="232">
                  <c:v>15</c:v>
                </c:pt>
                <c:pt idx="233">
                  <c:v>13</c:v>
                </c:pt>
                <c:pt idx="234">
                  <c:v>11</c:v>
                </c:pt>
                <c:pt idx="235">
                  <c:v>14</c:v>
                </c:pt>
                <c:pt idx="236">
                  <c:v>12</c:v>
                </c:pt>
                <c:pt idx="237">
                  <c:v>28</c:v>
                </c:pt>
                <c:pt idx="238">
                  <c:v>15</c:v>
                </c:pt>
                <c:pt idx="239">
                  <c:v>13</c:v>
                </c:pt>
                <c:pt idx="240">
                  <c:v>11</c:v>
                </c:pt>
                <c:pt idx="241">
                  <c:v>23</c:v>
                </c:pt>
                <c:pt idx="242">
                  <c:v>10</c:v>
                </c:pt>
                <c:pt idx="243">
                  <c:v>10</c:v>
                </c:pt>
                <c:pt idx="244">
                  <c:v>10</c:v>
                </c:pt>
                <c:pt idx="245">
                  <c:v>13</c:v>
                </c:pt>
                <c:pt idx="246">
                  <c:v>13</c:v>
                </c:pt>
                <c:pt idx="247">
                  <c:v>15</c:v>
                </c:pt>
                <c:pt idx="248">
                  <c:v>18</c:v>
                </c:pt>
                <c:pt idx="249">
                  <c:v>11</c:v>
                </c:pt>
                <c:pt idx="250">
                  <c:v>15</c:v>
                </c:pt>
                <c:pt idx="251">
                  <c:v>10</c:v>
                </c:pt>
                <c:pt idx="252">
                  <c:v>23</c:v>
                </c:pt>
                <c:pt idx="253">
                  <c:v>13</c:v>
                </c:pt>
                <c:pt idx="254">
                  <c:v>15</c:v>
                </c:pt>
                <c:pt idx="255">
                  <c:v>16</c:v>
                </c:pt>
                <c:pt idx="256">
                  <c:v>26</c:v>
                </c:pt>
                <c:pt idx="257">
                  <c:v>34</c:v>
                </c:pt>
                <c:pt idx="258">
                  <c:v>25</c:v>
                </c:pt>
                <c:pt idx="259">
                  <c:v>17</c:v>
                </c:pt>
                <c:pt idx="260">
                  <c:v>19</c:v>
                </c:pt>
                <c:pt idx="261">
                  <c:v>15</c:v>
                </c:pt>
                <c:pt idx="262">
                  <c:v>15</c:v>
                </c:pt>
                <c:pt idx="263">
                  <c:v>15</c:v>
                </c:pt>
                <c:pt idx="264">
                  <c:v>22</c:v>
                </c:pt>
                <c:pt idx="265">
                  <c:v>19</c:v>
                </c:pt>
                <c:pt idx="266">
                  <c:v>15</c:v>
                </c:pt>
                <c:pt idx="267">
                  <c:v>15</c:v>
                </c:pt>
                <c:pt idx="268">
                  <c:v>24</c:v>
                </c:pt>
                <c:pt idx="269">
                  <c:v>26</c:v>
                </c:pt>
                <c:pt idx="270">
                  <c:v>32</c:v>
                </c:pt>
                <c:pt idx="271">
                  <c:v>24</c:v>
                </c:pt>
                <c:pt idx="272">
                  <c:v>20</c:v>
                </c:pt>
                <c:pt idx="273">
                  <c:v>21</c:v>
                </c:pt>
                <c:pt idx="274">
                  <c:v>23</c:v>
                </c:pt>
                <c:pt idx="275">
                  <c:v>17</c:v>
                </c:pt>
                <c:pt idx="276">
                  <c:v>22</c:v>
                </c:pt>
                <c:pt idx="277">
                  <c:v>15</c:v>
                </c:pt>
                <c:pt idx="278">
                  <c:v>16</c:v>
                </c:pt>
                <c:pt idx="279">
                  <c:v>16</c:v>
                </c:pt>
                <c:pt idx="280">
                  <c:v>17</c:v>
                </c:pt>
                <c:pt idx="281">
                  <c:v>10</c:v>
                </c:pt>
                <c:pt idx="282">
                  <c:v>24</c:v>
                </c:pt>
                <c:pt idx="283">
                  <c:v>43</c:v>
                </c:pt>
                <c:pt idx="284">
                  <c:v>31</c:v>
                </c:pt>
                <c:pt idx="285">
                  <c:v>19</c:v>
                </c:pt>
                <c:pt idx="286">
                  <c:v>16</c:v>
                </c:pt>
                <c:pt idx="287">
                  <c:v>13</c:v>
                </c:pt>
                <c:pt idx="288">
                  <c:v>21</c:v>
                </c:pt>
                <c:pt idx="289">
                  <c:v>17</c:v>
                </c:pt>
                <c:pt idx="290">
                  <c:v>13</c:v>
                </c:pt>
                <c:pt idx="291">
                  <c:v>22</c:v>
                </c:pt>
                <c:pt idx="292">
                  <c:v>14</c:v>
                </c:pt>
                <c:pt idx="293">
                  <c:v>20</c:v>
                </c:pt>
                <c:pt idx="294">
                  <c:v>27</c:v>
                </c:pt>
                <c:pt idx="295">
                  <c:v>22</c:v>
                </c:pt>
                <c:pt idx="296">
                  <c:v>30</c:v>
                </c:pt>
                <c:pt idx="297">
                  <c:v>14</c:v>
                </c:pt>
                <c:pt idx="298">
                  <c:v>16</c:v>
                </c:pt>
                <c:pt idx="299">
                  <c:v>18</c:v>
                </c:pt>
                <c:pt idx="300">
                  <c:v>15</c:v>
                </c:pt>
                <c:pt idx="301">
                  <c:v>25</c:v>
                </c:pt>
                <c:pt idx="302">
                  <c:v>22</c:v>
                </c:pt>
                <c:pt idx="303">
                  <c:v>13</c:v>
                </c:pt>
                <c:pt idx="304">
                  <c:v>12</c:v>
                </c:pt>
                <c:pt idx="305">
                  <c:v>15</c:v>
                </c:pt>
                <c:pt idx="306">
                  <c:v>10</c:v>
                </c:pt>
                <c:pt idx="307">
                  <c:v>10</c:v>
                </c:pt>
                <c:pt idx="308">
                  <c:v>10</c:v>
                </c:pt>
                <c:pt idx="309">
                  <c:v>13</c:v>
                </c:pt>
                <c:pt idx="310">
                  <c:v>10</c:v>
                </c:pt>
                <c:pt idx="311">
                  <c:v>12</c:v>
                </c:pt>
                <c:pt idx="312">
                  <c:v>10</c:v>
                </c:pt>
                <c:pt idx="313">
                  <c:v>19</c:v>
                </c:pt>
                <c:pt idx="314">
                  <c:v>13</c:v>
                </c:pt>
                <c:pt idx="315">
                  <c:v>10</c:v>
                </c:pt>
                <c:pt idx="316">
                  <c:v>24</c:v>
                </c:pt>
                <c:pt idx="317">
                  <c:v>17</c:v>
                </c:pt>
                <c:pt idx="318">
                  <c:v>10</c:v>
                </c:pt>
                <c:pt idx="319">
                  <c:v>11</c:v>
                </c:pt>
                <c:pt idx="320">
                  <c:v>22</c:v>
                </c:pt>
                <c:pt idx="321">
                  <c:v>20</c:v>
                </c:pt>
                <c:pt idx="322">
                  <c:v>10</c:v>
                </c:pt>
                <c:pt idx="323">
                  <c:v>11</c:v>
                </c:pt>
                <c:pt idx="324">
                  <c:v>13</c:v>
                </c:pt>
                <c:pt idx="325">
                  <c:v>11</c:v>
                </c:pt>
                <c:pt idx="326">
                  <c:v>10</c:v>
                </c:pt>
                <c:pt idx="327">
                  <c:v>11</c:v>
                </c:pt>
                <c:pt idx="328">
                  <c:v>10</c:v>
                </c:pt>
                <c:pt idx="329">
                  <c:v>12</c:v>
                </c:pt>
                <c:pt idx="330">
                  <c:v>11</c:v>
                </c:pt>
                <c:pt idx="331">
                  <c:v>12</c:v>
                </c:pt>
                <c:pt idx="332">
                  <c:v>10</c:v>
                </c:pt>
                <c:pt idx="333">
                  <c:v>13</c:v>
                </c:pt>
                <c:pt idx="334">
                  <c:v>11</c:v>
                </c:pt>
                <c:pt idx="335">
                  <c:v>10</c:v>
                </c:pt>
                <c:pt idx="336">
                  <c:v>11</c:v>
                </c:pt>
                <c:pt idx="337">
                  <c:v>11</c:v>
                </c:pt>
                <c:pt idx="338">
                  <c:v>10</c:v>
                </c:pt>
                <c:pt idx="339">
                  <c:v>11</c:v>
                </c:pt>
                <c:pt idx="340">
                  <c:v>11</c:v>
                </c:pt>
                <c:pt idx="341">
                  <c:v>12</c:v>
                </c:pt>
                <c:pt idx="342">
                  <c:v>11</c:v>
                </c:pt>
                <c:pt idx="343">
                  <c:v>12</c:v>
                </c:pt>
                <c:pt idx="344">
                  <c:v>10</c:v>
                </c:pt>
                <c:pt idx="345">
                  <c:v>15</c:v>
                </c:pt>
                <c:pt idx="346">
                  <c:v>13</c:v>
                </c:pt>
                <c:pt idx="347">
                  <c:v>10</c:v>
                </c:pt>
                <c:pt idx="348">
                  <c:v>10</c:v>
                </c:pt>
                <c:pt idx="349">
                  <c:v>11</c:v>
                </c:pt>
                <c:pt idx="350">
                  <c:v>10</c:v>
                </c:pt>
                <c:pt idx="351">
                  <c:v>13</c:v>
                </c:pt>
                <c:pt idx="352">
                  <c:v>11</c:v>
                </c:pt>
                <c:pt idx="353">
                  <c:v>12</c:v>
                </c:pt>
                <c:pt idx="354">
                  <c:v>10</c:v>
                </c:pt>
                <c:pt idx="355">
                  <c:v>11</c:v>
                </c:pt>
                <c:pt idx="356">
                  <c:v>12</c:v>
                </c:pt>
                <c:pt idx="357">
                  <c:v>13</c:v>
                </c:pt>
                <c:pt idx="358">
                  <c:v>10</c:v>
                </c:pt>
                <c:pt idx="359">
                  <c:v>11</c:v>
                </c:pt>
                <c:pt idx="360">
                  <c:v>12</c:v>
                </c:pt>
                <c:pt idx="361">
                  <c:v>11</c:v>
                </c:pt>
                <c:pt idx="362">
                  <c:v>14</c:v>
                </c:pt>
                <c:pt idx="363">
                  <c:v>13</c:v>
                </c:pt>
                <c:pt idx="364">
                  <c:v>11</c:v>
                </c:pt>
                <c:pt idx="365">
                  <c:v>11</c:v>
                </c:pt>
                <c:pt idx="366">
                  <c:v>13</c:v>
                </c:pt>
                <c:pt idx="367">
                  <c:v>10</c:v>
                </c:pt>
                <c:pt idx="368">
                  <c:v>11</c:v>
                </c:pt>
                <c:pt idx="369">
                  <c:v>12</c:v>
                </c:pt>
                <c:pt idx="370">
                  <c:v>11</c:v>
                </c:pt>
                <c:pt idx="371">
                  <c:v>12</c:v>
                </c:pt>
                <c:pt idx="372">
                  <c:v>10</c:v>
                </c:pt>
                <c:pt idx="373">
                  <c:v>11</c:v>
                </c:pt>
                <c:pt idx="374">
                  <c:v>10</c:v>
                </c:pt>
                <c:pt idx="375">
                  <c:v>10</c:v>
                </c:pt>
                <c:pt idx="376">
                  <c:v>11</c:v>
                </c:pt>
                <c:pt idx="377">
                  <c:v>11</c:v>
                </c:pt>
                <c:pt idx="378">
                  <c:v>13</c:v>
                </c:pt>
                <c:pt idx="379">
                  <c:v>10</c:v>
                </c:pt>
                <c:pt idx="380">
                  <c:v>11</c:v>
                </c:pt>
                <c:pt idx="381">
                  <c:v>11</c:v>
                </c:pt>
                <c:pt idx="382">
                  <c:v>11</c:v>
                </c:pt>
                <c:pt idx="383">
                  <c:v>12</c:v>
                </c:pt>
                <c:pt idx="384">
                  <c:v>11</c:v>
                </c:pt>
                <c:pt idx="385">
                  <c:v>15</c:v>
                </c:pt>
                <c:pt idx="386">
                  <c:v>10</c:v>
                </c:pt>
                <c:pt idx="387">
                  <c:v>10</c:v>
                </c:pt>
                <c:pt idx="388">
                  <c:v>10</c:v>
                </c:pt>
                <c:pt idx="389">
                  <c:v>13</c:v>
                </c:pt>
                <c:pt idx="390">
                  <c:v>20</c:v>
                </c:pt>
                <c:pt idx="391">
                  <c:v>10</c:v>
                </c:pt>
                <c:pt idx="392">
                  <c:v>10</c:v>
                </c:pt>
                <c:pt idx="393">
                  <c:v>10</c:v>
                </c:pt>
                <c:pt idx="394">
                  <c:v>10</c:v>
                </c:pt>
                <c:pt idx="395">
                  <c:v>12</c:v>
                </c:pt>
                <c:pt idx="396">
                  <c:v>10</c:v>
                </c:pt>
                <c:pt idx="397">
                  <c:v>11</c:v>
                </c:pt>
                <c:pt idx="398">
                  <c:v>12</c:v>
                </c:pt>
                <c:pt idx="399">
                  <c:v>13</c:v>
                </c:pt>
                <c:pt idx="400">
                  <c:v>19</c:v>
                </c:pt>
                <c:pt idx="401">
                  <c:v>17</c:v>
                </c:pt>
                <c:pt idx="402">
                  <c:v>12</c:v>
                </c:pt>
                <c:pt idx="403">
                  <c:v>15</c:v>
                </c:pt>
                <c:pt idx="404">
                  <c:v>11</c:v>
                </c:pt>
                <c:pt idx="405">
                  <c:v>13</c:v>
                </c:pt>
                <c:pt idx="406">
                  <c:v>15</c:v>
                </c:pt>
                <c:pt idx="407">
                  <c:v>15</c:v>
                </c:pt>
                <c:pt idx="408">
                  <c:v>15</c:v>
                </c:pt>
                <c:pt idx="409">
                  <c:v>18</c:v>
                </c:pt>
                <c:pt idx="410">
                  <c:v>11</c:v>
                </c:pt>
                <c:pt idx="411">
                  <c:v>16</c:v>
                </c:pt>
                <c:pt idx="412">
                  <c:v>21</c:v>
                </c:pt>
                <c:pt idx="413">
                  <c:v>15</c:v>
                </c:pt>
                <c:pt idx="414">
                  <c:v>14</c:v>
                </c:pt>
                <c:pt idx="415">
                  <c:v>11</c:v>
                </c:pt>
                <c:pt idx="416">
                  <c:v>10</c:v>
                </c:pt>
                <c:pt idx="417">
                  <c:v>14</c:v>
                </c:pt>
                <c:pt idx="418">
                  <c:v>10</c:v>
                </c:pt>
                <c:pt idx="419">
                  <c:v>11</c:v>
                </c:pt>
                <c:pt idx="420">
                  <c:v>10</c:v>
                </c:pt>
                <c:pt idx="421">
                  <c:v>14</c:v>
                </c:pt>
                <c:pt idx="422">
                  <c:v>12</c:v>
                </c:pt>
                <c:pt idx="423">
                  <c:v>16</c:v>
                </c:pt>
                <c:pt idx="424">
                  <c:v>13</c:v>
                </c:pt>
                <c:pt idx="425">
                  <c:v>10</c:v>
                </c:pt>
                <c:pt idx="426">
                  <c:v>11</c:v>
                </c:pt>
                <c:pt idx="427">
                  <c:v>14</c:v>
                </c:pt>
                <c:pt idx="428">
                  <c:v>12</c:v>
                </c:pt>
                <c:pt idx="429">
                  <c:v>13</c:v>
                </c:pt>
                <c:pt idx="430">
                  <c:v>11</c:v>
                </c:pt>
                <c:pt idx="431">
                  <c:v>13</c:v>
                </c:pt>
                <c:pt idx="432">
                  <c:v>12</c:v>
                </c:pt>
                <c:pt idx="433">
                  <c:v>14</c:v>
                </c:pt>
                <c:pt idx="434">
                  <c:v>14</c:v>
                </c:pt>
                <c:pt idx="435">
                  <c:v>10</c:v>
                </c:pt>
                <c:pt idx="436">
                  <c:v>18</c:v>
                </c:pt>
                <c:pt idx="437">
                  <c:v>10</c:v>
                </c:pt>
                <c:pt idx="438">
                  <c:v>11</c:v>
                </c:pt>
                <c:pt idx="439">
                  <c:v>10</c:v>
                </c:pt>
                <c:pt idx="440">
                  <c:v>10</c:v>
                </c:pt>
                <c:pt idx="441">
                  <c:v>11</c:v>
                </c:pt>
                <c:pt idx="442">
                  <c:v>10</c:v>
                </c:pt>
                <c:pt idx="443">
                  <c:v>11</c:v>
                </c:pt>
                <c:pt idx="444">
                  <c:v>10</c:v>
                </c:pt>
                <c:pt idx="445">
                  <c:v>11</c:v>
                </c:pt>
                <c:pt idx="446">
                  <c:v>10</c:v>
                </c:pt>
                <c:pt idx="447">
                  <c:v>10</c:v>
                </c:pt>
                <c:pt idx="448">
                  <c:v>12</c:v>
                </c:pt>
                <c:pt idx="449">
                  <c:v>17</c:v>
                </c:pt>
                <c:pt idx="450">
                  <c:v>21</c:v>
                </c:pt>
                <c:pt idx="451">
                  <c:v>13</c:v>
                </c:pt>
                <c:pt idx="452">
                  <c:v>13</c:v>
                </c:pt>
                <c:pt idx="453">
                  <c:v>21</c:v>
                </c:pt>
                <c:pt idx="454">
                  <c:v>29</c:v>
                </c:pt>
                <c:pt idx="455">
                  <c:v>29</c:v>
                </c:pt>
                <c:pt idx="456">
                  <c:v>14</c:v>
                </c:pt>
                <c:pt idx="457">
                  <c:v>14</c:v>
                </c:pt>
                <c:pt idx="458">
                  <c:v>12</c:v>
                </c:pt>
                <c:pt idx="459">
                  <c:v>15</c:v>
                </c:pt>
                <c:pt idx="460">
                  <c:v>10</c:v>
                </c:pt>
                <c:pt idx="461">
                  <c:v>12</c:v>
                </c:pt>
                <c:pt idx="462">
                  <c:v>16</c:v>
                </c:pt>
                <c:pt idx="463">
                  <c:v>14</c:v>
                </c:pt>
                <c:pt idx="464">
                  <c:v>10</c:v>
                </c:pt>
                <c:pt idx="465">
                  <c:v>15</c:v>
                </c:pt>
                <c:pt idx="466">
                  <c:v>15</c:v>
                </c:pt>
                <c:pt idx="467">
                  <c:v>14</c:v>
                </c:pt>
                <c:pt idx="468">
                  <c:v>11</c:v>
                </c:pt>
                <c:pt idx="469">
                  <c:v>15</c:v>
                </c:pt>
                <c:pt idx="470">
                  <c:v>16</c:v>
                </c:pt>
                <c:pt idx="471">
                  <c:v>17</c:v>
                </c:pt>
                <c:pt idx="472">
                  <c:v>12</c:v>
                </c:pt>
                <c:pt idx="473">
                  <c:v>10</c:v>
                </c:pt>
                <c:pt idx="474">
                  <c:v>12</c:v>
                </c:pt>
                <c:pt idx="475">
                  <c:v>16</c:v>
                </c:pt>
                <c:pt idx="476">
                  <c:v>14</c:v>
                </c:pt>
                <c:pt idx="477">
                  <c:v>10</c:v>
                </c:pt>
                <c:pt idx="478">
                  <c:v>15</c:v>
                </c:pt>
                <c:pt idx="479">
                  <c:v>15</c:v>
                </c:pt>
                <c:pt idx="480">
                  <c:v>14</c:v>
                </c:pt>
                <c:pt idx="481">
                  <c:v>17</c:v>
                </c:pt>
                <c:pt idx="482">
                  <c:v>15</c:v>
                </c:pt>
                <c:pt idx="483">
                  <c:v>12</c:v>
                </c:pt>
                <c:pt idx="484">
                  <c:v>11</c:v>
                </c:pt>
                <c:pt idx="485">
                  <c:v>18</c:v>
                </c:pt>
                <c:pt idx="486">
                  <c:v>10</c:v>
                </c:pt>
                <c:pt idx="487">
                  <c:v>12</c:v>
                </c:pt>
                <c:pt idx="488">
                  <c:v>12</c:v>
                </c:pt>
                <c:pt idx="489">
                  <c:v>17</c:v>
                </c:pt>
                <c:pt idx="490">
                  <c:v>32</c:v>
                </c:pt>
                <c:pt idx="491">
                  <c:v>12</c:v>
                </c:pt>
                <c:pt idx="492">
                  <c:v>27</c:v>
                </c:pt>
                <c:pt idx="493">
                  <c:v>25</c:v>
                </c:pt>
                <c:pt idx="494">
                  <c:v>22</c:v>
                </c:pt>
                <c:pt idx="495">
                  <c:v>19</c:v>
                </c:pt>
                <c:pt idx="496">
                  <c:v>11</c:v>
                </c:pt>
                <c:pt idx="497">
                  <c:v>16</c:v>
                </c:pt>
                <c:pt idx="498">
                  <c:v>23</c:v>
                </c:pt>
                <c:pt idx="499">
                  <c:v>11</c:v>
                </c:pt>
                <c:pt idx="500">
                  <c:v>40</c:v>
                </c:pt>
                <c:pt idx="501">
                  <c:v>10</c:v>
                </c:pt>
                <c:pt idx="502">
                  <c:v>10</c:v>
                </c:pt>
                <c:pt idx="503">
                  <c:v>17</c:v>
                </c:pt>
                <c:pt idx="504">
                  <c:v>10</c:v>
                </c:pt>
                <c:pt idx="505">
                  <c:v>10</c:v>
                </c:pt>
                <c:pt idx="506">
                  <c:v>16</c:v>
                </c:pt>
                <c:pt idx="507">
                  <c:v>14</c:v>
                </c:pt>
                <c:pt idx="508">
                  <c:v>12</c:v>
                </c:pt>
                <c:pt idx="509">
                  <c:v>11</c:v>
                </c:pt>
                <c:pt idx="510">
                  <c:v>32</c:v>
                </c:pt>
                <c:pt idx="511">
                  <c:v>26</c:v>
                </c:pt>
                <c:pt idx="512">
                  <c:v>11</c:v>
                </c:pt>
                <c:pt idx="513">
                  <c:v>12</c:v>
                </c:pt>
                <c:pt idx="514">
                  <c:v>14</c:v>
                </c:pt>
                <c:pt idx="515">
                  <c:v>10</c:v>
                </c:pt>
                <c:pt idx="516">
                  <c:v>10</c:v>
                </c:pt>
                <c:pt idx="517">
                  <c:v>11</c:v>
                </c:pt>
                <c:pt idx="518">
                  <c:v>11</c:v>
                </c:pt>
                <c:pt idx="519">
                  <c:v>13</c:v>
                </c:pt>
                <c:pt idx="520">
                  <c:v>11</c:v>
                </c:pt>
                <c:pt idx="521">
                  <c:v>10</c:v>
                </c:pt>
                <c:pt idx="522">
                  <c:v>13</c:v>
                </c:pt>
                <c:pt idx="523">
                  <c:v>10</c:v>
                </c:pt>
                <c:pt idx="524">
                  <c:v>13</c:v>
                </c:pt>
                <c:pt idx="525">
                  <c:v>10</c:v>
                </c:pt>
                <c:pt idx="526">
                  <c:v>10</c:v>
                </c:pt>
                <c:pt idx="527">
                  <c:v>11</c:v>
                </c:pt>
                <c:pt idx="528">
                  <c:v>11</c:v>
                </c:pt>
                <c:pt idx="529">
                  <c:v>14</c:v>
                </c:pt>
                <c:pt idx="530">
                  <c:v>13</c:v>
                </c:pt>
                <c:pt idx="531">
                  <c:v>14</c:v>
                </c:pt>
                <c:pt idx="532">
                  <c:v>13</c:v>
                </c:pt>
                <c:pt idx="533">
                  <c:v>22</c:v>
                </c:pt>
                <c:pt idx="534">
                  <c:v>13</c:v>
                </c:pt>
                <c:pt idx="535">
                  <c:v>22</c:v>
                </c:pt>
                <c:pt idx="536">
                  <c:v>14</c:v>
                </c:pt>
                <c:pt idx="537">
                  <c:v>15</c:v>
                </c:pt>
                <c:pt idx="538">
                  <c:v>18</c:v>
                </c:pt>
                <c:pt idx="539">
                  <c:v>12</c:v>
                </c:pt>
                <c:pt idx="540">
                  <c:v>12</c:v>
                </c:pt>
                <c:pt idx="541">
                  <c:v>17</c:v>
                </c:pt>
                <c:pt idx="542">
                  <c:v>17</c:v>
                </c:pt>
                <c:pt idx="543">
                  <c:v>14</c:v>
                </c:pt>
                <c:pt idx="544">
                  <c:v>25</c:v>
                </c:pt>
                <c:pt idx="545">
                  <c:v>26</c:v>
                </c:pt>
                <c:pt idx="546">
                  <c:v>22</c:v>
                </c:pt>
                <c:pt idx="547">
                  <c:v>20</c:v>
                </c:pt>
                <c:pt idx="548">
                  <c:v>20</c:v>
                </c:pt>
                <c:pt idx="549">
                  <c:v>25</c:v>
                </c:pt>
                <c:pt idx="550">
                  <c:v>14</c:v>
                </c:pt>
                <c:pt idx="551">
                  <c:v>43</c:v>
                </c:pt>
                <c:pt idx="552">
                  <c:v>33</c:v>
                </c:pt>
                <c:pt idx="553">
                  <c:v>21</c:v>
                </c:pt>
                <c:pt idx="554">
                  <c:v>34</c:v>
                </c:pt>
                <c:pt idx="555">
                  <c:v>25</c:v>
                </c:pt>
                <c:pt idx="556">
                  <c:v>33</c:v>
                </c:pt>
                <c:pt idx="557">
                  <c:v>14</c:v>
                </c:pt>
                <c:pt idx="558">
                  <c:v>21</c:v>
                </c:pt>
                <c:pt idx="559">
                  <c:v>14</c:v>
                </c:pt>
                <c:pt idx="560">
                  <c:v>22</c:v>
                </c:pt>
                <c:pt idx="561">
                  <c:v>16</c:v>
                </c:pt>
                <c:pt idx="562">
                  <c:v>16</c:v>
                </c:pt>
                <c:pt idx="563">
                  <c:v>20</c:v>
                </c:pt>
                <c:pt idx="564">
                  <c:v>15</c:v>
                </c:pt>
                <c:pt idx="565">
                  <c:v>20</c:v>
                </c:pt>
                <c:pt idx="566">
                  <c:v>20</c:v>
                </c:pt>
                <c:pt idx="567">
                  <c:v>21</c:v>
                </c:pt>
                <c:pt idx="568">
                  <c:v>20</c:v>
                </c:pt>
                <c:pt idx="569">
                  <c:v>15</c:v>
                </c:pt>
                <c:pt idx="570">
                  <c:v>22</c:v>
                </c:pt>
                <c:pt idx="571">
                  <c:v>20</c:v>
                </c:pt>
                <c:pt idx="572">
                  <c:v>22</c:v>
                </c:pt>
                <c:pt idx="573">
                  <c:v>18</c:v>
                </c:pt>
                <c:pt idx="574">
                  <c:v>25</c:v>
                </c:pt>
                <c:pt idx="575">
                  <c:v>37</c:v>
                </c:pt>
                <c:pt idx="576">
                  <c:v>15</c:v>
                </c:pt>
                <c:pt idx="577">
                  <c:v>11</c:v>
                </c:pt>
                <c:pt idx="578">
                  <c:v>14</c:v>
                </c:pt>
                <c:pt idx="579">
                  <c:v>14</c:v>
                </c:pt>
                <c:pt idx="580">
                  <c:v>10</c:v>
                </c:pt>
                <c:pt idx="581">
                  <c:v>14</c:v>
                </c:pt>
                <c:pt idx="582">
                  <c:v>10</c:v>
                </c:pt>
                <c:pt idx="583">
                  <c:v>14</c:v>
                </c:pt>
                <c:pt idx="584">
                  <c:v>10</c:v>
                </c:pt>
                <c:pt idx="585">
                  <c:v>12</c:v>
                </c:pt>
                <c:pt idx="586">
                  <c:v>14</c:v>
                </c:pt>
                <c:pt idx="587">
                  <c:v>12</c:v>
                </c:pt>
                <c:pt idx="588">
                  <c:v>12</c:v>
                </c:pt>
                <c:pt idx="589">
                  <c:v>14</c:v>
                </c:pt>
                <c:pt idx="590">
                  <c:v>10</c:v>
                </c:pt>
                <c:pt idx="591">
                  <c:v>12</c:v>
                </c:pt>
                <c:pt idx="592">
                  <c:v>20</c:v>
                </c:pt>
                <c:pt idx="593">
                  <c:v>14</c:v>
                </c:pt>
                <c:pt idx="594">
                  <c:v>11</c:v>
                </c:pt>
                <c:pt idx="595">
                  <c:v>11</c:v>
                </c:pt>
                <c:pt idx="596">
                  <c:v>20</c:v>
                </c:pt>
                <c:pt idx="597">
                  <c:v>14</c:v>
                </c:pt>
                <c:pt idx="598">
                  <c:v>11</c:v>
                </c:pt>
                <c:pt idx="599">
                  <c:v>15</c:v>
                </c:pt>
                <c:pt idx="600">
                  <c:v>12</c:v>
                </c:pt>
                <c:pt idx="601">
                  <c:v>14</c:v>
                </c:pt>
                <c:pt idx="602">
                  <c:v>17</c:v>
                </c:pt>
                <c:pt idx="603">
                  <c:v>21</c:v>
                </c:pt>
                <c:pt idx="604">
                  <c:v>20</c:v>
                </c:pt>
                <c:pt idx="605">
                  <c:v>23</c:v>
                </c:pt>
                <c:pt idx="606">
                  <c:v>23</c:v>
                </c:pt>
                <c:pt idx="607">
                  <c:v>12</c:v>
                </c:pt>
                <c:pt idx="608">
                  <c:v>15</c:v>
                </c:pt>
                <c:pt idx="609">
                  <c:v>12</c:v>
                </c:pt>
                <c:pt idx="610">
                  <c:v>14</c:v>
                </c:pt>
                <c:pt idx="611">
                  <c:v>13</c:v>
                </c:pt>
                <c:pt idx="612">
                  <c:v>15</c:v>
                </c:pt>
                <c:pt idx="613">
                  <c:v>12</c:v>
                </c:pt>
                <c:pt idx="614">
                  <c:v>15</c:v>
                </c:pt>
                <c:pt idx="615">
                  <c:v>15</c:v>
                </c:pt>
                <c:pt idx="616">
                  <c:v>31</c:v>
                </c:pt>
                <c:pt idx="617">
                  <c:v>13</c:v>
                </c:pt>
                <c:pt idx="618">
                  <c:v>15</c:v>
                </c:pt>
                <c:pt idx="619">
                  <c:v>12</c:v>
                </c:pt>
                <c:pt idx="620">
                  <c:v>15</c:v>
                </c:pt>
                <c:pt idx="621">
                  <c:v>15</c:v>
                </c:pt>
                <c:pt idx="622">
                  <c:v>31</c:v>
                </c:pt>
                <c:pt idx="623">
                  <c:v>14</c:v>
                </c:pt>
                <c:pt idx="624">
                  <c:v>15</c:v>
                </c:pt>
                <c:pt idx="625">
                  <c:v>12</c:v>
                </c:pt>
                <c:pt idx="626">
                  <c:v>12</c:v>
                </c:pt>
                <c:pt idx="627">
                  <c:v>14</c:v>
                </c:pt>
                <c:pt idx="628">
                  <c:v>14</c:v>
                </c:pt>
                <c:pt idx="629">
                  <c:v>10</c:v>
                </c:pt>
                <c:pt idx="630">
                  <c:v>10</c:v>
                </c:pt>
                <c:pt idx="631">
                  <c:v>10</c:v>
                </c:pt>
                <c:pt idx="632">
                  <c:v>10</c:v>
                </c:pt>
                <c:pt idx="633">
                  <c:v>10</c:v>
                </c:pt>
                <c:pt idx="634">
                  <c:v>22</c:v>
                </c:pt>
                <c:pt idx="635">
                  <c:v>10</c:v>
                </c:pt>
                <c:pt idx="636">
                  <c:v>22</c:v>
                </c:pt>
                <c:pt idx="637">
                  <c:v>15</c:v>
                </c:pt>
                <c:pt idx="638">
                  <c:v>13</c:v>
                </c:pt>
                <c:pt idx="639">
                  <c:v>13</c:v>
                </c:pt>
                <c:pt idx="640">
                  <c:v>18</c:v>
                </c:pt>
                <c:pt idx="641">
                  <c:v>11</c:v>
                </c:pt>
                <c:pt idx="642">
                  <c:v>18</c:v>
                </c:pt>
                <c:pt idx="643">
                  <c:v>15</c:v>
                </c:pt>
                <c:pt idx="644">
                  <c:v>13</c:v>
                </c:pt>
                <c:pt idx="645">
                  <c:v>11</c:v>
                </c:pt>
                <c:pt idx="646">
                  <c:v>13</c:v>
                </c:pt>
                <c:pt idx="647">
                  <c:v>10</c:v>
                </c:pt>
                <c:pt idx="648">
                  <c:v>11</c:v>
                </c:pt>
                <c:pt idx="649">
                  <c:v>10</c:v>
                </c:pt>
                <c:pt idx="650">
                  <c:v>12</c:v>
                </c:pt>
                <c:pt idx="651">
                  <c:v>12</c:v>
                </c:pt>
                <c:pt idx="652">
                  <c:v>10</c:v>
                </c:pt>
                <c:pt idx="653">
                  <c:v>11</c:v>
                </c:pt>
                <c:pt idx="654">
                  <c:v>10</c:v>
                </c:pt>
                <c:pt idx="655">
                  <c:v>11</c:v>
                </c:pt>
                <c:pt idx="656">
                  <c:v>22</c:v>
                </c:pt>
                <c:pt idx="657">
                  <c:v>14</c:v>
                </c:pt>
                <c:pt idx="658">
                  <c:v>24</c:v>
                </c:pt>
                <c:pt idx="659">
                  <c:v>13</c:v>
                </c:pt>
                <c:pt idx="660">
                  <c:v>10</c:v>
                </c:pt>
                <c:pt idx="661">
                  <c:v>13</c:v>
                </c:pt>
                <c:pt idx="662">
                  <c:v>10</c:v>
                </c:pt>
                <c:pt idx="663">
                  <c:v>11</c:v>
                </c:pt>
                <c:pt idx="664">
                  <c:v>24</c:v>
                </c:pt>
                <c:pt idx="665">
                  <c:v>22</c:v>
                </c:pt>
                <c:pt idx="666">
                  <c:v>14</c:v>
                </c:pt>
                <c:pt idx="667">
                  <c:v>10</c:v>
                </c:pt>
                <c:pt idx="668">
                  <c:v>16</c:v>
                </c:pt>
                <c:pt idx="669">
                  <c:v>15</c:v>
                </c:pt>
                <c:pt idx="670">
                  <c:v>11</c:v>
                </c:pt>
                <c:pt idx="671">
                  <c:v>11</c:v>
                </c:pt>
                <c:pt idx="672">
                  <c:v>10</c:v>
                </c:pt>
                <c:pt idx="673">
                  <c:v>16</c:v>
                </c:pt>
                <c:pt idx="674">
                  <c:v>15</c:v>
                </c:pt>
                <c:pt idx="675">
                  <c:v>14</c:v>
                </c:pt>
                <c:pt idx="676">
                  <c:v>14</c:v>
                </c:pt>
                <c:pt idx="677">
                  <c:v>14</c:v>
                </c:pt>
                <c:pt idx="678">
                  <c:v>28</c:v>
                </c:pt>
                <c:pt idx="679">
                  <c:v>25</c:v>
                </c:pt>
                <c:pt idx="680">
                  <c:v>34</c:v>
                </c:pt>
                <c:pt idx="681">
                  <c:v>24</c:v>
                </c:pt>
                <c:pt idx="682">
                  <c:v>32</c:v>
                </c:pt>
                <c:pt idx="683">
                  <c:v>33</c:v>
                </c:pt>
                <c:pt idx="684">
                  <c:v>22</c:v>
                </c:pt>
                <c:pt idx="685">
                  <c:v>21</c:v>
                </c:pt>
                <c:pt idx="686">
                  <c:v>29</c:v>
                </c:pt>
                <c:pt idx="687">
                  <c:v>35</c:v>
                </c:pt>
                <c:pt idx="688">
                  <c:v>28</c:v>
                </c:pt>
                <c:pt idx="689">
                  <c:v>24</c:v>
                </c:pt>
                <c:pt idx="690">
                  <c:v>32</c:v>
                </c:pt>
                <c:pt idx="691">
                  <c:v>24</c:v>
                </c:pt>
                <c:pt idx="692">
                  <c:v>21</c:v>
                </c:pt>
                <c:pt idx="693">
                  <c:v>39</c:v>
                </c:pt>
                <c:pt idx="694">
                  <c:v>45</c:v>
                </c:pt>
                <c:pt idx="695">
                  <c:v>26</c:v>
                </c:pt>
                <c:pt idx="696">
                  <c:v>25</c:v>
                </c:pt>
                <c:pt idx="697">
                  <c:v>24</c:v>
                </c:pt>
                <c:pt idx="698">
                  <c:v>26</c:v>
                </c:pt>
                <c:pt idx="699">
                  <c:v>25</c:v>
                </c:pt>
                <c:pt idx="700">
                  <c:v>14</c:v>
                </c:pt>
                <c:pt idx="701">
                  <c:v>25</c:v>
                </c:pt>
                <c:pt idx="702">
                  <c:v>26</c:v>
                </c:pt>
                <c:pt idx="703">
                  <c:v>27</c:v>
                </c:pt>
                <c:pt idx="704">
                  <c:v>24</c:v>
                </c:pt>
                <c:pt idx="705">
                  <c:v>37</c:v>
                </c:pt>
                <c:pt idx="706">
                  <c:v>23</c:v>
                </c:pt>
                <c:pt idx="707">
                  <c:v>31</c:v>
                </c:pt>
                <c:pt idx="708">
                  <c:v>27</c:v>
                </c:pt>
                <c:pt idx="709">
                  <c:v>23</c:v>
                </c:pt>
                <c:pt idx="710">
                  <c:v>23</c:v>
                </c:pt>
                <c:pt idx="711">
                  <c:v>31</c:v>
                </c:pt>
                <c:pt idx="712">
                  <c:v>28</c:v>
                </c:pt>
                <c:pt idx="713">
                  <c:v>43</c:v>
                </c:pt>
                <c:pt idx="714">
                  <c:v>38</c:v>
                </c:pt>
                <c:pt idx="715">
                  <c:v>44</c:v>
                </c:pt>
                <c:pt idx="716">
                  <c:v>21</c:v>
                </c:pt>
                <c:pt idx="717">
                  <c:v>16</c:v>
                </c:pt>
                <c:pt idx="718">
                  <c:v>15</c:v>
                </c:pt>
                <c:pt idx="719">
                  <c:v>15</c:v>
                </c:pt>
                <c:pt idx="720">
                  <c:v>20</c:v>
                </c:pt>
                <c:pt idx="721">
                  <c:v>17</c:v>
                </c:pt>
                <c:pt idx="722">
                  <c:v>13</c:v>
                </c:pt>
                <c:pt idx="723">
                  <c:v>18</c:v>
                </c:pt>
                <c:pt idx="724">
                  <c:v>23</c:v>
                </c:pt>
                <c:pt idx="725">
                  <c:v>15</c:v>
                </c:pt>
                <c:pt idx="726">
                  <c:v>10</c:v>
                </c:pt>
                <c:pt idx="727">
                  <c:v>12</c:v>
                </c:pt>
                <c:pt idx="728">
                  <c:v>19</c:v>
                </c:pt>
                <c:pt idx="729">
                  <c:v>10</c:v>
                </c:pt>
                <c:pt idx="730">
                  <c:v>13</c:v>
                </c:pt>
                <c:pt idx="731">
                  <c:v>12</c:v>
                </c:pt>
                <c:pt idx="732">
                  <c:v>12</c:v>
                </c:pt>
                <c:pt idx="733">
                  <c:v>11</c:v>
                </c:pt>
                <c:pt idx="734">
                  <c:v>13</c:v>
                </c:pt>
                <c:pt idx="735">
                  <c:v>12</c:v>
                </c:pt>
                <c:pt idx="736">
                  <c:v>11</c:v>
                </c:pt>
                <c:pt idx="737">
                  <c:v>11</c:v>
                </c:pt>
                <c:pt idx="738">
                  <c:v>16</c:v>
                </c:pt>
                <c:pt idx="739">
                  <c:v>17</c:v>
                </c:pt>
                <c:pt idx="740">
                  <c:v>30</c:v>
                </c:pt>
                <c:pt idx="741">
                  <c:v>21</c:v>
                </c:pt>
                <c:pt idx="742">
                  <c:v>19</c:v>
                </c:pt>
                <c:pt idx="743">
                  <c:v>21</c:v>
                </c:pt>
                <c:pt idx="744">
                  <c:v>32</c:v>
                </c:pt>
                <c:pt idx="745">
                  <c:v>19</c:v>
                </c:pt>
                <c:pt idx="746">
                  <c:v>22</c:v>
                </c:pt>
                <c:pt idx="747">
                  <c:v>14</c:v>
                </c:pt>
                <c:pt idx="748">
                  <c:v>25</c:v>
                </c:pt>
                <c:pt idx="749">
                  <c:v>24</c:v>
                </c:pt>
                <c:pt idx="750">
                  <c:v>21</c:v>
                </c:pt>
                <c:pt idx="751">
                  <c:v>21</c:v>
                </c:pt>
                <c:pt idx="752">
                  <c:v>21</c:v>
                </c:pt>
                <c:pt idx="753">
                  <c:v>17</c:v>
                </c:pt>
                <c:pt idx="754">
                  <c:v>18</c:v>
                </c:pt>
                <c:pt idx="755">
                  <c:v>40</c:v>
                </c:pt>
                <c:pt idx="756">
                  <c:v>14</c:v>
                </c:pt>
                <c:pt idx="757">
                  <c:v>22</c:v>
                </c:pt>
                <c:pt idx="758">
                  <c:v>25</c:v>
                </c:pt>
                <c:pt idx="759">
                  <c:v>13</c:v>
                </c:pt>
                <c:pt idx="760">
                  <c:v>20</c:v>
                </c:pt>
                <c:pt idx="761">
                  <c:v>13</c:v>
                </c:pt>
                <c:pt idx="762">
                  <c:v>21</c:v>
                </c:pt>
                <c:pt idx="763">
                  <c:v>23</c:v>
                </c:pt>
                <c:pt idx="764">
                  <c:v>23</c:v>
                </c:pt>
                <c:pt idx="765">
                  <c:v>17</c:v>
                </c:pt>
                <c:pt idx="766">
                  <c:v>21</c:v>
                </c:pt>
                <c:pt idx="767">
                  <c:v>23</c:v>
                </c:pt>
                <c:pt idx="768">
                  <c:v>15</c:v>
                </c:pt>
                <c:pt idx="769">
                  <c:v>17</c:v>
                </c:pt>
                <c:pt idx="770">
                  <c:v>21</c:v>
                </c:pt>
                <c:pt idx="771">
                  <c:v>19</c:v>
                </c:pt>
                <c:pt idx="772">
                  <c:v>18</c:v>
                </c:pt>
                <c:pt idx="773">
                  <c:v>27</c:v>
                </c:pt>
                <c:pt idx="774">
                  <c:v>27</c:v>
                </c:pt>
                <c:pt idx="775">
                  <c:v>15</c:v>
                </c:pt>
                <c:pt idx="776">
                  <c:v>19</c:v>
                </c:pt>
                <c:pt idx="777">
                  <c:v>22</c:v>
                </c:pt>
                <c:pt idx="778">
                  <c:v>22</c:v>
                </c:pt>
                <c:pt idx="779">
                  <c:v>16</c:v>
                </c:pt>
                <c:pt idx="780">
                  <c:v>20</c:v>
                </c:pt>
                <c:pt idx="781">
                  <c:v>17</c:v>
                </c:pt>
                <c:pt idx="782">
                  <c:v>16</c:v>
                </c:pt>
                <c:pt idx="783">
                  <c:v>18</c:v>
                </c:pt>
                <c:pt idx="784">
                  <c:v>23</c:v>
                </c:pt>
                <c:pt idx="785">
                  <c:v>14</c:v>
                </c:pt>
                <c:pt idx="786">
                  <c:v>20</c:v>
                </c:pt>
                <c:pt idx="787">
                  <c:v>14</c:v>
                </c:pt>
                <c:pt idx="788">
                  <c:v>25</c:v>
                </c:pt>
                <c:pt idx="789">
                  <c:v>14</c:v>
                </c:pt>
                <c:pt idx="790">
                  <c:v>17</c:v>
                </c:pt>
                <c:pt idx="791">
                  <c:v>21</c:v>
                </c:pt>
                <c:pt idx="792">
                  <c:v>30</c:v>
                </c:pt>
                <c:pt idx="793">
                  <c:v>18</c:v>
                </c:pt>
                <c:pt idx="794">
                  <c:v>15</c:v>
                </c:pt>
                <c:pt idx="795">
                  <c:v>16</c:v>
                </c:pt>
                <c:pt idx="796">
                  <c:v>13</c:v>
                </c:pt>
                <c:pt idx="797">
                  <c:v>21</c:v>
                </c:pt>
                <c:pt idx="798">
                  <c:v>13</c:v>
                </c:pt>
                <c:pt idx="799">
                  <c:v>21</c:v>
                </c:pt>
                <c:pt idx="800">
                  <c:v>26</c:v>
                </c:pt>
                <c:pt idx="801">
                  <c:v>10</c:v>
                </c:pt>
                <c:pt idx="802">
                  <c:v>11</c:v>
                </c:pt>
                <c:pt idx="803">
                  <c:v>10</c:v>
                </c:pt>
                <c:pt idx="804">
                  <c:v>10</c:v>
                </c:pt>
                <c:pt idx="805">
                  <c:v>12</c:v>
                </c:pt>
                <c:pt idx="806">
                  <c:v>29</c:v>
                </c:pt>
                <c:pt idx="807">
                  <c:v>26</c:v>
                </c:pt>
                <c:pt idx="808">
                  <c:v>33</c:v>
                </c:pt>
                <c:pt idx="809">
                  <c:v>11</c:v>
                </c:pt>
                <c:pt idx="810">
                  <c:v>10</c:v>
                </c:pt>
                <c:pt idx="811">
                  <c:v>14</c:v>
                </c:pt>
                <c:pt idx="812">
                  <c:v>12</c:v>
                </c:pt>
                <c:pt idx="813">
                  <c:v>28</c:v>
                </c:pt>
                <c:pt idx="814">
                  <c:v>32</c:v>
                </c:pt>
                <c:pt idx="815">
                  <c:v>16</c:v>
                </c:pt>
                <c:pt idx="816">
                  <c:v>11</c:v>
                </c:pt>
                <c:pt idx="817">
                  <c:v>11</c:v>
                </c:pt>
                <c:pt idx="818">
                  <c:v>14</c:v>
                </c:pt>
                <c:pt idx="819">
                  <c:v>14</c:v>
                </c:pt>
                <c:pt idx="820">
                  <c:v>38</c:v>
                </c:pt>
                <c:pt idx="821">
                  <c:v>10</c:v>
                </c:pt>
                <c:pt idx="822">
                  <c:v>13</c:v>
                </c:pt>
                <c:pt idx="823">
                  <c:v>10</c:v>
                </c:pt>
                <c:pt idx="824">
                  <c:v>19</c:v>
                </c:pt>
                <c:pt idx="825">
                  <c:v>19</c:v>
                </c:pt>
                <c:pt idx="826">
                  <c:v>19</c:v>
                </c:pt>
                <c:pt idx="827">
                  <c:v>12</c:v>
                </c:pt>
                <c:pt idx="828">
                  <c:v>12</c:v>
                </c:pt>
                <c:pt idx="829">
                  <c:v>29</c:v>
                </c:pt>
                <c:pt idx="830">
                  <c:v>12</c:v>
                </c:pt>
                <c:pt idx="831">
                  <c:v>10</c:v>
                </c:pt>
                <c:pt idx="832">
                  <c:v>10</c:v>
                </c:pt>
                <c:pt idx="833">
                  <c:v>25</c:v>
                </c:pt>
                <c:pt idx="834">
                  <c:v>24</c:v>
                </c:pt>
                <c:pt idx="835">
                  <c:v>20</c:v>
                </c:pt>
                <c:pt idx="836">
                  <c:v>15</c:v>
                </c:pt>
                <c:pt idx="837">
                  <c:v>12</c:v>
                </c:pt>
                <c:pt idx="838">
                  <c:v>20</c:v>
                </c:pt>
                <c:pt idx="839">
                  <c:v>12</c:v>
                </c:pt>
                <c:pt idx="840">
                  <c:v>19</c:v>
                </c:pt>
                <c:pt idx="841">
                  <c:v>16</c:v>
                </c:pt>
                <c:pt idx="842">
                  <c:v>11</c:v>
                </c:pt>
                <c:pt idx="843">
                  <c:v>18</c:v>
                </c:pt>
                <c:pt idx="844">
                  <c:v>11</c:v>
                </c:pt>
                <c:pt idx="845">
                  <c:v>12</c:v>
                </c:pt>
                <c:pt idx="846">
                  <c:v>10</c:v>
                </c:pt>
                <c:pt idx="847">
                  <c:v>45</c:v>
                </c:pt>
                <c:pt idx="848">
                  <c:v>37</c:v>
                </c:pt>
                <c:pt idx="849">
                  <c:v>24</c:v>
                </c:pt>
                <c:pt idx="850">
                  <c:v>12</c:v>
                </c:pt>
                <c:pt idx="851">
                  <c:v>10</c:v>
                </c:pt>
                <c:pt idx="852">
                  <c:v>49</c:v>
                </c:pt>
                <c:pt idx="853">
                  <c:v>36</c:v>
                </c:pt>
                <c:pt idx="854">
                  <c:v>22</c:v>
                </c:pt>
                <c:pt idx="855">
                  <c:v>23</c:v>
                </c:pt>
                <c:pt idx="856">
                  <c:v>34</c:v>
                </c:pt>
                <c:pt idx="857">
                  <c:v>12</c:v>
                </c:pt>
                <c:pt idx="858">
                  <c:v>23</c:v>
                </c:pt>
                <c:pt idx="859">
                  <c:v>26</c:v>
                </c:pt>
                <c:pt idx="860">
                  <c:v>23</c:v>
                </c:pt>
                <c:pt idx="861">
                  <c:v>22</c:v>
                </c:pt>
                <c:pt idx="862">
                  <c:v>11</c:v>
                </c:pt>
                <c:pt idx="863">
                  <c:v>31</c:v>
                </c:pt>
                <c:pt idx="864">
                  <c:v>10</c:v>
                </c:pt>
                <c:pt idx="865">
                  <c:v>32</c:v>
                </c:pt>
                <c:pt idx="866">
                  <c:v>12</c:v>
                </c:pt>
                <c:pt idx="867">
                  <c:v>12</c:v>
                </c:pt>
                <c:pt idx="868">
                  <c:v>23</c:v>
                </c:pt>
                <c:pt idx="869">
                  <c:v>69</c:v>
                </c:pt>
                <c:pt idx="870">
                  <c:v>11</c:v>
                </c:pt>
                <c:pt idx="871">
                  <c:v>16</c:v>
                </c:pt>
                <c:pt idx="872">
                  <c:v>19</c:v>
                </c:pt>
                <c:pt idx="873">
                  <c:v>23</c:v>
                </c:pt>
                <c:pt idx="874">
                  <c:v>27</c:v>
                </c:pt>
                <c:pt idx="875">
                  <c:v>10</c:v>
                </c:pt>
                <c:pt idx="876">
                  <c:v>13</c:v>
                </c:pt>
                <c:pt idx="877">
                  <c:v>37</c:v>
                </c:pt>
                <c:pt idx="878">
                  <c:v>12</c:v>
                </c:pt>
                <c:pt idx="879">
                  <c:v>12</c:v>
                </c:pt>
                <c:pt idx="880">
                  <c:v>13</c:v>
                </c:pt>
                <c:pt idx="881">
                  <c:v>10</c:v>
                </c:pt>
                <c:pt idx="882">
                  <c:v>12</c:v>
                </c:pt>
                <c:pt idx="883">
                  <c:v>14</c:v>
                </c:pt>
                <c:pt idx="884">
                  <c:v>12</c:v>
                </c:pt>
                <c:pt idx="885">
                  <c:v>40</c:v>
                </c:pt>
                <c:pt idx="886">
                  <c:v>26</c:v>
                </c:pt>
                <c:pt idx="887">
                  <c:v>30</c:v>
                </c:pt>
                <c:pt idx="888">
                  <c:v>53</c:v>
                </c:pt>
                <c:pt idx="889">
                  <c:v>31</c:v>
                </c:pt>
                <c:pt idx="890">
                  <c:v>22</c:v>
                </c:pt>
                <c:pt idx="891">
                  <c:v>33</c:v>
                </c:pt>
                <c:pt idx="892">
                  <c:v>40</c:v>
                </c:pt>
                <c:pt idx="893">
                  <c:v>52</c:v>
                </c:pt>
                <c:pt idx="894">
                  <c:v>25</c:v>
                </c:pt>
                <c:pt idx="895">
                  <c:v>48</c:v>
                </c:pt>
                <c:pt idx="896">
                  <c:v>55</c:v>
                </c:pt>
                <c:pt idx="897">
                  <c:v>43</c:v>
                </c:pt>
                <c:pt idx="898">
                  <c:v>52</c:v>
                </c:pt>
                <c:pt idx="899">
                  <c:v>45</c:v>
                </c:pt>
                <c:pt idx="900">
                  <c:v>26</c:v>
                </c:pt>
                <c:pt idx="901">
                  <c:v>23</c:v>
                </c:pt>
                <c:pt idx="902">
                  <c:v>54</c:v>
                </c:pt>
                <c:pt idx="903">
                  <c:v>48</c:v>
                </c:pt>
                <c:pt idx="904">
                  <c:v>42</c:v>
                </c:pt>
                <c:pt idx="905">
                  <c:v>23</c:v>
                </c:pt>
                <c:pt idx="906">
                  <c:v>41</c:v>
                </c:pt>
                <c:pt idx="907">
                  <c:v>38</c:v>
                </c:pt>
                <c:pt idx="908">
                  <c:v>52</c:v>
                </c:pt>
                <c:pt idx="909">
                  <c:v>15</c:v>
                </c:pt>
                <c:pt idx="910">
                  <c:v>34</c:v>
                </c:pt>
                <c:pt idx="911">
                  <c:v>19</c:v>
                </c:pt>
                <c:pt idx="912">
                  <c:v>25</c:v>
                </c:pt>
                <c:pt idx="913">
                  <c:v>16</c:v>
                </c:pt>
                <c:pt idx="914">
                  <c:v>52</c:v>
                </c:pt>
                <c:pt idx="915">
                  <c:v>33</c:v>
                </c:pt>
                <c:pt idx="916">
                  <c:v>15</c:v>
                </c:pt>
                <c:pt idx="917">
                  <c:v>34</c:v>
                </c:pt>
                <c:pt idx="918">
                  <c:v>25</c:v>
                </c:pt>
                <c:pt idx="919">
                  <c:v>16</c:v>
                </c:pt>
                <c:pt idx="920">
                  <c:v>52</c:v>
                </c:pt>
                <c:pt idx="921">
                  <c:v>33</c:v>
                </c:pt>
                <c:pt idx="922">
                  <c:v>21</c:v>
                </c:pt>
                <c:pt idx="923">
                  <c:v>37</c:v>
                </c:pt>
                <c:pt idx="924">
                  <c:v>31</c:v>
                </c:pt>
                <c:pt idx="925">
                  <c:v>24</c:v>
                </c:pt>
                <c:pt idx="926">
                  <c:v>29</c:v>
                </c:pt>
                <c:pt idx="927">
                  <c:v>23</c:v>
                </c:pt>
                <c:pt idx="928">
                  <c:v>63</c:v>
                </c:pt>
                <c:pt idx="929">
                  <c:v>24</c:v>
                </c:pt>
                <c:pt idx="930">
                  <c:v>22</c:v>
                </c:pt>
                <c:pt idx="931">
                  <c:v>27</c:v>
                </c:pt>
                <c:pt idx="932">
                  <c:v>40</c:v>
                </c:pt>
                <c:pt idx="933">
                  <c:v>24</c:v>
                </c:pt>
                <c:pt idx="934">
                  <c:v>29</c:v>
                </c:pt>
                <c:pt idx="935">
                  <c:v>23</c:v>
                </c:pt>
                <c:pt idx="936">
                  <c:v>19</c:v>
                </c:pt>
                <c:pt idx="937">
                  <c:v>21</c:v>
                </c:pt>
                <c:pt idx="938">
                  <c:v>37</c:v>
                </c:pt>
                <c:pt idx="939">
                  <c:v>31</c:v>
                </c:pt>
                <c:pt idx="940">
                  <c:v>18</c:v>
                </c:pt>
                <c:pt idx="941">
                  <c:v>17</c:v>
                </c:pt>
                <c:pt idx="942">
                  <c:v>16</c:v>
                </c:pt>
                <c:pt idx="943">
                  <c:v>26</c:v>
                </c:pt>
                <c:pt idx="944">
                  <c:v>58</c:v>
                </c:pt>
                <c:pt idx="945">
                  <c:v>18</c:v>
                </c:pt>
                <c:pt idx="946">
                  <c:v>34</c:v>
                </c:pt>
                <c:pt idx="947">
                  <c:v>18</c:v>
                </c:pt>
                <c:pt idx="948">
                  <c:v>17</c:v>
                </c:pt>
                <c:pt idx="949">
                  <c:v>16</c:v>
                </c:pt>
                <c:pt idx="950">
                  <c:v>26</c:v>
                </c:pt>
                <c:pt idx="951">
                  <c:v>58</c:v>
                </c:pt>
                <c:pt idx="952">
                  <c:v>18</c:v>
                </c:pt>
                <c:pt idx="953">
                  <c:v>34</c:v>
                </c:pt>
                <c:pt idx="954">
                  <c:v>63</c:v>
                </c:pt>
                <c:pt idx="955">
                  <c:v>24</c:v>
                </c:pt>
                <c:pt idx="956">
                  <c:v>22</c:v>
                </c:pt>
                <c:pt idx="957">
                  <c:v>27</c:v>
                </c:pt>
                <c:pt idx="958">
                  <c:v>40</c:v>
                </c:pt>
                <c:pt idx="959">
                  <c:v>20</c:v>
                </c:pt>
                <c:pt idx="960">
                  <c:v>18</c:v>
                </c:pt>
                <c:pt idx="961">
                  <c:v>13</c:v>
                </c:pt>
                <c:pt idx="962">
                  <c:v>19</c:v>
                </c:pt>
                <c:pt idx="963">
                  <c:v>17</c:v>
                </c:pt>
                <c:pt idx="964">
                  <c:v>27</c:v>
                </c:pt>
                <c:pt idx="965">
                  <c:v>19</c:v>
                </c:pt>
                <c:pt idx="966">
                  <c:v>14</c:v>
                </c:pt>
                <c:pt idx="967">
                  <c:v>19</c:v>
                </c:pt>
                <c:pt idx="968">
                  <c:v>18</c:v>
                </c:pt>
                <c:pt idx="969">
                  <c:v>16</c:v>
                </c:pt>
                <c:pt idx="970">
                  <c:v>14</c:v>
                </c:pt>
                <c:pt idx="971">
                  <c:v>16</c:v>
                </c:pt>
                <c:pt idx="972">
                  <c:v>13</c:v>
                </c:pt>
                <c:pt idx="973">
                  <c:v>27</c:v>
                </c:pt>
                <c:pt idx="974">
                  <c:v>10</c:v>
                </c:pt>
                <c:pt idx="975">
                  <c:v>10</c:v>
                </c:pt>
                <c:pt idx="976">
                  <c:v>11</c:v>
                </c:pt>
                <c:pt idx="977">
                  <c:v>10</c:v>
                </c:pt>
                <c:pt idx="978">
                  <c:v>10</c:v>
                </c:pt>
                <c:pt idx="979">
                  <c:v>11</c:v>
                </c:pt>
                <c:pt idx="980">
                  <c:v>10</c:v>
                </c:pt>
                <c:pt idx="981">
                  <c:v>10</c:v>
                </c:pt>
                <c:pt idx="982">
                  <c:v>10</c:v>
                </c:pt>
                <c:pt idx="983">
                  <c:v>10</c:v>
                </c:pt>
                <c:pt idx="984">
                  <c:v>10</c:v>
                </c:pt>
                <c:pt idx="985">
                  <c:v>10</c:v>
                </c:pt>
                <c:pt idx="986">
                  <c:v>14</c:v>
                </c:pt>
                <c:pt idx="987">
                  <c:v>12</c:v>
                </c:pt>
                <c:pt idx="988">
                  <c:v>10</c:v>
                </c:pt>
                <c:pt idx="989">
                  <c:v>10</c:v>
                </c:pt>
                <c:pt idx="990">
                  <c:v>10</c:v>
                </c:pt>
                <c:pt idx="991">
                  <c:v>12</c:v>
                </c:pt>
                <c:pt idx="992">
                  <c:v>11</c:v>
                </c:pt>
                <c:pt idx="993">
                  <c:v>12</c:v>
                </c:pt>
                <c:pt idx="994">
                  <c:v>15</c:v>
                </c:pt>
                <c:pt idx="995">
                  <c:v>12</c:v>
                </c:pt>
                <c:pt idx="996">
                  <c:v>13</c:v>
                </c:pt>
                <c:pt idx="997">
                  <c:v>11</c:v>
                </c:pt>
                <c:pt idx="998">
                  <c:v>12</c:v>
                </c:pt>
                <c:pt idx="999">
                  <c:v>10</c:v>
                </c:pt>
                <c:pt idx="1000">
                  <c:v>15</c:v>
                </c:pt>
                <c:pt idx="1001">
                  <c:v>10</c:v>
                </c:pt>
                <c:pt idx="1002">
                  <c:v>16</c:v>
                </c:pt>
                <c:pt idx="1003">
                  <c:v>13</c:v>
                </c:pt>
                <c:pt idx="1004">
                  <c:v>28</c:v>
                </c:pt>
                <c:pt idx="1005">
                  <c:v>15</c:v>
                </c:pt>
                <c:pt idx="1006">
                  <c:v>10</c:v>
                </c:pt>
                <c:pt idx="1007">
                  <c:v>10</c:v>
                </c:pt>
                <c:pt idx="1008">
                  <c:v>10</c:v>
                </c:pt>
                <c:pt idx="1009">
                  <c:v>11</c:v>
                </c:pt>
                <c:pt idx="1010">
                  <c:v>21</c:v>
                </c:pt>
                <c:pt idx="1011">
                  <c:v>23</c:v>
                </c:pt>
                <c:pt idx="1012">
                  <c:v>11</c:v>
                </c:pt>
                <c:pt idx="1013">
                  <c:v>10</c:v>
                </c:pt>
                <c:pt idx="1014">
                  <c:v>27</c:v>
                </c:pt>
                <c:pt idx="1015">
                  <c:v>15</c:v>
                </c:pt>
                <c:pt idx="1016">
                  <c:v>10</c:v>
                </c:pt>
                <c:pt idx="1017">
                  <c:v>10</c:v>
                </c:pt>
                <c:pt idx="1018">
                  <c:v>10</c:v>
                </c:pt>
                <c:pt idx="1019">
                  <c:v>10</c:v>
                </c:pt>
                <c:pt idx="1020">
                  <c:v>13</c:v>
                </c:pt>
                <c:pt idx="1021">
                  <c:v>14</c:v>
                </c:pt>
                <c:pt idx="1022">
                  <c:v>10</c:v>
                </c:pt>
                <c:pt idx="1023">
                  <c:v>11</c:v>
                </c:pt>
                <c:pt idx="1024">
                  <c:v>15</c:v>
                </c:pt>
                <c:pt idx="1025">
                  <c:v>10</c:v>
                </c:pt>
                <c:pt idx="1026">
                  <c:v>11</c:v>
                </c:pt>
                <c:pt idx="1027">
                  <c:v>10</c:v>
                </c:pt>
                <c:pt idx="1028">
                  <c:v>10</c:v>
                </c:pt>
                <c:pt idx="1029">
                  <c:v>11</c:v>
                </c:pt>
                <c:pt idx="1030">
                  <c:v>10</c:v>
                </c:pt>
                <c:pt idx="1031">
                  <c:v>15</c:v>
                </c:pt>
                <c:pt idx="1032">
                  <c:v>15</c:v>
                </c:pt>
                <c:pt idx="1033">
                  <c:v>10</c:v>
                </c:pt>
                <c:pt idx="1034">
                  <c:v>12</c:v>
                </c:pt>
                <c:pt idx="1035">
                  <c:v>15</c:v>
                </c:pt>
                <c:pt idx="1036">
                  <c:v>15</c:v>
                </c:pt>
                <c:pt idx="1037">
                  <c:v>14</c:v>
                </c:pt>
                <c:pt idx="1038">
                  <c:v>24</c:v>
                </c:pt>
                <c:pt idx="1039">
                  <c:v>12</c:v>
                </c:pt>
                <c:pt idx="1040">
                  <c:v>15</c:v>
                </c:pt>
                <c:pt idx="1041">
                  <c:v>10</c:v>
                </c:pt>
                <c:pt idx="1042">
                  <c:v>10</c:v>
                </c:pt>
                <c:pt idx="1043">
                  <c:v>15</c:v>
                </c:pt>
                <c:pt idx="1044">
                  <c:v>15</c:v>
                </c:pt>
                <c:pt idx="1045">
                  <c:v>14</c:v>
                </c:pt>
                <c:pt idx="1046">
                  <c:v>14</c:v>
                </c:pt>
                <c:pt idx="1047">
                  <c:v>10</c:v>
                </c:pt>
                <c:pt idx="1048">
                  <c:v>32</c:v>
                </c:pt>
                <c:pt idx="1049">
                  <c:v>36</c:v>
                </c:pt>
                <c:pt idx="1050">
                  <c:v>40</c:v>
                </c:pt>
                <c:pt idx="1051">
                  <c:v>32</c:v>
                </c:pt>
                <c:pt idx="1052">
                  <c:v>32</c:v>
                </c:pt>
                <c:pt idx="1053">
                  <c:v>24</c:v>
                </c:pt>
                <c:pt idx="1054">
                  <c:v>50</c:v>
                </c:pt>
                <c:pt idx="1055">
                  <c:v>30</c:v>
                </c:pt>
                <c:pt idx="1056">
                  <c:v>37</c:v>
                </c:pt>
                <c:pt idx="1057">
                  <c:v>26</c:v>
                </c:pt>
                <c:pt idx="1058">
                  <c:v>31</c:v>
                </c:pt>
                <c:pt idx="1059">
                  <c:v>20</c:v>
                </c:pt>
                <c:pt idx="1060">
                  <c:v>25</c:v>
                </c:pt>
                <c:pt idx="1061">
                  <c:v>30</c:v>
                </c:pt>
                <c:pt idx="1062">
                  <c:v>23</c:v>
                </c:pt>
                <c:pt idx="1063">
                  <c:v>51</c:v>
                </c:pt>
                <c:pt idx="1064">
                  <c:v>47</c:v>
                </c:pt>
                <c:pt idx="1065">
                  <c:v>53</c:v>
                </c:pt>
                <c:pt idx="1066">
                  <c:v>35</c:v>
                </c:pt>
                <c:pt idx="1067">
                  <c:v>42</c:v>
                </c:pt>
                <c:pt idx="1068">
                  <c:v>32</c:v>
                </c:pt>
                <c:pt idx="1069">
                  <c:v>31</c:v>
                </c:pt>
                <c:pt idx="1070">
                  <c:v>26</c:v>
                </c:pt>
                <c:pt idx="1071">
                  <c:v>37</c:v>
                </c:pt>
                <c:pt idx="1072">
                  <c:v>15</c:v>
                </c:pt>
                <c:pt idx="1073">
                  <c:v>12</c:v>
                </c:pt>
                <c:pt idx="1074">
                  <c:v>15</c:v>
                </c:pt>
                <c:pt idx="1075">
                  <c:v>13</c:v>
                </c:pt>
                <c:pt idx="1076">
                  <c:v>16</c:v>
                </c:pt>
                <c:pt idx="1077">
                  <c:v>15</c:v>
                </c:pt>
                <c:pt idx="1078">
                  <c:v>15</c:v>
                </c:pt>
                <c:pt idx="1079">
                  <c:v>13</c:v>
                </c:pt>
                <c:pt idx="1080">
                  <c:v>15</c:v>
                </c:pt>
                <c:pt idx="1081">
                  <c:v>17</c:v>
                </c:pt>
                <c:pt idx="1082">
                  <c:v>14</c:v>
                </c:pt>
                <c:pt idx="1083">
                  <c:v>14</c:v>
                </c:pt>
                <c:pt idx="1084">
                  <c:v>12</c:v>
                </c:pt>
                <c:pt idx="1085">
                  <c:v>13</c:v>
                </c:pt>
                <c:pt idx="1086">
                  <c:v>13</c:v>
                </c:pt>
                <c:pt idx="1087">
                  <c:v>13</c:v>
                </c:pt>
                <c:pt idx="1088">
                  <c:v>14</c:v>
                </c:pt>
                <c:pt idx="1089">
                  <c:v>12</c:v>
                </c:pt>
                <c:pt idx="1090">
                  <c:v>13</c:v>
                </c:pt>
                <c:pt idx="1091">
                  <c:v>16</c:v>
                </c:pt>
                <c:pt idx="1092">
                  <c:v>13</c:v>
                </c:pt>
                <c:pt idx="1093">
                  <c:v>13</c:v>
                </c:pt>
                <c:pt idx="1094">
                  <c:v>13</c:v>
                </c:pt>
                <c:pt idx="1095">
                  <c:v>16</c:v>
                </c:pt>
                <c:pt idx="1096">
                  <c:v>15</c:v>
                </c:pt>
                <c:pt idx="1097">
                  <c:v>16</c:v>
                </c:pt>
                <c:pt idx="1098">
                  <c:v>14</c:v>
                </c:pt>
                <c:pt idx="1099">
                  <c:v>16</c:v>
                </c:pt>
                <c:pt idx="1100">
                  <c:v>22</c:v>
                </c:pt>
                <c:pt idx="1101">
                  <c:v>16</c:v>
                </c:pt>
                <c:pt idx="1102">
                  <c:v>13</c:v>
                </c:pt>
                <c:pt idx="1103">
                  <c:v>12</c:v>
                </c:pt>
                <c:pt idx="1104">
                  <c:v>10</c:v>
                </c:pt>
                <c:pt idx="1105">
                  <c:v>10</c:v>
                </c:pt>
                <c:pt idx="1106">
                  <c:v>12</c:v>
                </c:pt>
                <c:pt idx="1107">
                  <c:v>10</c:v>
                </c:pt>
                <c:pt idx="1108">
                  <c:v>19</c:v>
                </c:pt>
                <c:pt idx="1109">
                  <c:v>15</c:v>
                </c:pt>
                <c:pt idx="1110">
                  <c:v>16</c:v>
                </c:pt>
                <c:pt idx="1111">
                  <c:v>13</c:v>
                </c:pt>
                <c:pt idx="1112">
                  <c:v>15</c:v>
                </c:pt>
                <c:pt idx="1113">
                  <c:v>11</c:v>
                </c:pt>
                <c:pt idx="1114">
                  <c:v>23</c:v>
                </c:pt>
                <c:pt idx="1115">
                  <c:v>16</c:v>
                </c:pt>
                <c:pt idx="1116">
                  <c:v>15</c:v>
                </c:pt>
                <c:pt idx="1117">
                  <c:v>11</c:v>
                </c:pt>
                <c:pt idx="1118">
                  <c:v>15</c:v>
                </c:pt>
                <c:pt idx="1119">
                  <c:v>12</c:v>
                </c:pt>
                <c:pt idx="1120">
                  <c:v>11</c:v>
                </c:pt>
                <c:pt idx="1121">
                  <c:v>16</c:v>
                </c:pt>
                <c:pt idx="1122">
                  <c:v>20</c:v>
                </c:pt>
                <c:pt idx="1123">
                  <c:v>17</c:v>
                </c:pt>
                <c:pt idx="1124">
                  <c:v>25</c:v>
                </c:pt>
                <c:pt idx="1125">
                  <c:v>15</c:v>
                </c:pt>
                <c:pt idx="1126">
                  <c:v>14</c:v>
                </c:pt>
                <c:pt idx="1127">
                  <c:v>14</c:v>
                </c:pt>
                <c:pt idx="1128">
                  <c:v>17</c:v>
                </c:pt>
                <c:pt idx="1129">
                  <c:v>16</c:v>
                </c:pt>
                <c:pt idx="1130">
                  <c:v>24</c:v>
                </c:pt>
                <c:pt idx="1131">
                  <c:v>25</c:v>
                </c:pt>
                <c:pt idx="1132">
                  <c:v>25</c:v>
                </c:pt>
                <c:pt idx="1133">
                  <c:v>18</c:v>
                </c:pt>
                <c:pt idx="1134">
                  <c:v>13</c:v>
                </c:pt>
                <c:pt idx="1135">
                  <c:v>14</c:v>
                </c:pt>
                <c:pt idx="1136">
                  <c:v>13</c:v>
                </c:pt>
                <c:pt idx="1137">
                  <c:v>16</c:v>
                </c:pt>
                <c:pt idx="1138">
                  <c:v>10</c:v>
                </c:pt>
                <c:pt idx="1139">
                  <c:v>19</c:v>
                </c:pt>
                <c:pt idx="1140">
                  <c:v>19</c:v>
                </c:pt>
                <c:pt idx="1141">
                  <c:v>14</c:v>
                </c:pt>
                <c:pt idx="1142">
                  <c:v>12</c:v>
                </c:pt>
                <c:pt idx="1143">
                  <c:v>13</c:v>
                </c:pt>
                <c:pt idx="1144">
                  <c:v>12</c:v>
                </c:pt>
                <c:pt idx="1145">
                  <c:v>12</c:v>
                </c:pt>
                <c:pt idx="1146">
                  <c:v>15</c:v>
                </c:pt>
                <c:pt idx="1147">
                  <c:v>11</c:v>
                </c:pt>
                <c:pt idx="1148">
                  <c:v>13</c:v>
                </c:pt>
                <c:pt idx="1149">
                  <c:v>10</c:v>
                </c:pt>
                <c:pt idx="1150">
                  <c:v>17</c:v>
                </c:pt>
                <c:pt idx="1151">
                  <c:v>14</c:v>
                </c:pt>
                <c:pt idx="1152">
                  <c:v>14</c:v>
                </c:pt>
                <c:pt idx="1153">
                  <c:v>13</c:v>
                </c:pt>
                <c:pt idx="1154">
                  <c:v>13</c:v>
                </c:pt>
                <c:pt idx="1155">
                  <c:v>13</c:v>
                </c:pt>
                <c:pt idx="1156">
                  <c:v>14</c:v>
                </c:pt>
                <c:pt idx="1157">
                  <c:v>12</c:v>
                </c:pt>
                <c:pt idx="1158">
                  <c:v>12</c:v>
                </c:pt>
                <c:pt idx="1159">
                  <c:v>16</c:v>
                </c:pt>
                <c:pt idx="1160">
                  <c:v>14</c:v>
                </c:pt>
                <c:pt idx="1161">
                  <c:v>15</c:v>
                </c:pt>
                <c:pt idx="1162">
                  <c:v>18</c:v>
                </c:pt>
                <c:pt idx="1163">
                  <c:v>13</c:v>
                </c:pt>
                <c:pt idx="1164">
                  <c:v>14</c:v>
                </c:pt>
                <c:pt idx="1165">
                  <c:v>13</c:v>
                </c:pt>
                <c:pt idx="1166">
                  <c:v>14</c:v>
                </c:pt>
                <c:pt idx="1167">
                  <c:v>14</c:v>
                </c:pt>
                <c:pt idx="1168">
                  <c:v>13</c:v>
                </c:pt>
                <c:pt idx="1169">
                  <c:v>13</c:v>
                </c:pt>
                <c:pt idx="1170">
                  <c:v>13</c:v>
                </c:pt>
                <c:pt idx="1171">
                  <c:v>13</c:v>
                </c:pt>
                <c:pt idx="1172">
                  <c:v>14</c:v>
                </c:pt>
                <c:pt idx="1173">
                  <c:v>13</c:v>
                </c:pt>
                <c:pt idx="1174">
                  <c:v>13</c:v>
                </c:pt>
                <c:pt idx="1175">
                  <c:v>24</c:v>
                </c:pt>
                <c:pt idx="1176">
                  <c:v>14</c:v>
                </c:pt>
                <c:pt idx="1177">
                  <c:v>13</c:v>
                </c:pt>
                <c:pt idx="1178">
                  <c:v>14</c:v>
                </c:pt>
                <c:pt idx="1179">
                  <c:v>13</c:v>
                </c:pt>
                <c:pt idx="1180">
                  <c:v>13</c:v>
                </c:pt>
                <c:pt idx="1181">
                  <c:v>13</c:v>
                </c:pt>
                <c:pt idx="1182">
                  <c:v>14</c:v>
                </c:pt>
                <c:pt idx="1183">
                  <c:v>11</c:v>
                </c:pt>
                <c:pt idx="1184">
                  <c:v>13</c:v>
                </c:pt>
                <c:pt idx="1185">
                  <c:v>14</c:v>
                </c:pt>
                <c:pt idx="1186">
                  <c:v>13</c:v>
                </c:pt>
                <c:pt idx="1187">
                  <c:v>17</c:v>
                </c:pt>
                <c:pt idx="1188">
                  <c:v>13</c:v>
                </c:pt>
                <c:pt idx="1189">
                  <c:v>13</c:v>
                </c:pt>
                <c:pt idx="1190">
                  <c:v>12</c:v>
                </c:pt>
                <c:pt idx="1191">
                  <c:v>13</c:v>
                </c:pt>
                <c:pt idx="1192">
                  <c:v>13</c:v>
                </c:pt>
                <c:pt idx="1193">
                  <c:v>15</c:v>
                </c:pt>
                <c:pt idx="1194">
                  <c:v>14</c:v>
                </c:pt>
                <c:pt idx="1195">
                  <c:v>14</c:v>
                </c:pt>
                <c:pt idx="1196">
                  <c:v>10</c:v>
                </c:pt>
                <c:pt idx="1197">
                  <c:v>20</c:v>
                </c:pt>
                <c:pt idx="1198">
                  <c:v>15</c:v>
                </c:pt>
                <c:pt idx="1199">
                  <c:v>16</c:v>
                </c:pt>
                <c:pt idx="1200">
                  <c:v>13</c:v>
                </c:pt>
                <c:pt idx="1201">
                  <c:v>16</c:v>
                </c:pt>
                <c:pt idx="1202">
                  <c:v>14</c:v>
                </c:pt>
                <c:pt idx="1203">
                  <c:v>14</c:v>
                </c:pt>
                <c:pt idx="1204">
                  <c:v>15</c:v>
                </c:pt>
                <c:pt idx="1205">
                  <c:v>13</c:v>
                </c:pt>
                <c:pt idx="1206">
                  <c:v>10</c:v>
                </c:pt>
                <c:pt idx="1207">
                  <c:v>10</c:v>
                </c:pt>
                <c:pt idx="1208">
                  <c:v>14</c:v>
                </c:pt>
                <c:pt idx="1209">
                  <c:v>14</c:v>
                </c:pt>
                <c:pt idx="1210">
                  <c:v>18</c:v>
                </c:pt>
                <c:pt idx="1211">
                  <c:v>12</c:v>
                </c:pt>
                <c:pt idx="1212">
                  <c:v>13</c:v>
                </c:pt>
                <c:pt idx="1213">
                  <c:v>12</c:v>
                </c:pt>
                <c:pt idx="1214">
                  <c:v>12</c:v>
                </c:pt>
                <c:pt idx="1215">
                  <c:v>13</c:v>
                </c:pt>
                <c:pt idx="1216">
                  <c:v>12</c:v>
                </c:pt>
                <c:pt idx="1217">
                  <c:v>13</c:v>
                </c:pt>
                <c:pt idx="1218">
                  <c:v>18</c:v>
                </c:pt>
                <c:pt idx="1219">
                  <c:v>13</c:v>
                </c:pt>
                <c:pt idx="1220">
                  <c:v>20</c:v>
                </c:pt>
                <c:pt idx="1221">
                  <c:v>19</c:v>
                </c:pt>
                <c:pt idx="1222">
                  <c:v>14</c:v>
                </c:pt>
                <c:pt idx="1223">
                  <c:v>16</c:v>
                </c:pt>
                <c:pt idx="1224">
                  <c:v>13</c:v>
                </c:pt>
                <c:pt idx="1225">
                  <c:v>14</c:v>
                </c:pt>
                <c:pt idx="1226">
                  <c:v>15</c:v>
                </c:pt>
                <c:pt idx="1227">
                  <c:v>12</c:v>
                </c:pt>
                <c:pt idx="1228">
                  <c:v>10</c:v>
                </c:pt>
                <c:pt idx="1229">
                  <c:v>12</c:v>
                </c:pt>
                <c:pt idx="1230">
                  <c:v>15</c:v>
                </c:pt>
                <c:pt idx="1231">
                  <c:v>11</c:v>
                </c:pt>
                <c:pt idx="1232">
                  <c:v>10</c:v>
                </c:pt>
                <c:pt idx="1233">
                  <c:v>13</c:v>
                </c:pt>
                <c:pt idx="1234">
                  <c:v>14</c:v>
                </c:pt>
                <c:pt idx="1235">
                  <c:v>13</c:v>
                </c:pt>
                <c:pt idx="1236">
                  <c:v>12</c:v>
                </c:pt>
                <c:pt idx="1237">
                  <c:v>11</c:v>
                </c:pt>
                <c:pt idx="1238">
                  <c:v>10</c:v>
                </c:pt>
                <c:pt idx="1239">
                  <c:v>15</c:v>
                </c:pt>
                <c:pt idx="1240">
                  <c:v>10</c:v>
                </c:pt>
                <c:pt idx="1241">
                  <c:v>10</c:v>
                </c:pt>
                <c:pt idx="1242">
                  <c:v>10</c:v>
                </c:pt>
                <c:pt idx="1243">
                  <c:v>11</c:v>
                </c:pt>
                <c:pt idx="1244">
                  <c:v>10</c:v>
                </c:pt>
                <c:pt idx="1245">
                  <c:v>11</c:v>
                </c:pt>
                <c:pt idx="1246">
                  <c:v>11</c:v>
                </c:pt>
                <c:pt idx="1247">
                  <c:v>10</c:v>
                </c:pt>
                <c:pt idx="1248">
                  <c:v>10</c:v>
                </c:pt>
                <c:pt idx="1249">
                  <c:v>13</c:v>
                </c:pt>
                <c:pt idx="1250">
                  <c:v>10</c:v>
                </c:pt>
                <c:pt idx="1251">
                  <c:v>16</c:v>
                </c:pt>
                <c:pt idx="1252">
                  <c:v>20</c:v>
                </c:pt>
                <c:pt idx="1253">
                  <c:v>13</c:v>
                </c:pt>
                <c:pt idx="1254">
                  <c:v>14</c:v>
                </c:pt>
                <c:pt idx="1255">
                  <c:v>13</c:v>
                </c:pt>
                <c:pt idx="1256">
                  <c:v>14</c:v>
                </c:pt>
                <c:pt idx="1257">
                  <c:v>14</c:v>
                </c:pt>
                <c:pt idx="1258">
                  <c:v>15</c:v>
                </c:pt>
                <c:pt idx="1259">
                  <c:v>15</c:v>
                </c:pt>
                <c:pt idx="1260">
                  <c:v>13</c:v>
                </c:pt>
                <c:pt idx="1261">
                  <c:v>14</c:v>
                </c:pt>
                <c:pt idx="1262">
                  <c:v>14</c:v>
                </c:pt>
                <c:pt idx="1263">
                  <c:v>15</c:v>
                </c:pt>
                <c:pt idx="1264">
                  <c:v>14</c:v>
                </c:pt>
                <c:pt idx="1265">
                  <c:v>13</c:v>
                </c:pt>
                <c:pt idx="1266">
                  <c:v>15</c:v>
                </c:pt>
                <c:pt idx="1267">
                  <c:v>13</c:v>
                </c:pt>
                <c:pt idx="1268">
                  <c:v>11</c:v>
                </c:pt>
                <c:pt idx="1269">
                  <c:v>11</c:v>
                </c:pt>
                <c:pt idx="1270">
                  <c:v>10</c:v>
                </c:pt>
                <c:pt idx="1271">
                  <c:v>13</c:v>
                </c:pt>
                <c:pt idx="1272">
                  <c:v>14</c:v>
                </c:pt>
                <c:pt idx="1273">
                  <c:v>10</c:v>
                </c:pt>
                <c:pt idx="1274">
                  <c:v>10</c:v>
                </c:pt>
                <c:pt idx="1275">
                  <c:v>10</c:v>
                </c:pt>
                <c:pt idx="1276">
                  <c:v>12</c:v>
                </c:pt>
                <c:pt idx="1277">
                  <c:v>32</c:v>
                </c:pt>
                <c:pt idx="1278">
                  <c:v>34</c:v>
                </c:pt>
                <c:pt idx="1279">
                  <c:v>28</c:v>
                </c:pt>
                <c:pt idx="1280">
                  <c:v>29</c:v>
                </c:pt>
                <c:pt idx="1281">
                  <c:v>27</c:v>
                </c:pt>
                <c:pt idx="1282">
                  <c:v>24</c:v>
                </c:pt>
                <c:pt idx="1283">
                  <c:v>31</c:v>
                </c:pt>
                <c:pt idx="1284">
                  <c:v>27</c:v>
                </c:pt>
                <c:pt idx="1285">
                  <c:v>33</c:v>
                </c:pt>
                <c:pt idx="1286">
                  <c:v>14</c:v>
                </c:pt>
                <c:pt idx="1287">
                  <c:v>10</c:v>
                </c:pt>
                <c:pt idx="1288">
                  <c:v>10</c:v>
                </c:pt>
                <c:pt idx="1289">
                  <c:v>11</c:v>
                </c:pt>
                <c:pt idx="1290">
                  <c:v>11</c:v>
                </c:pt>
                <c:pt idx="1291">
                  <c:v>13</c:v>
                </c:pt>
                <c:pt idx="1292">
                  <c:v>12</c:v>
                </c:pt>
                <c:pt idx="1293">
                  <c:v>13</c:v>
                </c:pt>
                <c:pt idx="1294">
                  <c:v>15</c:v>
                </c:pt>
                <c:pt idx="1295">
                  <c:v>12</c:v>
                </c:pt>
                <c:pt idx="1296">
                  <c:v>12</c:v>
                </c:pt>
                <c:pt idx="1297">
                  <c:v>15</c:v>
                </c:pt>
                <c:pt idx="1298">
                  <c:v>10</c:v>
                </c:pt>
                <c:pt idx="1299">
                  <c:v>10</c:v>
                </c:pt>
                <c:pt idx="1300">
                  <c:v>11</c:v>
                </c:pt>
                <c:pt idx="1301">
                  <c:v>10</c:v>
                </c:pt>
                <c:pt idx="1302">
                  <c:v>10</c:v>
                </c:pt>
                <c:pt idx="1303">
                  <c:v>12</c:v>
                </c:pt>
                <c:pt idx="1304">
                  <c:v>12</c:v>
                </c:pt>
                <c:pt idx="1305">
                  <c:v>11</c:v>
                </c:pt>
                <c:pt idx="1306">
                  <c:v>12</c:v>
                </c:pt>
                <c:pt idx="1307">
                  <c:v>10</c:v>
                </c:pt>
                <c:pt idx="1308">
                  <c:v>10</c:v>
                </c:pt>
                <c:pt idx="1309">
                  <c:v>10</c:v>
                </c:pt>
                <c:pt idx="1310">
                  <c:v>10</c:v>
                </c:pt>
                <c:pt idx="1311">
                  <c:v>17</c:v>
                </c:pt>
                <c:pt idx="1312">
                  <c:v>17</c:v>
                </c:pt>
                <c:pt idx="1313">
                  <c:v>14</c:v>
                </c:pt>
                <c:pt idx="1314">
                  <c:v>14</c:v>
                </c:pt>
                <c:pt idx="1315">
                  <c:v>10</c:v>
                </c:pt>
                <c:pt idx="1316">
                  <c:v>10</c:v>
                </c:pt>
                <c:pt idx="1317">
                  <c:v>10</c:v>
                </c:pt>
                <c:pt idx="1318">
                  <c:v>10</c:v>
                </c:pt>
                <c:pt idx="1319">
                  <c:v>10</c:v>
                </c:pt>
                <c:pt idx="1320">
                  <c:v>11</c:v>
                </c:pt>
                <c:pt idx="1321">
                  <c:v>15</c:v>
                </c:pt>
                <c:pt idx="1322">
                  <c:v>15</c:v>
                </c:pt>
                <c:pt idx="1323">
                  <c:v>10</c:v>
                </c:pt>
                <c:pt idx="1324">
                  <c:v>10</c:v>
                </c:pt>
                <c:pt idx="1325">
                  <c:v>29</c:v>
                </c:pt>
                <c:pt idx="1326">
                  <c:v>20</c:v>
                </c:pt>
                <c:pt idx="1327">
                  <c:v>14</c:v>
                </c:pt>
                <c:pt idx="1328">
                  <c:v>17</c:v>
                </c:pt>
                <c:pt idx="1329">
                  <c:v>15</c:v>
                </c:pt>
                <c:pt idx="1330">
                  <c:v>23</c:v>
                </c:pt>
                <c:pt idx="1331">
                  <c:v>22</c:v>
                </c:pt>
                <c:pt idx="1332">
                  <c:v>39</c:v>
                </c:pt>
                <c:pt idx="1333">
                  <c:v>34</c:v>
                </c:pt>
                <c:pt idx="1334">
                  <c:v>32</c:v>
                </c:pt>
                <c:pt idx="1335">
                  <c:v>35</c:v>
                </c:pt>
                <c:pt idx="1336">
                  <c:v>35</c:v>
                </c:pt>
                <c:pt idx="1337">
                  <c:v>17</c:v>
                </c:pt>
                <c:pt idx="1338">
                  <c:v>43</c:v>
                </c:pt>
                <c:pt idx="1339">
                  <c:v>46</c:v>
                </c:pt>
                <c:pt idx="1340">
                  <c:v>39</c:v>
                </c:pt>
                <c:pt idx="1341">
                  <c:v>42</c:v>
                </c:pt>
                <c:pt idx="1342">
                  <c:v>49</c:v>
                </c:pt>
                <c:pt idx="1343">
                  <c:v>47</c:v>
                </c:pt>
                <c:pt idx="1344">
                  <c:v>60</c:v>
                </c:pt>
                <c:pt idx="1345">
                  <c:v>31</c:v>
                </c:pt>
                <c:pt idx="1346">
                  <c:v>30</c:v>
                </c:pt>
                <c:pt idx="1347">
                  <c:v>32</c:v>
                </c:pt>
                <c:pt idx="1348">
                  <c:v>27</c:v>
                </c:pt>
                <c:pt idx="1349">
                  <c:v>18</c:v>
                </c:pt>
                <c:pt idx="1350">
                  <c:v>12</c:v>
                </c:pt>
                <c:pt idx="1351">
                  <c:v>13</c:v>
                </c:pt>
                <c:pt idx="1352">
                  <c:v>21</c:v>
                </c:pt>
                <c:pt idx="1353">
                  <c:v>17</c:v>
                </c:pt>
                <c:pt idx="1354">
                  <c:v>13</c:v>
                </c:pt>
                <c:pt idx="1355">
                  <c:v>15</c:v>
                </c:pt>
                <c:pt idx="1356">
                  <c:v>13</c:v>
                </c:pt>
                <c:pt idx="1357">
                  <c:v>31</c:v>
                </c:pt>
                <c:pt idx="1358">
                  <c:v>16</c:v>
                </c:pt>
                <c:pt idx="1359">
                  <c:v>16</c:v>
                </c:pt>
                <c:pt idx="1360">
                  <c:v>21</c:v>
                </c:pt>
                <c:pt idx="1361">
                  <c:v>39</c:v>
                </c:pt>
                <c:pt idx="1362">
                  <c:v>12</c:v>
                </c:pt>
                <c:pt idx="1363">
                  <c:v>31</c:v>
                </c:pt>
                <c:pt idx="1364">
                  <c:v>72</c:v>
                </c:pt>
                <c:pt idx="1365">
                  <c:v>33</c:v>
                </c:pt>
                <c:pt idx="1366">
                  <c:v>32</c:v>
                </c:pt>
                <c:pt idx="1367">
                  <c:v>28</c:v>
                </c:pt>
                <c:pt idx="1368">
                  <c:v>30</c:v>
                </c:pt>
                <c:pt idx="1369">
                  <c:v>29</c:v>
                </c:pt>
                <c:pt idx="1370">
                  <c:v>30</c:v>
                </c:pt>
                <c:pt idx="1371">
                  <c:v>28</c:v>
                </c:pt>
                <c:pt idx="1372">
                  <c:v>26</c:v>
                </c:pt>
                <c:pt idx="1373">
                  <c:v>27</c:v>
                </c:pt>
                <c:pt idx="1374">
                  <c:v>26</c:v>
                </c:pt>
                <c:pt idx="1375">
                  <c:v>25</c:v>
                </c:pt>
                <c:pt idx="1376">
                  <c:v>25</c:v>
                </c:pt>
                <c:pt idx="1377">
                  <c:v>28</c:v>
                </c:pt>
                <c:pt idx="1378">
                  <c:v>19</c:v>
                </c:pt>
                <c:pt idx="1379">
                  <c:v>32</c:v>
                </c:pt>
                <c:pt idx="1380">
                  <c:v>50</c:v>
                </c:pt>
                <c:pt idx="1381">
                  <c:v>25</c:v>
                </c:pt>
                <c:pt idx="1382">
                  <c:v>31</c:v>
                </c:pt>
                <c:pt idx="1383">
                  <c:v>28</c:v>
                </c:pt>
                <c:pt idx="1384">
                  <c:v>35</c:v>
                </c:pt>
                <c:pt idx="1385">
                  <c:v>40</c:v>
                </c:pt>
                <c:pt idx="1386">
                  <c:v>15</c:v>
                </c:pt>
                <c:pt idx="1387">
                  <c:v>13</c:v>
                </c:pt>
                <c:pt idx="1388">
                  <c:v>21</c:v>
                </c:pt>
                <c:pt idx="1389">
                  <c:v>24</c:v>
                </c:pt>
                <c:pt idx="1390">
                  <c:v>14</c:v>
                </c:pt>
                <c:pt idx="1391">
                  <c:v>23</c:v>
                </c:pt>
                <c:pt idx="1392">
                  <c:v>15</c:v>
                </c:pt>
                <c:pt idx="1393">
                  <c:v>20</c:v>
                </c:pt>
                <c:pt idx="1394">
                  <c:v>21</c:v>
                </c:pt>
                <c:pt idx="1395">
                  <c:v>15</c:v>
                </c:pt>
                <c:pt idx="1396">
                  <c:v>15</c:v>
                </c:pt>
                <c:pt idx="1397">
                  <c:v>15</c:v>
                </c:pt>
                <c:pt idx="1398">
                  <c:v>15</c:v>
                </c:pt>
                <c:pt idx="1399">
                  <c:v>11</c:v>
                </c:pt>
                <c:pt idx="1400">
                  <c:v>17</c:v>
                </c:pt>
                <c:pt idx="1401">
                  <c:v>55</c:v>
                </c:pt>
                <c:pt idx="1402">
                  <c:v>10</c:v>
                </c:pt>
                <c:pt idx="1403">
                  <c:v>43</c:v>
                </c:pt>
                <c:pt idx="1404">
                  <c:v>15</c:v>
                </c:pt>
                <c:pt idx="1405">
                  <c:v>12</c:v>
                </c:pt>
                <c:pt idx="1406">
                  <c:v>32</c:v>
                </c:pt>
                <c:pt idx="1407">
                  <c:v>19</c:v>
                </c:pt>
                <c:pt idx="1408">
                  <c:v>22</c:v>
                </c:pt>
                <c:pt idx="1409">
                  <c:v>21</c:v>
                </c:pt>
                <c:pt idx="1410">
                  <c:v>18</c:v>
                </c:pt>
                <c:pt idx="1411">
                  <c:v>22</c:v>
                </c:pt>
                <c:pt idx="1412">
                  <c:v>27</c:v>
                </c:pt>
                <c:pt idx="1413">
                  <c:v>19</c:v>
                </c:pt>
                <c:pt idx="1414">
                  <c:v>15</c:v>
                </c:pt>
                <c:pt idx="1415">
                  <c:v>16</c:v>
                </c:pt>
                <c:pt idx="1416">
                  <c:v>14</c:v>
                </c:pt>
                <c:pt idx="1417">
                  <c:v>13</c:v>
                </c:pt>
                <c:pt idx="1418">
                  <c:v>15</c:v>
                </c:pt>
                <c:pt idx="1419">
                  <c:v>15</c:v>
                </c:pt>
                <c:pt idx="1420">
                  <c:v>21</c:v>
                </c:pt>
                <c:pt idx="1421">
                  <c:v>20</c:v>
                </c:pt>
                <c:pt idx="1422">
                  <c:v>22</c:v>
                </c:pt>
                <c:pt idx="1423">
                  <c:v>15</c:v>
                </c:pt>
                <c:pt idx="1424">
                  <c:v>12</c:v>
                </c:pt>
                <c:pt idx="1425">
                  <c:v>14</c:v>
                </c:pt>
                <c:pt idx="1426">
                  <c:v>14</c:v>
                </c:pt>
                <c:pt idx="1427">
                  <c:v>14</c:v>
                </c:pt>
                <c:pt idx="1428">
                  <c:v>19</c:v>
                </c:pt>
                <c:pt idx="1429">
                  <c:v>13</c:v>
                </c:pt>
                <c:pt idx="1430">
                  <c:v>29</c:v>
                </c:pt>
                <c:pt idx="1431">
                  <c:v>11</c:v>
                </c:pt>
                <c:pt idx="1432">
                  <c:v>13</c:v>
                </c:pt>
                <c:pt idx="1433">
                  <c:v>34</c:v>
                </c:pt>
                <c:pt idx="1434">
                  <c:v>14</c:v>
                </c:pt>
                <c:pt idx="1435">
                  <c:v>21</c:v>
                </c:pt>
                <c:pt idx="1436">
                  <c:v>25</c:v>
                </c:pt>
                <c:pt idx="1437">
                  <c:v>15</c:v>
                </c:pt>
                <c:pt idx="1438">
                  <c:v>17</c:v>
                </c:pt>
                <c:pt idx="1439">
                  <c:v>15</c:v>
                </c:pt>
                <c:pt idx="1440">
                  <c:v>23</c:v>
                </c:pt>
                <c:pt idx="1441">
                  <c:v>15</c:v>
                </c:pt>
                <c:pt idx="1442">
                  <c:v>15</c:v>
                </c:pt>
                <c:pt idx="1443">
                  <c:v>40</c:v>
                </c:pt>
                <c:pt idx="1444">
                  <c:v>16</c:v>
                </c:pt>
                <c:pt idx="1445">
                  <c:v>25</c:v>
                </c:pt>
                <c:pt idx="1446">
                  <c:v>17</c:v>
                </c:pt>
                <c:pt idx="1447">
                  <c:v>14</c:v>
                </c:pt>
                <c:pt idx="1448">
                  <c:v>19</c:v>
                </c:pt>
                <c:pt idx="1449">
                  <c:v>15</c:v>
                </c:pt>
                <c:pt idx="1450">
                  <c:v>19</c:v>
                </c:pt>
                <c:pt idx="1451">
                  <c:v>26</c:v>
                </c:pt>
                <c:pt idx="1452">
                  <c:v>21</c:v>
                </c:pt>
                <c:pt idx="1453">
                  <c:v>30</c:v>
                </c:pt>
                <c:pt idx="1454">
                  <c:v>15</c:v>
                </c:pt>
                <c:pt idx="1455">
                  <c:v>13</c:v>
                </c:pt>
                <c:pt idx="1456">
                  <c:v>17</c:v>
                </c:pt>
                <c:pt idx="1457">
                  <c:v>18</c:v>
                </c:pt>
                <c:pt idx="1458">
                  <c:v>16</c:v>
                </c:pt>
                <c:pt idx="1459">
                  <c:v>14</c:v>
                </c:pt>
                <c:pt idx="1460">
                  <c:v>25</c:v>
                </c:pt>
                <c:pt idx="1461">
                  <c:v>20</c:v>
                </c:pt>
                <c:pt idx="1462">
                  <c:v>18</c:v>
                </c:pt>
                <c:pt idx="1463">
                  <c:v>15</c:v>
                </c:pt>
                <c:pt idx="1464">
                  <c:v>35</c:v>
                </c:pt>
                <c:pt idx="1465">
                  <c:v>20</c:v>
                </c:pt>
                <c:pt idx="1466">
                  <c:v>19</c:v>
                </c:pt>
                <c:pt idx="1467">
                  <c:v>10</c:v>
                </c:pt>
                <c:pt idx="1468">
                  <c:v>14</c:v>
                </c:pt>
                <c:pt idx="1469">
                  <c:v>15</c:v>
                </c:pt>
                <c:pt idx="1470">
                  <c:v>13</c:v>
                </c:pt>
                <c:pt idx="1471">
                  <c:v>12</c:v>
                </c:pt>
                <c:pt idx="1472">
                  <c:v>12</c:v>
                </c:pt>
                <c:pt idx="1473">
                  <c:v>13</c:v>
                </c:pt>
                <c:pt idx="1474">
                  <c:v>12</c:v>
                </c:pt>
                <c:pt idx="1475">
                  <c:v>12</c:v>
                </c:pt>
                <c:pt idx="1476">
                  <c:v>10</c:v>
                </c:pt>
                <c:pt idx="1477">
                  <c:v>11</c:v>
                </c:pt>
                <c:pt idx="1478">
                  <c:v>11</c:v>
                </c:pt>
                <c:pt idx="1479">
                  <c:v>10</c:v>
                </c:pt>
                <c:pt idx="1480">
                  <c:v>13</c:v>
                </c:pt>
                <c:pt idx="1481">
                  <c:v>12</c:v>
                </c:pt>
                <c:pt idx="1482">
                  <c:v>10</c:v>
                </c:pt>
                <c:pt idx="1483">
                  <c:v>13</c:v>
                </c:pt>
                <c:pt idx="1484">
                  <c:v>14</c:v>
                </c:pt>
                <c:pt idx="1485">
                  <c:v>13</c:v>
                </c:pt>
                <c:pt idx="1486">
                  <c:v>13</c:v>
                </c:pt>
                <c:pt idx="1487">
                  <c:v>12</c:v>
                </c:pt>
                <c:pt idx="1488">
                  <c:v>23</c:v>
                </c:pt>
                <c:pt idx="1489">
                  <c:v>26</c:v>
                </c:pt>
                <c:pt idx="1490">
                  <c:v>31</c:v>
                </c:pt>
                <c:pt idx="1491">
                  <c:v>33</c:v>
                </c:pt>
                <c:pt idx="1492">
                  <c:v>35</c:v>
                </c:pt>
                <c:pt idx="1493">
                  <c:v>29</c:v>
                </c:pt>
                <c:pt idx="1494">
                  <c:v>14</c:v>
                </c:pt>
                <c:pt idx="1495">
                  <c:v>22</c:v>
                </c:pt>
                <c:pt idx="1496">
                  <c:v>42</c:v>
                </c:pt>
                <c:pt idx="1497">
                  <c:v>13</c:v>
                </c:pt>
                <c:pt idx="1498">
                  <c:v>17</c:v>
                </c:pt>
                <c:pt idx="1499">
                  <c:v>14</c:v>
                </c:pt>
                <c:pt idx="1500">
                  <c:v>10</c:v>
                </c:pt>
                <c:pt idx="1501">
                  <c:v>12</c:v>
                </c:pt>
                <c:pt idx="1502">
                  <c:v>12</c:v>
                </c:pt>
                <c:pt idx="1503">
                  <c:v>16</c:v>
                </c:pt>
                <c:pt idx="1504">
                  <c:v>21</c:v>
                </c:pt>
                <c:pt idx="1505">
                  <c:v>16</c:v>
                </c:pt>
                <c:pt idx="1506">
                  <c:v>12</c:v>
                </c:pt>
                <c:pt idx="1507">
                  <c:v>20</c:v>
                </c:pt>
                <c:pt idx="1508">
                  <c:v>15</c:v>
                </c:pt>
                <c:pt idx="1509">
                  <c:v>19</c:v>
                </c:pt>
                <c:pt idx="1510">
                  <c:v>20</c:v>
                </c:pt>
                <c:pt idx="1511">
                  <c:v>13</c:v>
                </c:pt>
                <c:pt idx="1512">
                  <c:v>15</c:v>
                </c:pt>
                <c:pt idx="1513">
                  <c:v>13</c:v>
                </c:pt>
                <c:pt idx="1514">
                  <c:v>36</c:v>
                </c:pt>
                <c:pt idx="1515">
                  <c:v>23</c:v>
                </c:pt>
                <c:pt idx="1516">
                  <c:v>22</c:v>
                </c:pt>
                <c:pt idx="1517">
                  <c:v>11</c:v>
                </c:pt>
                <c:pt idx="1518">
                  <c:v>13</c:v>
                </c:pt>
                <c:pt idx="1519">
                  <c:v>23</c:v>
                </c:pt>
                <c:pt idx="1520">
                  <c:v>34</c:v>
                </c:pt>
                <c:pt idx="1521">
                  <c:v>12</c:v>
                </c:pt>
                <c:pt idx="1522">
                  <c:v>24</c:v>
                </c:pt>
                <c:pt idx="1523">
                  <c:v>18</c:v>
                </c:pt>
                <c:pt idx="1524">
                  <c:v>20</c:v>
                </c:pt>
                <c:pt idx="1525">
                  <c:v>13</c:v>
                </c:pt>
                <c:pt idx="1526">
                  <c:v>14</c:v>
                </c:pt>
                <c:pt idx="1527">
                  <c:v>13</c:v>
                </c:pt>
                <c:pt idx="1528">
                  <c:v>13</c:v>
                </c:pt>
                <c:pt idx="1529">
                  <c:v>19</c:v>
                </c:pt>
                <c:pt idx="1530">
                  <c:v>22</c:v>
                </c:pt>
                <c:pt idx="1531">
                  <c:v>13</c:v>
                </c:pt>
                <c:pt idx="1532">
                  <c:v>16</c:v>
                </c:pt>
                <c:pt idx="1533">
                  <c:v>15</c:v>
                </c:pt>
                <c:pt idx="1534">
                  <c:v>14</c:v>
                </c:pt>
                <c:pt idx="1535">
                  <c:v>11</c:v>
                </c:pt>
                <c:pt idx="1536">
                  <c:v>12</c:v>
                </c:pt>
                <c:pt idx="1537">
                  <c:v>11</c:v>
                </c:pt>
                <c:pt idx="1538">
                  <c:v>12</c:v>
                </c:pt>
                <c:pt idx="1539">
                  <c:v>13</c:v>
                </c:pt>
                <c:pt idx="1540">
                  <c:v>10</c:v>
                </c:pt>
                <c:pt idx="1541">
                  <c:v>13</c:v>
                </c:pt>
                <c:pt idx="1542">
                  <c:v>11</c:v>
                </c:pt>
                <c:pt idx="1543">
                  <c:v>14</c:v>
                </c:pt>
                <c:pt idx="1544">
                  <c:v>13</c:v>
                </c:pt>
                <c:pt idx="1545">
                  <c:v>12</c:v>
                </c:pt>
                <c:pt idx="1546">
                  <c:v>25</c:v>
                </c:pt>
                <c:pt idx="1547">
                  <c:v>23</c:v>
                </c:pt>
                <c:pt idx="1548">
                  <c:v>13</c:v>
                </c:pt>
                <c:pt idx="1549">
                  <c:v>24</c:v>
                </c:pt>
                <c:pt idx="1550">
                  <c:v>13</c:v>
                </c:pt>
                <c:pt idx="1551">
                  <c:v>21</c:v>
                </c:pt>
                <c:pt idx="1552">
                  <c:v>20</c:v>
                </c:pt>
                <c:pt idx="1553">
                  <c:v>21</c:v>
                </c:pt>
                <c:pt idx="1554">
                  <c:v>29</c:v>
                </c:pt>
                <c:pt idx="1555">
                  <c:v>15</c:v>
                </c:pt>
                <c:pt idx="1556">
                  <c:v>40</c:v>
                </c:pt>
                <c:pt idx="1557">
                  <c:v>22</c:v>
                </c:pt>
                <c:pt idx="1558">
                  <c:v>19</c:v>
                </c:pt>
                <c:pt idx="1559">
                  <c:v>19</c:v>
                </c:pt>
                <c:pt idx="1560">
                  <c:v>50</c:v>
                </c:pt>
                <c:pt idx="1561">
                  <c:v>25</c:v>
                </c:pt>
                <c:pt idx="1562">
                  <c:v>34</c:v>
                </c:pt>
                <c:pt idx="1563">
                  <c:v>39</c:v>
                </c:pt>
                <c:pt idx="1564">
                  <c:v>27</c:v>
                </c:pt>
                <c:pt idx="1565">
                  <c:v>26</c:v>
                </c:pt>
                <c:pt idx="1566">
                  <c:v>17</c:v>
                </c:pt>
                <c:pt idx="1567">
                  <c:v>17</c:v>
                </c:pt>
                <c:pt idx="1568">
                  <c:v>17</c:v>
                </c:pt>
                <c:pt idx="1569">
                  <c:v>10</c:v>
                </c:pt>
                <c:pt idx="1570">
                  <c:v>10</c:v>
                </c:pt>
                <c:pt idx="1571">
                  <c:v>11</c:v>
                </c:pt>
                <c:pt idx="1572">
                  <c:v>10</c:v>
                </c:pt>
                <c:pt idx="1573">
                  <c:v>11</c:v>
                </c:pt>
                <c:pt idx="1574">
                  <c:v>11</c:v>
                </c:pt>
                <c:pt idx="1575">
                  <c:v>11</c:v>
                </c:pt>
                <c:pt idx="1576">
                  <c:v>10</c:v>
                </c:pt>
                <c:pt idx="1577">
                  <c:v>12</c:v>
                </c:pt>
                <c:pt idx="1578">
                  <c:v>11</c:v>
                </c:pt>
                <c:pt idx="1579">
                  <c:v>10</c:v>
                </c:pt>
                <c:pt idx="1580">
                  <c:v>10</c:v>
                </c:pt>
                <c:pt idx="1581">
                  <c:v>14</c:v>
                </c:pt>
                <c:pt idx="1582">
                  <c:v>18</c:v>
                </c:pt>
                <c:pt idx="1583">
                  <c:v>14</c:v>
                </c:pt>
                <c:pt idx="1584">
                  <c:v>21</c:v>
                </c:pt>
                <c:pt idx="1585">
                  <c:v>17</c:v>
                </c:pt>
                <c:pt idx="1586">
                  <c:v>16</c:v>
                </c:pt>
                <c:pt idx="1587">
                  <c:v>15</c:v>
                </c:pt>
                <c:pt idx="1588">
                  <c:v>13</c:v>
                </c:pt>
                <c:pt idx="1589">
                  <c:v>21</c:v>
                </c:pt>
                <c:pt idx="1590">
                  <c:v>13</c:v>
                </c:pt>
                <c:pt idx="1591">
                  <c:v>14</c:v>
                </c:pt>
                <c:pt idx="1592">
                  <c:v>20</c:v>
                </c:pt>
                <c:pt idx="1593">
                  <c:v>16</c:v>
                </c:pt>
                <c:pt idx="1594">
                  <c:v>13</c:v>
                </c:pt>
                <c:pt idx="1595">
                  <c:v>17</c:v>
                </c:pt>
                <c:pt idx="1596">
                  <c:v>13</c:v>
                </c:pt>
                <c:pt idx="1597">
                  <c:v>10</c:v>
                </c:pt>
                <c:pt idx="1598">
                  <c:v>11</c:v>
                </c:pt>
                <c:pt idx="1599">
                  <c:v>23</c:v>
                </c:pt>
                <c:pt idx="1600">
                  <c:v>12</c:v>
                </c:pt>
                <c:pt idx="1601">
                  <c:v>10</c:v>
                </c:pt>
                <c:pt idx="1602">
                  <c:v>12</c:v>
                </c:pt>
                <c:pt idx="1603">
                  <c:v>30</c:v>
                </c:pt>
                <c:pt idx="1604">
                  <c:v>20</c:v>
                </c:pt>
                <c:pt idx="1605">
                  <c:v>12</c:v>
                </c:pt>
                <c:pt idx="1606">
                  <c:v>20</c:v>
                </c:pt>
                <c:pt idx="1607">
                  <c:v>17</c:v>
                </c:pt>
                <c:pt idx="1608">
                  <c:v>14</c:v>
                </c:pt>
                <c:pt idx="1609">
                  <c:v>19</c:v>
                </c:pt>
                <c:pt idx="1610">
                  <c:v>10</c:v>
                </c:pt>
                <c:pt idx="1611">
                  <c:v>10</c:v>
                </c:pt>
                <c:pt idx="1612">
                  <c:v>12</c:v>
                </c:pt>
                <c:pt idx="1613">
                  <c:v>23</c:v>
                </c:pt>
                <c:pt idx="1614">
                  <c:v>37</c:v>
                </c:pt>
                <c:pt idx="1615">
                  <c:v>26</c:v>
                </c:pt>
                <c:pt idx="1616">
                  <c:v>16</c:v>
                </c:pt>
                <c:pt idx="1617">
                  <c:v>26</c:v>
                </c:pt>
                <c:pt idx="1618">
                  <c:v>14</c:v>
                </c:pt>
                <c:pt idx="1619">
                  <c:v>18</c:v>
                </c:pt>
                <c:pt idx="1620">
                  <c:v>11</c:v>
                </c:pt>
                <c:pt idx="1621">
                  <c:v>13</c:v>
                </c:pt>
                <c:pt idx="1622">
                  <c:v>14</c:v>
                </c:pt>
                <c:pt idx="1623">
                  <c:v>15</c:v>
                </c:pt>
                <c:pt idx="1624">
                  <c:v>14</c:v>
                </c:pt>
                <c:pt idx="1625">
                  <c:v>16</c:v>
                </c:pt>
                <c:pt idx="1626">
                  <c:v>22</c:v>
                </c:pt>
                <c:pt idx="1627">
                  <c:v>23</c:v>
                </c:pt>
                <c:pt idx="1628">
                  <c:v>17</c:v>
                </c:pt>
                <c:pt idx="1629">
                  <c:v>22</c:v>
                </c:pt>
                <c:pt idx="1630">
                  <c:v>15</c:v>
                </c:pt>
                <c:pt idx="1631">
                  <c:v>28</c:v>
                </c:pt>
                <c:pt idx="1632">
                  <c:v>21</c:v>
                </c:pt>
                <c:pt idx="1633">
                  <c:v>24</c:v>
                </c:pt>
                <c:pt idx="1634">
                  <c:v>21</c:v>
                </c:pt>
                <c:pt idx="1635">
                  <c:v>23</c:v>
                </c:pt>
                <c:pt idx="1636">
                  <c:v>18</c:v>
                </c:pt>
                <c:pt idx="1637">
                  <c:v>22</c:v>
                </c:pt>
                <c:pt idx="1638">
                  <c:v>27</c:v>
                </c:pt>
                <c:pt idx="1639">
                  <c:v>19</c:v>
                </c:pt>
                <c:pt idx="1640">
                  <c:v>24</c:v>
                </c:pt>
                <c:pt idx="1641">
                  <c:v>11</c:v>
                </c:pt>
                <c:pt idx="1642">
                  <c:v>12</c:v>
                </c:pt>
                <c:pt idx="1643">
                  <c:v>24</c:v>
                </c:pt>
                <c:pt idx="1644">
                  <c:v>27</c:v>
                </c:pt>
                <c:pt idx="1645">
                  <c:v>20</c:v>
                </c:pt>
                <c:pt idx="1646">
                  <c:v>19</c:v>
                </c:pt>
                <c:pt idx="1647">
                  <c:v>21</c:v>
                </c:pt>
                <c:pt idx="1648">
                  <c:v>17</c:v>
                </c:pt>
                <c:pt idx="1649">
                  <c:v>15</c:v>
                </c:pt>
                <c:pt idx="1650">
                  <c:v>15</c:v>
                </c:pt>
                <c:pt idx="1651">
                  <c:v>12</c:v>
                </c:pt>
                <c:pt idx="1652">
                  <c:v>15</c:v>
                </c:pt>
                <c:pt idx="1653">
                  <c:v>11</c:v>
                </c:pt>
                <c:pt idx="1654">
                  <c:v>11</c:v>
                </c:pt>
                <c:pt idx="1655">
                  <c:v>10</c:v>
                </c:pt>
                <c:pt idx="1656">
                  <c:v>21</c:v>
                </c:pt>
                <c:pt idx="1657">
                  <c:v>18</c:v>
                </c:pt>
                <c:pt idx="1658">
                  <c:v>21</c:v>
                </c:pt>
                <c:pt idx="1659">
                  <c:v>17</c:v>
                </c:pt>
                <c:pt idx="1660">
                  <c:v>18</c:v>
                </c:pt>
                <c:pt idx="1661">
                  <c:v>27</c:v>
                </c:pt>
                <c:pt idx="1662">
                  <c:v>21</c:v>
                </c:pt>
                <c:pt idx="1663">
                  <c:v>23</c:v>
                </c:pt>
                <c:pt idx="1664">
                  <c:v>12</c:v>
                </c:pt>
                <c:pt idx="1665">
                  <c:v>14</c:v>
                </c:pt>
                <c:pt idx="1666">
                  <c:v>15</c:v>
                </c:pt>
                <c:pt idx="1667">
                  <c:v>23</c:v>
                </c:pt>
                <c:pt idx="1668">
                  <c:v>19</c:v>
                </c:pt>
                <c:pt idx="1669">
                  <c:v>20</c:v>
                </c:pt>
                <c:pt idx="1670">
                  <c:v>22</c:v>
                </c:pt>
                <c:pt idx="1671">
                  <c:v>20</c:v>
                </c:pt>
                <c:pt idx="1672">
                  <c:v>39</c:v>
                </c:pt>
                <c:pt idx="1673">
                  <c:v>27</c:v>
                </c:pt>
                <c:pt idx="1674">
                  <c:v>19</c:v>
                </c:pt>
                <c:pt idx="1675">
                  <c:v>13</c:v>
                </c:pt>
                <c:pt idx="1676">
                  <c:v>16</c:v>
                </c:pt>
                <c:pt idx="1677">
                  <c:v>20</c:v>
                </c:pt>
                <c:pt idx="1678">
                  <c:v>14</c:v>
                </c:pt>
                <c:pt idx="1679">
                  <c:v>18</c:v>
                </c:pt>
                <c:pt idx="1680">
                  <c:v>17</c:v>
                </c:pt>
                <c:pt idx="1681">
                  <c:v>10</c:v>
                </c:pt>
                <c:pt idx="1682">
                  <c:v>14</c:v>
                </c:pt>
                <c:pt idx="1683">
                  <c:v>12</c:v>
                </c:pt>
                <c:pt idx="1684">
                  <c:v>10</c:v>
                </c:pt>
                <c:pt idx="1685">
                  <c:v>23</c:v>
                </c:pt>
                <c:pt idx="1686">
                  <c:v>19</c:v>
                </c:pt>
                <c:pt idx="1687">
                  <c:v>20</c:v>
                </c:pt>
                <c:pt idx="1688">
                  <c:v>20</c:v>
                </c:pt>
                <c:pt idx="1689">
                  <c:v>15</c:v>
                </c:pt>
                <c:pt idx="1690">
                  <c:v>20</c:v>
                </c:pt>
                <c:pt idx="1691">
                  <c:v>22</c:v>
                </c:pt>
                <c:pt idx="1692">
                  <c:v>29</c:v>
                </c:pt>
                <c:pt idx="1693">
                  <c:v>25</c:v>
                </c:pt>
                <c:pt idx="1694">
                  <c:v>17</c:v>
                </c:pt>
                <c:pt idx="1695">
                  <c:v>17</c:v>
                </c:pt>
                <c:pt idx="1696">
                  <c:v>19</c:v>
                </c:pt>
                <c:pt idx="1697">
                  <c:v>19</c:v>
                </c:pt>
                <c:pt idx="1698">
                  <c:v>17</c:v>
                </c:pt>
                <c:pt idx="1699">
                  <c:v>23</c:v>
                </c:pt>
                <c:pt idx="1700">
                  <c:v>23</c:v>
                </c:pt>
                <c:pt idx="1701">
                  <c:v>18</c:v>
                </c:pt>
                <c:pt idx="1702">
                  <c:v>22</c:v>
                </c:pt>
                <c:pt idx="1703">
                  <c:v>30</c:v>
                </c:pt>
                <c:pt idx="1704">
                  <c:v>14</c:v>
                </c:pt>
                <c:pt idx="1705">
                  <c:v>25</c:v>
                </c:pt>
                <c:pt idx="1706">
                  <c:v>16</c:v>
                </c:pt>
                <c:pt idx="1707">
                  <c:v>18</c:v>
                </c:pt>
                <c:pt idx="1708">
                  <c:v>19</c:v>
                </c:pt>
                <c:pt idx="1709">
                  <c:v>16</c:v>
                </c:pt>
                <c:pt idx="1710">
                  <c:v>21</c:v>
                </c:pt>
                <c:pt idx="1711">
                  <c:v>15</c:v>
                </c:pt>
                <c:pt idx="1712">
                  <c:v>16</c:v>
                </c:pt>
                <c:pt idx="1713">
                  <c:v>16</c:v>
                </c:pt>
                <c:pt idx="1714">
                  <c:v>19</c:v>
                </c:pt>
                <c:pt idx="1715">
                  <c:v>22</c:v>
                </c:pt>
                <c:pt idx="1716">
                  <c:v>21</c:v>
                </c:pt>
                <c:pt idx="1717">
                  <c:v>22</c:v>
                </c:pt>
                <c:pt idx="1718">
                  <c:v>23</c:v>
                </c:pt>
                <c:pt idx="1719">
                  <c:v>15</c:v>
                </c:pt>
                <c:pt idx="1720">
                  <c:v>30</c:v>
                </c:pt>
                <c:pt idx="1721">
                  <c:v>15</c:v>
                </c:pt>
                <c:pt idx="1722">
                  <c:v>18</c:v>
                </c:pt>
                <c:pt idx="1723">
                  <c:v>17</c:v>
                </c:pt>
                <c:pt idx="1724">
                  <c:v>14</c:v>
                </c:pt>
                <c:pt idx="1725">
                  <c:v>16</c:v>
                </c:pt>
                <c:pt idx="1726">
                  <c:v>16</c:v>
                </c:pt>
                <c:pt idx="1727">
                  <c:v>15</c:v>
                </c:pt>
                <c:pt idx="1728">
                  <c:v>13</c:v>
                </c:pt>
                <c:pt idx="1729">
                  <c:v>14</c:v>
                </c:pt>
                <c:pt idx="1730">
                  <c:v>15</c:v>
                </c:pt>
                <c:pt idx="1731">
                  <c:v>17</c:v>
                </c:pt>
                <c:pt idx="1732">
                  <c:v>12</c:v>
                </c:pt>
                <c:pt idx="1733">
                  <c:v>12</c:v>
                </c:pt>
                <c:pt idx="1734">
                  <c:v>13</c:v>
                </c:pt>
                <c:pt idx="1735">
                  <c:v>19</c:v>
                </c:pt>
                <c:pt idx="1736">
                  <c:v>14</c:v>
                </c:pt>
                <c:pt idx="1737">
                  <c:v>24</c:v>
                </c:pt>
                <c:pt idx="1738">
                  <c:v>18</c:v>
                </c:pt>
                <c:pt idx="1739">
                  <c:v>20</c:v>
                </c:pt>
                <c:pt idx="1740">
                  <c:v>16</c:v>
                </c:pt>
                <c:pt idx="1741">
                  <c:v>15</c:v>
                </c:pt>
                <c:pt idx="1742">
                  <c:v>13</c:v>
                </c:pt>
                <c:pt idx="1743">
                  <c:v>15</c:v>
                </c:pt>
                <c:pt idx="1744">
                  <c:v>19</c:v>
                </c:pt>
                <c:pt idx="1745">
                  <c:v>19</c:v>
                </c:pt>
                <c:pt idx="1746">
                  <c:v>14</c:v>
                </c:pt>
                <c:pt idx="1747">
                  <c:v>10</c:v>
                </c:pt>
                <c:pt idx="1748">
                  <c:v>11</c:v>
                </c:pt>
                <c:pt idx="1749">
                  <c:v>21</c:v>
                </c:pt>
                <c:pt idx="1750">
                  <c:v>14</c:v>
                </c:pt>
                <c:pt idx="1751">
                  <c:v>20</c:v>
                </c:pt>
                <c:pt idx="1752">
                  <c:v>14</c:v>
                </c:pt>
                <c:pt idx="1753">
                  <c:v>23</c:v>
                </c:pt>
                <c:pt idx="1754">
                  <c:v>15</c:v>
                </c:pt>
                <c:pt idx="1755">
                  <c:v>26</c:v>
                </c:pt>
                <c:pt idx="1756">
                  <c:v>16</c:v>
                </c:pt>
                <c:pt idx="1757">
                  <c:v>14</c:v>
                </c:pt>
                <c:pt idx="1758">
                  <c:v>16</c:v>
                </c:pt>
                <c:pt idx="1759">
                  <c:v>32</c:v>
                </c:pt>
                <c:pt idx="1760">
                  <c:v>28</c:v>
                </c:pt>
                <c:pt idx="1761">
                  <c:v>27</c:v>
                </c:pt>
                <c:pt idx="1762">
                  <c:v>32</c:v>
                </c:pt>
                <c:pt idx="1763">
                  <c:v>30</c:v>
                </c:pt>
                <c:pt idx="1764">
                  <c:v>33</c:v>
                </c:pt>
                <c:pt idx="1765">
                  <c:v>37</c:v>
                </c:pt>
                <c:pt idx="1766">
                  <c:v>35</c:v>
                </c:pt>
                <c:pt idx="1767">
                  <c:v>10</c:v>
                </c:pt>
                <c:pt idx="1768">
                  <c:v>11</c:v>
                </c:pt>
                <c:pt idx="1769">
                  <c:v>33</c:v>
                </c:pt>
                <c:pt idx="1770">
                  <c:v>22</c:v>
                </c:pt>
                <c:pt idx="1771">
                  <c:v>34</c:v>
                </c:pt>
                <c:pt idx="1772">
                  <c:v>46</c:v>
                </c:pt>
                <c:pt idx="1773">
                  <c:v>58</c:v>
                </c:pt>
                <c:pt idx="1774">
                  <c:v>44</c:v>
                </c:pt>
                <c:pt idx="1775">
                  <c:v>18</c:v>
                </c:pt>
                <c:pt idx="1776">
                  <c:v>25</c:v>
                </c:pt>
                <c:pt idx="1777">
                  <c:v>22</c:v>
                </c:pt>
                <c:pt idx="1778">
                  <c:v>23</c:v>
                </c:pt>
                <c:pt idx="1779">
                  <c:v>36</c:v>
                </c:pt>
                <c:pt idx="1780">
                  <c:v>38</c:v>
                </c:pt>
                <c:pt idx="1781">
                  <c:v>40</c:v>
                </c:pt>
                <c:pt idx="1782">
                  <c:v>47</c:v>
                </c:pt>
                <c:pt idx="1783">
                  <c:v>37</c:v>
                </c:pt>
                <c:pt idx="1784">
                  <c:v>31</c:v>
                </c:pt>
                <c:pt idx="1785">
                  <c:v>31</c:v>
                </c:pt>
                <c:pt idx="1786">
                  <c:v>30</c:v>
                </c:pt>
                <c:pt idx="1787">
                  <c:v>24</c:v>
                </c:pt>
                <c:pt idx="1788">
                  <c:v>25</c:v>
                </c:pt>
                <c:pt idx="1789">
                  <c:v>31</c:v>
                </c:pt>
                <c:pt idx="1790">
                  <c:v>27</c:v>
                </c:pt>
                <c:pt idx="1791">
                  <c:v>25</c:v>
                </c:pt>
                <c:pt idx="1792">
                  <c:v>28</c:v>
                </c:pt>
                <c:pt idx="1793">
                  <c:v>36</c:v>
                </c:pt>
                <c:pt idx="1794">
                  <c:v>16</c:v>
                </c:pt>
                <c:pt idx="1795">
                  <c:v>32</c:v>
                </c:pt>
                <c:pt idx="1796">
                  <c:v>14</c:v>
                </c:pt>
                <c:pt idx="1797">
                  <c:v>11</c:v>
                </c:pt>
                <c:pt idx="1798">
                  <c:v>10</c:v>
                </c:pt>
                <c:pt idx="1799">
                  <c:v>12</c:v>
                </c:pt>
                <c:pt idx="1800">
                  <c:v>10</c:v>
                </c:pt>
                <c:pt idx="1801">
                  <c:v>12</c:v>
                </c:pt>
                <c:pt idx="1802">
                  <c:v>11</c:v>
                </c:pt>
                <c:pt idx="1803">
                  <c:v>13</c:v>
                </c:pt>
                <c:pt idx="1804">
                  <c:v>12</c:v>
                </c:pt>
                <c:pt idx="1805">
                  <c:v>15</c:v>
                </c:pt>
                <c:pt idx="1806">
                  <c:v>11</c:v>
                </c:pt>
                <c:pt idx="1807">
                  <c:v>10</c:v>
                </c:pt>
                <c:pt idx="1808">
                  <c:v>12</c:v>
                </c:pt>
                <c:pt idx="1809">
                  <c:v>13</c:v>
                </c:pt>
                <c:pt idx="1810">
                  <c:v>36</c:v>
                </c:pt>
                <c:pt idx="1811">
                  <c:v>33</c:v>
                </c:pt>
                <c:pt idx="1812">
                  <c:v>32</c:v>
                </c:pt>
                <c:pt idx="1813">
                  <c:v>18</c:v>
                </c:pt>
                <c:pt idx="1814">
                  <c:v>10</c:v>
                </c:pt>
                <c:pt idx="1815">
                  <c:v>10</c:v>
                </c:pt>
                <c:pt idx="1816">
                  <c:v>12</c:v>
                </c:pt>
                <c:pt idx="1817">
                  <c:v>37</c:v>
                </c:pt>
                <c:pt idx="1818">
                  <c:v>17</c:v>
                </c:pt>
                <c:pt idx="1819">
                  <c:v>38</c:v>
                </c:pt>
                <c:pt idx="1820">
                  <c:v>11</c:v>
                </c:pt>
                <c:pt idx="1821">
                  <c:v>19</c:v>
                </c:pt>
                <c:pt idx="1822">
                  <c:v>19</c:v>
                </c:pt>
                <c:pt idx="1823">
                  <c:v>34</c:v>
                </c:pt>
                <c:pt idx="1824">
                  <c:v>26</c:v>
                </c:pt>
                <c:pt idx="1825">
                  <c:v>14</c:v>
                </c:pt>
                <c:pt idx="1826">
                  <c:v>12</c:v>
                </c:pt>
                <c:pt idx="1827">
                  <c:v>14</c:v>
                </c:pt>
                <c:pt idx="1828">
                  <c:v>15</c:v>
                </c:pt>
                <c:pt idx="1829">
                  <c:v>14</c:v>
                </c:pt>
                <c:pt idx="1830">
                  <c:v>18</c:v>
                </c:pt>
                <c:pt idx="1831">
                  <c:v>15</c:v>
                </c:pt>
                <c:pt idx="1832">
                  <c:v>28</c:v>
                </c:pt>
                <c:pt idx="1833">
                  <c:v>15</c:v>
                </c:pt>
                <c:pt idx="1834">
                  <c:v>12</c:v>
                </c:pt>
                <c:pt idx="1835">
                  <c:v>14</c:v>
                </c:pt>
                <c:pt idx="1836">
                  <c:v>15</c:v>
                </c:pt>
                <c:pt idx="1837">
                  <c:v>14</c:v>
                </c:pt>
                <c:pt idx="1838">
                  <c:v>13</c:v>
                </c:pt>
                <c:pt idx="1839">
                  <c:v>14</c:v>
                </c:pt>
                <c:pt idx="1840">
                  <c:v>14</c:v>
                </c:pt>
                <c:pt idx="1841">
                  <c:v>13</c:v>
                </c:pt>
                <c:pt idx="1842">
                  <c:v>14</c:v>
                </c:pt>
                <c:pt idx="1843">
                  <c:v>14</c:v>
                </c:pt>
                <c:pt idx="1844">
                  <c:v>17</c:v>
                </c:pt>
                <c:pt idx="1845">
                  <c:v>21</c:v>
                </c:pt>
                <c:pt idx="1846">
                  <c:v>37</c:v>
                </c:pt>
                <c:pt idx="1847">
                  <c:v>14</c:v>
                </c:pt>
                <c:pt idx="1848">
                  <c:v>13</c:v>
                </c:pt>
                <c:pt idx="1849">
                  <c:v>15</c:v>
                </c:pt>
                <c:pt idx="1850">
                  <c:v>18</c:v>
                </c:pt>
                <c:pt idx="1851">
                  <c:v>16</c:v>
                </c:pt>
                <c:pt idx="1852">
                  <c:v>17</c:v>
                </c:pt>
                <c:pt idx="1853">
                  <c:v>20</c:v>
                </c:pt>
                <c:pt idx="1854">
                  <c:v>18</c:v>
                </c:pt>
                <c:pt idx="1855">
                  <c:v>21</c:v>
                </c:pt>
                <c:pt idx="1856">
                  <c:v>23</c:v>
                </c:pt>
                <c:pt idx="1857">
                  <c:v>18</c:v>
                </c:pt>
                <c:pt idx="1858">
                  <c:v>14</c:v>
                </c:pt>
                <c:pt idx="1859">
                  <c:v>14</c:v>
                </c:pt>
                <c:pt idx="1860">
                  <c:v>18</c:v>
                </c:pt>
                <c:pt idx="1861">
                  <c:v>22</c:v>
                </c:pt>
                <c:pt idx="1862">
                  <c:v>22</c:v>
                </c:pt>
                <c:pt idx="1863">
                  <c:v>14</c:v>
                </c:pt>
                <c:pt idx="1864">
                  <c:v>15</c:v>
                </c:pt>
                <c:pt idx="1865">
                  <c:v>18</c:v>
                </c:pt>
                <c:pt idx="1866">
                  <c:v>17</c:v>
                </c:pt>
                <c:pt idx="1867">
                  <c:v>14</c:v>
                </c:pt>
                <c:pt idx="1868">
                  <c:v>14</c:v>
                </c:pt>
                <c:pt idx="1869">
                  <c:v>18</c:v>
                </c:pt>
                <c:pt idx="1870">
                  <c:v>28</c:v>
                </c:pt>
                <c:pt idx="1871">
                  <c:v>19</c:v>
                </c:pt>
                <c:pt idx="1872">
                  <c:v>21</c:v>
                </c:pt>
                <c:pt idx="1873">
                  <c:v>19</c:v>
                </c:pt>
                <c:pt idx="1874">
                  <c:v>21</c:v>
                </c:pt>
                <c:pt idx="1875">
                  <c:v>22</c:v>
                </c:pt>
                <c:pt idx="1876">
                  <c:v>24</c:v>
                </c:pt>
                <c:pt idx="1877">
                  <c:v>23</c:v>
                </c:pt>
                <c:pt idx="1878">
                  <c:v>26</c:v>
                </c:pt>
                <c:pt idx="1879">
                  <c:v>34</c:v>
                </c:pt>
                <c:pt idx="1880">
                  <c:v>28</c:v>
                </c:pt>
                <c:pt idx="1881">
                  <c:v>13</c:v>
                </c:pt>
                <c:pt idx="1882">
                  <c:v>12</c:v>
                </c:pt>
                <c:pt idx="1883">
                  <c:v>21</c:v>
                </c:pt>
                <c:pt idx="1884">
                  <c:v>22</c:v>
                </c:pt>
                <c:pt idx="1885">
                  <c:v>18</c:v>
                </c:pt>
                <c:pt idx="1886">
                  <c:v>16</c:v>
                </c:pt>
                <c:pt idx="1887">
                  <c:v>18</c:v>
                </c:pt>
                <c:pt idx="1888">
                  <c:v>15</c:v>
                </c:pt>
                <c:pt idx="1889">
                  <c:v>15</c:v>
                </c:pt>
                <c:pt idx="1890">
                  <c:v>24</c:v>
                </c:pt>
                <c:pt idx="1891">
                  <c:v>27</c:v>
                </c:pt>
                <c:pt idx="1892">
                  <c:v>22</c:v>
                </c:pt>
                <c:pt idx="1893">
                  <c:v>14</c:v>
                </c:pt>
                <c:pt idx="1894">
                  <c:v>18</c:v>
                </c:pt>
                <c:pt idx="1895">
                  <c:v>14</c:v>
                </c:pt>
                <c:pt idx="1896">
                  <c:v>15</c:v>
                </c:pt>
                <c:pt idx="1897">
                  <c:v>15</c:v>
                </c:pt>
                <c:pt idx="1898">
                  <c:v>13</c:v>
                </c:pt>
                <c:pt idx="1899">
                  <c:v>13</c:v>
                </c:pt>
                <c:pt idx="1900">
                  <c:v>22</c:v>
                </c:pt>
                <c:pt idx="1901">
                  <c:v>14</c:v>
                </c:pt>
                <c:pt idx="1902">
                  <c:v>17</c:v>
                </c:pt>
                <c:pt idx="1903">
                  <c:v>24</c:v>
                </c:pt>
                <c:pt idx="1904">
                  <c:v>18</c:v>
                </c:pt>
                <c:pt idx="1905">
                  <c:v>18</c:v>
                </c:pt>
                <c:pt idx="1906">
                  <c:v>15</c:v>
                </c:pt>
                <c:pt idx="1907">
                  <c:v>15</c:v>
                </c:pt>
                <c:pt idx="1908">
                  <c:v>13</c:v>
                </c:pt>
                <c:pt idx="1909">
                  <c:v>14</c:v>
                </c:pt>
                <c:pt idx="1910">
                  <c:v>10</c:v>
                </c:pt>
                <c:pt idx="1911">
                  <c:v>11</c:v>
                </c:pt>
                <c:pt idx="1912">
                  <c:v>15</c:v>
                </c:pt>
                <c:pt idx="1913">
                  <c:v>14</c:v>
                </c:pt>
                <c:pt idx="1914">
                  <c:v>19</c:v>
                </c:pt>
                <c:pt idx="1915">
                  <c:v>19</c:v>
                </c:pt>
                <c:pt idx="1916">
                  <c:v>22</c:v>
                </c:pt>
                <c:pt idx="1917">
                  <c:v>19</c:v>
                </c:pt>
                <c:pt idx="1918">
                  <c:v>12</c:v>
                </c:pt>
                <c:pt idx="1919">
                  <c:v>21</c:v>
                </c:pt>
                <c:pt idx="1920">
                  <c:v>14</c:v>
                </c:pt>
                <c:pt idx="1921">
                  <c:v>13</c:v>
                </c:pt>
                <c:pt idx="1922">
                  <c:v>14</c:v>
                </c:pt>
                <c:pt idx="1923">
                  <c:v>21</c:v>
                </c:pt>
                <c:pt idx="1924">
                  <c:v>16</c:v>
                </c:pt>
                <c:pt idx="1925">
                  <c:v>16</c:v>
                </c:pt>
                <c:pt idx="1926">
                  <c:v>27</c:v>
                </c:pt>
                <c:pt idx="1927">
                  <c:v>19</c:v>
                </c:pt>
                <c:pt idx="1928">
                  <c:v>15</c:v>
                </c:pt>
                <c:pt idx="1929">
                  <c:v>18</c:v>
                </c:pt>
                <c:pt idx="1930">
                  <c:v>21</c:v>
                </c:pt>
                <c:pt idx="1931">
                  <c:v>23</c:v>
                </c:pt>
                <c:pt idx="1932">
                  <c:v>14</c:v>
                </c:pt>
                <c:pt idx="1933">
                  <c:v>23</c:v>
                </c:pt>
                <c:pt idx="1934">
                  <c:v>20</c:v>
                </c:pt>
                <c:pt idx="1935">
                  <c:v>26</c:v>
                </c:pt>
                <c:pt idx="1936">
                  <c:v>18</c:v>
                </c:pt>
                <c:pt idx="1937">
                  <c:v>20</c:v>
                </c:pt>
                <c:pt idx="1938">
                  <c:v>17</c:v>
                </c:pt>
                <c:pt idx="1939">
                  <c:v>18</c:v>
                </c:pt>
                <c:pt idx="1940">
                  <c:v>32</c:v>
                </c:pt>
                <c:pt idx="1941">
                  <c:v>22</c:v>
                </c:pt>
                <c:pt idx="1942">
                  <c:v>21</c:v>
                </c:pt>
                <c:pt idx="1943">
                  <c:v>29</c:v>
                </c:pt>
                <c:pt idx="1944">
                  <c:v>22</c:v>
                </c:pt>
                <c:pt idx="1945">
                  <c:v>17</c:v>
                </c:pt>
                <c:pt idx="1946">
                  <c:v>22</c:v>
                </c:pt>
                <c:pt idx="1947">
                  <c:v>18</c:v>
                </c:pt>
                <c:pt idx="1948">
                  <c:v>27</c:v>
                </c:pt>
                <c:pt idx="1949">
                  <c:v>22</c:v>
                </c:pt>
                <c:pt idx="1950">
                  <c:v>25</c:v>
                </c:pt>
                <c:pt idx="1951">
                  <c:v>14</c:v>
                </c:pt>
                <c:pt idx="1952">
                  <c:v>15</c:v>
                </c:pt>
                <c:pt idx="1953">
                  <c:v>13</c:v>
                </c:pt>
                <c:pt idx="1954">
                  <c:v>14</c:v>
                </c:pt>
                <c:pt idx="1955">
                  <c:v>15</c:v>
                </c:pt>
                <c:pt idx="1956">
                  <c:v>12</c:v>
                </c:pt>
                <c:pt idx="1957">
                  <c:v>19</c:v>
                </c:pt>
                <c:pt idx="1958">
                  <c:v>19</c:v>
                </c:pt>
                <c:pt idx="1959">
                  <c:v>14</c:v>
                </c:pt>
                <c:pt idx="1960">
                  <c:v>28</c:v>
                </c:pt>
                <c:pt idx="1961">
                  <c:v>13</c:v>
                </c:pt>
                <c:pt idx="1962">
                  <c:v>20</c:v>
                </c:pt>
                <c:pt idx="1963">
                  <c:v>19</c:v>
                </c:pt>
                <c:pt idx="1964">
                  <c:v>19</c:v>
                </c:pt>
                <c:pt idx="1965">
                  <c:v>10</c:v>
                </c:pt>
                <c:pt idx="1966">
                  <c:v>13</c:v>
                </c:pt>
                <c:pt idx="1967">
                  <c:v>12</c:v>
                </c:pt>
                <c:pt idx="1968">
                  <c:v>13</c:v>
                </c:pt>
                <c:pt idx="1969">
                  <c:v>26</c:v>
                </c:pt>
                <c:pt idx="1970">
                  <c:v>15</c:v>
                </c:pt>
                <c:pt idx="1971">
                  <c:v>13</c:v>
                </c:pt>
                <c:pt idx="1972">
                  <c:v>16</c:v>
                </c:pt>
                <c:pt idx="1973">
                  <c:v>14</c:v>
                </c:pt>
                <c:pt idx="1974">
                  <c:v>16</c:v>
                </c:pt>
                <c:pt idx="1975">
                  <c:v>17</c:v>
                </c:pt>
                <c:pt idx="1976">
                  <c:v>15</c:v>
                </c:pt>
                <c:pt idx="1977">
                  <c:v>16</c:v>
                </c:pt>
                <c:pt idx="1978">
                  <c:v>15</c:v>
                </c:pt>
                <c:pt idx="1979">
                  <c:v>12</c:v>
                </c:pt>
                <c:pt idx="1980">
                  <c:v>21</c:v>
                </c:pt>
                <c:pt idx="1981">
                  <c:v>14</c:v>
                </c:pt>
                <c:pt idx="1982">
                  <c:v>14</c:v>
                </c:pt>
                <c:pt idx="1983">
                  <c:v>11</c:v>
                </c:pt>
                <c:pt idx="1984">
                  <c:v>10</c:v>
                </c:pt>
                <c:pt idx="1985">
                  <c:v>13</c:v>
                </c:pt>
                <c:pt idx="1986">
                  <c:v>20</c:v>
                </c:pt>
                <c:pt idx="1987">
                  <c:v>14</c:v>
                </c:pt>
                <c:pt idx="1988">
                  <c:v>14</c:v>
                </c:pt>
                <c:pt idx="1989">
                  <c:v>13</c:v>
                </c:pt>
                <c:pt idx="1990">
                  <c:v>20</c:v>
                </c:pt>
                <c:pt idx="1991">
                  <c:v>20</c:v>
                </c:pt>
                <c:pt idx="1992">
                  <c:v>24</c:v>
                </c:pt>
                <c:pt idx="1993">
                  <c:v>31</c:v>
                </c:pt>
                <c:pt idx="1994">
                  <c:v>29</c:v>
                </c:pt>
                <c:pt idx="1995">
                  <c:v>20</c:v>
                </c:pt>
                <c:pt idx="1996">
                  <c:v>21</c:v>
                </c:pt>
                <c:pt idx="1997">
                  <c:v>18</c:v>
                </c:pt>
                <c:pt idx="1998">
                  <c:v>17</c:v>
                </c:pt>
                <c:pt idx="1999">
                  <c:v>23</c:v>
                </c:pt>
                <c:pt idx="2000">
                  <c:v>20</c:v>
                </c:pt>
                <c:pt idx="2001">
                  <c:v>21</c:v>
                </c:pt>
                <c:pt idx="2002">
                  <c:v>22</c:v>
                </c:pt>
                <c:pt idx="2003">
                  <c:v>21</c:v>
                </c:pt>
                <c:pt idx="2004">
                  <c:v>35</c:v>
                </c:pt>
                <c:pt idx="2005">
                  <c:v>25</c:v>
                </c:pt>
                <c:pt idx="2006">
                  <c:v>28</c:v>
                </c:pt>
                <c:pt idx="2007">
                  <c:v>19</c:v>
                </c:pt>
                <c:pt idx="2008">
                  <c:v>19</c:v>
                </c:pt>
                <c:pt idx="2009">
                  <c:v>21</c:v>
                </c:pt>
                <c:pt idx="2010">
                  <c:v>28</c:v>
                </c:pt>
                <c:pt idx="2011">
                  <c:v>19</c:v>
                </c:pt>
                <c:pt idx="2012">
                  <c:v>21</c:v>
                </c:pt>
                <c:pt idx="2013">
                  <c:v>13</c:v>
                </c:pt>
                <c:pt idx="2014">
                  <c:v>11</c:v>
                </c:pt>
                <c:pt idx="2015">
                  <c:v>11</c:v>
                </c:pt>
                <c:pt idx="2016">
                  <c:v>10</c:v>
                </c:pt>
                <c:pt idx="2017">
                  <c:v>12</c:v>
                </c:pt>
                <c:pt idx="2018">
                  <c:v>13</c:v>
                </c:pt>
                <c:pt idx="2019">
                  <c:v>22</c:v>
                </c:pt>
                <c:pt idx="2020">
                  <c:v>18</c:v>
                </c:pt>
                <c:pt idx="2021">
                  <c:v>35</c:v>
                </c:pt>
                <c:pt idx="2022">
                  <c:v>25</c:v>
                </c:pt>
                <c:pt idx="2023">
                  <c:v>28</c:v>
                </c:pt>
                <c:pt idx="2024">
                  <c:v>30</c:v>
                </c:pt>
                <c:pt idx="2025">
                  <c:v>14</c:v>
                </c:pt>
                <c:pt idx="2026">
                  <c:v>22</c:v>
                </c:pt>
                <c:pt idx="2027">
                  <c:v>16</c:v>
                </c:pt>
                <c:pt idx="2028">
                  <c:v>20</c:v>
                </c:pt>
                <c:pt idx="2029">
                  <c:v>17</c:v>
                </c:pt>
                <c:pt idx="2030">
                  <c:v>16</c:v>
                </c:pt>
                <c:pt idx="2031">
                  <c:v>12</c:v>
                </c:pt>
                <c:pt idx="2032">
                  <c:v>12</c:v>
                </c:pt>
                <c:pt idx="2033">
                  <c:v>12</c:v>
                </c:pt>
                <c:pt idx="2034">
                  <c:v>15</c:v>
                </c:pt>
                <c:pt idx="2035">
                  <c:v>21</c:v>
                </c:pt>
                <c:pt idx="2036">
                  <c:v>25</c:v>
                </c:pt>
                <c:pt idx="2037">
                  <c:v>16</c:v>
                </c:pt>
                <c:pt idx="2038">
                  <c:v>14</c:v>
                </c:pt>
                <c:pt idx="2039">
                  <c:v>20</c:v>
                </c:pt>
                <c:pt idx="2040">
                  <c:v>25</c:v>
                </c:pt>
                <c:pt idx="2041">
                  <c:v>22</c:v>
                </c:pt>
                <c:pt idx="2042">
                  <c:v>25</c:v>
                </c:pt>
                <c:pt idx="2043">
                  <c:v>23</c:v>
                </c:pt>
                <c:pt idx="2044">
                  <c:v>20</c:v>
                </c:pt>
                <c:pt idx="2045">
                  <c:v>20</c:v>
                </c:pt>
                <c:pt idx="2046">
                  <c:v>23</c:v>
                </c:pt>
                <c:pt idx="2047">
                  <c:v>17</c:v>
                </c:pt>
                <c:pt idx="2048">
                  <c:v>16</c:v>
                </c:pt>
                <c:pt idx="2049">
                  <c:v>18</c:v>
                </c:pt>
                <c:pt idx="2050">
                  <c:v>13</c:v>
                </c:pt>
                <c:pt idx="2051">
                  <c:v>12</c:v>
                </c:pt>
                <c:pt idx="2052">
                  <c:v>13</c:v>
                </c:pt>
                <c:pt idx="2053">
                  <c:v>12</c:v>
                </c:pt>
                <c:pt idx="2054">
                  <c:v>20</c:v>
                </c:pt>
                <c:pt idx="2055">
                  <c:v>14</c:v>
                </c:pt>
                <c:pt idx="2056">
                  <c:v>12</c:v>
                </c:pt>
                <c:pt idx="2057">
                  <c:v>14</c:v>
                </c:pt>
                <c:pt idx="2058">
                  <c:v>15</c:v>
                </c:pt>
                <c:pt idx="2059">
                  <c:v>13</c:v>
                </c:pt>
                <c:pt idx="2060">
                  <c:v>14</c:v>
                </c:pt>
                <c:pt idx="2061">
                  <c:v>17</c:v>
                </c:pt>
                <c:pt idx="2062">
                  <c:v>14</c:v>
                </c:pt>
                <c:pt idx="2063">
                  <c:v>25</c:v>
                </c:pt>
                <c:pt idx="2064">
                  <c:v>17</c:v>
                </c:pt>
                <c:pt idx="2065">
                  <c:v>18</c:v>
                </c:pt>
                <c:pt idx="2066">
                  <c:v>20</c:v>
                </c:pt>
                <c:pt idx="2067">
                  <c:v>15</c:v>
                </c:pt>
                <c:pt idx="2068">
                  <c:v>18</c:v>
                </c:pt>
                <c:pt idx="2069">
                  <c:v>15</c:v>
                </c:pt>
                <c:pt idx="2070">
                  <c:v>14</c:v>
                </c:pt>
                <c:pt idx="2071">
                  <c:v>19</c:v>
                </c:pt>
                <c:pt idx="2072">
                  <c:v>25</c:v>
                </c:pt>
                <c:pt idx="2073">
                  <c:v>18</c:v>
                </c:pt>
                <c:pt idx="2074">
                  <c:v>13</c:v>
                </c:pt>
                <c:pt idx="2075">
                  <c:v>19</c:v>
                </c:pt>
                <c:pt idx="2076">
                  <c:v>20</c:v>
                </c:pt>
                <c:pt idx="2077">
                  <c:v>14</c:v>
                </c:pt>
                <c:pt idx="2078">
                  <c:v>27</c:v>
                </c:pt>
                <c:pt idx="2079">
                  <c:v>22</c:v>
                </c:pt>
                <c:pt idx="2080">
                  <c:v>11</c:v>
                </c:pt>
                <c:pt idx="2081">
                  <c:v>24</c:v>
                </c:pt>
                <c:pt idx="2082">
                  <c:v>11</c:v>
                </c:pt>
                <c:pt idx="2083">
                  <c:v>11</c:v>
                </c:pt>
                <c:pt idx="2084">
                  <c:v>14</c:v>
                </c:pt>
                <c:pt idx="2085">
                  <c:v>11</c:v>
                </c:pt>
                <c:pt idx="2086">
                  <c:v>25</c:v>
                </c:pt>
                <c:pt idx="2087">
                  <c:v>21</c:v>
                </c:pt>
                <c:pt idx="2088">
                  <c:v>20</c:v>
                </c:pt>
                <c:pt idx="2089">
                  <c:v>17</c:v>
                </c:pt>
                <c:pt idx="2090">
                  <c:v>21</c:v>
                </c:pt>
                <c:pt idx="2091">
                  <c:v>15</c:v>
                </c:pt>
                <c:pt idx="2092">
                  <c:v>20</c:v>
                </c:pt>
                <c:pt idx="2093">
                  <c:v>17</c:v>
                </c:pt>
                <c:pt idx="2094">
                  <c:v>18</c:v>
                </c:pt>
                <c:pt idx="2095">
                  <c:v>18</c:v>
                </c:pt>
                <c:pt idx="2096">
                  <c:v>20</c:v>
                </c:pt>
                <c:pt idx="2097">
                  <c:v>20</c:v>
                </c:pt>
                <c:pt idx="2098">
                  <c:v>17</c:v>
                </c:pt>
                <c:pt idx="2099">
                  <c:v>18</c:v>
                </c:pt>
                <c:pt idx="2100">
                  <c:v>10</c:v>
                </c:pt>
                <c:pt idx="2101">
                  <c:v>10</c:v>
                </c:pt>
                <c:pt idx="2102">
                  <c:v>10</c:v>
                </c:pt>
                <c:pt idx="2103">
                  <c:v>17</c:v>
                </c:pt>
                <c:pt idx="2104">
                  <c:v>17</c:v>
                </c:pt>
                <c:pt idx="2105">
                  <c:v>24</c:v>
                </c:pt>
                <c:pt idx="2106">
                  <c:v>23</c:v>
                </c:pt>
                <c:pt idx="2107">
                  <c:v>18</c:v>
                </c:pt>
                <c:pt idx="2108">
                  <c:v>10</c:v>
                </c:pt>
                <c:pt idx="2109">
                  <c:v>10</c:v>
                </c:pt>
                <c:pt idx="2110">
                  <c:v>10</c:v>
                </c:pt>
                <c:pt idx="2111">
                  <c:v>10</c:v>
                </c:pt>
                <c:pt idx="2112">
                  <c:v>14</c:v>
                </c:pt>
                <c:pt idx="2113">
                  <c:v>13</c:v>
                </c:pt>
                <c:pt idx="2114">
                  <c:v>14</c:v>
                </c:pt>
                <c:pt idx="2115">
                  <c:v>16</c:v>
                </c:pt>
                <c:pt idx="2116">
                  <c:v>20</c:v>
                </c:pt>
                <c:pt idx="2117">
                  <c:v>23</c:v>
                </c:pt>
                <c:pt idx="2118">
                  <c:v>22</c:v>
                </c:pt>
                <c:pt idx="2119">
                  <c:v>29</c:v>
                </c:pt>
                <c:pt idx="2120">
                  <c:v>15</c:v>
                </c:pt>
                <c:pt idx="2121">
                  <c:v>13</c:v>
                </c:pt>
                <c:pt idx="2122">
                  <c:v>31</c:v>
                </c:pt>
                <c:pt idx="2123">
                  <c:v>25</c:v>
                </c:pt>
                <c:pt idx="2124">
                  <c:v>35</c:v>
                </c:pt>
                <c:pt idx="2125">
                  <c:v>26</c:v>
                </c:pt>
                <c:pt idx="2126">
                  <c:v>19</c:v>
                </c:pt>
                <c:pt idx="2127">
                  <c:v>28</c:v>
                </c:pt>
                <c:pt idx="2128">
                  <c:v>28</c:v>
                </c:pt>
                <c:pt idx="2129">
                  <c:v>24</c:v>
                </c:pt>
                <c:pt idx="2130">
                  <c:v>23</c:v>
                </c:pt>
                <c:pt idx="2131">
                  <c:v>31</c:v>
                </c:pt>
                <c:pt idx="2132">
                  <c:v>23</c:v>
                </c:pt>
                <c:pt idx="2133">
                  <c:v>25</c:v>
                </c:pt>
                <c:pt idx="2134">
                  <c:v>35</c:v>
                </c:pt>
                <c:pt idx="2135">
                  <c:v>25</c:v>
                </c:pt>
                <c:pt idx="2136">
                  <c:v>20</c:v>
                </c:pt>
                <c:pt idx="2137">
                  <c:v>17</c:v>
                </c:pt>
                <c:pt idx="2138">
                  <c:v>30</c:v>
                </c:pt>
                <c:pt idx="2139">
                  <c:v>32</c:v>
                </c:pt>
                <c:pt idx="2140">
                  <c:v>30</c:v>
                </c:pt>
                <c:pt idx="2141">
                  <c:v>34</c:v>
                </c:pt>
                <c:pt idx="2142">
                  <c:v>23</c:v>
                </c:pt>
                <c:pt idx="2143">
                  <c:v>30</c:v>
                </c:pt>
                <c:pt idx="2144">
                  <c:v>18</c:v>
                </c:pt>
                <c:pt idx="2145">
                  <c:v>22</c:v>
                </c:pt>
                <c:pt idx="2146">
                  <c:v>19</c:v>
                </c:pt>
                <c:pt idx="2147">
                  <c:v>19</c:v>
                </c:pt>
                <c:pt idx="2148">
                  <c:v>35</c:v>
                </c:pt>
                <c:pt idx="2149">
                  <c:v>15</c:v>
                </c:pt>
                <c:pt idx="2150">
                  <c:v>17</c:v>
                </c:pt>
                <c:pt idx="2151">
                  <c:v>21</c:v>
                </c:pt>
                <c:pt idx="2152">
                  <c:v>18</c:v>
                </c:pt>
                <c:pt idx="2153">
                  <c:v>20</c:v>
                </c:pt>
                <c:pt idx="2154">
                  <c:v>10</c:v>
                </c:pt>
                <c:pt idx="2155">
                  <c:v>10</c:v>
                </c:pt>
                <c:pt idx="2156">
                  <c:v>11</c:v>
                </c:pt>
                <c:pt idx="2157">
                  <c:v>26</c:v>
                </c:pt>
                <c:pt idx="2158">
                  <c:v>24</c:v>
                </c:pt>
                <c:pt idx="2159">
                  <c:v>32</c:v>
                </c:pt>
                <c:pt idx="2160">
                  <c:v>24</c:v>
                </c:pt>
                <c:pt idx="2161">
                  <c:v>28</c:v>
                </c:pt>
                <c:pt idx="2162">
                  <c:v>32</c:v>
                </c:pt>
                <c:pt idx="2163">
                  <c:v>23</c:v>
                </c:pt>
                <c:pt idx="2164">
                  <c:v>20</c:v>
                </c:pt>
                <c:pt idx="2165">
                  <c:v>15</c:v>
                </c:pt>
                <c:pt idx="2166">
                  <c:v>20</c:v>
                </c:pt>
                <c:pt idx="2167">
                  <c:v>22</c:v>
                </c:pt>
                <c:pt idx="2168">
                  <c:v>18</c:v>
                </c:pt>
                <c:pt idx="2169">
                  <c:v>18</c:v>
                </c:pt>
                <c:pt idx="2170">
                  <c:v>18</c:v>
                </c:pt>
                <c:pt idx="2171">
                  <c:v>18</c:v>
                </c:pt>
                <c:pt idx="2172">
                  <c:v>19</c:v>
                </c:pt>
                <c:pt idx="2173">
                  <c:v>24</c:v>
                </c:pt>
                <c:pt idx="2174">
                  <c:v>21</c:v>
                </c:pt>
                <c:pt idx="2175">
                  <c:v>22</c:v>
                </c:pt>
                <c:pt idx="2176">
                  <c:v>15</c:v>
                </c:pt>
                <c:pt idx="2177">
                  <c:v>19</c:v>
                </c:pt>
                <c:pt idx="2178">
                  <c:v>22</c:v>
                </c:pt>
                <c:pt idx="2179">
                  <c:v>25</c:v>
                </c:pt>
                <c:pt idx="2180">
                  <c:v>22</c:v>
                </c:pt>
                <c:pt idx="2181">
                  <c:v>18</c:v>
                </c:pt>
                <c:pt idx="2182">
                  <c:v>21</c:v>
                </c:pt>
                <c:pt idx="2183">
                  <c:v>24</c:v>
                </c:pt>
                <c:pt idx="2184">
                  <c:v>23</c:v>
                </c:pt>
                <c:pt idx="2185">
                  <c:v>23</c:v>
                </c:pt>
                <c:pt idx="2186">
                  <c:v>16</c:v>
                </c:pt>
                <c:pt idx="2187">
                  <c:v>17</c:v>
                </c:pt>
                <c:pt idx="2188">
                  <c:v>26</c:v>
                </c:pt>
                <c:pt idx="2189">
                  <c:v>22</c:v>
                </c:pt>
                <c:pt idx="2190">
                  <c:v>22</c:v>
                </c:pt>
                <c:pt idx="2191">
                  <c:v>19</c:v>
                </c:pt>
                <c:pt idx="2192">
                  <c:v>22</c:v>
                </c:pt>
                <c:pt idx="2193">
                  <c:v>17</c:v>
                </c:pt>
                <c:pt idx="2194">
                  <c:v>17</c:v>
                </c:pt>
                <c:pt idx="2195">
                  <c:v>34</c:v>
                </c:pt>
                <c:pt idx="2196">
                  <c:v>16</c:v>
                </c:pt>
                <c:pt idx="2197">
                  <c:v>21</c:v>
                </c:pt>
                <c:pt idx="2198">
                  <c:v>18</c:v>
                </c:pt>
                <c:pt idx="2199">
                  <c:v>18</c:v>
                </c:pt>
                <c:pt idx="2200">
                  <c:v>26</c:v>
                </c:pt>
                <c:pt idx="2201">
                  <c:v>21</c:v>
                </c:pt>
                <c:pt idx="2202">
                  <c:v>19</c:v>
                </c:pt>
                <c:pt idx="2203">
                  <c:v>24</c:v>
                </c:pt>
                <c:pt idx="2204">
                  <c:v>21</c:v>
                </c:pt>
                <c:pt idx="2205">
                  <c:v>17</c:v>
                </c:pt>
                <c:pt idx="2206">
                  <c:v>22</c:v>
                </c:pt>
                <c:pt idx="2207">
                  <c:v>29</c:v>
                </c:pt>
                <c:pt idx="2208">
                  <c:v>25</c:v>
                </c:pt>
                <c:pt idx="2209">
                  <c:v>19</c:v>
                </c:pt>
                <c:pt idx="2210">
                  <c:v>17</c:v>
                </c:pt>
                <c:pt idx="2211">
                  <c:v>18</c:v>
                </c:pt>
                <c:pt idx="2212">
                  <c:v>20</c:v>
                </c:pt>
                <c:pt idx="2213">
                  <c:v>23</c:v>
                </c:pt>
                <c:pt idx="2214">
                  <c:v>22</c:v>
                </c:pt>
                <c:pt idx="2215">
                  <c:v>23</c:v>
                </c:pt>
                <c:pt idx="2216">
                  <c:v>21</c:v>
                </c:pt>
                <c:pt idx="2217">
                  <c:v>20</c:v>
                </c:pt>
                <c:pt idx="2218">
                  <c:v>20</c:v>
                </c:pt>
                <c:pt idx="2219">
                  <c:v>24</c:v>
                </c:pt>
                <c:pt idx="2220">
                  <c:v>29</c:v>
                </c:pt>
                <c:pt idx="2221">
                  <c:v>23</c:v>
                </c:pt>
                <c:pt idx="2222">
                  <c:v>20</c:v>
                </c:pt>
                <c:pt idx="2223">
                  <c:v>18</c:v>
                </c:pt>
                <c:pt idx="2224">
                  <c:v>17</c:v>
                </c:pt>
                <c:pt idx="2225">
                  <c:v>23</c:v>
                </c:pt>
                <c:pt idx="2226">
                  <c:v>17</c:v>
                </c:pt>
                <c:pt idx="2227">
                  <c:v>21</c:v>
                </c:pt>
                <c:pt idx="2228">
                  <c:v>26</c:v>
                </c:pt>
                <c:pt idx="2229">
                  <c:v>12</c:v>
                </c:pt>
                <c:pt idx="2230">
                  <c:v>14</c:v>
                </c:pt>
                <c:pt idx="2231">
                  <c:v>12</c:v>
                </c:pt>
                <c:pt idx="2232">
                  <c:v>23</c:v>
                </c:pt>
                <c:pt idx="2233">
                  <c:v>19</c:v>
                </c:pt>
                <c:pt idx="2234">
                  <c:v>11</c:v>
                </c:pt>
                <c:pt idx="2235">
                  <c:v>30</c:v>
                </c:pt>
                <c:pt idx="2236">
                  <c:v>18</c:v>
                </c:pt>
                <c:pt idx="2237">
                  <c:v>21</c:v>
                </c:pt>
                <c:pt idx="2238">
                  <c:v>26</c:v>
                </c:pt>
                <c:pt idx="2239">
                  <c:v>16</c:v>
                </c:pt>
                <c:pt idx="2240">
                  <c:v>11</c:v>
                </c:pt>
                <c:pt idx="2241">
                  <c:v>11</c:v>
                </c:pt>
                <c:pt idx="2242">
                  <c:v>10</c:v>
                </c:pt>
                <c:pt idx="2243">
                  <c:v>16</c:v>
                </c:pt>
                <c:pt idx="2244">
                  <c:v>14</c:v>
                </c:pt>
                <c:pt idx="2245">
                  <c:v>12</c:v>
                </c:pt>
                <c:pt idx="2246">
                  <c:v>19</c:v>
                </c:pt>
                <c:pt idx="2247">
                  <c:v>12</c:v>
                </c:pt>
                <c:pt idx="2248">
                  <c:v>13</c:v>
                </c:pt>
                <c:pt idx="2249">
                  <c:v>10</c:v>
                </c:pt>
                <c:pt idx="2250">
                  <c:v>10</c:v>
                </c:pt>
                <c:pt idx="2251">
                  <c:v>15</c:v>
                </c:pt>
                <c:pt idx="2252">
                  <c:v>17</c:v>
                </c:pt>
                <c:pt idx="2253">
                  <c:v>11</c:v>
                </c:pt>
                <c:pt idx="2254">
                  <c:v>10</c:v>
                </c:pt>
                <c:pt idx="2255">
                  <c:v>17</c:v>
                </c:pt>
                <c:pt idx="2256">
                  <c:v>12</c:v>
                </c:pt>
                <c:pt idx="2257">
                  <c:v>14</c:v>
                </c:pt>
                <c:pt idx="2258">
                  <c:v>13</c:v>
                </c:pt>
                <c:pt idx="2259">
                  <c:v>22</c:v>
                </c:pt>
                <c:pt idx="2260">
                  <c:v>21</c:v>
                </c:pt>
                <c:pt idx="2261">
                  <c:v>30</c:v>
                </c:pt>
                <c:pt idx="2262">
                  <c:v>25</c:v>
                </c:pt>
                <c:pt idx="2263">
                  <c:v>20</c:v>
                </c:pt>
                <c:pt idx="2264">
                  <c:v>23</c:v>
                </c:pt>
                <c:pt idx="2265">
                  <c:v>11</c:v>
                </c:pt>
                <c:pt idx="2266">
                  <c:v>24</c:v>
                </c:pt>
                <c:pt idx="2267">
                  <c:v>25</c:v>
                </c:pt>
                <c:pt idx="2268">
                  <c:v>24</c:v>
                </c:pt>
                <c:pt idx="2269">
                  <c:v>24</c:v>
                </c:pt>
                <c:pt idx="2270">
                  <c:v>23</c:v>
                </c:pt>
                <c:pt idx="2271">
                  <c:v>24</c:v>
                </c:pt>
                <c:pt idx="2272">
                  <c:v>30</c:v>
                </c:pt>
                <c:pt idx="2273">
                  <c:v>28</c:v>
                </c:pt>
                <c:pt idx="2274">
                  <c:v>27</c:v>
                </c:pt>
                <c:pt idx="2275">
                  <c:v>25</c:v>
                </c:pt>
                <c:pt idx="2276">
                  <c:v>19</c:v>
                </c:pt>
                <c:pt idx="2277">
                  <c:v>19</c:v>
                </c:pt>
                <c:pt idx="2278">
                  <c:v>21</c:v>
                </c:pt>
                <c:pt idx="2279">
                  <c:v>20</c:v>
                </c:pt>
                <c:pt idx="2280">
                  <c:v>19</c:v>
                </c:pt>
                <c:pt idx="2281">
                  <c:v>23</c:v>
                </c:pt>
                <c:pt idx="2282">
                  <c:v>20</c:v>
                </c:pt>
                <c:pt idx="2283">
                  <c:v>25</c:v>
                </c:pt>
                <c:pt idx="2284">
                  <c:v>25</c:v>
                </c:pt>
                <c:pt idx="2285">
                  <c:v>30</c:v>
                </c:pt>
                <c:pt idx="2286">
                  <c:v>12</c:v>
                </c:pt>
                <c:pt idx="2287">
                  <c:v>10</c:v>
                </c:pt>
                <c:pt idx="2288">
                  <c:v>27</c:v>
                </c:pt>
                <c:pt idx="2289">
                  <c:v>10</c:v>
                </c:pt>
                <c:pt idx="2290">
                  <c:v>10</c:v>
                </c:pt>
                <c:pt idx="2291">
                  <c:v>11</c:v>
                </c:pt>
                <c:pt idx="2292">
                  <c:v>11</c:v>
                </c:pt>
                <c:pt idx="2293">
                  <c:v>12</c:v>
                </c:pt>
                <c:pt idx="2294">
                  <c:v>12</c:v>
                </c:pt>
                <c:pt idx="2295">
                  <c:v>20</c:v>
                </c:pt>
                <c:pt idx="2296">
                  <c:v>24</c:v>
                </c:pt>
                <c:pt idx="2297">
                  <c:v>27</c:v>
                </c:pt>
                <c:pt idx="2298">
                  <c:v>24</c:v>
                </c:pt>
                <c:pt idx="2299">
                  <c:v>26</c:v>
                </c:pt>
                <c:pt idx="2300">
                  <c:v>24</c:v>
                </c:pt>
                <c:pt idx="2301">
                  <c:v>23</c:v>
                </c:pt>
                <c:pt idx="2302">
                  <c:v>18</c:v>
                </c:pt>
                <c:pt idx="2303">
                  <c:v>26</c:v>
                </c:pt>
                <c:pt idx="2304">
                  <c:v>23</c:v>
                </c:pt>
                <c:pt idx="2305">
                  <c:v>27</c:v>
                </c:pt>
                <c:pt idx="2306">
                  <c:v>25</c:v>
                </c:pt>
                <c:pt idx="2307">
                  <c:v>23</c:v>
                </c:pt>
                <c:pt idx="2308">
                  <c:v>20</c:v>
                </c:pt>
                <c:pt idx="2309">
                  <c:v>22</c:v>
                </c:pt>
                <c:pt idx="2310">
                  <c:v>21</c:v>
                </c:pt>
                <c:pt idx="2311">
                  <c:v>20</c:v>
                </c:pt>
                <c:pt idx="2312">
                  <c:v>18</c:v>
                </c:pt>
                <c:pt idx="2313">
                  <c:v>23</c:v>
                </c:pt>
                <c:pt idx="2314">
                  <c:v>20</c:v>
                </c:pt>
                <c:pt idx="2315">
                  <c:v>23</c:v>
                </c:pt>
                <c:pt idx="2316">
                  <c:v>24</c:v>
                </c:pt>
                <c:pt idx="2317">
                  <c:v>20</c:v>
                </c:pt>
                <c:pt idx="2318">
                  <c:v>22</c:v>
                </c:pt>
                <c:pt idx="2319">
                  <c:v>21</c:v>
                </c:pt>
                <c:pt idx="2320">
                  <c:v>22</c:v>
                </c:pt>
                <c:pt idx="2321">
                  <c:v>23</c:v>
                </c:pt>
                <c:pt idx="2322">
                  <c:v>21</c:v>
                </c:pt>
                <c:pt idx="2323">
                  <c:v>29</c:v>
                </c:pt>
                <c:pt idx="2324">
                  <c:v>23</c:v>
                </c:pt>
                <c:pt idx="2325">
                  <c:v>21</c:v>
                </c:pt>
                <c:pt idx="2326">
                  <c:v>24</c:v>
                </c:pt>
                <c:pt idx="2327">
                  <c:v>21</c:v>
                </c:pt>
                <c:pt idx="2328">
                  <c:v>25</c:v>
                </c:pt>
                <c:pt idx="2329">
                  <c:v>18</c:v>
                </c:pt>
                <c:pt idx="2330">
                  <c:v>30</c:v>
                </c:pt>
                <c:pt idx="2331">
                  <c:v>25</c:v>
                </c:pt>
                <c:pt idx="2332">
                  <c:v>32</c:v>
                </c:pt>
                <c:pt idx="2333">
                  <c:v>22</c:v>
                </c:pt>
                <c:pt idx="2334">
                  <c:v>21</c:v>
                </c:pt>
                <c:pt idx="2335">
                  <c:v>21</c:v>
                </c:pt>
                <c:pt idx="2336">
                  <c:v>23</c:v>
                </c:pt>
                <c:pt idx="2337">
                  <c:v>29</c:v>
                </c:pt>
                <c:pt idx="2338">
                  <c:v>23</c:v>
                </c:pt>
                <c:pt idx="2339">
                  <c:v>26</c:v>
                </c:pt>
                <c:pt idx="2340">
                  <c:v>21</c:v>
                </c:pt>
                <c:pt idx="2341">
                  <c:v>17</c:v>
                </c:pt>
                <c:pt idx="2342">
                  <c:v>29</c:v>
                </c:pt>
                <c:pt idx="2343">
                  <c:v>21</c:v>
                </c:pt>
                <c:pt idx="2344">
                  <c:v>23</c:v>
                </c:pt>
                <c:pt idx="2345">
                  <c:v>22</c:v>
                </c:pt>
                <c:pt idx="2346">
                  <c:v>19</c:v>
                </c:pt>
                <c:pt idx="2347">
                  <c:v>23</c:v>
                </c:pt>
                <c:pt idx="2348">
                  <c:v>33</c:v>
                </c:pt>
                <c:pt idx="2349">
                  <c:v>30</c:v>
                </c:pt>
                <c:pt idx="2350">
                  <c:v>39</c:v>
                </c:pt>
                <c:pt idx="2351">
                  <c:v>35</c:v>
                </c:pt>
                <c:pt idx="2352">
                  <c:v>37</c:v>
                </c:pt>
                <c:pt idx="2353">
                  <c:v>33</c:v>
                </c:pt>
                <c:pt idx="2354">
                  <c:v>31</c:v>
                </c:pt>
                <c:pt idx="2355">
                  <c:v>36</c:v>
                </c:pt>
                <c:pt idx="2356">
                  <c:v>38</c:v>
                </c:pt>
                <c:pt idx="2357">
                  <c:v>34</c:v>
                </c:pt>
                <c:pt idx="2358">
                  <c:v>26</c:v>
                </c:pt>
                <c:pt idx="2359">
                  <c:v>28</c:v>
                </c:pt>
                <c:pt idx="2360">
                  <c:v>23</c:v>
                </c:pt>
                <c:pt idx="2361">
                  <c:v>28</c:v>
                </c:pt>
                <c:pt idx="2362">
                  <c:v>23</c:v>
                </c:pt>
                <c:pt idx="2363">
                  <c:v>29</c:v>
                </c:pt>
                <c:pt idx="2364">
                  <c:v>25</c:v>
                </c:pt>
                <c:pt idx="2365">
                  <c:v>36</c:v>
                </c:pt>
                <c:pt idx="2366">
                  <c:v>21</c:v>
                </c:pt>
                <c:pt idx="2367">
                  <c:v>24</c:v>
                </c:pt>
                <c:pt idx="2368">
                  <c:v>25</c:v>
                </c:pt>
                <c:pt idx="2369">
                  <c:v>29</c:v>
                </c:pt>
                <c:pt idx="2370">
                  <c:v>32</c:v>
                </c:pt>
                <c:pt idx="2371">
                  <c:v>42</c:v>
                </c:pt>
                <c:pt idx="2372">
                  <c:v>26</c:v>
                </c:pt>
                <c:pt idx="2373">
                  <c:v>26</c:v>
                </c:pt>
                <c:pt idx="2374">
                  <c:v>22</c:v>
                </c:pt>
                <c:pt idx="2375">
                  <c:v>26</c:v>
                </c:pt>
                <c:pt idx="2376">
                  <c:v>27</c:v>
                </c:pt>
                <c:pt idx="2377">
                  <c:v>22</c:v>
                </c:pt>
                <c:pt idx="2378">
                  <c:v>24</c:v>
                </c:pt>
                <c:pt idx="2379">
                  <c:v>20</c:v>
                </c:pt>
                <c:pt idx="2380">
                  <c:v>25</c:v>
                </c:pt>
                <c:pt idx="2381">
                  <c:v>25</c:v>
                </c:pt>
                <c:pt idx="2382">
                  <c:v>27</c:v>
                </c:pt>
                <c:pt idx="2383">
                  <c:v>27</c:v>
                </c:pt>
                <c:pt idx="2384">
                  <c:v>30</c:v>
                </c:pt>
                <c:pt idx="2385">
                  <c:v>25</c:v>
                </c:pt>
                <c:pt idx="2386">
                  <c:v>24</c:v>
                </c:pt>
                <c:pt idx="2387">
                  <c:v>17</c:v>
                </c:pt>
                <c:pt idx="2388">
                  <c:v>23</c:v>
                </c:pt>
                <c:pt idx="2389">
                  <c:v>27</c:v>
                </c:pt>
                <c:pt idx="2390">
                  <c:v>21</c:v>
                </c:pt>
                <c:pt idx="2391">
                  <c:v>25</c:v>
                </c:pt>
                <c:pt idx="2392">
                  <c:v>23</c:v>
                </c:pt>
                <c:pt idx="2393">
                  <c:v>26</c:v>
                </c:pt>
                <c:pt idx="2394">
                  <c:v>28</c:v>
                </c:pt>
                <c:pt idx="2395">
                  <c:v>24</c:v>
                </c:pt>
                <c:pt idx="2396">
                  <c:v>21</c:v>
                </c:pt>
                <c:pt idx="2397">
                  <c:v>25</c:v>
                </c:pt>
                <c:pt idx="2398">
                  <c:v>23</c:v>
                </c:pt>
                <c:pt idx="2399">
                  <c:v>27</c:v>
                </c:pt>
                <c:pt idx="2400">
                  <c:v>22</c:v>
                </c:pt>
                <c:pt idx="2401">
                  <c:v>22</c:v>
                </c:pt>
                <c:pt idx="2402">
                  <c:v>24</c:v>
                </c:pt>
                <c:pt idx="2403">
                  <c:v>27</c:v>
                </c:pt>
                <c:pt idx="2404">
                  <c:v>23</c:v>
                </c:pt>
                <c:pt idx="2405">
                  <c:v>27</c:v>
                </c:pt>
                <c:pt idx="2406">
                  <c:v>25</c:v>
                </c:pt>
                <c:pt idx="2407">
                  <c:v>21</c:v>
                </c:pt>
                <c:pt idx="2408">
                  <c:v>23</c:v>
                </c:pt>
                <c:pt idx="2409">
                  <c:v>27</c:v>
                </c:pt>
                <c:pt idx="2410">
                  <c:v>27</c:v>
                </c:pt>
                <c:pt idx="2411">
                  <c:v>27</c:v>
                </c:pt>
                <c:pt idx="2412">
                  <c:v>25</c:v>
                </c:pt>
                <c:pt idx="2413">
                  <c:v>32</c:v>
                </c:pt>
                <c:pt idx="2414">
                  <c:v>25</c:v>
                </c:pt>
                <c:pt idx="2415">
                  <c:v>22</c:v>
                </c:pt>
                <c:pt idx="2416">
                  <c:v>21</c:v>
                </c:pt>
                <c:pt idx="2417">
                  <c:v>22</c:v>
                </c:pt>
                <c:pt idx="2418">
                  <c:v>23</c:v>
                </c:pt>
                <c:pt idx="2419">
                  <c:v>26</c:v>
                </c:pt>
                <c:pt idx="2420">
                  <c:v>24</c:v>
                </c:pt>
                <c:pt idx="2421">
                  <c:v>21</c:v>
                </c:pt>
                <c:pt idx="2422">
                  <c:v>24</c:v>
                </c:pt>
                <c:pt idx="2423">
                  <c:v>23</c:v>
                </c:pt>
                <c:pt idx="2424">
                  <c:v>30</c:v>
                </c:pt>
                <c:pt idx="2425">
                  <c:v>22</c:v>
                </c:pt>
                <c:pt idx="2426">
                  <c:v>20</c:v>
                </c:pt>
                <c:pt idx="2427">
                  <c:v>21</c:v>
                </c:pt>
                <c:pt idx="2428">
                  <c:v>31</c:v>
                </c:pt>
                <c:pt idx="2429">
                  <c:v>24</c:v>
                </c:pt>
                <c:pt idx="2430">
                  <c:v>27</c:v>
                </c:pt>
                <c:pt idx="2431">
                  <c:v>24</c:v>
                </c:pt>
                <c:pt idx="2432">
                  <c:v>23</c:v>
                </c:pt>
                <c:pt idx="2433">
                  <c:v>26</c:v>
                </c:pt>
                <c:pt idx="2434">
                  <c:v>31</c:v>
                </c:pt>
                <c:pt idx="2435">
                  <c:v>26</c:v>
                </c:pt>
                <c:pt idx="2436">
                  <c:v>23</c:v>
                </c:pt>
                <c:pt idx="2437">
                  <c:v>28</c:v>
                </c:pt>
                <c:pt idx="2438">
                  <c:v>23</c:v>
                </c:pt>
                <c:pt idx="2439">
                  <c:v>28</c:v>
                </c:pt>
                <c:pt idx="2440">
                  <c:v>26</c:v>
                </c:pt>
                <c:pt idx="2441">
                  <c:v>23</c:v>
                </c:pt>
                <c:pt idx="2442">
                  <c:v>21</c:v>
                </c:pt>
                <c:pt idx="2443">
                  <c:v>29</c:v>
                </c:pt>
                <c:pt idx="2444">
                  <c:v>25</c:v>
                </c:pt>
                <c:pt idx="2445">
                  <c:v>26</c:v>
                </c:pt>
                <c:pt idx="2446">
                  <c:v>27</c:v>
                </c:pt>
                <c:pt idx="2447">
                  <c:v>19</c:v>
                </c:pt>
                <c:pt idx="2448">
                  <c:v>22</c:v>
                </c:pt>
                <c:pt idx="2449">
                  <c:v>22</c:v>
                </c:pt>
                <c:pt idx="2450">
                  <c:v>26</c:v>
                </c:pt>
                <c:pt idx="2451">
                  <c:v>26</c:v>
                </c:pt>
                <c:pt idx="2452">
                  <c:v>19</c:v>
                </c:pt>
                <c:pt idx="2453">
                  <c:v>25</c:v>
                </c:pt>
                <c:pt idx="2454">
                  <c:v>29</c:v>
                </c:pt>
                <c:pt idx="2455">
                  <c:v>22</c:v>
                </c:pt>
                <c:pt idx="2456">
                  <c:v>28</c:v>
                </c:pt>
                <c:pt idx="2457">
                  <c:v>20</c:v>
                </c:pt>
                <c:pt idx="2458">
                  <c:v>22</c:v>
                </c:pt>
                <c:pt idx="2459">
                  <c:v>28</c:v>
                </c:pt>
                <c:pt idx="2460">
                  <c:v>23</c:v>
                </c:pt>
                <c:pt idx="2461">
                  <c:v>24</c:v>
                </c:pt>
                <c:pt idx="2462">
                  <c:v>28</c:v>
                </c:pt>
                <c:pt idx="2463">
                  <c:v>28</c:v>
                </c:pt>
                <c:pt idx="2464">
                  <c:v>24</c:v>
                </c:pt>
                <c:pt idx="2465">
                  <c:v>25</c:v>
                </c:pt>
                <c:pt idx="2466">
                  <c:v>29</c:v>
                </c:pt>
                <c:pt idx="2467">
                  <c:v>27</c:v>
                </c:pt>
                <c:pt idx="2468">
                  <c:v>28</c:v>
                </c:pt>
                <c:pt idx="2469">
                  <c:v>21</c:v>
                </c:pt>
                <c:pt idx="2470">
                  <c:v>24</c:v>
                </c:pt>
                <c:pt idx="2471">
                  <c:v>23</c:v>
                </c:pt>
                <c:pt idx="2472">
                  <c:v>19</c:v>
                </c:pt>
                <c:pt idx="2473">
                  <c:v>25</c:v>
                </c:pt>
                <c:pt idx="2474">
                  <c:v>29</c:v>
                </c:pt>
                <c:pt idx="2475">
                  <c:v>27</c:v>
                </c:pt>
                <c:pt idx="2476">
                  <c:v>26</c:v>
                </c:pt>
                <c:pt idx="2477">
                  <c:v>19</c:v>
                </c:pt>
                <c:pt idx="2478">
                  <c:v>20</c:v>
                </c:pt>
                <c:pt idx="2479">
                  <c:v>22</c:v>
                </c:pt>
                <c:pt idx="2480">
                  <c:v>20</c:v>
                </c:pt>
                <c:pt idx="2481">
                  <c:v>29</c:v>
                </c:pt>
                <c:pt idx="2482">
                  <c:v>26</c:v>
                </c:pt>
                <c:pt idx="2483">
                  <c:v>20</c:v>
                </c:pt>
                <c:pt idx="2484">
                  <c:v>25</c:v>
                </c:pt>
                <c:pt idx="2485">
                  <c:v>25</c:v>
                </c:pt>
                <c:pt idx="2486">
                  <c:v>22</c:v>
                </c:pt>
                <c:pt idx="2487">
                  <c:v>18</c:v>
                </c:pt>
                <c:pt idx="2488">
                  <c:v>34</c:v>
                </c:pt>
                <c:pt idx="2489">
                  <c:v>24</c:v>
                </c:pt>
                <c:pt idx="2490">
                  <c:v>24</c:v>
                </c:pt>
                <c:pt idx="2491">
                  <c:v>29</c:v>
                </c:pt>
                <c:pt idx="2492">
                  <c:v>24</c:v>
                </c:pt>
                <c:pt idx="2493">
                  <c:v>33</c:v>
                </c:pt>
                <c:pt idx="2494">
                  <c:v>26</c:v>
                </c:pt>
                <c:pt idx="2495">
                  <c:v>26</c:v>
                </c:pt>
                <c:pt idx="2496">
                  <c:v>20</c:v>
                </c:pt>
                <c:pt idx="2497">
                  <c:v>23</c:v>
                </c:pt>
                <c:pt idx="2498">
                  <c:v>20</c:v>
                </c:pt>
                <c:pt idx="2499">
                  <c:v>22</c:v>
                </c:pt>
                <c:pt idx="2500">
                  <c:v>22</c:v>
                </c:pt>
                <c:pt idx="2501">
                  <c:v>22</c:v>
                </c:pt>
                <c:pt idx="2502">
                  <c:v>23</c:v>
                </c:pt>
                <c:pt idx="2503">
                  <c:v>23</c:v>
                </c:pt>
                <c:pt idx="2504">
                  <c:v>29</c:v>
                </c:pt>
                <c:pt idx="2505">
                  <c:v>23</c:v>
                </c:pt>
                <c:pt idx="2506">
                  <c:v>20</c:v>
                </c:pt>
                <c:pt idx="2507">
                  <c:v>23</c:v>
                </c:pt>
                <c:pt idx="2508">
                  <c:v>24</c:v>
                </c:pt>
                <c:pt idx="2509">
                  <c:v>26</c:v>
                </c:pt>
                <c:pt idx="2510">
                  <c:v>27</c:v>
                </c:pt>
                <c:pt idx="2511">
                  <c:v>24</c:v>
                </c:pt>
                <c:pt idx="2512">
                  <c:v>24</c:v>
                </c:pt>
                <c:pt idx="2513">
                  <c:v>22</c:v>
                </c:pt>
                <c:pt idx="2514">
                  <c:v>27</c:v>
                </c:pt>
                <c:pt idx="2515">
                  <c:v>22</c:v>
                </c:pt>
                <c:pt idx="2516">
                  <c:v>24</c:v>
                </c:pt>
                <c:pt idx="2517">
                  <c:v>22</c:v>
                </c:pt>
                <c:pt idx="2518">
                  <c:v>26</c:v>
                </c:pt>
                <c:pt idx="2519">
                  <c:v>30</c:v>
                </c:pt>
                <c:pt idx="2520">
                  <c:v>25</c:v>
                </c:pt>
                <c:pt idx="2521">
                  <c:v>25</c:v>
                </c:pt>
                <c:pt idx="2522">
                  <c:v>25</c:v>
                </c:pt>
                <c:pt idx="2523">
                  <c:v>25</c:v>
                </c:pt>
                <c:pt idx="2524">
                  <c:v>22</c:v>
                </c:pt>
                <c:pt idx="2525">
                  <c:v>23</c:v>
                </c:pt>
                <c:pt idx="2526">
                  <c:v>25</c:v>
                </c:pt>
                <c:pt idx="2527">
                  <c:v>22</c:v>
                </c:pt>
                <c:pt idx="2528">
                  <c:v>26</c:v>
                </c:pt>
                <c:pt idx="2529">
                  <c:v>22</c:v>
                </c:pt>
                <c:pt idx="2530">
                  <c:v>26</c:v>
                </c:pt>
                <c:pt idx="2531">
                  <c:v>23</c:v>
                </c:pt>
                <c:pt idx="2532">
                  <c:v>28</c:v>
                </c:pt>
                <c:pt idx="2533">
                  <c:v>31</c:v>
                </c:pt>
                <c:pt idx="2534">
                  <c:v>27</c:v>
                </c:pt>
                <c:pt idx="2535">
                  <c:v>22</c:v>
                </c:pt>
                <c:pt idx="2536">
                  <c:v>29</c:v>
                </c:pt>
                <c:pt idx="2537">
                  <c:v>28</c:v>
                </c:pt>
                <c:pt idx="2538">
                  <c:v>30</c:v>
                </c:pt>
                <c:pt idx="2539">
                  <c:v>24</c:v>
                </c:pt>
                <c:pt idx="2540">
                  <c:v>26</c:v>
                </c:pt>
                <c:pt idx="2541">
                  <c:v>25</c:v>
                </c:pt>
                <c:pt idx="2542">
                  <c:v>32</c:v>
                </c:pt>
                <c:pt idx="2543">
                  <c:v>34</c:v>
                </c:pt>
                <c:pt idx="2544">
                  <c:v>35</c:v>
                </c:pt>
                <c:pt idx="2545">
                  <c:v>15</c:v>
                </c:pt>
                <c:pt idx="2546">
                  <c:v>12</c:v>
                </c:pt>
                <c:pt idx="2547">
                  <c:v>12</c:v>
                </c:pt>
                <c:pt idx="2548">
                  <c:v>17</c:v>
                </c:pt>
                <c:pt idx="2549">
                  <c:v>21</c:v>
                </c:pt>
                <c:pt idx="2550">
                  <c:v>27</c:v>
                </c:pt>
                <c:pt idx="2551">
                  <c:v>19</c:v>
                </c:pt>
                <c:pt idx="2552">
                  <c:v>31</c:v>
                </c:pt>
                <c:pt idx="2553">
                  <c:v>22</c:v>
                </c:pt>
                <c:pt idx="2554">
                  <c:v>32</c:v>
                </c:pt>
                <c:pt idx="2555">
                  <c:v>26</c:v>
                </c:pt>
                <c:pt idx="2556">
                  <c:v>22</c:v>
                </c:pt>
                <c:pt idx="2557">
                  <c:v>22</c:v>
                </c:pt>
                <c:pt idx="2558">
                  <c:v>21</c:v>
                </c:pt>
                <c:pt idx="2559">
                  <c:v>22</c:v>
                </c:pt>
                <c:pt idx="2560">
                  <c:v>32</c:v>
                </c:pt>
                <c:pt idx="2561">
                  <c:v>26</c:v>
                </c:pt>
                <c:pt idx="2562">
                  <c:v>19</c:v>
                </c:pt>
                <c:pt idx="2563">
                  <c:v>22</c:v>
                </c:pt>
                <c:pt idx="2564">
                  <c:v>33</c:v>
                </c:pt>
                <c:pt idx="2565">
                  <c:v>31</c:v>
                </c:pt>
                <c:pt idx="2566">
                  <c:v>21</c:v>
                </c:pt>
                <c:pt idx="2567">
                  <c:v>23</c:v>
                </c:pt>
                <c:pt idx="2568">
                  <c:v>22</c:v>
                </c:pt>
                <c:pt idx="2569">
                  <c:v>22</c:v>
                </c:pt>
                <c:pt idx="2570">
                  <c:v>25</c:v>
                </c:pt>
                <c:pt idx="2571">
                  <c:v>23</c:v>
                </c:pt>
                <c:pt idx="2572">
                  <c:v>23</c:v>
                </c:pt>
                <c:pt idx="2573">
                  <c:v>33</c:v>
                </c:pt>
                <c:pt idx="2574">
                  <c:v>25</c:v>
                </c:pt>
                <c:pt idx="2575">
                  <c:v>25</c:v>
                </c:pt>
                <c:pt idx="2576">
                  <c:v>25</c:v>
                </c:pt>
                <c:pt idx="2577">
                  <c:v>25</c:v>
                </c:pt>
                <c:pt idx="2578">
                  <c:v>22</c:v>
                </c:pt>
                <c:pt idx="2579">
                  <c:v>25</c:v>
                </c:pt>
                <c:pt idx="2580">
                  <c:v>25</c:v>
                </c:pt>
                <c:pt idx="2581">
                  <c:v>18</c:v>
                </c:pt>
                <c:pt idx="2582">
                  <c:v>25</c:v>
                </c:pt>
                <c:pt idx="2583">
                  <c:v>30</c:v>
                </c:pt>
                <c:pt idx="2584">
                  <c:v>25</c:v>
                </c:pt>
                <c:pt idx="2585">
                  <c:v>26</c:v>
                </c:pt>
                <c:pt idx="2586">
                  <c:v>28</c:v>
                </c:pt>
                <c:pt idx="2587">
                  <c:v>19</c:v>
                </c:pt>
                <c:pt idx="2588">
                  <c:v>24</c:v>
                </c:pt>
                <c:pt idx="2589">
                  <c:v>19</c:v>
                </c:pt>
                <c:pt idx="2590">
                  <c:v>27</c:v>
                </c:pt>
                <c:pt idx="2591">
                  <c:v>25</c:v>
                </c:pt>
                <c:pt idx="2592">
                  <c:v>22</c:v>
                </c:pt>
                <c:pt idx="2593">
                  <c:v>21</c:v>
                </c:pt>
                <c:pt idx="2594">
                  <c:v>31</c:v>
                </c:pt>
                <c:pt idx="2595">
                  <c:v>34</c:v>
                </c:pt>
                <c:pt idx="2596">
                  <c:v>31</c:v>
                </c:pt>
                <c:pt idx="2597">
                  <c:v>22</c:v>
                </c:pt>
                <c:pt idx="2598">
                  <c:v>22</c:v>
                </c:pt>
                <c:pt idx="2599">
                  <c:v>22</c:v>
                </c:pt>
                <c:pt idx="2600">
                  <c:v>17</c:v>
                </c:pt>
                <c:pt idx="2601">
                  <c:v>20</c:v>
                </c:pt>
                <c:pt idx="2602">
                  <c:v>27</c:v>
                </c:pt>
                <c:pt idx="2603">
                  <c:v>19</c:v>
                </c:pt>
                <c:pt idx="2604">
                  <c:v>22</c:v>
                </c:pt>
                <c:pt idx="2605">
                  <c:v>25</c:v>
                </c:pt>
                <c:pt idx="2606">
                  <c:v>21</c:v>
                </c:pt>
                <c:pt idx="2607">
                  <c:v>37</c:v>
                </c:pt>
                <c:pt idx="2608">
                  <c:v>26</c:v>
                </c:pt>
                <c:pt idx="2609">
                  <c:v>26</c:v>
                </c:pt>
                <c:pt idx="2610">
                  <c:v>31</c:v>
                </c:pt>
                <c:pt idx="2611">
                  <c:v>22</c:v>
                </c:pt>
                <c:pt idx="2612">
                  <c:v>21</c:v>
                </c:pt>
                <c:pt idx="2613">
                  <c:v>23</c:v>
                </c:pt>
                <c:pt idx="2614">
                  <c:v>24</c:v>
                </c:pt>
                <c:pt idx="2615">
                  <c:v>24</c:v>
                </c:pt>
                <c:pt idx="2616">
                  <c:v>28</c:v>
                </c:pt>
                <c:pt idx="2617">
                  <c:v>25</c:v>
                </c:pt>
                <c:pt idx="2618">
                  <c:v>20</c:v>
                </c:pt>
                <c:pt idx="2619">
                  <c:v>21</c:v>
                </c:pt>
                <c:pt idx="2620">
                  <c:v>23</c:v>
                </c:pt>
                <c:pt idx="2621">
                  <c:v>16</c:v>
                </c:pt>
                <c:pt idx="2622">
                  <c:v>16</c:v>
                </c:pt>
                <c:pt idx="2623">
                  <c:v>10</c:v>
                </c:pt>
                <c:pt idx="2624">
                  <c:v>10</c:v>
                </c:pt>
                <c:pt idx="2625">
                  <c:v>21</c:v>
                </c:pt>
                <c:pt idx="2626">
                  <c:v>21</c:v>
                </c:pt>
                <c:pt idx="2627">
                  <c:v>14</c:v>
                </c:pt>
                <c:pt idx="2628">
                  <c:v>14</c:v>
                </c:pt>
                <c:pt idx="2629">
                  <c:v>11</c:v>
                </c:pt>
                <c:pt idx="2630">
                  <c:v>11</c:v>
                </c:pt>
                <c:pt idx="2631">
                  <c:v>14</c:v>
                </c:pt>
                <c:pt idx="2632">
                  <c:v>14</c:v>
                </c:pt>
                <c:pt idx="2633">
                  <c:v>13</c:v>
                </c:pt>
                <c:pt idx="2634">
                  <c:v>13</c:v>
                </c:pt>
                <c:pt idx="2635">
                  <c:v>11</c:v>
                </c:pt>
                <c:pt idx="2636">
                  <c:v>11</c:v>
                </c:pt>
                <c:pt idx="2637">
                  <c:v>10</c:v>
                </c:pt>
                <c:pt idx="2638">
                  <c:v>10</c:v>
                </c:pt>
                <c:pt idx="2639">
                  <c:v>14</c:v>
                </c:pt>
                <c:pt idx="2640">
                  <c:v>14</c:v>
                </c:pt>
                <c:pt idx="2641">
                  <c:v>10</c:v>
                </c:pt>
                <c:pt idx="2642">
                  <c:v>10</c:v>
                </c:pt>
                <c:pt idx="2643">
                  <c:v>10</c:v>
                </c:pt>
                <c:pt idx="2644">
                  <c:v>10</c:v>
                </c:pt>
                <c:pt idx="2645">
                  <c:v>17</c:v>
                </c:pt>
                <c:pt idx="2646">
                  <c:v>17</c:v>
                </c:pt>
                <c:pt idx="2647">
                  <c:v>16</c:v>
                </c:pt>
                <c:pt idx="2648">
                  <c:v>16</c:v>
                </c:pt>
                <c:pt idx="2649">
                  <c:v>18</c:v>
                </c:pt>
                <c:pt idx="2650">
                  <c:v>18</c:v>
                </c:pt>
                <c:pt idx="2651">
                  <c:v>14</c:v>
                </c:pt>
                <c:pt idx="2652">
                  <c:v>14</c:v>
                </c:pt>
                <c:pt idx="2653">
                  <c:v>20</c:v>
                </c:pt>
                <c:pt idx="2654">
                  <c:v>24</c:v>
                </c:pt>
                <c:pt idx="2655">
                  <c:v>24</c:v>
                </c:pt>
                <c:pt idx="2656">
                  <c:v>37</c:v>
                </c:pt>
                <c:pt idx="2657">
                  <c:v>37</c:v>
                </c:pt>
                <c:pt idx="2658">
                  <c:v>22</c:v>
                </c:pt>
                <c:pt idx="2659">
                  <c:v>34</c:v>
                </c:pt>
                <c:pt idx="2660">
                  <c:v>34</c:v>
                </c:pt>
                <c:pt idx="2661">
                  <c:v>25</c:v>
                </c:pt>
                <c:pt idx="2662">
                  <c:v>10</c:v>
                </c:pt>
                <c:pt idx="2663">
                  <c:v>21</c:v>
                </c:pt>
                <c:pt idx="2664">
                  <c:v>21</c:v>
                </c:pt>
                <c:pt idx="2665">
                  <c:v>46</c:v>
                </c:pt>
                <c:pt idx="2666">
                  <c:v>31</c:v>
                </c:pt>
                <c:pt idx="2667">
                  <c:v>31</c:v>
                </c:pt>
                <c:pt idx="2668">
                  <c:v>30</c:v>
                </c:pt>
                <c:pt idx="2669">
                  <c:v>30</c:v>
                </c:pt>
                <c:pt idx="2670">
                  <c:v>20</c:v>
                </c:pt>
                <c:pt idx="2671">
                  <c:v>20</c:v>
                </c:pt>
                <c:pt idx="2672">
                  <c:v>19</c:v>
                </c:pt>
                <c:pt idx="2673">
                  <c:v>19</c:v>
                </c:pt>
                <c:pt idx="2674">
                  <c:v>38</c:v>
                </c:pt>
                <c:pt idx="2675">
                  <c:v>38</c:v>
                </c:pt>
                <c:pt idx="2676">
                  <c:v>13</c:v>
                </c:pt>
                <c:pt idx="2677">
                  <c:v>13</c:v>
                </c:pt>
                <c:pt idx="2678">
                  <c:v>10</c:v>
                </c:pt>
                <c:pt idx="2679">
                  <c:v>10</c:v>
                </c:pt>
                <c:pt idx="2680">
                  <c:v>10</c:v>
                </c:pt>
                <c:pt idx="2681">
                  <c:v>10</c:v>
                </c:pt>
                <c:pt idx="2682">
                  <c:v>10</c:v>
                </c:pt>
                <c:pt idx="2683">
                  <c:v>10</c:v>
                </c:pt>
                <c:pt idx="2684">
                  <c:v>11</c:v>
                </c:pt>
                <c:pt idx="2685">
                  <c:v>11</c:v>
                </c:pt>
                <c:pt idx="2686">
                  <c:v>13</c:v>
                </c:pt>
                <c:pt idx="2687">
                  <c:v>13</c:v>
                </c:pt>
                <c:pt idx="2688">
                  <c:v>10</c:v>
                </c:pt>
                <c:pt idx="2689">
                  <c:v>10</c:v>
                </c:pt>
                <c:pt idx="2690">
                  <c:v>10</c:v>
                </c:pt>
                <c:pt idx="2691">
                  <c:v>10</c:v>
                </c:pt>
                <c:pt idx="2692">
                  <c:v>18</c:v>
                </c:pt>
                <c:pt idx="2693">
                  <c:v>18</c:v>
                </c:pt>
                <c:pt idx="2694">
                  <c:v>14</c:v>
                </c:pt>
                <c:pt idx="2695">
                  <c:v>14</c:v>
                </c:pt>
                <c:pt idx="2696">
                  <c:v>11</c:v>
                </c:pt>
                <c:pt idx="2697">
                  <c:v>11</c:v>
                </c:pt>
                <c:pt idx="2698">
                  <c:v>10</c:v>
                </c:pt>
                <c:pt idx="2699">
                  <c:v>10</c:v>
                </c:pt>
                <c:pt idx="2700">
                  <c:v>12</c:v>
                </c:pt>
                <c:pt idx="2701">
                  <c:v>12</c:v>
                </c:pt>
                <c:pt idx="2702">
                  <c:v>11</c:v>
                </c:pt>
                <c:pt idx="2703">
                  <c:v>11</c:v>
                </c:pt>
                <c:pt idx="2704">
                  <c:v>10</c:v>
                </c:pt>
                <c:pt idx="2705">
                  <c:v>10</c:v>
                </c:pt>
                <c:pt idx="2706">
                  <c:v>14</c:v>
                </c:pt>
                <c:pt idx="2707">
                  <c:v>14</c:v>
                </c:pt>
                <c:pt idx="2708">
                  <c:v>10</c:v>
                </c:pt>
                <c:pt idx="2709">
                  <c:v>10</c:v>
                </c:pt>
                <c:pt idx="2710">
                  <c:v>11</c:v>
                </c:pt>
                <c:pt idx="2711">
                  <c:v>11</c:v>
                </c:pt>
                <c:pt idx="2712">
                  <c:v>15</c:v>
                </c:pt>
                <c:pt idx="2713">
                  <c:v>15</c:v>
                </c:pt>
                <c:pt idx="2714">
                  <c:v>10</c:v>
                </c:pt>
                <c:pt idx="2715">
                  <c:v>10</c:v>
                </c:pt>
                <c:pt idx="2716">
                  <c:v>10</c:v>
                </c:pt>
                <c:pt idx="2717">
                  <c:v>10</c:v>
                </c:pt>
                <c:pt idx="2718">
                  <c:v>13</c:v>
                </c:pt>
                <c:pt idx="2719">
                  <c:v>13</c:v>
                </c:pt>
                <c:pt idx="2720">
                  <c:v>14</c:v>
                </c:pt>
                <c:pt idx="2721">
                  <c:v>14</c:v>
                </c:pt>
                <c:pt idx="2722">
                  <c:v>11</c:v>
                </c:pt>
                <c:pt idx="2723">
                  <c:v>11</c:v>
                </c:pt>
                <c:pt idx="2724">
                  <c:v>12</c:v>
                </c:pt>
                <c:pt idx="2725">
                  <c:v>12</c:v>
                </c:pt>
                <c:pt idx="2726">
                  <c:v>10</c:v>
                </c:pt>
                <c:pt idx="2727">
                  <c:v>10</c:v>
                </c:pt>
                <c:pt idx="2728">
                  <c:v>10</c:v>
                </c:pt>
                <c:pt idx="2729">
                  <c:v>10</c:v>
                </c:pt>
                <c:pt idx="2730">
                  <c:v>13</c:v>
                </c:pt>
                <c:pt idx="2731">
                  <c:v>13</c:v>
                </c:pt>
                <c:pt idx="2732">
                  <c:v>13</c:v>
                </c:pt>
                <c:pt idx="2733">
                  <c:v>13</c:v>
                </c:pt>
                <c:pt idx="2734">
                  <c:v>12</c:v>
                </c:pt>
                <c:pt idx="2735">
                  <c:v>12</c:v>
                </c:pt>
                <c:pt idx="2736">
                  <c:v>10</c:v>
                </c:pt>
                <c:pt idx="2737">
                  <c:v>10</c:v>
                </c:pt>
                <c:pt idx="2738">
                  <c:v>10</c:v>
                </c:pt>
                <c:pt idx="2739">
                  <c:v>10</c:v>
                </c:pt>
                <c:pt idx="2740">
                  <c:v>11</c:v>
                </c:pt>
                <c:pt idx="2741">
                  <c:v>11</c:v>
                </c:pt>
                <c:pt idx="2742">
                  <c:v>11</c:v>
                </c:pt>
                <c:pt idx="2743">
                  <c:v>11</c:v>
                </c:pt>
                <c:pt idx="2744">
                  <c:v>12</c:v>
                </c:pt>
                <c:pt idx="2745">
                  <c:v>12</c:v>
                </c:pt>
                <c:pt idx="2746">
                  <c:v>12</c:v>
                </c:pt>
                <c:pt idx="2747">
                  <c:v>12</c:v>
                </c:pt>
                <c:pt idx="2748">
                  <c:v>10</c:v>
                </c:pt>
                <c:pt idx="2749">
                  <c:v>10</c:v>
                </c:pt>
                <c:pt idx="2750">
                  <c:v>10</c:v>
                </c:pt>
                <c:pt idx="2751">
                  <c:v>10</c:v>
                </c:pt>
                <c:pt idx="2752">
                  <c:v>11</c:v>
                </c:pt>
                <c:pt idx="2753">
                  <c:v>11</c:v>
                </c:pt>
                <c:pt idx="2754">
                  <c:v>11</c:v>
                </c:pt>
                <c:pt idx="2755">
                  <c:v>11</c:v>
                </c:pt>
                <c:pt idx="2756">
                  <c:v>12</c:v>
                </c:pt>
                <c:pt idx="2757">
                  <c:v>12</c:v>
                </c:pt>
                <c:pt idx="2758">
                  <c:v>11</c:v>
                </c:pt>
                <c:pt idx="2759">
                  <c:v>11</c:v>
                </c:pt>
                <c:pt idx="2760">
                  <c:v>13</c:v>
                </c:pt>
                <c:pt idx="2761">
                  <c:v>13</c:v>
                </c:pt>
                <c:pt idx="2762">
                  <c:v>13</c:v>
                </c:pt>
                <c:pt idx="2763">
                  <c:v>13</c:v>
                </c:pt>
                <c:pt idx="2764">
                  <c:v>11</c:v>
                </c:pt>
                <c:pt idx="2765">
                  <c:v>11</c:v>
                </c:pt>
                <c:pt idx="2766">
                  <c:v>10</c:v>
                </c:pt>
                <c:pt idx="2767">
                  <c:v>10</c:v>
                </c:pt>
                <c:pt idx="2768">
                  <c:v>11</c:v>
                </c:pt>
                <c:pt idx="2769">
                  <c:v>11</c:v>
                </c:pt>
                <c:pt idx="2770">
                  <c:v>13</c:v>
                </c:pt>
                <c:pt idx="2771">
                  <c:v>13</c:v>
                </c:pt>
                <c:pt idx="2772">
                  <c:v>10</c:v>
                </c:pt>
                <c:pt idx="2773">
                  <c:v>10</c:v>
                </c:pt>
                <c:pt idx="2774">
                  <c:v>13</c:v>
                </c:pt>
                <c:pt idx="2775">
                  <c:v>13</c:v>
                </c:pt>
                <c:pt idx="2776">
                  <c:v>12</c:v>
                </c:pt>
                <c:pt idx="2777">
                  <c:v>12</c:v>
                </c:pt>
                <c:pt idx="2778">
                  <c:v>12</c:v>
                </c:pt>
                <c:pt idx="2779">
                  <c:v>12</c:v>
                </c:pt>
                <c:pt idx="2780">
                  <c:v>10</c:v>
                </c:pt>
                <c:pt idx="2781">
                  <c:v>10</c:v>
                </c:pt>
                <c:pt idx="2782">
                  <c:v>10</c:v>
                </c:pt>
                <c:pt idx="2783">
                  <c:v>10</c:v>
                </c:pt>
                <c:pt idx="2784">
                  <c:v>10</c:v>
                </c:pt>
                <c:pt idx="2785">
                  <c:v>10</c:v>
                </c:pt>
                <c:pt idx="2786">
                  <c:v>12</c:v>
                </c:pt>
                <c:pt idx="2787">
                  <c:v>12</c:v>
                </c:pt>
                <c:pt idx="2788">
                  <c:v>13</c:v>
                </c:pt>
                <c:pt idx="2789">
                  <c:v>13</c:v>
                </c:pt>
                <c:pt idx="2790">
                  <c:v>10</c:v>
                </c:pt>
                <c:pt idx="2791">
                  <c:v>10</c:v>
                </c:pt>
                <c:pt idx="2792">
                  <c:v>10</c:v>
                </c:pt>
                <c:pt idx="2793">
                  <c:v>10</c:v>
                </c:pt>
                <c:pt idx="2794">
                  <c:v>12</c:v>
                </c:pt>
                <c:pt idx="2795">
                  <c:v>12</c:v>
                </c:pt>
                <c:pt idx="2796">
                  <c:v>10</c:v>
                </c:pt>
                <c:pt idx="2797">
                  <c:v>10</c:v>
                </c:pt>
                <c:pt idx="2798">
                  <c:v>10</c:v>
                </c:pt>
                <c:pt idx="2799">
                  <c:v>10</c:v>
                </c:pt>
                <c:pt idx="2800">
                  <c:v>10</c:v>
                </c:pt>
                <c:pt idx="2801">
                  <c:v>10</c:v>
                </c:pt>
                <c:pt idx="2802">
                  <c:v>10</c:v>
                </c:pt>
                <c:pt idx="2803">
                  <c:v>10</c:v>
                </c:pt>
                <c:pt idx="2804">
                  <c:v>10</c:v>
                </c:pt>
                <c:pt idx="2805">
                  <c:v>10</c:v>
                </c:pt>
                <c:pt idx="2806">
                  <c:v>11</c:v>
                </c:pt>
                <c:pt idx="2807">
                  <c:v>11</c:v>
                </c:pt>
                <c:pt idx="2808">
                  <c:v>10</c:v>
                </c:pt>
                <c:pt idx="2809">
                  <c:v>10</c:v>
                </c:pt>
                <c:pt idx="2810">
                  <c:v>14</c:v>
                </c:pt>
                <c:pt idx="2811">
                  <c:v>14</c:v>
                </c:pt>
                <c:pt idx="2812">
                  <c:v>12</c:v>
                </c:pt>
                <c:pt idx="2813">
                  <c:v>12</c:v>
                </c:pt>
                <c:pt idx="2814">
                  <c:v>10</c:v>
                </c:pt>
                <c:pt idx="2815">
                  <c:v>10</c:v>
                </c:pt>
                <c:pt idx="2816">
                  <c:v>12</c:v>
                </c:pt>
                <c:pt idx="2817">
                  <c:v>12</c:v>
                </c:pt>
                <c:pt idx="2818">
                  <c:v>10</c:v>
                </c:pt>
                <c:pt idx="2819">
                  <c:v>10</c:v>
                </c:pt>
                <c:pt idx="2820">
                  <c:v>12</c:v>
                </c:pt>
                <c:pt idx="2821">
                  <c:v>12</c:v>
                </c:pt>
                <c:pt idx="2822">
                  <c:v>13</c:v>
                </c:pt>
                <c:pt idx="2823">
                  <c:v>13</c:v>
                </c:pt>
                <c:pt idx="2824">
                  <c:v>11</c:v>
                </c:pt>
                <c:pt idx="2825">
                  <c:v>11</c:v>
                </c:pt>
                <c:pt idx="2826">
                  <c:v>10</c:v>
                </c:pt>
                <c:pt idx="2827">
                  <c:v>10</c:v>
                </c:pt>
                <c:pt idx="2828">
                  <c:v>11</c:v>
                </c:pt>
                <c:pt idx="2829">
                  <c:v>11</c:v>
                </c:pt>
                <c:pt idx="2830">
                  <c:v>10</c:v>
                </c:pt>
                <c:pt idx="2831">
                  <c:v>10</c:v>
                </c:pt>
                <c:pt idx="2832">
                  <c:v>10</c:v>
                </c:pt>
                <c:pt idx="2833">
                  <c:v>10</c:v>
                </c:pt>
                <c:pt idx="2834">
                  <c:v>12</c:v>
                </c:pt>
                <c:pt idx="2835">
                  <c:v>12</c:v>
                </c:pt>
                <c:pt idx="2836">
                  <c:v>15</c:v>
                </c:pt>
                <c:pt idx="2837">
                  <c:v>15</c:v>
                </c:pt>
                <c:pt idx="2838">
                  <c:v>13</c:v>
                </c:pt>
                <c:pt idx="2839">
                  <c:v>13</c:v>
                </c:pt>
                <c:pt idx="2840">
                  <c:v>11</c:v>
                </c:pt>
                <c:pt idx="2841">
                  <c:v>11</c:v>
                </c:pt>
                <c:pt idx="2842">
                  <c:v>10</c:v>
                </c:pt>
                <c:pt idx="2843">
                  <c:v>10</c:v>
                </c:pt>
                <c:pt idx="2844">
                  <c:v>12</c:v>
                </c:pt>
                <c:pt idx="2845">
                  <c:v>12</c:v>
                </c:pt>
                <c:pt idx="2846">
                  <c:v>11</c:v>
                </c:pt>
                <c:pt idx="2847">
                  <c:v>11</c:v>
                </c:pt>
                <c:pt idx="2848">
                  <c:v>10</c:v>
                </c:pt>
                <c:pt idx="2849">
                  <c:v>10</c:v>
                </c:pt>
                <c:pt idx="2850">
                  <c:v>12</c:v>
                </c:pt>
                <c:pt idx="2851">
                  <c:v>12</c:v>
                </c:pt>
                <c:pt idx="2852">
                  <c:v>10</c:v>
                </c:pt>
                <c:pt idx="2853">
                  <c:v>10</c:v>
                </c:pt>
                <c:pt idx="2854">
                  <c:v>20</c:v>
                </c:pt>
                <c:pt idx="2855">
                  <c:v>20</c:v>
                </c:pt>
                <c:pt idx="2856">
                  <c:v>12</c:v>
                </c:pt>
                <c:pt idx="2857">
                  <c:v>12</c:v>
                </c:pt>
                <c:pt idx="2858">
                  <c:v>10</c:v>
                </c:pt>
                <c:pt idx="2859">
                  <c:v>10</c:v>
                </c:pt>
                <c:pt idx="2860">
                  <c:v>11</c:v>
                </c:pt>
                <c:pt idx="2861">
                  <c:v>11</c:v>
                </c:pt>
                <c:pt idx="2862">
                  <c:v>11</c:v>
                </c:pt>
                <c:pt idx="2863">
                  <c:v>11</c:v>
                </c:pt>
                <c:pt idx="2864">
                  <c:v>12</c:v>
                </c:pt>
                <c:pt idx="2865">
                  <c:v>12</c:v>
                </c:pt>
                <c:pt idx="2866">
                  <c:v>11</c:v>
                </c:pt>
                <c:pt idx="2867">
                  <c:v>11</c:v>
                </c:pt>
                <c:pt idx="2868">
                  <c:v>10</c:v>
                </c:pt>
                <c:pt idx="2869">
                  <c:v>10</c:v>
                </c:pt>
                <c:pt idx="2870">
                  <c:v>10</c:v>
                </c:pt>
                <c:pt idx="2871">
                  <c:v>10</c:v>
                </c:pt>
                <c:pt idx="2872">
                  <c:v>10</c:v>
                </c:pt>
                <c:pt idx="2873">
                  <c:v>10</c:v>
                </c:pt>
                <c:pt idx="2874">
                  <c:v>14</c:v>
                </c:pt>
                <c:pt idx="2875">
                  <c:v>14</c:v>
                </c:pt>
                <c:pt idx="2876">
                  <c:v>10</c:v>
                </c:pt>
                <c:pt idx="2877">
                  <c:v>10</c:v>
                </c:pt>
                <c:pt idx="2878">
                  <c:v>12</c:v>
                </c:pt>
                <c:pt idx="2879">
                  <c:v>12</c:v>
                </c:pt>
                <c:pt idx="2880">
                  <c:v>11</c:v>
                </c:pt>
                <c:pt idx="2881">
                  <c:v>11</c:v>
                </c:pt>
                <c:pt idx="2882">
                  <c:v>10</c:v>
                </c:pt>
                <c:pt idx="2883">
                  <c:v>10</c:v>
                </c:pt>
                <c:pt idx="2884">
                  <c:v>11</c:v>
                </c:pt>
                <c:pt idx="2885">
                  <c:v>11</c:v>
                </c:pt>
                <c:pt idx="2886">
                  <c:v>10</c:v>
                </c:pt>
                <c:pt idx="2887">
                  <c:v>10</c:v>
                </c:pt>
                <c:pt idx="2888">
                  <c:v>10</c:v>
                </c:pt>
                <c:pt idx="2889">
                  <c:v>10</c:v>
                </c:pt>
                <c:pt idx="2890">
                  <c:v>33</c:v>
                </c:pt>
                <c:pt idx="2891">
                  <c:v>33</c:v>
                </c:pt>
                <c:pt idx="2892">
                  <c:v>11</c:v>
                </c:pt>
                <c:pt idx="2893">
                  <c:v>11</c:v>
                </c:pt>
                <c:pt idx="2894">
                  <c:v>11</c:v>
                </c:pt>
                <c:pt idx="2895">
                  <c:v>11</c:v>
                </c:pt>
                <c:pt idx="2896">
                  <c:v>14</c:v>
                </c:pt>
                <c:pt idx="2897">
                  <c:v>14</c:v>
                </c:pt>
                <c:pt idx="2898">
                  <c:v>10</c:v>
                </c:pt>
                <c:pt idx="2899">
                  <c:v>10</c:v>
                </c:pt>
                <c:pt idx="2900">
                  <c:v>10</c:v>
                </c:pt>
                <c:pt idx="2901">
                  <c:v>10</c:v>
                </c:pt>
                <c:pt idx="2902">
                  <c:v>21</c:v>
                </c:pt>
                <c:pt idx="2903">
                  <c:v>21</c:v>
                </c:pt>
                <c:pt idx="2904">
                  <c:v>10</c:v>
                </c:pt>
                <c:pt idx="2905">
                  <c:v>10</c:v>
                </c:pt>
                <c:pt idx="2906">
                  <c:v>10</c:v>
                </c:pt>
                <c:pt idx="2907">
                  <c:v>10</c:v>
                </c:pt>
                <c:pt idx="2908">
                  <c:v>10</c:v>
                </c:pt>
                <c:pt idx="2909">
                  <c:v>10</c:v>
                </c:pt>
                <c:pt idx="2910">
                  <c:v>10</c:v>
                </c:pt>
                <c:pt idx="2911">
                  <c:v>10</c:v>
                </c:pt>
                <c:pt idx="2912">
                  <c:v>10</c:v>
                </c:pt>
                <c:pt idx="2913">
                  <c:v>10</c:v>
                </c:pt>
                <c:pt idx="2914">
                  <c:v>11</c:v>
                </c:pt>
                <c:pt idx="2915">
                  <c:v>11</c:v>
                </c:pt>
                <c:pt idx="2916">
                  <c:v>11</c:v>
                </c:pt>
                <c:pt idx="2917">
                  <c:v>11</c:v>
                </c:pt>
                <c:pt idx="2918">
                  <c:v>10</c:v>
                </c:pt>
                <c:pt idx="2919">
                  <c:v>10</c:v>
                </c:pt>
                <c:pt idx="2920">
                  <c:v>10</c:v>
                </c:pt>
                <c:pt idx="2921">
                  <c:v>10</c:v>
                </c:pt>
                <c:pt idx="2922">
                  <c:v>10</c:v>
                </c:pt>
                <c:pt idx="2923">
                  <c:v>10</c:v>
                </c:pt>
                <c:pt idx="2924">
                  <c:v>11</c:v>
                </c:pt>
                <c:pt idx="2925">
                  <c:v>11</c:v>
                </c:pt>
                <c:pt idx="2926">
                  <c:v>12</c:v>
                </c:pt>
                <c:pt idx="2927">
                  <c:v>12</c:v>
                </c:pt>
                <c:pt idx="2928">
                  <c:v>11</c:v>
                </c:pt>
                <c:pt idx="2929">
                  <c:v>11</c:v>
                </c:pt>
                <c:pt idx="2930">
                  <c:v>10</c:v>
                </c:pt>
                <c:pt idx="2931">
                  <c:v>10</c:v>
                </c:pt>
                <c:pt idx="2932">
                  <c:v>10</c:v>
                </c:pt>
                <c:pt idx="2933">
                  <c:v>10</c:v>
                </c:pt>
                <c:pt idx="2934">
                  <c:v>10</c:v>
                </c:pt>
                <c:pt idx="2935">
                  <c:v>11</c:v>
                </c:pt>
                <c:pt idx="2936">
                  <c:v>12</c:v>
                </c:pt>
                <c:pt idx="2937">
                  <c:v>11</c:v>
                </c:pt>
                <c:pt idx="2938">
                  <c:v>11</c:v>
                </c:pt>
                <c:pt idx="2939">
                  <c:v>11</c:v>
                </c:pt>
                <c:pt idx="2940">
                  <c:v>10</c:v>
                </c:pt>
                <c:pt idx="2941">
                  <c:v>13</c:v>
                </c:pt>
                <c:pt idx="2942">
                  <c:v>11</c:v>
                </c:pt>
                <c:pt idx="2943">
                  <c:v>12</c:v>
                </c:pt>
                <c:pt idx="2944">
                  <c:v>10</c:v>
                </c:pt>
                <c:pt idx="2945">
                  <c:v>10</c:v>
                </c:pt>
                <c:pt idx="2946">
                  <c:v>10</c:v>
                </c:pt>
                <c:pt idx="2947">
                  <c:v>11</c:v>
                </c:pt>
                <c:pt idx="2948">
                  <c:v>11</c:v>
                </c:pt>
                <c:pt idx="2949">
                  <c:v>12</c:v>
                </c:pt>
                <c:pt idx="2950">
                  <c:v>11</c:v>
                </c:pt>
                <c:pt idx="2951">
                  <c:v>11</c:v>
                </c:pt>
                <c:pt idx="2952">
                  <c:v>16</c:v>
                </c:pt>
                <c:pt idx="2953">
                  <c:v>24</c:v>
                </c:pt>
                <c:pt idx="2954">
                  <c:v>14</c:v>
                </c:pt>
                <c:pt idx="2955">
                  <c:v>14</c:v>
                </c:pt>
                <c:pt idx="2956">
                  <c:v>11</c:v>
                </c:pt>
                <c:pt idx="2957">
                  <c:v>12</c:v>
                </c:pt>
                <c:pt idx="2958">
                  <c:v>10</c:v>
                </c:pt>
                <c:pt idx="2959">
                  <c:v>14</c:v>
                </c:pt>
                <c:pt idx="2960">
                  <c:v>10</c:v>
                </c:pt>
                <c:pt idx="2961">
                  <c:v>12</c:v>
                </c:pt>
                <c:pt idx="2962">
                  <c:v>10</c:v>
                </c:pt>
                <c:pt idx="2963">
                  <c:v>11</c:v>
                </c:pt>
                <c:pt idx="2964">
                  <c:v>11</c:v>
                </c:pt>
                <c:pt idx="2965">
                  <c:v>10</c:v>
                </c:pt>
                <c:pt idx="2966">
                  <c:v>11</c:v>
                </c:pt>
                <c:pt idx="2967">
                  <c:v>12</c:v>
                </c:pt>
                <c:pt idx="2968">
                  <c:v>12</c:v>
                </c:pt>
                <c:pt idx="2969">
                  <c:v>10</c:v>
                </c:pt>
                <c:pt idx="2970">
                  <c:v>10</c:v>
                </c:pt>
                <c:pt idx="2971">
                  <c:v>10</c:v>
                </c:pt>
                <c:pt idx="2972">
                  <c:v>12</c:v>
                </c:pt>
                <c:pt idx="2973">
                  <c:v>12</c:v>
                </c:pt>
                <c:pt idx="2974">
                  <c:v>12</c:v>
                </c:pt>
                <c:pt idx="2975">
                  <c:v>10</c:v>
                </c:pt>
                <c:pt idx="2976">
                  <c:v>13</c:v>
                </c:pt>
                <c:pt idx="2977">
                  <c:v>10</c:v>
                </c:pt>
                <c:pt idx="2978">
                  <c:v>11</c:v>
                </c:pt>
                <c:pt idx="2979">
                  <c:v>10</c:v>
                </c:pt>
                <c:pt idx="2980">
                  <c:v>12</c:v>
                </c:pt>
                <c:pt idx="2981">
                  <c:v>10</c:v>
                </c:pt>
                <c:pt idx="2982">
                  <c:v>10</c:v>
                </c:pt>
                <c:pt idx="2983">
                  <c:v>10</c:v>
                </c:pt>
                <c:pt idx="2984">
                  <c:v>10</c:v>
                </c:pt>
                <c:pt idx="2985">
                  <c:v>10</c:v>
                </c:pt>
                <c:pt idx="2986">
                  <c:v>14</c:v>
                </c:pt>
                <c:pt idx="2987">
                  <c:v>13</c:v>
                </c:pt>
                <c:pt idx="2988">
                  <c:v>15</c:v>
                </c:pt>
                <c:pt idx="2989">
                  <c:v>10</c:v>
                </c:pt>
                <c:pt idx="2990">
                  <c:v>10</c:v>
                </c:pt>
                <c:pt idx="2991">
                  <c:v>30</c:v>
                </c:pt>
                <c:pt idx="2992">
                  <c:v>11</c:v>
                </c:pt>
                <c:pt idx="2993">
                  <c:v>10</c:v>
                </c:pt>
                <c:pt idx="2994">
                  <c:v>12</c:v>
                </c:pt>
                <c:pt idx="2995">
                  <c:v>13</c:v>
                </c:pt>
                <c:pt idx="2996">
                  <c:v>13</c:v>
                </c:pt>
                <c:pt idx="2997">
                  <c:v>12</c:v>
                </c:pt>
                <c:pt idx="2998">
                  <c:v>11</c:v>
                </c:pt>
                <c:pt idx="2999">
                  <c:v>10</c:v>
                </c:pt>
                <c:pt idx="3000">
                  <c:v>12</c:v>
                </c:pt>
                <c:pt idx="3001">
                  <c:v>11</c:v>
                </c:pt>
                <c:pt idx="3002">
                  <c:v>11</c:v>
                </c:pt>
                <c:pt idx="3003">
                  <c:v>15</c:v>
                </c:pt>
                <c:pt idx="3004">
                  <c:v>13</c:v>
                </c:pt>
                <c:pt idx="3005">
                  <c:v>14</c:v>
                </c:pt>
                <c:pt idx="3006">
                  <c:v>13</c:v>
                </c:pt>
                <c:pt idx="3007">
                  <c:v>10</c:v>
                </c:pt>
                <c:pt idx="3008">
                  <c:v>14</c:v>
                </c:pt>
                <c:pt idx="3009">
                  <c:v>13</c:v>
                </c:pt>
                <c:pt idx="3010">
                  <c:v>11</c:v>
                </c:pt>
                <c:pt idx="3011">
                  <c:v>11</c:v>
                </c:pt>
                <c:pt idx="3012">
                  <c:v>10</c:v>
                </c:pt>
                <c:pt idx="3013">
                  <c:v>12</c:v>
                </c:pt>
                <c:pt idx="3014">
                  <c:v>12</c:v>
                </c:pt>
                <c:pt idx="3015">
                  <c:v>10</c:v>
                </c:pt>
                <c:pt idx="3016">
                  <c:v>13</c:v>
                </c:pt>
                <c:pt idx="3017">
                  <c:v>10</c:v>
                </c:pt>
                <c:pt idx="3018">
                  <c:v>11</c:v>
                </c:pt>
                <c:pt idx="3019">
                  <c:v>11</c:v>
                </c:pt>
                <c:pt idx="3020">
                  <c:v>10</c:v>
                </c:pt>
                <c:pt idx="3021">
                  <c:v>13</c:v>
                </c:pt>
                <c:pt idx="3022">
                  <c:v>10</c:v>
                </c:pt>
                <c:pt idx="3023">
                  <c:v>11</c:v>
                </c:pt>
                <c:pt idx="3024">
                  <c:v>10</c:v>
                </c:pt>
                <c:pt idx="3025">
                  <c:v>10</c:v>
                </c:pt>
                <c:pt idx="3026">
                  <c:v>13</c:v>
                </c:pt>
                <c:pt idx="3027">
                  <c:v>10</c:v>
                </c:pt>
                <c:pt idx="3028">
                  <c:v>11</c:v>
                </c:pt>
                <c:pt idx="3029">
                  <c:v>12</c:v>
                </c:pt>
                <c:pt idx="3030">
                  <c:v>10</c:v>
                </c:pt>
                <c:pt idx="3031">
                  <c:v>11</c:v>
                </c:pt>
                <c:pt idx="3032">
                  <c:v>10</c:v>
                </c:pt>
                <c:pt idx="3033">
                  <c:v>13</c:v>
                </c:pt>
                <c:pt idx="3034">
                  <c:v>10</c:v>
                </c:pt>
                <c:pt idx="3035">
                  <c:v>10</c:v>
                </c:pt>
                <c:pt idx="3036">
                  <c:v>11</c:v>
                </c:pt>
                <c:pt idx="3037">
                  <c:v>15</c:v>
                </c:pt>
                <c:pt idx="3038">
                  <c:v>22</c:v>
                </c:pt>
                <c:pt idx="3039">
                  <c:v>22</c:v>
                </c:pt>
                <c:pt idx="3040">
                  <c:v>27</c:v>
                </c:pt>
                <c:pt idx="3041">
                  <c:v>25</c:v>
                </c:pt>
                <c:pt idx="3042">
                  <c:v>41</c:v>
                </c:pt>
                <c:pt idx="3043">
                  <c:v>25</c:v>
                </c:pt>
                <c:pt idx="3044">
                  <c:v>19</c:v>
                </c:pt>
                <c:pt idx="3045">
                  <c:v>26</c:v>
                </c:pt>
                <c:pt idx="3046">
                  <c:v>17</c:v>
                </c:pt>
                <c:pt idx="3047">
                  <c:v>13</c:v>
                </c:pt>
                <c:pt idx="3048">
                  <c:v>13</c:v>
                </c:pt>
                <c:pt idx="3049">
                  <c:v>13</c:v>
                </c:pt>
                <c:pt idx="3050">
                  <c:v>10</c:v>
                </c:pt>
                <c:pt idx="3051">
                  <c:v>18</c:v>
                </c:pt>
                <c:pt idx="3052">
                  <c:v>18</c:v>
                </c:pt>
                <c:pt idx="3053">
                  <c:v>16</c:v>
                </c:pt>
                <c:pt idx="3054">
                  <c:v>25</c:v>
                </c:pt>
                <c:pt idx="3055">
                  <c:v>11</c:v>
                </c:pt>
                <c:pt idx="3056">
                  <c:v>13</c:v>
                </c:pt>
                <c:pt idx="3057">
                  <c:v>10</c:v>
                </c:pt>
                <c:pt idx="3058">
                  <c:v>14</c:v>
                </c:pt>
                <c:pt idx="3059">
                  <c:v>13</c:v>
                </c:pt>
                <c:pt idx="3060">
                  <c:v>10</c:v>
                </c:pt>
                <c:pt idx="3061">
                  <c:v>31</c:v>
                </c:pt>
                <c:pt idx="3062">
                  <c:v>18</c:v>
                </c:pt>
                <c:pt idx="3063">
                  <c:v>31</c:v>
                </c:pt>
                <c:pt idx="3064">
                  <c:v>26</c:v>
                </c:pt>
                <c:pt idx="3065">
                  <c:v>23</c:v>
                </c:pt>
                <c:pt idx="3066">
                  <c:v>32</c:v>
                </c:pt>
                <c:pt idx="3067">
                  <c:v>32</c:v>
                </c:pt>
                <c:pt idx="3068">
                  <c:v>31</c:v>
                </c:pt>
                <c:pt idx="3069">
                  <c:v>36</c:v>
                </c:pt>
                <c:pt idx="3070">
                  <c:v>29</c:v>
                </c:pt>
                <c:pt idx="3071">
                  <c:v>22</c:v>
                </c:pt>
                <c:pt idx="3072">
                  <c:v>31</c:v>
                </c:pt>
                <c:pt idx="3073">
                  <c:v>21</c:v>
                </c:pt>
                <c:pt idx="3074">
                  <c:v>24</c:v>
                </c:pt>
                <c:pt idx="3075">
                  <c:v>37</c:v>
                </c:pt>
                <c:pt idx="3076">
                  <c:v>31</c:v>
                </c:pt>
                <c:pt idx="3077">
                  <c:v>29</c:v>
                </c:pt>
                <c:pt idx="3078">
                  <c:v>34</c:v>
                </c:pt>
                <c:pt idx="3079">
                  <c:v>35</c:v>
                </c:pt>
                <c:pt idx="3080">
                  <c:v>34</c:v>
                </c:pt>
                <c:pt idx="3081">
                  <c:v>30</c:v>
                </c:pt>
                <c:pt idx="3082">
                  <c:v>28</c:v>
                </c:pt>
                <c:pt idx="3083">
                  <c:v>30</c:v>
                </c:pt>
                <c:pt idx="3084">
                  <c:v>17</c:v>
                </c:pt>
                <c:pt idx="3085">
                  <c:v>30</c:v>
                </c:pt>
                <c:pt idx="3086">
                  <c:v>34</c:v>
                </c:pt>
                <c:pt idx="3087">
                  <c:v>39</c:v>
                </c:pt>
                <c:pt idx="3088">
                  <c:v>42</c:v>
                </c:pt>
                <c:pt idx="3089">
                  <c:v>28</c:v>
                </c:pt>
                <c:pt idx="3090">
                  <c:v>13</c:v>
                </c:pt>
                <c:pt idx="3091">
                  <c:v>12</c:v>
                </c:pt>
                <c:pt idx="3092">
                  <c:v>12</c:v>
                </c:pt>
                <c:pt idx="3093">
                  <c:v>38</c:v>
                </c:pt>
                <c:pt idx="3094">
                  <c:v>32</c:v>
                </c:pt>
                <c:pt idx="3095">
                  <c:v>20</c:v>
                </c:pt>
                <c:pt idx="3096">
                  <c:v>21</c:v>
                </c:pt>
                <c:pt idx="3097">
                  <c:v>20</c:v>
                </c:pt>
                <c:pt idx="3098">
                  <c:v>19</c:v>
                </c:pt>
                <c:pt idx="3099">
                  <c:v>26</c:v>
                </c:pt>
                <c:pt idx="3100">
                  <c:v>17</c:v>
                </c:pt>
                <c:pt idx="3101">
                  <c:v>14</c:v>
                </c:pt>
                <c:pt idx="3102">
                  <c:v>14</c:v>
                </c:pt>
                <c:pt idx="3103">
                  <c:v>13</c:v>
                </c:pt>
                <c:pt idx="3104">
                  <c:v>24</c:v>
                </c:pt>
                <c:pt idx="3105">
                  <c:v>14</c:v>
                </c:pt>
                <c:pt idx="3106">
                  <c:v>16</c:v>
                </c:pt>
                <c:pt idx="3107">
                  <c:v>21</c:v>
                </c:pt>
                <c:pt idx="3108">
                  <c:v>15</c:v>
                </c:pt>
                <c:pt idx="3109">
                  <c:v>18</c:v>
                </c:pt>
                <c:pt idx="3110">
                  <c:v>20</c:v>
                </c:pt>
                <c:pt idx="3111">
                  <c:v>14</c:v>
                </c:pt>
                <c:pt idx="3112">
                  <c:v>20</c:v>
                </c:pt>
                <c:pt idx="3113">
                  <c:v>16</c:v>
                </c:pt>
                <c:pt idx="3114">
                  <c:v>15</c:v>
                </c:pt>
                <c:pt idx="3115">
                  <c:v>15</c:v>
                </c:pt>
                <c:pt idx="3116">
                  <c:v>15</c:v>
                </c:pt>
                <c:pt idx="3117">
                  <c:v>15</c:v>
                </c:pt>
                <c:pt idx="3118">
                  <c:v>17</c:v>
                </c:pt>
                <c:pt idx="3119">
                  <c:v>36</c:v>
                </c:pt>
                <c:pt idx="3120">
                  <c:v>16</c:v>
                </c:pt>
                <c:pt idx="3121">
                  <c:v>14</c:v>
                </c:pt>
                <c:pt idx="3122">
                  <c:v>15</c:v>
                </c:pt>
                <c:pt idx="3123">
                  <c:v>14</c:v>
                </c:pt>
                <c:pt idx="3124">
                  <c:v>14</c:v>
                </c:pt>
                <c:pt idx="3125">
                  <c:v>13</c:v>
                </c:pt>
                <c:pt idx="3126">
                  <c:v>15</c:v>
                </c:pt>
                <c:pt idx="3127">
                  <c:v>15</c:v>
                </c:pt>
                <c:pt idx="3128">
                  <c:v>15</c:v>
                </c:pt>
                <c:pt idx="3129">
                  <c:v>17</c:v>
                </c:pt>
                <c:pt idx="3130">
                  <c:v>15</c:v>
                </c:pt>
                <c:pt idx="3131">
                  <c:v>15</c:v>
                </c:pt>
                <c:pt idx="3132">
                  <c:v>14</c:v>
                </c:pt>
                <c:pt idx="3133">
                  <c:v>15</c:v>
                </c:pt>
                <c:pt idx="3134">
                  <c:v>15</c:v>
                </c:pt>
                <c:pt idx="3135">
                  <c:v>15</c:v>
                </c:pt>
                <c:pt idx="3136">
                  <c:v>16</c:v>
                </c:pt>
                <c:pt idx="3137">
                  <c:v>34</c:v>
                </c:pt>
                <c:pt idx="3138">
                  <c:v>29</c:v>
                </c:pt>
                <c:pt idx="3139">
                  <c:v>15</c:v>
                </c:pt>
                <c:pt idx="3140">
                  <c:v>15</c:v>
                </c:pt>
                <c:pt idx="3141">
                  <c:v>44</c:v>
                </c:pt>
                <c:pt idx="3142">
                  <c:v>29</c:v>
                </c:pt>
                <c:pt idx="3143">
                  <c:v>15</c:v>
                </c:pt>
                <c:pt idx="3144">
                  <c:v>12</c:v>
                </c:pt>
                <c:pt idx="3145">
                  <c:v>15</c:v>
                </c:pt>
                <c:pt idx="3146">
                  <c:v>15</c:v>
                </c:pt>
                <c:pt idx="3147">
                  <c:v>10</c:v>
                </c:pt>
                <c:pt idx="3148">
                  <c:v>13</c:v>
                </c:pt>
                <c:pt idx="3149">
                  <c:v>12</c:v>
                </c:pt>
                <c:pt idx="3150">
                  <c:v>10</c:v>
                </c:pt>
                <c:pt idx="3151">
                  <c:v>10</c:v>
                </c:pt>
                <c:pt idx="3152">
                  <c:v>10</c:v>
                </c:pt>
                <c:pt idx="3153">
                  <c:v>14</c:v>
                </c:pt>
                <c:pt idx="3154">
                  <c:v>20</c:v>
                </c:pt>
                <c:pt idx="3155">
                  <c:v>38</c:v>
                </c:pt>
                <c:pt idx="3156">
                  <c:v>21</c:v>
                </c:pt>
                <c:pt idx="3157">
                  <c:v>53</c:v>
                </c:pt>
                <c:pt idx="3158">
                  <c:v>35</c:v>
                </c:pt>
                <c:pt idx="3159">
                  <c:v>43</c:v>
                </c:pt>
                <c:pt idx="3160">
                  <c:v>25</c:v>
                </c:pt>
                <c:pt idx="3161">
                  <c:v>10</c:v>
                </c:pt>
                <c:pt idx="3162">
                  <c:v>12</c:v>
                </c:pt>
                <c:pt idx="3163">
                  <c:v>11</c:v>
                </c:pt>
                <c:pt idx="3164">
                  <c:v>10</c:v>
                </c:pt>
                <c:pt idx="3165">
                  <c:v>17</c:v>
                </c:pt>
                <c:pt idx="3166">
                  <c:v>13</c:v>
                </c:pt>
                <c:pt idx="3167">
                  <c:v>15</c:v>
                </c:pt>
                <c:pt idx="3168">
                  <c:v>45</c:v>
                </c:pt>
                <c:pt idx="3169">
                  <c:v>15</c:v>
                </c:pt>
                <c:pt idx="3170">
                  <c:v>16</c:v>
                </c:pt>
                <c:pt idx="3171">
                  <c:v>24</c:v>
                </c:pt>
                <c:pt idx="3172">
                  <c:v>34</c:v>
                </c:pt>
                <c:pt idx="3173">
                  <c:v>11</c:v>
                </c:pt>
                <c:pt idx="3174">
                  <c:v>47</c:v>
                </c:pt>
                <c:pt idx="3175">
                  <c:v>23</c:v>
                </c:pt>
                <c:pt idx="3176">
                  <c:v>25</c:v>
                </c:pt>
                <c:pt idx="3177">
                  <c:v>30</c:v>
                </c:pt>
                <c:pt idx="3178">
                  <c:v>14</c:v>
                </c:pt>
                <c:pt idx="3179">
                  <c:v>19</c:v>
                </c:pt>
                <c:pt idx="3180">
                  <c:v>14</c:v>
                </c:pt>
                <c:pt idx="3181">
                  <c:v>11</c:v>
                </c:pt>
                <c:pt idx="3182">
                  <c:v>11</c:v>
                </c:pt>
                <c:pt idx="3183">
                  <c:v>11</c:v>
                </c:pt>
                <c:pt idx="3184">
                  <c:v>14</c:v>
                </c:pt>
                <c:pt idx="3185">
                  <c:v>11</c:v>
                </c:pt>
                <c:pt idx="3186">
                  <c:v>19</c:v>
                </c:pt>
                <c:pt idx="3187">
                  <c:v>10</c:v>
                </c:pt>
                <c:pt idx="3188">
                  <c:v>16</c:v>
                </c:pt>
                <c:pt idx="3189">
                  <c:v>25</c:v>
                </c:pt>
                <c:pt idx="3190">
                  <c:v>25</c:v>
                </c:pt>
                <c:pt idx="3191">
                  <c:v>20</c:v>
                </c:pt>
                <c:pt idx="3192">
                  <c:v>14</c:v>
                </c:pt>
                <c:pt idx="3193">
                  <c:v>10</c:v>
                </c:pt>
                <c:pt idx="3194">
                  <c:v>15</c:v>
                </c:pt>
                <c:pt idx="3195">
                  <c:v>16</c:v>
                </c:pt>
                <c:pt idx="3196">
                  <c:v>13</c:v>
                </c:pt>
                <c:pt idx="3197">
                  <c:v>15</c:v>
                </c:pt>
                <c:pt idx="3198">
                  <c:v>27</c:v>
                </c:pt>
                <c:pt idx="3199">
                  <c:v>21</c:v>
                </c:pt>
                <c:pt idx="3200">
                  <c:v>18</c:v>
                </c:pt>
                <c:pt idx="3201">
                  <c:v>25</c:v>
                </c:pt>
                <c:pt idx="3202">
                  <c:v>15</c:v>
                </c:pt>
                <c:pt idx="3203">
                  <c:v>17</c:v>
                </c:pt>
                <c:pt idx="3204">
                  <c:v>15</c:v>
                </c:pt>
                <c:pt idx="3205">
                  <c:v>15</c:v>
                </c:pt>
                <c:pt idx="3206">
                  <c:v>24</c:v>
                </c:pt>
                <c:pt idx="3207">
                  <c:v>40</c:v>
                </c:pt>
                <c:pt idx="3208">
                  <c:v>32</c:v>
                </c:pt>
                <c:pt idx="3209">
                  <c:v>25</c:v>
                </c:pt>
                <c:pt idx="3210">
                  <c:v>25</c:v>
                </c:pt>
                <c:pt idx="3211">
                  <c:v>16</c:v>
                </c:pt>
                <c:pt idx="3212">
                  <c:v>21</c:v>
                </c:pt>
                <c:pt idx="3213">
                  <c:v>18</c:v>
                </c:pt>
                <c:pt idx="3214">
                  <c:v>13</c:v>
                </c:pt>
                <c:pt idx="3215">
                  <c:v>17</c:v>
                </c:pt>
                <c:pt idx="3216">
                  <c:v>12</c:v>
                </c:pt>
                <c:pt idx="3217">
                  <c:v>13</c:v>
                </c:pt>
                <c:pt idx="3218">
                  <c:v>12</c:v>
                </c:pt>
                <c:pt idx="3219">
                  <c:v>29</c:v>
                </c:pt>
                <c:pt idx="3220">
                  <c:v>22</c:v>
                </c:pt>
                <c:pt idx="3221">
                  <c:v>15</c:v>
                </c:pt>
                <c:pt idx="3222">
                  <c:v>20</c:v>
                </c:pt>
                <c:pt idx="3223">
                  <c:v>22</c:v>
                </c:pt>
                <c:pt idx="3224">
                  <c:v>11</c:v>
                </c:pt>
                <c:pt idx="3225">
                  <c:v>11</c:v>
                </c:pt>
                <c:pt idx="3226">
                  <c:v>14</c:v>
                </c:pt>
                <c:pt idx="3227">
                  <c:v>11</c:v>
                </c:pt>
                <c:pt idx="3228">
                  <c:v>14</c:v>
                </c:pt>
                <c:pt idx="3229">
                  <c:v>24</c:v>
                </c:pt>
                <c:pt idx="3230">
                  <c:v>11</c:v>
                </c:pt>
                <c:pt idx="3231">
                  <c:v>12</c:v>
                </c:pt>
                <c:pt idx="3232">
                  <c:v>10</c:v>
                </c:pt>
                <c:pt idx="3233">
                  <c:v>14</c:v>
                </c:pt>
                <c:pt idx="3234">
                  <c:v>12</c:v>
                </c:pt>
                <c:pt idx="3235">
                  <c:v>16</c:v>
                </c:pt>
                <c:pt idx="3236">
                  <c:v>18</c:v>
                </c:pt>
                <c:pt idx="3237">
                  <c:v>16</c:v>
                </c:pt>
                <c:pt idx="3238">
                  <c:v>14</c:v>
                </c:pt>
                <c:pt idx="3239">
                  <c:v>12</c:v>
                </c:pt>
                <c:pt idx="3240">
                  <c:v>16</c:v>
                </c:pt>
                <c:pt idx="3241">
                  <c:v>12</c:v>
                </c:pt>
                <c:pt idx="3242">
                  <c:v>15</c:v>
                </c:pt>
                <c:pt idx="3243">
                  <c:v>14</c:v>
                </c:pt>
                <c:pt idx="3244">
                  <c:v>16</c:v>
                </c:pt>
                <c:pt idx="3245">
                  <c:v>10</c:v>
                </c:pt>
                <c:pt idx="3246">
                  <c:v>14</c:v>
                </c:pt>
                <c:pt idx="3247">
                  <c:v>10</c:v>
                </c:pt>
                <c:pt idx="3248">
                  <c:v>15</c:v>
                </c:pt>
                <c:pt idx="3249">
                  <c:v>10</c:v>
                </c:pt>
                <c:pt idx="3250">
                  <c:v>13</c:v>
                </c:pt>
                <c:pt idx="3251">
                  <c:v>10</c:v>
                </c:pt>
                <c:pt idx="3252">
                  <c:v>12</c:v>
                </c:pt>
                <c:pt idx="3253">
                  <c:v>14</c:v>
                </c:pt>
                <c:pt idx="3254">
                  <c:v>29</c:v>
                </c:pt>
                <c:pt idx="3255">
                  <c:v>26</c:v>
                </c:pt>
                <c:pt idx="3256">
                  <c:v>53</c:v>
                </c:pt>
                <c:pt idx="3257">
                  <c:v>34</c:v>
                </c:pt>
                <c:pt idx="3258">
                  <c:v>25</c:v>
                </c:pt>
                <c:pt idx="3259">
                  <c:v>19</c:v>
                </c:pt>
                <c:pt idx="3260">
                  <c:v>16</c:v>
                </c:pt>
                <c:pt idx="3261">
                  <c:v>38</c:v>
                </c:pt>
                <c:pt idx="3262">
                  <c:v>38</c:v>
                </c:pt>
                <c:pt idx="3263">
                  <c:v>43</c:v>
                </c:pt>
                <c:pt idx="3264">
                  <c:v>43</c:v>
                </c:pt>
                <c:pt idx="3265">
                  <c:v>32</c:v>
                </c:pt>
                <c:pt idx="3266">
                  <c:v>32</c:v>
                </c:pt>
                <c:pt idx="3267">
                  <c:v>33</c:v>
                </c:pt>
                <c:pt idx="3268">
                  <c:v>33</c:v>
                </c:pt>
                <c:pt idx="3269">
                  <c:v>41</c:v>
                </c:pt>
                <c:pt idx="3270">
                  <c:v>41</c:v>
                </c:pt>
                <c:pt idx="3271">
                  <c:v>44</c:v>
                </c:pt>
                <c:pt idx="3272">
                  <c:v>46</c:v>
                </c:pt>
                <c:pt idx="3273">
                  <c:v>30</c:v>
                </c:pt>
                <c:pt idx="3274">
                  <c:v>57</c:v>
                </c:pt>
                <c:pt idx="3275">
                  <c:v>48</c:v>
                </c:pt>
                <c:pt idx="3276">
                  <c:v>39</c:v>
                </c:pt>
                <c:pt idx="3277">
                  <c:v>46</c:v>
                </c:pt>
                <c:pt idx="3278">
                  <c:v>45</c:v>
                </c:pt>
                <c:pt idx="3279">
                  <c:v>72</c:v>
                </c:pt>
                <c:pt idx="3280">
                  <c:v>52</c:v>
                </c:pt>
                <c:pt idx="3281">
                  <c:v>52</c:v>
                </c:pt>
                <c:pt idx="3282">
                  <c:v>44</c:v>
                </c:pt>
                <c:pt idx="3283">
                  <c:v>51</c:v>
                </c:pt>
                <c:pt idx="3284">
                  <c:v>50</c:v>
                </c:pt>
                <c:pt idx="3285">
                  <c:v>30</c:v>
                </c:pt>
                <c:pt idx="3286">
                  <c:v>32</c:v>
                </c:pt>
                <c:pt idx="3287">
                  <c:v>47</c:v>
                </c:pt>
                <c:pt idx="3288">
                  <c:v>64</c:v>
                </c:pt>
                <c:pt idx="3289">
                  <c:v>20</c:v>
                </c:pt>
                <c:pt idx="3290">
                  <c:v>18</c:v>
                </c:pt>
                <c:pt idx="3291">
                  <c:v>27</c:v>
                </c:pt>
                <c:pt idx="3292">
                  <c:v>19</c:v>
                </c:pt>
                <c:pt idx="3293">
                  <c:v>40</c:v>
                </c:pt>
                <c:pt idx="3294">
                  <c:v>35</c:v>
                </c:pt>
                <c:pt idx="3295">
                  <c:v>23</c:v>
                </c:pt>
                <c:pt idx="3296">
                  <c:v>32</c:v>
                </c:pt>
                <c:pt idx="3297">
                  <c:v>29</c:v>
                </c:pt>
                <c:pt idx="3298">
                  <c:v>31</c:v>
                </c:pt>
                <c:pt idx="3299">
                  <c:v>36</c:v>
                </c:pt>
                <c:pt idx="3300">
                  <c:v>34</c:v>
                </c:pt>
                <c:pt idx="3301">
                  <c:v>30</c:v>
                </c:pt>
                <c:pt idx="3302">
                  <c:v>25</c:v>
                </c:pt>
                <c:pt idx="3303">
                  <c:v>25</c:v>
                </c:pt>
                <c:pt idx="3304">
                  <c:v>29</c:v>
                </c:pt>
                <c:pt idx="3305">
                  <c:v>21</c:v>
                </c:pt>
                <c:pt idx="3306">
                  <c:v>20</c:v>
                </c:pt>
                <c:pt idx="3307">
                  <c:v>29</c:v>
                </c:pt>
                <c:pt idx="3308">
                  <c:v>34</c:v>
                </c:pt>
                <c:pt idx="3309">
                  <c:v>26</c:v>
                </c:pt>
                <c:pt idx="3310">
                  <c:v>39</c:v>
                </c:pt>
                <c:pt idx="3311">
                  <c:v>31</c:v>
                </c:pt>
                <c:pt idx="3312">
                  <c:v>31</c:v>
                </c:pt>
                <c:pt idx="3313">
                  <c:v>29</c:v>
                </c:pt>
                <c:pt idx="3314">
                  <c:v>27</c:v>
                </c:pt>
                <c:pt idx="3315">
                  <c:v>31</c:v>
                </c:pt>
                <c:pt idx="3316">
                  <c:v>33</c:v>
                </c:pt>
                <c:pt idx="3317">
                  <c:v>32</c:v>
                </c:pt>
                <c:pt idx="3318">
                  <c:v>30</c:v>
                </c:pt>
                <c:pt idx="3319">
                  <c:v>39</c:v>
                </c:pt>
                <c:pt idx="3320">
                  <c:v>27</c:v>
                </c:pt>
                <c:pt idx="3321">
                  <c:v>22</c:v>
                </c:pt>
                <c:pt idx="3322">
                  <c:v>28</c:v>
                </c:pt>
                <c:pt idx="3323">
                  <c:v>68</c:v>
                </c:pt>
                <c:pt idx="3324">
                  <c:v>32</c:v>
                </c:pt>
                <c:pt idx="3325">
                  <c:v>26</c:v>
                </c:pt>
                <c:pt idx="3326">
                  <c:v>30</c:v>
                </c:pt>
                <c:pt idx="3327">
                  <c:v>19</c:v>
                </c:pt>
                <c:pt idx="3328">
                  <c:v>20</c:v>
                </c:pt>
                <c:pt idx="3329">
                  <c:v>33</c:v>
                </c:pt>
                <c:pt idx="3330">
                  <c:v>30</c:v>
                </c:pt>
                <c:pt idx="3331">
                  <c:v>38</c:v>
                </c:pt>
                <c:pt idx="3332">
                  <c:v>28</c:v>
                </c:pt>
                <c:pt idx="3333">
                  <c:v>27</c:v>
                </c:pt>
                <c:pt idx="3334">
                  <c:v>36</c:v>
                </c:pt>
                <c:pt idx="3335">
                  <c:v>33</c:v>
                </c:pt>
                <c:pt idx="3336">
                  <c:v>31</c:v>
                </c:pt>
                <c:pt idx="3337">
                  <c:v>34</c:v>
                </c:pt>
                <c:pt idx="3338">
                  <c:v>48</c:v>
                </c:pt>
                <c:pt idx="3339">
                  <c:v>33</c:v>
                </c:pt>
                <c:pt idx="3340">
                  <c:v>31</c:v>
                </c:pt>
                <c:pt idx="3341">
                  <c:v>29</c:v>
                </c:pt>
                <c:pt idx="3342">
                  <c:v>25</c:v>
                </c:pt>
                <c:pt idx="3343">
                  <c:v>30</c:v>
                </c:pt>
                <c:pt idx="3344">
                  <c:v>36</c:v>
                </c:pt>
                <c:pt idx="3345">
                  <c:v>29</c:v>
                </c:pt>
                <c:pt idx="3346">
                  <c:v>24</c:v>
                </c:pt>
                <c:pt idx="3347">
                  <c:v>18</c:v>
                </c:pt>
                <c:pt idx="3348">
                  <c:v>33</c:v>
                </c:pt>
                <c:pt idx="3349">
                  <c:v>40</c:v>
                </c:pt>
                <c:pt idx="3350">
                  <c:v>18</c:v>
                </c:pt>
                <c:pt idx="3351">
                  <c:v>30</c:v>
                </c:pt>
                <c:pt idx="3352">
                  <c:v>32</c:v>
                </c:pt>
                <c:pt idx="3353">
                  <c:v>29</c:v>
                </c:pt>
                <c:pt idx="3354">
                  <c:v>36</c:v>
                </c:pt>
                <c:pt idx="3355">
                  <c:v>26</c:v>
                </c:pt>
                <c:pt idx="3356">
                  <c:v>21</c:v>
                </c:pt>
                <c:pt idx="3357">
                  <c:v>16</c:v>
                </c:pt>
                <c:pt idx="3358">
                  <c:v>23</c:v>
                </c:pt>
                <c:pt idx="3359">
                  <c:v>17</c:v>
                </c:pt>
                <c:pt idx="3360">
                  <c:v>19</c:v>
                </c:pt>
                <c:pt idx="3361">
                  <c:v>21</c:v>
                </c:pt>
                <c:pt idx="3362">
                  <c:v>18</c:v>
                </c:pt>
                <c:pt idx="3363">
                  <c:v>21</c:v>
                </c:pt>
                <c:pt idx="3364">
                  <c:v>17</c:v>
                </c:pt>
                <c:pt idx="3365">
                  <c:v>56</c:v>
                </c:pt>
                <c:pt idx="3366">
                  <c:v>18</c:v>
                </c:pt>
                <c:pt idx="3367">
                  <c:v>18</c:v>
                </c:pt>
                <c:pt idx="3368">
                  <c:v>26</c:v>
                </c:pt>
                <c:pt idx="3369">
                  <c:v>22</c:v>
                </c:pt>
                <c:pt idx="3370">
                  <c:v>20</c:v>
                </c:pt>
                <c:pt idx="3371">
                  <c:v>20</c:v>
                </c:pt>
                <c:pt idx="3372">
                  <c:v>26</c:v>
                </c:pt>
                <c:pt idx="3373">
                  <c:v>32</c:v>
                </c:pt>
                <c:pt idx="3374">
                  <c:v>25</c:v>
                </c:pt>
                <c:pt idx="3375">
                  <c:v>38</c:v>
                </c:pt>
                <c:pt idx="3376">
                  <c:v>23</c:v>
                </c:pt>
                <c:pt idx="3377">
                  <c:v>23</c:v>
                </c:pt>
                <c:pt idx="3378">
                  <c:v>21</c:v>
                </c:pt>
                <c:pt idx="3379">
                  <c:v>23</c:v>
                </c:pt>
                <c:pt idx="3380">
                  <c:v>26</c:v>
                </c:pt>
                <c:pt idx="3381">
                  <c:v>22</c:v>
                </c:pt>
                <c:pt idx="3382">
                  <c:v>21</c:v>
                </c:pt>
                <c:pt idx="3383">
                  <c:v>34</c:v>
                </c:pt>
                <c:pt idx="3384">
                  <c:v>19</c:v>
                </c:pt>
                <c:pt idx="3385">
                  <c:v>24</c:v>
                </c:pt>
                <c:pt idx="3386">
                  <c:v>19</c:v>
                </c:pt>
                <c:pt idx="3387">
                  <c:v>18</c:v>
                </c:pt>
                <c:pt idx="3388">
                  <c:v>25</c:v>
                </c:pt>
                <c:pt idx="3389">
                  <c:v>23</c:v>
                </c:pt>
                <c:pt idx="3390">
                  <c:v>17</c:v>
                </c:pt>
                <c:pt idx="3391">
                  <c:v>20</c:v>
                </c:pt>
                <c:pt idx="3392">
                  <c:v>25</c:v>
                </c:pt>
                <c:pt idx="3393">
                  <c:v>22</c:v>
                </c:pt>
                <c:pt idx="3394">
                  <c:v>26</c:v>
                </c:pt>
                <c:pt idx="3395">
                  <c:v>22</c:v>
                </c:pt>
                <c:pt idx="3396">
                  <c:v>19</c:v>
                </c:pt>
                <c:pt idx="3397">
                  <c:v>38</c:v>
                </c:pt>
                <c:pt idx="3398">
                  <c:v>17</c:v>
                </c:pt>
                <c:pt idx="3399">
                  <c:v>21</c:v>
                </c:pt>
                <c:pt idx="3400">
                  <c:v>20</c:v>
                </c:pt>
                <c:pt idx="3401">
                  <c:v>19</c:v>
                </c:pt>
                <c:pt idx="3402">
                  <c:v>29</c:v>
                </c:pt>
                <c:pt idx="3403">
                  <c:v>28</c:v>
                </c:pt>
                <c:pt idx="3404">
                  <c:v>29</c:v>
                </c:pt>
                <c:pt idx="3405">
                  <c:v>18</c:v>
                </c:pt>
                <c:pt idx="3406">
                  <c:v>24</c:v>
                </c:pt>
                <c:pt idx="3407">
                  <c:v>22</c:v>
                </c:pt>
                <c:pt idx="3408">
                  <c:v>19</c:v>
                </c:pt>
                <c:pt idx="3409">
                  <c:v>19</c:v>
                </c:pt>
                <c:pt idx="3410">
                  <c:v>18</c:v>
                </c:pt>
                <c:pt idx="3411">
                  <c:v>17</c:v>
                </c:pt>
                <c:pt idx="3412">
                  <c:v>24</c:v>
                </c:pt>
                <c:pt idx="3413">
                  <c:v>20</c:v>
                </c:pt>
                <c:pt idx="3414">
                  <c:v>26</c:v>
                </c:pt>
                <c:pt idx="3415">
                  <c:v>19</c:v>
                </c:pt>
                <c:pt idx="3416">
                  <c:v>27</c:v>
                </c:pt>
                <c:pt idx="3417">
                  <c:v>24</c:v>
                </c:pt>
                <c:pt idx="3418">
                  <c:v>18</c:v>
                </c:pt>
                <c:pt idx="3419">
                  <c:v>19</c:v>
                </c:pt>
                <c:pt idx="3420">
                  <c:v>18</c:v>
                </c:pt>
                <c:pt idx="3421">
                  <c:v>19</c:v>
                </c:pt>
                <c:pt idx="3422">
                  <c:v>19</c:v>
                </c:pt>
                <c:pt idx="3423">
                  <c:v>27</c:v>
                </c:pt>
                <c:pt idx="3424">
                  <c:v>20</c:v>
                </c:pt>
                <c:pt idx="3425">
                  <c:v>29</c:v>
                </c:pt>
                <c:pt idx="3426">
                  <c:v>27</c:v>
                </c:pt>
                <c:pt idx="3427">
                  <c:v>19</c:v>
                </c:pt>
                <c:pt idx="3428">
                  <c:v>65</c:v>
                </c:pt>
                <c:pt idx="3429">
                  <c:v>28</c:v>
                </c:pt>
                <c:pt idx="3430">
                  <c:v>75</c:v>
                </c:pt>
                <c:pt idx="3431">
                  <c:v>41</c:v>
                </c:pt>
                <c:pt idx="3432">
                  <c:v>58</c:v>
                </c:pt>
                <c:pt idx="3433">
                  <c:v>23</c:v>
                </c:pt>
                <c:pt idx="3434">
                  <c:v>17</c:v>
                </c:pt>
                <c:pt idx="3435">
                  <c:v>19</c:v>
                </c:pt>
                <c:pt idx="3436">
                  <c:v>27</c:v>
                </c:pt>
                <c:pt idx="3437">
                  <c:v>19</c:v>
                </c:pt>
                <c:pt idx="3438">
                  <c:v>19</c:v>
                </c:pt>
                <c:pt idx="3439">
                  <c:v>24</c:v>
                </c:pt>
                <c:pt idx="3440">
                  <c:v>22</c:v>
                </c:pt>
                <c:pt idx="3441">
                  <c:v>27</c:v>
                </c:pt>
                <c:pt idx="3442">
                  <c:v>22</c:v>
                </c:pt>
                <c:pt idx="3443">
                  <c:v>20</c:v>
                </c:pt>
                <c:pt idx="3444">
                  <c:v>18</c:v>
                </c:pt>
                <c:pt idx="3445">
                  <c:v>32</c:v>
                </c:pt>
                <c:pt idx="3446">
                  <c:v>20</c:v>
                </c:pt>
                <c:pt idx="3447">
                  <c:v>53</c:v>
                </c:pt>
                <c:pt idx="3448">
                  <c:v>61</c:v>
                </c:pt>
                <c:pt idx="3449">
                  <c:v>17</c:v>
                </c:pt>
                <c:pt idx="3450">
                  <c:v>23</c:v>
                </c:pt>
                <c:pt idx="3451">
                  <c:v>28</c:v>
                </c:pt>
                <c:pt idx="3452">
                  <c:v>22</c:v>
                </c:pt>
                <c:pt idx="3453">
                  <c:v>23</c:v>
                </c:pt>
                <c:pt idx="3454">
                  <c:v>33</c:v>
                </c:pt>
                <c:pt idx="3455">
                  <c:v>21</c:v>
                </c:pt>
                <c:pt idx="3456">
                  <c:v>20</c:v>
                </c:pt>
                <c:pt idx="3457">
                  <c:v>19</c:v>
                </c:pt>
                <c:pt idx="3458">
                  <c:v>21</c:v>
                </c:pt>
                <c:pt idx="3459">
                  <c:v>21</c:v>
                </c:pt>
                <c:pt idx="3460">
                  <c:v>22</c:v>
                </c:pt>
                <c:pt idx="3461">
                  <c:v>21</c:v>
                </c:pt>
                <c:pt idx="3462">
                  <c:v>18</c:v>
                </c:pt>
                <c:pt idx="3463">
                  <c:v>23</c:v>
                </c:pt>
                <c:pt idx="3464">
                  <c:v>21</c:v>
                </c:pt>
                <c:pt idx="3465">
                  <c:v>21</c:v>
                </c:pt>
                <c:pt idx="3466">
                  <c:v>18</c:v>
                </c:pt>
                <c:pt idx="3467">
                  <c:v>30</c:v>
                </c:pt>
                <c:pt idx="3468">
                  <c:v>37</c:v>
                </c:pt>
                <c:pt idx="3469">
                  <c:v>22</c:v>
                </c:pt>
                <c:pt idx="3470">
                  <c:v>33</c:v>
                </c:pt>
                <c:pt idx="3471">
                  <c:v>33</c:v>
                </c:pt>
                <c:pt idx="3472">
                  <c:v>25</c:v>
                </c:pt>
                <c:pt idx="3473">
                  <c:v>17</c:v>
                </c:pt>
                <c:pt idx="3474">
                  <c:v>18</c:v>
                </c:pt>
                <c:pt idx="3475">
                  <c:v>60</c:v>
                </c:pt>
                <c:pt idx="3476">
                  <c:v>26</c:v>
                </c:pt>
                <c:pt idx="3477">
                  <c:v>28</c:v>
                </c:pt>
                <c:pt idx="3478">
                  <c:v>20</c:v>
                </c:pt>
                <c:pt idx="3479">
                  <c:v>21</c:v>
                </c:pt>
                <c:pt idx="3480">
                  <c:v>25</c:v>
                </c:pt>
                <c:pt idx="3481">
                  <c:v>18</c:v>
                </c:pt>
                <c:pt idx="3482">
                  <c:v>18</c:v>
                </c:pt>
                <c:pt idx="3483">
                  <c:v>23</c:v>
                </c:pt>
                <c:pt idx="3484">
                  <c:v>17</c:v>
                </c:pt>
                <c:pt idx="3485">
                  <c:v>19</c:v>
                </c:pt>
                <c:pt idx="3486">
                  <c:v>22</c:v>
                </c:pt>
                <c:pt idx="3487">
                  <c:v>20</c:v>
                </c:pt>
                <c:pt idx="3488">
                  <c:v>20</c:v>
                </c:pt>
                <c:pt idx="3489">
                  <c:v>18</c:v>
                </c:pt>
                <c:pt idx="3490">
                  <c:v>29</c:v>
                </c:pt>
                <c:pt idx="3491">
                  <c:v>26</c:v>
                </c:pt>
                <c:pt idx="3492">
                  <c:v>21</c:v>
                </c:pt>
                <c:pt idx="3493">
                  <c:v>18</c:v>
                </c:pt>
                <c:pt idx="3494">
                  <c:v>20</c:v>
                </c:pt>
                <c:pt idx="3495">
                  <c:v>22</c:v>
                </c:pt>
                <c:pt idx="3496">
                  <c:v>18</c:v>
                </c:pt>
                <c:pt idx="3497">
                  <c:v>21</c:v>
                </c:pt>
                <c:pt idx="3498">
                  <c:v>22</c:v>
                </c:pt>
                <c:pt idx="3499">
                  <c:v>38</c:v>
                </c:pt>
                <c:pt idx="3500">
                  <c:v>19</c:v>
                </c:pt>
                <c:pt idx="3501">
                  <c:v>15</c:v>
                </c:pt>
                <c:pt idx="3502">
                  <c:v>19</c:v>
                </c:pt>
                <c:pt idx="3503">
                  <c:v>28</c:v>
                </c:pt>
                <c:pt idx="3504">
                  <c:v>33</c:v>
                </c:pt>
                <c:pt idx="3505">
                  <c:v>43</c:v>
                </c:pt>
                <c:pt idx="3506">
                  <c:v>32</c:v>
                </c:pt>
                <c:pt idx="3507">
                  <c:v>18</c:v>
                </c:pt>
                <c:pt idx="3508">
                  <c:v>20</c:v>
                </c:pt>
                <c:pt idx="3509">
                  <c:v>21</c:v>
                </c:pt>
                <c:pt idx="3510">
                  <c:v>29</c:v>
                </c:pt>
                <c:pt idx="3511">
                  <c:v>23</c:v>
                </c:pt>
                <c:pt idx="3512">
                  <c:v>22</c:v>
                </c:pt>
                <c:pt idx="3513">
                  <c:v>20</c:v>
                </c:pt>
                <c:pt idx="3514">
                  <c:v>26</c:v>
                </c:pt>
                <c:pt idx="3515">
                  <c:v>21</c:v>
                </c:pt>
                <c:pt idx="3516">
                  <c:v>24</c:v>
                </c:pt>
                <c:pt idx="3517">
                  <c:v>28</c:v>
                </c:pt>
                <c:pt idx="3518">
                  <c:v>25</c:v>
                </c:pt>
                <c:pt idx="3519">
                  <c:v>20</c:v>
                </c:pt>
                <c:pt idx="3520">
                  <c:v>20</c:v>
                </c:pt>
                <c:pt idx="3521">
                  <c:v>19</c:v>
                </c:pt>
                <c:pt idx="3522">
                  <c:v>20</c:v>
                </c:pt>
                <c:pt idx="3523">
                  <c:v>21</c:v>
                </c:pt>
                <c:pt idx="3524">
                  <c:v>20</c:v>
                </c:pt>
                <c:pt idx="3525">
                  <c:v>22</c:v>
                </c:pt>
                <c:pt idx="3526">
                  <c:v>19</c:v>
                </c:pt>
                <c:pt idx="3527">
                  <c:v>21</c:v>
                </c:pt>
                <c:pt idx="3528">
                  <c:v>19</c:v>
                </c:pt>
                <c:pt idx="3529">
                  <c:v>23</c:v>
                </c:pt>
                <c:pt idx="3530">
                  <c:v>33</c:v>
                </c:pt>
                <c:pt idx="3531">
                  <c:v>21</c:v>
                </c:pt>
                <c:pt idx="3532">
                  <c:v>22</c:v>
                </c:pt>
                <c:pt idx="3533">
                  <c:v>21</c:v>
                </c:pt>
                <c:pt idx="3534">
                  <c:v>15</c:v>
                </c:pt>
                <c:pt idx="3535">
                  <c:v>15</c:v>
                </c:pt>
                <c:pt idx="3536">
                  <c:v>29</c:v>
                </c:pt>
                <c:pt idx="3537">
                  <c:v>18</c:v>
                </c:pt>
                <c:pt idx="3538">
                  <c:v>27</c:v>
                </c:pt>
                <c:pt idx="3539">
                  <c:v>16</c:v>
                </c:pt>
                <c:pt idx="3540">
                  <c:v>19</c:v>
                </c:pt>
                <c:pt idx="3541">
                  <c:v>27</c:v>
                </c:pt>
                <c:pt idx="3542">
                  <c:v>26</c:v>
                </c:pt>
                <c:pt idx="3543">
                  <c:v>20</c:v>
                </c:pt>
                <c:pt idx="3544">
                  <c:v>24</c:v>
                </c:pt>
                <c:pt idx="3545">
                  <c:v>32</c:v>
                </c:pt>
                <c:pt idx="3546">
                  <c:v>19</c:v>
                </c:pt>
                <c:pt idx="3547">
                  <c:v>15</c:v>
                </c:pt>
                <c:pt idx="3548">
                  <c:v>33</c:v>
                </c:pt>
                <c:pt idx="3549">
                  <c:v>24</c:v>
                </c:pt>
                <c:pt idx="3550">
                  <c:v>33</c:v>
                </c:pt>
                <c:pt idx="3551">
                  <c:v>40</c:v>
                </c:pt>
                <c:pt idx="3552">
                  <c:v>44</c:v>
                </c:pt>
                <c:pt idx="3553">
                  <c:v>44</c:v>
                </c:pt>
                <c:pt idx="3554">
                  <c:v>31</c:v>
                </c:pt>
                <c:pt idx="3555">
                  <c:v>25</c:v>
                </c:pt>
                <c:pt idx="3556">
                  <c:v>15</c:v>
                </c:pt>
                <c:pt idx="3557">
                  <c:v>24</c:v>
                </c:pt>
                <c:pt idx="3558">
                  <c:v>22</c:v>
                </c:pt>
                <c:pt idx="3559">
                  <c:v>24</c:v>
                </c:pt>
                <c:pt idx="3560">
                  <c:v>91</c:v>
                </c:pt>
                <c:pt idx="3561">
                  <c:v>19</c:v>
                </c:pt>
                <c:pt idx="3562">
                  <c:v>22</c:v>
                </c:pt>
                <c:pt idx="3563">
                  <c:v>23</c:v>
                </c:pt>
                <c:pt idx="3564">
                  <c:v>19</c:v>
                </c:pt>
                <c:pt idx="3565">
                  <c:v>15</c:v>
                </c:pt>
                <c:pt idx="3566">
                  <c:v>30</c:v>
                </c:pt>
                <c:pt idx="3567">
                  <c:v>23</c:v>
                </c:pt>
                <c:pt idx="3568">
                  <c:v>19</c:v>
                </c:pt>
                <c:pt idx="3569">
                  <c:v>23</c:v>
                </c:pt>
                <c:pt idx="3570">
                  <c:v>25</c:v>
                </c:pt>
                <c:pt idx="3571">
                  <c:v>31</c:v>
                </c:pt>
                <c:pt idx="3572">
                  <c:v>19</c:v>
                </c:pt>
                <c:pt idx="3573">
                  <c:v>25</c:v>
                </c:pt>
                <c:pt idx="3574">
                  <c:v>27</c:v>
                </c:pt>
                <c:pt idx="3575">
                  <c:v>19</c:v>
                </c:pt>
                <c:pt idx="3576">
                  <c:v>44</c:v>
                </c:pt>
                <c:pt idx="3577">
                  <c:v>20</c:v>
                </c:pt>
                <c:pt idx="3578">
                  <c:v>23</c:v>
                </c:pt>
                <c:pt idx="3579">
                  <c:v>22</c:v>
                </c:pt>
                <c:pt idx="3580">
                  <c:v>21</c:v>
                </c:pt>
                <c:pt idx="3581">
                  <c:v>21</c:v>
                </c:pt>
                <c:pt idx="3582">
                  <c:v>20</c:v>
                </c:pt>
                <c:pt idx="3583">
                  <c:v>19</c:v>
                </c:pt>
                <c:pt idx="3584">
                  <c:v>25</c:v>
                </c:pt>
                <c:pt idx="3585">
                  <c:v>25</c:v>
                </c:pt>
                <c:pt idx="3586">
                  <c:v>22</c:v>
                </c:pt>
                <c:pt idx="3587">
                  <c:v>25</c:v>
                </c:pt>
                <c:pt idx="3588">
                  <c:v>27</c:v>
                </c:pt>
                <c:pt idx="3589">
                  <c:v>27</c:v>
                </c:pt>
                <c:pt idx="3590">
                  <c:v>18</c:v>
                </c:pt>
                <c:pt idx="3591">
                  <c:v>26</c:v>
                </c:pt>
                <c:pt idx="3592">
                  <c:v>22</c:v>
                </c:pt>
                <c:pt idx="3593">
                  <c:v>26</c:v>
                </c:pt>
                <c:pt idx="3594">
                  <c:v>20</c:v>
                </c:pt>
                <c:pt idx="3595">
                  <c:v>21</c:v>
                </c:pt>
                <c:pt idx="3596">
                  <c:v>26</c:v>
                </c:pt>
                <c:pt idx="3597">
                  <c:v>26</c:v>
                </c:pt>
                <c:pt idx="3598">
                  <c:v>24</c:v>
                </c:pt>
                <c:pt idx="3599">
                  <c:v>23</c:v>
                </c:pt>
                <c:pt idx="3600">
                  <c:v>21</c:v>
                </c:pt>
                <c:pt idx="3601">
                  <c:v>25</c:v>
                </c:pt>
                <c:pt idx="3602">
                  <c:v>19</c:v>
                </c:pt>
                <c:pt idx="3603">
                  <c:v>21</c:v>
                </c:pt>
                <c:pt idx="3604">
                  <c:v>25</c:v>
                </c:pt>
                <c:pt idx="3605">
                  <c:v>24</c:v>
                </c:pt>
                <c:pt idx="3606">
                  <c:v>18</c:v>
                </c:pt>
                <c:pt idx="3607">
                  <c:v>25</c:v>
                </c:pt>
                <c:pt idx="3608">
                  <c:v>29</c:v>
                </c:pt>
                <c:pt idx="3609">
                  <c:v>16</c:v>
                </c:pt>
                <c:pt idx="3610">
                  <c:v>18</c:v>
                </c:pt>
                <c:pt idx="3611">
                  <c:v>34</c:v>
                </c:pt>
                <c:pt idx="3612">
                  <c:v>19</c:v>
                </c:pt>
                <c:pt idx="3613">
                  <c:v>25</c:v>
                </c:pt>
                <c:pt idx="3614">
                  <c:v>14</c:v>
                </c:pt>
                <c:pt idx="3615">
                  <c:v>52</c:v>
                </c:pt>
                <c:pt idx="3616">
                  <c:v>15</c:v>
                </c:pt>
                <c:pt idx="3617">
                  <c:v>22</c:v>
                </c:pt>
                <c:pt idx="3618">
                  <c:v>19</c:v>
                </c:pt>
                <c:pt idx="3619">
                  <c:v>19</c:v>
                </c:pt>
                <c:pt idx="3620">
                  <c:v>42</c:v>
                </c:pt>
                <c:pt idx="3621">
                  <c:v>45</c:v>
                </c:pt>
                <c:pt idx="3622">
                  <c:v>35</c:v>
                </c:pt>
                <c:pt idx="3623">
                  <c:v>35</c:v>
                </c:pt>
                <c:pt idx="3624">
                  <c:v>65</c:v>
                </c:pt>
                <c:pt idx="3625">
                  <c:v>36</c:v>
                </c:pt>
                <c:pt idx="3626">
                  <c:v>72</c:v>
                </c:pt>
                <c:pt idx="3627">
                  <c:v>37</c:v>
                </c:pt>
                <c:pt idx="3628">
                  <c:v>39</c:v>
                </c:pt>
                <c:pt idx="3629">
                  <c:v>37</c:v>
                </c:pt>
                <c:pt idx="3630">
                  <c:v>38</c:v>
                </c:pt>
                <c:pt idx="3631">
                  <c:v>36</c:v>
                </c:pt>
                <c:pt idx="3632">
                  <c:v>14</c:v>
                </c:pt>
                <c:pt idx="3633">
                  <c:v>14</c:v>
                </c:pt>
                <c:pt idx="3634">
                  <c:v>13</c:v>
                </c:pt>
                <c:pt idx="3635">
                  <c:v>14</c:v>
                </c:pt>
                <c:pt idx="3636">
                  <c:v>13</c:v>
                </c:pt>
                <c:pt idx="3637">
                  <c:v>17</c:v>
                </c:pt>
                <c:pt idx="3638">
                  <c:v>15</c:v>
                </c:pt>
                <c:pt idx="3639">
                  <c:v>14</c:v>
                </c:pt>
                <c:pt idx="3640">
                  <c:v>14</c:v>
                </c:pt>
                <c:pt idx="3641">
                  <c:v>15</c:v>
                </c:pt>
                <c:pt idx="3642">
                  <c:v>15</c:v>
                </c:pt>
                <c:pt idx="3643">
                  <c:v>15</c:v>
                </c:pt>
                <c:pt idx="3644">
                  <c:v>15</c:v>
                </c:pt>
                <c:pt idx="3645">
                  <c:v>13</c:v>
                </c:pt>
                <c:pt idx="3646">
                  <c:v>14</c:v>
                </c:pt>
                <c:pt idx="3647">
                  <c:v>61</c:v>
                </c:pt>
                <c:pt idx="3648">
                  <c:v>95</c:v>
                </c:pt>
                <c:pt idx="3649">
                  <c:v>53</c:v>
                </c:pt>
                <c:pt idx="3650">
                  <c:v>61</c:v>
                </c:pt>
                <c:pt idx="3651">
                  <c:v>50</c:v>
                </c:pt>
                <c:pt idx="3652">
                  <c:v>56</c:v>
                </c:pt>
                <c:pt idx="3653">
                  <c:v>19</c:v>
                </c:pt>
                <c:pt idx="3654">
                  <c:v>19</c:v>
                </c:pt>
                <c:pt idx="3655">
                  <c:v>17</c:v>
                </c:pt>
                <c:pt idx="3656">
                  <c:v>21</c:v>
                </c:pt>
                <c:pt idx="3657">
                  <c:v>18</c:v>
                </c:pt>
                <c:pt idx="3658">
                  <c:v>18</c:v>
                </c:pt>
                <c:pt idx="3659">
                  <c:v>19</c:v>
                </c:pt>
                <c:pt idx="3660">
                  <c:v>20</c:v>
                </c:pt>
                <c:pt idx="3661">
                  <c:v>15</c:v>
                </c:pt>
                <c:pt idx="3662">
                  <c:v>21</c:v>
                </c:pt>
                <c:pt idx="3663">
                  <c:v>14</c:v>
                </c:pt>
                <c:pt idx="3664">
                  <c:v>25</c:v>
                </c:pt>
                <c:pt idx="3665">
                  <c:v>26</c:v>
                </c:pt>
                <c:pt idx="3666">
                  <c:v>22</c:v>
                </c:pt>
                <c:pt idx="3667">
                  <c:v>27</c:v>
                </c:pt>
                <c:pt idx="3668">
                  <c:v>29</c:v>
                </c:pt>
                <c:pt idx="3669">
                  <c:v>30</c:v>
                </c:pt>
                <c:pt idx="3670">
                  <c:v>31</c:v>
                </c:pt>
                <c:pt idx="3671">
                  <c:v>17</c:v>
                </c:pt>
                <c:pt idx="3672">
                  <c:v>19</c:v>
                </c:pt>
                <c:pt idx="3673">
                  <c:v>21</c:v>
                </c:pt>
                <c:pt idx="3674">
                  <c:v>38</c:v>
                </c:pt>
                <c:pt idx="3675">
                  <c:v>39</c:v>
                </c:pt>
                <c:pt idx="3676">
                  <c:v>18</c:v>
                </c:pt>
                <c:pt idx="3677">
                  <c:v>18</c:v>
                </c:pt>
                <c:pt idx="3678">
                  <c:v>20</c:v>
                </c:pt>
                <c:pt idx="3679">
                  <c:v>24</c:v>
                </c:pt>
                <c:pt idx="3680">
                  <c:v>24</c:v>
                </c:pt>
                <c:pt idx="3681">
                  <c:v>16</c:v>
                </c:pt>
                <c:pt idx="3682">
                  <c:v>20</c:v>
                </c:pt>
                <c:pt idx="3683">
                  <c:v>26</c:v>
                </c:pt>
                <c:pt idx="3684">
                  <c:v>14</c:v>
                </c:pt>
                <c:pt idx="3685">
                  <c:v>19</c:v>
                </c:pt>
                <c:pt idx="3686">
                  <c:v>25</c:v>
                </c:pt>
                <c:pt idx="3687">
                  <c:v>14</c:v>
                </c:pt>
                <c:pt idx="3688">
                  <c:v>21</c:v>
                </c:pt>
                <c:pt idx="3689">
                  <c:v>20</c:v>
                </c:pt>
                <c:pt idx="3690">
                  <c:v>20</c:v>
                </c:pt>
                <c:pt idx="3691">
                  <c:v>15</c:v>
                </c:pt>
                <c:pt idx="3692">
                  <c:v>22</c:v>
                </c:pt>
                <c:pt idx="3693">
                  <c:v>19</c:v>
                </c:pt>
                <c:pt idx="3694">
                  <c:v>25</c:v>
                </c:pt>
                <c:pt idx="3695">
                  <c:v>29</c:v>
                </c:pt>
                <c:pt idx="3696">
                  <c:v>14</c:v>
                </c:pt>
                <c:pt idx="3697">
                  <c:v>15</c:v>
                </c:pt>
                <c:pt idx="3698">
                  <c:v>25</c:v>
                </c:pt>
                <c:pt idx="3699">
                  <c:v>23</c:v>
                </c:pt>
                <c:pt idx="3700">
                  <c:v>22</c:v>
                </c:pt>
                <c:pt idx="3701">
                  <c:v>47</c:v>
                </c:pt>
                <c:pt idx="3702">
                  <c:v>48</c:v>
                </c:pt>
                <c:pt idx="3703">
                  <c:v>48</c:v>
                </c:pt>
                <c:pt idx="3704">
                  <c:v>48</c:v>
                </c:pt>
                <c:pt idx="3705">
                  <c:v>47</c:v>
                </c:pt>
                <c:pt idx="3706">
                  <c:v>62</c:v>
                </c:pt>
                <c:pt idx="3707">
                  <c:v>53</c:v>
                </c:pt>
                <c:pt idx="3708">
                  <c:v>61</c:v>
                </c:pt>
                <c:pt idx="3709">
                  <c:v>46</c:v>
                </c:pt>
                <c:pt idx="3710">
                  <c:v>58</c:v>
                </c:pt>
                <c:pt idx="3711">
                  <c:v>49</c:v>
                </c:pt>
                <c:pt idx="3712">
                  <c:v>56</c:v>
                </c:pt>
                <c:pt idx="3713">
                  <c:v>57</c:v>
                </c:pt>
                <c:pt idx="3714">
                  <c:v>54</c:v>
                </c:pt>
                <c:pt idx="3715">
                  <c:v>48</c:v>
                </c:pt>
                <c:pt idx="3716">
                  <c:v>46</c:v>
                </c:pt>
                <c:pt idx="3717">
                  <c:v>38</c:v>
                </c:pt>
                <c:pt idx="3718">
                  <c:v>45</c:v>
                </c:pt>
                <c:pt idx="3719">
                  <c:v>43</c:v>
                </c:pt>
                <c:pt idx="3720">
                  <c:v>35</c:v>
                </c:pt>
                <c:pt idx="3721">
                  <c:v>10</c:v>
                </c:pt>
                <c:pt idx="3722">
                  <c:v>75</c:v>
                </c:pt>
                <c:pt idx="3723">
                  <c:v>53</c:v>
                </c:pt>
                <c:pt idx="3724">
                  <c:v>52</c:v>
                </c:pt>
                <c:pt idx="3725">
                  <c:v>49</c:v>
                </c:pt>
                <c:pt idx="3726">
                  <c:v>48</c:v>
                </c:pt>
                <c:pt idx="3727">
                  <c:v>33</c:v>
                </c:pt>
                <c:pt idx="3728">
                  <c:v>23</c:v>
                </c:pt>
                <c:pt idx="3729">
                  <c:v>31</c:v>
                </c:pt>
                <c:pt idx="3730">
                  <c:v>28</c:v>
                </c:pt>
                <c:pt idx="3731">
                  <c:v>31</c:v>
                </c:pt>
                <c:pt idx="3732">
                  <c:v>26</c:v>
                </c:pt>
                <c:pt idx="3733">
                  <c:v>20</c:v>
                </c:pt>
                <c:pt idx="3734">
                  <c:v>26</c:v>
                </c:pt>
                <c:pt idx="3735">
                  <c:v>26</c:v>
                </c:pt>
                <c:pt idx="3736">
                  <c:v>21</c:v>
                </c:pt>
                <c:pt idx="3737">
                  <c:v>19</c:v>
                </c:pt>
                <c:pt idx="3738">
                  <c:v>31</c:v>
                </c:pt>
                <c:pt idx="3739">
                  <c:v>21</c:v>
                </c:pt>
                <c:pt idx="3740">
                  <c:v>22</c:v>
                </c:pt>
                <c:pt idx="3741">
                  <c:v>29</c:v>
                </c:pt>
                <c:pt idx="3742">
                  <c:v>25</c:v>
                </c:pt>
                <c:pt idx="3743">
                  <c:v>22</c:v>
                </c:pt>
                <c:pt idx="3744">
                  <c:v>21</c:v>
                </c:pt>
                <c:pt idx="3745">
                  <c:v>32</c:v>
                </c:pt>
                <c:pt idx="3746">
                  <c:v>42</c:v>
                </c:pt>
                <c:pt idx="3747">
                  <c:v>21</c:v>
                </c:pt>
                <c:pt idx="3748">
                  <c:v>25</c:v>
                </c:pt>
                <c:pt idx="3749">
                  <c:v>32</c:v>
                </c:pt>
                <c:pt idx="3750">
                  <c:v>29</c:v>
                </c:pt>
                <c:pt idx="3751">
                  <c:v>31</c:v>
                </c:pt>
                <c:pt idx="3752">
                  <c:v>30</c:v>
                </c:pt>
                <c:pt idx="3753">
                  <c:v>25</c:v>
                </c:pt>
                <c:pt idx="3754">
                  <c:v>23</c:v>
                </c:pt>
                <c:pt idx="3755">
                  <c:v>24</c:v>
                </c:pt>
                <c:pt idx="3756">
                  <c:v>20</c:v>
                </c:pt>
                <c:pt idx="3757">
                  <c:v>24</c:v>
                </c:pt>
                <c:pt idx="3758">
                  <c:v>30</c:v>
                </c:pt>
                <c:pt idx="3759">
                  <c:v>25</c:v>
                </c:pt>
                <c:pt idx="3760">
                  <c:v>28</c:v>
                </c:pt>
                <c:pt idx="3761">
                  <c:v>23</c:v>
                </c:pt>
                <c:pt idx="3762">
                  <c:v>24</c:v>
                </c:pt>
                <c:pt idx="3763">
                  <c:v>23</c:v>
                </c:pt>
                <c:pt idx="3764">
                  <c:v>30</c:v>
                </c:pt>
                <c:pt idx="3765">
                  <c:v>26</c:v>
                </c:pt>
                <c:pt idx="3766">
                  <c:v>27</c:v>
                </c:pt>
                <c:pt idx="3767">
                  <c:v>37</c:v>
                </c:pt>
                <c:pt idx="3768">
                  <c:v>40</c:v>
                </c:pt>
                <c:pt idx="3769">
                  <c:v>29</c:v>
                </c:pt>
                <c:pt idx="3770">
                  <c:v>34</c:v>
                </c:pt>
                <c:pt idx="3771">
                  <c:v>31</c:v>
                </c:pt>
                <c:pt idx="3772">
                  <c:v>21</c:v>
                </c:pt>
                <c:pt idx="3773">
                  <c:v>19</c:v>
                </c:pt>
                <c:pt idx="3774">
                  <c:v>41</c:v>
                </c:pt>
                <c:pt idx="3775">
                  <c:v>20</c:v>
                </c:pt>
                <c:pt idx="3776">
                  <c:v>26</c:v>
                </c:pt>
                <c:pt idx="3777">
                  <c:v>31</c:v>
                </c:pt>
                <c:pt idx="3778">
                  <c:v>41</c:v>
                </c:pt>
                <c:pt idx="3779">
                  <c:v>18</c:v>
                </c:pt>
                <c:pt idx="3780">
                  <c:v>21</c:v>
                </c:pt>
                <c:pt idx="3781">
                  <c:v>34</c:v>
                </c:pt>
                <c:pt idx="3782">
                  <c:v>25</c:v>
                </c:pt>
                <c:pt idx="3783">
                  <c:v>28</c:v>
                </c:pt>
                <c:pt idx="3784">
                  <c:v>28</c:v>
                </c:pt>
                <c:pt idx="3785">
                  <c:v>21</c:v>
                </c:pt>
                <c:pt idx="3786">
                  <c:v>25</c:v>
                </c:pt>
                <c:pt idx="3787">
                  <c:v>23</c:v>
                </c:pt>
                <c:pt idx="3788">
                  <c:v>21</c:v>
                </c:pt>
                <c:pt idx="3789">
                  <c:v>20</c:v>
                </c:pt>
                <c:pt idx="3790">
                  <c:v>26</c:v>
                </c:pt>
                <c:pt idx="3791">
                  <c:v>25</c:v>
                </c:pt>
                <c:pt idx="3792">
                  <c:v>19</c:v>
                </c:pt>
                <c:pt idx="3793">
                  <c:v>19</c:v>
                </c:pt>
                <c:pt idx="3794">
                  <c:v>20</c:v>
                </c:pt>
                <c:pt idx="3795">
                  <c:v>20</c:v>
                </c:pt>
                <c:pt idx="3796">
                  <c:v>26</c:v>
                </c:pt>
                <c:pt idx="3797">
                  <c:v>23</c:v>
                </c:pt>
                <c:pt idx="3798">
                  <c:v>25</c:v>
                </c:pt>
                <c:pt idx="3799">
                  <c:v>30</c:v>
                </c:pt>
                <c:pt idx="3800">
                  <c:v>27</c:v>
                </c:pt>
                <c:pt idx="3801">
                  <c:v>28</c:v>
                </c:pt>
                <c:pt idx="3802">
                  <c:v>26</c:v>
                </c:pt>
                <c:pt idx="3803">
                  <c:v>34</c:v>
                </c:pt>
                <c:pt idx="3804">
                  <c:v>19</c:v>
                </c:pt>
                <c:pt idx="3805">
                  <c:v>19</c:v>
                </c:pt>
                <c:pt idx="3806">
                  <c:v>22</c:v>
                </c:pt>
                <c:pt idx="3807">
                  <c:v>31</c:v>
                </c:pt>
                <c:pt idx="3808">
                  <c:v>25</c:v>
                </c:pt>
                <c:pt idx="3809">
                  <c:v>26</c:v>
                </c:pt>
                <c:pt idx="3810">
                  <c:v>24</c:v>
                </c:pt>
                <c:pt idx="3811">
                  <c:v>27</c:v>
                </c:pt>
                <c:pt idx="3812">
                  <c:v>18</c:v>
                </c:pt>
                <c:pt idx="3813">
                  <c:v>20</c:v>
                </c:pt>
                <c:pt idx="3814">
                  <c:v>26</c:v>
                </c:pt>
                <c:pt idx="3815">
                  <c:v>23</c:v>
                </c:pt>
                <c:pt idx="3816">
                  <c:v>20</c:v>
                </c:pt>
                <c:pt idx="3817">
                  <c:v>31</c:v>
                </c:pt>
                <c:pt idx="3818">
                  <c:v>30</c:v>
                </c:pt>
                <c:pt idx="3819">
                  <c:v>22</c:v>
                </c:pt>
                <c:pt idx="3820">
                  <c:v>18</c:v>
                </c:pt>
                <c:pt idx="3821">
                  <c:v>19</c:v>
                </c:pt>
                <c:pt idx="3822">
                  <c:v>24</c:v>
                </c:pt>
                <c:pt idx="3823">
                  <c:v>25</c:v>
                </c:pt>
                <c:pt idx="3824">
                  <c:v>22</c:v>
                </c:pt>
                <c:pt idx="3825">
                  <c:v>22</c:v>
                </c:pt>
                <c:pt idx="3826">
                  <c:v>42</c:v>
                </c:pt>
                <c:pt idx="3827">
                  <c:v>27</c:v>
                </c:pt>
                <c:pt idx="3828">
                  <c:v>25</c:v>
                </c:pt>
                <c:pt idx="3829">
                  <c:v>25</c:v>
                </c:pt>
                <c:pt idx="3830">
                  <c:v>26</c:v>
                </c:pt>
                <c:pt idx="3831">
                  <c:v>29</c:v>
                </c:pt>
                <c:pt idx="3832">
                  <c:v>26</c:v>
                </c:pt>
                <c:pt idx="3833">
                  <c:v>24</c:v>
                </c:pt>
                <c:pt idx="3834">
                  <c:v>32</c:v>
                </c:pt>
                <c:pt idx="3835">
                  <c:v>25</c:v>
                </c:pt>
                <c:pt idx="3836">
                  <c:v>24</c:v>
                </c:pt>
                <c:pt idx="3837">
                  <c:v>25</c:v>
                </c:pt>
                <c:pt idx="3838">
                  <c:v>85</c:v>
                </c:pt>
                <c:pt idx="3839">
                  <c:v>81</c:v>
                </c:pt>
                <c:pt idx="3840">
                  <c:v>84</c:v>
                </c:pt>
                <c:pt idx="3841">
                  <c:v>85</c:v>
                </c:pt>
                <c:pt idx="3842">
                  <c:v>85</c:v>
                </c:pt>
                <c:pt idx="3843">
                  <c:v>85</c:v>
                </c:pt>
                <c:pt idx="3844">
                  <c:v>54</c:v>
                </c:pt>
                <c:pt idx="3845">
                  <c:v>36</c:v>
                </c:pt>
                <c:pt idx="3846">
                  <c:v>26</c:v>
                </c:pt>
                <c:pt idx="3847">
                  <c:v>32</c:v>
                </c:pt>
                <c:pt idx="3848">
                  <c:v>13</c:v>
                </c:pt>
                <c:pt idx="3849">
                  <c:v>32</c:v>
                </c:pt>
                <c:pt idx="3850">
                  <c:v>27</c:v>
                </c:pt>
                <c:pt idx="3851">
                  <c:v>19</c:v>
                </c:pt>
                <c:pt idx="3852">
                  <c:v>37</c:v>
                </c:pt>
                <c:pt idx="3853">
                  <c:v>33</c:v>
                </c:pt>
                <c:pt idx="3854">
                  <c:v>23</c:v>
                </c:pt>
                <c:pt idx="3855">
                  <c:v>29</c:v>
                </c:pt>
                <c:pt idx="3856">
                  <c:v>33</c:v>
                </c:pt>
                <c:pt idx="3857">
                  <c:v>26</c:v>
                </c:pt>
              </c:numCache>
            </c:numRef>
          </c:yVal>
          <c:smooth val="0"/>
        </c:ser>
        <c:ser>
          <c:idx val="1"/>
          <c:order val="1"/>
          <c:tx>
            <c:v>Дефекты с КБД&gt;1 за 2017 год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Лист5!$F$2:$F$2450</c:f>
              <c:numCache>
                <c:formatCode>General</c:formatCode>
                <c:ptCount val="2449"/>
                <c:pt idx="0">
                  <c:v>10</c:v>
                </c:pt>
                <c:pt idx="1">
                  <c:v>20</c:v>
                </c:pt>
                <c:pt idx="2">
                  <c:v>20</c:v>
                </c:pt>
                <c:pt idx="3">
                  <c:v>15</c:v>
                </c:pt>
                <c:pt idx="4">
                  <c:v>15</c:v>
                </c:pt>
                <c:pt idx="5">
                  <c:v>15</c:v>
                </c:pt>
                <c:pt idx="6">
                  <c:v>15</c:v>
                </c:pt>
                <c:pt idx="7">
                  <c:v>15</c:v>
                </c:pt>
                <c:pt idx="8">
                  <c:v>15</c:v>
                </c:pt>
                <c:pt idx="9">
                  <c:v>10</c:v>
                </c:pt>
                <c:pt idx="10">
                  <c:v>20</c:v>
                </c:pt>
                <c:pt idx="11">
                  <c:v>20</c:v>
                </c:pt>
                <c:pt idx="12">
                  <c:v>979</c:v>
                </c:pt>
                <c:pt idx="13">
                  <c:v>22</c:v>
                </c:pt>
                <c:pt idx="14">
                  <c:v>1950</c:v>
                </c:pt>
                <c:pt idx="15">
                  <c:v>76</c:v>
                </c:pt>
                <c:pt idx="16">
                  <c:v>494</c:v>
                </c:pt>
                <c:pt idx="17">
                  <c:v>40</c:v>
                </c:pt>
                <c:pt idx="18">
                  <c:v>20</c:v>
                </c:pt>
                <c:pt idx="19">
                  <c:v>2398</c:v>
                </c:pt>
                <c:pt idx="20">
                  <c:v>564</c:v>
                </c:pt>
                <c:pt idx="21">
                  <c:v>345</c:v>
                </c:pt>
                <c:pt idx="22">
                  <c:v>93</c:v>
                </c:pt>
                <c:pt idx="23">
                  <c:v>670</c:v>
                </c:pt>
                <c:pt idx="24">
                  <c:v>1431</c:v>
                </c:pt>
                <c:pt idx="25">
                  <c:v>1191</c:v>
                </c:pt>
                <c:pt idx="26">
                  <c:v>2530</c:v>
                </c:pt>
                <c:pt idx="27">
                  <c:v>745</c:v>
                </c:pt>
                <c:pt idx="28">
                  <c:v>977</c:v>
                </c:pt>
                <c:pt idx="29">
                  <c:v>1388</c:v>
                </c:pt>
                <c:pt idx="30">
                  <c:v>1016</c:v>
                </c:pt>
                <c:pt idx="31">
                  <c:v>322</c:v>
                </c:pt>
                <c:pt idx="32">
                  <c:v>2091</c:v>
                </c:pt>
                <c:pt idx="33">
                  <c:v>1733</c:v>
                </c:pt>
                <c:pt idx="34">
                  <c:v>689</c:v>
                </c:pt>
                <c:pt idx="35">
                  <c:v>1085</c:v>
                </c:pt>
                <c:pt idx="36">
                  <c:v>1324</c:v>
                </c:pt>
                <c:pt idx="37">
                  <c:v>1681</c:v>
                </c:pt>
                <c:pt idx="38">
                  <c:v>822</c:v>
                </c:pt>
                <c:pt idx="39">
                  <c:v>1298</c:v>
                </c:pt>
                <c:pt idx="40">
                  <c:v>1350</c:v>
                </c:pt>
                <c:pt idx="41">
                  <c:v>440</c:v>
                </c:pt>
                <c:pt idx="42">
                  <c:v>993</c:v>
                </c:pt>
                <c:pt idx="43">
                  <c:v>914</c:v>
                </c:pt>
                <c:pt idx="44">
                  <c:v>2950</c:v>
                </c:pt>
                <c:pt idx="45">
                  <c:v>1796</c:v>
                </c:pt>
                <c:pt idx="46">
                  <c:v>1907</c:v>
                </c:pt>
                <c:pt idx="47">
                  <c:v>630</c:v>
                </c:pt>
                <c:pt idx="48">
                  <c:v>1921</c:v>
                </c:pt>
                <c:pt idx="49">
                  <c:v>1262</c:v>
                </c:pt>
                <c:pt idx="50">
                  <c:v>917</c:v>
                </c:pt>
                <c:pt idx="51">
                  <c:v>527</c:v>
                </c:pt>
                <c:pt idx="52">
                  <c:v>542</c:v>
                </c:pt>
                <c:pt idx="53">
                  <c:v>40</c:v>
                </c:pt>
                <c:pt idx="54">
                  <c:v>2561</c:v>
                </c:pt>
                <c:pt idx="55">
                  <c:v>35</c:v>
                </c:pt>
                <c:pt idx="56">
                  <c:v>50</c:v>
                </c:pt>
                <c:pt idx="57">
                  <c:v>80</c:v>
                </c:pt>
                <c:pt idx="58">
                  <c:v>258</c:v>
                </c:pt>
                <c:pt idx="59">
                  <c:v>616</c:v>
                </c:pt>
                <c:pt idx="60">
                  <c:v>572</c:v>
                </c:pt>
                <c:pt idx="61">
                  <c:v>650</c:v>
                </c:pt>
                <c:pt idx="62">
                  <c:v>496</c:v>
                </c:pt>
                <c:pt idx="63">
                  <c:v>975</c:v>
                </c:pt>
                <c:pt idx="64">
                  <c:v>2696</c:v>
                </c:pt>
                <c:pt idx="65">
                  <c:v>875</c:v>
                </c:pt>
                <c:pt idx="66">
                  <c:v>261</c:v>
                </c:pt>
                <c:pt idx="67">
                  <c:v>237</c:v>
                </c:pt>
                <c:pt idx="68">
                  <c:v>30</c:v>
                </c:pt>
                <c:pt idx="69">
                  <c:v>759</c:v>
                </c:pt>
                <c:pt idx="70">
                  <c:v>971</c:v>
                </c:pt>
                <c:pt idx="71">
                  <c:v>792</c:v>
                </c:pt>
                <c:pt idx="72">
                  <c:v>631</c:v>
                </c:pt>
                <c:pt idx="73">
                  <c:v>1151</c:v>
                </c:pt>
                <c:pt idx="74">
                  <c:v>2075</c:v>
                </c:pt>
                <c:pt idx="75">
                  <c:v>2234</c:v>
                </c:pt>
                <c:pt idx="76">
                  <c:v>1179</c:v>
                </c:pt>
                <c:pt idx="77">
                  <c:v>527</c:v>
                </c:pt>
                <c:pt idx="78">
                  <c:v>929</c:v>
                </c:pt>
                <c:pt idx="79">
                  <c:v>1623</c:v>
                </c:pt>
                <c:pt idx="80">
                  <c:v>951</c:v>
                </c:pt>
                <c:pt idx="81">
                  <c:v>1273</c:v>
                </c:pt>
                <c:pt idx="82">
                  <c:v>982</c:v>
                </c:pt>
                <c:pt idx="83">
                  <c:v>932</c:v>
                </c:pt>
                <c:pt idx="84">
                  <c:v>1220</c:v>
                </c:pt>
                <c:pt idx="85">
                  <c:v>131</c:v>
                </c:pt>
                <c:pt idx="86">
                  <c:v>35</c:v>
                </c:pt>
                <c:pt idx="87">
                  <c:v>1405</c:v>
                </c:pt>
                <c:pt idx="88">
                  <c:v>1543</c:v>
                </c:pt>
                <c:pt idx="89">
                  <c:v>1903</c:v>
                </c:pt>
                <c:pt idx="90">
                  <c:v>786</c:v>
                </c:pt>
                <c:pt idx="91">
                  <c:v>25</c:v>
                </c:pt>
                <c:pt idx="92">
                  <c:v>1015</c:v>
                </c:pt>
                <c:pt idx="93">
                  <c:v>175</c:v>
                </c:pt>
                <c:pt idx="94">
                  <c:v>1354</c:v>
                </c:pt>
                <c:pt idx="95">
                  <c:v>1543</c:v>
                </c:pt>
                <c:pt idx="96">
                  <c:v>1862</c:v>
                </c:pt>
                <c:pt idx="97">
                  <c:v>1272</c:v>
                </c:pt>
                <c:pt idx="98">
                  <c:v>59</c:v>
                </c:pt>
                <c:pt idx="99">
                  <c:v>2281</c:v>
                </c:pt>
                <c:pt idx="100">
                  <c:v>1561</c:v>
                </c:pt>
                <c:pt idx="101">
                  <c:v>871</c:v>
                </c:pt>
                <c:pt idx="102">
                  <c:v>625</c:v>
                </c:pt>
                <c:pt idx="103">
                  <c:v>1938</c:v>
                </c:pt>
                <c:pt idx="104">
                  <c:v>1234</c:v>
                </c:pt>
                <c:pt idx="105">
                  <c:v>2865</c:v>
                </c:pt>
                <c:pt idx="106">
                  <c:v>1558</c:v>
                </c:pt>
                <c:pt idx="107">
                  <c:v>1592</c:v>
                </c:pt>
                <c:pt idx="108">
                  <c:v>709</c:v>
                </c:pt>
                <c:pt idx="109">
                  <c:v>219</c:v>
                </c:pt>
                <c:pt idx="110">
                  <c:v>22</c:v>
                </c:pt>
                <c:pt idx="111">
                  <c:v>1214</c:v>
                </c:pt>
                <c:pt idx="112">
                  <c:v>20</c:v>
                </c:pt>
                <c:pt idx="113">
                  <c:v>1987</c:v>
                </c:pt>
                <c:pt idx="114">
                  <c:v>86</c:v>
                </c:pt>
                <c:pt idx="115">
                  <c:v>65</c:v>
                </c:pt>
                <c:pt idx="116">
                  <c:v>64</c:v>
                </c:pt>
                <c:pt idx="117">
                  <c:v>19</c:v>
                </c:pt>
                <c:pt idx="118">
                  <c:v>980</c:v>
                </c:pt>
                <c:pt idx="119">
                  <c:v>1579</c:v>
                </c:pt>
                <c:pt idx="120">
                  <c:v>679</c:v>
                </c:pt>
                <c:pt idx="121">
                  <c:v>406</c:v>
                </c:pt>
                <c:pt idx="122">
                  <c:v>555</c:v>
                </c:pt>
                <c:pt idx="123">
                  <c:v>1242</c:v>
                </c:pt>
                <c:pt idx="124">
                  <c:v>4090</c:v>
                </c:pt>
                <c:pt idx="125">
                  <c:v>1418</c:v>
                </c:pt>
                <c:pt idx="126">
                  <c:v>20</c:v>
                </c:pt>
                <c:pt idx="127">
                  <c:v>361</c:v>
                </c:pt>
                <c:pt idx="128">
                  <c:v>285</c:v>
                </c:pt>
                <c:pt idx="129">
                  <c:v>525</c:v>
                </c:pt>
                <c:pt idx="130">
                  <c:v>312</c:v>
                </c:pt>
                <c:pt idx="131">
                  <c:v>1213</c:v>
                </c:pt>
                <c:pt idx="132">
                  <c:v>375</c:v>
                </c:pt>
                <c:pt idx="133">
                  <c:v>18</c:v>
                </c:pt>
                <c:pt idx="134">
                  <c:v>754</c:v>
                </c:pt>
                <c:pt idx="135">
                  <c:v>1514</c:v>
                </c:pt>
                <c:pt idx="136">
                  <c:v>485</c:v>
                </c:pt>
                <c:pt idx="137">
                  <c:v>82</c:v>
                </c:pt>
                <c:pt idx="138">
                  <c:v>1240</c:v>
                </c:pt>
                <c:pt idx="139">
                  <c:v>801</c:v>
                </c:pt>
                <c:pt idx="140">
                  <c:v>281</c:v>
                </c:pt>
                <c:pt idx="141">
                  <c:v>676</c:v>
                </c:pt>
                <c:pt idx="142">
                  <c:v>1079</c:v>
                </c:pt>
                <c:pt idx="143">
                  <c:v>1397</c:v>
                </c:pt>
                <c:pt idx="144">
                  <c:v>30</c:v>
                </c:pt>
                <c:pt idx="145">
                  <c:v>64</c:v>
                </c:pt>
                <c:pt idx="146">
                  <c:v>25</c:v>
                </c:pt>
                <c:pt idx="147">
                  <c:v>99</c:v>
                </c:pt>
                <c:pt idx="148">
                  <c:v>90</c:v>
                </c:pt>
                <c:pt idx="149">
                  <c:v>343</c:v>
                </c:pt>
                <c:pt idx="150">
                  <c:v>81</c:v>
                </c:pt>
                <c:pt idx="151">
                  <c:v>46</c:v>
                </c:pt>
                <c:pt idx="152">
                  <c:v>265</c:v>
                </c:pt>
                <c:pt idx="153">
                  <c:v>40</c:v>
                </c:pt>
                <c:pt idx="154">
                  <c:v>82</c:v>
                </c:pt>
                <c:pt idx="155">
                  <c:v>1041</c:v>
                </c:pt>
                <c:pt idx="156">
                  <c:v>21</c:v>
                </c:pt>
                <c:pt idx="157">
                  <c:v>452</c:v>
                </c:pt>
                <c:pt idx="158">
                  <c:v>269</c:v>
                </c:pt>
                <c:pt idx="159">
                  <c:v>147</c:v>
                </c:pt>
                <c:pt idx="160">
                  <c:v>40</c:v>
                </c:pt>
                <c:pt idx="161">
                  <c:v>45</c:v>
                </c:pt>
                <c:pt idx="162">
                  <c:v>25</c:v>
                </c:pt>
                <c:pt idx="163">
                  <c:v>56</c:v>
                </c:pt>
                <c:pt idx="164">
                  <c:v>318</c:v>
                </c:pt>
                <c:pt idx="165">
                  <c:v>208</c:v>
                </c:pt>
                <c:pt idx="166">
                  <c:v>53</c:v>
                </c:pt>
                <c:pt idx="167">
                  <c:v>40</c:v>
                </c:pt>
                <c:pt idx="168">
                  <c:v>71</c:v>
                </c:pt>
                <c:pt idx="169">
                  <c:v>56</c:v>
                </c:pt>
                <c:pt idx="170">
                  <c:v>468</c:v>
                </c:pt>
                <c:pt idx="171">
                  <c:v>50</c:v>
                </c:pt>
                <c:pt idx="172">
                  <c:v>35</c:v>
                </c:pt>
                <c:pt idx="173">
                  <c:v>187</c:v>
                </c:pt>
                <c:pt idx="174">
                  <c:v>529</c:v>
                </c:pt>
                <c:pt idx="175">
                  <c:v>588</c:v>
                </c:pt>
                <c:pt idx="176">
                  <c:v>1433</c:v>
                </c:pt>
                <c:pt idx="177">
                  <c:v>909</c:v>
                </c:pt>
                <c:pt idx="178">
                  <c:v>679</c:v>
                </c:pt>
                <c:pt idx="179">
                  <c:v>38</c:v>
                </c:pt>
                <c:pt idx="180">
                  <c:v>50</c:v>
                </c:pt>
                <c:pt idx="181">
                  <c:v>1359</c:v>
                </c:pt>
                <c:pt idx="182">
                  <c:v>478</c:v>
                </c:pt>
                <c:pt idx="183">
                  <c:v>73</c:v>
                </c:pt>
                <c:pt idx="184">
                  <c:v>40</c:v>
                </c:pt>
                <c:pt idx="185">
                  <c:v>2882</c:v>
                </c:pt>
                <c:pt idx="186">
                  <c:v>687</c:v>
                </c:pt>
                <c:pt idx="187">
                  <c:v>457</c:v>
                </c:pt>
                <c:pt idx="188">
                  <c:v>1213</c:v>
                </c:pt>
                <c:pt idx="189">
                  <c:v>534</c:v>
                </c:pt>
                <c:pt idx="190">
                  <c:v>1431</c:v>
                </c:pt>
                <c:pt idx="191">
                  <c:v>665</c:v>
                </c:pt>
                <c:pt idx="192">
                  <c:v>1252</c:v>
                </c:pt>
                <c:pt idx="193">
                  <c:v>632</c:v>
                </c:pt>
                <c:pt idx="194">
                  <c:v>1910</c:v>
                </c:pt>
                <c:pt idx="195">
                  <c:v>1360</c:v>
                </c:pt>
                <c:pt idx="196">
                  <c:v>23</c:v>
                </c:pt>
                <c:pt idx="197">
                  <c:v>889</c:v>
                </c:pt>
                <c:pt idx="198">
                  <c:v>572</c:v>
                </c:pt>
                <c:pt idx="199">
                  <c:v>1761</c:v>
                </c:pt>
                <c:pt idx="200">
                  <c:v>744</c:v>
                </c:pt>
                <c:pt idx="201">
                  <c:v>1610</c:v>
                </c:pt>
                <c:pt idx="202">
                  <c:v>281</c:v>
                </c:pt>
                <c:pt idx="203">
                  <c:v>1673</c:v>
                </c:pt>
                <c:pt idx="204">
                  <c:v>1142</c:v>
                </c:pt>
                <c:pt idx="205">
                  <c:v>672</c:v>
                </c:pt>
                <c:pt idx="206">
                  <c:v>533</c:v>
                </c:pt>
                <c:pt idx="207">
                  <c:v>1335</c:v>
                </c:pt>
                <c:pt idx="208">
                  <c:v>679</c:v>
                </c:pt>
                <c:pt idx="209">
                  <c:v>1035</c:v>
                </c:pt>
                <c:pt idx="210">
                  <c:v>274</c:v>
                </c:pt>
                <c:pt idx="211">
                  <c:v>488</c:v>
                </c:pt>
                <c:pt idx="212">
                  <c:v>327</c:v>
                </c:pt>
                <c:pt idx="213">
                  <c:v>1586</c:v>
                </c:pt>
                <c:pt idx="214">
                  <c:v>1230</c:v>
                </c:pt>
                <c:pt idx="215">
                  <c:v>546</c:v>
                </c:pt>
                <c:pt idx="216">
                  <c:v>1319</c:v>
                </c:pt>
                <c:pt idx="217">
                  <c:v>840</c:v>
                </c:pt>
                <c:pt idx="218">
                  <c:v>1445</c:v>
                </c:pt>
                <c:pt idx="219">
                  <c:v>530</c:v>
                </c:pt>
                <c:pt idx="220">
                  <c:v>1450</c:v>
                </c:pt>
                <c:pt idx="221">
                  <c:v>536</c:v>
                </c:pt>
                <c:pt idx="222">
                  <c:v>740</c:v>
                </c:pt>
                <c:pt idx="223">
                  <c:v>799</c:v>
                </c:pt>
                <c:pt idx="224">
                  <c:v>592</c:v>
                </c:pt>
                <c:pt idx="225">
                  <c:v>348</c:v>
                </c:pt>
                <c:pt idx="226">
                  <c:v>37</c:v>
                </c:pt>
                <c:pt idx="227">
                  <c:v>176</c:v>
                </c:pt>
                <c:pt idx="228">
                  <c:v>55</c:v>
                </c:pt>
                <c:pt idx="229">
                  <c:v>2530</c:v>
                </c:pt>
                <c:pt idx="230">
                  <c:v>19</c:v>
                </c:pt>
                <c:pt idx="231">
                  <c:v>44</c:v>
                </c:pt>
                <c:pt idx="232">
                  <c:v>55</c:v>
                </c:pt>
                <c:pt idx="233">
                  <c:v>114</c:v>
                </c:pt>
                <c:pt idx="234">
                  <c:v>100</c:v>
                </c:pt>
                <c:pt idx="235">
                  <c:v>856</c:v>
                </c:pt>
                <c:pt idx="236">
                  <c:v>40</c:v>
                </c:pt>
                <c:pt idx="237">
                  <c:v>337</c:v>
                </c:pt>
                <c:pt idx="238">
                  <c:v>62</c:v>
                </c:pt>
                <c:pt idx="239">
                  <c:v>44</c:v>
                </c:pt>
                <c:pt idx="240">
                  <c:v>52</c:v>
                </c:pt>
                <c:pt idx="241">
                  <c:v>25</c:v>
                </c:pt>
                <c:pt idx="242">
                  <c:v>29</c:v>
                </c:pt>
                <c:pt idx="243">
                  <c:v>47</c:v>
                </c:pt>
                <c:pt idx="244">
                  <c:v>87</c:v>
                </c:pt>
                <c:pt idx="245">
                  <c:v>35</c:v>
                </c:pt>
                <c:pt idx="246">
                  <c:v>51</c:v>
                </c:pt>
                <c:pt idx="247">
                  <c:v>72</c:v>
                </c:pt>
                <c:pt idx="248">
                  <c:v>67</c:v>
                </c:pt>
                <c:pt idx="249">
                  <c:v>100</c:v>
                </c:pt>
                <c:pt idx="250">
                  <c:v>45</c:v>
                </c:pt>
                <c:pt idx="251">
                  <c:v>94</c:v>
                </c:pt>
                <c:pt idx="252">
                  <c:v>61</c:v>
                </c:pt>
                <c:pt idx="253">
                  <c:v>24</c:v>
                </c:pt>
                <c:pt idx="254">
                  <c:v>104</c:v>
                </c:pt>
                <c:pt idx="255">
                  <c:v>21</c:v>
                </c:pt>
                <c:pt idx="256">
                  <c:v>1295</c:v>
                </c:pt>
                <c:pt idx="257">
                  <c:v>26</c:v>
                </c:pt>
                <c:pt idx="258">
                  <c:v>83</c:v>
                </c:pt>
                <c:pt idx="259">
                  <c:v>765</c:v>
                </c:pt>
                <c:pt idx="260">
                  <c:v>53</c:v>
                </c:pt>
                <c:pt idx="261">
                  <c:v>113</c:v>
                </c:pt>
                <c:pt idx="262">
                  <c:v>37</c:v>
                </c:pt>
                <c:pt idx="263">
                  <c:v>113</c:v>
                </c:pt>
                <c:pt idx="264">
                  <c:v>365</c:v>
                </c:pt>
                <c:pt idx="265">
                  <c:v>200</c:v>
                </c:pt>
                <c:pt idx="266">
                  <c:v>392</c:v>
                </c:pt>
                <c:pt idx="267">
                  <c:v>47</c:v>
                </c:pt>
                <c:pt idx="268">
                  <c:v>20</c:v>
                </c:pt>
                <c:pt idx="269">
                  <c:v>707</c:v>
                </c:pt>
                <c:pt idx="270">
                  <c:v>407</c:v>
                </c:pt>
                <c:pt idx="271">
                  <c:v>505</c:v>
                </c:pt>
                <c:pt idx="272">
                  <c:v>915</c:v>
                </c:pt>
                <c:pt idx="273">
                  <c:v>475</c:v>
                </c:pt>
                <c:pt idx="274">
                  <c:v>137</c:v>
                </c:pt>
                <c:pt idx="275">
                  <c:v>340</c:v>
                </c:pt>
                <c:pt idx="276">
                  <c:v>65</c:v>
                </c:pt>
                <c:pt idx="277">
                  <c:v>36</c:v>
                </c:pt>
                <c:pt idx="278">
                  <c:v>701</c:v>
                </c:pt>
                <c:pt idx="279">
                  <c:v>19</c:v>
                </c:pt>
                <c:pt idx="280">
                  <c:v>683</c:v>
                </c:pt>
                <c:pt idx="281">
                  <c:v>934</c:v>
                </c:pt>
                <c:pt idx="282">
                  <c:v>90</c:v>
                </c:pt>
                <c:pt idx="283">
                  <c:v>28</c:v>
                </c:pt>
                <c:pt idx="284">
                  <c:v>29</c:v>
                </c:pt>
                <c:pt idx="285">
                  <c:v>727</c:v>
                </c:pt>
                <c:pt idx="286">
                  <c:v>92</c:v>
                </c:pt>
                <c:pt idx="287">
                  <c:v>1438</c:v>
                </c:pt>
                <c:pt idx="288">
                  <c:v>57</c:v>
                </c:pt>
                <c:pt idx="289">
                  <c:v>30</c:v>
                </c:pt>
                <c:pt idx="290">
                  <c:v>1121</c:v>
                </c:pt>
                <c:pt idx="291">
                  <c:v>3341</c:v>
                </c:pt>
                <c:pt idx="292">
                  <c:v>1196</c:v>
                </c:pt>
                <c:pt idx="293">
                  <c:v>3092</c:v>
                </c:pt>
                <c:pt idx="294">
                  <c:v>206</c:v>
                </c:pt>
                <c:pt idx="295">
                  <c:v>25</c:v>
                </c:pt>
                <c:pt idx="296">
                  <c:v>38</c:v>
                </c:pt>
                <c:pt idx="297">
                  <c:v>708</c:v>
                </c:pt>
                <c:pt idx="298">
                  <c:v>45</c:v>
                </c:pt>
                <c:pt idx="299">
                  <c:v>278</c:v>
                </c:pt>
                <c:pt idx="300">
                  <c:v>38</c:v>
                </c:pt>
                <c:pt idx="301">
                  <c:v>124</c:v>
                </c:pt>
                <c:pt idx="302">
                  <c:v>74</c:v>
                </c:pt>
                <c:pt idx="303">
                  <c:v>56</c:v>
                </c:pt>
                <c:pt idx="304">
                  <c:v>979</c:v>
                </c:pt>
                <c:pt idx="305">
                  <c:v>31</c:v>
                </c:pt>
                <c:pt idx="306">
                  <c:v>49</c:v>
                </c:pt>
                <c:pt idx="307">
                  <c:v>52</c:v>
                </c:pt>
                <c:pt idx="308">
                  <c:v>59</c:v>
                </c:pt>
                <c:pt idx="309">
                  <c:v>433</c:v>
                </c:pt>
                <c:pt idx="310">
                  <c:v>34</c:v>
                </c:pt>
                <c:pt idx="311">
                  <c:v>248</c:v>
                </c:pt>
                <c:pt idx="312">
                  <c:v>29</c:v>
                </c:pt>
                <c:pt idx="313">
                  <c:v>45</c:v>
                </c:pt>
                <c:pt idx="314">
                  <c:v>36</c:v>
                </c:pt>
                <c:pt idx="315">
                  <c:v>90</c:v>
                </c:pt>
                <c:pt idx="316">
                  <c:v>2026</c:v>
                </c:pt>
                <c:pt idx="317">
                  <c:v>70</c:v>
                </c:pt>
                <c:pt idx="318">
                  <c:v>440</c:v>
                </c:pt>
                <c:pt idx="319">
                  <c:v>2357</c:v>
                </c:pt>
                <c:pt idx="320">
                  <c:v>1064</c:v>
                </c:pt>
                <c:pt idx="321">
                  <c:v>701</c:v>
                </c:pt>
                <c:pt idx="322">
                  <c:v>26</c:v>
                </c:pt>
                <c:pt idx="323">
                  <c:v>17</c:v>
                </c:pt>
                <c:pt idx="324">
                  <c:v>162</c:v>
                </c:pt>
                <c:pt idx="325">
                  <c:v>646</c:v>
                </c:pt>
                <c:pt idx="326">
                  <c:v>646</c:v>
                </c:pt>
                <c:pt idx="327">
                  <c:v>1250</c:v>
                </c:pt>
                <c:pt idx="328">
                  <c:v>1250</c:v>
                </c:pt>
                <c:pt idx="329">
                  <c:v>90</c:v>
                </c:pt>
                <c:pt idx="330">
                  <c:v>2026</c:v>
                </c:pt>
                <c:pt idx="331">
                  <c:v>72</c:v>
                </c:pt>
                <c:pt idx="332">
                  <c:v>688</c:v>
                </c:pt>
                <c:pt idx="333">
                  <c:v>721</c:v>
                </c:pt>
                <c:pt idx="334">
                  <c:v>38</c:v>
                </c:pt>
                <c:pt idx="335">
                  <c:v>831</c:v>
                </c:pt>
                <c:pt idx="336">
                  <c:v>354</c:v>
                </c:pt>
                <c:pt idx="337">
                  <c:v>54</c:v>
                </c:pt>
                <c:pt idx="338">
                  <c:v>18</c:v>
                </c:pt>
                <c:pt idx="339">
                  <c:v>639</c:v>
                </c:pt>
                <c:pt idx="340">
                  <c:v>552</c:v>
                </c:pt>
                <c:pt idx="341">
                  <c:v>917</c:v>
                </c:pt>
                <c:pt idx="342">
                  <c:v>18</c:v>
                </c:pt>
                <c:pt idx="343">
                  <c:v>351</c:v>
                </c:pt>
                <c:pt idx="344">
                  <c:v>351</c:v>
                </c:pt>
                <c:pt idx="345">
                  <c:v>162</c:v>
                </c:pt>
                <c:pt idx="346">
                  <c:v>53</c:v>
                </c:pt>
                <c:pt idx="347">
                  <c:v>27</c:v>
                </c:pt>
                <c:pt idx="348">
                  <c:v>53</c:v>
                </c:pt>
                <c:pt idx="349">
                  <c:v>174</c:v>
                </c:pt>
                <c:pt idx="350">
                  <c:v>808</c:v>
                </c:pt>
                <c:pt idx="351">
                  <c:v>493</c:v>
                </c:pt>
                <c:pt idx="352">
                  <c:v>1258</c:v>
                </c:pt>
                <c:pt idx="353">
                  <c:v>493</c:v>
                </c:pt>
                <c:pt idx="354">
                  <c:v>532</c:v>
                </c:pt>
                <c:pt idx="355">
                  <c:v>174</c:v>
                </c:pt>
                <c:pt idx="356">
                  <c:v>808</c:v>
                </c:pt>
                <c:pt idx="357">
                  <c:v>3234</c:v>
                </c:pt>
                <c:pt idx="358">
                  <c:v>3234</c:v>
                </c:pt>
                <c:pt idx="359">
                  <c:v>253</c:v>
                </c:pt>
                <c:pt idx="360">
                  <c:v>84</c:v>
                </c:pt>
                <c:pt idx="361">
                  <c:v>86</c:v>
                </c:pt>
                <c:pt idx="362">
                  <c:v>114</c:v>
                </c:pt>
                <c:pt idx="363">
                  <c:v>21</c:v>
                </c:pt>
                <c:pt idx="364">
                  <c:v>107</c:v>
                </c:pt>
                <c:pt idx="365">
                  <c:v>25</c:v>
                </c:pt>
                <c:pt idx="366">
                  <c:v>214</c:v>
                </c:pt>
                <c:pt idx="367">
                  <c:v>45</c:v>
                </c:pt>
                <c:pt idx="368">
                  <c:v>20</c:v>
                </c:pt>
                <c:pt idx="369">
                  <c:v>232</c:v>
                </c:pt>
                <c:pt idx="370">
                  <c:v>213</c:v>
                </c:pt>
                <c:pt idx="371">
                  <c:v>286</c:v>
                </c:pt>
                <c:pt idx="372">
                  <c:v>105</c:v>
                </c:pt>
                <c:pt idx="373">
                  <c:v>101</c:v>
                </c:pt>
                <c:pt idx="374">
                  <c:v>449</c:v>
                </c:pt>
                <c:pt idx="375">
                  <c:v>487</c:v>
                </c:pt>
                <c:pt idx="376">
                  <c:v>376</c:v>
                </c:pt>
                <c:pt idx="377">
                  <c:v>759</c:v>
                </c:pt>
                <c:pt idx="378">
                  <c:v>676</c:v>
                </c:pt>
                <c:pt idx="379">
                  <c:v>215</c:v>
                </c:pt>
                <c:pt idx="380">
                  <c:v>136</c:v>
                </c:pt>
                <c:pt idx="381">
                  <c:v>115</c:v>
                </c:pt>
                <c:pt idx="382">
                  <c:v>707</c:v>
                </c:pt>
                <c:pt idx="383">
                  <c:v>126</c:v>
                </c:pt>
                <c:pt idx="384">
                  <c:v>225</c:v>
                </c:pt>
                <c:pt idx="385">
                  <c:v>286</c:v>
                </c:pt>
                <c:pt idx="386">
                  <c:v>902</c:v>
                </c:pt>
                <c:pt idx="387">
                  <c:v>818</c:v>
                </c:pt>
                <c:pt idx="388">
                  <c:v>476</c:v>
                </c:pt>
                <c:pt idx="389">
                  <c:v>842</c:v>
                </c:pt>
                <c:pt idx="390">
                  <c:v>555</c:v>
                </c:pt>
                <c:pt idx="391">
                  <c:v>968</c:v>
                </c:pt>
                <c:pt idx="392">
                  <c:v>451</c:v>
                </c:pt>
                <c:pt idx="393">
                  <c:v>245</c:v>
                </c:pt>
                <c:pt idx="394">
                  <c:v>109</c:v>
                </c:pt>
                <c:pt idx="395">
                  <c:v>275</c:v>
                </c:pt>
                <c:pt idx="396">
                  <c:v>289</c:v>
                </c:pt>
                <c:pt idx="397">
                  <c:v>33</c:v>
                </c:pt>
                <c:pt idx="398">
                  <c:v>66</c:v>
                </c:pt>
                <c:pt idx="399">
                  <c:v>79</c:v>
                </c:pt>
                <c:pt idx="400">
                  <c:v>35</c:v>
                </c:pt>
                <c:pt idx="401">
                  <c:v>24</c:v>
                </c:pt>
                <c:pt idx="402">
                  <c:v>32</c:v>
                </c:pt>
                <c:pt idx="403">
                  <c:v>124</c:v>
                </c:pt>
                <c:pt idx="404">
                  <c:v>77</c:v>
                </c:pt>
                <c:pt idx="405">
                  <c:v>134</c:v>
                </c:pt>
                <c:pt idx="406">
                  <c:v>76</c:v>
                </c:pt>
                <c:pt idx="407">
                  <c:v>48</c:v>
                </c:pt>
                <c:pt idx="408">
                  <c:v>166</c:v>
                </c:pt>
                <c:pt idx="409">
                  <c:v>96</c:v>
                </c:pt>
                <c:pt idx="410">
                  <c:v>26</c:v>
                </c:pt>
                <c:pt idx="411">
                  <c:v>191</c:v>
                </c:pt>
                <c:pt idx="412">
                  <c:v>33</c:v>
                </c:pt>
                <c:pt idx="413">
                  <c:v>38</c:v>
                </c:pt>
                <c:pt idx="414">
                  <c:v>1260</c:v>
                </c:pt>
                <c:pt idx="415">
                  <c:v>404</c:v>
                </c:pt>
                <c:pt idx="416">
                  <c:v>364</c:v>
                </c:pt>
                <c:pt idx="417">
                  <c:v>2060</c:v>
                </c:pt>
                <c:pt idx="418">
                  <c:v>160</c:v>
                </c:pt>
                <c:pt idx="419">
                  <c:v>1561</c:v>
                </c:pt>
                <c:pt idx="420">
                  <c:v>105</c:v>
                </c:pt>
                <c:pt idx="421">
                  <c:v>18</c:v>
                </c:pt>
                <c:pt idx="422">
                  <c:v>21</c:v>
                </c:pt>
                <c:pt idx="423">
                  <c:v>52</c:v>
                </c:pt>
                <c:pt idx="424">
                  <c:v>53</c:v>
                </c:pt>
                <c:pt idx="425">
                  <c:v>25</c:v>
                </c:pt>
                <c:pt idx="426">
                  <c:v>491</c:v>
                </c:pt>
                <c:pt idx="427">
                  <c:v>717</c:v>
                </c:pt>
                <c:pt idx="428">
                  <c:v>316</c:v>
                </c:pt>
                <c:pt idx="429">
                  <c:v>986</c:v>
                </c:pt>
                <c:pt idx="430">
                  <c:v>173</c:v>
                </c:pt>
                <c:pt idx="431">
                  <c:v>30</c:v>
                </c:pt>
                <c:pt idx="432">
                  <c:v>58</c:v>
                </c:pt>
                <c:pt idx="433">
                  <c:v>149</c:v>
                </c:pt>
                <c:pt idx="434">
                  <c:v>51</c:v>
                </c:pt>
                <c:pt idx="435">
                  <c:v>70</c:v>
                </c:pt>
                <c:pt idx="436">
                  <c:v>35</c:v>
                </c:pt>
                <c:pt idx="437">
                  <c:v>423</c:v>
                </c:pt>
                <c:pt idx="438">
                  <c:v>83</c:v>
                </c:pt>
                <c:pt idx="439">
                  <c:v>70</c:v>
                </c:pt>
                <c:pt idx="440">
                  <c:v>83</c:v>
                </c:pt>
                <c:pt idx="441">
                  <c:v>578</c:v>
                </c:pt>
                <c:pt idx="442">
                  <c:v>65</c:v>
                </c:pt>
                <c:pt idx="443">
                  <c:v>155</c:v>
                </c:pt>
                <c:pt idx="444">
                  <c:v>120</c:v>
                </c:pt>
                <c:pt idx="445">
                  <c:v>53</c:v>
                </c:pt>
                <c:pt idx="446">
                  <c:v>110</c:v>
                </c:pt>
                <c:pt idx="447">
                  <c:v>85</c:v>
                </c:pt>
                <c:pt idx="448">
                  <c:v>161</c:v>
                </c:pt>
                <c:pt idx="449">
                  <c:v>72</c:v>
                </c:pt>
                <c:pt idx="450">
                  <c:v>62</c:v>
                </c:pt>
                <c:pt idx="451">
                  <c:v>135</c:v>
                </c:pt>
                <c:pt idx="452">
                  <c:v>36</c:v>
                </c:pt>
                <c:pt idx="453">
                  <c:v>105</c:v>
                </c:pt>
                <c:pt idx="454">
                  <c:v>409</c:v>
                </c:pt>
                <c:pt idx="455">
                  <c:v>66</c:v>
                </c:pt>
                <c:pt idx="456">
                  <c:v>3601</c:v>
                </c:pt>
                <c:pt idx="457">
                  <c:v>168</c:v>
                </c:pt>
                <c:pt idx="458">
                  <c:v>48</c:v>
                </c:pt>
                <c:pt idx="459">
                  <c:v>125</c:v>
                </c:pt>
                <c:pt idx="460">
                  <c:v>35</c:v>
                </c:pt>
                <c:pt idx="461">
                  <c:v>59</c:v>
                </c:pt>
                <c:pt idx="462">
                  <c:v>57</c:v>
                </c:pt>
                <c:pt idx="463">
                  <c:v>50</c:v>
                </c:pt>
                <c:pt idx="464">
                  <c:v>869</c:v>
                </c:pt>
                <c:pt idx="465">
                  <c:v>2211</c:v>
                </c:pt>
                <c:pt idx="466">
                  <c:v>3629</c:v>
                </c:pt>
                <c:pt idx="467">
                  <c:v>3555</c:v>
                </c:pt>
                <c:pt idx="468">
                  <c:v>733</c:v>
                </c:pt>
                <c:pt idx="469">
                  <c:v>568</c:v>
                </c:pt>
                <c:pt idx="470">
                  <c:v>1128</c:v>
                </c:pt>
                <c:pt idx="471">
                  <c:v>23</c:v>
                </c:pt>
                <c:pt idx="472">
                  <c:v>32</c:v>
                </c:pt>
                <c:pt idx="473">
                  <c:v>36</c:v>
                </c:pt>
                <c:pt idx="474">
                  <c:v>44</c:v>
                </c:pt>
                <c:pt idx="475">
                  <c:v>50</c:v>
                </c:pt>
                <c:pt idx="476">
                  <c:v>23</c:v>
                </c:pt>
                <c:pt idx="477">
                  <c:v>666</c:v>
                </c:pt>
                <c:pt idx="478">
                  <c:v>77</c:v>
                </c:pt>
                <c:pt idx="479">
                  <c:v>663</c:v>
                </c:pt>
                <c:pt idx="480">
                  <c:v>1325</c:v>
                </c:pt>
                <c:pt idx="481">
                  <c:v>852</c:v>
                </c:pt>
                <c:pt idx="482">
                  <c:v>340</c:v>
                </c:pt>
                <c:pt idx="483">
                  <c:v>883</c:v>
                </c:pt>
                <c:pt idx="484">
                  <c:v>1052</c:v>
                </c:pt>
                <c:pt idx="485">
                  <c:v>365</c:v>
                </c:pt>
                <c:pt idx="486">
                  <c:v>538</c:v>
                </c:pt>
                <c:pt idx="487">
                  <c:v>1114</c:v>
                </c:pt>
                <c:pt idx="488">
                  <c:v>458</c:v>
                </c:pt>
                <c:pt idx="489">
                  <c:v>585</c:v>
                </c:pt>
                <c:pt idx="490">
                  <c:v>606</c:v>
                </c:pt>
                <c:pt idx="491">
                  <c:v>899</c:v>
                </c:pt>
                <c:pt idx="492">
                  <c:v>719</c:v>
                </c:pt>
                <c:pt idx="493">
                  <c:v>1050</c:v>
                </c:pt>
                <c:pt idx="494">
                  <c:v>508</c:v>
                </c:pt>
                <c:pt idx="495">
                  <c:v>2067</c:v>
                </c:pt>
                <c:pt idx="496">
                  <c:v>62</c:v>
                </c:pt>
                <c:pt idx="497">
                  <c:v>463</c:v>
                </c:pt>
                <c:pt idx="498">
                  <c:v>118</c:v>
                </c:pt>
                <c:pt idx="499">
                  <c:v>216</c:v>
                </c:pt>
                <c:pt idx="500">
                  <c:v>29</c:v>
                </c:pt>
                <c:pt idx="501">
                  <c:v>42</c:v>
                </c:pt>
                <c:pt idx="502">
                  <c:v>128</c:v>
                </c:pt>
                <c:pt idx="503">
                  <c:v>102</c:v>
                </c:pt>
                <c:pt idx="504">
                  <c:v>92</c:v>
                </c:pt>
                <c:pt idx="505">
                  <c:v>209</c:v>
                </c:pt>
                <c:pt idx="506">
                  <c:v>68</c:v>
                </c:pt>
                <c:pt idx="507">
                  <c:v>61</c:v>
                </c:pt>
                <c:pt idx="508">
                  <c:v>52</c:v>
                </c:pt>
                <c:pt idx="509">
                  <c:v>80</c:v>
                </c:pt>
                <c:pt idx="510">
                  <c:v>670</c:v>
                </c:pt>
                <c:pt idx="511">
                  <c:v>223</c:v>
                </c:pt>
                <c:pt idx="512">
                  <c:v>247</c:v>
                </c:pt>
                <c:pt idx="513">
                  <c:v>3183</c:v>
                </c:pt>
                <c:pt idx="514">
                  <c:v>614</c:v>
                </c:pt>
                <c:pt idx="515">
                  <c:v>28</c:v>
                </c:pt>
                <c:pt idx="516">
                  <c:v>30</c:v>
                </c:pt>
                <c:pt idx="517">
                  <c:v>74</c:v>
                </c:pt>
                <c:pt idx="518">
                  <c:v>48</c:v>
                </c:pt>
                <c:pt idx="519">
                  <c:v>128</c:v>
                </c:pt>
                <c:pt idx="520">
                  <c:v>869</c:v>
                </c:pt>
                <c:pt idx="521">
                  <c:v>147</c:v>
                </c:pt>
                <c:pt idx="522">
                  <c:v>490</c:v>
                </c:pt>
                <c:pt idx="523">
                  <c:v>884</c:v>
                </c:pt>
                <c:pt idx="524">
                  <c:v>835</c:v>
                </c:pt>
                <c:pt idx="525">
                  <c:v>1567</c:v>
                </c:pt>
                <c:pt idx="526">
                  <c:v>389</c:v>
                </c:pt>
                <c:pt idx="527">
                  <c:v>509</c:v>
                </c:pt>
                <c:pt idx="528">
                  <c:v>319</c:v>
                </c:pt>
                <c:pt idx="529">
                  <c:v>1254</c:v>
                </c:pt>
                <c:pt idx="530">
                  <c:v>40</c:v>
                </c:pt>
                <c:pt idx="531">
                  <c:v>40</c:v>
                </c:pt>
                <c:pt idx="532">
                  <c:v>51</c:v>
                </c:pt>
                <c:pt idx="533">
                  <c:v>108</c:v>
                </c:pt>
                <c:pt idx="534">
                  <c:v>373</c:v>
                </c:pt>
                <c:pt idx="535">
                  <c:v>623</c:v>
                </c:pt>
                <c:pt idx="536">
                  <c:v>508</c:v>
                </c:pt>
                <c:pt idx="537">
                  <c:v>740</c:v>
                </c:pt>
                <c:pt idx="538">
                  <c:v>559</c:v>
                </c:pt>
                <c:pt idx="539">
                  <c:v>596</c:v>
                </c:pt>
                <c:pt idx="540">
                  <c:v>476</c:v>
                </c:pt>
                <c:pt idx="541">
                  <c:v>311</c:v>
                </c:pt>
                <c:pt idx="542">
                  <c:v>568</c:v>
                </c:pt>
                <c:pt idx="543">
                  <c:v>766</c:v>
                </c:pt>
                <c:pt idx="544">
                  <c:v>971</c:v>
                </c:pt>
                <c:pt idx="545">
                  <c:v>670</c:v>
                </c:pt>
                <c:pt idx="546">
                  <c:v>700</c:v>
                </c:pt>
                <c:pt idx="547">
                  <c:v>36</c:v>
                </c:pt>
                <c:pt idx="548">
                  <c:v>500</c:v>
                </c:pt>
                <c:pt idx="549">
                  <c:v>271</c:v>
                </c:pt>
                <c:pt idx="550">
                  <c:v>1485</c:v>
                </c:pt>
                <c:pt idx="551">
                  <c:v>3043</c:v>
                </c:pt>
                <c:pt idx="552">
                  <c:v>45</c:v>
                </c:pt>
                <c:pt idx="553">
                  <c:v>2211</c:v>
                </c:pt>
                <c:pt idx="554">
                  <c:v>2057</c:v>
                </c:pt>
                <c:pt idx="555">
                  <c:v>1975</c:v>
                </c:pt>
                <c:pt idx="556">
                  <c:v>2085</c:v>
                </c:pt>
                <c:pt idx="557">
                  <c:v>1752</c:v>
                </c:pt>
                <c:pt idx="558">
                  <c:v>2282</c:v>
                </c:pt>
                <c:pt idx="559">
                  <c:v>1444</c:v>
                </c:pt>
                <c:pt idx="560">
                  <c:v>1332</c:v>
                </c:pt>
                <c:pt idx="561">
                  <c:v>955</c:v>
                </c:pt>
                <c:pt idx="562">
                  <c:v>454</c:v>
                </c:pt>
                <c:pt idx="563">
                  <c:v>214</c:v>
                </c:pt>
                <c:pt idx="564">
                  <c:v>24</c:v>
                </c:pt>
                <c:pt idx="565">
                  <c:v>53</c:v>
                </c:pt>
                <c:pt idx="566">
                  <c:v>60</c:v>
                </c:pt>
                <c:pt idx="567">
                  <c:v>280</c:v>
                </c:pt>
                <c:pt idx="568">
                  <c:v>87</c:v>
                </c:pt>
                <c:pt idx="569">
                  <c:v>292</c:v>
                </c:pt>
                <c:pt idx="570">
                  <c:v>26</c:v>
                </c:pt>
                <c:pt idx="571">
                  <c:v>261</c:v>
                </c:pt>
                <c:pt idx="572">
                  <c:v>28</c:v>
                </c:pt>
                <c:pt idx="573">
                  <c:v>676</c:v>
                </c:pt>
                <c:pt idx="574">
                  <c:v>330</c:v>
                </c:pt>
                <c:pt idx="575">
                  <c:v>1681</c:v>
                </c:pt>
                <c:pt idx="576">
                  <c:v>427</c:v>
                </c:pt>
                <c:pt idx="577">
                  <c:v>605</c:v>
                </c:pt>
                <c:pt idx="578">
                  <c:v>523</c:v>
                </c:pt>
                <c:pt idx="579">
                  <c:v>237</c:v>
                </c:pt>
                <c:pt idx="580">
                  <c:v>139</c:v>
                </c:pt>
                <c:pt idx="581">
                  <c:v>23</c:v>
                </c:pt>
                <c:pt idx="582">
                  <c:v>82</c:v>
                </c:pt>
                <c:pt idx="583">
                  <c:v>500</c:v>
                </c:pt>
                <c:pt idx="584">
                  <c:v>448</c:v>
                </c:pt>
                <c:pt idx="585">
                  <c:v>825</c:v>
                </c:pt>
                <c:pt idx="586">
                  <c:v>20</c:v>
                </c:pt>
                <c:pt idx="587">
                  <c:v>20</c:v>
                </c:pt>
                <c:pt idx="588">
                  <c:v>55</c:v>
                </c:pt>
                <c:pt idx="589">
                  <c:v>30</c:v>
                </c:pt>
                <c:pt idx="590">
                  <c:v>70</c:v>
                </c:pt>
                <c:pt idx="591">
                  <c:v>55</c:v>
                </c:pt>
                <c:pt idx="592">
                  <c:v>65</c:v>
                </c:pt>
                <c:pt idx="593">
                  <c:v>20</c:v>
                </c:pt>
                <c:pt idx="594">
                  <c:v>85</c:v>
                </c:pt>
                <c:pt idx="595">
                  <c:v>130</c:v>
                </c:pt>
                <c:pt idx="596">
                  <c:v>45</c:v>
                </c:pt>
                <c:pt idx="597">
                  <c:v>140</c:v>
                </c:pt>
                <c:pt idx="598">
                  <c:v>60</c:v>
                </c:pt>
                <c:pt idx="599">
                  <c:v>114</c:v>
                </c:pt>
                <c:pt idx="600">
                  <c:v>55</c:v>
                </c:pt>
                <c:pt idx="601">
                  <c:v>65</c:v>
                </c:pt>
                <c:pt idx="602">
                  <c:v>26</c:v>
                </c:pt>
                <c:pt idx="603">
                  <c:v>30</c:v>
                </c:pt>
                <c:pt idx="604">
                  <c:v>146</c:v>
                </c:pt>
                <c:pt idx="605">
                  <c:v>150</c:v>
                </c:pt>
                <c:pt idx="606">
                  <c:v>105</c:v>
                </c:pt>
                <c:pt idx="607">
                  <c:v>180</c:v>
                </c:pt>
                <c:pt idx="608">
                  <c:v>45</c:v>
                </c:pt>
                <c:pt idx="609">
                  <c:v>30</c:v>
                </c:pt>
                <c:pt idx="610">
                  <c:v>66</c:v>
                </c:pt>
                <c:pt idx="611">
                  <c:v>120</c:v>
                </c:pt>
                <c:pt idx="612">
                  <c:v>70</c:v>
                </c:pt>
                <c:pt idx="613">
                  <c:v>61</c:v>
                </c:pt>
                <c:pt idx="614">
                  <c:v>85</c:v>
                </c:pt>
                <c:pt idx="615">
                  <c:v>75</c:v>
                </c:pt>
                <c:pt idx="616">
                  <c:v>51</c:v>
                </c:pt>
                <c:pt idx="617">
                  <c:v>35</c:v>
                </c:pt>
                <c:pt idx="618">
                  <c:v>65</c:v>
                </c:pt>
                <c:pt idx="619">
                  <c:v>456</c:v>
                </c:pt>
                <c:pt idx="620">
                  <c:v>169</c:v>
                </c:pt>
                <c:pt idx="621">
                  <c:v>142</c:v>
                </c:pt>
                <c:pt idx="622">
                  <c:v>41</c:v>
                </c:pt>
                <c:pt idx="623">
                  <c:v>340</c:v>
                </c:pt>
                <c:pt idx="624">
                  <c:v>78</c:v>
                </c:pt>
                <c:pt idx="625">
                  <c:v>50</c:v>
                </c:pt>
                <c:pt idx="626">
                  <c:v>39</c:v>
                </c:pt>
                <c:pt idx="627">
                  <c:v>154</c:v>
                </c:pt>
                <c:pt idx="628">
                  <c:v>322</c:v>
                </c:pt>
                <c:pt idx="629">
                  <c:v>22</c:v>
                </c:pt>
                <c:pt idx="630">
                  <c:v>45</c:v>
                </c:pt>
                <c:pt idx="631">
                  <c:v>40</c:v>
                </c:pt>
                <c:pt idx="632">
                  <c:v>82</c:v>
                </c:pt>
                <c:pt idx="633">
                  <c:v>858</c:v>
                </c:pt>
                <c:pt idx="634">
                  <c:v>41</c:v>
                </c:pt>
                <c:pt idx="635">
                  <c:v>38</c:v>
                </c:pt>
                <c:pt idx="636">
                  <c:v>86</c:v>
                </c:pt>
                <c:pt idx="637">
                  <c:v>47</c:v>
                </c:pt>
                <c:pt idx="638">
                  <c:v>55</c:v>
                </c:pt>
                <c:pt idx="639">
                  <c:v>192</c:v>
                </c:pt>
                <c:pt idx="640">
                  <c:v>45</c:v>
                </c:pt>
                <c:pt idx="641">
                  <c:v>30</c:v>
                </c:pt>
                <c:pt idx="642">
                  <c:v>73</c:v>
                </c:pt>
                <c:pt idx="643">
                  <c:v>76</c:v>
                </c:pt>
                <c:pt idx="644">
                  <c:v>109</c:v>
                </c:pt>
                <c:pt idx="645">
                  <c:v>54</c:v>
                </c:pt>
                <c:pt idx="646">
                  <c:v>44</c:v>
                </c:pt>
                <c:pt idx="647">
                  <c:v>28</c:v>
                </c:pt>
                <c:pt idx="648">
                  <c:v>271</c:v>
                </c:pt>
                <c:pt idx="649">
                  <c:v>54</c:v>
                </c:pt>
                <c:pt idx="650">
                  <c:v>20</c:v>
                </c:pt>
                <c:pt idx="651">
                  <c:v>2103</c:v>
                </c:pt>
                <c:pt idx="652">
                  <c:v>161</c:v>
                </c:pt>
                <c:pt idx="653">
                  <c:v>110</c:v>
                </c:pt>
                <c:pt idx="654">
                  <c:v>30</c:v>
                </c:pt>
                <c:pt idx="655">
                  <c:v>968</c:v>
                </c:pt>
                <c:pt idx="656">
                  <c:v>197</c:v>
                </c:pt>
                <c:pt idx="657">
                  <c:v>81</c:v>
                </c:pt>
                <c:pt idx="658">
                  <c:v>1173</c:v>
                </c:pt>
                <c:pt idx="659">
                  <c:v>86</c:v>
                </c:pt>
                <c:pt idx="660">
                  <c:v>135</c:v>
                </c:pt>
                <c:pt idx="661">
                  <c:v>357</c:v>
                </c:pt>
                <c:pt idx="662">
                  <c:v>1203</c:v>
                </c:pt>
                <c:pt idx="663">
                  <c:v>981</c:v>
                </c:pt>
                <c:pt idx="664">
                  <c:v>47</c:v>
                </c:pt>
                <c:pt idx="665">
                  <c:v>55</c:v>
                </c:pt>
                <c:pt idx="666">
                  <c:v>27</c:v>
                </c:pt>
                <c:pt idx="667">
                  <c:v>25</c:v>
                </c:pt>
                <c:pt idx="668">
                  <c:v>120</c:v>
                </c:pt>
                <c:pt idx="669">
                  <c:v>159</c:v>
                </c:pt>
                <c:pt idx="670">
                  <c:v>292</c:v>
                </c:pt>
                <c:pt idx="671">
                  <c:v>351</c:v>
                </c:pt>
                <c:pt idx="672">
                  <c:v>20</c:v>
                </c:pt>
                <c:pt idx="673">
                  <c:v>25</c:v>
                </c:pt>
                <c:pt idx="674">
                  <c:v>338</c:v>
                </c:pt>
                <c:pt idx="675">
                  <c:v>187</c:v>
                </c:pt>
                <c:pt idx="676">
                  <c:v>63</c:v>
                </c:pt>
                <c:pt idx="677">
                  <c:v>108</c:v>
                </c:pt>
                <c:pt idx="678">
                  <c:v>82</c:v>
                </c:pt>
                <c:pt idx="679">
                  <c:v>56</c:v>
                </c:pt>
                <c:pt idx="680">
                  <c:v>30</c:v>
                </c:pt>
                <c:pt idx="681">
                  <c:v>121</c:v>
                </c:pt>
                <c:pt idx="682">
                  <c:v>25</c:v>
                </c:pt>
                <c:pt idx="683">
                  <c:v>34</c:v>
                </c:pt>
                <c:pt idx="684">
                  <c:v>22</c:v>
                </c:pt>
                <c:pt idx="685">
                  <c:v>95</c:v>
                </c:pt>
                <c:pt idx="686">
                  <c:v>95</c:v>
                </c:pt>
                <c:pt idx="687">
                  <c:v>667</c:v>
                </c:pt>
                <c:pt idx="688">
                  <c:v>591</c:v>
                </c:pt>
                <c:pt idx="689">
                  <c:v>28</c:v>
                </c:pt>
                <c:pt idx="690">
                  <c:v>21</c:v>
                </c:pt>
                <c:pt idx="691">
                  <c:v>36</c:v>
                </c:pt>
                <c:pt idx="692">
                  <c:v>20</c:v>
                </c:pt>
                <c:pt idx="693">
                  <c:v>20</c:v>
                </c:pt>
                <c:pt idx="694">
                  <c:v>96</c:v>
                </c:pt>
                <c:pt idx="695">
                  <c:v>70</c:v>
                </c:pt>
                <c:pt idx="696">
                  <c:v>32</c:v>
                </c:pt>
                <c:pt idx="697">
                  <c:v>104</c:v>
                </c:pt>
                <c:pt idx="698">
                  <c:v>45</c:v>
                </c:pt>
                <c:pt idx="699">
                  <c:v>61</c:v>
                </c:pt>
                <c:pt idx="700">
                  <c:v>338</c:v>
                </c:pt>
                <c:pt idx="701">
                  <c:v>332</c:v>
                </c:pt>
                <c:pt idx="702">
                  <c:v>1200</c:v>
                </c:pt>
                <c:pt idx="703">
                  <c:v>455</c:v>
                </c:pt>
                <c:pt idx="704">
                  <c:v>70</c:v>
                </c:pt>
                <c:pt idx="705">
                  <c:v>28</c:v>
                </c:pt>
                <c:pt idx="706">
                  <c:v>264</c:v>
                </c:pt>
                <c:pt idx="707">
                  <c:v>646</c:v>
                </c:pt>
                <c:pt idx="708">
                  <c:v>68</c:v>
                </c:pt>
                <c:pt idx="709">
                  <c:v>26</c:v>
                </c:pt>
                <c:pt idx="710">
                  <c:v>55</c:v>
                </c:pt>
                <c:pt idx="711">
                  <c:v>38</c:v>
                </c:pt>
                <c:pt idx="712">
                  <c:v>25</c:v>
                </c:pt>
                <c:pt idx="713">
                  <c:v>35</c:v>
                </c:pt>
                <c:pt idx="714">
                  <c:v>61</c:v>
                </c:pt>
                <c:pt idx="715">
                  <c:v>841</c:v>
                </c:pt>
                <c:pt idx="716">
                  <c:v>57</c:v>
                </c:pt>
                <c:pt idx="717">
                  <c:v>457</c:v>
                </c:pt>
                <c:pt idx="718">
                  <c:v>76</c:v>
                </c:pt>
                <c:pt idx="719">
                  <c:v>104</c:v>
                </c:pt>
                <c:pt idx="720">
                  <c:v>75</c:v>
                </c:pt>
                <c:pt idx="721">
                  <c:v>373</c:v>
                </c:pt>
                <c:pt idx="722">
                  <c:v>126</c:v>
                </c:pt>
                <c:pt idx="723">
                  <c:v>41</c:v>
                </c:pt>
                <c:pt idx="724">
                  <c:v>50</c:v>
                </c:pt>
                <c:pt idx="725">
                  <c:v>107</c:v>
                </c:pt>
                <c:pt idx="726">
                  <c:v>56</c:v>
                </c:pt>
                <c:pt idx="727">
                  <c:v>27</c:v>
                </c:pt>
                <c:pt idx="728">
                  <c:v>54</c:v>
                </c:pt>
                <c:pt idx="729">
                  <c:v>499</c:v>
                </c:pt>
                <c:pt idx="730">
                  <c:v>861</c:v>
                </c:pt>
                <c:pt idx="731">
                  <c:v>505</c:v>
                </c:pt>
                <c:pt idx="732">
                  <c:v>755</c:v>
                </c:pt>
                <c:pt idx="733">
                  <c:v>64</c:v>
                </c:pt>
                <c:pt idx="734">
                  <c:v>50</c:v>
                </c:pt>
                <c:pt idx="735">
                  <c:v>50</c:v>
                </c:pt>
                <c:pt idx="736">
                  <c:v>75</c:v>
                </c:pt>
                <c:pt idx="737">
                  <c:v>117</c:v>
                </c:pt>
                <c:pt idx="738">
                  <c:v>37</c:v>
                </c:pt>
                <c:pt idx="739">
                  <c:v>102</c:v>
                </c:pt>
                <c:pt idx="740">
                  <c:v>51</c:v>
                </c:pt>
                <c:pt idx="741">
                  <c:v>42</c:v>
                </c:pt>
                <c:pt idx="742">
                  <c:v>46</c:v>
                </c:pt>
                <c:pt idx="743">
                  <c:v>42</c:v>
                </c:pt>
                <c:pt idx="744">
                  <c:v>33</c:v>
                </c:pt>
                <c:pt idx="745">
                  <c:v>379</c:v>
                </c:pt>
                <c:pt idx="746">
                  <c:v>611</c:v>
                </c:pt>
                <c:pt idx="747">
                  <c:v>120</c:v>
                </c:pt>
                <c:pt idx="748">
                  <c:v>60</c:v>
                </c:pt>
                <c:pt idx="749">
                  <c:v>252</c:v>
                </c:pt>
                <c:pt idx="750">
                  <c:v>55</c:v>
                </c:pt>
                <c:pt idx="751">
                  <c:v>110</c:v>
                </c:pt>
                <c:pt idx="752">
                  <c:v>67</c:v>
                </c:pt>
                <c:pt idx="753">
                  <c:v>785</c:v>
                </c:pt>
                <c:pt idx="754">
                  <c:v>877</c:v>
                </c:pt>
                <c:pt idx="755">
                  <c:v>228</c:v>
                </c:pt>
                <c:pt idx="756">
                  <c:v>58</c:v>
                </c:pt>
                <c:pt idx="757">
                  <c:v>106</c:v>
                </c:pt>
                <c:pt idx="758">
                  <c:v>24</c:v>
                </c:pt>
                <c:pt idx="759">
                  <c:v>102</c:v>
                </c:pt>
                <c:pt idx="760">
                  <c:v>61</c:v>
                </c:pt>
                <c:pt idx="761">
                  <c:v>43</c:v>
                </c:pt>
                <c:pt idx="762">
                  <c:v>446</c:v>
                </c:pt>
                <c:pt idx="763">
                  <c:v>296</c:v>
                </c:pt>
                <c:pt idx="764">
                  <c:v>643</c:v>
                </c:pt>
                <c:pt idx="765">
                  <c:v>494</c:v>
                </c:pt>
                <c:pt idx="766">
                  <c:v>73</c:v>
                </c:pt>
                <c:pt idx="767">
                  <c:v>24</c:v>
                </c:pt>
                <c:pt idx="768">
                  <c:v>29</c:v>
                </c:pt>
                <c:pt idx="769">
                  <c:v>15</c:v>
                </c:pt>
                <c:pt idx="770">
                  <c:v>29</c:v>
                </c:pt>
                <c:pt idx="771">
                  <c:v>265</c:v>
                </c:pt>
                <c:pt idx="772">
                  <c:v>6136</c:v>
                </c:pt>
                <c:pt idx="773">
                  <c:v>2705</c:v>
                </c:pt>
                <c:pt idx="774">
                  <c:v>963</c:v>
                </c:pt>
                <c:pt idx="775">
                  <c:v>311</c:v>
                </c:pt>
                <c:pt idx="776">
                  <c:v>1405</c:v>
                </c:pt>
                <c:pt idx="777">
                  <c:v>1735</c:v>
                </c:pt>
                <c:pt idx="778">
                  <c:v>1620</c:v>
                </c:pt>
                <c:pt idx="779">
                  <c:v>352</c:v>
                </c:pt>
                <c:pt idx="780">
                  <c:v>1468</c:v>
                </c:pt>
                <c:pt idx="781">
                  <c:v>1562</c:v>
                </c:pt>
                <c:pt idx="782">
                  <c:v>707</c:v>
                </c:pt>
                <c:pt idx="783">
                  <c:v>2012</c:v>
                </c:pt>
                <c:pt idx="784">
                  <c:v>537</c:v>
                </c:pt>
                <c:pt idx="785">
                  <c:v>469</c:v>
                </c:pt>
                <c:pt idx="786">
                  <c:v>333</c:v>
                </c:pt>
                <c:pt idx="787">
                  <c:v>1066</c:v>
                </c:pt>
                <c:pt idx="788">
                  <c:v>460</c:v>
                </c:pt>
                <c:pt idx="789">
                  <c:v>2917</c:v>
                </c:pt>
                <c:pt idx="790">
                  <c:v>821</c:v>
                </c:pt>
                <c:pt idx="791">
                  <c:v>464</c:v>
                </c:pt>
                <c:pt idx="792">
                  <c:v>336</c:v>
                </c:pt>
                <c:pt idx="793">
                  <c:v>879</c:v>
                </c:pt>
                <c:pt idx="794">
                  <c:v>413</c:v>
                </c:pt>
                <c:pt idx="795">
                  <c:v>1125</c:v>
                </c:pt>
                <c:pt idx="796">
                  <c:v>787</c:v>
                </c:pt>
                <c:pt idx="797">
                  <c:v>570</c:v>
                </c:pt>
                <c:pt idx="798">
                  <c:v>863</c:v>
                </c:pt>
                <c:pt idx="799">
                  <c:v>538</c:v>
                </c:pt>
                <c:pt idx="800">
                  <c:v>665</c:v>
                </c:pt>
                <c:pt idx="801">
                  <c:v>742</c:v>
                </c:pt>
                <c:pt idx="802">
                  <c:v>642</c:v>
                </c:pt>
                <c:pt idx="803">
                  <c:v>483</c:v>
                </c:pt>
                <c:pt idx="804">
                  <c:v>1090</c:v>
                </c:pt>
                <c:pt idx="805">
                  <c:v>75</c:v>
                </c:pt>
                <c:pt idx="806">
                  <c:v>756</c:v>
                </c:pt>
                <c:pt idx="807">
                  <c:v>1515</c:v>
                </c:pt>
                <c:pt idx="808">
                  <c:v>251</c:v>
                </c:pt>
                <c:pt idx="809">
                  <c:v>172</c:v>
                </c:pt>
                <c:pt idx="810">
                  <c:v>1966</c:v>
                </c:pt>
                <c:pt idx="811">
                  <c:v>560</c:v>
                </c:pt>
                <c:pt idx="812">
                  <c:v>1036</c:v>
                </c:pt>
                <c:pt idx="813">
                  <c:v>1499</c:v>
                </c:pt>
                <c:pt idx="814">
                  <c:v>681</c:v>
                </c:pt>
                <c:pt idx="815">
                  <c:v>535</c:v>
                </c:pt>
                <c:pt idx="816">
                  <c:v>440</c:v>
                </c:pt>
                <c:pt idx="817">
                  <c:v>1359</c:v>
                </c:pt>
                <c:pt idx="818">
                  <c:v>788</c:v>
                </c:pt>
                <c:pt idx="819">
                  <c:v>705</c:v>
                </c:pt>
                <c:pt idx="820">
                  <c:v>584</c:v>
                </c:pt>
                <c:pt idx="821">
                  <c:v>867</c:v>
                </c:pt>
                <c:pt idx="822">
                  <c:v>593</c:v>
                </c:pt>
                <c:pt idx="823">
                  <c:v>474</c:v>
                </c:pt>
                <c:pt idx="824">
                  <c:v>1180</c:v>
                </c:pt>
                <c:pt idx="825">
                  <c:v>1202</c:v>
                </c:pt>
                <c:pt idx="826">
                  <c:v>1277</c:v>
                </c:pt>
                <c:pt idx="827">
                  <c:v>1038</c:v>
                </c:pt>
                <c:pt idx="828">
                  <c:v>284</c:v>
                </c:pt>
                <c:pt idx="829">
                  <c:v>425</c:v>
                </c:pt>
                <c:pt idx="830">
                  <c:v>1423</c:v>
                </c:pt>
                <c:pt idx="831">
                  <c:v>722</c:v>
                </c:pt>
                <c:pt idx="832">
                  <c:v>670</c:v>
                </c:pt>
                <c:pt idx="833">
                  <c:v>343</c:v>
                </c:pt>
                <c:pt idx="834">
                  <c:v>273</c:v>
                </c:pt>
                <c:pt idx="835">
                  <c:v>641</c:v>
                </c:pt>
                <c:pt idx="836">
                  <c:v>430</c:v>
                </c:pt>
                <c:pt idx="837">
                  <c:v>377</c:v>
                </c:pt>
                <c:pt idx="838">
                  <c:v>509</c:v>
                </c:pt>
                <c:pt idx="839">
                  <c:v>2158</c:v>
                </c:pt>
                <c:pt idx="840">
                  <c:v>715</c:v>
                </c:pt>
                <c:pt idx="841">
                  <c:v>306</c:v>
                </c:pt>
                <c:pt idx="842">
                  <c:v>1677</c:v>
                </c:pt>
                <c:pt idx="843">
                  <c:v>490</c:v>
                </c:pt>
                <c:pt idx="844">
                  <c:v>891</c:v>
                </c:pt>
                <c:pt idx="845">
                  <c:v>358</c:v>
                </c:pt>
                <c:pt idx="846">
                  <c:v>935</c:v>
                </c:pt>
                <c:pt idx="847">
                  <c:v>1666</c:v>
                </c:pt>
                <c:pt idx="848">
                  <c:v>442</c:v>
                </c:pt>
                <c:pt idx="849">
                  <c:v>350</c:v>
                </c:pt>
                <c:pt idx="850">
                  <c:v>1354</c:v>
                </c:pt>
                <c:pt idx="851">
                  <c:v>374</c:v>
                </c:pt>
                <c:pt idx="852">
                  <c:v>432</c:v>
                </c:pt>
                <c:pt idx="853">
                  <c:v>578</c:v>
                </c:pt>
                <c:pt idx="854">
                  <c:v>541</c:v>
                </c:pt>
                <c:pt idx="855">
                  <c:v>498</c:v>
                </c:pt>
                <c:pt idx="856">
                  <c:v>703</c:v>
                </c:pt>
                <c:pt idx="857">
                  <c:v>1235</c:v>
                </c:pt>
                <c:pt idx="858">
                  <c:v>845</c:v>
                </c:pt>
                <c:pt idx="859">
                  <c:v>442</c:v>
                </c:pt>
                <c:pt idx="860">
                  <c:v>487</c:v>
                </c:pt>
                <c:pt idx="861">
                  <c:v>741</c:v>
                </c:pt>
                <c:pt idx="862">
                  <c:v>252</c:v>
                </c:pt>
                <c:pt idx="863">
                  <c:v>383</c:v>
                </c:pt>
                <c:pt idx="864">
                  <c:v>446</c:v>
                </c:pt>
                <c:pt idx="865">
                  <c:v>440</c:v>
                </c:pt>
                <c:pt idx="866">
                  <c:v>1394</c:v>
                </c:pt>
                <c:pt idx="867">
                  <c:v>801</c:v>
                </c:pt>
                <c:pt idx="868">
                  <c:v>617</c:v>
                </c:pt>
                <c:pt idx="869">
                  <c:v>907</c:v>
                </c:pt>
                <c:pt idx="870">
                  <c:v>484</c:v>
                </c:pt>
                <c:pt idx="871">
                  <c:v>306</c:v>
                </c:pt>
                <c:pt idx="872">
                  <c:v>1253</c:v>
                </c:pt>
                <c:pt idx="873">
                  <c:v>856</c:v>
                </c:pt>
                <c:pt idx="874">
                  <c:v>331</c:v>
                </c:pt>
                <c:pt idx="875">
                  <c:v>103</c:v>
                </c:pt>
                <c:pt idx="876">
                  <c:v>270</c:v>
                </c:pt>
                <c:pt idx="877">
                  <c:v>901</c:v>
                </c:pt>
                <c:pt idx="878">
                  <c:v>373</c:v>
                </c:pt>
                <c:pt idx="879">
                  <c:v>971</c:v>
                </c:pt>
                <c:pt idx="880">
                  <c:v>933</c:v>
                </c:pt>
                <c:pt idx="881">
                  <c:v>1784</c:v>
                </c:pt>
                <c:pt idx="882">
                  <c:v>1302</c:v>
                </c:pt>
                <c:pt idx="883">
                  <c:v>756</c:v>
                </c:pt>
                <c:pt idx="884">
                  <c:v>345</c:v>
                </c:pt>
                <c:pt idx="885">
                  <c:v>1315</c:v>
                </c:pt>
                <c:pt idx="886">
                  <c:v>531</c:v>
                </c:pt>
                <c:pt idx="887">
                  <c:v>536</c:v>
                </c:pt>
                <c:pt idx="888">
                  <c:v>509</c:v>
                </c:pt>
                <c:pt idx="889">
                  <c:v>969</c:v>
                </c:pt>
                <c:pt idx="890">
                  <c:v>566</c:v>
                </c:pt>
                <c:pt idx="891">
                  <c:v>424</c:v>
                </c:pt>
                <c:pt idx="892">
                  <c:v>484</c:v>
                </c:pt>
                <c:pt idx="893">
                  <c:v>483</c:v>
                </c:pt>
                <c:pt idx="894">
                  <c:v>673</c:v>
                </c:pt>
                <c:pt idx="895">
                  <c:v>634</c:v>
                </c:pt>
                <c:pt idx="896">
                  <c:v>848</c:v>
                </c:pt>
                <c:pt idx="897">
                  <c:v>1388</c:v>
                </c:pt>
                <c:pt idx="898">
                  <c:v>2422</c:v>
                </c:pt>
                <c:pt idx="899">
                  <c:v>619</c:v>
                </c:pt>
                <c:pt idx="900">
                  <c:v>874</c:v>
                </c:pt>
                <c:pt idx="901">
                  <c:v>1588</c:v>
                </c:pt>
                <c:pt idx="902">
                  <c:v>1242</c:v>
                </c:pt>
                <c:pt idx="903">
                  <c:v>5218</c:v>
                </c:pt>
                <c:pt idx="904">
                  <c:v>519</c:v>
                </c:pt>
                <c:pt idx="905">
                  <c:v>1185</c:v>
                </c:pt>
                <c:pt idx="906">
                  <c:v>1138</c:v>
                </c:pt>
                <c:pt idx="907">
                  <c:v>1938</c:v>
                </c:pt>
                <c:pt idx="908">
                  <c:v>1810</c:v>
                </c:pt>
                <c:pt idx="909">
                  <c:v>634</c:v>
                </c:pt>
                <c:pt idx="910">
                  <c:v>1341</c:v>
                </c:pt>
                <c:pt idx="911">
                  <c:v>1210</c:v>
                </c:pt>
                <c:pt idx="912">
                  <c:v>878</c:v>
                </c:pt>
                <c:pt idx="913">
                  <c:v>2686</c:v>
                </c:pt>
                <c:pt idx="914">
                  <c:v>1526</c:v>
                </c:pt>
                <c:pt idx="915">
                  <c:v>1038</c:v>
                </c:pt>
                <c:pt idx="916">
                  <c:v>879</c:v>
                </c:pt>
                <c:pt idx="917">
                  <c:v>999</c:v>
                </c:pt>
                <c:pt idx="918">
                  <c:v>1218</c:v>
                </c:pt>
                <c:pt idx="919">
                  <c:v>1166</c:v>
                </c:pt>
                <c:pt idx="920">
                  <c:v>1341</c:v>
                </c:pt>
                <c:pt idx="921">
                  <c:v>1581</c:v>
                </c:pt>
                <c:pt idx="922">
                  <c:v>1629</c:v>
                </c:pt>
                <c:pt idx="923">
                  <c:v>1480</c:v>
                </c:pt>
                <c:pt idx="924">
                  <c:v>1879</c:v>
                </c:pt>
                <c:pt idx="925">
                  <c:v>3582</c:v>
                </c:pt>
                <c:pt idx="926">
                  <c:v>1284</c:v>
                </c:pt>
                <c:pt idx="927">
                  <c:v>2468</c:v>
                </c:pt>
                <c:pt idx="928">
                  <c:v>1368</c:v>
                </c:pt>
                <c:pt idx="929">
                  <c:v>1200</c:v>
                </c:pt>
                <c:pt idx="930">
                  <c:v>840</c:v>
                </c:pt>
                <c:pt idx="931">
                  <c:v>822</c:v>
                </c:pt>
                <c:pt idx="932">
                  <c:v>1280</c:v>
                </c:pt>
                <c:pt idx="933">
                  <c:v>1177</c:v>
                </c:pt>
                <c:pt idx="934">
                  <c:v>2511</c:v>
                </c:pt>
                <c:pt idx="935">
                  <c:v>1108</c:v>
                </c:pt>
                <c:pt idx="936">
                  <c:v>2048</c:v>
                </c:pt>
                <c:pt idx="937">
                  <c:v>2754</c:v>
                </c:pt>
                <c:pt idx="938">
                  <c:v>2031</c:v>
                </c:pt>
                <c:pt idx="939">
                  <c:v>1129</c:v>
                </c:pt>
                <c:pt idx="940">
                  <c:v>1947</c:v>
                </c:pt>
                <c:pt idx="941">
                  <c:v>413</c:v>
                </c:pt>
                <c:pt idx="942">
                  <c:v>3061</c:v>
                </c:pt>
                <c:pt idx="943">
                  <c:v>508</c:v>
                </c:pt>
                <c:pt idx="944">
                  <c:v>32</c:v>
                </c:pt>
                <c:pt idx="945">
                  <c:v>2093</c:v>
                </c:pt>
                <c:pt idx="946">
                  <c:v>1900</c:v>
                </c:pt>
                <c:pt idx="947">
                  <c:v>3931</c:v>
                </c:pt>
                <c:pt idx="948">
                  <c:v>3983</c:v>
                </c:pt>
                <c:pt idx="949">
                  <c:v>3757</c:v>
                </c:pt>
                <c:pt idx="950">
                  <c:v>3071</c:v>
                </c:pt>
                <c:pt idx="951">
                  <c:v>2200</c:v>
                </c:pt>
                <c:pt idx="952">
                  <c:v>2258</c:v>
                </c:pt>
                <c:pt idx="953">
                  <c:v>3770</c:v>
                </c:pt>
                <c:pt idx="954">
                  <c:v>4935</c:v>
                </c:pt>
                <c:pt idx="955">
                  <c:v>17</c:v>
                </c:pt>
                <c:pt idx="956">
                  <c:v>8133</c:v>
                </c:pt>
                <c:pt idx="957">
                  <c:v>607</c:v>
                </c:pt>
                <c:pt idx="958">
                  <c:v>37</c:v>
                </c:pt>
                <c:pt idx="959">
                  <c:v>22</c:v>
                </c:pt>
                <c:pt idx="960">
                  <c:v>41</c:v>
                </c:pt>
                <c:pt idx="961">
                  <c:v>220</c:v>
                </c:pt>
                <c:pt idx="962">
                  <c:v>53</c:v>
                </c:pt>
                <c:pt idx="963">
                  <c:v>45</c:v>
                </c:pt>
                <c:pt idx="964">
                  <c:v>52</c:v>
                </c:pt>
                <c:pt idx="965">
                  <c:v>1799</c:v>
                </c:pt>
                <c:pt idx="966">
                  <c:v>1371</c:v>
                </c:pt>
                <c:pt idx="967">
                  <c:v>4016</c:v>
                </c:pt>
                <c:pt idx="968">
                  <c:v>1092</c:v>
                </c:pt>
                <c:pt idx="969">
                  <c:v>329</c:v>
                </c:pt>
                <c:pt idx="970">
                  <c:v>378</c:v>
                </c:pt>
                <c:pt idx="971">
                  <c:v>996</c:v>
                </c:pt>
                <c:pt idx="972">
                  <c:v>518</c:v>
                </c:pt>
                <c:pt idx="973">
                  <c:v>1637</c:v>
                </c:pt>
                <c:pt idx="974">
                  <c:v>765</c:v>
                </c:pt>
                <c:pt idx="975">
                  <c:v>521</c:v>
                </c:pt>
                <c:pt idx="976">
                  <c:v>110</c:v>
                </c:pt>
                <c:pt idx="977">
                  <c:v>27</c:v>
                </c:pt>
                <c:pt idx="978">
                  <c:v>869</c:v>
                </c:pt>
                <c:pt idx="979">
                  <c:v>269</c:v>
                </c:pt>
                <c:pt idx="980">
                  <c:v>120</c:v>
                </c:pt>
                <c:pt idx="981">
                  <c:v>158</c:v>
                </c:pt>
                <c:pt idx="982">
                  <c:v>130</c:v>
                </c:pt>
                <c:pt idx="983">
                  <c:v>18</c:v>
                </c:pt>
                <c:pt idx="984">
                  <c:v>311</c:v>
                </c:pt>
                <c:pt idx="985">
                  <c:v>86</c:v>
                </c:pt>
                <c:pt idx="986">
                  <c:v>127</c:v>
                </c:pt>
                <c:pt idx="987">
                  <c:v>20</c:v>
                </c:pt>
                <c:pt idx="988">
                  <c:v>29</c:v>
                </c:pt>
                <c:pt idx="989">
                  <c:v>150</c:v>
                </c:pt>
                <c:pt idx="990">
                  <c:v>28</c:v>
                </c:pt>
                <c:pt idx="991">
                  <c:v>43</c:v>
                </c:pt>
                <c:pt idx="992">
                  <c:v>363</c:v>
                </c:pt>
                <c:pt idx="993">
                  <c:v>24</c:v>
                </c:pt>
                <c:pt idx="994">
                  <c:v>26</c:v>
                </c:pt>
                <c:pt idx="995">
                  <c:v>48</c:v>
                </c:pt>
                <c:pt idx="996">
                  <c:v>22</c:v>
                </c:pt>
                <c:pt idx="997">
                  <c:v>1730</c:v>
                </c:pt>
                <c:pt idx="998">
                  <c:v>54</c:v>
                </c:pt>
                <c:pt idx="999">
                  <c:v>149</c:v>
                </c:pt>
                <c:pt idx="1000">
                  <c:v>47</c:v>
                </c:pt>
                <c:pt idx="1001">
                  <c:v>123</c:v>
                </c:pt>
                <c:pt idx="1002">
                  <c:v>1216</c:v>
                </c:pt>
                <c:pt idx="1003">
                  <c:v>2302</c:v>
                </c:pt>
                <c:pt idx="1004">
                  <c:v>177</c:v>
                </c:pt>
                <c:pt idx="1005">
                  <c:v>142</c:v>
                </c:pt>
                <c:pt idx="1006">
                  <c:v>60</c:v>
                </c:pt>
                <c:pt idx="1007">
                  <c:v>23</c:v>
                </c:pt>
                <c:pt idx="1008">
                  <c:v>173</c:v>
                </c:pt>
                <c:pt idx="1009">
                  <c:v>20</c:v>
                </c:pt>
                <c:pt idx="1010">
                  <c:v>830</c:v>
                </c:pt>
                <c:pt idx="1011">
                  <c:v>311</c:v>
                </c:pt>
                <c:pt idx="1012">
                  <c:v>38</c:v>
                </c:pt>
                <c:pt idx="1013">
                  <c:v>32</c:v>
                </c:pt>
                <c:pt idx="1014">
                  <c:v>364</c:v>
                </c:pt>
                <c:pt idx="1015">
                  <c:v>164</c:v>
                </c:pt>
                <c:pt idx="1016">
                  <c:v>30</c:v>
                </c:pt>
                <c:pt idx="1017">
                  <c:v>182</c:v>
                </c:pt>
                <c:pt idx="1018">
                  <c:v>26</c:v>
                </c:pt>
                <c:pt idx="1019">
                  <c:v>118</c:v>
                </c:pt>
                <c:pt idx="1020">
                  <c:v>27</c:v>
                </c:pt>
                <c:pt idx="1021">
                  <c:v>16</c:v>
                </c:pt>
                <c:pt idx="1022">
                  <c:v>198</c:v>
                </c:pt>
                <c:pt idx="1023">
                  <c:v>207</c:v>
                </c:pt>
                <c:pt idx="1024">
                  <c:v>287</c:v>
                </c:pt>
                <c:pt idx="1025">
                  <c:v>36</c:v>
                </c:pt>
                <c:pt idx="1026">
                  <c:v>26</c:v>
                </c:pt>
                <c:pt idx="1027">
                  <c:v>41</c:v>
                </c:pt>
                <c:pt idx="1028">
                  <c:v>113</c:v>
                </c:pt>
                <c:pt idx="1029">
                  <c:v>198</c:v>
                </c:pt>
                <c:pt idx="1030">
                  <c:v>785</c:v>
                </c:pt>
                <c:pt idx="1031">
                  <c:v>74</c:v>
                </c:pt>
                <c:pt idx="1032">
                  <c:v>45</c:v>
                </c:pt>
                <c:pt idx="1033">
                  <c:v>50</c:v>
                </c:pt>
                <c:pt idx="1034">
                  <c:v>57</c:v>
                </c:pt>
                <c:pt idx="1035">
                  <c:v>105</c:v>
                </c:pt>
                <c:pt idx="1036">
                  <c:v>238</c:v>
                </c:pt>
                <c:pt idx="1037">
                  <c:v>458</c:v>
                </c:pt>
                <c:pt idx="1038">
                  <c:v>547</c:v>
                </c:pt>
                <c:pt idx="1039">
                  <c:v>231</c:v>
                </c:pt>
                <c:pt idx="1040">
                  <c:v>160</c:v>
                </c:pt>
                <c:pt idx="1041">
                  <c:v>138</c:v>
                </c:pt>
                <c:pt idx="1042">
                  <c:v>111</c:v>
                </c:pt>
                <c:pt idx="1043">
                  <c:v>294</c:v>
                </c:pt>
                <c:pt idx="1044">
                  <c:v>43</c:v>
                </c:pt>
                <c:pt idx="1045">
                  <c:v>76</c:v>
                </c:pt>
                <c:pt idx="1046">
                  <c:v>116</c:v>
                </c:pt>
                <c:pt idx="1047">
                  <c:v>50</c:v>
                </c:pt>
                <c:pt idx="1048">
                  <c:v>222</c:v>
                </c:pt>
                <c:pt idx="1049">
                  <c:v>97</c:v>
                </c:pt>
                <c:pt idx="1050">
                  <c:v>39</c:v>
                </c:pt>
                <c:pt idx="1051">
                  <c:v>296</c:v>
                </c:pt>
                <c:pt idx="1052">
                  <c:v>18</c:v>
                </c:pt>
                <c:pt idx="1053">
                  <c:v>39</c:v>
                </c:pt>
                <c:pt idx="1054">
                  <c:v>30</c:v>
                </c:pt>
                <c:pt idx="1055">
                  <c:v>50</c:v>
                </c:pt>
                <c:pt idx="1056">
                  <c:v>30</c:v>
                </c:pt>
                <c:pt idx="1057">
                  <c:v>184</c:v>
                </c:pt>
                <c:pt idx="1058">
                  <c:v>164</c:v>
                </c:pt>
                <c:pt idx="1059">
                  <c:v>21</c:v>
                </c:pt>
                <c:pt idx="1060">
                  <c:v>23</c:v>
                </c:pt>
                <c:pt idx="1061">
                  <c:v>160</c:v>
                </c:pt>
                <c:pt idx="1062">
                  <c:v>104</c:v>
                </c:pt>
                <c:pt idx="1063">
                  <c:v>113</c:v>
                </c:pt>
                <c:pt idx="1064">
                  <c:v>49</c:v>
                </c:pt>
                <c:pt idx="1065">
                  <c:v>24</c:v>
                </c:pt>
                <c:pt idx="1066">
                  <c:v>32</c:v>
                </c:pt>
                <c:pt idx="1067">
                  <c:v>639</c:v>
                </c:pt>
                <c:pt idx="1068">
                  <c:v>1223</c:v>
                </c:pt>
                <c:pt idx="1069">
                  <c:v>945</c:v>
                </c:pt>
                <c:pt idx="1070">
                  <c:v>164</c:v>
                </c:pt>
                <c:pt idx="1071">
                  <c:v>126</c:v>
                </c:pt>
                <c:pt idx="1072">
                  <c:v>25</c:v>
                </c:pt>
                <c:pt idx="1073">
                  <c:v>18</c:v>
                </c:pt>
                <c:pt idx="1074">
                  <c:v>41</c:v>
                </c:pt>
                <c:pt idx="1075">
                  <c:v>19</c:v>
                </c:pt>
                <c:pt idx="1076">
                  <c:v>18</c:v>
                </c:pt>
                <c:pt idx="1077">
                  <c:v>56</c:v>
                </c:pt>
                <c:pt idx="1078">
                  <c:v>148</c:v>
                </c:pt>
                <c:pt idx="1079">
                  <c:v>89</c:v>
                </c:pt>
                <c:pt idx="1080">
                  <c:v>76</c:v>
                </c:pt>
                <c:pt idx="1081">
                  <c:v>578</c:v>
                </c:pt>
                <c:pt idx="1082">
                  <c:v>162</c:v>
                </c:pt>
                <c:pt idx="1083">
                  <c:v>864</c:v>
                </c:pt>
                <c:pt idx="1084">
                  <c:v>77</c:v>
                </c:pt>
                <c:pt idx="1085">
                  <c:v>124</c:v>
                </c:pt>
                <c:pt idx="1086">
                  <c:v>58</c:v>
                </c:pt>
                <c:pt idx="1087">
                  <c:v>75</c:v>
                </c:pt>
                <c:pt idx="1088">
                  <c:v>72</c:v>
                </c:pt>
                <c:pt idx="1089">
                  <c:v>30</c:v>
                </c:pt>
                <c:pt idx="1090">
                  <c:v>71</c:v>
                </c:pt>
                <c:pt idx="1091">
                  <c:v>118</c:v>
                </c:pt>
                <c:pt idx="1092">
                  <c:v>306</c:v>
                </c:pt>
                <c:pt idx="1093">
                  <c:v>93</c:v>
                </c:pt>
                <c:pt idx="1094">
                  <c:v>412</c:v>
                </c:pt>
                <c:pt idx="1095">
                  <c:v>175</c:v>
                </c:pt>
                <c:pt idx="1096">
                  <c:v>337</c:v>
                </c:pt>
                <c:pt idx="1097">
                  <c:v>23</c:v>
                </c:pt>
                <c:pt idx="1098">
                  <c:v>51</c:v>
                </c:pt>
                <c:pt idx="1099">
                  <c:v>126</c:v>
                </c:pt>
                <c:pt idx="1100">
                  <c:v>110</c:v>
                </c:pt>
                <c:pt idx="1101">
                  <c:v>258</c:v>
                </c:pt>
                <c:pt idx="1102">
                  <c:v>300</c:v>
                </c:pt>
                <c:pt idx="1103">
                  <c:v>94</c:v>
                </c:pt>
                <c:pt idx="1104">
                  <c:v>20</c:v>
                </c:pt>
                <c:pt idx="1105">
                  <c:v>26</c:v>
                </c:pt>
                <c:pt idx="1106">
                  <c:v>258</c:v>
                </c:pt>
                <c:pt idx="1107">
                  <c:v>497</c:v>
                </c:pt>
                <c:pt idx="1108">
                  <c:v>720</c:v>
                </c:pt>
                <c:pt idx="1109">
                  <c:v>758</c:v>
                </c:pt>
                <c:pt idx="1110">
                  <c:v>2004</c:v>
                </c:pt>
                <c:pt idx="1111">
                  <c:v>553</c:v>
                </c:pt>
                <c:pt idx="1112">
                  <c:v>24</c:v>
                </c:pt>
                <c:pt idx="1113">
                  <c:v>49</c:v>
                </c:pt>
                <c:pt idx="1114">
                  <c:v>95</c:v>
                </c:pt>
                <c:pt idx="1115">
                  <c:v>50</c:v>
                </c:pt>
                <c:pt idx="1116">
                  <c:v>35</c:v>
                </c:pt>
                <c:pt idx="1117">
                  <c:v>50</c:v>
                </c:pt>
                <c:pt idx="1118">
                  <c:v>20</c:v>
                </c:pt>
                <c:pt idx="1119">
                  <c:v>110</c:v>
                </c:pt>
                <c:pt idx="1120">
                  <c:v>20</c:v>
                </c:pt>
                <c:pt idx="1121">
                  <c:v>30</c:v>
                </c:pt>
                <c:pt idx="1122">
                  <c:v>55</c:v>
                </c:pt>
                <c:pt idx="1123">
                  <c:v>15</c:v>
                </c:pt>
                <c:pt idx="1124">
                  <c:v>60</c:v>
                </c:pt>
                <c:pt idx="1125">
                  <c:v>25</c:v>
                </c:pt>
                <c:pt idx="1126">
                  <c:v>208</c:v>
                </c:pt>
                <c:pt idx="1127">
                  <c:v>35</c:v>
                </c:pt>
                <c:pt idx="1128">
                  <c:v>820</c:v>
                </c:pt>
                <c:pt idx="1129">
                  <c:v>665</c:v>
                </c:pt>
                <c:pt idx="1130">
                  <c:v>1128</c:v>
                </c:pt>
                <c:pt idx="1131">
                  <c:v>238</c:v>
                </c:pt>
                <c:pt idx="1132">
                  <c:v>963</c:v>
                </c:pt>
                <c:pt idx="1133">
                  <c:v>496</c:v>
                </c:pt>
                <c:pt idx="1134">
                  <c:v>953</c:v>
                </c:pt>
                <c:pt idx="1135">
                  <c:v>2055</c:v>
                </c:pt>
                <c:pt idx="1136">
                  <c:v>418</c:v>
                </c:pt>
                <c:pt idx="1137">
                  <c:v>60</c:v>
                </c:pt>
                <c:pt idx="1138">
                  <c:v>3910</c:v>
                </c:pt>
                <c:pt idx="1139">
                  <c:v>735</c:v>
                </c:pt>
                <c:pt idx="1140">
                  <c:v>1174</c:v>
                </c:pt>
                <c:pt idx="1141">
                  <c:v>462</c:v>
                </c:pt>
                <c:pt idx="1142">
                  <c:v>357</c:v>
                </c:pt>
                <c:pt idx="1143">
                  <c:v>646</c:v>
                </c:pt>
                <c:pt idx="1144">
                  <c:v>650</c:v>
                </c:pt>
                <c:pt idx="1145">
                  <c:v>532</c:v>
                </c:pt>
                <c:pt idx="1146">
                  <c:v>756</c:v>
                </c:pt>
                <c:pt idx="1147">
                  <c:v>397</c:v>
                </c:pt>
                <c:pt idx="1148">
                  <c:v>608</c:v>
                </c:pt>
                <c:pt idx="1149">
                  <c:v>438</c:v>
                </c:pt>
                <c:pt idx="1150">
                  <c:v>824</c:v>
                </c:pt>
                <c:pt idx="1151">
                  <c:v>446</c:v>
                </c:pt>
                <c:pt idx="1152">
                  <c:v>503</c:v>
                </c:pt>
                <c:pt idx="1153">
                  <c:v>42</c:v>
                </c:pt>
                <c:pt idx="1154">
                  <c:v>67</c:v>
                </c:pt>
                <c:pt idx="1155">
                  <c:v>419</c:v>
                </c:pt>
                <c:pt idx="1156">
                  <c:v>513</c:v>
                </c:pt>
                <c:pt idx="1157">
                  <c:v>897</c:v>
                </c:pt>
                <c:pt idx="1158">
                  <c:v>457</c:v>
                </c:pt>
                <c:pt idx="1159">
                  <c:v>25</c:v>
                </c:pt>
                <c:pt idx="1160">
                  <c:v>430</c:v>
                </c:pt>
                <c:pt idx="1161">
                  <c:v>60</c:v>
                </c:pt>
                <c:pt idx="1162">
                  <c:v>25</c:v>
                </c:pt>
                <c:pt idx="1163">
                  <c:v>110</c:v>
                </c:pt>
                <c:pt idx="1164">
                  <c:v>25</c:v>
                </c:pt>
                <c:pt idx="1165">
                  <c:v>280</c:v>
                </c:pt>
                <c:pt idx="1166">
                  <c:v>180</c:v>
                </c:pt>
                <c:pt idx="1167">
                  <c:v>20</c:v>
                </c:pt>
                <c:pt idx="1168">
                  <c:v>53</c:v>
                </c:pt>
                <c:pt idx="1169">
                  <c:v>85</c:v>
                </c:pt>
                <c:pt idx="1170">
                  <c:v>471</c:v>
                </c:pt>
                <c:pt idx="1171">
                  <c:v>308</c:v>
                </c:pt>
                <c:pt idx="1172">
                  <c:v>939</c:v>
                </c:pt>
                <c:pt idx="1173">
                  <c:v>387</c:v>
                </c:pt>
                <c:pt idx="1174">
                  <c:v>539</c:v>
                </c:pt>
                <c:pt idx="1175">
                  <c:v>1419</c:v>
                </c:pt>
                <c:pt idx="1176">
                  <c:v>430</c:v>
                </c:pt>
                <c:pt idx="1177">
                  <c:v>942</c:v>
                </c:pt>
                <c:pt idx="1178">
                  <c:v>1019</c:v>
                </c:pt>
                <c:pt idx="1179">
                  <c:v>60</c:v>
                </c:pt>
                <c:pt idx="1180">
                  <c:v>240</c:v>
                </c:pt>
                <c:pt idx="1181">
                  <c:v>111</c:v>
                </c:pt>
                <c:pt idx="1182">
                  <c:v>70</c:v>
                </c:pt>
                <c:pt idx="1183">
                  <c:v>53</c:v>
                </c:pt>
                <c:pt idx="1184">
                  <c:v>28</c:v>
                </c:pt>
                <c:pt idx="1185">
                  <c:v>81</c:v>
                </c:pt>
                <c:pt idx="1186">
                  <c:v>133</c:v>
                </c:pt>
                <c:pt idx="1187">
                  <c:v>347</c:v>
                </c:pt>
                <c:pt idx="1188">
                  <c:v>955</c:v>
                </c:pt>
                <c:pt idx="1189">
                  <c:v>484</c:v>
                </c:pt>
                <c:pt idx="1190">
                  <c:v>891</c:v>
                </c:pt>
                <c:pt idx="1191">
                  <c:v>1107</c:v>
                </c:pt>
                <c:pt idx="1192">
                  <c:v>1125</c:v>
                </c:pt>
                <c:pt idx="1193">
                  <c:v>1001</c:v>
                </c:pt>
                <c:pt idx="1194">
                  <c:v>1848</c:v>
                </c:pt>
                <c:pt idx="1195">
                  <c:v>925</c:v>
                </c:pt>
                <c:pt idx="1196">
                  <c:v>808</c:v>
                </c:pt>
                <c:pt idx="1197">
                  <c:v>502</c:v>
                </c:pt>
                <c:pt idx="1198">
                  <c:v>353</c:v>
                </c:pt>
                <c:pt idx="1199">
                  <c:v>598</c:v>
                </c:pt>
                <c:pt idx="1200">
                  <c:v>682</c:v>
                </c:pt>
                <c:pt idx="1201">
                  <c:v>405</c:v>
                </c:pt>
                <c:pt idx="1202">
                  <c:v>484</c:v>
                </c:pt>
                <c:pt idx="1203">
                  <c:v>634</c:v>
                </c:pt>
                <c:pt idx="1204">
                  <c:v>514</c:v>
                </c:pt>
                <c:pt idx="1205">
                  <c:v>116</c:v>
                </c:pt>
                <c:pt idx="1206">
                  <c:v>115</c:v>
                </c:pt>
                <c:pt idx="1207">
                  <c:v>182</c:v>
                </c:pt>
                <c:pt idx="1208">
                  <c:v>362</c:v>
                </c:pt>
                <c:pt idx="1209">
                  <c:v>3194</c:v>
                </c:pt>
                <c:pt idx="1210">
                  <c:v>521</c:v>
                </c:pt>
                <c:pt idx="1211">
                  <c:v>304</c:v>
                </c:pt>
                <c:pt idx="1212">
                  <c:v>543</c:v>
                </c:pt>
                <c:pt idx="1213">
                  <c:v>743</c:v>
                </c:pt>
                <c:pt idx="1214">
                  <c:v>459</c:v>
                </c:pt>
                <c:pt idx="1215">
                  <c:v>445</c:v>
                </c:pt>
                <c:pt idx="1216">
                  <c:v>554</c:v>
                </c:pt>
                <c:pt idx="1217">
                  <c:v>781</c:v>
                </c:pt>
                <c:pt idx="1218">
                  <c:v>746</c:v>
                </c:pt>
                <c:pt idx="1219">
                  <c:v>583</c:v>
                </c:pt>
                <c:pt idx="1220">
                  <c:v>1114</c:v>
                </c:pt>
                <c:pt idx="1221">
                  <c:v>358</c:v>
                </c:pt>
                <c:pt idx="1222">
                  <c:v>594</c:v>
                </c:pt>
                <c:pt idx="1223">
                  <c:v>672</c:v>
                </c:pt>
                <c:pt idx="1224">
                  <c:v>638</c:v>
                </c:pt>
                <c:pt idx="1225">
                  <c:v>488</c:v>
                </c:pt>
                <c:pt idx="1226">
                  <c:v>670</c:v>
                </c:pt>
                <c:pt idx="1227">
                  <c:v>602</c:v>
                </c:pt>
                <c:pt idx="1228">
                  <c:v>373</c:v>
                </c:pt>
                <c:pt idx="1229">
                  <c:v>933</c:v>
                </c:pt>
                <c:pt idx="1230">
                  <c:v>1191</c:v>
                </c:pt>
                <c:pt idx="1231">
                  <c:v>557</c:v>
                </c:pt>
                <c:pt idx="1232">
                  <c:v>57</c:v>
                </c:pt>
                <c:pt idx="1233">
                  <c:v>432</c:v>
                </c:pt>
                <c:pt idx="1234">
                  <c:v>431</c:v>
                </c:pt>
                <c:pt idx="1235">
                  <c:v>165</c:v>
                </c:pt>
                <c:pt idx="1236">
                  <c:v>126</c:v>
                </c:pt>
                <c:pt idx="1237">
                  <c:v>520</c:v>
                </c:pt>
                <c:pt idx="1238">
                  <c:v>1088</c:v>
                </c:pt>
                <c:pt idx="1239">
                  <c:v>484</c:v>
                </c:pt>
                <c:pt idx="1240">
                  <c:v>138</c:v>
                </c:pt>
                <c:pt idx="1241">
                  <c:v>1119</c:v>
                </c:pt>
                <c:pt idx="1242">
                  <c:v>718</c:v>
                </c:pt>
                <c:pt idx="1243">
                  <c:v>643</c:v>
                </c:pt>
                <c:pt idx="1244">
                  <c:v>1084</c:v>
                </c:pt>
                <c:pt idx="1245">
                  <c:v>727</c:v>
                </c:pt>
                <c:pt idx="1246">
                  <c:v>114</c:v>
                </c:pt>
                <c:pt idx="1247">
                  <c:v>92</c:v>
                </c:pt>
                <c:pt idx="1248">
                  <c:v>160</c:v>
                </c:pt>
                <c:pt idx="1249">
                  <c:v>1819</c:v>
                </c:pt>
                <c:pt idx="1250">
                  <c:v>818</c:v>
                </c:pt>
                <c:pt idx="1251">
                  <c:v>116</c:v>
                </c:pt>
                <c:pt idx="1252">
                  <c:v>702</c:v>
                </c:pt>
                <c:pt idx="1253">
                  <c:v>796</c:v>
                </c:pt>
                <c:pt idx="1254">
                  <c:v>1953</c:v>
                </c:pt>
                <c:pt idx="1255">
                  <c:v>947</c:v>
                </c:pt>
                <c:pt idx="1256">
                  <c:v>741</c:v>
                </c:pt>
                <c:pt idx="1257">
                  <c:v>861</c:v>
                </c:pt>
                <c:pt idx="1258">
                  <c:v>698</c:v>
                </c:pt>
                <c:pt idx="1259">
                  <c:v>839</c:v>
                </c:pt>
                <c:pt idx="1260">
                  <c:v>345</c:v>
                </c:pt>
                <c:pt idx="1261">
                  <c:v>1095</c:v>
                </c:pt>
                <c:pt idx="1262">
                  <c:v>620</c:v>
                </c:pt>
                <c:pt idx="1263">
                  <c:v>27</c:v>
                </c:pt>
                <c:pt idx="1264">
                  <c:v>410</c:v>
                </c:pt>
                <c:pt idx="1265">
                  <c:v>256</c:v>
                </c:pt>
                <c:pt idx="1266">
                  <c:v>684</c:v>
                </c:pt>
                <c:pt idx="1267">
                  <c:v>543</c:v>
                </c:pt>
                <c:pt idx="1268">
                  <c:v>413</c:v>
                </c:pt>
                <c:pt idx="1269">
                  <c:v>940</c:v>
                </c:pt>
                <c:pt idx="1270">
                  <c:v>1112</c:v>
                </c:pt>
                <c:pt idx="1271">
                  <c:v>512</c:v>
                </c:pt>
                <c:pt idx="1272">
                  <c:v>476</c:v>
                </c:pt>
                <c:pt idx="1273">
                  <c:v>552</c:v>
                </c:pt>
                <c:pt idx="1274">
                  <c:v>832</c:v>
                </c:pt>
                <c:pt idx="1275">
                  <c:v>1047</c:v>
                </c:pt>
                <c:pt idx="1276">
                  <c:v>1665</c:v>
                </c:pt>
                <c:pt idx="1277">
                  <c:v>768</c:v>
                </c:pt>
                <c:pt idx="1278">
                  <c:v>780</c:v>
                </c:pt>
                <c:pt idx="1279">
                  <c:v>493</c:v>
                </c:pt>
                <c:pt idx="1280">
                  <c:v>756</c:v>
                </c:pt>
                <c:pt idx="1281">
                  <c:v>650</c:v>
                </c:pt>
                <c:pt idx="1282">
                  <c:v>134</c:v>
                </c:pt>
                <c:pt idx="1283">
                  <c:v>1221</c:v>
                </c:pt>
                <c:pt idx="1284">
                  <c:v>425</c:v>
                </c:pt>
                <c:pt idx="1285">
                  <c:v>757</c:v>
                </c:pt>
                <c:pt idx="1286">
                  <c:v>746</c:v>
                </c:pt>
                <c:pt idx="1287">
                  <c:v>1912</c:v>
                </c:pt>
                <c:pt idx="1288">
                  <c:v>115</c:v>
                </c:pt>
                <c:pt idx="1289">
                  <c:v>373</c:v>
                </c:pt>
                <c:pt idx="1290">
                  <c:v>516</c:v>
                </c:pt>
                <c:pt idx="1291">
                  <c:v>1234</c:v>
                </c:pt>
                <c:pt idx="1292">
                  <c:v>510</c:v>
                </c:pt>
                <c:pt idx="1293">
                  <c:v>564</c:v>
                </c:pt>
                <c:pt idx="1294">
                  <c:v>583</c:v>
                </c:pt>
                <c:pt idx="1295">
                  <c:v>654</c:v>
                </c:pt>
                <c:pt idx="1296">
                  <c:v>848</c:v>
                </c:pt>
                <c:pt idx="1297">
                  <c:v>156</c:v>
                </c:pt>
                <c:pt idx="1298">
                  <c:v>330</c:v>
                </c:pt>
                <c:pt idx="1299">
                  <c:v>784</c:v>
                </c:pt>
                <c:pt idx="1300">
                  <c:v>450</c:v>
                </c:pt>
                <c:pt idx="1301">
                  <c:v>877</c:v>
                </c:pt>
                <c:pt idx="1302">
                  <c:v>754</c:v>
                </c:pt>
                <c:pt idx="1303">
                  <c:v>786</c:v>
                </c:pt>
                <c:pt idx="1304">
                  <c:v>789</c:v>
                </c:pt>
                <c:pt idx="1305">
                  <c:v>642</c:v>
                </c:pt>
                <c:pt idx="1306">
                  <c:v>1055</c:v>
                </c:pt>
                <c:pt idx="1307">
                  <c:v>1630</c:v>
                </c:pt>
                <c:pt idx="1308">
                  <c:v>328</c:v>
                </c:pt>
                <c:pt idx="1309">
                  <c:v>23</c:v>
                </c:pt>
                <c:pt idx="1310">
                  <c:v>1298</c:v>
                </c:pt>
                <c:pt idx="1311">
                  <c:v>821</c:v>
                </c:pt>
                <c:pt idx="1312">
                  <c:v>1444</c:v>
                </c:pt>
                <c:pt idx="1313">
                  <c:v>178</c:v>
                </c:pt>
                <c:pt idx="1314">
                  <c:v>1320</c:v>
                </c:pt>
                <c:pt idx="1315">
                  <c:v>65</c:v>
                </c:pt>
                <c:pt idx="1316">
                  <c:v>477</c:v>
                </c:pt>
                <c:pt idx="1317">
                  <c:v>392</c:v>
                </c:pt>
                <c:pt idx="1318">
                  <c:v>333</c:v>
                </c:pt>
                <c:pt idx="1319">
                  <c:v>1263</c:v>
                </c:pt>
                <c:pt idx="1320">
                  <c:v>1016</c:v>
                </c:pt>
                <c:pt idx="1321">
                  <c:v>45</c:v>
                </c:pt>
                <c:pt idx="1322">
                  <c:v>70</c:v>
                </c:pt>
                <c:pt idx="1323">
                  <c:v>80</c:v>
                </c:pt>
                <c:pt idx="1324">
                  <c:v>75</c:v>
                </c:pt>
                <c:pt idx="1325">
                  <c:v>65</c:v>
                </c:pt>
                <c:pt idx="1326">
                  <c:v>75</c:v>
                </c:pt>
                <c:pt idx="1327">
                  <c:v>60</c:v>
                </c:pt>
                <c:pt idx="1328">
                  <c:v>175</c:v>
                </c:pt>
                <c:pt idx="1329">
                  <c:v>195</c:v>
                </c:pt>
                <c:pt idx="1330">
                  <c:v>135</c:v>
                </c:pt>
                <c:pt idx="1331">
                  <c:v>515</c:v>
                </c:pt>
                <c:pt idx="1332">
                  <c:v>457</c:v>
                </c:pt>
                <c:pt idx="1333">
                  <c:v>1478</c:v>
                </c:pt>
                <c:pt idx="1334">
                  <c:v>907</c:v>
                </c:pt>
                <c:pt idx="1335">
                  <c:v>909</c:v>
                </c:pt>
                <c:pt idx="1336">
                  <c:v>2005</c:v>
                </c:pt>
                <c:pt idx="1337">
                  <c:v>816</c:v>
                </c:pt>
                <c:pt idx="1338">
                  <c:v>809</c:v>
                </c:pt>
                <c:pt idx="1339">
                  <c:v>665</c:v>
                </c:pt>
                <c:pt idx="1340">
                  <c:v>496</c:v>
                </c:pt>
                <c:pt idx="1341">
                  <c:v>592</c:v>
                </c:pt>
                <c:pt idx="1342">
                  <c:v>640</c:v>
                </c:pt>
                <c:pt idx="1343">
                  <c:v>1208</c:v>
                </c:pt>
                <c:pt idx="1344">
                  <c:v>731</c:v>
                </c:pt>
                <c:pt idx="1345">
                  <c:v>994</c:v>
                </c:pt>
                <c:pt idx="1346">
                  <c:v>542</c:v>
                </c:pt>
                <c:pt idx="1347">
                  <c:v>681</c:v>
                </c:pt>
                <c:pt idx="1348">
                  <c:v>599</c:v>
                </c:pt>
                <c:pt idx="1349">
                  <c:v>582</c:v>
                </c:pt>
                <c:pt idx="1350">
                  <c:v>602</c:v>
                </c:pt>
                <c:pt idx="1351">
                  <c:v>45</c:v>
                </c:pt>
                <c:pt idx="1352">
                  <c:v>1321</c:v>
                </c:pt>
                <c:pt idx="1353">
                  <c:v>741</c:v>
                </c:pt>
                <c:pt idx="1354">
                  <c:v>85</c:v>
                </c:pt>
                <c:pt idx="1355">
                  <c:v>388</c:v>
                </c:pt>
                <c:pt idx="1356">
                  <c:v>441</c:v>
                </c:pt>
                <c:pt idx="1357">
                  <c:v>734</c:v>
                </c:pt>
                <c:pt idx="1358">
                  <c:v>543</c:v>
                </c:pt>
                <c:pt idx="1359">
                  <c:v>571</c:v>
                </c:pt>
                <c:pt idx="1360">
                  <c:v>364</c:v>
                </c:pt>
                <c:pt idx="1361">
                  <c:v>1274</c:v>
                </c:pt>
                <c:pt idx="1362">
                  <c:v>445</c:v>
                </c:pt>
                <c:pt idx="1363">
                  <c:v>870</c:v>
                </c:pt>
                <c:pt idx="1364">
                  <c:v>445</c:v>
                </c:pt>
                <c:pt idx="1365">
                  <c:v>997</c:v>
                </c:pt>
                <c:pt idx="1366">
                  <c:v>90</c:v>
                </c:pt>
                <c:pt idx="1367">
                  <c:v>483</c:v>
                </c:pt>
                <c:pt idx="1368">
                  <c:v>580</c:v>
                </c:pt>
                <c:pt idx="1369">
                  <c:v>1321</c:v>
                </c:pt>
                <c:pt idx="1370">
                  <c:v>455</c:v>
                </c:pt>
                <c:pt idx="1371">
                  <c:v>1335</c:v>
                </c:pt>
                <c:pt idx="1372">
                  <c:v>100</c:v>
                </c:pt>
                <c:pt idx="1373">
                  <c:v>2016</c:v>
                </c:pt>
                <c:pt idx="1374">
                  <c:v>216</c:v>
                </c:pt>
                <c:pt idx="1375">
                  <c:v>32</c:v>
                </c:pt>
                <c:pt idx="1376">
                  <c:v>140</c:v>
                </c:pt>
                <c:pt idx="1377">
                  <c:v>93</c:v>
                </c:pt>
                <c:pt idx="1378">
                  <c:v>93</c:v>
                </c:pt>
                <c:pt idx="1379">
                  <c:v>400</c:v>
                </c:pt>
                <c:pt idx="1380">
                  <c:v>455</c:v>
                </c:pt>
                <c:pt idx="1381">
                  <c:v>69</c:v>
                </c:pt>
                <c:pt idx="1382">
                  <c:v>74</c:v>
                </c:pt>
                <c:pt idx="1383">
                  <c:v>85</c:v>
                </c:pt>
                <c:pt idx="1384">
                  <c:v>66</c:v>
                </c:pt>
                <c:pt idx="1385">
                  <c:v>86</c:v>
                </c:pt>
                <c:pt idx="1386">
                  <c:v>1039</c:v>
                </c:pt>
                <c:pt idx="1387">
                  <c:v>163</c:v>
                </c:pt>
                <c:pt idx="1388">
                  <c:v>207</c:v>
                </c:pt>
                <c:pt idx="1389">
                  <c:v>20</c:v>
                </c:pt>
                <c:pt idx="1390">
                  <c:v>29</c:v>
                </c:pt>
                <c:pt idx="1391">
                  <c:v>494</c:v>
                </c:pt>
                <c:pt idx="1392">
                  <c:v>694</c:v>
                </c:pt>
                <c:pt idx="1393">
                  <c:v>610</c:v>
                </c:pt>
                <c:pt idx="1394">
                  <c:v>1351</c:v>
                </c:pt>
                <c:pt idx="1395">
                  <c:v>863</c:v>
                </c:pt>
                <c:pt idx="1396">
                  <c:v>297</c:v>
                </c:pt>
                <c:pt idx="1397">
                  <c:v>923</c:v>
                </c:pt>
                <c:pt idx="1398">
                  <c:v>981</c:v>
                </c:pt>
                <c:pt idx="1399">
                  <c:v>376</c:v>
                </c:pt>
                <c:pt idx="1400">
                  <c:v>16</c:v>
                </c:pt>
                <c:pt idx="1401">
                  <c:v>241</c:v>
                </c:pt>
                <c:pt idx="1402">
                  <c:v>56</c:v>
                </c:pt>
                <c:pt idx="1403">
                  <c:v>32</c:v>
                </c:pt>
                <c:pt idx="1404">
                  <c:v>128</c:v>
                </c:pt>
                <c:pt idx="1405">
                  <c:v>125</c:v>
                </c:pt>
                <c:pt idx="1406">
                  <c:v>56</c:v>
                </c:pt>
                <c:pt idx="1407">
                  <c:v>312</c:v>
                </c:pt>
                <c:pt idx="1408">
                  <c:v>423</c:v>
                </c:pt>
                <c:pt idx="1409">
                  <c:v>1325</c:v>
                </c:pt>
                <c:pt idx="1410">
                  <c:v>489</c:v>
                </c:pt>
                <c:pt idx="1411">
                  <c:v>565</c:v>
                </c:pt>
                <c:pt idx="1412">
                  <c:v>507</c:v>
                </c:pt>
                <c:pt idx="1413">
                  <c:v>1140</c:v>
                </c:pt>
                <c:pt idx="1414">
                  <c:v>923</c:v>
                </c:pt>
                <c:pt idx="1415">
                  <c:v>32</c:v>
                </c:pt>
                <c:pt idx="1416">
                  <c:v>265</c:v>
                </c:pt>
                <c:pt idx="1417">
                  <c:v>27</c:v>
                </c:pt>
                <c:pt idx="1418">
                  <c:v>609</c:v>
                </c:pt>
                <c:pt idx="1419">
                  <c:v>1132</c:v>
                </c:pt>
                <c:pt idx="1420">
                  <c:v>1183</c:v>
                </c:pt>
                <c:pt idx="1421">
                  <c:v>776</c:v>
                </c:pt>
                <c:pt idx="1422">
                  <c:v>1000</c:v>
                </c:pt>
                <c:pt idx="1423">
                  <c:v>1183</c:v>
                </c:pt>
                <c:pt idx="1424">
                  <c:v>1558</c:v>
                </c:pt>
                <c:pt idx="1425">
                  <c:v>889</c:v>
                </c:pt>
                <c:pt idx="1426">
                  <c:v>722</c:v>
                </c:pt>
                <c:pt idx="1427">
                  <c:v>1509</c:v>
                </c:pt>
                <c:pt idx="1428">
                  <c:v>422</c:v>
                </c:pt>
                <c:pt idx="1429">
                  <c:v>32</c:v>
                </c:pt>
                <c:pt idx="1430">
                  <c:v>88</c:v>
                </c:pt>
                <c:pt idx="1431">
                  <c:v>451</c:v>
                </c:pt>
                <c:pt idx="1432">
                  <c:v>250</c:v>
                </c:pt>
                <c:pt idx="1433">
                  <c:v>1651</c:v>
                </c:pt>
                <c:pt idx="1434">
                  <c:v>1070</c:v>
                </c:pt>
                <c:pt idx="1435">
                  <c:v>850</c:v>
                </c:pt>
                <c:pt idx="1436">
                  <c:v>426</c:v>
                </c:pt>
                <c:pt idx="1437">
                  <c:v>1711</c:v>
                </c:pt>
                <c:pt idx="1438">
                  <c:v>811</c:v>
                </c:pt>
                <c:pt idx="1439">
                  <c:v>196</c:v>
                </c:pt>
                <c:pt idx="1440">
                  <c:v>238</c:v>
                </c:pt>
                <c:pt idx="1441">
                  <c:v>264</c:v>
                </c:pt>
                <c:pt idx="1442">
                  <c:v>349</c:v>
                </c:pt>
                <c:pt idx="1443">
                  <c:v>580</c:v>
                </c:pt>
                <c:pt idx="1444">
                  <c:v>582</c:v>
                </c:pt>
                <c:pt idx="1445">
                  <c:v>818</c:v>
                </c:pt>
                <c:pt idx="1446">
                  <c:v>981</c:v>
                </c:pt>
                <c:pt idx="1447">
                  <c:v>943</c:v>
                </c:pt>
                <c:pt idx="1448">
                  <c:v>379</c:v>
                </c:pt>
                <c:pt idx="1449">
                  <c:v>1308</c:v>
                </c:pt>
                <c:pt idx="1450">
                  <c:v>767</c:v>
                </c:pt>
                <c:pt idx="1451">
                  <c:v>710</c:v>
                </c:pt>
                <c:pt idx="1452">
                  <c:v>550</c:v>
                </c:pt>
                <c:pt idx="1453">
                  <c:v>1093</c:v>
                </c:pt>
                <c:pt idx="1454">
                  <c:v>706</c:v>
                </c:pt>
                <c:pt idx="1455">
                  <c:v>1053</c:v>
                </c:pt>
                <c:pt idx="1456">
                  <c:v>618</c:v>
                </c:pt>
                <c:pt idx="1457">
                  <c:v>906</c:v>
                </c:pt>
                <c:pt idx="1458">
                  <c:v>524</c:v>
                </c:pt>
                <c:pt idx="1459">
                  <c:v>556</c:v>
                </c:pt>
                <c:pt idx="1460">
                  <c:v>488</c:v>
                </c:pt>
                <c:pt idx="1461">
                  <c:v>1258</c:v>
                </c:pt>
                <c:pt idx="1462">
                  <c:v>1784</c:v>
                </c:pt>
                <c:pt idx="1463">
                  <c:v>2001</c:v>
                </c:pt>
                <c:pt idx="1464">
                  <c:v>397</c:v>
                </c:pt>
                <c:pt idx="1465">
                  <c:v>665</c:v>
                </c:pt>
                <c:pt idx="1466">
                  <c:v>506</c:v>
                </c:pt>
                <c:pt idx="1467">
                  <c:v>333</c:v>
                </c:pt>
                <c:pt idx="1468">
                  <c:v>875</c:v>
                </c:pt>
                <c:pt idx="1469">
                  <c:v>691</c:v>
                </c:pt>
                <c:pt idx="1470">
                  <c:v>309</c:v>
                </c:pt>
                <c:pt idx="1471">
                  <c:v>650</c:v>
                </c:pt>
                <c:pt idx="1472">
                  <c:v>731</c:v>
                </c:pt>
                <c:pt idx="1473">
                  <c:v>558</c:v>
                </c:pt>
                <c:pt idx="1474">
                  <c:v>545</c:v>
                </c:pt>
                <c:pt idx="1475">
                  <c:v>1294</c:v>
                </c:pt>
                <c:pt idx="1476">
                  <c:v>405</c:v>
                </c:pt>
                <c:pt idx="1477">
                  <c:v>974</c:v>
                </c:pt>
                <c:pt idx="1478">
                  <c:v>936</c:v>
                </c:pt>
                <c:pt idx="1479">
                  <c:v>775</c:v>
                </c:pt>
                <c:pt idx="1480">
                  <c:v>834</c:v>
                </c:pt>
                <c:pt idx="1481">
                  <c:v>722</c:v>
                </c:pt>
                <c:pt idx="1482">
                  <c:v>435</c:v>
                </c:pt>
                <c:pt idx="1483">
                  <c:v>985</c:v>
                </c:pt>
                <c:pt idx="1484">
                  <c:v>1695</c:v>
                </c:pt>
                <c:pt idx="1485">
                  <c:v>2859</c:v>
                </c:pt>
                <c:pt idx="1486">
                  <c:v>490</c:v>
                </c:pt>
                <c:pt idx="1487">
                  <c:v>530</c:v>
                </c:pt>
                <c:pt idx="1488">
                  <c:v>146</c:v>
                </c:pt>
                <c:pt idx="1489">
                  <c:v>58</c:v>
                </c:pt>
                <c:pt idx="1490">
                  <c:v>21</c:v>
                </c:pt>
                <c:pt idx="1491">
                  <c:v>48</c:v>
                </c:pt>
                <c:pt idx="1492">
                  <c:v>33</c:v>
                </c:pt>
                <c:pt idx="1493">
                  <c:v>141</c:v>
                </c:pt>
                <c:pt idx="1494">
                  <c:v>22</c:v>
                </c:pt>
                <c:pt idx="1495">
                  <c:v>28</c:v>
                </c:pt>
                <c:pt idx="1496">
                  <c:v>106</c:v>
                </c:pt>
                <c:pt idx="1497">
                  <c:v>220</c:v>
                </c:pt>
                <c:pt idx="1498">
                  <c:v>64</c:v>
                </c:pt>
                <c:pt idx="1499">
                  <c:v>914</c:v>
                </c:pt>
                <c:pt idx="1500">
                  <c:v>214</c:v>
                </c:pt>
                <c:pt idx="1501">
                  <c:v>1102</c:v>
                </c:pt>
                <c:pt idx="1502">
                  <c:v>91</c:v>
                </c:pt>
                <c:pt idx="1503">
                  <c:v>147</c:v>
                </c:pt>
                <c:pt idx="1504">
                  <c:v>607</c:v>
                </c:pt>
                <c:pt idx="1505">
                  <c:v>102</c:v>
                </c:pt>
                <c:pt idx="1506">
                  <c:v>56</c:v>
                </c:pt>
                <c:pt idx="1507">
                  <c:v>158</c:v>
                </c:pt>
                <c:pt idx="1508">
                  <c:v>85</c:v>
                </c:pt>
                <c:pt idx="1509">
                  <c:v>288</c:v>
                </c:pt>
                <c:pt idx="1510">
                  <c:v>168</c:v>
                </c:pt>
                <c:pt idx="1511">
                  <c:v>611</c:v>
                </c:pt>
                <c:pt idx="1512">
                  <c:v>251</c:v>
                </c:pt>
                <c:pt idx="1513">
                  <c:v>24</c:v>
                </c:pt>
                <c:pt idx="1514">
                  <c:v>43</c:v>
                </c:pt>
                <c:pt idx="1515">
                  <c:v>107</c:v>
                </c:pt>
                <c:pt idx="1516">
                  <c:v>617</c:v>
                </c:pt>
                <c:pt idx="1517">
                  <c:v>399</c:v>
                </c:pt>
                <c:pt idx="1518">
                  <c:v>329</c:v>
                </c:pt>
                <c:pt idx="1519">
                  <c:v>118</c:v>
                </c:pt>
                <c:pt idx="1520">
                  <c:v>60</c:v>
                </c:pt>
                <c:pt idx="1521">
                  <c:v>201</c:v>
                </c:pt>
                <c:pt idx="1522">
                  <c:v>182</c:v>
                </c:pt>
                <c:pt idx="1523">
                  <c:v>35</c:v>
                </c:pt>
                <c:pt idx="1524">
                  <c:v>24</c:v>
                </c:pt>
                <c:pt idx="1525">
                  <c:v>61</c:v>
                </c:pt>
                <c:pt idx="1526">
                  <c:v>53</c:v>
                </c:pt>
                <c:pt idx="1527">
                  <c:v>171</c:v>
                </c:pt>
                <c:pt idx="1528">
                  <c:v>28</c:v>
                </c:pt>
                <c:pt idx="1529">
                  <c:v>26</c:v>
                </c:pt>
                <c:pt idx="1530">
                  <c:v>41</c:v>
                </c:pt>
                <c:pt idx="1531">
                  <c:v>25</c:v>
                </c:pt>
                <c:pt idx="1532">
                  <c:v>1575</c:v>
                </c:pt>
                <c:pt idx="1533">
                  <c:v>443</c:v>
                </c:pt>
                <c:pt idx="1534">
                  <c:v>903</c:v>
                </c:pt>
                <c:pt idx="1535">
                  <c:v>1458</c:v>
                </c:pt>
                <c:pt idx="1536">
                  <c:v>32</c:v>
                </c:pt>
                <c:pt idx="1537">
                  <c:v>502</c:v>
                </c:pt>
                <c:pt idx="1538">
                  <c:v>2254</c:v>
                </c:pt>
                <c:pt idx="1539">
                  <c:v>2865</c:v>
                </c:pt>
                <c:pt idx="1540">
                  <c:v>709</c:v>
                </c:pt>
                <c:pt idx="1541">
                  <c:v>77</c:v>
                </c:pt>
                <c:pt idx="1542">
                  <c:v>958</c:v>
                </c:pt>
                <c:pt idx="1543">
                  <c:v>1734</c:v>
                </c:pt>
                <c:pt idx="1544">
                  <c:v>1841</c:v>
                </c:pt>
                <c:pt idx="1545">
                  <c:v>308</c:v>
                </c:pt>
                <c:pt idx="1546">
                  <c:v>707</c:v>
                </c:pt>
                <c:pt idx="1547">
                  <c:v>625</c:v>
                </c:pt>
                <c:pt idx="1548">
                  <c:v>1030</c:v>
                </c:pt>
                <c:pt idx="1549">
                  <c:v>2304</c:v>
                </c:pt>
                <c:pt idx="1550">
                  <c:v>1360</c:v>
                </c:pt>
                <c:pt idx="1551">
                  <c:v>1691</c:v>
                </c:pt>
                <c:pt idx="1552">
                  <c:v>116</c:v>
                </c:pt>
                <c:pt idx="1553">
                  <c:v>403</c:v>
                </c:pt>
                <c:pt idx="1554">
                  <c:v>45</c:v>
                </c:pt>
                <c:pt idx="1555">
                  <c:v>95</c:v>
                </c:pt>
                <c:pt idx="1556">
                  <c:v>30</c:v>
                </c:pt>
                <c:pt idx="1557">
                  <c:v>246</c:v>
                </c:pt>
                <c:pt idx="1558">
                  <c:v>1187</c:v>
                </c:pt>
                <c:pt idx="1559">
                  <c:v>40</c:v>
                </c:pt>
                <c:pt idx="1560">
                  <c:v>15</c:v>
                </c:pt>
                <c:pt idx="1561">
                  <c:v>144</c:v>
                </c:pt>
                <c:pt idx="1562">
                  <c:v>2397</c:v>
                </c:pt>
                <c:pt idx="1563">
                  <c:v>2033</c:v>
                </c:pt>
                <c:pt idx="1564">
                  <c:v>155</c:v>
                </c:pt>
                <c:pt idx="1565">
                  <c:v>29</c:v>
                </c:pt>
                <c:pt idx="1566">
                  <c:v>19</c:v>
                </c:pt>
                <c:pt idx="1567">
                  <c:v>148</c:v>
                </c:pt>
                <c:pt idx="1568">
                  <c:v>90</c:v>
                </c:pt>
                <c:pt idx="1569">
                  <c:v>232</c:v>
                </c:pt>
                <c:pt idx="1570">
                  <c:v>15</c:v>
                </c:pt>
                <c:pt idx="1571">
                  <c:v>115</c:v>
                </c:pt>
                <c:pt idx="1572">
                  <c:v>91</c:v>
                </c:pt>
                <c:pt idx="1573">
                  <c:v>2323</c:v>
                </c:pt>
                <c:pt idx="1574">
                  <c:v>124</c:v>
                </c:pt>
                <c:pt idx="1575">
                  <c:v>15</c:v>
                </c:pt>
                <c:pt idx="1576">
                  <c:v>15</c:v>
                </c:pt>
                <c:pt idx="1577">
                  <c:v>20</c:v>
                </c:pt>
                <c:pt idx="1578">
                  <c:v>124</c:v>
                </c:pt>
                <c:pt idx="1579">
                  <c:v>25</c:v>
                </c:pt>
                <c:pt idx="1580">
                  <c:v>20</c:v>
                </c:pt>
                <c:pt idx="1581">
                  <c:v>317</c:v>
                </c:pt>
                <c:pt idx="1582">
                  <c:v>102</c:v>
                </c:pt>
                <c:pt idx="1583">
                  <c:v>35</c:v>
                </c:pt>
                <c:pt idx="1584">
                  <c:v>50</c:v>
                </c:pt>
                <c:pt idx="1585">
                  <c:v>15</c:v>
                </c:pt>
                <c:pt idx="1586">
                  <c:v>20</c:v>
                </c:pt>
                <c:pt idx="1587">
                  <c:v>130</c:v>
                </c:pt>
                <c:pt idx="1588">
                  <c:v>198</c:v>
                </c:pt>
                <c:pt idx="1589">
                  <c:v>55</c:v>
                </c:pt>
                <c:pt idx="1590">
                  <c:v>40</c:v>
                </c:pt>
                <c:pt idx="1591">
                  <c:v>376</c:v>
                </c:pt>
                <c:pt idx="1592">
                  <c:v>35</c:v>
                </c:pt>
                <c:pt idx="1593">
                  <c:v>135</c:v>
                </c:pt>
                <c:pt idx="1594">
                  <c:v>60</c:v>
                </c:pt>
                <c:pt idx="1595">
                  <c:v>88</c:v>
                </c:pt>
                <c:pt idx="1596">
                  <c:v>281</c:v>
                </c:pt>
                <c:pt idx="1597">
                  <c:v>109</c:v>
                </c:pt>
                <c:pt idx="1598">
                  <c:v>95</c:v>
                </c:pt>
                <c:pt idx="1599">
                  <c:v>552</c:v>
                </c:pt>
                <c:pt idx="1600">
                  <c:v>856</c:v>
                </c:pt>
                <c:pt idx="1601">
                  <c:v>353</c:v>
                </c:pt>
                <c:pt idx="1602">
                  <c:v>1762</c:v>
                </c:pt>
                <c:pt idx="1603">
                  <c:v>1357</c:v>
                </c:pt>
                <c:pt idx="1604">
                  <c:v>25</c:v>
                </c:pt>
                <c:pt idx="1605">
                  <c:v>45</c:v>
                </c:pt>
                <c:pt idx="1606">
                  <c:v>20</c:v>
                </c:pt>
                <c:pt idx="1607">
                  <c:v>20</c:v>
                </c:pt>
                <c:pt idx="1608">
                  <c:v>40</c:v>
                </c:pt>
                <c:pt idx="1609">
                  <c:v>30</c:v>
                </c:pt>
                <c:pt idx="1610">
                  <c:v>25</c:v>
                </c:pt>
                <c:pt idx="1611">
                  <c:v>25</c:v>
                </c:pt>
                <c:pt idx="1612">
                  <c:v>65</c:v>
                </c:pt>
                <c:pt idx="1613">
                  <c:v>81</c:v>
                </c:pt>
                <c:pt idx="1614">
                  <c:v>20</c:v>
                </c:pt>
                <c:pt idx="1615">
                  <c:v>15</c:v>
                </c:pt>
                <c:pt idx="1616">
                  <c:v>85</c:v>
                </c:pt>
                <c:pt idx="1617">
                  <c:v>50</c:v>
                </c:pt>
                <c:pt idx="1618">
                  <c:v>28</c:v>
                </c:pt>
                <c:pt idx="1619">
                  <c:v>93</c:v>
                </c:pt>
                <c:pt idx="1620">
                  <c:v>40</c:v>
                </c:pt>
                <c:pt idx="1621">
                  <c:v>20</c:v>
                </c:pt>
                <c:pt idx="1622">
                  <c:v>65</c:v>
                </c:pt>
                <c:pt idx="1623">
                  <c:v>75</c:v>
                </c:pt>
                <c:pt idx="1624">
                  <c:v>81</c:v>
                </c:pt>
                <c:pt idx="1625">
                  <c:v>109</c:v>
                </c:pt>
                <c:pt idx="1626">
                  <c:v>30</c:v>
                </c:pt>
                <c:pt idx="1627">
                  <c:v>20</c:v>
                </c:pt>
                <c:pt idx="1628">
                  <c:v>30</c:v>
                </c:pt>
                <c:pt idx="1629">
                  <c:v>25</c:v>
                </c:pt>
                <c:pt idx="1630">
                  <c:v>170</c:v>
                </c:pt>
                <c:pt idx="1631">
                  <c:v>111</c:v>
                </c:pt>
                <c:pt idx="1632">
                  <c:v>115</c:v>
                </c:pt>
                <c:pt idx="1633">
                  <c:v>92</c:v>
                </c:pt>
                <c:pt idx="1634">
                  <c:v>167</c:v>
                </c:pt>
                <c:pt idx="1635">
                  <c:v>121</c:v>
                </c:pt>
                <c:pt idx="1636">
                  <c:v>105</c:v>
                </c:pt>
                <c:pt idx="1637">
                  <c:v>25</c:v>
                </c:pt>
                <c:pt idx="1638">
                  <c:v>40</c:v>
                </c:pt>
                <c:pt idx="1639">
                  <c:v>25</c:v>
                </c:pt>
                <c:pt idx="1640">
                  <c:v>20</c:v>
                </c:pt>
                <c:pt idx="1641">
                  <c:v>115</c:v>
                </c:pt>
                <c:pt idx="1642">
                  <c:v>65</c:v>
                </c:pt>
                <c:pt idx="1643">
                  <c:v>71</c:v>
                </c:pt>
                <c:pt idx="1644">
                  <c:v>29</c:v>
                </c:pt>
                <c:pt idx="1645">
                  <c:v>25</c:v>
                </c:pt>
                <c:pt idx="1646">
                  <c:v>15</c:v>
                </c:pt>
                <c:pt idx="1647">
                  <c:v>95</c:v>
                </c:pt>
                <c:pt idx="1648">
                  <c:v>55</c:v>
                </c:pt>
                <c:pt idx="1649">
                  <c:v>21</c:v>
                </c:pt>
                <c:pt idx="1650">
                  <c:v>107</c:v>
                </c:pt>
                <c:pt idx="1651">
                  <c:v>80</c:v>
                </c:pt>
                <c:pt idx="1652">
                  <c:v>70</c:v>
                </c:pt>
                <c:pt idx="1653">
                  <c:v>34</c:v>
                </c:pt>
                <c:pt idx="1654">
                  <c:v>110</c:v>
                </c:pt>
                <c:pt idx="1655">
                  <c:v>25</c:v>
                </c:pt>
                <c:pt idx="1656">
                  <c:v>75</c:v>
                </c:pt>
                <c:pt idx="1657">
                  <c:v>156</c:v>
                </c:pt>
                <c:pt idx="1658">
                  <c:v>20</c:v>
                </c:pt>
                <c:pt idx="1659">
                  <c:v>25</c:v>
                </c:pt>
                <c:pt idx="1660">
                  <c:v>104</c:v>
                </c:pt>
                <c:pt idx="1661">
                  <c:v>65</c:v>
                </c:pt>
                <c:pt idx="1662">
                  <c:v>192</c:v>
                </c:pt>
                <c:pt idx="1663">
                  <c:v>110</c:v>
                </c:pt>
                <c:pt idx="1664">
                  <c:v>96</c:v>
                </c:pt>
                <c:pt idx="1665">
                  <c:v>55</c:v>
                </c:pt>
                <c:pt idx="1666">
                  <c:v>193</c:v>
                </c:pt>
                <c:pt idx="1667">
                  <c:v>104</c:v>
                </c:pt>
                <c:pt idx="1668">
                  <c:v>16</c:v>
                </c:pt>
                <c:pt idx="1669">
                  <c:v>124</c:v>
                </c:pt>
                <c:pt idx="1670">
                  <c:v>339</c:v>
                </c:pt>
                <c:pt idx="1671">
                  <c:v>35</c:v>
                </c:pt>
                <c:pt idx="1672">
                  <c:v>25</c:v>
                </c:pt>
                <c:pt idx="1673">
                  <c:v>30</c:v>
                </c:pt>
                <c:pt idx="1674">
                  <c:v>20</c:v>
                </c:pt>
                <c:pt idx="1675">
                  <c:v>40</c:v>
                </c:pt>
                <c:pt idx="1676">
                  <c:v>368</c:v>
                </c:pt>
                <c:pt idx="1677">
                  <c:v>1295</c:v>
                </c:pt>
                <c:pt idx="1678">
                  <c:v>1200</c:v>
                </c:pt>
                <c:pt idx="1679">
                  <c:v>441</c:v>
                </c:pt>
                <c:pt idx="1680">
                  <c:v>492</c:v>
                </c:pt>
                <c:pt idx="1681">
                  <c:v>289</c:v>
                </c:pt>
                <c:pt idx="1682">
                  <c:v>307</c:v>
                </c:pt>
                <c:pt idx="1683">
                  <c:v>676</c:v>
                </c:pt>
                <c:pt idx="1684">
                  <c:v>715</c:v>
                </c:pt>
                <c:pt idx="1685">
                  <c:v>803</c:v>
                </c:pt>
                <c:pt idx="1686">
                  <c:v>509</c:v>
                </c:pt>
                <c:pt idx="1687">
                  <c:v>1088</c:v>
                </c:pt>
                <c:pt idx="1688">
                  <c:v>567</c:v>
                </c:pt>
                <c:pt idx="1689">
                  <c:v>321</c:v>
                </c:pt>
                <c:pt idx="1690">
                  <c:v>275</c:v>
                </c:pt>
                <c:pt idx="1691">
                  <c:v>221</c:v>
                </c:pt>
                <c:pt idx="1692">
                  <c:v>226</c:v>
                </c:pt>
                <c:pt idx="1693">
                  <c:v>30</c:v>
                </c:pt>
                <c:pt idx="1694">
                  <c:v>90</c:v>
                </c:pt>
                <c:pt idx="1695">
                  <c:v>160</c:v>
                </c:pt>
                <c:pt idx="1696">
                  <c:v>87</c:v>
                </c:pt>
                <c:pt idx="1697">
                  <c:v>104</c:v>
                </c:pt>
                <c:pt idx="1698">
                  <c:v>106</c:v>
                </c:pt>
                <c:pt idx="1699">
                  <c:v>40</c:v>
                </c:pt>
                <c:pt idx="1700">
                  <c:v>40</c:v>
                </c:pt>
                <c:pt idx="1701">
                  <c:v>76</c:v>
                </c:pt>
                <c:pt idx="1702">
                  <c:v>140</c:v>
                </c:pt>
                <c:pt idx="1703">
                  <c:v>50</c:v>
                </c:pt>
                <c:pt idx="1704">
                  <c:v>15</c:v>
                </c:pt>
                <c:pt idx="1705">
                  <c:v>25</c:v>
                </c:pt>
                <c:pt idx="1706">
                  <c:v>15</c:v>
                </c:pt>
                <c:pt idx="1707">
                  <c:v>45</c:v>
                </c:pt>
                <c:pt idx="1708">
                  <c:v>60</c:v>
                </c:pt>
                <c:pt idx="1709">
                  <c:v>30</c:v>
                </c:pt>
                <c:pt idx="1710">
                  <c:v>65</c:v>
                </c:pt>
                <c:pt idx="1711">
                  <c:v>55</c:v>
                </c:pt>
                <c:pt idx="1712">
                  <c:v>60</c:v>
                </c:pt>
                <c:pt idx="1713">
                  <c:v>27</c:v>
                </c:pt>
                <c:pt idx="1714">
                  <c:v>136</c:v>
                </c:pt>
                <c:pt idx="1715">
                  <c:v>161</c:v>
                </c:pt>
                <c:pt idx="1716">
                  <c:v>100</c:v>
                </c:pt>
                <c:pt idx="1717">
                  <c:v>205</c:v>
                </c:pt>
                <c:pt idx="1718">
                  <c:v>1001</c:v>
                </c:pt>
                <c:pt idx="1719">
                  <c:v>793</c:v>
                </c:pt>
                <c:pt idx="1720">
                  <c:v>77</c:v>
                </c:pt>
                <c:pt idx="1721">
                  <c:v>24</c:v>
                </c:pt>
                <c:pt idx="1722">
                  <c:v>21</c:v>
                </c:pt>
                <c:pt idx="1723">
                  <c:v>19</c:v>
                </c:pt>
                <c:pt idx="1724">
                  <c:v>34</c:v>
                </c:pt>
                <c:pt idx="1725">
                  <c:v>47</c:v>
                </c:pt>
                <c:pt idx="1726">
                  <c:v>50</c:v>
                </c:pt>
                <c:pt idx="1727">
                  <c:v>100</c:v>
                </c:pt>
                <c:pt idx="1728">
                  <c:v>85</c:v>
                </c:pt>
                <c:pt idx="1729">
                  <c:v>47</c:v>
                </c:pt>
                <c:pt idx="1730">
                  <c:v>48</c:v>
                </c:pt>
                <c:pt idx="1731">
                  <c:v>50</c:v>
                </c:pt>
                <c:pt idx="1732">
                  <c:v>175</c:v>
                </c:pt>
                <c:pt idx="1733">
                  <c:v>34</c:v>
                </c:pt>
                <c:pt idx="1734">
                  <c:v>25</c:v>
                </c:pt>
                <c:pt idx="1735">
                  <c:v>94</c:v>
                </c:pt>
                <c:pt idx="1736">
                  <c:v>30</c:v>
                </c:pt>
                <c:pt idx="1737">
                  <c:v>4183</c:v>
                </c:pt>
                <c:pt idx="1738">
                  <c:v>136</c:v>
                </c:pt>
                <c:pt idx="1739">
                  <c:v>329</c:v>
                </c:pt>
                <c:pt idx="1740">
                  <c:v>90</c:v>
                </c:pt>
                <c:pt idx="1741">
                  <c:v>145</c:v>
                </c:pt>
                <c:pt idx="1742">
                  <c:v>130</c:v>
                </c:pt>
                <c:pt idx="1743">
                  <c:v>130</c:v>
                </c:pt>
                <c:pt idx="1744">
                  <c:v>396</c:v>
                </c:pt>
                <c:pt idx="1745">
                  <c:v>707</c:v>
                </c:pt>
                <c:pt idx="1746">
                  <c:v>25</c:v>
                </c:pt>
                <c:pt idx="1747">
                  <c:v>100</c:v>
                </c:pt>
                <c:pt idx="1748">
                  <c:v>2843</c:v>
                </c:pt>
                <c:pt idx="1749">
                  <c:v>100</c:v>
                </c:pt>
                <c:pt idx="1750">
                  <c:v>35</c:v>
                </c:pt>
                <c:pt idx="1751">
                  <c:v>30</c:v>
                </c:pt>
                <c:pt idx="1752">
                  <c:v>45</c:v>
                </c:pt>
                <c:pt idx="1753">
                  <c:v>30</c:v>
                </c:pt>
                <c:pt idx="1754">
                  <c:v>35</c:v>
                </c:pt>
                <c:pt idx="1755">
                  <c:v>129</c:v>
                </c:pt>
                <c:pt idx="1756">
                  <c:v>114</c:v>
                </c:pt>
                <c:pt idx="1757">
                  <c:v>232</c:v>
                </c:pt>
                <c:pt idx="1758">
                  <c:v>406</c:v>
                </c:pt>
                <c:pt idx="1759">
                  <c:v>50</c:v>
                </c:pt>
                <c:pt idx="1760">
                  <c:v>341</c:v>
                </c:pt>
                <c:pt idx="1761">
                  <c:v>271</c:v>
                </c:pt>
                <c:pt idx="1762">
                  <c:v>234</c:v>
                </c:pt>
                <c:pt idx="1763">
                  <c:v>461</c:v>
                </c:pt>
                <c:pt idx="1764">
                  <c:v>246</c:v>
                </c:pt>
                <c:pt idx="1765">
                  <c:v>940</c:v>
                </c:pt>
                <c:pt idx="1766">
                  <c:v>722</c:v>
                </c:pt>
                <c:pt idx="1767">
                  <c:v>503</c:v>
                </c:pt>
                <c:pt idx="1768">
                  <c:v>475</c:v>
                </c:pt>
                <c:pt idx="1769">
                  <c:v>59</c:v>
                </c:pt>
                <c:pt idx="1770">
                  <c:v>101</c:v>
                </c:pt>
                <c:pt idx="1771">
                  <c:v>67</c:v>
                </c:pt>
                <c:pt idx="1772">
                  <c:v>664</c:v>
                </c:pt>
                <c:pt idx="1773">
                  <c:v>639</c:v>
                </c:pt>
                <c:pt idx="1774">
                  <c:v>86</c:v>
                </c:pt>
                <c:pt idx="1775">
                  <c:v>91</c:v>
                </c:pt>
                <c:pt idx="1776">
                  <c:v>75</c:v>
                </c:pt>
                <c:pt idx="1777">
                  <c:v>19</c:v>
                </c:pt>
                <c:pt idx="1778">
                  <c:v>126</c:v>
                </c:pt>
                <c:pt idx="1779">
                  <c:v>162</c:v>
                </c:pt>
                <c:pt idx="1780">
                  <c:v>96</c:v>
                </c:pt>
                <c:pt idx="1781">
                  <c:v>87</c:v>
                </c:pt>
                <c:pt idx="1782">
                  <c:v>49</c:v>
                </c:pt>
                <c:pt idx="1783">
                  <c:v>109</c:v>
                </c:pt>
                <c:pt idx="1784">
                  <c:v>30</c:v>
                </c:pt>
                <c:pt idx="1785">
                  <c:v>110</c:v>
                </c:pt>
                <c:pt idx="1786">
                  <c:v>27</c:v>
                </c:pt>
                <c:pt idx="1787">
                  <c:v>79</c:v>
                </c:pt>
                <c:pt idx="1788">
                  <c:v>4981</c:v>
                </c:pt>
                <c:pt idx="1789">
                  <c:v>1866</c:v>
                </c:pt>
                <c:pt idx="1790">
                  <c:v>19</c:v>
                </c:pt>
                <c:pt idx="1791">
                  <c:v>171</c:v>
                </c:pt>
                <c:pt idx="1792">
                  <c:v>1341</c:v>
                </c:pt>
                <c:pt idx="1793">
                  <c:v>33</c:v>
                </c:pt>
                <c:pt idx="1794">
                  <c:v>1779</c:v>
                </c:pt>
                <c:pt idx="1795">
                  <c:v>16</c:v>
                </c:pt>
                <c:pt idx="1796">
                  <c:v>27</c:v>
                </c:pt>
                <c:pt idx="1797">
                  <c:v>116</c:v>
                </c:pt>
                <c:pt idx="1798">
                  <c:v>32</c:v>
                </c:pt>
                <c:pt idx="1799">
                  <c:v>25</c:v>
                </c:pt>
                <c:pt idx="1800">
                  <c:v>28</c:v>
                </c:pt>
                <c:pt idx="1801">
                  <c:v>20</c:v>
                </c:pt>
                <c:pt idx="1802">
                  <c:v>19</c:v>
                </c:pt>
                <c:pt idx="1803">
                  <c:v>34</c:v>
                </c:pt>
                <c:pt idx="1804">
                  <c:v>25</c:v>
                </c:pt>
                <c:pt idx="1805">
                  <c:v>61</c:v>
                </c:pt>
                <c:pt idx="1806">
                  <c:v>115</c:v>
                </c:pt>
                <c:pt idx="1807">
                  <c:v>66</c:v>
                </c:pt>
                <c:pt idx="1808">
                  <c:v>25</c:v>
                </c:pt>
                <c:pt idx="1809">
                  <c:v>25</c:v>
                </c:pt>
                <c:pt idx="1810">
                  <c:v>1575</c:v>
                </c:pt>
                <c:pt idx="1811">
                  <c:v>1389</c:v>
                </c:pt>
                <c:pt idx="1812">
                  <c:v>31</c:v>
                </c:pt>
                <c:pt idx="1813">
                  <c:v>30</c:v>
                </c:pt>
                <c:pt idx="1814">
                  <c:v>25</c:v>
                </c:pt>
                <c:pt idx="1815">
                  <c:v>1009</c:v>
                </c:pt>
                <c:pt idx="1816">
                  <c:v>126</c:v>
                </c:pt>
                <c:pt idx="1817">
                  <c:v>1088</c:v>
                </c:pt>
                <c:pt idx="1818">
                  <c:v>213</c:v>
                </c:pt>
                <c:pt idx="1819">
                  <c:v>226</c:v>
                </c:pt>
                <c:pt idx="1820">
                  <c:v>1944</c:v>
                </c:pt>
                <c:pt idx="1821">
                  <c:v>27</c:v>
                </c:pt>
                <c:pt idx="1822">
                  <c:v>13</c:v>
                </c:pt>
                <c:pt idx="1823">
                  <c:v>229</c:v>
                </c:pt>
                <c:pt idx="1824">
                  <c:v>26</c:v>
                </c:pt>
                <c:pt idx="1825">
                  <c:v>518</c:v>
                </c:pt>
                <c:pt idx="1826">
                  <c:v>1486</c:v>
                </c:pt>
                <c:pt idx="1827">
                  <c:v>4013</c:v>
                </c:pt>
                <c:pt idx="1828">
                  <c:v>1167</c:v>
                </c:pt>
                <c:pt idx="1829">
                  <c:v>1612</c:v>
                </c:pt>
                <c:pt idx="1830">
                  <c:v>908</c:v>
                </c:pt>
                <c:pt idx="1831">
                  <c:v>941</c:v>
                </c:pt>
                <c:pt idx="1832">
                  <c:v>882</c:v>
                </c:pt>
                <c:pt idx="1833">
                  <c:v>4142</c:v>
                </c:pt>
                <c:pt idx="1834">
                  <c:v>151</c:v>
                </c:pt>
                <c:pt idx="1835">
                  <c:v>2385</c:v>
                </c:pt>
                <c:pt idx="1836">
                  <c:v>23</c:v>
                </c:pt>
                <c:pt idx="1837">
                  <c:v>2006</c:v>
                </c:pt>
                <c:pt idx="1838">
                  <c:v>1063</c:v>
                </c:pt>
                <c:pt idx="1839">
                  <c:v>164</c:v>
                </c:pt>
                <c:pt idx="1840">
                  <c:v>170</c:v>
                </c:pt>
                <c:pt idx="1841">
                  <c:v>217</c:v>
                </c:pt>
                <c:pt idx="1842">
                  <c:v>1315</c:v>
                </c:pt>
                <c:pt idx="1843">
                  <c:v>145</c:v>
                </c:pt>
                <c:pt idx="1844">
                  <c:v>28</c:v>
                </c:pt>
                <c:pt idx="1845">
                  <c:v>192</c:v>
                </c:pt>
                <c:pt idx="1846">
                  <c:v>252</c:v>
                </c:pt>
                <c:pt idx="1847">
                  <c:v>490</c:v>
                </c:pt>
                <c:pt idx="1848">
                  <c:v>154</c:v>
                </c:pt>
                <c:pt idx="1849">
                  <c:v>260</c:v>
                </c:pt>
                <c:pt idx="1850">
                  <c:v>851</c:v>
                </c:pt>
                <c:pt idx="1851">
                  <c:v>1851</c:v>
                </c:pt>
                <c:pt idx="1852">
                  <c:v>346</c:v>
                </c:pt>
                <c:pt idx="1853">
                  <c:v>1103</c:v>
                </c:pt>
                <c:pt idx="1854">
                  <c:v>1087</c:v>
                </c:pt>
                <c:pt idx="1855">
                  <c:v>990</c:v>
                </c:pt>
                <c:pt idx="1856">
                  <c:v>147</c:v>
                </c:pt>
                <c:pt idx="1857">
                  <c:v>1075</c:v>
                </c:pt>
                <c:pt idx="1858">
                  <c:v>1745</c:v>
                </c:pt>
                <c:pt idx="1859">
                  <c:v>2433</c:v>
                </c:pt>
                <c:pt idx="1860">
                  <c:v>2227</c:v>
                </c:pt>
                <c:pt idx="1861">
                  <c:v>5463</c:v>
                </c:pt>
                <c:pt idx="1862">
                  <c:v>677</c:v>
                </c:pt>
                <c:pt idx="1863">
                  <c:v>250</c:v>
                </c:pt>
                <c:pt idx="1864">
                  <c:v>994</c:v>
                </c:pt>
                <c:pt idx="1865">
                  <c:v>828</c:v>
                </c:pt>
                <c:pt idx="1866">
                  <c:v>2923</c:v>
                </c:pt>
                <c:pt idx="1867">
                  <c:v>1130</c:v>
                </c:pt>
                <c:pt idx="1868">
                  <c:v>1460</c:v>
                </c:pt>
                <c:pt idx="1869">
                  <c:v>1192</c:v>
                </c:pt>
                <c:pt idx="1870">
                  <c:v>1088</c:v>
                </c:pt>
                <c:pt idx="1871">
                  <c:v>377</c:v>
                </c:pt>
                <c:pt idx="1872">
                  <c:v>966</c:v>
                </c:pt>
                <c:pt idx="1873">
                  <c:v>762</c:v>
                </c:pt>
                <c:pt idx="1874">
                  <c:v>1573</c:v>
                </c:pt>
                <c:pt idx="1875">
                  <c:v>1290</c:v>
                </c:pt>
                <c:pt idx="1876">
                  <c:v>2035</c:v>
                </c:pt>
                <c:pt idx="1877">
                  <c:v>1724</c:v>
                </c:pt>
                <c:pt idx="1878">
                  <c:v>483</c:v>
                </c:pt>
                <c:pt idx="1879">
                  <c:v>520</c:v>
                </c:pt>
                <c:pt idx="1880">
                  <c:v>540</c:v>
                </c:pt>
                <c:pt idx="1881">
                  <c:v>2018</c:v>
                </c:pt>
                <c:pt idx="1882">
                  <c:v>71</c:v>
                </c:pt>
                <c:pt idx="1883">
                  <c:v>187</c:v>
                </c:pt>
                <c:pt idx="1884">
                  <c:v>562</c:v>
                </c:pt>
                <c:pt idx="1885">
                  <c:v>27</c:v>
                </c:pt>
                <c:pt idx="1886">
                  <c:v>68</c:v>
                </c:pt>
                <c:pt idx="1887">
                  <c:v>9410</c:v>
                </c:pt>
                <c:pt idx="1888">
                  <c:v>371</c:v>
                </c:pt>
                <c:pt idx="1889">
                  <c:v>2651</c:v>
                </c:pt>
                <c:pt idx="1890">
                  <c:v>732</c:v>
                </c:pt>
                <c:pt idx="1891">
                  <c:v>25</c:v>
                </c:pt>
                <c:pt idx="1892">
                  <c:v>369</c:v>
                </c:pt>
                <c:pt idx="1893">
                  <c:v>383</c:v>
                </c:pt>
                <c:pt idx="1894">
                  <c:v>1071</c:v>
                </c:pt>
                <c:pt idx="1895">
                  <c:v>41</c:v>
                </c:pt>
                <c:pt idx="1896">
                  <c:v>314</c:v>
                </c:pt>
                <c:pt idx="1897">
                  <c:v>65</c:v>
                </c:pt>
                <c:pt idx="1898">
                  <c:v>1039</c:v>
                </c:pt>
                <c:pt idx="1899">
                  <c:v>1810</c:v>
                </c:pt>
                <c:pt idx="1900">
                  <c:v>1606</c:v>
                </c:pt>
                <c:pt idx="1901">
                  <c:v>898</c:v>
                </c:pt>
                <c:pt idx="1902">
                  <c:v>943</c:v>
                </c:pt>
                <c:pt idx="1903">
                  <c:v>811</c:v>
                </c:pt>
                <c:pt idx="1904">
                  <c:v>1635</c:v>
                </c:pt>
                <c:pt idx="1905">
                  <c:v>1363</c:v>
                </c:pt>
                <c:pt idx="1906">
                  <c:v>1259</c:v>
                </c:pt>
                <c:pt idx="1907">
                  <c:v>12</c:v>
                </c:pt>
                <c:pt idx="1908">
                  <c:v>576</c:v>
                </c:pt>
                <c:pt idx="1909">
                  <c:v>330</c:v>
                </c:pt>
                <c:pt idx="1910">
                  <c:v>1143</c:v>
                </c:pt>
                <c:pt idx="1911">
                  <c:v>971</c:v>
                </c:pt>
                <c:pt idx="1912">
                  <c:v>533</c:v>
                </c:pt>
                <c:pt idx="1913">
                  <c:v>1431</c:v>
                </c:pt>
                <c:pt idx="1914">
                  <c:v>561</c:v>
                </c:pt>
                <c:pt idx="1915">
                  <c:v>934</c:v>
                </c:pt>
                <c:pt idx="1916">
                  <c:v>338</c:v>
                </c:pt>
                <c:pt idx="1917">
                  <c:v>2375</c:v>
                </c:pt>
                <c:pt idx="1918">
                  <c:v>1290</c:v>
                </c:pt>
                <c:pt idx="1919">
                  <c:v>1363</c:v>
                </c:pt>
                <c:pt idx="1920">
                  <c:v>1572</c:v>
                </c:pt>
                <c:pt idx="1921">
                  <c:v>650</c:v>
                </c:pt>
                <c:pt idx="1922">
                  <c:v>876</c:v>
                </c:pt>
                <c:pt idx="1923">
                  <c:v>220</c:v>
                </c:pt>
                <c:pt idx="1924">
                  <c:v>536</c:v>
                </c:pt>
                <c:pt idx="1925">
                  <c:v>439</c:v>
                </c:pt>
                <c:pt idx="1926">
                  <c:v>2313</c:v>
                </c:pt>
                <c:pt idx="1927">
                  <c:v>1688</c:v>
                </c:pt>
                <c:pt idx="1928">
                  <c:v>774</c:v>
                </c:pt>
                <c:pt idx="1929">
                  <c:v>707</c:v>
                </c:pt>
                <c:pt idx="1930">
                  <c:v>735</c:v>
                </c:pt>
                <c:pt idx="1931">
                  <c:v>500</c:v>
                </c:pt>
                <c:pt idx="1932">
                  <c:v>819</c:v>
                </c:pt>
                <c:pt idx="1933">
                  <c:v>652</c:v>
                </c:pt>
                <c:pt idx="1934">
                  <c:v>328</c:v>
                </c:pt>
                <c:pt idx="1935">
                  <c:v>768</c:v>
                </c:pt>
                <c:pt idx="1936">
                  <c:v>903</c:v>
                </c:pt>
                <c:pt idx="1937">
                  <c:v>2179</c:v>
                </c:pt>
                <c:pt idx="1938">
                  <c:v>631</c:v>
                </c:pt>
                <c:pt idx="1939">
                  <c:v>428</c:v>
                </c:pt>
                <c:pt idx="1940">
                  <c:v>2564</c:v>
                </c:pt>
                <c:pt idx="1941">
                  <c:v>1329</c:v>
                </c:pt>
                <c:pt idx="1942">
                  <c:v>330</c:v>
                </c:pt>
                <c:pt idx="1943">
                  <c:v>738</c:v>
                </c:pt>
                <c:pt idx="1944">
                  <c:v>340</c:v>
                </c:pt>
                <c:pt idx="1945">
                  <c:v>345</c:v>
                </c:pt>
                <c:pt idx="1946">
                  <c:v>608</c:v>
                </c:pt>
                <c:pt idx="1947">
                  <c:v>526</c:v>
                </c:pt>
                <c:pt idx="1948">
                  <c:v>278</c:v>
                </c:pt>
                <c:pt idx="1949">
                  <c:v>245</c:v>
                </c:pt>
                <c:pt idx="1950">
                  <c:v>1052</c:v>
                </c:pt>
                <c:pt idx="1951">
                  <c:v>707</c:v>
                </c:pt>
                <c:pt idx="1952">
                  <c:v>2850</c:v>
                </c:pt>
                <c:pt idx="1953">
                  <c:v>2122</c:v>
                </c:pt>
                <c:pt idx="1954">
                  <c:v>761</c:v>
                </c:pt>
                <c:pt idx="1955">
                  <c:v>2707</c:v>
                </c:pt>
                <c:pt idx="1956">
                  <c:v>1759</c:v>
                </c:pt>
                <c:pt idx="1957">
                  <c:v>1636</c:v>
                </c:pt>
                <c:pt idx="1958">
                  <c:v>409</c:v>
                </c:pt>
                <c:pt idx="1959">
                  <c:v>1252</c:v>
                </c:pt>
                <c:pt idx="1960">
                  <c:v>1493</c:v>
                </c:pt>
                <c:pt idx="1961">
                  <c:v>551</c:v>
                </c:pt>
                <c:pt idx="1962">
                  <c:v>1273</c:v>
                </c:pt>
                <c:pt idx="1963">
                  <c:v>174</c:v>
                </c:pt>
                <c:pt idx="1964">
                  <c:v>3113</c:v>
                </c:pt>
                <c:pt idx="1965">
                  <c:v>830</c:v>
                </c:pt>
                <c:pt idx="1966">
                  <c:v>189</c:v>
                </c:pt>
                <c:pt idx="1967">
                  <c:v>650</c:v>
                </c:pt>
                <c:pt idx="1968">
                  <c:v>1846</c:v>
                </c:pt>
                <c:pt idx="1969">
                  <c:v>824</c:v>
                </c:pt>
                <c:pt idx="1970">
                  <c:v>853</c:v>
                </c:pt>
                <c:pt idx="1971">
                  <c:v>807</c:v>
                </c:pt>
                <c:pt idx="1972">
                  <c:v>377</c:v>
                </c:pt>
                <c:pt idx="1973">
                  <c:v>106</c:v>
                </c:pt>
                <c:pt idx="1974">
                  <c:v>37</c:v>
                </c:pt>
                <c:pt idx="1975">
                  <c:v>17</c:v>
                </c:pt>
                <c:pt idx="1976">
                  <c:v>53</c:v>
                </c:pt>
                <c:pt idx="1977">
                  <c:v>1538</c:v>
                </c:pt>
                <c:pt idx="1978">
                  <c:v>568</c:v>
                </c:pt>
                <c:pt idx="1979">
                  <c:v>530</c:v>
                </c:pt>
                <c:pt idx="1980">
                  <c:v>233</c:v>
                </c:pt>
                <c:pt idx="1981">
                  <c:v>701</c:v>
                </c:pt>
                <c:pt idx="1982">
                  <c:v>27</c:v>
                </c:pt>
                <c:pt idx="1983">
                  <c:v>1471</c:v>
                </c:pt>
                <c:pt idx="1984">
                  <c:v>1346</c:v>
                </c:pt>
                <c:pt idx="1985">
                  <c:v>444</c:v>
                </c:pt>
                <c:pt idx="1986">
                  <c:v>786</c:v>
                </c:pt>
                <c:pt idx="1987">
                  <c:v>1339</c:v>
                </c:pt>
                <c:pt idx="1988">
                  <c:v>412</c:v>
                </c:pt>
                <c:pt idx="1989">
                  <c:v>1836</c:v>
                </c:pt>
                <c:pt idx="1990">
                  <c:v>786</c:v>
                </c:pt>
                <c:pt idx="1991">
                  <c:v>985</c:v>
                </c:pt>
                <c:pt idx="1992">
                  <c:v>1848</c:v>
                </c:pt>
                <c:pt idx="1993">
                  <c:v>29</c:v>
                </c:pt>
                <c:pt idx="1994">
                  <c:v>64</c:v>
                </c:pt>
                <c:pt idx="1995">
                  <c:v>317</c:v>
                </c:pt>
                <c:pt idx="1996">
                  <c:v>545</c:v>
                </c:pt>
                <c:pt idx="1997">
                  <c:v>1196</c:v>
                </c:pt>
                <c:pt idx="1998">
                  <c:v>882</c:v>
                </c:pt>
                <c:pt idx="1999">
                  <c:v>1831</c:v>
                </c:pt>
                <c:pt idx="2000">
                  <c:v>3347</c:v>
                </c:pt>
                <c:pt idx="2001">
                  <c:v>704</c:v>
                </c:pt>
                <c:pt idx="2002">
                  <c:v>708</c:v>
                </c:pt>
                <c:pt idx="2003">
                  <c:v>276</c:v>
                </c:pt>
                <c:pt idx="2004">
                  <c:v>393</c:v>
                </c:pt>
                <c:pt idx="2005">
                  <c:v>210</c:v>
                </c:pt>
                <c:pt idx="2006">
                  <c:v>264</c:v>
                </c:pt>
                <c:pt idx="2007">
                  <c:v>262</c:v>
                </c:pt>
                <c:pt idx="2008">
                  <c:v>738</c:v>
                </c:pt>
                <c:pt idx="2009">
                  <c:v>319</c:v>
                </c:pt>
                <c:pt idx="2010">
                  <c:v>353</c:v>
                </c:pt>
                <c:pt idx="2011">
                  <c:v>377</c:v>
                </c:pt>
                <c:pt idx="2012">
                  <c:v>370</c:v>
                </c:pt>
                <c:pt idx="2013">
                  <c:v>271</c:v>
                </c:pt>
                <c:pt idx="2014">
                  <c:v>195</c:v>
                </c:pt>
                <c:pt idx="2015">
                  <c:v>625</c:v>
                </c:pt>
                <c:pt idx="2016">
                  <c:v>218</c:v>
                </c:pt>
                <c:pt idx="2017">
                  <c:v>210</c:v>
                </c:pt>
                <c:pt idx="2018">
                  <c:v>439</c:v>
                </c:pt>
                <c:pt idx="2019">
                  <c:v>210</c:v>
                </c:pt>
                <c:pt idx="2020">
                  <c:v>520</c:v>
                </c:pt>
                <c:pt idx="2021">
                  <c:v>526</c:v>
                </c:pt>
                <c:pt idx="2022">
                  <c:v>435</c:v>
                </c:pt>
                <c:pt idx="2023">
                  <c:v>1005</c:v>
                </c:pt>
                <c:pt idx="2024">
                  <c:v>504</c:v>
                </c:pt>
                <c:pt idx="2025">
                  <c:v>496</c:v>
                </c:pt>
                <c:pt idx="2026">
                  <c:v>898</c:v>
                </c:pt>
                <c:pt idx="2027">
                  <c:v>324</c:v>
                </c:pt>
                <c:pt idx="2028">
                  <c:v>369</c:v>
                </c:pt>
                <c:pt idx="2029">
                  <c:v>2109</c:v>
                </c:pt>
                <c:pt idx="2030">
                  <c:v>224</c:v>
                </c:pt>
                <c:pt idx="2031">
                  <c:v>152</c:v>
                </c:pt>
                <c:pt idx="2032">
                  <c:v>473</c:v>
                </c:pt>
                <c:pt idx="2033">
                  <c:v>701</c:v>
                </c:pt>
                <c:pt idx="2034">
                  <c:v>281</c:v>
                </c:pt>
                <c:pt idx="2035">
                  <c:v>232</c:v>
                </c:pt>
                <c:pt idx="2036">
                  <c:v>661</c:v>
                </c:pt>
                <c:pt idx="2037">
                  <c:v>231</c:v>
                </c:pt>
                <c:pt idx="2038">
                  <c:v>456</c:v>
                </c:pt>
                <c:pt idx="2039">
                  <c:v>410</c:v>
                </c:pt>
                <c:pt idx="2040">
                  <c:v>1928</c:v>
                </c:pt>
                <c:pt idx="2041">
                  <c:v>247</c:v>
                </c:pt>
                <c:pt idx="2042">
                  <c:v>807</c:v>
                </c:pt>
                <c:pt idx="2043">
                  <c:v>2289</c:v>
                </c:pt>
                <c:pt idx="2044">
                  <c:v>1509</c:v>
                </c:pt>
                <c:pt idx="2045">
                  <c:v>663</c:v>
                </c:pt>
                <c:pt idx="2046">
                  <c:v>349</c:v>
                </c:pt>
                <c:pt idx="2047">
                  <c:v>1231</c:v>
                </c:pt>
                <c:pt idx="2048">
                  <c:v>333</c:v>
                </c:pt>
                <c:pt idx="2049">
                  <c:v>443</c:v>
                </c:pt>
                <c:pt idx="2050">
                  <c:v>610</c:v>
                </c:pt>
                <c:pt idx="2051">
                  <c:v>195</c:v>
                </c:pt>
                <c:pt idx="2052">
                  <c:v>512</c:v>
                </c:pt>
                <c:pt idx="2053">
                  <c:v>666</c:v>
                </c:pt>
                <c:pt idx="2054">
                  <c:v>317</c:v>
                </c:pt>
                <c:pt idx="2055">
                  <c:v>255</c:v>
                </c:pt>
                <c:pt idx="2056">
                  <c:v>1821</c:v>
                </c:pt>
                <c:pt idx="2057">
                  <c:v>368</c:v>
                </c:pt>
                <c:pt idx="2058">
                  <c:v>330</c:v>
                </c:pt>
                <c:pt idx="2059">
                  <c:v>578</c:v>
                </c:pt>
                <c:pt idx="2060">
                  <c:v>1043</c:v>
                </c:pt>
                <c:pt idx="2061">
                  <c:v>1286</c:v>
                </c:pt>
                <c:pt idx="2062">
                  <c:v>788</c:v>
                </c:pt>
                <c:pt idx="2063">
                  <c:v>1359</c:v>
                </c:pt>
                <c:pt idx="2064">
                  <c:v>405</c:v>
                </c:pt>
                <c:pt idx="2065">
                  <c:v>810</c:v>
                </c:pt>
                <c:pt idx="2066">
                  <c:v>217</c:v>
                </c:pt>
                <c:pt idx="2067">
                  <c:v>295</c:v>
                </c:pt>
                <c:pt idx="2068">
                  <c:v>286</c:v>
                </c:pt>
                <c:pt idx="2069">
                  <c:v>560</c:v>
                </c:pt>
                <c:pt idx="2070">
                  <c:v>258</c:v>
                </c:pt>
                <c:pt idx="2071">
                  <c:v>472</c:v>
                </c:pt>
                <c:pt idx="2072">
                  <c:v>644</c:v>
                </c:pt>
                <c:pt idx="2073">
                  <c:v>497</c:v>
                </c:pt>
                <c:pt idx="2074">
                  <c:v>331</c:v>
                </c:pt>
                <c:pt idx="2075">
                  <c:v>645</c:v>
                </c:pt>
                <c:pt idx="2076">
                  <c:v>528</c:v>
                </c:pt>
                <c:pt idx="2077">
                  <c:v>275</c:v>
                </c:pt>
                <c:pt idx="2078">
                  <c:v>306</c:v>
                </c:pt>
                <c:pt idx="2079">
                  <c:v>411</c:v>
                </c:pt>
                <c:pt idx="2080">
                  <c:v>1719</c:v>
                </c:pt>
                <c:pt idx="2081">
                  <c:v>434</c:v>
                </c:pt>
                <c:pt idx="2082">
                  <c:v>433</c:v>
                </c:pt>
                <c:pt idx="2083">
                  <c:v>878</c:v>
                </c:pt>
                <c:pt idx="2084">
                  <c:v>581</c:v>
                </c:pt>
                <c:pt idx="2085">
                  <c:v>184</c:v>
                </c:pt>
                <c:pt idx="2086">
                  <c:v>431</c:v>
                </c:pt>
                <c:pt idx="2087">
                  <c:v>162</c:v>
                </c:pt>
                <c:pt idx="2088">
                  <c:v>483</c:v>
                </c:pt>
                <c:pt idx="2089">
                  <c:v>517</c:v>
                </c:pt>
                <c:pt idx="2090">
                  <c:v>327</c:v>
                </c:pt>
                <c:pt idx="2091">
                  <c:v>818</c:v>
                </c:pt>
                <c:pt idx="2092">
                  <c:v>846</c:v>
                </c:pt>
                <c:pt idx="2093">
                  <c:v>383</c:v>
                </c:pt>
                <c:pt idx="2094">
                  <c:v>152</c:v>
                </c:pt>
                <c:pt idx="2095">
                  <c:v>869</c:v>
                </c:pt>
                <c:pt idx="2096">
                  <c:v>1726</c:v>
                </c:pt>
                <c:pt idx="2097">
                  <c:v>863</c:v>
                </c:pt>
                <c:pt idx="2098">
                  <c:v>198</c:v>
                </c:pt>
                <c:pt idx="2099">
                  <c:v>610</c:v>
                </c:pt>
                <c:pt idx="2100">
                  <c:v>336</c:v>
                </c:pt>
                <c:pt idx="2101">
                  <c:v>258</c:v>
                </c:pt>
                <c:pt idx="2102">
                  <c:v>942</c:v>
                </c:pt>
                <c:pt idx="2103">
                  <c:v>249</c:v>
                </c:pt>
                <c:pt idx="2104">
                  <c:v>396</c:v>
                </c:pt>
                <c:pt idx="2105">
                  <c:v>378</c:v>
                </c:pt>
                <c:pt idx="2106">
                  <c:v>353</c:v>
                </c:pt>
                <c:pt idx="2107">
                  <c:v>669</c:v>
                </c:pt>
                <c:pt idx="2108">
                  <c:v>535</c:v>
                </c:pt>
                <c:pt idx="2109">
                  <c:v>331</c:v>
                </c:pt>
                <c:pt idx="2110">
                  <c:v>204</c:v>
                </c:pt>
                <c:pt idx="2111">
                  <c:v>308</c:v>
                </c:pt>
                <c:pt idx="2112">
                  <c:v>265</c:v>
                </c:pt>
                <c:pt idx="2113">
                  <c:v>759</c:v>
                </c:pt>
                <c:pt idx="2114">
                  <c:v>221</c:v>
                </c:pt>
                <c:pt idx="2115">
                  <c:v>329</c:v>
                </c:pt>
                <c:pt idx="2116">
                  <c:v>313</c:v>
                </c:pt>
                <c:pt idx="2117">
                  <c:v>430</c:v>
                </c:pt>
                <c:pt idx="2118">
                  <c:v>377</c:v>
                </c:pt>
                <c:pt idx="2119">
                  <c:v>529</c:v>
                </c:pt>
                <c:pt idx="2120">
                  <c:v>725</c:v>
                </c:pt>
                <c:pt idx="2121">
                  <c:v>1651</c:v>
                </c:pt>
                <c:pt idx="2122">
                  <c:v>792</c:v>
                </c:pt>
                <c:pt idx="2123">
                  <c:v>853</c:v>
                </c:pt>
                <c:pt idx="2124">
                  <c:v>499</c:v>
                </c:pt>
                <c:pt idx="2125">
                  <c:v>560</c:v>
                </c:pt>
                <c:pt idx="2126">
                  <c:v>218</c:v>
                </c:pt>
                <c:pt idx="2127">
                  <c:v>566</c:v>
                </c:pt>
                <c:pt idx="2128">
                  <c:v>1197</c:v>
                </c:pt>
                <c:pt idx="2129">
                  <c:v>341</c:v>
                </c:pt>
                <c:pt idx="2130">
                  <c:v>190</c:v>
                </c:pt>
                <c:pt idx="2131">
                  <c:v>360</c:v>
                </c:pt>
                <c:pt idx="2132">
                  <c:v>249</c:v>
                </c:pt>
                <c:pt idx="2133">
                  <c:v>928</c:v>
                </c:pt>
                <c:pt idx="2134">
                  <c:v>314</c:v>
                </c:pt>
                <c:pt idx="2135">
                  <c:v>290</c:v>
                </c:pt>
                <c:pt idx="2136">
                  <c:v>290</c:v>
                </c:pt>
                <c:pt idx="2137">
                  <c:v>393</c:v>
                </c:pt>
                <c:pt idx="2138">
                  <c:v>415</c:v>
                </c:pt>
                <c:pt idx="2139">
                  <c:v>1668</c:v>
                </c:pt>
                <c:pt idx="2140">
                  <c:v>1323</c:v>
                </c:pt>
                <c:pt idx="2141">
                  <c:v>482</c:v>
                </c:pt>
                <c:pt idx="2142">
                  <c:v>385</c:v>
                </c:pt>
                <c:pt idx="2143">
                  <c:v>720</c:v>
                </c:pt>
                <c:pt idx="2144">
                  <c:v>1911</c:v>
                </c:pt>
                <c:pt idx="2145">
                  <c:v>1917</c:v>
                </c:pt>
                <c:pt idx="2146">
                  <c:v>1009</c:v>
                </c:pt>
                <c:pt idx="2147">
                  <c:v>261</c:v>
                </c:pt>
                <c:pt idx="2148">
                  <c:v>179</c:v>
                </c:pt>
                <c:pt idx="2149">
                  <c:v>218</c:v>
                </c:pt>
                <c:pt idx="2150">
                  <c:v>335</c:v>
                </c:pt>
                <c:pt idx="2151">
                  <c:v>324</c:v>
                </c:pt>
                <c:pt idx="2152">
                  <c:v>214</c:v>
                </c:pt>
                <c:pt idx="2153">
                  <c:v>321</c:v>
                </c:pt>
                <c:pt idx="2154">
                  <c:v>392</c:v>
                </c:pt>
                <c:pt idx="2155">
                  <c:v>568</c:v>
                </c:pt>
                <c:pt idx="2156">
                  <c:v>950</c:v>
                </c:pt>
                <c:pt idx="2157">
                  <c:v>290</c:v>
                </c:pt>
                <c:pt idx="2158">
                  <c:v>1049</c:v>
                </c:pt>
                <c:pt idx="2159">
                  <c:v>181</c:v>
                </c:pt>
                <c:pt idx="2160">
                  <c:v>919</c:v>
                </c:pt>
                <c:pt idx="2161">
                  <c:v>566</c:v>
                </c:pt>
                <c:pt idx="2162">
                  <c:v>723</c:v>
                </c:pt>
                <c:pt idx="2163">
                  <c:v>625</c:v>
                </c:pt>
                <c:pt idx="2164">
                  <c:v>956</c:v>
                </c:pt>
                <c:pt idx="2165">
                  <c:v>784</c:v>
                </c:pt>
                <c:pt idx="2166">
                  <c:v>401</c:v>
                </c:pt>
                <c:pt idx="2167">
                  <c:v>310</c:v>
                </c:pt>
                <c:pt idx="2168">
                  <c:v>440</c:v>
                </c:pt>
                <c:pt idx="2169">
                  <c:v>1776</c:v>
                </c:pt>
                <c:pt idx="2170">
                  <c:v>840</c:v>
                </c:pt>
                <c:pt idx="2171">
                  <c:v>200</c:v>
                </c:pt>
                <c:pt idx="2172">
                  <c:v>528</c:v>
                </c:pt>
                <c:pt idx="2173">
                  <c:v>692</c:v>
                </c:pt>
                <c:pt idx="2174">
                  <c:v>1491</c:v>
                </c:pt>
                <c:pt idx="2175">
                  <c:v>281</c:v>
                </c:pt>
                <c:pt idx="2176">
                  <c:v>347</c:v>
                </c:pt>
                <c:pt idx="2177">
                  <c:v>227</c:v>
                </c:pt>
                <c:pt idx="2178">
                  <c:v>995</c:v>
                </c:pt>
                <c:pt idx="2179">
                  <c:v>830</c:v>
                </c:pt>
                <c:pt idx="2180">
                  <c:v>380</c:v>
                </c:pt>
                <c:pt idx="2181">
                  <c:v>278</c:v>
                </c:pt>
                <c:pt idx="2182">
                  <c:v>731</c:v>
                </c:pt>
                <c:pt idx="2183">
                  <c:v>837</c:v>
                </c:pt>
                <c:pt idx="2184">
                  <c:v>224</c:v>
                </c:pt>
                <c:pt idx="2185">
                  <c:v>176</c:v>
                </c:pt>
                <c:pt idx="2186">
                  <c:v>103</c:v>
                </c:pt>
                <c:pt idx="2187">
                  <c:v>655</c:v>
                </c:pt>
                <c:pt idx="2188">
                  <c:v>859</c:v>
                </c:pt>
                <c:pt idx="2189">
                  <c:v>176</c:v>
                </c:pt>
                <c:pt idx="2190">
                  <c:v>2359</c:v>
                </c:pt>
                <c:pt idx="2191">
                  <c:v>1192</c:v>
                </c:pt>
                <c:pt idx="2192">
                  <c:v>1555</c:v>
                </c:pt>
                <c:pt idx="2193">
                  <c:v>495</c:v>
                </c:pt>
                <c:pt idx="2194">
                  <c:v>334</c:v>
                </c:pt>
                <c:pt idx="2195">
                  <c:v>1478</c:v>
                </c:pt>
                <c:pt idx="2196">
                  <c:v>761</c:v>
                </c:pt>
                <c:pt idx="2197">
                  <c:v>588</c:v>
                </c:pt>
                <c:pt idx="2198">
                  <c:v>279</c:v>
                </c:pt>
                <c:pt idx="2199">
                  <c:v>1440</c:v>
                </c:pt>
                <c:pt idx="2200">
                  <c:v>1399</c:v>
                </c:pt>
                <c:pt idx="2201">
                  <c:v>295</c:v>
                </c:pt>
                <c:pt idx="2202">
                  <c:v>442</c:v>
                </c:pt>
                <c:pt idx="2203">
                  <c:v>294</c:v>
                </c:pt>
                <c:pt idx="2204">
                  <c:v>349</c:v>
                </c:pt>
                <c:pt idx="2205">
                  <c:v>290</c:v>
                </c:pt>
                <c:pt idx="2206">
                  <c:v>290</c:v>
                </c:pt>
                <c:pt idx="2207">
                  <c:v>468</c:v>
                </c:pt>
                <c:pt idx="2208">
                  <c:v>419</c:v>
                </c:pt>
                <c:pt idx="2209">
                  <c:v>217</c:v>
                </c:pt>
                <c:pt idx="2210">
                  <c:v>476</c:v>
                </c:pt>
                <c:pt idx="2211">
                  <c:v>595</c:v>
                </c:pt>
                <c:pt idx="2212">
                  <c:v>887</c:v>
                </c:pt>
                <c:pt idx="2213">
                  <c:v>273</c:v>
                </c:pt>
                <c:pt idx="2214">
                  <c:v>391</c:v>
                </c:pt>
                <c:pt idx="2215">
                  <c:v>379</c:v>
                </c:pt>
                <c:pt idx="2216">
                  <c:v>333</c:v>
                </c:pt>
                <c:pt idx="2217">
                  <c:v>443</c:v>
                </c:pt>
                <c:pt idx="2218">
                  <c:v>368</c:v>
                </c:pt>
                <c:pt idx="2219">
                  <c:v>253</c:v>
                </c:pt>
                <c:pt idx="2220">
                  <c:v>314</c:v>
                </c:pt>
                <c:pt idx="2221">
                  <c:v>190</c:v>
                </c:pt>
                <c:pt idx="2222">
                  <c:v>379</c:v>
                </c:pt>
                <c:pt idx="2223">
                  <c:v>382</c:v>
                </c:pt>
                <c:pt idx="2224">
                  <c:v>339</c:v>
                </c:pt>
                <c:pt idx="2225">
                  <c:v>552</c:v>
                </c:pt>
                <c:pt idx="2226">
                  <c:v>192</c:v>
                </c:pt>
                <c:pt idx="2227">
                  <c:v>598</c:v>
                </c:pt>
                <c:pt idx="2228">
                  <c:v>214</c:v>
                </c:pt>
                <c:pt idx="2229">
                  <c:v>1003</c:v>
                </c:pt>
                <c:pt idx="2230">
                  <c:v>221</c:v>
                </c:pt>
                <c:pt idx="2231">
                  <c:v>310</c:v>
                </c:pt>
                <c:pt idx="2232">
                  <c:v>225</c:v>
                </c:pt>
                <c:pt idx="2233">
                  <c:v>804</c:v>
                </c:pt>
                <c:pt idx="2234">
                  <c:v>558</c:v>
                </c:pt>
                <c:pt idx="2235">
                  <c:v>1061</c:v>
                </c:pt>
                <c:pt idx="2236">
                  <c:v>398</c:v>
                </c:pt>
                <c:pt idx="2237">
                  <c:v>174</c:v>
                </c:pt>
                <c:pt idx="2238">
                  <c:v>323</c:v>
                </c:pt>
                <c:pt idx="2239">
                  <c:v>339</c:v>
                </c:pt>
                <c:pt idx="2240">
                  <c:v>260</c:v>
                </c:pt>
                <c:pt idx="2241">
                  <c:v>293</c:v>
                </c:pt>
                <c:pt idx="2242">
                  <c:v>232</c:v>
                </c:pt>
                <c:pt idx="2243">
                  <c:v>656</c:v>
                </c:pt>
                <c:pt idx="2244">
                  <c:v>561</c:v>
                </c:pt>
                <c:pt idx="2245">
                  <c:v>452</c:v>
                </c:pt>
                <c:pt idx="2246">
                  <c:v>258</c:v>
                </c:pt>
                <c:pt idx="2247">
                  <c:v>793</c:v>
                </c:pt>
                <c:pt idx="2248">
                  <c:v>596</c:v>
                </c:pt>
                <c:pt idx="2249">
                  <c:v>235</c:v>
                </c:pt>
                <c:pt idx="2250">
                  <c:v>611</c:v>
                </c:pt>
                <c:pt idx="2251">
                  <c:v>366</c:v>
                </c:pt>
                <c:pt idx="2252">
                  <c:v>278</c:v>
                </c:pt>
                <c:pt idx="2253">
                  <c:v>552</c:v>
                </c:pt>
                <c:pt idx="2254">
                  <c:v>1182</c:v>
                </c:pt>
                <c:pt idx="2255">
                  <c:v>371</c:v>
                </c:pt>
                <c:pt idx="2256">
                  <c:v>319</c:v>
                </c:pt>
                <c:pt idx="2257">
                  <c:v>362</c:v>
                </c:pt>
                <c:pt idx="2258">
                  <c:v>264</c:v>
                </c:pt>
                <c:pt idx="2259">
                  <c:v>1463</c:v>
                </c:pt>
                <c:pt idx="2260">
                  <c:v>162</c:v>
                </c:pt>
                <c:pt idx="2261">
                  <c:v>691</c:v>
                </c:pt>
                <c:pt idx="2262">
                  <c:v>291</c:v>
                </c:pt>
                <c:pt idx="2263">
                  <c:v>1186</c:v>
                </c:pt>
                <c:pt idx="2264">
                  <c:v>317</c:v>
                </c:pt>
                <c:pt idx="2265">
                  <c:v>400</c:v>
                </c:pt>
                <c:pt idx="2266">
                  <c:v>221</c:v>
                </c:pt>
                <c:pt idx="2267">
                  <c:v>441</c:v>
                </c:pt>
                <c:pt idx="2268">
                  <c:v>521</c:v>
                </c:pt>
                <c:pt idx="2269">
                  <c:v>285</c:v>
                </c:pt>
                <c:pt idx="2270">
                  <c:v>265</c:v>
                </c:pt>
                <c:pt idx="2271">
                  <c:v>367</c:v>
                </c:pt>
                <c:pt idx="2272">
                  <c:v>197</c:v>
                </c:pt>
                <c:pt idx="2273">
                  <c:v>195</c:v>
                </c:pt>
                <c:pt idx="2274">
                  <c:v>842</c:v>
                </c:pt>
                <c:pt idx="2275">
                  <c:v>720</c:v>
                </c:pt>
                <c:pt idx="2276">
                  <c:v>1734</c:v>
                </c:pt>
                <c:pt idx="2277">
                  <c:v>798</c:v>
                </c:pt>
                <c:pt idx="2278">
                  <c:v>22</c:v>
                </c:pt>
                <c:pt idx="2279">
                  <c:v>39</c:v>
                </c:pt>
                <c:pt idx="2280">
                  <c:v>28</c:v>
                </c:pt>
                <c:pt idx="2281">
                  <c:v>1133</c:v>
                </c:pt>
                <c:pt idx="2282">
                  <c:v>748</c:v>
                </c:pt>
                <c:pt idx="2283">
                  <c:v>1354</c:v>
                </c:pt>
                <c:pt idx="2284">
                  <c:v>267</c:v>
                </c:pt>
                <c:pt idx="2285">
                  <c:v>810</c:v>
                </c:pt>
                <c:pt idx="2286">
                  <c:v>399</c:v>
                </c:pt>
                <c:pt idx="2287">
                  <c:v>32</c:v>
                </c:pt>
                <c:pt idx="2288">
                  <c:v>681</c:v>
                </c:pt>
                <c:pt idx="2289">
                  <c:v>715</c:v>
                </c:pt>
                <c:pt idx="2290">
                  <c:v>2480</c:v>
                </c:pt>
                <c:pt idx="2291">
                  <c:v>64</c:v>
                </c:pt>
                <c:pt idx="2292">
                  <c:v>30</c:v>
                </c:pt>
                <c:pt idx="2293">
                  <c:v>317</c:v>
                </c:pt>
                <c:pt idx="2294">
                  <c:v>42</c:v>
                </c:pt>
                <c:pt idx="2295">
                  <c:v>31</c:v>
                </c:pt>
                <c:pt idx="2296">
                  <c:v>53</c:v>
                </c:pt>
                <c:pt idx="2297">
                  <c:v>21</c:v>
                </c:pt>
                <c:pt idx="2298">
                  <c:v>42</c:v>
                </c:pt>
                <c:pt idx="2299">
                  <c:v>45</c:v>
                </c:pt>
                <c:pt idx="2300">
                  <c:v>44</c:v>
                </c:pt>
                <c:pt idx="2301">
                  <c:v>42</c:v>
                </c:pt>
                <c:pt idx="2302">
                  <c:v>46</c:v>
                </c:pt>
                <c:pt idx="2303">
                  <c:v>16</c:v>
                </c:pt>
                <c:pt idx="2304">
                  <c:v>71</c:v>
                </c:pt>
                <c:pt idx="2305">
                  <c:v>24</c:v>
                </c:pt>
                <c:pt idx="2306">
                  <c:v>18</c:v>
                </c:pt>
                <c:pt idx="2307">
                  <c:v>39</c:v>
                </c:pt>
                <c:pt idx="2308">
                  <c:v>24</c:v>
                </c:pt>
                <c:pt idx="2309">
                  <c:v>30</c:v>
                </c:pt>
                <c:pt idx="2310">
                  <c:v>44</c:v>
                </c:pt>
                <c:pt idx="2311">
                  <c:v>18</c:v>
                </c:pt>
                <c:pt idx="2312">
                  <c:v>71</c:v>
                </c:pt>
                <c:pt idx="2313">
                  <c:v>44</c:v>
                </c:pt>
                <c:pt idx="2314">
                  <c:v>129</c:v>
                </c:pt>
                <c:pt idx="2315">
                  <c:v>41</c:v>
                </c:pt>
                <c:pt idx="2316">
                  <c:v>33</c:v>
                </c:pt>
                <c:pt idx="2317">
                  <c:v>30</c:v>
                </c:pt>
                <c:pt idx="2318">
                  <c:v>36</c:v>
                </c:pt>
                <c:pt idx="2319">
                  <c:v>42</c:v>
                </c:pt>
                <c:pt idx="2320">
                  <c:v>40</c:v>
                </c:pt>
                <c:pt idx="2321">
                  <c:v>27</c:v>
                </c:pt>
                <c:pt idx="2322">
                  <c:v>44</c:v>
                </c:pt>
                <c:pt idx="2323">
                  <c:v>33</c:v>
                </c:pt>
                <c:pt idx="2324">
                  <c:v>38</c:v>
                </c:pt>
                <c:pt idx="2325">
                  <c:v>41</c:v>
                </c:pt>
                <c:pt idx="2326">
                  <c:v>44</c:v>
                </c:pt>
                <c:pt idx="2327">
                  <c:v>48</c:v>
                </c:pt>
                <c:pt idx="2328">
                  <c:v>37</c:v>
                </c:pt>
                <c:pt idx="2329">
                  <c:v>36</c:v>
                </c:pt>
                <c:pt idx="2330">
                  <c:v>24</c:v>
                </c:pt>
                <c:pt idx="2331">
                  <c:v>27</c:v>
                </c:pt>
                <c:pt idx="2332">
                  <c:v>60</c:v>
                </c:pt>
                <c:pt idx="2333">
                  <c:v>30</c:v>
                </c:pt>
                <c:pt idx="2334">
                  <c:v>45</c:v>
                </c:pt>
                <c:pt idx="2335">
                  <c:v>89</c:v>
                </c:pt>
                <c:pt idx="2336">
                  <c:v>106</c:v>
                </c:pt>
                <c:pt idx="2337">
                  <c:v>84</c:v>
                </c:pt>
                <c:pt idx="2338">
                  <c:v>26</c:v>
                </c:pt>
                <c:pt idx="2339">
                  <c:v>18</c:v>
                </c:pt>
                <c:pt idx="2340">
                  <c:v>53</c:v>
                </c:pt>
                <c:pt idx="2341">
                  <c:v>54</c:v>
                </c:pt>
                <c:pt idx="2342">
                  <c:v>36</c:v>
                </c:pt>
                <c:pt idx="2343">
                  <c:v>30</c:v>
                </c:pt>
                <c:pt idx="2344">
                  <c:v>31</c:v>
                </c:pt>
                <c:pt idx="2345">
                  <c:v>24</c:v>
                </c:pt>
                <c:pt idx="2346">
                  <c:v>24</c:v>
                </c:pt>
                <c:pt idx="2347">
                  <c:v>24</c:v>
                </c:pt>
                <c:pt idx="2348">
                  <c:v>45</c:v>
                </c:pt>
                <c:pt idx="2349">
                  <c:v>107</c:v>
                </c:pt>
                <c:pt idx="2350">
                  <c:v>77</c:v>
                </c:pt>
                <c:pt idx="2351">
                  <c:v>47</c:v>
                </c:pt>
                <c:pt idx="2352">
                  <c:v>19</c:v>
                </c:pt>
                <c:pt idx="2353">
                  <c:v>24</c:v>
                </c:pt>
                <c:pt idx="2354">
                  <c:v>24</c:v>
                </c:pt>
                <c:pt idx="2355">
                  <c:v>22</c:v>
                </c:pt>
                <c:pt idx="2356">
                  <c:v>29</c:v>
                </c:pt>
                <c:pt idx="2357">
                  <c:v>45</c:v>
                </c:pt>
                <c:pt idx="2358">
                  <c:v>29</c:v>
                </c:pt>
                <c:pt idx="2359">
                  <c:v>21</c:v>
                </c:pt>
                <c:pt idx="2360">
                  <c:v>26</c:v>
                </c:pt>
                <c:pt idx="2361">
                  <c:v>40</c:v>
                </c:pt>
                <c:pt idx="2362">
                  <c:v>33</c:v>
                </c:pt>
                <c:pt idx="2363">
                  <c:v>35</c:v>
                </c:pt>
                <c:pt idx="2364">
                  <c:v>41</c:v>
                </c:pt>
                <c:pt idx="2365">
                  <c:v>24</c:v>
                </c:pt>
                <c:pt idx="2366">
                  <c:v>43</c:v>
                </c:pt>
                <c:pt idx="2367">
                  <c:v>44</c:v>
                </c:pt>
                <c:pt idx="2368">
                  <c:v>2792</c:v>
                </c:pt>
                <c:pt idx="2369">
                  <c:v>45</c:v>
                </c:pt>
                <c:pt idx="2370">
                  <c:v>1194</c:v>
                </c:pt>
                <c:pt idx="2371">
                  <c:v>52</c:v>
                </c:pt>
                <c:pt idx="2372">
                  <c:v>30</c:v>
                </c:pt>
                <c:pt idx="2373">
                  <c:v>1403</c:v>
                </c:pt>
                <c:pt idx="2374">
                  <c:v>46</c:v>
                </c:pt>
                <c:pt idx="2375">
                  <c:v>46</c:v>
                </c:pt>
                <c:pt idx="2376">
                  <c:v>511</c:v>
                </c:pt>
                <c:pt idx="2377">
                  <c:v>180</c:v>
                </c:pt>
                <c:pt idx="2378">
                  <c:v>112</c:v>
                </c:pt>
                <c:pt idx="2379">
                  <c:v>561</c:v>
                </c:pt>
                <c:pt idx="2380">
                  <c:v>217</c:v>
                </c:pt>
                <c:pt idx="2381">
                  <c:v>233</c:v>
                </c:pt>
                <c:pt idx="2382">
                  <c:v>254</c:v>
                </c:pt>
                <c:pt idx="2383">
                  <c:v>148</c:v>
                </c:pt>
                <c:pt idx="2384">
                  <c:v>583</c:v>
                </c:pt>
                <c:pt idx="2385">
                  <c:v>37</c:v>
                </c:pt>
                <c:pt idx="2386">
                  <c:v>25</c:v>
                </c:pt>
                <c:pt idx="2387">
                  <c:v>23</c:v>
                </c:pt>
                <c:pt idx="2388">
                  <c:v>25</c:v>
                </c:pt>
                <c:pt idx="2389">
                  <c:v>26</c:v>
                </c:pt>
                <c:pt idx="2390">
                  <c:v>34</c:v>
                </c:pt>
                <c:pt idx="2391">
                  <c:v>28</c:v>
                </c:pt>
                <c:pt idx="2392">
                  <c:v>19</c:v>
                </c:pt>
                <c:pt idx="2393">
                  <c:v>27</c:v>
                </c:pt>
                <c:pt idx="2394">
                  <c:v>23</c:v>
                </c:pt>
                <c:pt idx="2395">
                  <c:v>20</c:v>
                </c:pt>
                <c:pt idx="2396">
                  <c:v>449</c:v>
                </c:pt>
                <c:pt idx="2397">
                  <c:v>27</c:v>
                </c:pt>
                <c:pt idx="2398">
                  <c:v>38</c:v>
                </c:pt>
                <c:pt idx="2399">
                  <c:v>25</c:v>
                </c:pt>
                <c:pt idx="2400">
                  <c:v>258</c:v>
                </c:pt>
                <c:pt idx="2401">
                  <c:v>464</c:v>
                </c:pt>
                <c:pt idx="2402">
                  <c:v>276</c:v>
                </c:pt>
                <c:pt idx="2403">
                  <c:v>285</c:v>
                </c:pt>
                <c:pt idx="2404">
                  <c:v>1110</c:v>
                </c:pt>
                <c:pt idx="2405">
                  <c:v>48</c:v>
                </c:pt>
                <c:pt idx="2406">
                  <c:v>19</c:v>
                </c:pt>
                <c:pt idx="2407">
                  <c:v>17</c:v>
                </c:pt>
                <c:pt idx="2408">
                  <c:v>48</c:v>
                </c:pt>
                <c:pt idx="2409">
                  <c:v>23</c:v>
                </c:pt>
                <c:pt idx="2410">
                  <c:v>475</c:v>
                </c:pt>
                <c:pt idx="2411">
                  <c:v>36</c:v>
                </c:pt>
                <c:pt idx="2412">
                  <c:v>121</c:v>
                </c:pt>
                <c:pt idx="2413">
                  <c:v>127</c:v>
                </c:pt>
                <c:pt idx="2414">
                  <c:v>122</c:v>
                </c:pt>
                <c:pt idx="2415">
                  <c:v>92</c:v>
                </c:pt>
                <c:pt idx="2416">
                  <c:v>30</c:v>
                </c:pt>
                <c:pt idx="2417">
                  <c:v>36</c:v>
                </c:pt>
                <c:pt idx="2418">
                  <c:v>54</c:v>
                </c:pt>
                <c:pt idx="2419">
                  <c:v>38</c:v>
                </c:pt>
                <c:pt idx="2420">
                  <c:v>25</c:v>
                </c:pt>
                <c:pt idx="2421">
                  <c:v>213</c:v>
                </c:pt>
                <c:pt idx="2422">
                  <c:v>41</c:v>
                </c:pt>
                <c:pt idx="2423">
                  <c:v>120</c:v>
                </c:pt>
                <c:pt idx="2424">
                  <c:v>62</c:v>
                </c:pt>
                <c:pt idx="2425">
                  <c:v>1562</c:v>
                </c:pt>
                <c:pt idx="2426">
                  <c:v>1449</c:v>
                </c:pt>
                <c:pt idx="2427">
                  <c:v>1008</c:v>
                </c:pt>
                <c:pt idx="2428">
                  <c:v>915</c:v>
                </c:pt>
                <c:pt idx="2429">
                  <c:v>909</c:v>
                </c:pt>
                <c:pt idx="2430">
                  <c:v>925</c:v>
                </c:pt>
                <c:pt idx="2431">
                  <c:v>695</c:v>
                </c:pt>
                <c:pt idx="2432">
                  <c:v>913</c:v>
                </c:pt>
                <c:pt idx="2433">
                  <c:v>1032</c:v>
                </c:pt>
                <c:pt idx="2434">
                  <c:v>1531</c:v>
                </c:pt>
                <c:pt idx="2435">
                  <c:v>1567</c:v>
                </c:pt>
                <c:pt idx="2436">
                  <c:v>530</c:v>
                </c:pt>
                <c:pt idx="2437">
                  <c:v>27</c:v>
                </c:pt>
                <c:pt idx="2438">
                  <c:v>100</c:v>
                </c:pt>
                <c:pt idx="2439">
                  <c:v>1150</c:v>
                </c:pt>
                <c:pt idx="2440">
                  <c:v>260</c:v>
                </c:pt>
                <c:pt idx="2441">
                  <c:v>1414</c:v>
                </c:pt>
                <c:pt idx="2442">
                  <c:v>1007</c:v>
                </c:pt>
                <c:pt idx="2443">
                  <c:v>231</c:v>
                </c:pt>
                <c:pt idx="2444">
                  <c:v>925</c:v>
                </c:pt>
                <c:pt idx="2445">
                  <c:v>230</c:v>
                </c:pt>
                <c:pt idx="2446">
                  <c:v>1268</c:v>
                </c:pt>
                <c:pt idx="2447">
                  <c:v>1041</c:v>
                </c:pt>
                <c:pt idx="2448">
                  <c:v>413</c:v>
                </c:pt>
              </c:numCache>
            </c:numRef>
          </c:xVal>
          <c:yVal>
            <c:numRef>
              <c:f>Лист5!$E$2:$E$2450</c:f>
              <c:numCache>
                <c:formatCode>General</c:formatCode>
                <c:ptCount val="2449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10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  <c:pt idx="7">
                  <c:v>10</c:v>
                </c:pt>
                <c:pt idx="8">
                  <c:v>10</c:v>
                </c:pt>
                <c:pt idx="9">
                  <c:v>10</c:v>
                </c:pt>
                <c:pt idx="10">
                  <c:v>10</c:v>
                </c:pt>
                <c:pt idx="11">
                  <c:v>10</c:v>
                </c:pt>
                <c:pt idx="12">
                  <c:v>15</c:v>
                </c:pt>
                <c:pt idx="13">
                  <c:v>10</c:v>
                </c:pt>
                <c:pt idx="14">
                  <c:v>13</c:v>
                </c:pt>
                <c:pt idx="15">
                  <c:v>10</c:v>
                </c:pt>
                <c:pt idx="16">
                  <c:v>29</c:v>
                </c:pt>
                <c:pt idx="17">
                  <c:v>10</c:v>
                </c:pt>
                <c:pt idx="18">
                  <c:v>10</c:v>
                </c:pt>
                <c:pt idx="19">
                  <c:v>15</c:v>
                </c:pt>
                <c:pt idx="20">
                  <c:v>12</c:v>
                </c:pt>
                <c:pt idx="21">
                  <c:v>11</c:v>
                </c:pt>
                <c:pt idx="22">
                  <c:v>14</c:v>
                </c:pt>
                <c:pt idx="23">
                  <c:v>18</c:v>
                </c:pt>
                <c:pt idx="24">
                  <c:v>17</c:v>
                </c:pt>
                <c:pt idx="25">
                  <c:v>15</c:v>
                </c:pt>
                <c:pt idx="26">
                  <c:v>13</c:v>
                </c:pt>
                <c:pt idx="27">
                  <c:v>18</c:v>
                </c:pt>
                <c:pt idx="28">
                  <c:v>17</c:v>
                </c:pt>
                <c:pt idx="29">
                  <c:v>15</c:v>
                </c:pt>
                <c:pt idx="30">
                  <c:v>15</c:v>
                </c:pt>
                <c:pt idx="31">
                  <c:v>27</c:v>
                </c:pt>
                <c:pt idx="32">
                  <c:v>16</c:v>
                </c:pt>
                <c:pt idx="33">
                  <c:v>14</c:v>
                </c:pt>
                <c:pt idx="34">
                  <c:v>18</c:v>
                </c:pt>
                <c:pt idx="35">
                  <c:v>17</c:v>
                </c:pt>
                <c:pt idx="36">
                  <c:v>16</c:v>
                </c:pt>
                <c:pt idx="37">
                  <c:v>15</c:v>
                </c:pt>
                <c:pt idx="38">
                  <c:v>16</c:v>
                </c:pt>
                <c:pt idx="39">
                  <c:v>14</c:v>
                </c:pt>
                <c:pt idx="40">
                  <c:v>14</c:v>
                </c:pt>
                <c:pt idx="41">
                  <c:v>27</c:v>
                </c:pt>
                <c:pt idx="42">
                  <c:v>15</c:v>
                </c:pt>
                <c:pt idx="43">
                  <c:v>19</c:v>
                </c:pt>
                <c:pt idx="44">
                  <c:v>13</c:v>
                </c:pt>
                <c:pt idx="45">
                  <c:v>14</c:v>
                </c:pt>
                <c:pt idx="46">
                  <c:v>13</c:v>
                </c:pt>
                <c:pt idx="47">
                  <c:v>22</c:v>
                </c:pt>
                <c:pt idx="48">
                  <c:v>14</c:v>
                </c:pt>
                <c:pt idx="49">
                  <c:v>15</c:v>
                </c:pt>
                <c:pt idx="50">
                  <c:v>16</c:v>
                </c:pt>
                <c:pt idx="51">
                  <c:v>23</c:v>
                </c:pt>
                <c:pt idx="52">
                  <c:v>43</c:v>
                </c:pt>
                <c:pt idx="53">
                  <c:v>10</c:v>
                </c:pt>
                <c:pt idx="54">
                  <c:v>13</c:v>
                </c:pt>
                <c:pt idx="55">
                  <c:v>10</c:v>
                </c:pt>
                <c:pt idx="56">
                  <c:v>11</c:v>
                </c:pt>
                <c:pt idx="57">
                  <c:v>12</c:v>
                </c:pt>
                <c:pt idx="58">
                  <c:v>37</c:v>
                </c:pt>
                <c:pt idx="59">
                  <c:v>29</c:v>
                </c:pt>
                <c:pt idx="60">
                  <c:v>22</c:v>
                </c:pt>
                <c:pt idx="61">
                  <c:v>23</c:v>
                </c:pt>
                <c:pt idx="62">
                  <c:v>26</c:v>
                </c:pt>
                <c:pt idx="63">
                  <c:v>25</c:v>
                </c:pt>
                <c:pt idx="64">
                  <c:v>18</c:v>
                </c:pt>
                <c:pt idx="65">
                  <c:v>27</c:v>
                </c:pt>
                <c:pt idx="66">
                  <c:v>36</c:v>
                </c:pt>
                <c:pt idx="67">
                  <c:v>42</c:v>
                </c:pt>
                <c:pt idx="68">
                  <c:v>13</c:v>
                </c:pt>
                <c:pt idx="69">
                  <c:v>21</c:v>
                </c:pt>
                <c:pt idx="70">
                  <c:v>16</c:v>
                </c:pt>
                <c:pt idx="71">
                  <c:v>17</c:v>
                </c:pt>
                <c:pt idx="72">
                  <c:v>18</c:v>
                </c:pt>
                <c:pt idx="73">
                  <c:v>17</c:v>
                </c:pt>
                <c:pt idx="74">
                  <c:v>19</c:v>
                </c:pt>
                <c:pt idx="75">
                  <c:v>13</c:v>
                </c:pt>
                <c:pt idx="76">
                  <c:v>10</c:v>
                </c:pt>
                <c:pt idx="77">
                  <c:v>12</c:v>
                </c:pt>
                <c:pt idx="78">
                  <c:v>17</c:v>
                </c:pt>
                <c:pt idx="79">
                  <c:v>16</c:v>
                </c:pt>
                <c:pt idx="80">
                  <c:v>15</c:v>
                </c:pt>
                <c:pt idx="81">
                  <c:v>17</c:v>
                </c:pt>
                <c:pt idx="82">
                  <c:v>20</c:v>
                </c:pt>
                <c:pt idx="83">
                  <c:v>23</c:v>
                </c:pt>
                <c:pt idx="84">
                  <c:v>16</c:v>
                </c:pt>
                <c:pt idx="85">
                  <c:v>14</c:v>
                </c:pt>
                <c:pt idx="86">
                  <c:v>11</c:v>
                </c:pt>
                <c:pt idx="87">
                  <c:v>16</c:v>
                </c:pt>
                <c:pt idx="88">
                  <c:v>26</c:v>
                </c:pt>
                <c:pt idx="89">
                  <c:v>14</c:v>
                </c:pt>
                <c:pt idx="90">
                  <c:v>16</c:v>
                </c:pt>
                <c:pt idx="91">
                  <c:v>15</c:v>
                </c:pt>
                <c:pt idx="92">
                  <c:v>15</c:v>
                </c:pt>
                <c:pt idx="93">
                  <c:v>12</c:v>
                </c:pt>
                <c:pt idx="94">
                  <c:v>14</c:v>
                </c:pt>
                <c:pt idx="95">
                  <c:v>14</c:v>
                </c:pt>
                <c:pt idx="96">
                  <c:v>14</c:v>
                </c:pt>
                <c:pt idx="97">
                  <c:v>14</c:v>
                </c:pt>
                <c:pt idx="98">
                  <c:v>10</c:v>
                </c:pt>
                <c:pt idx="99">
                  <c:v>13</c:v>
                </c:pt>
                <c:pt idx="100">
                  <c:v>14</c:v>
                </c:pt>
                <c:pt idx="101">
                  <c:v>18</c:v>
                </c:pt>
                <c:pt idx="102">
                  <c:v>18</c:v>
                </c:pt>
                <c:pt idx="103">
                  <c:v>15</c:v>
                </c:pt>
                <c:pt idx="104">
                  <c:v>14</c:v>
                </c:pt>
                <c:pt idx="105">
                  <c:v>14</c:v>
                </c:pt>
                <c:pt idx="106">
                  <c:v>15</c:v>
                </c:pt>
                <c:pt idx="107">
                  <c:v>15</c:v>
                </c:pt>
                <c:pt idx="108">
                  <c:v>31</c:v>
                </c:pt>
                <c:pt idx="109">
                  <c:v>10</c:v>
                </c:pt>
                <c:pt idx="110">
                  <c:v>12</c:v>
                </c:pt>
                <c:pt idx="111">
                  <c:v>18</c:v>
                </c:pt>
                <c:pt idx="112">
                  <c:v>10</c:v>
                </c:pt>
                <c:pt idx="113">
                  <c:v>15</c:v>
                </c:pt>
                <c:pt idx="114">
                  <c:v>11</c:v>
                </c:pt>
                <c:pt idx="115">
                  <c:v>10</c:v>
                </c:pt>
                <c:pt idx="116">
                  <c:v>10</c:v>
                </c:pt>
                <c:pt idx="117">
                  <c:v>13</c:v>
                </c:pt>
                <c:pt idx="118">
                  <c:v>19</c:v>
                </c:pt>
                <c:pt idx="119">
                  <c:v>15</c:v>
                </c:pt>
                <c:pt idx="120">
                  <c:v>20</c:v>
                </c:pt>
                <c:pt idx="121">
                  <c:v>24</c:v>
                </c:pt>
                <c:pt idx="122">
                  <c:v>21</c:v>
                </c:pt>
                <c:pt idx="123">
                  <c:v>14</c:v>
                </c:pt>
                <c:pt idx="124">
                  <c:v>13</c:v>
                </c:pt>
                <c:pt idx="125">
                  <c:v>16</c:v>
                </c:pt>
                <c:pt idx="126">
                  <c:v>12</c:v>
                </c:pt>
                <c:pt idx="127">
                  <c:v>34</c:v>
                </c:pt>
                <c:pt idx="128">
                  <c:v>31</c:v>
                </c:pt>
                <c:pt idx="129">
                  <c:v>30</c:v>
                </c:pt>
                <c:pt idx="130">
                  <c:v>30</c:v>
                </c:pt>
                <c:pt idx="131">
                  <c:v>15</c:v>
                </c:pt>
                <c:pt idx="132">
                  <c:v>30</c:v>
                </c:pt>
                <c:pt idx="133">
                  <c:v>10</c:v>
                </c:pt>
                <c:pt idx="134">
                  <c:v>23</c:v>
                </c:pt>
                <c:pt idx="135">
                  <c:v>18</c:v>
                </c:pt>
                <c:pt idx="136">
                  <c:v>27</c:v>
                </c:pt>
                <c:pt idx="137">
                  <c:v>12</c:v>
                </c:pt>
                <c:pt idx="138">
                  <c:v>10</c:v>
                </c:pt>
                <c:pt idx="139">
                  <c:v>18</c:v>
                </c:pt>
                <c:pt idx="140">
                  <c:v>12</c:v>
                </c:pt>
                <c:pt idx="141">
                  <c:v>21</c:v>
                </c:pt>
                <c:pt idx="142">
                  <c:v>15</c:v>
                </c:pt>
                <c:pt idx="143">
                  <c:v>15</c:v>
                </c:pt>
                <c:pt idx="144">
                  <c:v>10</c:v>
                </c:pt>
                <c:pt idx="145">
                  <c:v>10</c:v>
                </c:pt>
                <c:pt idx="146">
                  <c:v>11</c:v>
                </c:pt>
                <c:pt idx="147">
                  <c:v>10</c:v>
                </c:pt>
                <c:pt idx="148">
                  <c:v>10</c:v>
                </c:pt>
                <c:pt idx="149">
                  <c:v>29</c:v>
                </c:pt>
                <c:pt idx="150">
                  <c:v>11</c:v>
                </c:pt>
                <c:pt idx="151">
                  <c:v>14</c:v>
                </c:pt>
                <c:pt idx="152">
                  <c:v>13</c:v>
                </c:pt>
                <c:pt idx="153">
                  <c:v>12</c:v>
                </c:pt>
                <c:pt idx="154">
                  <c:v>14</c:v>
                </c:pt>
                <c:pt idx="155">
                  <c:v>15</c:v>
                </c:pt>
                <c:pt idx="156">
                  <c:v>12</c:v>
                </c:pt>
                <c:pt idx="157">
                  <c:v>24</c:v>
                </c:pt>
                <c:pt idx="158">
                  <c:v>46</c:v>
                </c:pt>
                <c:pt idx="159">
                  <c:v>12</c:v>
                </c:pt>
                <c:pt idx="160">
                  <c:v>13</c:v>
                </c:pt>
                <c:pt idx="161">
                  <c:v>14</c:v>
                </c:pt>
                <c:pt idx="162">
                  <c:v>10</c:v>
                </c:pt>
                <c:pt idx="163">
                  <c:v>10</c:v>
                </c:pt>
                <c:pt idx="164">
                  <c:v>10</c:v>
                </c:pt>
                <c:pt idx="165">
                  <c:v>12</c:v>
                </c:pt>
                <c:pt idx="166">
                  <c:v>11</c:v>
                </c:pt>
                <c:pt idx="167">
                  <c:v>15</c:v>
                </c:pt>
                <c:pt idx="168">
                  <c:v>11</c:v>
                </c:pt>
                <c:pt idx="169">
                  <c:v>13</c:v>
                </c:pt>
                <c:pt idx="170">
                  <c:v>23</c:v>
                </c:pt>
                <c:pt idx="171">
                  <c:v>11</c:v>
                </c:pt>
                <c:pt idx="172">
                  <c:v>15</c:v>
                </c:pt>
                <c:pt idx="173">
                  <c:v>10</c:v>
                </c:pt>
                <c:pt idx="174">
                  <c:v>13</c:v>
                </c:pt>
                <c:pt idx="175">
                  <c:v>26</c:v>
                </c:pt>
                <c:pt idx="176">
                  <c:v>24</c:v>
                </c:pt>
                <c:pt idx="177">
                  <c:v>16</c:v>
                </c:pt>
                <c:pt idx="178">
                  <c:v>19</c:v>
                </c:pt>
                <c:pt idx="179">
                  <c:v>10</c:v>
                </c:pt>
                <c:pt idx="180">
                  <c:v>13</c:v>
                </c:pt>
                <c:pt idx="181">
                  <c:v>14</c:v>
                </c:pt>
                <c:pt idx="182">
                  <c:v>24</c:v>
                </c:pt>
                <c:pt idx="183">
                  <c:v>11</c:v>
                </c:pt>
                <c:pt idx="184">
                  <c:v>11</c:v>
                </c:pt>
                <c:pt idx="185">
                  <c:v>14</c:v>
                </c:pt>
                <c:pt idx="186">
                  <c:v>19</c:v>
                </c:pt>
                <c:pt idx="187">
                  <c:v>25</c:v>
                </c:pt>
                <c:pt idx="188">
                  <c:v>24</c:v>
                </c:pt>
                <c:pt idx="189">
                  <c:v>22</c:v>
                </c:pt>
                <c:pt idx="190">
                  <c:v>16</c:v>
                </c:pt>
                <c:pt idx="191">
                  <c:v>17</c:v>
                </c:pt>
                <c:pt idx="192">
                  <c:v>15</c:v>
                </c:pt>
                <c:pt idx="193">
                  <c:v>18</c:v>
                </c:pt>
                <c:pt idx="194">
                  <c:v>21</c:v>
                </c:pt>
                <c:pt idx="195">
                  <c:v>14</c:v>
                </c:pt>
                <c:pt idx="196">
                  <c:v>10</c:v>
                </c:pt>
                <c:pt idx="197">
                  <c:v>19</c:v>
                </c:pt>
                <c:pt idx="198">
                  <c:v>20</c:v>
                </c:pt>
                <c:pt idx="199">
                  <c:v>20</c:v>
                </c:pt>
                <c:pt idx="200">
                  <c:v>18</c:v>
                </c:pt>
                <c:pt idx="201">
                  <c:v>15</c:v>
                </c:pt>
                <c:pt idx="202">
                  <c:v>30</c:v>
                </c:pt>
                <c:pt idx="203">
                  <c:v>21</c:v>
                </c:pt>
                <c:pt idx="204">
                  <c:v>17</c:v>
                </c:pt>
                <c:pt idx="205">
                  <c:v>22</c:v>
                </c:pt>
                <c:pt idx="206">
                  <c:v>19</c:v>
                </c:pt>
                <c:pt idx="207">
                  <c:v>14</c:v>
                </c:pt>
                <c:pt idx="208">
                  <c:v>19</c:v>
                </c:pt>
                <c:pt idx="209">
                  <c:v>15</c:v>
                </c:pt>
                <c:pt idx="210">
                  <c:v>31</c:v>
                </c:pt>
                <c:pt idx="211">
                  <c:v>24</c:v>
                </c:pt>
                <c:pt idx="212">
                  <c:v>30</c:v>
                </c:pt>
                <c:pt idx="213">
                  <c:v>15</c:v>
                </c:pt>
                <c:pt idx="214">
                  <c:v>14</c:v>
                </c:pt>
                <c:pt idx="215">
                  <c:v>19</c:v>
                </c:pt>
                <c:pt idx="216">
                  <c:v>14</c:v>
                </c:pt>
                <c:pt idx="217">
                  <c:v>19</c:v>
                </c:pt>
                <c:pt idx="218">
                  <c:v>14</c:v>
                </c:pt>
                <c:pt idx="219">
                  <c:v>22</c:v>
                </c:pt>
                <c:pt idx="220">
                  <c:v>14</c:v>
                </c:pt>
                <c:pt idx="221">
                  <c:v>19</c:v>
                </c:pt>
                <c:pt idx="222">
                  <c:v>17</c:v>
                </c:pt>
                <c:pt idx="223">
                  <c:v>16</c:v>
                </c:pt>
                <c:pt idx="224">
                  <c:v>18</c:v>
                </c:pt>
                <c:pt idx="225">
                  <c:v>32</c:v>
                </c:pt>
                <c:pt idx="226">
                  <c:v>12</c:v>
                </c:pt>
                <c:pt idx="227">
                  <c:v>12</c:v>
                </c:pt>
                <c:pt idx="228">
                  <c:v>10</c:v>
                </c:pt>
                <c:pt idx="229">
                  <c:v>20</c:v>
                </c:pt>
                <c:pt idx="230">
                  <c:v>14</c:v>
                </c:pt>
                <c:pt idx="231">
                  <c:v>12</c:v>
                </c:pt>
                <c:pt idx="232">
                  <c:v>10</c:v>
                </c:pt>
                <c:pt idx="233">
                  <c:v>10</c:v>
                </c:pt>
                <c:pt idx="234">
                  <c:v>10</c:v>
                </c:pt>
                <c:pt idx="235">
                  <c:v>26</c:v>
                </c:pt>
                <c:pt idx="236">
                  <c:v>10</c:v>
                </c:pt>
                <c:pt idx="237">
                  <c:v>13</c:v>
                </c:pt>
                <c:pt idx="238">
                  <c:v>10</c:v>
                </c:pt>
                <c:pt idx="239">
                  <c:v>10</c:v>
                </c:pt>
                <c:pt idx="240">
                  <c:v>10</c:v>
                </c:pt>
                <c:pt idx="241">
                  <c:v>10</c:v>
                </c:pt>
                <c:pt idx="242">
                  <c:v>14</c:v>
                </c:pt>
                <c:pt idx="243">
                  <c:v>11</c:v>
                </c:pt>
                <c:pt idx="244">
                  <c:v>12</c:v>
                </c:pt>
                <c:pt idx="245">
                  <c:v>12</c:v>
                </c:pt>
                <c:pt idx="246">
                  <c:v>12</c:v>
                </c:pt>
                <c:pt idx="247">
                  <c:v>11</c:v>
                </c:pt>
                <c:pt idx="248">
                  <c:v>11</c:v>
                </c:pt>
                <c:pt idx="249">
                  <c:v>10</c:v>
                </c:pt>
                <c:pt idx="250">
                  <c:v>10</c:v>
                </c:pt>
                <c:pt idx="251">
                  <c:v>10</c:v>
                </c:pt>
                <c:pt idx="252">
                  <c:v>10</c:v>
                </c:pt>
                <c:pt idx="253">
                  <c:v>15</c:v>
                </c:pt>
                <c:pt idx="254">
                  <c:v>15</c:v>
                </c:pt>
                <c:pt idx="255">
                  <c:v>10</c:v>
                </c:pt>
                <c:pt idx="256">
                  <c:v>21</c:v>
                </c:pt>
                <c:pt idx="257">
                  <c:v>10</c:v>
                </c:pt>
                <c:pt idx="258">
                  <c:v>11</c:v>
                </c:pt>
                <c:pt idx="259">
                  <c:v>19</c:v>
                </c:pt>
                <c:pt idx="260">
                  <c:v>13</c:v>
                </c:pt>
                <c:pt idx="261">
                  <c:v>13</c:v>
                </c:pt>
                <c:pt idx="262">
                  <c:v>13</c:v>
                </c:pt>
                <c:pt idx="263">
                  <c:v>11</c:v>
                </c:pt>
                <c:pt idx="264">
                  <c:v>27</c:v>
                </c:pt>
                <c:pt idx="265">
                  <c:v>11</c:v>
                </c:pt>
                <c:pt idx="266">
                  <c:v>28</c:v>
                </c:pt>
                <c:pt idx="267">
                  <c:v>10</c:v>
                </c:pt>
                <c:pt idx="268">
                  <c:v>10</c:v>
                </c:pt>
                <c:pt idx="269">
                  <c:v>17</c:v>
                </c:pt>
                <c:pt idx="270">
                  <c:v>12</c:v>
                </c:pt>
                <c:pt idx="271">
                  <c:v>35</c:v>
                </c:pt>
                <c:pt idx="272">
                  <c:v>16</c:v>
                </c:pt>
                <c:pt idx="273">
                  <c:v>14</c:v>
                </c:pt>
                <c:pt idx="274">
                  <c:v>10</c:v>
                </c:pt>
                <c:pt idx="275">
                  <c:v>15</c:v>
                </c:pt>
                <c:pt idx="276">
                  <c:v>10</c:v>
                </c:pt>
                <c:pt idx="277">
                  <c:v>10</c:v>
                </c:pt>
                <c:pt idx="278">
                  <c:v>24</c:v>
                </c:pt>
                <c:pt idx="279">
                  <c:v>10</c:v>
                </c:pt>
                <c:pt idx="280">
                  <c:v>21</c:v>
                </c:pt>
                <c:pt idx="281">
                  <c:v>23</c:v>
                </c:pt>
                <c:pt idx="282">
                  <c:v>15</c:v>
                </c:pt>
                <c:pt idx="283">
                  <c:v>10</c:v>
                </c:pt>
                <c:pt idx="284">
                  <c:v>10</c:v>
                </c:pt>
                <c:pt idx="285">
                  <c:v>17</c:v>
                </c:pt>
                <c:pt idx="286">
                  <c:v>21</c:v>
                </c:pt>
                <c:pt idx="287">
                  <c:v>18</c:v>
                </c:pt>
                <c:pt idx="288">
                  <c:v>12</c:v>
                </c:pt>
                <c:pt idx="289">
                  <c:v>10</c:v>
                </c:pt>
                <c:pt idx="290">
                  <c:v>19</c:v>
                </c:pt>
                <c:pt idx="291">
                  <c:v>20</c:v>
                </c:pt>
                <c:pt idx="292">
                  <c:v>12</c:v>
                </c:pt>
                <c:pt idx="293">
                  <c:v>27</c:v>
                </c:pt>
                <c:pt idx="294">
                  <c:v>14</c:v>
                </c:pt>
                <c:pt idx="295">
                  <c:v>11</c:v>
                </c:pt>
                <c:pt idx="296">
                  <c:v>14</c:v>
                </c:pt>
                <c:pt idx="297">
                  <c:v>24</c:v>
                </c:pt>
                <c:pt idx="298">
                  <c:v>11</c:v>
                </c:pt>
                <c:pt idx="299">
                  <c:v>32</c:v>
                </c:pt>
                <c:pt idx="300">
                  <c:v>11</c:v>
                </c:pt>
                <c:pt idx="301">
                  <c:v>11</c:v>
                </c:pt>
                <c:pt idx="302">
                  <c:v>12</c:v>
                </c:pt>
                <c:pt idx="303">
                  <c:v>15</c:v>
                </c:pt>
                <c:pt idx="304">
                  <c:v>24</c:v>
                </c:pt>
                <c:pt idx="305">
                  <c:v>10</c:v>
                </c:pt>
                <c:pt idx="306">
                  <c:v>11</c:v>
                </c:pt>
                <c:pt idx="307">
                  <c:v>11</c:v>
                </c:pt>
                <c:pt idx="308">
                  <c:v>10</c:v>
                </c:pt>
                <c:pt idx="309">
                  <c:v>30</c:v>
                </c:pt>
                <c:pt idx="310">
                  <c:v>10</c:v>
                </c:pt>
                <c:pt idx="311">
                  <c:v>10</c:v>
                </c:pt>
                <c:pt idx="312">
                  <c:v>10</c:v>
                </c:pt>
                <c:pt idx="313">
                  <c:v>11</c:v>
                </c:pt>
                <c:pt idx="314">
                  <c:v>15</c:v>
                </c:pt>
                <c:pt idx="315">
                  <c:v>10</c:v>
                </c:pt>
                <c:pt idx="316">
                  <c:v>19</c:v>
                </c:pt>
                <c:pt idx="317">
                  <c:v>13</c:v>
                </c:pt>
                <c:pt idx="318">
                  <c:v>26</c:v>
                </c:pt>
                <c:pt idx="319">
                  <c:v>19</c:v>
                </c:pt>
                <c:pt idx="320">
                  <c:v>18</c:v>
                </c:pt>
                <c:pt idx="321">
                  <c:v>20</c:v>
                </c:pt>
                <c:pt idx="322">
                  <c:v>12</c:v>
                </c:pt>
                <c:pt idx="323">
                  <c:v>11</c:v>
                </c:pt>
                <c:pt idx="324">
                  <c:v>11</c:v>
                </c:pt>
                <c:pt idx="325">
                  <c:v>10</c:v>
                </c:pt>
                <c:pt idx="326">
                  <c:v>10</c:v>
                </c:pt>
                <c:pt idx="327">
                  <c:v>38</c:v>
                </c:pt>
                <c:pt idx="328">
                  <c:v>38</c:v>
                </c:pt>
                <c:pt idx="329">
                  <c:v>10</c:v>
                </c:pt>
                <c:pt idx="330">
                  <c:v>19</c:v>
                </c:pt>
                <c:pt idx="331">
                  <c:v>11</c:v>
                </c:pt>
                <c:pt idx="332">
                  <c:v>20</c:v>
                </c:pt>
                <c:pt idx="333">
                  <c:v>23</c:v>
                </c:pt>
                <c:pt idx="334">
                  <c:v>14</c:v>
                </c:pt>
                <c:pt idx="335">
                  <c:v>21</c:v>
                </c:pt>
                <c:pt idx="336">
                  <c:v>27</c:v>
                </c:pt>
                <c:pt idx="337">
                  <c:v>10</c:v>
                </c:pt>
                <c:pt idx="338">
                  <c:v>14</c:v>
                </c:pt>
                <c:pt idx="339">
                  <c:v>23</c:v>
                </c:pt>
                <c:pt idx="340">
                  <c:v>25</c:v>
                </c:pt>
                <c:pt idx="341">
                  <c:v>17</c:v>
                </c:pt>
                <c:pt idx="342">
                  <c:v>14</c:v>
                </c:pt>
                <c:pt idx="343">
                  <c:v>20</c:v>
                </c:pt>
                <c:pt idx="344">
                  <c:v>20</c:v>
                </c:pt>
                <c:pt idx="345">
                  <c:v>11</c:v>
                </c:pt>
                <c:pt idx="346">
                  <c:v>11</c:v>
                </c:pt>
                <c:pt idx="347">
                  <c:v>10</c:v>
                </c:pt>
                <c:pt idx="348">
                  <c:v>11</c:v>
                </c:pt>
                <c:pt idx="349">
                  <c:v>10</c:v>
                </c:pt>
                <c:pt idx="350">
                  <c:v>27</c:v>
                </c:pt>
                <c:pt idx="351">
                  <c:v>12</c:v>
                </c:pt>
                <c:pt idx="352">
                  <c:v>15</c:v>
                </c:pt>
                <c:pt idx="353">
                  <c:v>12</c:v>
                </c:pt>
                <c:pt idx="354">
                  <c:v>33</c:v>
                </c:pt>
                <c:pt idx="355">
                  <c:v>10</c:v>
                </c:pt>
                <c:pt idx="356">
                  <c:v>27</c:v>
                </c:pt>
                <c:pt idx="357">
                  <c:v>28</c:v>
                </c:pt>
                <c:pt idx="358">
                  <c:v>28</c:v>
                </c:pt>
                <c:pt idx="359">
                  <c:v>32</c:v>
                </c:pt>
                <c:pt idx="360">
                  <c:v>12</c:v>
                </c:pt>
                <c:pt idx="361">
                  <c:v>11</c:v>
                </c:pt>
                <c:pt idx="362">
                  <c:v>13</c:v>
                </c:pt>
                <c:pt idx="363">
                  <c:v>10</c:v>
                </c:pt>
                <c:pt idx="364">
                  <c:v>12</c:v>
                </c:pt>
                <c:pt idx="365">
                  <c:v>10</c:v>
                </c:pt>
                <c:pt idx="366">
                  <c:v>10</c:v>
                </c:pt>
                <c:pt idx="367">
                  <c:v>11</c:v>
                </c:pt>
                <c:pt idx="368">
                  <c:v>10</c:v>
                </c:pt>
                <c:pt idx="369">
                  <c:v>10</c:v>
                </c:pt>
                <c:pt idx="370">
                  <c:v>11</c:v>
                </c:pt>
                <c:pt idx="371">
                  <c:v>14</c:v>
                </c:pt>
                <c:pt idx="372">
                  <c:v>11</c:v>
                </c:pt>
                <c:pt idx="373">
                  <c:v>13</c:v>
                </c:pt>
                <c:pt idx="374">
                  <c:v>15</c:v>
                </c:pt>
                <c:pt idx="375">
                  <c:v>13</c:v>
                </c:pt>
                <c:pt idx="376">
                  <c:v>11</c:v>
                </c:pt>
                <c:pt idx="377">
                  <c:v>34</c:v>
                </c:pt>
                <c:pt idx="378">
                  <c:v>40</c:v>
                </c:pt>
                <c:pt idx="379">
                  <c:v>10</c:v>
                </c:pt>
                <c:pt idx="380">
                  <c:v>11</c:v>
                </c:pt>
                <c:pt idx="381">
                  <c:v>11</c:v>
                </c:pt>
                <c:pt idx="382">
                  <c:v>12</c:v>
                </c:pt>
                <c:pt idx="383">
                  <c:v>15</c:v>
                </c:pt>
                <c:pt idx="384">
                  <c:v>11</c:v>
                </c:pt>
                <c:pt idx="385">
                  <c:v>13</c:v>
                </c:pt>
                <c:pt idx="386">
                  <c:v>15</c:v>
                </c:pt>
                <c:pt idx="387">
                  <c:v>10</c:v>
                </c:pt>
                <c:pt idx="388">
                  <c:v>11</c:v>
                </c:pt>
                <c:pt idx="389">
                  <c:v>12</c:v>
                </c:pt>
                <c:pt idx="390">
                  <c:v>24</c:v>
                </c:pt>
                <c:pt idx="391">
                  <c:v>30</c:v>
                </c:pt>
                <c:pt idx="392">
                  <c:v>33</c:v>
                </c:pt>
                <c:pt idx="393">
                  <c:v>14</c:v>
                </c:pt>
                <c:pt idx="394">
                  <c:v>10</c:v>
                </c:pt>
                <c:pt idx="395">
                  <c:v>10</c:v>
                </c:pt>
                <c:pt idx="396">
                  <c:v>10</c:v>
                </c:pt>
                <c:pt idx="397">
                  <c:v>10</c:v>
                </c:pt>
                <c:pt idx="398">
                  <c:v>10</c:v>
                </c:pt>
                <c:pt idx="399">
                  <c:v>10</c:v>
                </c:pt>
                <c:pt idx="400">
                  <c:v>12</c:v>
                </c:pt>
                <c:pt idx="401">
                  <c:v>10</c:v>
                </c:pt>
                <c:pt idx="402">
                  <c:v>10</c:v>
                </c:pt>
                <c:pt idx="403">
                  <c:v>10</c:v>
                </c:pt>
                <c:pt idx="404">
                  <c:v>10</c:v>
                </c:pt>
                <c:pt idx="405">
                  <c:v>10</c:v>
                </c:pt>
                <c:pt idx="406">
                  <c:v>11</c:v>
                </c:pt>
                <c:pt idx="407">
                  <c:v>12</c:v>
                </c:pt>
                <c:pt idx="408">
                  <c:v>10</c:v>
                </c:pt>
                <c:pt idx="409">
                  <c:v>10</c:v>
                </c:pt>
                <c:pt idx="410">
                  <c:v>11</c:v>
                </c:pt>
                <c:pt idx="411">
                  <c:v>12</c:v>
                </c:pt>
                <c:pt idx="412">
                  <c:v>10</c:v>
                </c:pt>
                <c:pt idx="413">
                  <c:v>12</c:v>
                </c:pt>
                <c:pt idx="414">
                  <c:v>17</c:v>
                </c:pt>
                <c:pt idx="415">
                  <c:v>28</c:v>
                </c:pt>
                <c:pt idx="416">
                  <c:v>30</c:v>
                </c:pt>
                <c:pt idx="417">
                  <c:v>13</c:v>
                </c:pt>
                <c:pt idx="418">
                  <c:v>10</c:v>
                </c:pt>
                <c:pt idx="419">
                  <c:v>22</c:v>
                </c:pt>
                <c:pt idx="420">
                  <c:v>10</c:v>
                </c:pt>
                <c:pt idx="421">
                  <c:v>10</c:v>
                </c:pt>
                <c:pt idx="422">
                  <c:v>10</c:v>
                </c:pt>
                <c:pt idx="423">
                  <c:v>11</c:v>
                </c:pt>
                <c:pt idx="424">
                  <c:v>13</c:v>
                </c:pt>
                <c:pt idx="425">
                  <c:v>11</c:v>
                </c:pt>
                <c:pt idx="426">
                  <c:v>28</c:v>
                </c:pt>
                <c:pt idx="427">
                  <c:v>19</c:v>
                </c:pt>
                <c:pt idx="428">
                  <c:v>27</c:v>
                </c:pt>
                <c:pt idx="429">
                  <c:v>13</c:v>
                </c:pt>
                <c:pt idx="430">
                  <c:v>11</c:v>
                </c:pt>
                <c:pt idx="431">
                  <c:v>10</c:v>
                </c:pt>
                <c:pt idx="432">
                  <c:v>11</c:v>
                </c:pt>
                <c:pt idx="433">
                  <c:v>11</c:v>
                </c:pt>
                <c:pt idx="434">
                  <c:v>11</c:v>
                </c:pt>
                <c:pt idx="435">
                  <c:v>12</c:v>
                </c:pt>
                <c:pt idx="436">
                  <c:v>10</c:v>
                </c:pt>
                <c:pt idx="437">
                  <c:v>25</c:v>
                </c:pt>
                <c:pt idx="438">
                  <c:v>10</c:v>
                </c:pt>
                <c:pt idx="439">
                  <c:v>13</c:v>
                </c:pt>
                <c:pt idx="440">
                  <c:v>10</c:v>
                </c:pt>
                <c:pt idx="441">
                  <c:v>15</c:v>
                </c:pt>
                <c:pt idx="442">
                  <c:v>10</c:v>
                </c:pt>
                <c:pt idx="443">
                  <c:v>15</c:v>
                </c:pt>
                <c:pt idx="444">
                  <c:v>12</c:v>
                </c:pt>
                <c:pt idx="445">
                  <c:v>10</c:v>
                </c:pt>
                <c:pt idx="446">
                  <c:v>10</c:v>
                </c:pt>
                <c:pt idx="447">
                  <c:v>11</c:v>
                </c:pt>
                <c:pt idx="448">
                  <c:v>15</c:v>
                </c:pt>
                <c:pt idx="449">
                  <c:v>10</c:v>
                </c:pt>
                <c:pt idx="450">
                  <c:v>14</c:v>
                </c:pt>
                <c:pt idx="451">
                  <c:v>12</c:v>
                </c:pt>
                <c:pt idx="452">
                  <c:v>13</c:v>
                </c:pt>
                <c:pt idx="453">
                  <c:v>13</c:v>
                </c:pt>
                <c:pt idx="454">
                  <c:v>19</c:v>
                </c:pt>
                <c:pt idx="455">
                  <c:v>13</c:v>
                </c:pt>
                <c:pt idx="456">
                  <c:v>24</c:v>
                </c:pt>
                <c:pt idx="457">
                  <c:v>13</c:v>
                </c:pt>
                <c:pt idx="458">
                  <c:v>10</c:v>
                </c:pt>
                <c:pt idx="459">
                  <c:v>13</c:v>
                </c:pt>
                <c:pt idx="460">
                  <c:v>12</c:v>
                </c:pt>
                <c:pt idx="461">
                  <c:v>14</c:v>
                </c:pt>
                <c:pt idx="462">
                  <c:v>10</c:v>
                </c:pt>
                <c:pt idx="463">
                  <c:v>10</c:v>
                </c:pt>
                <c:pt idx="464">
                  <c:v>24</c:v>
                </c:pt>
                <c:pt idx="465">
                  <c:v>29</c:v>
                </c:pt>
                <c:pt idx="466">
                  <c:v>21</c:v>
                </c:pt>
                <c:pt idx="467">
                  <c:v>30</c:v>
                </c:pt>
                <c:pt idx="468">
                  <c:v>14</c:v>
                </c:pt>
                <c:pt idx="469">
                  <c:v>25</c:v>
                </c:pt>
                <c:pt idx="470">
                  <c:v>27</c:v>
                </c:pt>
                <c:pt idx="471">
                  <c:v>13</c:v>
                </c:pt>
                <c:pt idx="472">
                  <c:v>12</c:v>
                </c:pt>
                <c:pt idx="473">
                  <c:v>14</c:v>
                </c:pt>
                <c:pt idx="474">
                  <c:v>12</c:v>
                </c:pt>
                <c:pt idx="475">
                  <c:v>12</c:v>
                </c:pt>
                <c:pt idx="476">
                  <c:v>11</c:v>
                </c:pt>
                <c:pt idx="477">
                  <c:v>21</c:v>
                </c:pt>
                <c:pt idx="478">
                  <c:v>10</c:v>
                </c:pt>
                <c:pt idx="479">
                  <c:v>26</c:v>
                </c:pt>
                <c:pt idx="480">
                  <c:v>21</c:v>
                </c:pt>
                <c:pt idx="481">
                  <c:v>18</c:v>
                </c:pt>
                <c:pt idx="482">
                  <c:v>31</c:v>
                </c:pt>
                <c:pt idx="483">
                  <c:v>16</c:v>
                </c:pt>
                <c:pt idx="484">
                  <c:v>24</c:v>
                </c:pt>
                <c:pt idx="485">
                  <c:v>28</c:v>
                </c:pt>
                <c:pt idx="486">
                  <c:v>22</c:v>
                </c:pt>
                <c:pt idx="487">
                  <c:v>16</c:v>
                </c:pt>
                <c:pt idx="488">
                  <c:v>24</c:v>
                </c:pt>
                <c:pt idx="489">
                  <c:v>24</c:v>
                </c:pt>
                <c:pt idx="490">
                  <c:v>37</c:v>
                </c:pt>
                <c:pt idx="491">
                  <c:v>16</c:v>
                </c:pt>
                <c:pt idx="492">
                  <c:v>22</c:v>
                </c:pt>
                <c:pt idx="493">
                  <c:v>16</c:v>
                </c:pt>
                <c:pt idx="494">
                  <c:v>21</c:v>
                </c:pt>
                <c:pt idx="495">
                  <c:v>22</c:v>
                </c:pt>
                <c:pt idx="496">
                  <c:v>11</c:v>
                </c:pt>
                <c:pt idx="497">
                  <c:v>14</c:v>
                </c:pt>
                <c:pt idx="498">
                  <c:v>17</c:v>
                </c:pt>
                <c:pt idx="499">
                  <c:v>10</c:v>
                </c:pt>
                <c:pt idx="500">
                  <c:v>13</c:v>
                </c:pt>
                <c:pt idx="501">
                  <c:v>10</c:v>
                </c:pt>
                <c:pt idx="502">
                  <c:v>13</c:v>
                </c:pt>
                <c:pt idx="503">
                  <c:v>10</c:v>
                </c:pt>
                <c:pt idx="504">
                  <c:v>10</c:v>
                </c:pt>
                <c:pt idx="505">
                  <c:v>13</c:v>
                </c:pt>
                <c:pt idx="506">
                  <c:v>17</c:v>
                </c:pt>
                <c:pt idx="507">
                  <c:v>13</c:v>
                </c:pt>
                <c:pt idx="508">
                  <c:v>12</c:v>
                </c:pt>
                <c:pt idx="509">
                  <c:v>13</c:v>
                </c:pt>
                <c:pt idx="510">
                  <c:v>24</c:v>
                </c:pt>
                <c:pt idx="511">
                  <c:v>38</c:v>
                </c:pt>
                <c:pt idx="512">
                  <c:v>36</c:v>
                </c:pt>
                <c:pt idx="513">
                  <c:v>22</c:v>
                </c:pt>
                <c:pt idx="514">
                  <c:v>29</c:v>
                </c:pt>
                <c:pt idx="515">
                  <c:v>14</c:v>
                </c:pt>
                <c:pt idx="516">
                  <c:v>12</c:v>
                </c:pt>
                <c:pt idx="517">
                  <c:v>21</c:v>
                </c:pt>
                <c:pt idx="518">
                  <c:v>12</c:v>
                </c:pt>
                <c:pt idx="519">
                  <c:v>13</c:v>
                </c:pt>
                <c:pt idx="520">
                  <c:v>10</c:v>
                </c:pt>
                <c:pt idx="521">
                  <c:v>10</c:v>
                </c:pt>
                <c:pt idx="522">
                  <c:v>23</c:v>
                </c:pt>
                <c:pt idx="523">
                  <c:v>38</c:v>
                </c:pt>
                <c:pt idx="524">
                  <c:v>16</c:v>
                </c:pt>
                <c:pt idx="525">
                  <c:v>27</c:v>
                </c:pt>
                <c:pt idx="526">
                  <c:v>29</c:v>
                </c:pt>
                <c:pt idx="527">
                  <c:v>33</c:v>
                </c:pt>
                <c:pt idx="528">
                  <c:v>31</c:v>
                </c:pt>
                <c:pt idx="529">
                  <c:v>20</c:v>
                </c:pt>
                <c:pt idx="530">
                  <c:v>22</c:v>
                </c:pt>
                <c:pt idx="531">
                  <c:v>13</c:v>
                </c:pt>
                <c:pt idx="532">
                  <c:v>10</c:v>
                </c:pt>
                <c:pt idx="533">
                  <c:v>10</c:v>
                </c:pt>
                <c:pt idx="534">
                  <c:v>24</c:v>
                </c:pt>
                <c:pt idx="535">
                  <c:v>21</c:v>
                </c:pt>
                <c:pt idx="536">
                  <c:v>26</c:v>
                </c:pt>
                <c:pt idx="537">
                  <c:v>26</c:v>
                </c:pt>
                <c:pt idx="538">
                  <c:v>24</c:v>
                </c:pt>
                <c:pt idx="539">
                  <c:v>30</c:v>
                </c:pt>
                <c:pt idx="540">
                  <c:v>27</c:v>
                </c:pt>
                <c:pt idx="541">
                  <c:v>34</c:v>
                </c:pt>
                <c:pt idx="542">
                  <c:v>33</c:v>
                </c:pt>
                <c:pt idx="543">
                  <c:v>18</c:v>
                </c:pt>
                <c:pt idx="544">
                  <c:v>28</c:v>
                </c:pt>
                <c:pt idx="545">
                  <c:v>27</c:v>
                </c:pt>
                <c:pt idx="546">
                  <c:v>15</c:v>
                </c:pt>
                <c:pt idx="547">
                  <c:v>10</c:v>
                </c:pt>
                <c:pt idx="548">
                  <c:v>11</c:v>
                </c:pt>
                <c:pt idx="549">
                  <c:v>11</c:v>
                </c:pt>
                <c:pt idx="550">
                  <c:v>36</c:v>
                </c:pt>
                <c:pt idx="551">
                  <c:v>23</c:v>
                </c:pt>
                <c:pt idx="552">
                  <c:v>10</c:v>
                </c:pt>
                <c:pt idx="553">
                  <c:v>29</c:v>
                </c:pt>
                <c:pt idx="554">
                  <c:v>33</c:v>
                </c:pt>
                <c:pt idx="555">
                  <c:v>23</c:v>
                </c:pt>
                <c:pt idx="556">
                  <c:v>31</c:v>
                </c:pt>
                <c:pt idx="557">
                  <c:v>21</c:v>
                </c:pt>
                <c:pt idx="558">
                  <c:v>25</c:v>
                </c:pt>
                <c:pt idx="559">
                  <c:v>35</c:v>
                </c:pt>
                <c:pt idx="560">
                  <c:v>15</c:v>
                </c:pt>
                <c:pt idx="561">
                  <c:v>24</c:v>
                </c:pt>
                <c:pt idx="562">
                  <c:v>40</c:v>
                </c:pt>
                <c:pt idx="563">
                  <c:v>42</c:v>
                </c:pt>
                <c:pt idx="564">
                  <c:v>15</c:v>
                </c:pt>
                <c:pt idx="565">
                  <c:v>10</c:v>
                </c:pt>
                <c:pt idx="566">
                  <c:v>13</c:v>
                </c:pt>
                <c:pt idx="567">
                  <c:v>38</c:v>
                </c:pt>
                <c:pt idx="568">
                  <c:v>77</c:v>
                </c:pt>
                <c:pt idx="569">
                  <c:v>35</c:v>
                </c:pt>
                <c:pt idx="570">
                  <c:v>12</c:v>
                </c:pt>
                <c:pt idx="571">
                  <c:v>11</c:v>
                </c:pt>
                <c:pt idx="572">
                  <c:v>12</c:v>
                </c:pt>
                <c:pt idx="573">
                  <c:v>26</c:v>
                </c:pt>
                <c:pt idx="574">
                  <c:v>28</c:v>
                </c:pt>
                <c:pt idx="575">
                  <c:v>15</c:v>
                </c:pt>
                <c:pt idx="576">
                  <c:v>32</c:v>
                </c:pt>
                <c:pt idx="577">
                  <c:v>26</c:v>
                </c:pt>
                <c:pt idx="578">
                  <c:v>22</c:v>
                </c:pt>
                <c:pt idx="579">
                  <c:v>14</c:v>
                </c:pt>
                <c:pt idx="580">
                  <c:v>13</c:v>
                </c:pt>
                <c:pt idx="581">
                  <c:v>11</c:v>
                </c:pt>
                <c:pt idx="582">
                  <c:v>11</c:v>
                </c:pt>
                <c:pt idx="583">
                  <c:v>25</c:v>
                </c:pt>
                <c:pt idx="584">
                  <c:v>29</c:v>
                </c:pt>
                <c:pt idx="585">
                  <c:v>24</c:v>
                </c:pt>
                <c:pt idx="586">
                  <c:v>10</c:v>
                </c:pt>
                <c:pt idx="587">
                  <c:v>10</c:v>
                </c:pt>
                <c:pt idx="588">
                  <c:v>10</c:v>
                </c:pt>
                <c:pt idx="589">
                  <c:v>10</c:v>
                </c:pt>
                <c:pt idx="590">
                  <c:v>10</c:v>
                </c:pt>
                <c:pt idx="591">
                  <c:v>10</c:v>
                </c:pt>
                <c:pt idx="592">
                  <c:v>11</c:v>
                </c:pt>
                <c:pt idx="593">
                  <c:v>10</c:v>
                </c:pt>
                <c:pt idx="594">
                  <c:v>10</c:v>
                </c:pt>
                <c:pt idx="595">
                  <c:v>10</c:v>
                </c:pt>
                <c:pt idx="596">
                  <c:v>13</c:v>
                </c:pt>
                <c:pt idx="597">
                  <c:v>10</c:v>
                </c:pt>
                <c:pt idx="598">
                  <c:v>15</c:v>
                </c:pt>
                <c:pt idx="599">
                  <c:v>10</c:v>
                </c:pt>
                <c:pt idx="600">
                  <c:v>10</c:v>
                </c:pt>
                <c:pt idx="601">
                  <c:v>11</c:v>
                </c:pt>
                <c:pt idx="602">
                  <c:v>10</c:v>
                </c:pt>
                <c:pt idx="603">
                  <c:v>10</c:v>
                </c:pt>
                <c:pt idx="604">
                  <c:v>15</c:v>
                </c:pt>
                <c:pt idx="605">
                  <c:v>11</c:v>
                </c:pt>
                <c:pt idx="606">
                  <c:v>13</c:v>
                </c:pt>
                <c:pt idx="607">
                  <c:v>10</c:v>
                </c:pt>
                <c:pt idx="608">
                  <c:v>14</c:v>
                </c:pt>
                <c:pt idx="609">
                  <c:v>10</c:v>
                </c:pt>
                <c:pt idx="610">
                  <c:v>11</c:v>
                </c:pt>
                <c:pt idx="611">
                  <c:v>12</c:v>
                </c:pt>
                <c:pt idx="612">
                  <c:v>10</c:v>
                </c:pt>
                <c:pt idx="613">
                  <c:v>11</c:v>
                </c:pt>
                <c:pt idx="614">
                  <c:v>13</c:v>
                </c:pt>
                <c:pt idx="615">
                  <c:v>10</c:v>
                </c:pt>
                <c:pt idx="616">
                  <c:v>10</c:v>
                </c:pt>
                <c:pt idx="617">
                  <c:v>10</c:v>
                </c:pt>
                <c:pt idx="618">
                  <c:v>13</c:v>
                </c:pt>
                <c:pt idx="619">
                  <c:v>12</c:v>
                </c:pt>
                <c:pt idx="620">
                  <c:v>11</c:v>
                </c:pt>
                <c:pt idx="621">
                  <c:v>10</c:v>
                </c:pt>
                <c:pt idx="622">
                  <c:v>10</c:v>
                </c:pt>
                <c:pt idx="623">
                  <c:v>12</c:v>
                </c:pt>
                <c:pt idx="624">
                  <c:v>11</c:v>
                </c:pt>
                <c:pt idx="625">
                  <c:v>10</c:v>
                </c:pt>
                <c:pt idx="626">
                  <c:v>10</c:v>
                </c:pt>
                <c:pt idx="627">
                  <c:v>10</c:v>
                </c:pt>
                <c:pt idx="628">
                  <c:v>14</c:v>
                </c:pt>
                <c:pt idx="629">
                  <c:v>11</c:v>
                </c:pt>
                <c:pt idx="630">
                  <c:v>10</c:v>
                </c:pt>
                <c:pt idx="631">
                  <c:v>13</c:v>
                </c:pt>
                <c:pt idx="632">
                  <c:v>10</c:v>
                </c:pt>
                <c:pt idx="633">
                  <c:v>23</c:v>
                </c:pt>
                <c:pt idx="634">
                  <c:v>11</c:v>
                </c:pt>
                <c:pt idx="635">
                  <c:v>12</c:v>
                </c:pt>
                <c:pt idx="636">
                  <c:v>11</c:v>
                </c:pt>
                <c:pt idx="637">
                  <c:v>11</c:v>
                </c:pt>
                <c:pt idx="638">
                  <c:v>11</c:v>
                </c:pt>
                <c:pt idx="639">
                  <c:v>10</c:v>
                </c:pt>
                <c:pt idx="640">
                  <c:v>10</c:v>
                </c:pt>
                <c:pt idx="641">
                  <c:v>11</c:v>
                </c:pt>
                <c:pt idx="642">
                  <c:v>15</c:v>
                </c:pt>
                <c:pt idx="643">
                  <c:v>14</c:v>
                </c:pt>
                <c:pt idx="644">
                  <c:v>11</c:v>
                </c:pt>
                <c:pt idx="645">
                  <c:v>10</c:v>
                </c:pt>
                <c:pt idx="646">
                  <c:v>13</c:v>
                </c:pt>
                <c:pt idx="647">
                  <c:v>11</c:v>
                </c:pt>
                <c:pt idx="648">
                  <c:v>11</c:v>
                </c:pt>
                <c:pt idx="649">
                  <c:v>10</c:v>
                </c:pt>
                <c:pt idx="650">
                  <c:v>11</c:v>
                </c:pt>
                <c:pt idx="651">
                  <c:v>14</c:v>
                </c:pt>
                <c:pt idx="652">
                  <c:v>10</c:v>
                </c:pt>
                <c:pt idx="653">
                  <c:v>10</c:v>
                </c:pt>
                <c:pt idx="654">
                  <c:v>10</c:v>
                </c:pt>
                <c:pt idx="655">
                  <c:v>16</c:v>
                </c:pt>
                <c:pt idx="656">
                  <c:v>11</c:v>
                </c:pt>
                <c:pt idx="657">
                  <c:v>11</c:v>
                </c:pt>
                <c:pt idx="658">
                  <c:v>19</c:v>
                </c:pt>
                <c:pt idx="659">
                  <c:v>10</c:v>
                </c:pt>
                <c:pt idx="660">
                  <c:v>12</c:v>
                </c:pt>
                <c:pt idx="661">
                  <c:v>10</c:v>
                </c:pt>
                <c:pt idx="662">
                  <c:v>25</c:v>
                </c:pt>
                <c:pt idx="663">
                  <c:v>20</c:v>
                </c:pt>
                <c:pt idx="664">
                  <c:v>11</c:v>
                </c:pt>
                <c:pt idx="665">
                  <c:v>11</c:v>
                </c:pt>
                <c:pt idx="666">
                  <c:v>13</c:v>
                </c:pt>
                <c:pt idx="667">
                  <c:v>13</c:v>
                </c:pt>
                <c:pt idx="668">
                  <c:v>10</c:v>
                </c:pt>
                <c:pt idx="669">
                  <c:v>10</c:v>
                </c:pt>
                <c:pt idx="670">
                  <c:v>10</c:v>
                </c:pt>
                <c:pt idx="671">
                  <c:v>20</c:v>
                </c:pt>
                <c:pt idx="672">
                  <c:v>12</c:v>
                </c:pt>
                <c:pt idx="673">
                  <c:v>10</c:v>
                </c:pt>
                <c:pt idx="674">
                  <c:v>13</c:v>
                </c:pt>
                <c:pt idx="675">
                  <c:v>14</c:v>
                </c:pt>
                <c:pt idx="676">
                  <c:v>10</c:v>
                </c:pt>
                <c:pt idx="677">
                  <c:v>15</c:v>
                </c:pt>
                <c:pt idx="678">
                  <c:v>10</c:v>
                </c:pt>
                <c:pt idx="679">
                  <c:v>10</c:v>
                </c:pt>
                <c:pt idx="680">
                  <c:v>15</c:v>
                </c:pt>
                <c:pt idx="681">
                  <c:v>11</c:v>
                </c:pt>
                <c:pt idx="682">
                  <c:v>11</c:v>
                </c:pt>
                <c:pt idx="683">
                  <c:v>12</c:v>
                </c:pt>
                <c:pt idx="684">
                  <c:v>10</c:v>
                </c:pt>
                <c:pt idx="685">
                  <c:v>10</c:v>
                </c:pt>
                <c:pt idx="686">
                  <c:v>10</c:v>
                </c:pt>
                <c:pt idx="687">
                  <c:v>36</c:v>
                </c:pt>
                <c:pt idx="688">
                  <c:v>26</c:v>
                </c:pt>
                <c:pt idx="689">
                  <c:v>11</c:v>
                </c:pt>
                <c:pt idx="690">
                  <c:v>10</c:v>
                </c:pt>
                <c:pt idx="691">
                  <c:v>13</c:v>
                </c:pt>
                <c:pt idx="692">
                  <c:v>14</c:v>
                </c:pt>
                <c:pt idx="693">
                  <c:v>13</c:v>
                </c:pt>
                <c:pt idx="694">
                  <c:v>11</c:v>
                </c:pt>
                <c:pt idx="695">
                  <c:v>11</c:v>
                </c:pt>
                <c:pt idx="696">
                  <c:v>13</c:v>
                </c:pt>
                <c:pt idx="697">
                  <c:v>12</c:v>
                </c:pt>
                <c:pt idx="698">
                  <c:v>18</c:v>
                </c:pt>
                <c:pt idx="699">
                  <c:v>14</c:v>
                </c:pt>
                <c:pt idx="700">
                  <c:v>27</c:v>
                </c:pt>
                <c:pt idx="701">
                  <c:v>33</c:v>
                </c:pt>
                <c:pt idx="702">
                  <c:v>18</c:v>
                </c:pt>
                <c:pt idx="703">
                  <c:v>32</c:v>
                </c:pt>
                <c:pt idx="704">
                  <c:v>10</c:v>
                </c:pt>
                <c:pt idx="705">
                  <c:v>10</c:v>
                </c:pt>
                <c:pt idx="706">
                  <c:v>52</c:v>
                </c:pt>
                <c:pt idx="707">
                  <c:v>31</c:v>
                </c:pt>
                <c:pt idx="708">
                  <c:v>14</c:v>
                </c:pt>
                <c:pt idx="709">
                  <c:v>11</c:v>
                </c:pt>
                <c:pt idx="710">
                  <c:v>13</c:v>
                </c:pt>
                <c:pt idx="711">
                  <c:v>14</c:v>
                </c:pt>
                <c:pt idx="712">
                  <c:v>10</c:v>
                </c:pt>
                <c:pt idx="713">
                  <c:v>11</c:v>
                </c:pt>
                <c:pt idx="714">
                  <c:v>14</c:v>
                </c:pt>
                <c:pt idx="715">
                  <c:v>18</c:v>
                </c:pt>
                <c:pt idx="716">
                  <c:v>10</c:v>
                </c:pt>
                <c:pt idx="717">
                  <c:v>34</c:v>
                </c:pt>
                <c:pt idx="718">
                  <c:v>18</c:v>
                </c:pt>
                <c:pt idx="719">
                  <c:v>10</c:v>
                </c:pt>
                <c:pt idx="720">
                  <c:v>15</c:v>
                </c:pt>
                <c:pt idx="721">
                  <c:v>28</c:v>
                </c:pt>
                <c:pt idx="722">
                  <c:v>10</c:v>
                </c:pt>
                <c:pt idx="723">
                  <c:v>10</c:v>
                </c:pt>
                <c:pt idx="724">
                  <c:v>10</c:v>
                </c:pt>
                <c:pt idx="725">
                  <c:v>15</c:v>
                </c:pt>
                <c:pt idx="726">
                  <c:v>12</c:v>
                </c:pt>
                <c:pt idx="727">
                  <c:v>14</c:v>
                </c:pt>
                <c:pt idx="728">
                  <c:v>11</c:v>
                </c:pt>
                <c:pt idx="729">
                  <c:v>25</c:v>
                </c:pt>
                <c:pt idx="730">
                  <c:v>39</c:v>
                </c:pt>
                <c:pt idx="731">
                  <c:v>32</c:v>
                </c:pt>
                <c:pt idx="732">
                  <c:v>38</c:v>
                </c:pt>
                <c:pt idx="733">
                  <c:v>10</c:v>
                </c:pt>
                <c:pt idx="734">
                  <c:v>11</c:v>
                </c:pt>
                <c:pt idx="735">
                  <c:v>11</c:v>
                </c:pt>
                <c:pt idx="736">
                  <c:v>15</c:v>
                </c:pt>
                <c:pt idx="737">
                  <c:v>13</c:v>
                </c:pt>
                <c:pt idx="738">
                  <c:v>11</c:v>
                </c:pt>
                <c:pt idx="739">
                  <c:v>13</c:v>
                </c:pt>
                <c:pt idx="740">
                  <c:v>10</c:v>
                </c:pt>
                <c:pt idx="741">
                  <c:v>10</c:v>
                </c:pt>
                <c:pt idx="742">
                  <c:v>10</c:v>
                </c:pt>
                <c:pt idx="743">
                  <c:v>21</c:v>
                </c:pt>
                <c:pt idx="744">
                  <c:v>19</c:v>
                </c:pt>
                <c:pt idx="745">
                  <c:v>30</c:v>
                </c:pt>
                <c:pt idx="746">
                  <c:v>25</c:v>
                </c:pt>
                <c:pt idx="747">
                  <c:v>14</c:v>
                </c:pt>
                <c:pt idx="748">
                  <c:v>14</c:v>
                </c:pt>
                <c:pt idx="749">
                  <c:v>11</c:v>
                </c:pt>
                <c:pt idx="750">
                  <c:v>12</c:v>
                </c:pt>
                <c:pt idx="751">
                  <c:v>14</c:v>
                </c:pt>
                <c:pt idx="752">
                  <c:v>10</c:v>
                </c:pt>
                <c:pt idx="753">
                  <c:v>17</c:v>
                </c:pt>
                <c:pt idx="754">
                  <c:v>23</c:v>
                </c:pt>
                <c:pt idx="755">
                  <c:v>10</c:v>
                </c:pt>
                <c:pt idx="756">
                  <c:v>11</c:v>
                </c:pt>
                <c:pt idx="757">
                  <c:v>13</c:v>
                </c:pt>
                <c:pt idx="758">
                  <c:v>10</c:v>
                </c:pt>
                <c:pt idx="759">
                  <c:v>14</c:v>
                </c:pt>
                <c:pt idx="760">
                  <c:v>11</c:v>
                </c:pt>
                <c:pt idx="761">
                  <c:v>10</c:v>
                </c:pt>
                <c:pt idx="762">
                  <c:v>22</c:v>
                </c:pt>
                <c:pt idx="763">
                  <c:v>32</c:v>
                </c:pt>
                <c:pt idx="764">
                  <c:v>11</c:v>
                </c:pt>
                <c:pt idx="765">
                  <c:v>10</c:v>
                </c:pt>
                <c:pt idx="766">
                  <c:v>12</c:v>
                </c:pt>
                <c:pt idx="767">
                  <c:v>10</c:v>
                </c:pt>
                <c:pt idx="768">
                  <c:v>11</c:v>
                </c:pt>
                <c:pt idx="769">
                  <c:v>10</c:v>
                </c:pt>
                <c:pt idx="770">
                  <c:v>10</c:v>
                </c:pt>
                <c:pt idx="771">
                  <c:v>12</c:v>
                </c:pt>
                <c:pt idx="772">
                  <c:v>22</c:v>
                </c:pt>
                <c:pt idx="773">
                  <c:v>17</c:v>
                </c:pt>
                <c:pt idx="774">
                  <c:v>17</c:v>
                </c:pt>
                <c:pt idx="775">
                  <c:v>27</c:v>
                </c:pt>
                <c:pt idx="776">
                  <c:v>33</c:v>
                </c:pt>
                <c:pt idx="777">
                  <c:v>31</c:v>
                </c:pt>
                <c:pt idx="778">
                  <c:v>14</c:v>
                </c:pt>
                <c:pt idx="779">
                  <c:v>30</c:v>
                </c:pt>
                <c:pt idx="780">
                  <c:v>16</c:v>
                </c:pt>
                <c:pt idx="781">
                  <c:v>18</c:v>
                </c:pt>
                <c:pt idx="782">
                  <c:v>18</c:v>
                </c:pt>
                <c:pt idx="783">
                  <c:v>18</c:v>
                </c:pt>
                <c:pt idx="784">
                  <c:v>19</c:v>
                </c:pt>
                <c:pt idx="785">
                  <c:v>26</c:v>
                </c:pt>
                <c:pt idx="786">
                  <c:v>26</c:v>
                </c:pt>
                <c:pt idx="787">
                  <c:v>25</c:v>
                </c:pt>
                <c:pt idx="788">
                  <c:v>22</c:v>
                </c:pt>
                <c:pt idx="789">
                  <c:v>14</c:v>
                </c:pt>
                <c:pt idx="790">
                  <c:v>19</c:v>
                </c:pt>
                <c:pt idx="791">
                  <c:v>27</c:v>
                </c:pt>
                <c:pt idx="792">
                  <c:v>32</c:v>
                </c:pt>
                <c:pt idx="793">
                  <c:v>16</c:v>
                </c:pt>
                <c:pt idx="794">
                  <c:v>24</c:v>
                </c:pt>
                <c:pt idx="795">
                  <c:v>17</c:v>
                </c:pt>
                <c:pt idx="796">
                  <c:v>21</c:v>
                </c:pt>
                <c:pt idx="797">
                  <c:v>31</c:v>
                </c:pt>
                <c:pt idx="798">
                  <c:v>24</c:v>
                </c:pt>
                <c:pt idx="799">
                  <c:v>27</c:v>
                </c:pt>
                <c:pt idx="800">
                  <c:v>21</c:v>
                </c:pt>
                <c:pt idx="801">
                  <c:v>38</c:v>
                </c:pt>
                <c:pt idx="802">
                  <c:v>18</c:v>
                </c:pt>
                <c:pt idx="803">
                  <c:v>21</c:v>
                </c:pt>
                <c:pt idx="804">
                  <c:v>16</c:v>
                </c:pt>
                <c:pt idx="805">
                  <c:v>23</c:v>
                </c:pt>
                <c:pt idx="806">
                  <c:v>16</c:v>
                </c:pt>
                <c:pt idx="807">
                  <c:v>14</c:v>
                </c:pt>
                <c:pt idx="808">
                  <c:v>36</c:v>
                </c:pt>
                <c:pt idx="809">
                  <c:v>47</c:v>
                </c:pt>
                <c:pt idx="810">
                  <c:v>16</c:v>
                </c:pt>
                <c:pt idx="811">
                  <c:v>24</c:v>
                </c:pt>
                <c:pt idx="812">
                  <c:v>23</c:v>
                </c:pt>
                <c:pt idx="813">
                  <c:v>22</c:v>
                </c:pt>
                <c:pt idx="814">
                  <c:v>21</c:v>
                </c:pt>
                <c:pt idx="815">
                  <c:v>23</c:v>
                </c:pt>
                <c:pt idx="816">
                  <c:v>25</c:v>
                </c:pt>
                <c:pt idx="817">
                  <c:v>15</c:v>
                </c:pt>
                <c:pt idx="818">
                  <c:v>21</c:v>
                </c:pt>
                <c:pt idx="819">
                  <c:v>29</c:v>
                </c:pt>
                <c:pt idx="820">
                  <c:v>29</c:v>
                </c:pt>
                <c:pt idx="821">
                  <c:v>19</c:v>
                </c:pt>
                <c:pt idx="822">
                  <c:v>18</c:v>
                </c:pt>
                <c:pt idx="823">
                  <c:v>23</c:v>
                </c:pt>
                <c:pt idx="824">
                  <c:v>22</c:v>
                </c:pt>
                <c:pt idx="825">
                  <c:v>19</c:v>
                </c:pt>
                <c:pt idx="826">
                  <c:v>32</c:v>
                </c:pt>
                <c:pt idx="827">
                  <c:v>22</c:v>
                </c:pt>
                <c:pt idx="828">
                  <c:v>30</c:v>
                </c:pt>
                <c:pt idx="829">
                  <c:v>24</c:v>
                </c:pt>
                <c:pt idx="830">
                  <c:v>17</c:v>
                </c:pt>
                <c:pt idx="831">
                  <c:v>21</c:v>
                </c:pt>
                <c:pt idx="832">
                  <c:v>33</c:v>
                </c:pt>
                <c:pt idx="833">
                  <c:v>32</c:v>
                </c:pt>
                <c:pt idx="834">
                  <c:v>31</c:v>
                </c:pt>
                <c:pt idx="835">
                  <c:v>35</c:v>
                </c:pt>
                <c:pt idx="836">
                  <c:v>34</c:v>
                </c:pt>
                <c:pt idx="837">
                  <c:v>27</c:v>
                </c:pt>
                <c:pt idx="838">
                  <c:v>30</c:v>
                </c:pt>
                <c:pt idx="839">
                  <c:v>24</c:v>
                </c:pt>
                <c:pt idx="840">
                  <c:v>33</c:v>
                </c:pt>
                <c:pt idx="841">
                  <c:v>31</c:v>
                </c:pt>
                <c:pt idx="842">
                  <c:v>15</c:v>
                </c:pt>
                <c:pt idx="843">
                  <c:v>14</c:v>
                </c:pt>
                <c:pt idx="844">
                  <c:v>22</c:v>
                </c:pt>
                <c:pt idx="845">
                  <c:v>46</c:v>
                </c:pt>
                <c:pt idx="846">
                  <c:v>19</c:v>
                </c:pt>
                <c:pt idx="847">
                  <c:v>23</c:v>
                </c:pt>
                <c:pt idx="848">
                  <c:v>24</c:v>
                </c:pt>
                <c:pt idx="849">
                  <c:v>30</c:v>
                </c:pt>
                <c:pt idx="850">
                  <c:v>16</c:v>
                </c:pt>
                <c:pt idx="851">
                  <c:v>28</c:v>
                </c:pt>
                <c:pt idx="852">
                  <c:v>26</c:v>
                </c:pt>
                <c:pt idx="853">
                  <c:v>26</c:v>
                </c:pt>
                <c:pt idx="854">
                  <c:v>42</c:v>
                </c:pt>
                <c:pt idx="855">
                  <c:v>24</c:v>
                </c:pt>
                <c:pt idx="856">
                  <c:v>18</c:v>
                </c:pt>
                <c:pt idx="857">
                  <c:v>14</c:v>
                </c:pt>
                <c:pt idx="858">
                  <c:v>26</c:v>
                </c:pt>
                <c:pt idx="859">
                  <c:v>26</c:v>
                </c:pt>
                <c:pt idx="860">
                  <c:v>27</c:v>
                </c:pt>
                <c:pt idx="861">
                  <c:v>18</c:v>
                </c:pt>
                <c:pt idx="862">
                  <c:v>35</c:v>
                </c:pt>
                <c:pt idx="863">
                  <c:v>33</c:v>
                </c:pt>
                <c:pt idx="864">
                  <c:v>22</c:v>
                </c:pt>
                <c:pt idx="865">
                  <c:v>26</c:v>
                </c:pt>
                <c:pt idx="866">
                  <c:v>14</c:v>
                </c:pt>
                <c:pt idx="867">
                  <c:v>36</c:v>
                </c:pt>
                <c:pt idx="868">
                  <c:v>26</c:v>
                </c:pt>
                <c:pt idx="869">
                  <c:v>33</c:v>
                </c:pt>
                <c:pt idx="870">
                  <c:v>20</c:v>
                </c:pt>
                <c:pt idx="871">
                  <c:v>34</c:v>
                </c:pt>
                <c:pt idx="872">
                  <c:v>15</c:v>
                </c:pt>
                <c:pt idx="873">
                  <c:v>23</c:v>
                </c:pt>
                <c:pt idx="874">
                  <c:v>35</c:v>
                </c:pt>
                <c:pt idx="875">
                  <c:v>14</c:v>
                </c:pt>
                <c:pt idx="876">
                  <c:v>14</c:v>
                </c:pt>
                <c:pt idx="877">
                  <c:v>24</c:v>
                </c:pt>
                <c:pt idx="878">
                  <c:v>37</c:v>
                </c:pt>
                <c:pt idx="879">
                  <c:v>16</c:v>
                </c:pt>
                <c:pt idx="880">
                  <c:v>29</c:v>
                </c:pt>
                <c:pt idx="881">
                  <c:v>14</c:v>
                </c:pt>
                <c:pt idx="882">
                  <c:v>15</c:v>
                </c:pt>
                <c:pt idx="883">
                  <c:v>20</c:v>
                </c:pt>
                <c:pt idx="884">
                  <c:v>30</c:v>
                </c:pt>
                <c:pt idx="885">
                  <c:v>24</c:v>
                </c:pt>
                <c:pt idx="886">
                  <c:v>21</c:v>
                </c:pt>
                <c:pt idx="887">
                  <c:v>29</c:v>
                </c:pt>
                <c:pt idx="888">
                  <c:v>25</c:v>
                </c:pt>
                <c:pt idx="889">
                  <c:v>17</c:v>
                </c:pt>
                <c:pt idx="890">
                  <c:v>21</c:v>
                </c:pt>
                <c:pt idx="891">
                  <c:v>24</c:v>
                </c:pt>
                <c:pt idx="892">
                  <c:v>28</c:v>
                </c:pt>
                <c:pt idx="893">
                  <c:v>23</c:v>
                </c:pt>
                <c:pt idx="894">
                  <c:v>28</c:v>
                </c:pt>
                <c:pt idx="895">
                  <c:v>34</c:v>
                </c:pt>
                <c:pt idx="896">
                  <c:v>39</c:v>
                </c:pt>
                <c:pt idx="897">
                  <c:v>42</c:v>
                </c:pt>
                <c:pt idx="898">
                  <c:v>28</c:v>
                </c:pt>
                <c:pt idx="899">
                  <c:v>38</c:v>
                </c:pt>
                <c:pt idx="900">
                  <c:v>32</c:v>
                </c:pt>
                <c:pt idx="901">
                  <c:v>14</c:v>
                </c:pt>
                <c:pt idx="902">
                  <c:v>14</c:v>
                </c:pt>
                <c:pt idx="903">
                  <c:v>13</c:v>
                </c:pt>
                <c:pt idx="904">
                  <c:v>24</c:v>
                </c:pt>
                <c:pt idx="905">
                  <c:v>14</c:v>
                </c:pt>
                <c:pt idx="906">
                  <c:v>16</c:v>
                </c:pt>
                <c:pt idx="907">
                  <c:v>21</c:v>
                </c:pt>
                <c:pt idx="908">
                  <c:v>15</c:v>
                </c:pt>
                <c:pt idx="909">
                  <c:v>18</c:v>
                </c:pt>
                <c:pt idx="910">
                  <c:v>20</c:v>
                </c:pt>
                <c:pt idx="911">
                  <c:v>14</c:v>
                </c:pt>
                <c:pt idx="912">
                  <c:v>20</c:v>
                </c:pt>
                <c:pt idx="913">
                  <c:v>16</c:v>
                </c:pt>
                <c:pt idx="914">
                  <c:v>15</c:v>
                </c:pt>
                <c:pt idx="915">
                  <c:v>15</c:v>
                </c:pt>
                <c:pt idx="916">
                  <c:v>15</c:v>
                </c:pt>
                <c:pt idx="917">
                  <c:v>15</c:v>
                </c:pt>
                <c:pt idx="918">
                  <c:v>17</c:v>
                </c:pt>
                <c:pt idx="919">
                  <c:v>36</c:v>
                </c:pt>
                <c:pt idx="920">
                  <c:v>16</c:v>
                </c:pt>
                <c:pt idx="921">
                  <c:v>14</c:v>
                </c:pt>
                <c:pt idx="922">
                  <c:v>15</c:v>
                </c:pt>
                <c:pt idx="923">
                  <c:v>14</c:v>
                </c:pt>
                <c:pt idx="924">
                  <c:v>14</c:v>
                </c:pt>
                <c:pt idx="925">
                  <c:v>13</c:v>
                </c:pt>
                <c:pt idx="926">
                  <c:v>15</c:v>
                </c:pt>
                <c:pt idx="927">
                  <c:v>15</c:v>
                </c:pt>
                <c:pt idx="928">
                  <c:v>15</c:v>
                </c:pt>
                <c:pt idx="929">
                  <c:v>17</c:v>
                </c:pt>
                <c:pt idx="930">
                  <c:v>15</c:v>
                </c:pt>
                <c:pt idx="931">
                  <c:v>15</c:v>
                </c:pt>
                <c:pt idx="932">
                  <c:v>14</c:v>
                </c:pt>
                <c:pt idx="933">
                  <c:v>15</c:v>
                </c:pt>
                <c:pt idx="934">
                  <c:v>15</c:v>
                </c:pt>
                <c:pt idx="935">
                  <c:v>15</c:v>
                </c:pt>
                <c:pt idx="936">
                  <c:v>16</c:v>
                </c:pt>
                <c:pt idx="937">
                  <c:v>34</c:v>
                </c:pt>
                <c:pt idx="938">
                  <c:v>29</c:v>
                </c:pt>
                <c:pt idx="939">
                  <c:v>15</c:v>
                </c:pt>
                <c:pt idx="940">
                  <c:v>15</c:v>
                </c:pt>
                <c:pt idx="941">
                  <c:v>44</c:v>
                </c:pt>
                <c:pt idx="942">
                  <c:v>29</c:v>
                </c:pt>
                <c:pt idx="943">
                  <c:v>39</c:v>
                </c:pt>
                <c:pt idx="944">
                  <c:v>10</c:v>
                </c:pt>
                <c:pt idx="945">
                  <c:v>24</c:v>
                </c:pt>
                <c:pt idx="946">
                  <c:v>58</c:v>
                </c:pt>
                <c:pt idx="947">
                  <c:v>65</c:v>
                </c:pt>
                <c:pt idx="948">
                  <c:v>37</c:v>
                </c:pt>
                <c:pt idx="949">
                  <c:v>36</c:v>
                </c:pt>
                <c:pt idx="950">
                  <c:v>40</c:v>
                </c:pt>
                <c:pt idx="951">
                  <c:v>46</c:v>
                </c:pt>
                <c:pt idx="952">
                  <c:v>45</c:v>
                </c:pt>
                <c:pt idx="953">
                  <c:v>50</c:v>
                </c:pt>
                <c:pt idx="954">
                  <c:v>50</c:v>
                </c:pt>
                <c:pt idx="955">
                  <c:v>11</c:v>
                </c:pt>
                <c:pt idx="956">
                  <c:v>40</c:v>
                </c:pt>
                <c:pt idx="957">
                  <c:v>20</c:v>
                </c:pt>
                <c:pt idx="958">
                  <c:v>10</c:v>
                </c:pt>
                <c:pt idx="959">
                  <c:v>13</c:v>
                </c:pt>
                <c:pt idx="960">
                  <c:v>10</c:v>
                </c:pt>
                <c:pt idx="961">
                  <c:v>11</c:v>
                </c:pt>
                <c:pt idx="962">
                  <c:v>10</c:v>
                </c:pt>
                <c:pt idx="963">
                  <c:v>14</c:v>
                </c:pt>
                <c:pt idx="964">
                  <c:v>10</c:v>
                </c:pt>
                <c:pt idx="965">
                  <c:v>37</c:v>
                </c:pt>
                <c:pt idx="966">
                  <c:v>45</c:v>
                </c:pt>
                <c:pt idx="967">
                  <c:v>13</c:v>
                </c:pt>
                <c:pt idx="968">
                  <c:v>15</c:v>
                </c:pt>
                <c:pt idx="969">
                  <c:v>29</c:v>
                </c:pt>
                <c:pt idx="970">
                  <c:v>25</c:v>
                </c:pt>
                <c:pt idx="971">
                  <c:v>20</c:v>
                </c:pt>
                <c:pt idx="972">
                  <c:v>20</c:v>
                </c:pt>
                <c:pt idx="973">
                  <c:v>15</c:v>
                </c:pt>
                <c:pt idx="974">
                  <c:v>17</c:v>
                </c:pt>
                <c:pt idx="975">
                  <c:v>25</c:v>
                </c:pt>
                <c:pt idx="976">
                  <c:v>10</c:v>
                </c:pt>
                <c:pt idx="977">
                  <c:v>10</c:v>
                </c:pt>
                <c:pt idx="978">
                  <c:v>27</c:v>
                </c:pt>
                <c:pt idx="979">
                  <c:v>38</c:v>
                </c:pt>
                <c:pt idx="980">
                  <c:v>31</c:v>
                </c:pt>
                <c:pt idx="981">
                  <c:v>36</c:v>
                </c:pt>
                <c:pt idx="982">
                  <c:v>16</c:v>
                </c:pt>
                <c:pt idx="983">
                  <c:v>15</c:v>
                </c:pt>
                <c:pt idx="984">
                  <c:v>49</c:v>
                </c:pt>
                <c:pt idx="985">
                  <c:v>16</c:v>
                </c:pt>
                <c:pt idx="986">
                  <c:v>17</c:v>
                </c:pt>
                <c:pt idx="987">
                  <c:v>13</c:v>
                </c:pt>
                <c:pt idx="988">
                  <c:v>13</c:v>
                </c:pt>
                <c:pt idx="989">
                  <c:v>10</c:v>
                </c:pt>
                <c:pt idx="990">
                  <c:v>12</c:v>
                </c:pt>
                <c:pt idx="991">
                  <c:v>10</c:v>
                </c:pt>
                <c:pt idx="992">
                  <c:v>45</c:v>
                </c:pt>
                <c:pt idx="993">
                  <c:v>12</c:v>
                </c:pt>
                <c:pt idx="994">
                  <c:v>14</c:v>
                </c:pt>
                <c:pt idx="995">
                  <c:v>11</c:v>
                </c:pt>
                <c:pt idx="996">
                  <c:v>10</c:v>
                </c:pt>
                <c:pt idx="997">
                  <c:v>18</c:v>
                </c:pt>
                <c:pt idx="998">
                  <c:v>10</c:v>
                </c:pt>
                <c:pt idx="999">
                  <c:v>10</c:v>
                </c:pt>
                <c:pt idx="1000">
                  <c:v>10</c:v>
                </c:pt>
                <c:pt idx="1001">
                  <c:v>13</c:v>
                </c:pt>
                <c:pt idx="1002">
                  <c:v>20</c:v>
                </c:pt>
                <c:pt idx="1003">
                  <c:v>17</c:v>
                </c:pt>
                <c:pt idx="1004">
                  <c:v>13</c:v>
                </c:pt>
                <c:pt idx="1005">
                  <c:v>10</c:v>
                </c:pt>
                <c:pt idx="1006">
                  <c:v>12</c:v>
                </c:pt>
                <c:pt idx="1007">
                  <c:v>10</c:v>
                </c:pt>
                <c:pt idx="1008">
                  <c:v>13</c:v>
                </c:pt>
                <c:pt idx="1009">
                  <c:v>10</c:v>
                </c:pt>
                <c:pt idx="1010">
                  <c:v>22</c:v>
                </c:pt>
                <c:pt idx="1011">
                  <c:v>14</c:v>
                </c:pt>
                <c:pt idx="1012">
                  <c:v>11</c:v>
                </c:pt>
                <c:pt idx="1013">
                  <c:v>11</c:v>
                </c:pt>
                <c:pt idx="1014">
                  <c:v>13</c:v>
                </c:pt>
                <c:pt idx="1015">
                  <c:v>12</c:v>
                </c:pt>
                <c:pt idx="1016">
                  <c:v>10</c:v>
                </c:pt>
                <c:pt idx="1017">
                  <c:v>12</c:v>
                </c:pt>
                <c:pt idx="1018">
                  <c:v>10</c:v>
                </c:pt>
                <c:pt idx="1019">
                  <c:v>10</c:v>
                </c:pt>
                <c:pt idx="1020">
                  <c:v>10</c:v>
                </c:pt>
                <c:pt idx="1021">
                  <c:v>10</c:v>
                </c:pt>
                <c:pt idx="1022">
                  <c:v>10</c:v>
                </c:pt>
                <c:pt idx="1023">
                  <c:v>11</c:v>
                </c:pt>
                <c:pt idx="1024">
                  <c:v>37</c:v>
                </c:pt>
                <c:pt idx="1025">
                  <c:v>10</c:v>
                </c:pt>
                <c:pt idx="1026">
                  <c:v>13</c:v>
                </c:pt>
                <c:pt idx="1027">
                  <c:v>12</c:v>
                </c:pt>
                <c:pt idx="1028">
                  <c:v>17</c:v>
                </c:pt>
                <c:pt idx="1029">
                  <c:v>13</c:v>
                </c:pt>
                <c:pt idx="1030">
                  <c:v>12</c:v>
                </c:pt>
                <c:pt idx="1031">
                  <c:v>13</c:v>
                </c:pt>
                <c:pt idx="1032">
                  <c:v>11</c:v>
                </c:pt>
                <c:pt idx="1033">
                  <c:v>11</c:v>
                </c:pt>
                <c:pt idx="1034">
                  <c:v>10</c:v>
                </c:pt>
                <c:pt idx="1035">
                  <c:v>12</c:v>
                </c:pt>
                <c:pt idx="1036">
                  <c:v>10</c:v>
                </c:pt>
                <c:pt idx="1037">
                  <c:v>15</c:v>
                </c:pt>
                <c:pt idx="1038">
                  <c:v>15</c:v>
                </c:pt>
                <c:pt idx="1039">
                  <c:v>10</c:v>
                </c:pt>
                <c:pt idx="1040">
                  <c:v>10</c:v>
                </c:pt>
                <c:pt idx="1041">
                  <c:v>15</c:v>
                </c:pt>
                <c:pt idx="1042">
                  <c:v>13</c:v>
                </c:pt>
                <c:pt idx="1043">
                  <c:v>10</c:v>
                </c:pt>
                <c:pt idx="1044">
                  <c:v>10</c:v>
                </c:pt>
                <c:pt idx="1045">
                  <c:v>13</c:v>
                </c:pt>
                <c:pt idx="1046">
                  <c:v>13</c:v>
                </c:pt>
                <c:pt idx="1047">
                  <c:v>13</c:v>
                </c:pt>
                <c:pt idx="1048">
                  <c:v>10</c:v>
                </c:pt>
                <c:pt idx="1049">
                  <c:v>11</c:v>
                </c:pt>
                <c:pt idx="1050">
                  <c:v>10</c:v>
                </c:pt>
                <c:pt idx="1051">
                  <c:v>11</c:v>
                </c:pt>
                <c:pt idx="1052">
                  <c:v>12</c:v>
                </c:pt>
                <c:pt idx="1053">
                  <c:v>10</c:v>
                </c:pt>
                <c:pt idx="1054">
                  <c:v>10</c:v>
                </c:pt>
                <c:pt idx="1055">
                  <c:v>11</c:v>
                </c:pt>
                <c:pt idx="1056">
                  <c:v>15</c:v>
                </c:pt>
                <c:pt idx="1057">
                  <c:v>11</c:v>
                </c:pt>
                <c:pt idx="1058">
                  <c:v>11</c:v>
                </c:pt>
                <c:pt idx="1059">
                  <c:v>10</c:v>
                </c:pt>
                <c:pt idx="1060">
                  <c:v>10</c:v>
                </c:pt>
                <c:pt idx="1061">
                  <c:v>10</c:v>
                </c:pt>
                <c:pt idx="1062">
                  <c:v>11</c:v>
                </c:pt>
                <c:pt idx="1063">
                  <c:v>10</c:v>
                </c:pt>
                <c:pt idx="1064">
                  <c:v>10</c:v>
                </c:pt>
                <c:pt idx="1065">
                  <c:v>10</c:v>
                </c:pt>
                <c:pt idx="1066">
                  <c:v>10</c:v>
                </c:pt>
                <c:pt idx="1067">
                  <c:v>19</c:v>
                </c:pt>
                <c:pt idx="1068">
                  <c:v>24</c:v>
                </c:pt>
                <c:pt idx="1069">
                  <c:v>16</c:v>
                </c:pt>
                <c:pt idx="1070">
                  <c:v>12</c:v>
                </c:pt>
                <c:pt idx="1071">
                  <c:v>10</c:v>
                </c:pt>
                <c:pt idx="1072">
                  <c:v>11</c:v>
                </c:pt>
                <c:pt idx="1073">
                  <c:v>13</c:v>
                </c:pt>
                <c:pt idx="1074">
                  <c:v>12</c:v>
                </c:pt>
                <c:pt idx="1075">
                  <c:v>10</c:v>
                </c:pt>
                <c:pt idx="1076">
                  <c:v>10</c:v>
                </c:pt>
                <c:pt idx="1077">
                  <c:v>10</c:v>
                </c:pt>
                <c:pt idx="1078">
                  <c:v>10</c:v>
                </c:pt>
                <c:pt idx="1079">
                  <c:v>11</c:v>
                </c:pt>
                <c:pt idx="1080">
                  <c:v>10</c:v>
                </c:pt>
                <c:pt idx="1081">
                  <c:v>10</c:v>
                </c:pt>
                <c:pt idx="1082">
                  <c:v>13</c:v>
                </c:pt>
                <c:pt idx="1083">
                  <c:v>16</c:v>
                </c:pt>
                <c:pt idx="1084">
                  <c:v>12</c:v>
                </c:pt>
                <c:pt idx="1085">
                  <c:v>14</c:v>
                </c:pt>
                <c:pt idx="1086">
                  <c:v>10</c:v>
                </c:pt>
                <c:pt idx="1087">
                  <c:v>14</c:v>
                </c:pt>
                <c:pt idx="1088">
                  <c:v>14</c:v>
                </c:pt>
                <c:pt idx="1089">
                  <c:v>10</c:v>
                </c:pt>
                <c:pt idx="1090">
                  <c:v>10</c:v>
                </c:pt>
                <c:pt idx="1091">
                  <c:v>10</c:v>
                </c:pt>
                <c:pt idx="1092">
                  <c:v>13</c:v>
                </c:pt>
                <c:pt idx="1093">
                  <c:v>13</c:v>
                </c:pt>
                <c:pt idx="1094">
                  <c:v>12</c:v>
                </c:pt>
                <c:pt idx="1095">
                  <c:v>14</c:v>
                </c:pt>
                <c:pt idx="1096">
                  <c:v>13</c:v>
                </c:pt>
                <c:pt idx="1097">
                  <c:v>10</c:v>
                </c:pt>
                <c:pt idx="1098">
                  <c:v>14</c:v>
                </c:pt>
                <c:pt idx="1099">
                  <c:v>14</c:v>
                </c:pt>
                <c:pt idx="1100">
                  <c:v>11</c:v>
                </c:pt>
                <c:pt idx="1101">
                  <c:v>10</c:v>
                </c:pt>
                <c:pt idx="1102">
                  <c:v>12</c:v>
                </c:pt>
                <c:pt idx="1103">
                  <c:v>14</c:v>
                </c:pt>
                <c:pt idx="1104">
                  <c:v>10</c:v>
                </c:pt>
                <c:pt idx="1105">
                  <c:v>14</c:v>
                </c:pt>
                <c:pt idx="1106">
                  <c:v>43</c:v>
                </c:pt>
                <c:pt idx="1107">
                  <c:v>59</c:v>
                </c:pt>
                <c:pt idx="1108">
                  <c:v>21</c:v>
                </c:pt>
                <c:pt idx="1109">
                  <c:v>22</c:v>
                </c:pt>
                <c:pt idx="1110">
                  <c:v>19</c:v>
                </c:pt>
                <c:pt idx="1111">
                  <c:v>29</c:v>
                </c:pt>
                <c:pt idx="1112">
                  <c:v>10</c:v>
                </c:pt>
                <c:pt idx="1113">
                  <c:v>10</c:v>
                </c:pt>
                <c:pt idx="1114">
                  <c:v>10</c:v>
                </c:pt>
                <c:pt idx="1115">
                  <c:v>12</c:v>
                </c:pt>
                <c:pt idx="1116">
                  <c:v>10</c:v>
                </c:pt>
                <c:pt idx="1117">
                  <c:v>11</c:v>
                </c:pt>
                <c:pt idx="1118">
                  <c:v>13</c:v>
                </c:pt>
                <c:pt idx="1119">
                  <c:v>13</c:v>
                </c:pt>
                <c:pt idx="1120">
                  <c:v>11</c:v>
                </c:pt>
                <c:pt idx="1121">
                  <c:v>10</c:v>
                </c:pt>
                <c:pt idx="1122">
                  <c:v>17</c:v>
                </c:pt>
                <c:pt idx="1123">
                  <c:v>12</c:v>
                </c:pt>
                <c:pt idx="1124">
                  <c:v>10</c:v>
                </c:pt>
                <c:pt idx="1125">
                  <c:v>10</c:v>
                </c:pt>
                <c:pt idx="1126">
                  <c:v>44</c:v>
                </c:pt>
                <c:pt idx="1127">
                  <c:v>10</c:v>
                </c:pt>
                <c:pt idx="1128">
                  <c:v>22</c:v>
                </c:pt>
                <c:pt idx="1129">
                  <c:v>42</c:v>
                </c:pt>
                <c:pt idx="1130">
                  <c:v>43</c:v>
                </c:pt>
                <c:pt idx="1131">
                  <c:v>51</c:v>
                </c:pt>
                <c:pt idx="1132">
                  <c:v>33</c:v>
                </c:pt>
                <c:pt idx="1133">
                  <c:v>39</c:v>
                </c:pt>
                <c:pt idx="1134">
                  <c:v>29</c:v>
                </c:pt>
                <c:pt idx="1135">
                  <c:v>38</c:v>
                </c:pt>
                <c:pt idx="1136">
                  <c:v>36</c:v>
                </c:pt>
                <c:pt idx="1137">
                  <c:v>10</c:v>
                </c:pt>
                <c:pt idx="1138">
                  <c:v>43</c:v>
                </c:pt>
                <c:pt idx="1139">
                  <c:v>36</c:v>
                </c:pt>
                <c:pt idx="1140">
                  <c:v>28</c:v>
                </c:pt>
                <c:pt idx="1141">
                  <c:v>33</c:v>
                </c:pt>
                <c:pt idx="1142">
                  <c:v>44</c:v>
                </c:pt>
                <c:pt idx="1143">
                  <c:v>40</c:v>
                </c:pt>
                <c:pt idx="1144">
                  <c:v>53</c:v>
                </c:pt>
                <c:pt idx="1145">
                  <c:v>34</c:v>
                </c:pt>
                <c:pt idx="1146">
                  <c:v>35</c:v>
                </c:pt>
                <c:pt idx="1147">
                  <c:v>32</c:v>
                </c:pt>
                <c:pt idx="1148">
                  <c:v>33</c:v>
                </c:pt>
                <c:pt idx="1149">
                  <c:v>31</c:v>
                </c:pt>
                <c:pt idx="1150">
                  <c:v>34</c:v>
                </c:pt>
                <c:pt idx="1151">
                  <c:v>34</c:v>
                </c:pt>
                <c:pt idx="1152">
                  <c:v>35</c:v>
                </c:pt>
                <c:pt idx="1153">
                  <c:v>11</c:v>
                </c:pt>
                <c:pt idx="1154">
                  <c:v>10</c:v>
                </c:pt>
                <c:pt idx="1155">
                  <c:v>35</c:v>
                </c:pt>
                <c:pt idx="1156">
                  <c:v>41</c:v>
                </c:pt>
                <c:pt idx="1157">
                  <c:v>35</c:v>
                </c:pt>
                <c:pt idx="1158">
                  <c:v>32</c:v>
                </c:pt>
                <c:pt idx="1159">
                  <c:v>10</c:v>
                </c:pt>
                <c:pt idx="1160">
                  <c:v>11</c:v>
                </c:pt>
                <c:pt idx="1161">
                  <c:v>10</c:v>
                </c:pt>
                <c:pt idx="1162">
                  <c:v>10</c:v>
                </c:pt>
                <c:pt idx="1163">
                  <c:v>10</c:v>
                </c:pt>
                <c:pt idx="1164">
                  <c:v>10</c:v>
                </c:pt>
                <c:pt idx="1165">
                  <c:v>13</c:v>
                </c:pt>
                <c:pt idx="1166">
                  <c:v>14</c:v>
                </c:pt>
                <c:pt idx="1167">
                  <c:v>10</c:v>
                </c:pt>
                <c:pt idx="1168">
                  <c:v>11</c:v>
                </c:pt>
                <c:pt idx="1169">
                  <c:v>10</c:v>
                </c:pt>
                <c:pt idx="1170">
                  <c:v>32</c:v>
                </c:pt>
                <c:pt idx="1171">
                  <c:v>57</c:v>
                </c:pt>
                <c:pt idx="1172">
                  <c:v>36</c:v>
                </c:pt>
                <c:pt idx="1173">
                  <c:v>36</c:v>
                </c:pt>
                <c:pt idx="1174">
                  <c:v>31</c:v>
                </c:pt>
                <c:pt idx="1175">
                  <c:v>27</c:v>
                </c:pt>
                <c:pt idx="1176">
                  <c:v>26</c:v>
                </c:pt>
                <c:pt idx="1177">
                  <c:v>25</c:v>
                </c:pt>
                <c:pt idx="1178">
                  <c:v>57</c:v>
                </c:pt>
                <c:pt idx="1179">
                  <c:v>10</c:v>
                </c:pt>
                <c:pt idx="1180">
                  <c:v>13</c:v>
                </c:pt>
                <c:pt idx="1181">
                  <c:v>11</c:v>
                </c:pt>
                <c:pt idx="1182">
                  <c:v>10</c:v>
                </c:pt>
                <c:pt idx="1183">
                  <c:v>10</c:v>
                </c:pt>
                <c:pt idx="1184">
                  <c:v>10</c:v>
                </c:pt>
                <c:pt idx="1185">
                  <c:v>10</c:v>
                </c:pt>
                <c:pt idx="1186">
                  <c:v>10</c:v>
                </c:pt>
                <c:pt idx="1187">
                  <c:v>42</c:v>
                </c:pt>
                <c:pt idx="1188">
                  <c:v>21</c:v>
                </c:pt>
                <c:pt idx="1189">
                  <c:v>29</c:v>
                </c:pt>
                <c:pt idx="1190">
                  <c:v>23</c:v>
                </c:pt>
                <c:pt idx="1191">
                  <c:v>23</c:v>
                </c:pt>
                <c:pt idx="1192">
                  <c:v>23</c:v>
                </c:pt>
                <c:pt idx="1193">
                  <c:v>20</c:v>
                </c:pt>
                <c:pt idx="1194">
                  <c:v>27</c:v>
                </c:pt>
                <c:pt idx="1195">
                  <c:v>17</c:v>
                </c:pt>
                <c:pt idx="1196">
                  <c:v>18</c:v>
                </c:pt>
                <c:pt idx="1197">
                  <c:v>22</c:v>
                </c:pt>
                <c:pt idx="1198">
                  <c:v>32</c:v>
                </c:pt>
                <c:pt idx="1199">
                  <c:v>28</c:v>
                </c:pt>
                <c:pt idx="1200">
                  <c:v>19</c:v>
                </c:pt>
                <c:pt idx="1201">
                  <c:v>26</c:v>
                </c:pt>
                <c:pt idx="1202">
                  <c:v>10</c:v>
                </c:pt>
                <c:pt idx="1203">
                  <c:v>25</c:v>
                </c:pt>
                <c:pt idx="1204">
                  <c:v>24</c:v>
                </c:pt>
                <c:pt idx="1205">
                  <c:v>11</c:v>
                </c:pt>
                <c:pt idx="1206">
                  <c:v>11</c:v>
                </c:pt>
                <c:pt idx="1207">
                  <c:v>12</c:v>
                </c:pt>
                <c:pt idx="1208">
                  <c:v>28</c:v>
                </c:pt>
                <c:pt idx="1209">
                  <c:v>12</c:v>
                </c:pt>
                <c:pt idx="1210">
                  <c:v>24</c:v>
                </c:pt>
                <c:pt idx="1211">
                  <c:v>42</c:v>
                </c:pt>
                <c:pt idx="1212">
                  <c:v>31</c:v>
                </c:pt>
                <c:pt idx="1213">
                  <c:v>19</c:v>
                </c:pt>
                <c:pt idx="1214">
                  <c:v>31</c:v>
                </c:pt>
                <c:pt idx="1215">
                  <c:v>32</c:v>
                </c:pt>
                <c:pt idx="1216">
                  <c:v>30</c:v>
                </c:pt>
                <c:pt idx="1217">
                  <c:v>29</c:v>
                </c:pt>
                <c:pt idx="1218">
                  <c:v>31</c:v>
                </c:pt>
                <c:pt idx="1219">
                  <c:v>31</c:v>
                </c:pt>
                <c:pt idx="1220">
                  <c:v>18</c:v>
                </c:pt>
                <c:pt idx="1221">
                  <c:v>34</c:v>
                </c:pt>
                <c:pt idx="1222">
                  <c:v>43</c:v>
                </c:pt>
                <c:pt idx="1223">
                  <c:v>27</c:v>
                </c:pt>
                <c:pt idx="1224">
                  <c:v>25</c:v>
                </c:pt>
                <c:pt idx="1225">
                  <c:v>43</c:v>
                </c:pt>
                <c:pt idx="1226">
                  <c:v>21</c:v>
                </c:pt>
                <c:pt idx="1227">
                  <c:v>21</c:v>
                </c:pt>
                <c:pt idx="1228">
                  <c:v>35</c:v>
                </c:pt>
                <c:pt idx="1229">
                  <c:v>17</c:v>
                </c:pt>
                <c:pt idx="1230">
                  <c:v>15</c:v>
                </c:pt>
                <c:pt idx="1231">
                  <c:v>39</c:v>
                </c:pt>
                <c:pt idx="1232">
                  <c:v>10</c:v>
                </c:pt>
                <c:pt idx="1233">
                  <c:v>31</c:v>
                </c:pt>
                <c:pt idx="1234">
                  <c:v>39</c:v>
                </c:pt>
                <c:pt idx="1235">
                  <c:v>13</c:v>
                </c:pt>
                <c:pt idx="1236">
                  <c:v>12</c:v>
                </c:pt>
                <c:pt idx="1237">
                  <c:v>32</c:v>
                </c:pt>
                <c:pt idx="1238">
                  <c:v>20</c:v>
                </c:pt>
                <c:pt idx="1239">
                  <c:v>29</c:v>
                </c:pt>
                <c:pt idx="1240">
                  <c:v>10</c:v>
                </c:pt>
                <c:pt idx="1241">
                  <c:v>23</c:v>
                </c:pt>
                <c:pt idx="1242">
                  <c:v>28</c:v>
                </c:pt>
                <c:pt idx="1243">
                  <c:v>27</c:v>
                </c:pt>
                <c:pt idx="1244">
                  <c:v>24</c:v>
                </c:pt>
                <c:pt idx="1245">
                  <c:v>26</c:v>
                </c:pt>
                <c:pt idx="1246">
                  <c:v>12</c:v>
                </c:pt>
                <c:pt idx="1247">
                  <c:v>13</c:v>
                </c:pt>
                <c:pt idx="1248">
                  <c:v>10</c:v>
                </c:pt>
                <c:pt idx="1249">
                  <c:v>30</c:v>
                </c:pt>
                <c:pt idx="1250">
                  <c:v>26</c:v>
                </c:pt>
                <c:pt idx="1251">
                  <c:v>11</c:v>
                </c:pt>
                <c:pt idx="1252">
                  <c:v>27</c:v>
                </c:pt>
                <c:pt idx="1253">
                  <c:v>32</c:v>
                </c:pt>
                <c:pt idx="1254">
                  <c:v>30</c:v>
                </c:pt>
                <c:pt idx="1255">
                  <c:v>33</c:v>
                </c:pt>
                <c:pt idx="1256">
                  <c:v>36</c:v>
                </c:pt>
                <c:pt idx="1257">
                  <c:v>30</c:v>
                </c:pt>
                <c:pt idx="1258">
                  <c:v>31</c:v>
                </c:pt>
                <c:pt idx="1259">
                  <c:v>29</c:v>
                </c:pt>
                <c:pt idx="1260">
                  <c:v>34</c:v>
                </c:pt>
                <c:pt idx="1261">
                  <c:v>35</c:v>
                </c:pt>
                <c:pt idx="1262">
                  <c:v>31</c:v>
                </c:pt>
                <c:pt idx="1263">
                  <c:v>12</c:v>
                </c:pt>
                <c:pt idx="1264">
                  <c:v>34</c:v>
                </c:pt>
                <c:pt idx="1265">
                  <c:v>53</c:v>
                </c:pt>
                <c:pt idx="1266">
                  <c:v>34</c:v>
                </c:pt>
                <c:pt idx="1267">
                  <c:v>34</c:v>
                </c:pt>
                <c:pt idx="1268">
                  <c:v>35</c:v>
                </c:pt>
                <c:pt idx="1269">
                  <c:v>28</c:v>
                </c:pt>
                <c:pt idx="1270">
                  <c:v>24</c:v>
                </c:pt>
                <c:pt idx="1271">
                  <c:v>56</c:v>
                </c:pt>
                <c:pt idx="1272">
                  <c:v>31</c:v>
                </c:pt>
                <c:pt idx="1273">
                  <c:v>33</c:v>
                </c:pt>
                <c:pt idx="1274">
                  <c:v>31</c:v>
                </c:pt>
                <c:pt idx="1275">
                  <c:v>30</c:v>
                </c:pt>
                <c:pt idx="1276">
                  <c:v>26</c:v>
                </c:pt>
                <c:pt idx="1277">
                  <c:v>28</c:v>
                </c:pt>
                <c:pt idx="1278">
                  <c:v>40</c:v>
                </c:pt>
                <c:pt idx="1279">
                  <c:v>34</c:v>
                </c:pt>
                <c:pt idx="1280">
                  <c:v>17</c:v>
                </c:pt>
                <c:pt idx="1281">
                  <c:v>32</c:v>
                </c:pt>
                <c:pt idx="1282">
                  <c:v>10</c:v>
                </c:pt>
                <c:pt idx="1283">
                  <c:v>25</c:v>
                </c:pt>
                <c:pt idx="1284">
                  <c:v>37</c:v>
                </c:pt>
                <c:pt idx="1285">
                  <c:v>31</c:v>
                </c:pt>
                <c:pt idx="1286">
                  <c:v>25</c:v>
                </c:pt>
                <c:pt idx="1287">
                  <c:v>23</c:v>
                </c:pt>
                <c:pt idx="1288">
                  <c:v>12</c:v>
                </c:pt>
                <c:pt idx="1289">
                  <c:v>37</c:v>
                </c:pt>
                <c:pt idx="1290">
                  <c:v>29</c:v>
                </c:pt>
                <c:pt idx="1291">
                  <c:v>25</c:v>
                </c:pt>
                <c:pt idx="1292">
                  <c:v>24</c:v>
                </c:pt>
                <c:pt idx="1293">
                  <c:v>32</c:v>
                </c:pt>
                <c:pt idx="1294">
                  <c:v>27</c:v>
                </c:pt>
                <c:pt idx="1295">
                  <c:v>32</c:v>
                </c:pt>
                <c:pt idx="1296">
                  <c:v>24</c:v>
                </c:pt>
                <c:pt idx="1297">
                  <c:v>11</c:v>
                </c:pt>
                <c:pt idx="1298">
                  <c:v>43</c:v>
                </c:pt>
                <c:pt idx="1299">
                  <c:v>15</c:v>
                </c:pt>
                <c:pt idx="1300">
                  <c:v>31</c:v>
                </c:pt>
                <c:pt idx="1301">
                  <c:v>24</c:v>
                </c:pt>
                <c:pt idx="1302">
                  <c:v>32</c:v>
                </c:pt>
                <c:pt idx="1303">
                  <c:v>26</c:v>
                </c:pt>
                <c:pt idx="1304">
                  <c:v>25</c:v>
                </c:pt>
                <c:pt idx="1305">
                  <c:v>27</c:v>
                </c:pt>
                <c:pt idx="1306">
                  <c:v>25</c:v>
                </c:pt>
                <c:pt idx="1307">
                  <c:v>30</c:v>
                </c:pt>
                <c:pt idx="1308">
                  <c:v>10</c:v>
                </c:pt>
                <c:pt idx="1309">
                  <c:v>21</c:v>
                </c:pt>
                <c:pt idx="1310">
                  <c:v>23</c:v>
                </c:pt>
                <c:pt idx="1311">
                  <c:v>25</c:v>
                </c:pt>
                <c:pt idx="1312">
                  <c:v>28</c:v>
                </c:pt>
                <c:pt idx="1313">
                  <c:v>10</c:v>
                </c:pt>
                <c:pt idx="1314">
                  <c:v>25</c:v>
                </c:pt>
                <c:pt idx="1315">
                  <c:v>10</c:v>
                </c:pt>
                <c:pt idx="1316">
                  <c:v>30</c:v>
                </c:pt>
                <c:pt idx="1317">
                  <c:v>36</c:v>
                </c:pt>
                <c:pt idx="1318">
                  <c:v>11</c:v>
                </c:pt>
                <c:pt idx="1319">
                  <c:v>24</c:v>
                </c:pt>
                <c:pt idx="1320">
                  <c:v>25</c:v>
                </c:pt>
                <c:pt idx="1321">
                  <c:v>10</c:v>
                </c:pt>
                <c:pt idx="1322">
                  <c:v>10</c:v>
                </c:pt>
                <c:pt idx="1323">
                  <c:v>10</c:v>
                </c:pt>
                <c:pt idx="1324">
                  <c:v>10</c:v>
                </c:pt>
                <c:pt idx="1325">
                  <c:v>10</c:v>
                </c:pt>
                <c:pt idx="1326">
                  <c:v>10</c:v>
                </c:pt>
                <c:pt idx="1327">
                  <c:v>10</c:v>
                </c:pt>
                <c:pt idx="1328">
                  <c:v>10</c:v>
                </c:pt>
                <c:pt idx="1329">
                  <c:v>11</c:v>
                </c:pt>
                <c:pt idx="1330">
                  <c:v>10</c:v>
                </c:pt>
                <c:pt idx="1331">
                  <c:v>29</c:v>
                </c:pt>
                <c:pt idx="1332">
                  <c:v>30</c:v>
                </c:pt>
                <c:pt idx="1333">
                  <c:v>23</c:v>
                </c:pt>
                <c:pt idx="1334">
                  <c:v>24</c:v>
                </c:pt>
                <c:pt idx="1335">
                  <c:v>27</c:v>
                </c:pt>
                <c:pt idx="1336">
                  <c:v>22</c:v>
                </c:pt>
                <c:pt idx="1337">
                  <c:v>26</c:v>
                </c:pt>
                <c:pt idx="1338">
                  <c:v>26</c:v>
                </c:pt>
                <c:pt idx="1339">
                  <c:v>28</c:v>
                </c:pt>
                <c:pt idx="1340">
                  <c:v>29</c:v>
                </c:pt>
                <c:pt idx="1341">
                  <c:v>34</c:v>
                </c:pt>
                <c:pt idx="1342">
                  <c:v>30</c:v>
                </c:pt>
                <c:pt idx="1343">
                  <c:v>27</c:v>
                </c:pt>
                <c:pt idx="1344">
                  <c:v>27</c:v>
                </c:pt>
                <c:pt idx="1345">
                  <c:v>31</c:v>
                </c:pt>
                <c:pt idx="1346">
                  <c:v>28</c:v>
                </c:pt>
                <c:pt idx="1347">
                  <c:v>37</c:v>
                </c:pt>
                <c:pt idx="1348">
                  <c:v>30</c:v>
                </c:pt>
                <c:pt idx="1349">
                  <c:v>39</c:v>
                </c:pt>
                <c:pt idx="1350">
                  <c:v>30</c:v>
                </c:pt>
                <c:pt idx="1351">
                  <c:v>10</c:v>
                </c:pt>
                <c:pt idx="1352">
                  <c:v>23</c:v>
                </c:pt>
                <c:pt idx="1353">
                  <c:v>34</c:v>
                </c:pt>
                <c:pt idx="1354">
                  <c:v>10</c:v>
                </c:pt>
                <c:pt idx="1355">
                  <c:v>33</c:v>
                </c:pt>
                <c:pt idx="1356">
                  <c:v>40</c:v>
                </c:pt>
                <c:pt idx="1357">
                  <c:v>35</c:v>
                </c:pt>
                <c:pt idx="1358">
                  <c:v>31</c:v>
                </c:pt>
                <c:pt idx="1359">
                  <c:v>27</c:v>
                </c:pt>
                <c:pt idx="1360">
                  <c:v>35</c:v>
                </c:pt>
                <c:pt idx="1361">
                  <c:v>27</c:v>
                </c:pt>
                <c:pt idx="1362">
                  <c:v>31</c:v>
                </c:pt>
                <c:pt idx="1363">
                  <c:v>35</c:v>
                </c:pt>
                <c:pt idx="1364">
                  <c:v>40</c:v>
                </c:pt>
                <c:pt idx="1365">
                  <c:v>34</c:v>
                </c:pt>
                <c:pt idx="1366">
                  <c:v>10</c:v>
                </c:pt>
                <c:pt idx="1367">
                  <c:v>29</c:v>
                </c:pt>
                <c:pt idx="1368">
                  <c:v>31</c:v>
                </c:pt>
                <c:pt idx="1369">
                  <c:v>26</c:v>
                </c:pt>
                <c:pt idx="1370">
                  <c:v>31</c:v>
                </c:pt>
                <c:pt idx="1371">
                  <c:v>35</c:v>
                </c:pt>
                <c:pt idx="1372">
                  <c:v>14</c:v>
                </c:pt>
                <c:pt idx="1373">
                  <c:v>27</c:v>
                </c:pt>
                <c:pt idx="1374">
                  <c:v>10</c:v>
                </c:pt>
                <c:pt idx="1375">
                  <c:v>10</c:v>
                </c:pt>
                <c:pt idx="1376">
                  <c:v>10</c:v>
                </c:pt>
                <c:pt idx="1377">
                  <c:v>13</c:v>
                </c:pt>
                <c:pt idx="1378">
                  <c:v>11</c:v>
                </c:pt>
                <c:pt idx="1379">
                  <c:v>34</c:v>
                </c:pt>
                <c:pt idx="1380">
                  <c:v>31</c:v>
                </c:pt>
                <c:pt idx="1381">
                  <c:v>12</c:v>
                </c:pt>
                <c:pt idx="1382">
                  <c:v>13</c:v>
                </c:pt>
                <c:pt idx="1383">
                  <c:v>10</c:v>
                </c:pt>
                <c:pt idx="1384">
                  <c:v>14</c:v>
                </c:pt>
                <c:pt idx="1385">
                  <c:v>11</c:v>
                </c:pt>
                <c:pt idx="1386">
                  <c:v>24</c:v>
                </c:pt>
                <c:pt idx="1387">
                  <c:v>10</c:v>
                </c:pt>
                <c:pt idx="1388">
                  <c:v>10</c:v>
                </c:pt>
                <c:pt idx="1389">
                  <c:v>10</c:v>
                </c:pt>
                <c:pt idx="1390">
                  <c:v>11</c:v>
                </c:pt>
                <c:pt idx="1391">
                  <c:v>24</c:v>
                </c:pt>
                <c:pt idx="1392">
                  <c:v>23</c:v>
                </c:pt>
                <c:pt idx="1393">
                  <c:v>29</c:v>
                </c:pt>
                <c:pt idx="1394">
                  <c:v>23</c:v>
                </c:pt>
                <c:pt idx="1395">
                  <c:v>26</c:v>
                </c:pt>
                <c:pt idx="1396">
                  <c:v>47</c:v>
                </c:pt>
                <c:pt idx="1397">
                  <c:v>27</c:v>
                </c:pt>
                <c:pt idx="1398">
                  <c:v>24</c:v>
                </c:pt>
                <c:pt idx="1399">
                  <c:v>15</c:v>
                </c:pt>
                <c:pt idx="1400">
                  <c:v>11</c:v>
                </c:pt>
                <c:pt idx="1401">
                  <c:v>11</c:v>
                </c:pt>
                <c:pt idx="1402">
                  <c:v>14</c:v>
                </c:pt>
                <c:pt idx="1403">
                  <c:v>14</c:v>
                </c:pt>
                <c:pt idx="1404">
                  <c:v>17</c:v>
                </c:pt>
                <c:pt idx="1405">
                  <c:v>10</c:v>
                </c:pt>
                <c:pt idx="1406">
                  <c:v>14</c:v>
                </c:pt>
                <c:pt idx="1407">
                  <c:v>60</c:v>
                </c:pt>
                <c:pt idx="1408">
                  <c:v>55</c:v>
                </c:pt>
                <c:pt idx="1409">
                  <c:v>46</c:v>
                </c:pt>
                <c:pt idx="1410">
                  <c:v>50</c:v>
                </c:pt>
                <c:pt idx="1411">
                  <c:v>57</c:v>
                </c:pt>
                <c:pt idx="1412">
                  <c:v>30</c:v>
                </c:pt>
                <c:pt idx="1413">
                  <c:v>29</c:v>
                </c:pt>
                <c:pt idx="1414">
                  <c:v>24</c:v>
                </c:pt>
                <c:pt idx="1415">
                  <c:v>85</c:v>
                </c:pt>
                <c:pt idx="1416">
                  <c:v>47</c:v>
                </c:pt>
                <c:pt idx="1417">
                  <c:v>82</c:v>
                </c:pt>
                <c:pt idx="1418">
                  <c:v>45</c:v>
                </c:pt>
                <c:pt idx="1419">
                  <c:v>53</c:v>
                </c:pt>
                <c:pt idx="1420">
                  <c:v>49</c:v>
                </c:pt>
                <c:pt idx="1421">
                  <c:v>44</c:v>
                </c:pt>
                <c:pt idx="1422">
                  <c:v>35</c:v>
                </c:pt>
                <c:pt idx="1423">
                  <c:v>30</c:v>
                </c:pt>
                <c:pt idx="1424">
                  <c:v>15</c:v>
                </c:pt>
                <c:pt idx="1425">
                  <c:v>30</c:v>
                </c:pt>
                <c:pt idx="1426">
                  <c:v>50</c:v>
                </c:pt>
                <c:pt idx="1427">
                  <c:v>69</c:v>
                </c:pt>
                <c:pt idx="1428">
                  <c:v>32</c:v>
                </c:pt>
                <c:pt idx="1429">
                  <c:v>10</c:v>
                </c:pt>
                <c:pt idx="1430">
                  <c:v>10</c:v>
                </c:pt>
                <c:pt idx="1431">
                  <c:v>19</c:v>
                </c:pt>
                <c:pt idx="1432">
                  <c:v>58</c:v>
                </c:pt>
                <c:pt idx="1433">
                  <c:v>15</c:v>
                </c:pt>
                <c:pt idx="1434">
                  <c:v>19</c:v>
                </c:pt>
                <c:pt idx="1435">
                  <c:v>16</c:v>
                </c:pt>
                <c:pt idx="1436">
                  <c:v>24</c:v>
                </c:pt>
                <c:pt idx="1437">
                  <c:v>18</c:v>
                </c:pt>
                <c:pt idx="1438">
                  <c:v>20</c:v>
                </c:pt>
                <c:pt idx="1439">
                  <c:v>56</c:v>
                </c:pt>
                <c:pt idx="1440">
                  <c:v>59</c:v>
                </c:pt>
                <c:pt idx="1441">
                  <c:v>33</c:v>
                </c:pt>
                <c:pt idx="1442">
                  <c:v>26</c:v>
                </c:pt>
                <c:pt idx="1443">
                  <c:v>19</c:v>
                </c:pt>
                <c:pt idx="1444">
                  <c:v>18</c:v>
                </c:pt>
                <c:pt idx="1445">
                  <c:v>42</c:v>
                </c:pt>
                <c:pt idx="1446">
                  <c:v>15</c:v>
                </c:pt>
                <c:pt idx="1447">
                  <c:v>15</c:v>
                </c:pt>
                <c:pt idx="1448">
                  <c:v>23</c:v>
                </c:pt>
                <c:pt idx="1449">
                  <c:v>15</c:v>
                </c:pt>
                <c:pt idx="1450">
                  <c:v>18</c:v>
                </c:pt>
                <c:pt idx="1451">
                  <c:v>19</c:v>
                </c:pt>
                <c:pt idx="1452">
                  <c:v>19</c:v>
                </c:pt>
                <c:pt idx="1453">
                  <c:v>16</c:v>
                </c:pt>
                <c:pt idx="1454">
                  <c:v>18</c:v>
                </c:pt>
                <c:pt idx="1455">
                  <c:v>15</c:v>
                </c:pt>
                <c:pt idx="1456">
                  <c:v>18</c:v>
                </c:pt>
                <c:pt idx="1457">
                  <c:v>18</c:v>
                </c:pt>
                <c:pt idx="1458">
                  <c:v>18</c:v>
                </c:pt>
                <c:pt idx="1459">
                  <c:v>13</c:v>
                </c:pt>
                <c:pt idx="1460">
                  <c:v>10</c:v>
                </c:pt>
                <c:pt idx="1461">
                  <c:v>15</c:v>
                </c:pt>
                <c:pt idx="1462">
                  <c:v>24</c:v>
                </c:pt>
                <c:pt idx="1463">
                  <c:v>15</c:v>
                </c:pt>
                <c:pt idx="1464">
                  <c:v>21</c:v>
                </c:pt>
                <c:pt idx="1465">
                  <c:v>18</c:v>
                </c:pt>
                <c:pt idx="1466">
                  <c:v>22</c:v>
                </c:pt>
                <c:pt idx="1467">
                  <c:v>25</c:v>
                </c:pt>
                <c:pt idx="1468">
                  <c:v>18</c:v>
                </c:pt>
                <c:pt idx="1469">
                  <c:v>17</c:v>
                </c:pt>
                <c:pt idx="1470">
                  <c:v>44</c:v>
                </c:pt>
                <c:pt idx="1471">
                  <c:v>17</c:v>
                </c:pt>
                <c:pt idx="1472">
                  <c:v>22</c:v>
                </c:pt>
                <c:pt idx="1473">
                  <c:v>23</c:v>
                </c:pt>
                <c:pt idx="1474">
                  <c:v>18</c:v>
                </c:pt>
                <c:pt idx="1475">
                  <c:v>16</c:v>
                </c:pt>
                <c:pt idx="1476">
                  <c:v>20</c:v>
                </c:pt>
                <c:pt idx="1477">
                  <c:v>17</c:v>
                </c:pt>
                <c:pt idx="1478">
                  <c:v>15</c:v>
                </c:pt>
                <c:pt idx="1479">
                  <c:v>19</c:v>
                </c:pt>
                <c:pt idx="1480">
                  <c:v>18</c:v>
                </c:pt>
                <c:pt idx="1481">
                  <c:v>16</c:v>
                </c:pt>
                <c:pt idx="1482">
                  <c:v>19</c:v>
                </c:pt>
                <c:pt idx="1483">
                  <c:v>15</c:v>
                </c:pt>
                <c:pt idx="1484">
                  <c:v>14</c:v>
                </c:pt>
                <c:pt idx="1485">
                  <c:v>25</c:v>
                </c:pt>
                <c:pt idx="1486">
                  <c:v>19</c:v>
                </c:pt>
                <c:pt idx="1487">
                  <c:v>21</c:v>
                </c:pt>
                <c:pt idx="1488">
                  <c:v>12</c:v>
                </c:pt>
                <c:pt idx="1489">
                  <c:v>10</c:v>
                </c:pt>
                <c:pt idx="1490">
                  <c:v>10</c:v>
                </c:pt>
                <c:pt idx="1491">
                  <c:v>10</c:v>
                </c:pt>
                <c:pt idx="1492">
                  <c:v>10</c:v>
                </c:pt>
                <c:pt idx="1493">
                  <c:v>10</c:v>
                </c:pt>
                <c:pt idx="1494">
                  <c:v>10</c:v>
                </c:pt>
                <c:pt idx="1495">
                  <c:v>10</c:v>
                </c:pt>
                <c:pt idx="1496">
                  <c:v>16</c:v>
                </c:pt>
                <c:pt idx="1497">
                  <c:v>12</c:v>
                </c:pt>
                <c:pt idx="1498">
                  <c:v>11</c:v>
                </c:pt>
                <c:pt idx="1499">
                  <c:v>21</c:v>
                </c:pt>
                <c:pt idx="1500">
                  <c:v>12</c:v>
                </c:pt>
                <c:pt idx="1501">
                  <c:v>15</c:v>
                </c:pt>
                <c:pt idx="1502">
                  <c:v>12</c:v>
                </c:pt>
                <c:pt idx="1503">
                  <c:v>12</c:v>
                </c:pt>
                <c:pt idx="1504">
                  <c:v>20</c:v>
                </c:pt>
                <c:pt idx="1505">
                  <c:v>15</c:v>
                </c:pt>
                <c:pt idx="1506">
                  <c:v>10</c:v>
                </c:pt>
                <c:pt idx="1507">
                  <c:v>13</c:v>
                </c:pt>
                <c:pt idx="1508">
                  <c:v>10</c:v>
                </c:pt>
                <c:pt idx="1509">
                  <c:v>15</c:v>
                </c:pt>
                <c:pt idx="1510">
                  <c:v>10</c:v>
                </c:pt>
                <c:pt idx="1511">
                  <c:v>22</c:v>
                </c:pt>
                <c:pt idx="1512">
                  <c:v>10</c:v>
                </c:pt>
                <c:pt idx="1513">
                  <c:v>10</c:v>
                </c:pt>
                <c:pt idx="1514">
                  <c:v>10</c:v>
                </c:pt>
                <c:pt idx="1515">
                  <c:v>10</c:v>
                </c:pt>
                <c:pt idx="1516">
                  <c:v>10</c:v>
                </c:pt>
                <c:pt idx="1517">
                  <c:v>11</c:v>
                </c:pt>
                <c:pt idx="1518">
                  <c:v>13</c:v>
                </c:pt>
                <c:pt idx="1519">
                  <c:v>10</c:v>
                </c:pt>
                <c:pt idx="1520">
                  <c:v>10</c:v>
                </c:pt>
                <c:pt idx="1521">
                  <c:v>16</c:v>
                </c:pt>
                <c:pt idx="1522">
                  <c:v>14</c:v>
                </c:pt>
                <c:pt idx="1523">
                  <c:v>11</c:v>
                </c:pt>
                <c:pt idx="1524">
                  <c:v>10</c:v>
                </c:pt>
                <c:pt idx="1525">
                  <c:v>13</c:v>
                </c:pt>
                <c:pt idx="1526">
                  <c:v>10</c:v>
                </c:pt>
                <c:pt idx="1527">
                  <c:v>14</c:v>
                </c:pt>
                <c:pt idx="1528">
                  <c:v>10</c:v>
                </c:pt>
                <c:pt idx="1529">
                  <c:v>15</c:v>
                </c:pt>
                <c:pt idx="1530">
                  <c:v>11</c:v>
                </c:pt>
                <c:pt idx="1531">
                  <c:v>15</c:v>
                </c:pt>
                <c:pt idx="1532">
                  <c:v>25</c:v>
                </c:pt>
                <c:pt idx="1533">
                  <c:v>20</c:v>
                </c:pt>
                <c:pt idx="1534">
                  <c:v>16</c:v>
                </c:pt>
                <c:pt idx="1535">
                  <c:v>15</c:v>
                </c:pt>
                <c:pt idx="1536">
                  <c:v>11</c:v>
                </c:pt>
                <c:pt idx="1537">
                  <c:v>18</c:v>
                </c:pt>
                <c:pt idx="1538">
                  <c:v>15</c:v>
                </c:pt>
                <c:pt idx="1539">
                  <c:v>14</c:v>
                </c:pt>
                <c:pt idx="1540">
                  <c:v>17</c:v>
                </c:pt>
                <c:pt idx="1541">
                  <c:v>12</c:v>
                </c:pt>
                <c:pt idx="1542">
                  <c:v>15</c:v>
                </c:pt>
                <c:pt idx="1543">
                  <c:v>12</c:v>
                </c:pt>
                <c:pt idx="1544">
                  <c:v>14</c:v>
                </c:pt>
                <c:pt idx="1545">
                  <c:v>25</c:v>
                </c:pt>
                <c:pt idx="1546">
                  <c:v>20</c:v>
                </c:pt>
                <c:pt idx="1547">
                  <c:v>11</c:v>
                </c:pt>
                <c:pt idx="1548">
                  <c:v>13</c:v>
                </c:pt>
                <c:pt idx="1549">
                  <c:v>51</c:v>
                </c:pt>
                <c:pt idx="1550">
                  <c:v>54</c:v>
                </c:pt>
                <c:pt idx="1551">
                  <c:v>14</c:v>
                </c:pt>
                <c:pt idx="1552">
                  <c:v>11</c:v>
                </c:pt>
                <c:pt idx="1553">
                  <c:v>27</c:v>
                </c:pt>
                <c:pt idx="1554">
                  <c:v>10</c:v>
                </c:pt>
                <c:pt idx="1555">
                  <c:v>10</c:v>
                </c:pt>
                <c:pt idx="1556">
                  <c:v>10</c:v>
                </c:pt>
                <c:pt idx="1557">
                  <c:v>14</c:v>
                </c:pt>
                <c:pt idx="1558">
                  <c:v>48</c:v>
                </c:pt>
                <c:pt idx="1559">
                  <c:v>12</c:v>
                </c:pt>
                <c:pt idx="1560">
                  <c:v>11</c:v>
                </c:pt>
                <c:pt idx="1561">
                  <c:v>14</c:v>
                </c:pt>
                <c:pt idx="1562">
                  <c:v>22</c:v>
                </c:pt>
                <c:pt idx="1563">
                  <c:v>14</c:v>
                </c:pt>
                <c:pt idx="1564">
                  <c:v>10</c:v>
                </c:pt>
                <c:pt idx="1565">
                  <c:v>14</c:v>
                </c:pt>
                <c:pt idx="1566">
                  <c:v>10</c:v>
                </c:pt>
                <c:pt idx="1567">
                  <c:v>12</c:v>
                </c:pt>
                <c:pt idx="1568">
                  <c:v>10</c:v>
                </c:pt>
                <c:pt idx="1569">
                  <c:v>10</c:v>
                </c:pt>
                <c:pt idx="1570">
                  <c:v>12</c:v>
                </c:pt>
                <c:pt idx="1571">
                  <c:v>10</c:v>
                </c:pt>
                <c:pt idx="1572">
                  <c:v>11</c:v>
                </c:pt>
                <c:pt idx="1573">
                  <c:v>50</c:v>
                </c:pt>
                <c:pt idx="1574">
                  <c:v>11</c:v>
                </c:pt>
                <c:pt idx="1575">
                  <c:v>10</c:v>
                </c:pt>
                <c:pt idx="1576">
                  <c:v>10</c:v>
                </c:pt>
                <c:pt idx="1577">
                  <c:v>13</c:v>
                </c:pt>
                <c:pt idx="1578">
                  <c:v>10</c:v>
                </c:pt>
                <c:pt idx="1579">
                  <c:v>15</c:v>
                </c:pt>
                <c:pt idx="1580">
                  <c:v>12</c:v>
                </c:pt>
                <c:pt idx="1581">
                  <c:v>11</c:v>
                </c:pt>
                <c:pt idx="1582">
                  <c:v>10</c:v>
                </c:pt>
                <c:pt idx="1583">
                  <c:v>11</c:v>
                </c:pt>
                <c:pt idx="1584">
                  <c:v>15</c:v>
                </c:pt>
                <c:pt idx="1585">
                  <c:v>10</c:v>
                </c:pt>
                <c:pt idx="1586">
                  <c:v>11</c:v>
                </c:pt>
                <c:pt idx="1587">
                  <c:v>11</c:v>
                </c:pt>
                <c:pt idx="1588">
                  <c:v>10</c:v>
                </c:pt>
                <c:pt idx="1589">
                  <c:v>14</c:v>
                </c:pt>
                <c:pt idx="1590">
                  <c:v>10</c:v>
                </c:pt>
                <c:pt idx="1591">
                  <c:v>10</c:v>
                </c:pt>
                <c:pt idx="1592">
                  <c:v>11</c:v>
                </c:pt>
                <c:pt idx="1593">
                  <c:v>10</c:v>
                </c:pt>
                <c:pt idx="1594">
                  <c:v>10</c:v>
                </c:pt>
                <c:pt idx="1595">
                  <c:v>13</c:v>
                </c:pt>
                <c:pt idx="1596">
                  <c:v>13</c:v>
                </c:pt>
                <c:pt idx="1597">
                  <c:v>13</c:v>
                </c:pt>
                <c:pt idx="1598">
                  <c:v>10</c:v>
                </c:pt>
                <c:pt idx="1599">
                  <c:v>10</c:v>
                </c:pt>
                <c:pt idx="1600">
                  <c:v>11</c:v>
                </c:pt>
                <c:pt idx="1601">
                  <c:v>11</c:v>
                </c:pt>
                <c:pt idx="1602">
                  <c:v>10</c:v>
                </c:pt>
                <c:pt idx="1603">
                  <c:v>13</c:v>
                </c:pt>
                <c:pt idx="1604">
                  <c:v>10</c:v>
                </c:pt>
                <c:pt idx="1605">
                  <c:v>14</c:v>
                </c:pt>
                <c:pt idx="1606">
                  <c:v>11</c:v>
                </c:pt>
                <c:pt idx="1607">
                  <c:v>10</c:v>
                </c:pt>
                <c:pt idx="1608">
                  <c:v>10</c:v>
                </c:pt>
                <c:pt idx="1609">
                  <c:v>10</c:v>
                </c:pt>
                <c:pt idx="1610">
                  <c:v>10</c:v>
                </c:pt>
                <c:pt idx="1611">
                  <c:v>13</c:v>
                </c:pt>
                <c:pt idx="1612">
                  <c:v>13</c:v>
                </c:pt>
                <c:pt idx="1613">
                  <c:v>11</c:v>
                </c:pt>
                <c:pt idx="1614">
                  <c:v>10</c:v>
                </c:pt>
                <c:pt idx="1615">
                  <c:v>11</c:v>
                </c:pt>
                <c:pt idx="1616">
                  <c:v>11</c:v>
                </c:pt>
                <c:pt idx="1617">
                  <c:v>12</c:v>
                </c:pt>
                <c:pt idx="1618">
                  <c:v>15</c:v>
                </c:pt>
                <c:pt idx="1619">
                  <c:v>10</c:v>
                </c:pt>
                <c:pt idx="1620">
                  <c:v>12</c:v>
                </c:pt>
                <c:pt idx="1621">
                  <c:v>10</c:v>
                </c:pt>
                <c:pt idx="1622">
                  <c:v>10</c:v>
                </c:pt>
                <c:pt idx="1623">
                  <c:v>13</c:v>
                </c:pt>
                <c:pt idx="1624">
                  <c:v>11</c:v>
                </c:pt>
                <c:pt idx="1625">
                  <c:v>11</c:v>
                </c:pt>
                <c:pt idx="1626">
                  <c:v>12</c:v>
                </c:pt>
                <c:pt idx="1627">
                  <c:v>10</c:v>
                </c:pt>
                <c:pt idx="1628">
                  <c:v>10</c:v>
                </c:pt>
                <c:pt idx="1629">
                  <c:v>10</c:v>
                </c:pt>
                <c:pt idx="1630">
                  <c:v>14</c:v>
                </c:pt>
                <c:pt idx="1631">
                  <c:v>13</c:v>
                </c:pt>
                <c:pt idx="1632">
                  <c:v>11</c:v>
                </c:pt>
                <c:pt idx="1633">
                  <c:v>11</c:v>
                </c:pt>
                <c:pt idx="1634">
                  <c:v>10</c:v>
                </c:pt>
                <c:pt idx="1635">
                  <c:v>11</c:v>
                </c:pt>
                <c:pt idx="1636">
                  <c:v>14</c:v>
                </c:pt>
                <c:pt idx="1637">
                  <c:v>12</c:v>
                </c:pt>
                <c:pt idx="1638">
                  <c:v>13</c:v>
                </c:pt>
                <c:pt idx="1639">
                  <c:v>12</c:v>
                </c:pt>
                <c:pt idx="1640">
                  <c:v>11</c:v>
                </c:pt>
                <c:pt idx="1641">
                  <c:v>12</c:v>
                </c:pt>
                <c:pt idx="1642">
                  <c:v>12</c:v>
                </c:pt>
                <c:pt idx="1643">
                  <c:v>13</c:v>
                </c:pt>
                <c:pt idx="1644">
                  <c:v>12</c:v>
                </c:pt>
                <c:pt idx="1645">
                  <c:v>11</c:v>
                </c:pt>
                <c:pt idx="1646">
                  <c:v>10</c:v>
                </c:pt>
                <c:pt idx="1647">
                  <c:v>10</c:v>
                </c:pt>
                <c:pt idx="1648">
                  <c:v>11</c:v>
                </c:pt>
                <c:pt idx="1649">
                  <c:v>11</c:v>
                </c:pt>
                <c:pt idx="1650">
                  <c:v>10</c:v>
                </c:pt>
                <c:pt idx="1651">
                  <c:v>11</c:v>
                </c:pt>
                <c:pt idx="1652">
                  <c:v>11</c:v>
                </c:pt>
                <c:pt idx="1653">
                  <c:v>13</c:v>
                </c:pt>
                <c:pt idx="1654">
                  <c:v>11</c:v>
                </c:pt>
                <c:pt idx="1655">
                  <c:v>10</c:v>
                </c:pt>
                <c:pt idx="1656">
                  <c:v>11</c:v>
                </c:pt>
                <c:pt idx="1657">
                  <c:v>11</c:v>
                </c:pt>
                <c:pt idx="1658">
                  <c:v>12</c:v>
                </c:pt>
                <c:pt idx="1659">
                  <c:v>15</c:v>
                </c:pt>
                <c:pt idx="1660">
                  <c:v>12</c:v>
                </c:pt>
                <c:pt idx="1661">
                  <c:v>12</c:v>
                </c:pt>
                <c:pt idx="1662">
                  <c:v>11</c:v>
                </c:pt>
                <c:pt idx="1663">
                  <c:v>14</c:v>
                </c:pt>
                <c:pt idx="1664">
                  <c:v>12</c:v>
                </c:pt>
                <c:pt idx="1665">
                  <c:v>12</c:v>
                </c:pt>
                <c:pt idx="1666">
                  <c:v>10</c:v>
                </c:pt>
                <c:pt idx="1667">
                  <c:v>12</c:v>
                </c:pt>
                <c:pt idx="1668">
                  <c:v>14</c:v>
                </c:pt>
                <c:pt idx="1669">
                  <c:v>11</c:v>
                </c:pt>
                <c:pt idx="1670">
                  <c:v>10</c:v>
                </c:pt>
                <c:pt idx="1671">
                  <c:v>14</c:v>
                </c:pt>
                <c:pt idx="1672">
                  <c:v>11</c:v>
                </c:pt>
                <c:pt idx="1673">
                  <c:v>10</c:v>
                </c:pt>
                <c:pt idx="1674">
                  <c:v>11</c:v>
                </c:pt>
                <c:pt idx="1675">
                  <c:v>11</c:v>
                </c:pt>
                <c:pt idx="1676">
                  <c:v>10</c:v>
                </c:pt>
                <c:pt idx="1677">
                  <c:v>11</c:v>
                </c:pt>
                <c:pt idx="1678">
                  <c:v>10</c:v>
                </c:pt>
                <c:pt idx="1679">
                  <c:v>10</c:v>
                </c:pt>
                <c:pt idx="1680">
                  <c:v>11</c:v>
                </c:pt>
                <c:pt idx="1681">
                  <c:v>11</c:v>
                </c:pt>
                <c:pt idx="1682">
                  <c:v>10</c:v>
                </c:pt>
                <c:pt idx="1683">
                  <c:v>16</c:v>
                </c:pt>
                <c:pt idx="1684">
                  <c:v>13</c:v>
                </c:pt>
                <c:pt idx="1685">
                  <c:v>13</c:v>
                </c:pt>
                <c:pt idx="1686">
                  <c:v>11</c:v>
                </c:pt>
                <c:pt idx="1687">
                  <c:v>12</c:v>
                </c:pt>
                <c:pt idx="1688">
                  <c:v>10</c:v>
                </c:pt>
                <c:pt idx="1689">
                  <c:v>12</c:v>
                </c:pt>
                <c:pt idx="1690">
                  <c:v>12</c:v>
                </c:pt>
                <c:pt idx="1691">
                  <c:v>15</c:v>
                </c:pt>
                <c:pt idx="1692">
                  <c:v>14</c:v>
                </c:pt>
                <c:pt idx="1693">
                  <c:v>15</c:v>
                </c:pt>
                <c:pt idx="1694">
                  <c:v>10</c:v>
                </c:pt>
                <c:pt idx="1695">
                  <c:v>10</c:v>
                </c:pt>
                <c:pt idx="1696">
                  <c:v>14</c:v>
                </c:pt>
                <c:pt idx="1697">
                  <c:v>11</c:v>
                </c:pt>
                <c:pt idx="1698">
                  <c:v>13</c:v>
                </c:pt>
                <c:pt idx="1699">
                  <c:v>10</c:v>
                </c:pt>
                <c:pt idx="1700">
                  <c:v>12</c:v>
                </c:pt>
                <c:pt idx="1701">
                  <c:v>10</c:v>
                </c:pt>
                <c:pt idx="1702">
                  <c:v>12</c:v>
                </c:pt>
                <c:pt idx="1703">
                  <c:v>12</c:v>
                </c:pt>
                <c:pt idx="1704">
                  <c:v>11</c:v>
                </c:pt>
                <c:pt idx="1705">
                  <c:v>11</c:v>
                </c:pt>
                <c:pt idx="1706">
                  <c:v>11</c:v>
                </c:pt>
                <c:pt idx="1707">
                  <c:v>12</c:v>
                </c:pt>
                <c:pt idx="1708">
                  <c:v>11</c:v>
                </c:pt>
                <c:pt idx="1709">
                  <c:v>10</c:v>
                </c:pt>
                <c:pt idx="1710">
                  <c:v>10</c:v>
                </c:pt>
                <c:pt idx="1711">
                  <c:v>12</c:v>
                </c:pt>
                <c:pt idx="1712">
                  <c:v>11</c:v>
                </c:pt>
                <c:pt idx="1713">
                  <c:v>10</c:v>
                </c:pt>
                <c:pt idx="1714">
                  <c:v>12</c:v>
                </c:pt>
                <c:pt idx="1715">
                  <c:v>13</c:v>
                </c:pt>
                <c:pt idx="1716">
                  <c:v>12</c:v>
                </c:pt>
                <c:pt idx="1717">
                  <c:v>14</c:v>
                </c:pt>
                <c:pt idx="1718">
                  <c:v>42</c:v>
                </c:pt>
                <c:pt idx="1719">
                  <c:v>35</c:v>
                </c:pt>
                <c:pt idx="1720">
                  <c:v>11</c:v>
                </c:pt>
                <c:pt idx="1721">
                  <c:v>11</c:v>
                </c:pt>
                <c:pt idx="1722">
                  <c:v>11</c:v>
                </c:pt>
                <c:pt idx="1723">
                  <c:v>10</c:v>
                </c:pt>
                <c:pt idx="1724">
                  <c:v>10</c:v>
                </c:pt>
                <c:pt idx="1725">
                  <c:v>10</c:v>
                </c:pt>
                <c:pt idx="1726">
                  <c:v>11</c:v>
                </c:pt>
                <c:pt idx="1727">
                  <c:v>10</c:v>
                </c:pt>
                <c:pt idx="1728">
                  <c:v>10</c:v>
                </c:pt>
                <c:pt idx="1729">
                  <c:v>14</c:v>
                </c:pt>
                <c:pt idx="1730">
                  <c:v>10</c:v>
                </c:pt>
                <c:pt idx="1731">
                  <c:v>10</c:v>
                </c:pt>
                <c:pt idx="1732">
                  <c:v>13</c:v>
                </c:pt>
                <c:pt idx="1733">
                  <c:v>14</c:v>
                </c:pt>
                <c:pt idx="1734">
                  <c:v>10</c:v>
                </c:pt>
                <c:pt idx="1735">
                  <c:v>12</c:v>
                </c:pt>
                <c:pt idx="1736">
                  <c:v>12</c:v>
                </c:pt>
                <c:pt idx="1737">
                  <c:v>52</c:v>
                </c:pt>
                <c:pt idx="1738">
                  <c:v>15</c:v>
                </c:pt>
                <c:pt idx="1739">
                  <c:v>11</c:v>
                </c:pt>
                <c:pt idx="1740">
                  <c:v>11</c:v>
                </c:pt>
                <c:pt idx="1741">
                  <c:v>15</c:v>
                </c:pt>
                <c:pt idx="1742">
                  <c:v>11</c:v>
                </c:pt>
                <c:pt idx="1743">
                  <c:v>12</c:v>
                </c:pt>
                <c:pt idx="1744">
                  <c:v>27</c:v>
                </c:pt>
                <c:pt idx="1745">
                  <c:v>21</c:v>
                </c:pt>
                <c:pt idx="1746">
                  <c:v>10</c:v>
                </c:pt>
                <c:pt idx="1747">
                  <c:v>12</c:v>
                </c:pt>
                <c:pt idx="1748">
                  <c:v>56</c:v>
                </c:pt>
                <c:pt idx="1749">
                  <c:v>10</c:v>
                </c:pt>
                <c:pt idx="1750">
                  <c:v>10</c:v>
                </c:pt>
                <c:pt idx="1751">
                  <c:v>11</c:v>
                </c:pt>
                <c:pt idx="1752">
                  <c:v>10</c:v>
                </c:pt>
                <c:pt idx="1753">
                  <c:v>12</c:v>
                </c:pt>
                <c:pt idx="1754">
                  <c:v>10</c:v>
                </c:pt>
                <c:pt idx="1755">
                  <c:v>10</c:v>
                </c:pt>
                <c:pt idx="1756">
                  <c:v>11</c:v>
                </c:pt>
                <c:pt idx="1757">
                  <c:v>14</c:v>
                </c:pt>
                <c:pt idx="1758">
                  <c:v>13</c:v>
                </c:pt>
                <c:pt idx="1759">
                  <c:v>12</c:v>
                </c:pt>
                <c:pt idx="1760">
                  <c:v>10</c:v>
                </c:pt>
                <c:pt idx="1761">
                  <c:v>10</c:v>
                </c:pt>
                <c:pt idx="1762">
                  <c:v>10</c:v>
                </c:pt>
                <c:pt idx="1763">
                  <c:v>11</c:v>
                </c:pt>
                <c:pt idx="1764">
                  <c:v>10</c:v>
                </c:pt>
                <c:pt idx="1765">
                  <c:v>46</c:v>
                </c:pt>
                <c:pt idx="1766">
                  <c:v>44</c:v>
                </c:pt>
                <c:pt idx="1767">
                  <c:v>44</c:v>
                </c:pt>
                <c:pt idx="1768">
                  <c:v>45</c:v>
                </c:pt>
                <c:pt idx="1769">
                  <c:v>12</c:v>
                </c:pt>
                <c:pt idx="1770">
                  <c:v>13</c:v>
                </c:pt>
                <c:pt idx="1771">
                  <c:v>10</c:v>
                </c:pt>
                <c:pt idx="1772">
                  <c:v>11</c:v>
                </c:pt>
                <c:pt idx="1773">
                  <c:v>11</c:v>
                </c:pt>
                <c:pt idx="1774">
                  <c:v>10</c:v>
                </c:pt>
                <c:pt idx="1775">
                  <c:v>12</c:v>
                </c:pt>
                <c:pt idx="1776">
                  <c:v>10</c:v>
                </c:pt>
                <c:pt idx="1777">
                  <c:v>10</c:v>
                </c:pt>
                <c:pt idx="1778">
                  <c:v>10</c:v>
                </c:pt>
                <c:pt idx="1779">
                  <c:v>13</c:v>
                </c:pt>
                <c:pt idx="1780">
                  <c:v>10</c:v>
                </c:pt>
                <c:pt idx="1781">
                  <c:v>11</c:v>
                </c:pt>
                <c:pt idx="1782">
                  <c:v>10</c:v>
                </c:pt>
                <c:pt idx="1783">
                  <c:v>13</c:v>
                </c:pt>
                <c:pt idx="1784">
                  <c:v>12</c:v>
                </c:pt>
                <c:pt idx="1785">
                  <c:v>85</c:v>
                </c:pt>
                <c:pt idx="1786">
                  <c:v>90</c:v>
                </c:pt>
                <c:pt idx="1787">
                  <c:v>85</c:v>
                </c:pt>
                <c:pt idx="1788">
                  <c:v>45</c:v>
                </c:pt>
                <c:pt idx="1789">
                  <c:v>38</c:v>
                </c:pt>
                <c:pt idx="1790">
                  <c:v>85</c:v>
                </c:pt>
                <c:pt idx="1791">
                  <c:v>85</c:v>
                </c:pt>
                <c:pt idx="1792">
                  <c:v>40</c:v>
                </c:pt>
                <c:pt idx="1793">
                  <c:v>83</c:v>
                </c:pt>
                <c:pt idx="1794">
                  <c:v>44</c:v>
                </c:pt>
                <c:pt idx="1795">
                  <c:v>81</c:v>
                </c:pt>
                <c:pt idx="1796">
                  <c:v>90</c:v>
                </c:pt>
                <c:pt idx="1797">
                  <c:v>85</c:v>
                </c:pt>
                <c:pt idx="1798">
                  <c:v>85</c:v>
                </c:pt>
                <c:pt idx="1799">
                  <c:v>85</c:v>
                </c:pt>
                <c:pt idx="1800">
                  <c:v>85</c:v>
                </c:pt>
                <c:pt idx="1801">
                  <c:v>85</c:v>
                </c:pt>
                <c:pt idx="1802">
                  <c:v>85</c:v>
                </c:pt>
                <c:pt idx="1803">
                  <c:v>85</c:v>
                </c:pt>
                <c:pt idx="1804">
                  <c:v>11</c:v>
                </c:pt>
                <c:pt idx="1805">
                  <c:v>11</c:v>
                </c:pt>
                <c:pt idx="1806">
                  <c:v>10</c:v>
                </c:pt>
                <c:pt idx="1807">
                  <c:v>11</c:v>
                </c:pt>
                <c:pt idx="1808">
                  <c:v>12</c:v>
                </c:pt>
                <c:pt idx="1809">
                  <c:v>10</c:v>
                </c:pt>
                <c:pt idx="1810">
                  <c:v>47</c:v>
                </c:pt>
                <c:pt idx="1811">
                  <c:v>44</c:v>
                </c:pt>
                <c:pt idx="1812">
                  <c:v>85</c:v>
                </c:pt>
                <c:pt idx="1813">
                  <c:v>85</c:v>
                </c:pt>
                <c:pt idx="1814">
                  <c:v>85</c:v>
                </c:pt>
                <c:pt idx="1815">
                  <c:v>45</c:v>
                </c:pt>
                <c:pt idx="1816">
                  <c:v>85</c:v>
                </c:pt>
                <c:pt idx="1817">
                  <c:v>46</c:v>
                </c:pt>
                <c:pt idx="1818">
                  <c:v>58</c:v>
                </c:pt>
                <c:pt idx="1819">
                  <c:v>57</c:v>
                </c:pt>
                <c:pt idx="1820">
                  <c:v>50</c:v>
                </c:pt>
                <c:pt idx="1821">
                  <c:v>91</c:v>
                </c:pt>
                <c:pt idx="1822">
                  <c:v>85</c:v>
                </c:pt>
                <c:pt idx="1823">
                  <c:v>55</c:v>
                </c:pt>
                <c:pt idx="1824">
                  <c:v>85</c:v>
                </c:pt>
                <c:pt idx="1825">
                  <c:v>63</c:v>
                </c:pt>
                <c:pt idx="1826">
                  <c:v>13</c:v>
                </c:pt>
                <c:pt idx="1827">
                  <c:v>55</c:v>
                </c:pt>
                <c:pt idx="1828">
                  <c:v>76</c:v>
                </c:pt>
                <c:pt idx="1829">
                  <c:v>79</c:v>
                </c:pt>
                <c:pt idx="1830">
                  <c:v>13</c:v>
                </c:pt>
                <c:pt idx="1831">
                  <c:v>38</c:v>
                </c:pt>
                <c:pt idx="1832">
                  <c:v>13</c:v>
                </c:pt>
                <c:pt idx="1833">
                  <c:v>46</c:v>
                </c:pt>
                <c:pt idx="1834">
                  <c:v>59</c:v>
                </c:pt>
                <c:pt idx="1835">
                  <c:v>40</c:v>
                </c:pt>
                <c:pt idx="1836">
                  <c:v>85</c:v>
                </c:pt>
                <c:pt idx="1837">
                  <c:v>46</c:v>
                </c:pt>
                <c:pt idx="1838">
                  <c:v>15</c:v>
                </c:pt>
                <c:pt idx="1839">
                  <c:v>65</c:v>
                </c:pt>
                <c:pt idx="1840">
                  <c:v>68</c:v>
                </c:pt>
                <c:pt idx="1841">
                  <c:v>59</c:v>
                </c:pt>
                <c:pt idx="1842">
                  <c:v>12</c:v>
                </c:pt>
                <c:pt idx="1843">
                  <c:v>69</c:v>
                </c:pt>
                <c:pt idx="1844">
                  <c:v>81</c:v>
                </c:pt>
                <c:pt idx="1845">
                  <c:v>67</c:v>
                </c:pt>
                <c:pt idx="1846">
                  <c:v>61</c:v>
                </c:pt>
                <c:pt idx="1847">
                  <c:v>71</c:v>
                </c:pt>
                <c:pt idx="1848">
                  <c:v>71</c:v>
                </c:pt>
                <c:pt idx="1849">
                  <c:v>10</c:v>
                </c:pt>
                <c:pt idx="1850">
                  <c:v>28</c:v>
                </c:pt>
                <c:pt idx="1851">
                  <c:v>23</c:v>
                </c:pt>
                <c:pt idx="1852">
                  <c:v>20</c:v>
                </c:pt>
                <c:pt idx="1853">
                  <c:v>32</c:v>
                </c:pt>
                <c:pt idx="1854">
                  <c:v>25</c:v>
                </c:pt>
                <c:pt idx="1855">
                  <c:v>76</c:v>
                </c:pt>
                <c:pt idx="1856">
                  <c:v>69</c:v>
                </c:pt>
                <c:pt idx="1857">
                  <c:v>76</c:v>
                </c:pt>
                <c:pt idx="1858">
                  <c:v>30</c:v>
                </c:pt>
                <c:pt idx="1859">
                  <c:v>33</c:v>
                </c:pt>
                <c:pt idx="1860">
                  <c:v>23</c:v>
                </c:pt>
                <c:pt idx="1861">
                  <c:v>32</c:v>
                </c:pt>
                <c:pt idx="1862">
                  <c:v>29</c:v>
                </c:pt>
                <c:pt idx="1863">
                  <c:v>33</c:v>
                </c:pt>
                <c:pt idx="1864">
                  <c:v>23</c:v>
                </c:pt>
                <c:pt idx="1865">
                  <c:v>30</c:v>
                </c:pt>
                <c:pt idx="1866">
                  <c:v>25</c:v>
                </c:pt>
                <c:pt idx="1867">
                  <c:v>40</c:v>
                </c:pt>
                <c:pt idx="1868">
                  <c:v>28</c:v>
                </c:pt>
                <c:pt idx="1869">
                  <c:v>26</c:v>
                </c:pt>
                <c:pt idx="1870">
                  <c:v>38</c:v>
                </c:pt>
                <c:pt idx="1871">
                  <c:v>41</c:v>
                </c:pt>
                <c:pt idx="1872">
                  <c:v>26</c:v>
                </c:pt>
                <c:pt idx="1873">
                  <c:v>25</c:v>
                </c:pt>
                <c:pt idx="1874">
                  <c:v>24</c:v>
                </c:pt>
                <c:pt idx="1875">
                  <c:v>25</c:v>
                </c:pt>
                <c:pt idx="1876">
                  <c:v>25</c:v>
                </c:pt>
                <c:pt idx="1877">
                  <c:v>39</c:v>
                </c:pt>
                <c:pt idx="1878">
                  <c:v>48</c:v>
                </c:pt>
                <c:pt idx="1879">
                  <c:v>50</c:v>
                </c:pt>
                <c:pt idx="1880">
                  <c:v>45</c:v>
                </c:pt>
                <c:pt idx="1881">
                  <c:v>52</c:v>
                </c:pt>
                <c:pt idx="1882">
                  <c:v>10</c:v>
                </c:pt>
                <c:pt idx="1883">
                  <c:v>56</c:v>
                </c:pt>
                <c:pt idx="1884">
                  <c:v>48</c:v>
                </c:pt>
                <c:pt idx="1885">
                  <c:v>11</c:v>
                </c:pt>
                <c:pt idx="1886">
                  <c:v>11</c:v>
                </c:pt>
                <c:pt idx="1887">
                  <c:v>39</c:v>
                </c:pt>
                <c:pt idx="1888">
                  <c:v>29</c:v>
                </c:pt>
                <c:pt idx="1889">
                  <c:v>27</c:v>
                </c:pt>
                <c:pt idx="1890">
                  <c:v>18</c:v>
                </c:pt>
                <c:pt idx="1891">
                  <c:v>11</c:v>
                </c:pt>
                <c:pt idx="1892">
                  <c:v>32</c:v>
                </c:pt>
                <c:pt idx="1893">
                  <c:v>25</c:v>
                </c:pt>
                <c:pt idx="1894">
                  <c:v>31</c:v>
                </c:pt>
                <c:pt idx="1895">
                  <c:v>16</c:v>
                </c:pt>
                <c:pt idx="1896">
                  <c:v>16</c:v>
                </c:pt>
                <c:pt idx="1897">
                  <c:v>12</c:v>
                </c:pt>
                <c:pt idx="1898">
                  <c:v>16</c:v>
                </c:pt>
                <c:pt idx="1899">
                  <c:v>14</c:v>
                </c:pt>
                <c:pt idx="1900">
                  <c:v>14</c:v>
                </c:pt>
                <c:pt idx="1901">
                  <c:v>17</c:v>
                </c:pt>
                <c:pt idx="1902">
                  <c:v>17</c:v>
                </c:pt>
                <c:pt idx="1903">
                  <c:v>20</c:v>
                </c:pt>
                <c:pt idx="1904">
                  <c:v>37</c:v>
                </c:pt>
                <c:pt idx="1905">
                  <c:v>38</c:v>
                </c:pt>
                <c:pt idx="1906">
                  <c:v>38</c:v>
                </c:pt>
                <c:pt idx="1907">
                  <c:v>85</c:v>
                </c:pt>
                <c:pt idx="1908">
                  <c:v>48</c:v>
                </c:pt>
                <c:pt idx="1909">
                  <c:v>60</c:v>
                </c:pt>
                <c:pt idx="1910">
                  <c:v>38</c:v>
                </c:pt>
                <c:pt idx="1911">
                  <c:v>41</c:v>
                </c:pt>
                <c:pt idx="1912">
                  <c:v>35</c:v>
                </c:pt>
                <c:pt idx="1913">
                  <c:v>39</c:v>
                </c:pt>
                <c:pt idx="1914">
                  <c:v>22</c:v>
                </c:pt>
                <c:pt idx="1915">
                  <c:v>23</c:v>
                </c:pt>
                <c:pt idx="1916">
                  <c:v>36</c:v>
                </c:pt>
                <c:pt idx="1917">
                  <c:v>13</c:v>
                </c:pt>
                <c:pt idx="1918">
                  <c:v>16</c:v>
                </c:pt>
                <c:pt idx="1919">
                  <c:v>38</c:v>
                </c:pt>
                <c:pt idx="1920">
                  <c:v>18</c:v>
                </c:pt>
                <c:pt idx="1921">
                  <c:v>47</c:v>
                </c:pt>
                <c:pt idx="1922">
                  <c:v>16</c:v>
                </c:pt>
                <c:pt idx="1923">
                  <c:v>57</c:v>
                </c:pt>
                <c:pt idx="1924">
                  <c:v>52</c:v>
                </c:pt>
                <c:pt idx="1925">
                  <c:v>41</c:v>
                </c:pt>
                <c:pt idx="1926">
                  <c:v>22</c:v>
                </c:pt>
                <c:pt idx="1927">
                  <c:v>38</c:v>
                </c:pt>
                <c:pt idx="1928">
                  <c:v>26</c:v>
                </c:pt>
                <c:pt idx="1929">
                  <c:v>68</c:v>
                </c:pt>
                <c:pt idx="1930">
                  <c:v>51</c:v>
                </c:pt>
                <c:pt idx="1931">
                  <c:v>46</c:v>
                </c:pt>
                <c:pt idx="1932">
                  <c:v>14</c:v>
                </c:pt>
                <c:pt idx="1933">
                  <c:v>25</c:v>
                </c:pt>
                <c:pt idx="1934">
                  <c:v>31</c:v>
                </c:pt>
                <c:pt idx="1935">
                  <c:v>35</c:v>
                </c:pt>
                <c:pt idx="1936">
                  <c:v>36</c:v>
                </c:pt>
                <c:pt idx="1937">
                  <c:v>27</c:v>
                </c:pt>
                <c:pt idx="1938">
                  <c:v>27</c:v>
                </c:pt>
                <c:pt idx="1939">
                  <c:v>30</c:v>
                </c:pt>
                <c:pt idx="1940">
                  <c:v>43</c:v>
                </c:pt>
                <c:pt idx="1941">
                  <c:v>30</c:v>
                </c:pt>
                <c:pt idx="1942">
                  <c:v>48</c:v>
                </c:pt>
                <c:pt idx="1943">
                  <c:v>29</c:v>
                </c:pt>
                <c:pt idx="1944">
                  <c:v>32</c:v>
                </c:pt>
                <c:pt idx="1945">
                  <c:v>30</c:v>
                </c:pt>
                <c:pt idx="1946">
                  <c:v>23</c:v>
                </c:pt>
                <c:pt idx="1947">
                  <c:v>22</c:v>
                </c:pt>
                <c:pt idx="1948">
                  <c:v>31</c:v>
                </c:pt>
                <c:pt idx="1949">
                  <c:v>53</c:v>
                </c:pt>
                <c:pt idx="1950">
                  <c:v>41</c:v>
                </c:pt>
                <c:pt idx="1951">
                  <c:v>41</c:v>
                </c:pt>
                <c:pt idx="1952">
                  <c:v>43</c:v>
                </c:pt>
                <c:pt idx="1953">
                  <c:v>38</c:v>
                </c:pt>
                <c:pt idx="1954">
                  <c:v>50</c:v>
                </c:pt>
                <c:pt idx="1955">
                  <c:v>39</c:v>
                </c:pt>
                <c:pt idx="1956">
                  <c:v>23</c:v>
                </c:pt>
                <c:pt idx="1957">
                  <c:v>42</c:v>
                </c:pt>
                <c:pt idx="1958">
                  <c:v>59</c:v>
                </c:pt>
                <c:pt idx="1959">
                  <c:v>14</c:v>
                </c:pt>
                <c:pt idx="1960">
                  <c:v>85</c:v>
                </c:pt>
                <c:pt idx="1961">
                  <c:v>26</c:v>
                </c:pt>
                <c:pt idx="1962">
                  <c:v>24</c:v>
                </c:pt>
                <c:pt idx="1963">
                  <c:v>53</c:v>
                </c:pt>
                <c:pt idx="1964">
                  <c:v>22</c:v>
                </c:pt>
                <c:pt idx="1965">
                  <c:v>42</c:v>
                </c:pt>
                <c:pt idx="1966">
                  <c:v>52</c:v>
                </c:pt>
                <c:pt idx="1967">
                  <c:v>38</c:v>
                </c:pt>
                <c:pt idx="1968">
                  <c:v>13</c:v>
                </c:pt>
                <c:pt idx="1969">
                  <c:v>51</c:v>
                </c:pt>
                <c:pt idx="1970">
                  <c:v>22</c:v>
                </c:pt>
                <c:pt idx="1971">
                  <c:v>62</c:v>
                </c:pt>
                <c:pt idx="1972">
                  <c:v>45</c:v>
                </c:pt>
                <c:pt idx="1973">
                  <c:v>14</c:v>
                </c:pt>
                <c:pt idx="1974">
                  <c:v>10</c:v>
                </c:pt>
                <c:pt idx="1975">
                  <c:v>10</c:v>
                </c:pt>
                <c:pt idx="1976">
                  <c:v>11</c:v>
                </c:pt>
                <c:pt idx="1977">
                  <c:v>36</c:v>
                </c:pt>
                <c:pt idx="1978">
                  <c:v>51</c:v>
                </c:pt>
                <c:pt idx="1979">
                  <c:v>42</c:v>
                </c:pt>
                <c:pt idx="1980">
                  <c:v>63</c:v>
                </c:pt>
                <c:pt idx="1981">
                  <c:v>50</c:v>
                </c:pt>
                <c:pt idx="1982">
                  <c:v>12</c:v>
                </c:pt>
                <c:pt idx="1983">
                  <c:v>38</c:v>
                </c:pt>
                <c:pt idx="1984">
                  <c:v>45</c:v>
                </c:pt>
                <c:pt idx="1985">
                  <c:v>23</c:v>
                </c:pt>
                <c:pt idx="1986">
                  <c:v>20</c:v>
                </c:pt>
                <c:pt idx="1987">
                  <c:v>14</c:v>
                </c:pt>
                <c:pt idx="1988">
                  <c:v>23</c:v>
                </c:pt>
                <c:pt idx="1989">
                  <c:v>16</c:v>
                </c:pt>
                <c:pt idx="1990">
                  <c:v>16</c:v>
                </c:pt>
                <c:pt idx="1991">
                  <c:v>16</c:v>
                </c:pt>
                <c:pt idx="1992">
                  <c:v>18</c:v>
                </c:pt>
                <c:pt idx="1993">
                  <c:v>12</c:v>
                </c:pt>
                <c:pt idx="1994">
                  <c:v>12</c:v>
                </c:pt>
                <c:pt idx="1995">
                  <c:v>31</c:v>
                </c:pt>
                <c:pt idx="1996">
                  <c:v>19</c:v>
                </c:pt>
                <c:pt idx="1997">
                  <c:v>23</c:v>
                </c:pt>
                <c:pt idx="1998">
                  <c:v>19</c:v>
                </c:pt>
                <c:pt idx="1999">
                  <c:v>28</c:v>
                </c:pt>
                <c:pt idx="2000">
                  <c:v>27</c:v>
                </c:pt>
                <c:pt idx="2001">
                  <c:v>26</c:v>
                </c:pt>
                <c:pt idx="2002">
                  <c:v>12</c:v>
                </c:pt>
                <c:pt idx="2003">
                  <c:v>10</c:v>
                </c:pt>
                <c:pt idx="2004">
                  <c:v>11</c:v>
                </c:pt>
                <c:pt idx="2005">
                  <c:v>10</c:v>
                </c:pt>
                <c:pt idx="2006">
                  <c:v>11</c:v>
                </c:pt>
                <c:pt idx="2007">
                  <c:v>13</c:v>
                </c:pt>
                <c:pt idx="2008">
                  <c:v>12</c:v>
                </c:pt>
                <c:pt idx="2009">
                  <c:v>10</c:v>
                </c:pt>
                <c:pt idx="2010">
                  <c:v>10</c:v>
                </c:pt>
                <c:pt idx="2011">
                  <c:v>13</c:v>
                </c:pt>
                <c:pt idx="2012">
                  <c:v>10</c:v>
                </c:pt>
                <c:pt idx="2013">
                  <c:v>12</c:v>
                </c:pt>
                <c:pt idx="2014">
                  <c:v>12</c:v>
                </c:pt>
                <c:pt idx="2015">
                  <c:v>10</c:v>
                </c:pt>
                <c:pt idx="2016">
                  <c:v>13</c:v>
                </c:pt>
                <c:pt idx="2017">
                  <c:v>10</c:v>
                </c:pt>
                <c:pt idx="2018">
                  <c:v>11</c:v>
                </c:pt>
                <c:pt idx="2019">
                  <c:v>10</c:v>
                </c:pt>
                <c:pt idx="2020">
                  <c:v>12</c:v>
                </c:pt>
                <c:pt idx="2021">
                  <c:v>19</c:v>
                </c:pt>
                <c:pt idx="2022">
                  <c:v>12</c:v>
                </c:pt>
                <c:pt idx="2023">
                  <c:v>19</c:v>
                </c:pt>
                <c:pt idx="2024">
                  <c:v>13</c:v>
                </c:pt>
                <c:pt idx="2025">
                  <c:v>10</c:v>
                </c:pt>
                <c:pt idx="2026">
                  <c:v>40</c:v>
                </c:pt>
                <c:pt idx="2027">
                  <c:v>11</c:v>
                </c:pt>
                <c:pt idx="2028">
                  <c:v>10</c:v>
                </c:pt>
                <c:pt idx="2029">
                  <c:v>10</c:v>
                </c:pt>
                <c:pt idx="2030">
                  <c:v>12</c:v>
                </c:pt>
                <c:pt idx="2031">
                  <c:v>13</c:v>
                </c:pt>
                <c:pt idx="2032">
                  <c:v>12</c:v>
                </c:pt>
                <c:pt idx="2033">
                  <c:v>14</c:v>
                </c:pt>
                <c:pt idx="2034">
                  <c:v>11</c:v>
                </c:pt>
                <c:pt idx="2035">
                  <c:v>13</c:v>
                </c:pt>
                <c:pt idx="2036">
                  <c:v>12</c:v>
                </c:pt>
                <c:pt idx="2037">
                  <c:v>13</c:v>
                </c:pt>
                <c:pt idx="2038">
                  <c:v>12</c:v>
                </c:pt>
                <c:pt idx="2039">
                  <c:v>12</c:v>
                </c:pt>
                <c:pt idx="2040">
                  <c:v>12</c:v>
                </c:pt>
                <c:pt idx="2041">
                  <c:v>10</c:v>
                </c:pt>
                <c:pt idx="2042">
                  <c:v>14</c:v>
                </c:pt>
                <c:pt idx="2043">
                  <c:v>11</c:v>
                </c:pt>
                <c:pt idx="2044">
                  <c:v>11</c:v>
                </c:pt>
                <c:pt idx="2045">
                  <c:v>13</c:v>
                </c:pt>
                <c:pt idx="2046">
                  <c:v>10</c:v>
                </c:pt>
                <c:pt idx="2047">
                  <c:v>12</c:v>
                </c:pt>
                <c:pt idx="2048">
                  <c:v>11</c:v>
                </c:pt>
                <c:pt idx="2049">
                  <c:v>11</c:v>
                </c:pt>
                <c:pt idx="2050">
                  <c:v>17</c:v>
                </c:pt>
                <c:pt idx="2051">
                  <c:v>11</c:v>
                </c:pt>
                <c:pt idx="2052">
                  <c:v>14</c:v>
                </c:pt>
                <c:pt idx="2053">
                  <c:v>11</c:v>
                </c:pt>
                <c:pt idx="2054">
                  <c:v>12</c:v>
                </c:pt>
                <c:pt idx="2055">
                  <c:v>14</c:v>
                </c:pt>
                <c:pt idx="2056">
                  <c:v>11</c:v>
                </c:pt>
                <c:pt idx="2057">
                  <c:v>12</c:v>
                </c:pt>
                <c:pt idx="2058">
                  <c:v>10</c:v>
                </c:pt>
                <c:pt idx="2059">
                  <c:v>12</c:v>
                </c:pt>
                <c:pt idx="2060">
                  <c:v>10</c:v>
                </c:pt>
                <c:pt idx="2061">
                  <c:v>10</c:v>
                </c:pt>
                <c:pt idx="2062">
                  <c:v>10</c:v>
                </c:pt>
                <c:pt idx="2063">
                  <c:v>13</c:v>
                </c:pt>
                <c:pt idx="2064">
                  <c:v>12</c:v>
                </c:pt>
                <c:pt idx="2065">
                  <c:v>10</c:v>
                </c:pt>
                <c:pt idx="2066">
                  <c:v>10</c:v>
                </c:pt>
                <c:pt idx="2067">
                  <c:v>11</c:v>
                </c:pt>
                <c:pt idx="2068">
                  <c:v>10</c:v>
                </c:pt>
                <c:pt idx="2069">
                  <c:v>10</c:v>
                </c:pt>
                <c:pt idx="2070">
                  <c:v>11</c:v>
                </c:pt>
                <c:pt idx="2071">
                  <c:v>10</c:v>
                </c:pt>
                <c:pt idx="2072">
                  <c:v>10</c:v>
                </c:pt>
                <c:pt idx="2073">
                  <c:v>13</c:v>
                </c:pt>
                <c:pt idx="2074">
                  <c:v>10</c:v>
                </c:pt>
                <c:pt idx="2075">
                  <c:v>10</c:v>
                </c:pt>
                <c:pt idx="2076">
                  <c:v>10</c:v>
                </c:pt>
                <c:pt idx="2077">
                  <c:v>12</c:v>
                </c:pt>
                <c:pt idx="2078">
                  <c:v>15</c:v>
                </c:pt>
                <c:pt idx="2079">
                  <c:v>10</c:v>
                </c:pt>
                <c:pt idx="2080">
                  <c:v>14</c:v>
                </c:pt>
                <c:pt idx="2081">
                  <c:v>10</c:v>
                </c:pt>
                <c:pt idx="2082">
                  <c:v>10</c:v>
                </c:pt>
                <c:pt idx="2083">
                  <c:v>10</c:v>
                </c:pt>
                <c:pt idx="2084">
                  <c:v>10</c:v>
                </c:pt>
                <c:pt idx="2085">
                  <c:v>11</c:v>
                </c:pt>
                <c:pt idx="2086">
                  <c:v>11</c:v>
                </c:pt>
                <c:pt idx="2087">
                  <c:v>13</c:v>
                </c:pt>
                <c:pt idx="2088">
                  <c:v>10</c:v>
                </c:pt>
                <c:pt idx="2089">
                  <c:v>15</c:v>
                </c:pt>
                <c:pt idx="2090">
                  <c:v>13</c:v>
                </c:pt>
                <c:pt idx="2091">
                  <c:v>12</c:v>
                </c:pt>
                <c:pt idx="2092">
                  <c:v>12</c:v>
                </c:pt>
                <c:pt idx="2093">
                  <c:v>11</c:v>
                </c:pt>
                <c:pt idx="2094">
                  <c:v>21</c:v>
                </c:pt>
                <c:pt idx="2095">
                  <c:v>11</c:v>
                </c:pt>
                <c:pt idx="2096">
                  <c:v>14</c:v>
                </c:pt>
                <c:pt idx="2097">
                  <c:v>11</c:v>
                </c:pt>
                <c:pt idx="2098">
                  <c:v>11</c:v>
                </c:pt>
                <c:pt idx="2099">
                  <c:v>14</c:v>
                </c:pt>
                <c:pt idx="2100">
                  <c:v>12</c:v>
                </c:pt>
                <c:pt idx="2101">
                  <c:v>14</c:v>
                </c:pt>
                <c:pt idx="2102">
                  <c:v>13</c:v>
                </c:pt>
                <c:pt idx="2103">
                  <c:v>11</c:v>
                </c:pt>
                <c:pt idx="2104">
                  <c:v>12</c:v>
                </c:pt>
                <c:pt idx="2105">
                  <c:v>19</c:v>
                </c:pt>
                <c:pt idx="2106">
                  <c:v>10</c:v>
                </c:pt>
                <c:pt idx="2107">
                  <c:v>13</c:v>
                </c:pt>
                <c:pt idx="2108">
                  <c:v>12</c:v>
                </c:pt>
                <c:pt idx="2109">
                  <c:v>10</c:v>
                </c:pt>
                <c:pt idx="2110">
                  <c:v>12</c:v>
                </c:pt>
                <c:pt idx="2111">
                  <c:v>11</c:v>
                </c:pt>
                <c:pt idx="2112">
                  <c:v>10</c:v>
                </c:pt>
                <c:pt idx="2113">
                  <c:v>23</c:v>
                </c:pt>
                <c:pt idx="2114">
                  <c:v>10</c:v>
                </c:pt>
                <c:pt idx="2115">
                  <c:v>11</c:v>
                </c:pt>
                <c:pt idx="2116">
                  <c:v>11</c:v>
                </c:pt>
                <c:pt idx="2117">
                  <c:v>10</c:v>
                </c:pt>
                <c:pt idx="2118">
                  <c:v>12</c:v>
                </c:pt>
                <c:pt idx="2119">
                  <c:v>11</c:v>
                </c:pt>
                <c:pt idx="2120">
                  <c:v>10</c:v>
                </c:pt>
                <c:pt idx="2121">
                  <c:v>10</c:v>
                </c:pt>
                <c:pt idx="2122">
                  <c:v>10</c:v>
                </c:pt>
                <c:pt idx="2123">
                  <c:v>10</c:v>
                </c:pt>
                <c:pt idx="2124">
                  <c:v>13</c:v>
                </c:pt>
                <c:pt idx="2125">
                  <c:v>12</c:v>
                </c:pt>
                <c:pt idx="2126">
                  <c:v>11</c:v>
                </c:pt>
                <c:pt idx="2127">
                  <c:v>10</c:v>
                </c:pt>
                <c:pt idx="2128">
                  <c:v>10</c:v>
                </c:pt>
                <c:pt idx="2129">
                  <c:v>10</c:v>
                </c:pt>
                <c:pt idx="2130">
                  <c:v>11</c:v>
                </c:pt>
                <c:pt idx="2131">
                  <c:v>11</c:v>
                </c:pt>
                <c:pt idx="2132">
                  <c:v>10</c:v>
                </c:pt>
                <c:pt idx="2133">
                  <c:v>10</c:v>
                </c:pt>
                <c:pt idx="2134">
                  <c:v>11</c:v>
                </c:pt>
                <c:pt idx="2135">
                  <c:v>12</c:v>
                </c:pt>
                <c:pt idx="2136">
                  <c:v>10</c:v>
                </c:pt>
                <c:pt idx="2137">
                  <c:v>10</c:v>
                </c:pt>
                <c:pt idx="2138">
                  <c:v>10</c:v>
                </c:pt>
                <c:pt idx="2139">
                  <c:v>14</c:v>
                </c:pt>
                <c:pt idx="2140">
                  <c:v>14</c:v>
                </c:pt>
                <c:pt idx="2141">
                  <c:v>16</c:v>
                </c:pt>
                <c:pt idx="2142">
                  <c:v>10</c:v>
                </c:pt>
                <c:pt idx="2143">
                  <c:v>13</c:v>
                </c:pt>
                <c:pt idx="2144">
                  <c:v>10</c:v>
                </c:pt>
                <c:pt idx="2145">
                  <c:v>11</c:v>
                </c:pt>
                <c:pt idx="2146">
                  <c:v>11</c:v>
                </c:pt>
                <c:pt idx="2147">
                  <c:v>15</c:v>
                </c:pt>
                <c:pt idx="2148">
                  <c:v>14</c:v>
                </c:pt>
                <c:pt idx="2149">
                  <c:v>10</c:v>
                </c:pt>
                <c:pt idx="2150">
                  <c:v>11</c:v>
                </c:pt>
                <c:pt idx="2151">
                  <c:v>10</c:v>
                </c:pt>
                <c:pt idx="2152">
                  <c:v>10</c:v>
                </c:pt>
                <c:pt idx="2153">
                  <c:v>11</c:v>
                </c:pt>
                <c:pt idx="2154">
                  <c:v>10</c:v>
                </c:pt>
                <c:pt idx="2155">
                  <c:v>10</c:v>
                </c:pt>
                <c:pt idx="2156">
                  <c:v>12</c:v>
                </c:pt>
                <c:pt idx="2157">
                  <c:v>25</c:v>
                </c:pt>
                <c:pt idx="2158">
                  <c:v>14</c:v>
                </c:pt>
                <c:pt idx="2159">
                  <c:v>12</c:v>
                </c:pt>
                <c:pt idx="2160">
                  <c:v>13</c:v>
                </c:pt>
                <c:pt idx="2161">
                  <c:v>10</c:v>
                </c:pt>
                <c:pt idx="2162">
                  <c:v>12</c:v>
                </c:pt>
                <c:pt idx="2163">
                  <c:v>16</c:v>
                </c:pt>
                <c:pt idx="2164">
                  <c:v>12</c:v>
                </c:pt>
                <c:pt idx="2165">
                  <c:v>14</c:v>
                </c:pt>
                <c:pt idx="2166">
                  <c:v>12</c:v>
                </c:pt>
                <c:pt idx="2167">
                  <c:v>10</c:v>
                </c:pt>
                <c:pt idx="2168">
                  <c:v>12</c:v>
                </c:pt>
                <c:pt idx="2169">
                  <c:v>12</c:v>
                </c:pt>
                <c:pt idx="2170">
                  <c:v>11</c:v>
                </c:pt>
                <c:pt idx="2171">
                  <c:v>11</c:v>
                </c:pt>
                <c:pt idx="2172">
                  <c:v>10</c:v>
                </c:pt>
                <c:pt idx="2173">
                  <c:v>13</c:v>
                </c:pt>
                <c:pt idx="2174">
                  <c:v>14</c:v>
                </c:pt>
                <c:pt idx="2175">
                  <c:v>10</c:v>
                </c:pt>
                <c:pt idx="2176">
                  <c:v>13</c:v>
                </c:pt>
                <c:pt idx="2177">
                  <c:v>10</c:v>
                </c:pt>
                <c:pt idx="2178">
                  <c:v>11</c:v>
                </c:pt>
                <c:pt idx="2179">
                  <c:v>10</c:v>
                </c:pt>
                <c:pt idx="2180">
                  <c:v>11</c:v>
                </c:pt>
                <c:pt idx="2181">
                  <c:v>13</c:v>
                </c:pt>
                <c:pt idx="2182">
                  <c:v>12</c:v>
                </c:pt>
                <c:pt idx="2183">
                  <c:v>10</c:v>
                </c:pt>
                <c:pt idx="2184">
                  <c:v>11</c:v>
                </c:pt>
                <c:pt idx="2185">
                  <c:v>17</c:v>
                </c:pt>
                <c:pt idx="2186">
                  <c:v>20</c:v>
                </c:pt>
                <c:pt idx="2187">
                  <c:v>11</c:v>
                </c:pt>
                <c:pt idx="2188">
                  <c:v>10</c:v>
                </c:pt>
                <c:pt idx="2189">
                  <c:v>13</c:v>
                </c:pt>
                <c:pt idx="2190">
                  <c:v>13</c:v>
                </c:pt>
                <c:pt idx="2191">
                  <c:v>10</c:v>
                </c:pt>
                <c:pt idx="2192">
                  <c:v>13</c:v>
                </c:pt>
                <c:pt idx="2193">
                  <c:v>12</c:v>
                </c:pt>
                <c:pt idx="2194">
                  <c:v>16</c:v>
                </c:pt>
                <c:pt idx="2195">
                  <c:v>13</c:v>
                </c:pt>
                <c:pt idx="2196">
                  <c:v>12</c:v>
                </c:pt>
                <c:pt idx="2197">
                  <c:v>10</c:v>
                </c:pt>
                <c:pt idx="2198">
                  <c:v>11</c:v>
                </c:pt>
                <c:pt idx="2199">
                  <c:v>12</c:v>
                </c:pt>
                <c:pt idx="2200">
                  <c:v>12</c:v>
                </c:pt>
                <c:pt idx="2201">
                  <c:v>10</c:v>
                </c:pt>
                <c:pt idx="2202">
                  <c:v>13</c:v>
                </c:pt>
                <c:pt idx="2203">
                  <c:v>10</c:v>
                </c:pt>
                <c:pt idx="2204">
                  <c:v>10</c:v>
                </c:pt>
                <c:pt idx="2205">
                  <c:v>12</c:v>
                </c:pt>
                <c:pt idx="2206">
                  <c:v>16</c:v>
                </c:pt>
                <c:pt idx="2207">
                  <c:v>11</c:v>
                </c:pt>
                <c:pt idx="2208">
                  <c:v>11</c:v>
                </c:pt>
                <c:pt idx="2209">
                  <c:v>10</c:v>
                </c:pt>
                <c:pt idx="2210">
                  <c:v>15</c:v>
                </c:pt>
                <c:pt idx="2211">
                  <c:v>12</c:v>
                </c:pt>
                <c:pt idx="2212">
                  <c:v>14</c:v>
                </c:pt>
                <c:pt idx="2213">
                  <c:v>10</c:v>
                </c:pt>
                <c:pt idx="2214">
                  <c:v>13</c:v>
                </c:pt>
                <c:pt idx="2215">
                  <c:v>13</c:v>
                </c:pt>
                <c:pt idx="2216">
                  <c:v>10</c:v>
                </c:pt>
                <c:pt idx="2217">
                  <c:v>13</c:v>
                </c:pt>
                <c:pt idx="2218">
                  <c:v>12</c:v>
                </c:pt>
                <c:pt idx="2219">
                  <c:v>12</c:v>
                </c:pt>
                <c:pt idx="2220">
                  <c:v>11</c:v>
                </c:pt>
                <c:pt idx="2221">
                  <c:v>13</c:v>
                </c:pt>
                <c:pt idx="2222">
                  <c:v>11</c:v>
                </c:pt>
                <c:pt idx="2223">
                  <c:v>16</c:v>
                </c:pt>
                <c:pt idx="2224">
                  <c:v>10</c:v>
                </c:pt>
                <c:pt idx="2225">
                  <c:v>10</c:v>
                </c:pt>
                <c:pt idx="2226">
                  <c:v>12</c:v>
                </c:pt>
                <c:pt idx="2227">
                  <c:v>13</c:v>
                </c:pt>
                <c:pt idx="2228">
                  <c:v>13</c:v>
                </c:pt>
                <c:pt idx="2229">
                  <c:v>11</c:v>
                </c:pt>
                <c:pt idx="2230">
                  <c:v>11</c:v>
                </c:pt>
                <c:pt idx="2231">
                  <c:v>11</c:v>
                </c:pt>
                <c:pt idx="2232">
                  <c:v>10</c:v>
                </c:pt>
                <c:pt idx="2233">
                  <c:v>10</c:v>
                </c:pt>
                <c:pt idx="2234">
                  <c:v>11</c:v>
                </c:pt>
                <c:pt idx="2235">
                  <c:v>11</c:v>
                </c:pt>
                <c:pt idx="2236">
                  <c:v>10</c:v>
                </c:pt>
                <c:pt idx="2237">
                  <c:v>13</c:v>
                </c:pt>
                <c:pt idx="2238">
                  <c:v>11</c:v>
                </c:pt>
                <c:pt idx="2239">
                  <c:v>10</c:v>
                </c:pt>
                <c:pt idx="2240">
                  <c:v>11</c:v>
                </c:pt>
                <c:pt idx="2241">
                  <c:v>12</c:v>
                </c:pt>
                <c:pt idx="2242">
                  <c:v>10</c:v>
                </c:pt>
                <c:pt idx="2243">
                  <c:v>12</c:v>
                </c:pt>
                <c:pt idx="2244">
                  <c:v>12</c:v>
                </c:pt>
                <c:pt idx="2245">
                  <c:v>10</c:v>
                </c:pt>
                <c:pt idx="2246">
                  <c:v>12</c:v>
                </c:pt>
                <c:pt idx="2247">
                  <c:v>13</c:v>
                </c:pt>
                <c:pt idx="2248">
                  <c:v>10</c:v>
                </c:pt>
                <c:pt idx="2249">
                  <c:v>12</c:v>
                </c:pt>
                <c:pt idx="2250">
                  <c:v>11</c:v>
                </c:pt>
                <c:pt idx="2251">
                  <c:v>12</c:v>
                </c:pt>
                <c:pt idx="2252">
                  <c:v>10</c:v>
                </c:pt>
                <c:pt idx="2253">
                  <c:v>10</c:v>
                </c:pt>
                <c:pt idx="2254">
                  <c:v>11</c:v>
                </c:pt>
                <c:pt idx="2255">
                  <c:v>12</c:v>
                </c:pt>
                <c:pt idx="2256">
                  <c:v>12</c:v>
                </c:pt>
                <c:pt idx="2257">
                  <c:v>10</c:v>
                </c:pt>
                <c:pt idx="2258">
                  <c:v>10</c:v>
                </c:pt>
                <c:pt idx="2259">
                  <c:v>11</c:v>
                </c:pt>
                <c:pt idx="2260">
                  <c:v>13</c:v>
                </c:pt>
                <c:pt idx="2261">
                  <c:v>12</c:v>
                </c:pt>
                <c:pt idx="2262">
                  <c:v>11</c:v>
                </c:pt>
                <c:pt idx="2263">
                  <c:v>11</c:v>
                </c:pt>
                <c:pt idx="2264">
                  <c:v>11</c:v>
                </c:pt>
                <c:pt idx="2265">
                  <c:v>12</c:v>
                </c:pt>
                <c:pt idx="2266">
                  <c:v>12</c:v>
                </c:pt>
                <c:pt idx="2267">
                  <c:v>11</c:v>
                </c:pt>
                <c:pt idx="2268">
                  <c:v>10</c:v>
                </c:pt>
                <c:pt idx="2269">
                  <c:v>11</c:v>
                </c:pt>
                <c:pt idx="2270">
                  <c:v>10</c:v>
                </c:pt>
                <c:pt idx="2271">
                  <c:v>12</c:v>
                </c:pt>
                <c:pt idx="2272">
                  <c:v>12</c:v>
                </c:pt>
                <c:pt idx="2273">
                  <c:v>10</c:v>
                </c:pt>
                <c:pt idx="2274">
                  <c:v>29</c:v>
                </c:pt>
                <c:pt idx="2275">
                  <c:v>28</c:v>
                </c:pt>
                <c:pt idx="2276">
                  <c:v>27</c:v>
                </c:pt>
                <c:pt idx="2277">
                  <c:v>43</c:v>
                </c:pt>
                <c:pt idx="2278">
                  <c:v>85</c:v>
                </c:pt>
                <c:pt idx="2279">
                  <c:v>82</c:v>
                </c:pt>
                <c:pt idx="2280">
                  <c:v>85</c:v>
                </c:pt>
                <c:pt idx="2281">
                  <c:v>27</c:v>
                </c:pt>
                <c:pt idx="2282">
                  <c:v>24</c:v>
                </c:pt>
                <c:pt idx="2283">
                  <c:v>15</c:v>
                </c:pt>
                <c:pt idx="2284">
                  <c:v>36</c:v>
                </c:pt>
                <c:pt idx="2285">
                  <c:v>27</c:v>
                </c:pt>
                <c:pt idx="2286">
                  <c:v>34</c:v>
                </c:pt>
                <c:pt idx="2287">
                  <c:v>14</c:v>
                </c:pt>
                <c:pt idx="2288">
                  <c:v>25</c:v>
                </c:pt>
                <c:pt idx="2289">
                  <c:v>29</c:v>
                </c:pt>
                <c:pt idx="2290">
                  <c:v>22</c:v>
                </c:pt>
                <c:pt idx="2291">
                  <c:v>11</c:v>
                </c:pt>
                <c:pt idx="2292">
                  <c:v>10</c:v>
                </c:pt>
                <c:pt idx="2293">
                  <c:v>32</c:v>
                </c:pt>
                <c:pt idx="2294">
                  <c:v>11</c:v>
                </c:pt>
                <c:pt idx="2295">
                  <c:v>10</c:v>
                </c:pt>
                <c:pt idx="2296">
                  <c:v>11</c:v>
                </c:pt>
                <c:pt idx="2297">
                  <c:v>11</c:v>
                </c:pt>
                <c:pt idx="2298">
                  <c:v>12</c:v>
                </c:pt>
                <c:pt idx="2299">
                  <c:v>11</c:v>
                </c:pt>
                <c:pt idx="2300">
                  <c:v>11</c:v>
                </c:pt>
                <c:pt idx="2301">
                  <c:v>14</c:v>
                </c:pt>
                <c:pt idx="2302">
                  <c:v>11</c:v>
                </c:pt>
                <c:pt idx="2303">
                  <c:v>13</c:v>
                </c:pt>
                <c:pt idx="2304">
                  <c:v>10</c:v>
                </c:pt>
                <c:pt idx="2305">
                  <c:v>10</c:v>
                </c:pt>
                <c:pt idx="2306">
                  <c:v>16</c:v>
                </c:pt>
                <c:pt idx="2307">
                  <c:v>10</c:v>
                </c:pt>
                <c:pt idx="2308">
                  <c:v>10</c:v>
                </c:pt>
                <c:pt idx="2309">
                  <c:v>10</c:v>
                </c:pt>
                <c:pt idx="2310">
                  <c:v>11</c:v>
                </c:pt>
                <c:pt idx="2311">
                  <c:v>12</c:v>
                </c:pt>
                <c:pt idx="2312">
                  <c:v>11</c:v>
                </c:pt>
                <c:pt idx="2313">
                  <c:v>10</c:v>
                </c:pt>
                <c:pt idx="2314">
                  <c:v>16</c:v>
                </c:pt>
                <c:pt idx="2315">
                  <c:v>10</c:v>
                </c:pt>
                <c:pt idx="2316">
                  <c:v>10</c:v>
                </c:pt>
                <c:pt idx="2317">
                  <c:v>10</c:v>
                </c:pt>
                <c:pt idx="2318">
                  <c:v>10</c:v>
                </c:pt>
                <c:pt idx="2319">
                  <c:v>10</c:v>
                </c:pt>
                <c:pt idx="2320">
                  <c:v>10</c:v>
                </c:pt>
                <c:pt idx="2321">
                  <c:v>10</c:v>
                </c:pt>
                <c:pt idx="2322">
                  <c:v>11</c:v>
                </c:pt>
                <c:pt idx="2323">
                  <c:v>11</c:v>
                </c:pt>
                <c:pt idx="2324">
                  <c:v>10</c:v>
                </c:pt>
                <c:pt idx="2325">
                  <c:v>11</c:v>
                </c:pt>
                <c:pt idx="2326">
                  <c:v>11</c:v>
                </c:pt>
                <c:pt idx="2327">
                  <c:v>10</c:v>
                </c:pt>
                <c:pt idx="2328">
                  <c:v>11</c:v>
                </c:pt>
                <c:pt idx="2329">
                  <c:v>10</c:v>
                </c:pt>
                <c:pt idx="2330">
                  <c:v>10</c:v>
                </c:pt>
                <c:pt idx="2331">
                  <c:v>10</c:v>
                </c:pt>
                <c:pt idx="2332">
                  <c:v>12</c:v>
                </c:pt>
                <c:pt idx="2333">
                  <c:v>11</c:v>
                </c:pt>
                <c:pt idx="2334">
                  <c:v>14</c:v>
                </c:pt>
                <c:pt idx="2335">
                  <c:v>10</c:v>
                </c:pt>
                <c:pt idx="2336">
                  <c:v>17</c:v>
                </c:pt>
                <c:pt idx="2337">
                  <c:v>14</c:v>
                </c:pt>
                <c:pt idx="2338">
                  <c:v>10</c:v>
                </c:pt>
                <c:pt idx="2339">
                  <c:v>10</c:v>
                </c:pt>
                <c:pt idx="2340">
                  <c:v>10</c:v>
                </c:pt>
                <c:pt idx="2341">
                  <c:v>10</c:v>
                </c:pt>
                <c:pt idx="2342">
                  <c:v>11</c:v>
                </c:pt>
                <c:pt idx="2343">
                  <c:v>11</c:v>
                </c:pt>
                <c:pt idx="2344">
                  <c:v>11</c:v>
                </c:pt>
                <c:pt idx="2345">
                  <c:v>11</c:v>
                </c:pt>
                <c:pt idx="2346">
                  <c:v>12</c:v>
                </c:pt>
                <c:pt idx="2347">
                  <c:v>10</c:v>
                </c:pt>
                <c:pt idx="2348">
                  <c:v>11</c:v>
                </c:pt>
                <c:pt idx="2349">
                  <c:v>12</c:v>
                </c:pt>
                <c:pt idx="2350">
                  <c:v>12</c:v>
                </c:pt>
                <c:pt idx="2351">
                  <c:v>13</c:v>
                </c:pt>
                <c:pt idx="2352">
                  <c:v>11</c:v>
                </c:pt>
                <c:pt idx="2353">
                  <c:v>12</c:v>
                </c:pt>
                <c:pt idx="2354">
                  <c:v>12</c:v>
                </c:pt>
                <c:pt idx="2355">
                  <c:v>11</c:v>
                </c:pt>
                <c:pt idx="2356">
                  <c:v>13</c:v>
                </c:pt>
                <c:pt idx="2357">
                  <c:v>12</c:v>
                </c:pt>
                <c:pt idx="2358">
                  <c:v>11</c:v>
                </c:pt>
                <c:pt idx="2359">
                  <c:v>17</c:v>
                </c:pt>
                <c:pt idx="2360">
                  <c:v>10</c:v>
                </c:pt>
                <c:pt idx="2361">
                  <c:v>12</c:v>
                </c:pt>
                <c:pt idx="2362">
                  <c:v>10</c:v>
                </c:pt>
                <c:pt idx="2363">
                  <c:v>11</c:v>
                </c:pt>
                <c:pt idx="2364">
                  <c:v>11</c:v>
                </c:pt>
                <c:pt idx="2365">
                  <c:v>11</c:v>
                </c:pt>
                <c:pt idx="2366">
                  <c:v>10</c:v>
                </c:pt>
                <c:pt idx="2367">
                  <c:v>13</c:v>
                </c:pt>
                <c:pt idx="2368">
                  <c:v>22</c:v>
                </c:pt>
                <c:pt idx="2369">
                  <c:v>10</c:v>
                </c:pt>
                <c:pt idx="2370">
                  <c:v>25</c:v>
                </c:pt>
                <c:pt idx="2371">
                  <c:v>11</c:v>
                </c:pt>
                <c:pt idx="2372">
                  <c:v>12</c:v>
                </c:pt>
                <c:pt idx="2373">
                  <c:v>26</c:v>
                </c:pt>
                <c:pt idx="2374">
                  <c:v>10</c:v>
                </c:pt>
                <c:pt idx="2375">
                  <c:v>10</c:v>
                </c:pt>
                <c:pt idx="2376">
                  <c:v>12</c:v>
                </c:pt>
                <c:pt idx="2377">
                  <c:v>15</c:v>
                </c:pt>
                <c:pt idx="2378">
                  <c:v>18</c:v>
                </c:pt>
                <c:pt idx="2379">
                  <c:v>11</c:v>
                </c:pt>
                <c:pt idx="2380">
                  <c:v>10</c:v>
                </c:pt>
                <c:pt idx="2381">
                  <c:v>11</c:v>
                </c:pt>
                <c:pt idx="2382">
                  <c:v>10</c:v>
                </c:pt>
                <c:pt idx="2383">
                  <c:v>16</c:v>
                </c:pt>
                <c:pt idx="2384">
                  <c:v>12</c:v>
                </c:pt>
                <c:pt idx="2385">
                  <c:v>12</c:v>
                </c:pt>
                <c:pt idx="2386">
                  <c:v>14</c:v>
                </c:pt>
                <c:pt idx="2387">
                  <c:v>10</c:v>
                </c:pt>
                <c:pt idx="2388">
                  <c:v>11</c:v>
                </c:pt>
                <c:pt idx="2389">
                  <c:v>13</c:v>
                </c:pt>
                <c:pt idx="2390">
                  <c:v>14</c:v>
                </c:pt>
                <c:pt idx="2391">
                  <c:v>15</c:v>
                </c:pt>
                <c:pt idx="2392">
                  <c:v>10</c:v>
                </c:pt>
                <c:pt idx="2393">
                  <c:v>10</c:v>
                </c:pt>
                <c:pt idx="2394">
                  <c:v>14</c:v>
                </c:pt>
                <c:pt idx="2395">
                  <c:v>13</c:v>
                </c:pt>
                <c:pt idx="2396">
                  <c:v>28</c:v>
                </c:pt>
                <c:pt idx="2397">
                  <c:v>11</c:v>
                </c:pt>
                <c:pt idx="2398">
                  <c:v>12</c:v>
                </c:pt>
                <c:pt idx="2399">
                  <c:v>12</c:v>
                </c:pt>
                <c:pt idx="2400">
                  <c:v>13</c:v>
                </c:pt>
                <c:pt idx="2401">
                  <c:v>10</c:v>
                </c:pt>
                <c:pt idx="2402">
                  <c:v>10</c:v>
                </c:pt>
                <c:pt idx="2403">
                  <c:v>10</c:v>
                </c:pt>
                <c:pt idx="2404">
                  <c:v>10</c:v>
                </c:pt>
                <c:pt idx="2405">
                  <c:v>11</c:v>
                </c:pt>
                <c:pt idx="2406">
                  <c:v>14</c:v>
                </c:pt>
                <c:pt idx="2407">
                  <c:v>12</c:v>
                </c:pt>
                <c:pt idx="2408">
                  <c:v>10</c:v>
                </c:pt>
                <c:pt idx="2409">
                  <c:v>11</c:v>
                </c:pt>
                <c:pt idx="2410">
                  <c:v>11</c:v>
                </c:pt>
                <c:pt idx="2411">
                  <c:v>10</c:v>
                </c:pt>
                <c:pt idx="2412">
                  <c:v>14</c:v>
                </c:pt>
                <c:pt idx="2413">
                  <c:v>10</c:v>
                </c:pt>
                <c:pt idx="2414">
                  <c:v>12</c:v>
                </c:pt>
                <c:pt idx="2415">
                  <c:v>13</c:v>
                </c:pt>
                <c:pt idx="2416">
                  <c:v>11</c:v>
                </c:pt>
                <c:pt idx="2417">
                  <c:v>24</c:v>
                </c:pt>
                <c:pt idx="2418">
                  <c:v>26</c:v>
                </c:pt>
                <c:pt idx="2419">
                  <c:v>13</c:v>
                </c:pt>
                <c:pt idx="2420">
                  <c:v>10</c:v>
                </c:pt>
                <c:pt idx="2421">
                  <c:v>14</c:v>
                </c:pt>
                <c:pt idx="2422">
                  <c:v>10</c:v>
                </c:pt>
                <c:pt idx="2423">
                  <c:v>12</c:v>
                </c:pt>
                <c:pt idx="2424">
                  <c:v>10</c:v>
                </c:pt>
                <c:pt idx="2425">
                  <c:v>17</c:v>
                </c:pt>
                <c:pt idx="2426">
                  <c:v>25</c:v>
                </c:pt>
                <c:pt idx="2427">
                  <c:v>23</c:v>
                </c:pt>
                <c:pt idx="2428">
                  <c:v>20</c:v>
                </c:pt>
                <c:pt idx="2429">
                  <c:v>28</c:v>
                </c:pt>
                <c:pt idx="2430">
                  <c:v>31</c:v>
                </c:pt>
                <c:pt idx="2431">
                  <c:v>21</c:v>
                </c:pt>
                <c:pt idx="2432">
                  <c:v>28</c:v>
                </c:pt>
                <c:pt idx="2433">
                  <c:v>23</c:v>
                </c:pt>
                <c:pt idx="2434">
                  <c:v>23</c:v>
                </c:pt>
                <c:pt idx="2435">
                  <c:v>22</c:v>
                </c:pt>
                <c:pt idx="2436">
                  <c:v>16</c:v>
                </c:pt>
                <c:pt idx="2437">
                  <c:v>10</c:v>
                </c:pt>
                <c:pt idx="2438">
                  <c:v>10</c:v>
                </c:pt>
                <c:pt idx="2439">
                  <c:v>20</c:v>
                </c:pt>
                <c:pt idx="2440">
                  <c:v>10</c:v>
                </c:pt>
                <c:pt idx="2441">
                  <c:v>22</c:v>
                </c:pt>
                <c:pt idx="2442">
                  <c:v>29</c:v>
                </c:pt>
                <c:pt idx="2443">
                  <c:v>13</c:v>
                </c:pt>
                <c:pt idx="2444">
                  <c:v>37</c:v>
                </c:pt>
                <c:pt idx="2445">
                  <c:v>47</c:v>
                </c:pt>
                <c:pt idx="2446">
                  <c:v>25</c:v>
                </c:pt>
                <c:pt idx="2447">
                  <c:v>22</c:v>
                </c:pt>
                <c:pt idx="2448">
                  <c:v>61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44868032"/>
        <c:axId val="644871392"/>
      </c:scatterChart>
      <c:valAx>
        <c:axId val="6448680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sz="1200"/>
                  <a:t>Длина дефекта</a:t>
                </a:r>
                <a:r>
                  <a:rPr lang="ru-RU" sz="1200" baseline="0"/>
                  <a:t> </a:t>
                </a:r>
                <a:r>
                  <a:rPr lang="en-US" sz="1200" baseline="0"/>
                  <a:t>, </a:t>
                </a:r>
                <a:r>
                  <a:rPr lang="ru-RU" sz="1200" baseline="0"/>
                  <a:t>мм</a:t>
                </a:r>
                <a:endParaRPr lang="ru-RU" sz="12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44871392"/>
        <c:crosses val="autoZero"/>
        <c:crossBetween val="midCat"/>
      </c:valAx>
      <c:valAx>
        <c:axId val="644871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sz="1200"/>
                  <a:t>Глубина</a:t>
                </a:r>
                <a:r>
                  <a:rPr lang="ru-RU" sz="1200" baseline="0"/>
                  <a:t> дефекта</a:t>
                </a:r>
                <a:r>
                  <a:rPr lang="en-US" sz="1200" baseline="0"/>
                  <a:t>, %</a:t>
                </a:r>
                <a:endParaRPr lang="ru-RU" sz="12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4486803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tx>
            <c:v>Дефекты с СО=0 лет за 2017 год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'Сроки НО по трещинам 2016 и 17'!$Q$2:$Q$82</c:f>
              <c:numCache>
                <c:formatCode>General</c:formatCode>
                <c:ptCount val="81"/>
                <c:pt idx="0">
                  <c:v>247</c:v>
                </c:pt>
                <c:pt idx="1">
                  <c:v>278</c:v>
                </c:pt>
                <c:pt idx="2">
                  <c:v>3907</c:v>
                </c:pt>
                <c:pt idx="3">
                  <c:v>453</c:v>
                </c:pt>
                <c:pt idx="4">
                  <c:v>884</c:v>
                </c:pt>
                <c:pt idx="5">
                  <c:v>2498</c:v>
                </c:pt>
                <c:pt idx="6">
                  <c:v>483</c:v>
                </c:pt>
                <c:pt idx="7">
                  <c:v>298</c:v>
                </c:pt>
                <c:pt idx="8">
                  <c:v>217</c:v>
                </c:pt>
                <c:pt idx="9">
                  <c:v>121</c:v>
                </c:pt>
                <c:pt idx="10">
                  <c:v>649</c:v>
                </c:pt>
                <c:pt idx="11">
                  <c:v>399</c:v>
                </c:pt>
                <c:pt idx="12">
                  <c:v>330</c:v>
                </c:pt>
                <c:pt idx="13">
                  <c:v>174</c:v>
                </c:pt>
                <c:pt idx="14">
                  <c:v>363</c:v>
                </c:pt>
                <c:pt idx="15">
                  <c:v>186</c:v>
                </c:pt>
                <c:pt idx="16">
                  <c:v>601</c:v>
                </c:pt>
                <c:pt idx="17">
                  <c:v>801</c:v>
                </c:pt>
                <c:pt idx="18">
                  <c:v>344</c:v>
                </c:pt>
                <c:pt idx="19">
                  <c:v>463</c:v>
                </c:pt>
                <c:pt idx="20">
                  <c:v>364</c:v>
                </c:pt>
                <c:pt idx="21">
                  <c:v>1620</c:v>
                </c:pt>
                <c:pt idx="22">
                  <c:v>302</c:v>
                </c:pt>
                <c:pt idx="23">
                  <c:v>215</c:v>
                </c:pt>
                <c:pt idx="24">
                  <c:v>262</c:v>
                </c:pt>
                <c:pt idx="25">
                  <c:v>591</c:v>
                </c:pt>
                <c:pt idx="26">
                  <c:v>245</c:v>
                </c:pt>
                <c:pt idx="27">
                  <c:v>193</c:v>
                </c:pt>
                <c:pt idx="28">
                  <c:v>222</c:v>
                </c:pt>
                <c:pt idx="29">
                  <c:v>270</c:v>
                </c:pt>
                <c:pt idx="30">
                  <c:v>579</c:v>
                </c:pt>
                <c:pt idx="31">
                  <c:v>147</c:v>
                </c:pt>
                <c:pt idx="32">
                  <c:v>382</c:v>
                </c:pt>
                <c:pt idx="33">
                  <c:v>311</c:v>
                </c:pt>
                <c:pt idx="34">
                  <c:v>246</c:v>
                </c:pt>
                <c:pt idx="35">
                  <c:v>212</c:v>
                </c:pt>
                <c:pt idx="36">
                  <c:v>188</c:v>
                </c:pt>
                <c:pt idx="37">
                  <c:v>433</c:v>
                </c:pt>
                <c:pt idx="38">
                  <c:v>347</c:v>
                </c:pt>
                <c:pt idx="39">
                  <c:v>459</c:v>
                </c:pt>
                <c:pt idx="40">
                  <c:v>200</c:v>
                </c:pt>
                <c:pt idx="41">
                  <c:v>267</c:v>
                </c:pt>
                <c:pt idx="42">
                  <c:v>180</c:v>
                </c:pt>
                <c:pt idx="43">
                  <c:v>2931</c:v>
                </c:pt>
                <c:pt idx="44">
                  <c:v>140</c:v>
                </c:pt>
                <c:pt idx="45">
                  <c:v>143</c:v>
                </c:pt>
                <c:pt idx="46">
                  <c:v>126</c:v>
                </c:pt>
                <c:pt idx="47">
                  <c:v>309</c:v>
                </c:pt>
                <c:pt idx="48">
                  <c:v>200</c:v>
                </c:pt>
                <c:pt idx="49">
                  <c:v>275</c:v>
                </c:pt>
                <c:pt idx="50">
                  <c:v>170</c:v>
                </c:pt>
                <c:pt idx="51">
                  <c:v>252</c:v>
                </c:pt>
                <c:pt idx="52">
                  <c:v>316</c:v>
                </c:pt>
                <c:pt idx="53">
                  <c:v>975</c:v>
                </c:pt>
                <c:pt idx="54">
                  <c:v>299</c:v>
                </c:pt>
                <c:pt idx="55">
                  <c:v>192</c:v>
                </c:pt>
                <c:pt idx="56">
                  <c:v>279</c:v>
                </c:pt>
                <c:pt idx="57">
                  <c:v>215</c:v>
                </c:pt>
                <c:pt idx="58">
                  <c:v>205</c:v>
                </c:pt>
                <c:pt idx="59">
                  <c:v>551</c:v>
                </c:pt>
                <c:pt idx="60">
                  <c:v>194</c:v>
                </c:pt>
                <c:pt idx="61">
                  <c:v>1810</c:v>
                </c:pt>
                <c:pt idx="62">
                  <c:v>348</c:v>
                </c:pt>
                <c:pt idx="63">
                  <c:v>183</c:v>
                </c:pt>
                <c:pt idx="64">
                  <c:v>1627</c:v>
                </c:pt>
                <c:pt idx="65">
                  <c:v>255</c:v>
                </c:pt>
                <c:pt idx="66">
                  <c:v>267</c:v>
                </c:pt>
                <c:pt idx="67">
                  <c:v>544</c:v>
                </c:pt>
                <c:pt idx="68">
                  <c:v>607</c:v>
                </c:pt>
                <c:pt idx="69">
                  <c:v>258</c:v>
                </c:pt>
                <c:pt idx="70">
                  <c:v>162</c:v>
                </c:pt>
                <c:pt idx="71">
                  <c:v>202</c:v>
                </c:pt>
                <c:pt idx="72">
                  <c:v>271</c:v>
                </c:pt>
                <c:pt idx="73">
                  <c:v>169</c:v>
                </c:pt>
                <c:pt idx="74">
                  <c:v>429</c:v>
                </c:pt>
                <c:pt idx="75">
                  <c:v>214</c:v>
                </c:pt>
                <c:pt idx="76">
                  <c:v>207</c:v>
                </c:pt>
                <c:pt idx="77">
                  <c:v>407</c:v>
                </c:pt>
                <c:pt idx="78">
                  <c:v>270</c:v>
                </c:pt>
                <c:pt idx="79">
                  <c:v>405</c:v>
                </c:pt>
                <c:pt idx="80">
                  <c:v>778</c:v>
                </c:pt>
              </c:numCache>
            </c:numRef>
          </c:xVal>
          <c:yVal>
            <c:numRef>
              <c:f>'Сроки НО по трещинам 2016 и 17'!$R$2:$R$82</c:f>
              <c:numCache>
                <c:formatCode>General</c:formatCode>
                <c:ptCount val="81"/>
                <c:pt idx="0">
                  <c:v>38</c:v>
                </c:pt>
                <c:pt idx="1">
                  <c:v>42</c:v>
                </c:pt>
                <c:pt idx="2">
                  <c:v>58</c:v>
                </c:pt>
                <c:pt idx="3">
                  <c:v>29</c:v>
                </c:pt>
                <c:pt idx="4">
                  <c:v>45</c:v>
                </c:pt>
                <c:pt idx="5">
                  <c:v>41</c:v>
                </c:pt>
                <c:pt idx="6">
                  <c:v>29</c:v>
                </c:pt>
                <c:pt idx="7">
                  <c:v>35</c:v>
                </c:pt>
                <c:pt idx="8">
                  <c:v>31</c:v>
                </c:pt>
                <c:pt idx="9">
                  <c:v>33</c:v>
                </c:pt>
                <c:pt idx="10">
                  <c:v>37</c:v>
                </c:pt>
                <c:pt idx="11">
                  <c:v>31</c:v>
                </c:pt>
                <c:pt idx="12">
                  <c:v>41</c:v>
                </c:pt>
                <c:pt idx="13">
                  <c:v>30</c:v>
                </c:pt>
                <c:pt idx="14">
                  <c:v>39</c:v>
                </c:pt>
                <c:pt idx="15">
                  <c:v>34</c:v>
                </c:pt>
                <c:pt idx="16">
                  <c:v>29</c:v>
                </c:pt>
                <c:pt idx="17">
                  <c:v>29</c:v>
                </c:pt>
                <c:pt idx="18">
                  <c:v>32</c:v>
                </c:pt>
                <c:pt idx="19">
                  <c:v>30</c:v>
                </c:pt>
                <c:pt idx="20">
                  <c:v>41</c:v>
                </c:pt>
                <c:pt idx="21">
                  <c:v>32</c:v>
                </c:pt>
                <c:pt idx="22">
                  <c:v>31</c:v>
                </c:pt>
                <c:pt idx="23">
                  <c:v>35</c:v>
                </c:pt>
                <c:pt idx="24">
                  <c:v>30</c:v>
                </c:pt>
                <c:pt idx="25">
                  <c:v>43</c:v>
                </c:pt>
                <c:pt idx="26">
                  <c:v>37</c:v>
                </c:pt>
                <c:pt idx="27">
                  <c:v>36</c:v>
                </c:pt>
                <c:pt idx="28">
                  <c:v>50</c:v>
                </c:pt>
                <c:pt idx="29">
                  <c:v>36</c:v>
                </c:pt>
                <c:pt idx="30">
                  <c:v>41</c:v>
                </c:pt>
                <c:pt idx="31">
                  <c:v>40</c:v>
                </c:pt>
                <c:pt idx="32">
                  <c:v>27</c:v>
                </c:pt>
                <c:pt idx="33">
                  <c:v>55</c:v>
                </c:pt>
                <c:pt idx="34">
                  <c:v>62</c:v>
                </c:pt>
                <c:pt idx="35">
                  <c:v>38</c:v>
                </c:pt>
                <c:pt idx="36">
                  <c:v>32</c:v>
                </c:pt>
                <c:pt idx="37">
                  <c:v>62</c:v>
                </c:pt>
                <c:pt idx="38">
                  <c:v>41</c:v>
                </c:pt>
                <c:pt idx="39">
                  <c:v>64</c:v>
                </c:pt>
                <c:pt idx="40">
                  <c:v>34</c:v>
                </c:pt>
                <c:pt idx="41">
                  <c:v>46</c:v>
                </c:pt>
                <c:pt idx="42">
                  <c:v>31</c:v>
                </c:pt>
                <c:pt idx="43">
                  <c:v>76</c:v>
                </c:pt>
                <c:pt idx="44">
                  <c:v>36</c:v>
                </c:pt>
                <c:pt idx="45">
                  <c:v>33</c:v>
                </c:pt>
                <c:pt idx="46">
                  <c:v>36</c:v>
                </c:pt>
                <c:pt idx="47">
                  <c:v>31</c:v>
                </c:pt>
                <c:pt idx="48">
                  <c:v>31</c:v>
                </c:pt>
                <c:pt idx="49">
                  <c:v>36</c:v>
                </c:pt>
                <c:pt idx="50">
                  <c:v>38</c:v>
                </c:pt>
                <c:pt idx="51">
                  <c:v>31</c:v>
                </c:pt>
                <c:pt idx="52">
                  <c:v>38</c:v>
                </c:pt>
                <c:pt idx="53">
                  <c:v>37</c:v>
                </c:pt>
                <c:pt idx="54">
                  <c:v>38</c:v>
                </c:pt>
                <c:pt idx="55">
                  <c:v>32</c:v>
                </c:pt>
                <c:pt idx="56">
                  <c:v>33</c:v>
                </c:pt>
                <c:pt idx="57">
                  <c:v>39</c:v>
                </c:pt>
                <c:pt idx="58">
                  <c:v>39</c:v>
                </c:pt>
                <c:pt idx="59">
                  <c:v>52</c:v>
                </c:pt>
                <c:pt idx="60">
                  <c:v>38</c:v>
                </c:pt>
                <c:pt idx="61">
                  <c:v>37</c:v>
                </c:pt>
                <c:pt idx="62">
                  <c:v>29</c:v>
                </c:pt>
                <c:pt idx="63">
                  <c:v>37</c:v>
                </c:pt>
                <c:pt idx="64">
                  <c:v>55</c:v>
                </c:pt>
                <c:pt idx="65">
                  <c:v>30</c:v>
                </c:pt>
                <c:pt idx="66">
                  <c:v>29</c:v>
                </c:pt>
                <c:pt idx="67">
                  <c:v>31</c:v>
                </c:pt>
                <c:pt idx="68">
                  <c:v>34</c:v>
                </c:pt>
                <c:pt idx="69">
                  <c:v>30</c:v>
                </c:pt>
                <c:pt idx="70">
                  <c:v>34</c:v>
                </c:pt>
                <c:pt idx="71">
                  <c:v>31</c:v>
                </c:pt>
                <c:pt idx="72">
                  <c:v>29</c:v>
                </c:pt>
                <c:pt idx="73">
                  <c:v>30</c:v>
                </c:pt>
                <c:pt idx="74">
                  <c:v>41</c:v>
                </c:pt>
                <c:pt idx="75">
                  <c:v>36</c:v>
                </c:pt>
                <c:pt idx="76">
                  <c:v>34</c:v>
                </c:pt>
                <c:pt idx="77">
                  <c:v>34</c:v>
                </c:pt>
                <c:pt idx="78">
                  <c:v>29</c:v>
                </c:pt>
                <c:pt idx="79">
                  <c:v>29</c:v>
                </c:pt>
                <c:pt idx="80">
                  <c:v>25</c:v>
                </c:pt>
              </c:numCache>
            </c:numRef>
          </c:yVal>
          <c:smooth val="0"/>
        </c:ser>
        <c:ser>
          <c:idx val="1"/>
          <c:order val="1"/>
          <c:tx>
            <c:v>Дефекты с СО=0 лет за 2016 год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'Сроки НО по трещинам 2016 и 17'!$AV$3:$AV$282</c:f>
              <c:numCache>
                <c:formatCode>General</c:formatCode>
                <c:ptCount val="280"/>
                <c:pt idx="0">
                  <c:v>190</c:v>
                </c:pt>
                <c:pt idx="1">
                  <c:v>460</c:v>
                </c:pt>
                <c:pt idx="2">
                  <c:v>310</c:v>
                </c:pt>
                <c:pt idx="3">
                  <c:v>440</c:v>
                </c:pt>
                <c:pt idx="4">
                  <c:v>2550</c:v>
                </c:pt>
                <c:pt idx="5">
                  <c:v>2765</c:v>
                </c:pt>
                <c:pt idx="6">
                  <c:v>2100</c:v>
                </c:pt>
                <c:pt idx="7">
                  <c:v>590</c:v>
                </c:pt>
                <c:pt idx="8">
                  <c:v>600</c:v>
                </c:pt>
                <c:pt idx="9">
                  <c:v>2650</c:v>
                </c:pt>
                <c:pt idx="10">
                  <c:v>335</c:v>
                </c:pt>
                <c:pt idx="11">
                  <c:v>660</c:v>
                </c:pt>
                <c:pt idx="12">
                  <c:v>350</c:v>
                </c:pt>
                <c:pt idx="13">
                  <c:v>640</c:v>
                </c:pt>
                <c:pt idx="14">
                  <c:v>591</c:v>
                </c:pt>
                <c:pt idx="15">
                  <c:v>4980</c:v>
                </c:pt>
                <c:pt idx="16">
                  <c:v>295</c:v>
                </c:pt>
                <c:pt idx="17">
                  <c:v>470</c:v>
                </c:pt>
                <c:pt idx="18">
                  <c:v>860</c:v>
                </c:pt>
                <c:pt idx="19">
                  <c:v>835</c:v>
                </c:pt>
                <c:pt idx="20">
                  <c:v>405</c:v>
                </c:pt>
                <c:pt idx="21">
                  <c:v>570</c:v>
                </c:pt>
                <c:pt idx="22">
                  <c:v>455</c:v>
                </c:pt>
                <c:pt idx="23">
                  <c:v>225</c:v>
                </c:pt>
                <c:pt idx="24">
                  <c:v>230</c:v>
                </c:pt>
                <c:pt idx="25">
                  <c:v>2245</c:v>
                </c:pt>
                <c:pt idx="26">
                  <c:v>2625</c:v>
                </c:pt>
                <c:pt idx="27">
                  <c:v>2750</c:v>
                </c:pt>
                <c:pt idx="28">
                  <c:v>390</c:v>
                </c:pt>
                <c:pt idx="29">
                  <c:v>235</c:v>
                </c:pt>
                <c:pt idx="30">
                  <c:v>127</c:v>
                </c:pt>
                <c:pt idx="31">
                  <c:v>465</c:v>
                </c:pt>
                <c:pt idx="32">
                  <c:v>275</c:v>
                </c:pt>
                <c:pt idx="33">
                  <c:v>405</c:v>
                </c:pt>
                <c:pt idx="34">
                  <c:v>455</c:v>
                </c:pt>
                <c:pt idx="35">
                  <c:v>1540</c:v>
                </c:pt>
                <c:pt idx="36">
                  <c:v>1845</c:v>
                </c:pt>
                <c:pt idx="37">
                  <c:v>269</c:v>
                </c:pt>
                <c:pt idx="38">
                  <c:v>370</c:v>
                </c:pt>
                <c:pt idx="39">
                  <c:v>485</c:v>
                </c:pt>
                <c:pt idx="40">
                  <c:v>245</c:v>
                </c:pt>
                <c:pt idx="41">
                  <c:v>480</c:v>
                </c:pt>
                <c:pt idx="42">
                  <c:v>226</c:v>
                </c:pt>
                <c:pt idx="43">
                  <c:v>260</c:v>
                </c:pt>
                <c:pt idx="44">
                  <c:v>830</c:v>
                </c:pt>
                <c:pt idx="45">
                  <c:v>703</c:v>
                </c:pt>
                <c:pt idx="46">
                  <c:v>946</c:v>
                </c:pt>
                <c:pt idx="47">
                  <c:v>1136</c:v>
                </c:pt>
                <c:pt idx="48">
                  <c:v>291</c:v>
                </c:pt>
                <c:pt idx="49">
                  <c:v>432</c:v>
                </c:pt>
                <c:pt idx="50">
                  <c:v>311</c:v>
                </c:pt>
                <c:pt idx="51">
                  <c:v>335</c:v>
                </c:pt>
                <c:pt idx="52">
                  <c:v>300</c:v>
                </c:pt>
                <c:pt idx="53">
                  <c:v>145</c:v>
                </c:pt>
                <c:pt idx="54">
                  <c:v>384</c:v>
                </c:pt>
                <c:pt idx="55">
                  <c:v>267</c:v>
                </c:pt>
                <c:pt idx="56">
                  <c:v>185</c:v>
                </c:pt>
                <c:pt idx="57">
                  <c:v>140</c:v>
                </c:pt>
                <c:pt idx="58">
                  <c:v>345</c:v>
                </c:pt>
                <c:pt idx="59">
                  <c:v>185</c:v>
                </c:pt>
                <c:pt idx="60">
                  <c:v>250</c:v>
                </c:pt>
                <c:pt idx="61">
                  <c:v>210</c:v>
                </c:pt>
                <c:pt idx="62">
                  <c:v>135</c:v>
                </c:pt>
                <c:pt idx="63">
                  <c:v>355</c:v>
                </c:pt>
                <c:pt idx="64">
                  <c:v>112</c:v>
                </c:pt>
                <c:pt idx="65">
                  <c:v>191</c:v>
                </c:pt>
                <c:pt idx="66">
                  <c:v>125</c:v>
                </c:pt>
                <c:pt idx="67">
                  <c:v>355</c:v>
                </c:pt>
                <c:pt idx="68">
                  <c:v>175</c:v>
                </c:pt>
                <c:pt idx="69">
                  <c:v>405</c:v>
                </c:pt>
                <c:pt idx="70">
                  <c:v>124</c:v>
                </c:pt>
                <c:pt idx="71">
                  <c:v>255</c:v>
                </c:pt>
                <c:pt idx="72">
                  <c:v>153</c:v>
                </c:pt>
                <c:pt idx="73">
                  <c:v>157</c:v>
                </c:pt>
                <c:pt idx="74">
                  <c:v>139</c:v>
                </c:pt>
                <c:pt idx="75">
                  <c:v>105</c:v>
                </c:pt>
                <c:pt idx="76">
                  <c:v>91</c:v>
                </c:pt>
                <c:pt idx="77">
                  <c:v>226</c:v>
                </c:pt>
                <c:pt idx="78">
                  <c:v>111</c:v>
                </c:pt>
                <c:pt idx="79">
                  <c:v>76</c:v>
                </c:pt>
                <c:pt idx="80">
                  <c:v>95</c:v>
                </c:pt>
                <c:pt idx="81">
                  <c:v>277</c:v>
                </c:pt>
                <c:pt idx="82">
                  <c:v>130</c:v>
                </c:pt>
                <c:pt idx="83">
                  <c:v>155</c:v>
                </c:pt>
                <c:pt idx="84">
                  <c:v>365</c:v>
                </c:pt>
                <c:pt idx="85">
                  <c:v>135</c:v>
                </c:pt>
                <c:pt idx="86">
                  <c:v>115</c:v>
                </c:pt>
                <c:pt idx="87">
                  <c:v>315</c:v>
                </c:pt>
                <c:pt idx="88">
                  <c:v>141</c:v>
                </c:pt>
                <c:pt idx="89">
                  <c:v>135</c:v>
                </c:pt>
                <c:pt idx="90">
                  <c:v>195</c:v>
                </c:pt>
                <c:pt idx="91">
                  <c:v>140</c:v>
                </c:pt>
                <c:pt idx="92">
                  <c:v>70</c:v>
                </c:pt>
                <c:pt idx="93">
                  <c:v>170</c:v>
                </c:pt>
                <c:pt idx="94">
                  <c:v>190</c:v>
                </c:pt>
                <c:pt idx="95">
                  <c:v>140</c:v>
                </c:pt>
                <c:pt idx="96">
                  <c:v>291</c:v>
                </c:pt>
                <c:pt idx="97">
                  <c:v>103</c:v>
                </c:pt>
                <c:pt idx="98">
                  <c:v>347</c:v>
                </c:pt>
                <c:pt idx="99">
                  <c:v>205</c:v>
                </c:pt>
                <c:pt idx="100">
                  <c:v>316</c:v>
                </c:pt>
                <c:pt idx="101">
                  <c:v>266</c:v>
                </c:pt>
                <c:pt idx="102">
                  <c:v>591</c:v>
                </c:pt>
                <c:pt idx="103">
                  <c:v>283</c:v>
                </c:pt>
                <c:pt idx="104">
                  <c:v>175</c:v>
                </c:pt>
                <c:pt idx="105">
                  <c:v>53</c:v>
                </c:pt>
                <c:pt idx="106">
                  <c:v>188</c:v>
                </c:pt>
                <c:pt idx="107">
                  <c:v>290</c:v>
                </c:pt>
                <c:pt idx="108">
                  <c:v>129</c:v>
                </c:pt>
                <c:pt idx="109">
                  <c:v>59</c:v>
                </c:pt>
                <c:pt idx="110">
                  <c:v>156</c:v>
                </c:pt>
                <c:pt idx="111">
                  <c:v>363</c:v>
                </c:pt>
                <c:pt idx="112">
                  <c:v>490</c:v>
                </c:pt>
                <c:pt idx="113">
                  <c:v>252</c:v>
                </c:pt>
                <c:pt idx="114">
                  <c:v>402</c:v>
                </c:pt>
                <c:pt idx="115">
                  <c:v>255</c:v>
                </c:pt>
                <c:pt idx="116">
                  <c:v>1778</c:v>
                </c:pt>
                <c:pt idx="117">
                  <c:v>507</c:v>
                </c:pt>
                <c:pt idx="118">
                  <c:v>303</c:v>
                </c:pt>
                <c:pt idx="119">
                  <c:v>198</c:v>
                </c:pt>
                <c:pt idx="120">
                  <c:v>1464</c:v>
                </c:pt>
                <c:pt idx="121">
                  <c:v>147</c:v>
                </c:pt>
                <c:pt idx="122">
                  <c:v>340</c:v>
                </c:pt>
                <c:pt idx="123">
                  <c:v>676</c:v>
                </c:pt>
                <c:pt idx="124">
                  <c:v>170</c:v>
                </c:pt>
                <c:pt idx="125">
                  <c:v>230</c:v>
                </c:pt>
                <c:pt idx="126">
                  <c:v>1378</c:v>
                </c:pt>
                <c:pt idx="127">
                  <c:v>517</c:v>
                </c:pt>
                <c:pt idx="128">
                  <c:v>210</c:v>
                </c:pt>
                <c:pt idx="129">
                  <c:v>380</c:v>
                </c:pt>
                <c:pt idx="130">
                  <c:v>265</c:v>
                </c:pt>
                <c:pt idx="131">
                  <c:v>145</c:v>
                </c:pt>
                <c:pt idx="132">
                  <c:v>210</c:v>
                </c:pt>
                <c:pt idx="133">
                  <c:v>365</c:v>
                </c:pt>
                <c:pt idx="134">
                  <c:v>200</c:v>
                </c:pt>
                <c:pt idx="135">
                  <c:v>325</c:v>
                </c:pt>
                <c:pt idx="136">
                  <c:v>264</c:v>
                </c:pt>
                <c:pt idx="137">
                  <c:v>129</c:v>
                </c:pt>
                <c:pt idx="138">
                  <c:v>1428</c:v>
                </c:pt>
                <c:pt idx="139">
                  <c:v>640</c:v>
                </c:pt>
                <c:pt idx="140">
                  <c:v>650</c:v>
                </c:pt>
                <c:pt idx="141">
                  <c:v>3915</c:v>
                </c:pt>
                <c:pt idx="142">
                  <c:v>2315</c:v>
                </c:pt>
                <c:pt idx="143">
                  <c:v>415</c:v>
                </c:pt>
                <c:pt idx="144">
                  <c:v>794</c:v>
                </c:pt>
                <c:pt idx="145">
                  <c:v>353</c:v>
                </c:pt>
                <c:pt idx="146">
                  <c:v>298</c:v>
                </c:pt>
                <c:pt idx="147">
                  <c:v>543</c:v>
                </c:pt>
                <c:pt idx="148">
                  <c:v>423</c:v>
                </c:pt>
                <c:pt idx="149">
                  <c:v>1157</c:v>
                </c:pt>
                <c:pt idx="150">
                  <c:v>290</c:v>
                </c:pt>
                <c:pt idx="151">
                  <c:v>375</c:v>
                </c:pt>
                <c:pt idx="152">
                  <c:v>218</c:v>
                </c:pt>
                <c:pt idx="153">
                  <c:v>182</c:v>
                </c:pt>
                <c:pt idx="154">
                  <c:v>166</c:v>
                </c:pt>
                <c:pt idx="155">
                  <c:v>221</c:v>
                </c:pt>
                <c:pt idx="156">
                  <c:v>145</c:v>
                </c:pt>
                <c:pt idx="157">
                  <c:v>221</c:v>
                </c:pt>
                <c:pt idx="158">
                  <c:v>305</c:v>
                </c:pt>
                <c:pt idx="159">
                  <c:v>189</c:v>
                </c:pt>
                <c:pt idx="160">
                  <c:v>75</c:v>
                </c:pt>
                <c:pt idx="161">
                  <c:v>208</c:v>
                </c:pt>
                <c:pt idx="162">
                  <c:v>186</c:v>
                </c:pt>
                <c:pt idx="163">
                  <c:v>206</c:v>
                </c:pt>
                <c:pt idx="164">
                  <c:v>298</c:v>
                </c:pt>
                <c:pt idx="165">
                  <c:v>179</c:v>
                </c:pt>
                <c:pt idx="166">
                  <c:v>296</c:v>
                </c:pt>
                <c:pt idx="167">
                  <c:v>292</c:v>
                </c:pt>
                <c:pt idx="168">
                  <c:v>81</c:v>
                </c:pt>
                <c:pt idx="169">
                  <c:v>350</c:v>
                </c:pt>
                <c:pt idx="170">
                  <c:v>172</c:v>
                </c:pt>
                <c:pt idx="171">
                  <c:v>813</c:v>
                </c:pt>
                <c:pt idx="172">
                  <c:v>245</c:v>
                </c:pt>
                <c:pt idx="173">
                  <c:v>688</c:v>
                </c:pt>
                <c:pt idx="174">
                  <c:v>167</c:v>
                </c:pt>
                <c:pt idx="175">
                  <c:v>221</c:v>
                </c:pt>
                <c:pt idx="176">
                  <c:v>218</c:v>
                </c:pt>
                <c:pt idx="177">
                  <c:v>159</c:v>
                </c:pt>
                <c:pt idx="178">
                  <c:v>55</c:v>
                </c:pt>
                <c:pt idx="179">
                  <c:v>55</c:v>
                </c:pt>
                <c:pt idx="180">
                  <c:v>665</c:v>
                </c:pt>
                <c:pt idx="181">
                  <c:v>531</c:v>
                </c:pt>
                <c:pt idx="182">
                  <c:v>780</c:v>
                </c:pt>
                <c:pt idx="183">
                  <c:v>161</c:v>
                </c:pt>
                <c:pt idx="184">
                  <c:v>346</c:v>
                </c:pt>
                <c:pt idx="185">
                  <c:v>277</c:v>
                </c:pt>
                <c:pt idx="186">
                  <c:v>373</c:v>
                </c:pt>
                <c:pt idx="187">
                  <c:v>177</c:v>
                </c:pt>
                <c:pt idx="188">
                  <c:v>616</c:v>
                </c:pt>
                <c:pt idx="189">
                  <c:v>372</c:v>
                </c:pt>
                <c:pt idx="190">
                  <c:v>219</c:v>
                </c:pt>
                <c:pt idx="191">
                  <c:v>146</c:v>
                </c:pt>
                <c:pt idx="192">
                  <c:v>166</c:v>
                </c:pt>
                <c:pt idx="193">
                  <c:v>63</c:v>
                </c:pt>
                <c:pt idx="194">
                  <c:v>171</c:v>
                </c:pt>
                <c:pt idx="195">
                  <c:v>246</c:v>
                </c:pt>
                <c:pt idx="196">
                  <c:v>242</c:v>
                </c:pt>
                <c:pt idx="197">
                  <c:v>650</c:v>
                </c:pt>
                <c:pt idx="198">
                  <c:v>415</c:v>
                </c:pt>
                <c:pt idx="199">
                  <c:v>835</c:v>
                </c:pt>
                <c:pt idx="200">
                  <c:v>3525</c:v>
                </c:pt>
                <c:pt idx="201">
                  <c:v>815</c:v>
                </c:pt>
                <c:pt idx="202">
                  <c:v>340</c:v>
                </c:pt>
                <c:pt idx="203">
                  <c:v>445</c:v>
                </c:pt>
                <c:pt idx="204">
                  <c:v>785</c:v>
                </c:pt>
                <c:pt idx="205">
                  <c:v>475</c:v>
                </c:pt>
                <c:pt idx="206">
                  <c:v>1090</c:v>
                </c:pt>
                <c:pt idx="207">
                  <c:v>290</c:v>
                </c:pt>
                <c:pt idx="208">
                  <c:v>443</c:v>
                </c:pt>
                <c:pt idx="209">
                  <c:v>306</c:v>
                </c:pt>
                <c:pt idx="210">
                  <c:v>1074</c:v>
                </c:pt>
                <c:pt idx="211">
                  <c:v>2583</c:v>
                </c:pt>
                <c:pt idx="212">
                  <c:v>1373</c:v>
                </c:pt>
                <c:pt idx="213">
                  <c:v>744</c:v>
                </c:pt>
                <c:pt idx="214">
                  <c:v>360</c:v>
                </c:pt>
                <c:pt idx="215">
                  <c:v>1269</c:v>
                </c:pt>
                <c:pt idx="216">
                  <c:v>300</c:v>
                </c:pt>
                <c:pt idx="217">
                  <c:v>601</c:v>
                </c:pt>
                <c:pt idx="218">
                  <c:v>518</c:v>
                </c:pt>
                <c:pt idx="219">
                  <c:v>230</c:v>
                </c:pt>
                <c:pt idx="220">
                  <c:v>97</c:v>
                </c:pt>
                <c:pt idx="221">
                  <c:v>202</c:v>
                </c:pt>
                <c:pt idx="222">
                  <c:v>96</c:v>
                </c:pt>
                <c:pt idx="223">
                  <c:v>705</c:v>
                </c:pt>
                <c:pt idx="224">
                  <c:v>265</c:v>
                </c:pt>
                <c:pt idx="225">
                  <c:v>825</c:v>
                </c:pt>
                <c:pt idx="226">
                  <c:v>1150</c:v>
                </c:pt>
                <c:pt idx="227">
                  <c:v>395</c:v>
                </c:pt>
                <c:pt idx="228">
                  <c:v>115</c:v>
                </c:pt>
                <c:pt idx="229">
                  <c:v>175</c:v>
                </c:pt>
                <c:pt idx="230">
                  <c:v>1120</c:v>
                </c:pt>
                <c:pt idx="231">
                  <c:v>535</c:v>
                </c:pt>
                <c:pt idx="232">
                  <c:v>1305</c:v>
                </c:pt>
                <c:pt idx="233">
                  <c:v>350</c:v>
                </c:pt>
                <c:pt idx="234">
                  <c:v>810</c:v>
                </c:pt>
                <c:pt idx="235">
                  <c:v>650</c:v>
                </c:pt>
                <c:pt idx="236">
                  <c:v>725</c:v>
                </c:pt>
                <c:pt idx="237">
                  <c:v>485</c:v>
                </c:pt>
                <c:pt idx="238">
                  <c:v>384</c:v>
                </c:pt>
                <c:pt idx="239">
                  <c:v>185</c:v>
                </c:pt>
                <c:pt idx="240">
                  <c:v>1045</c:v>
                </c:pt>
                <c:pt idx="241">
                  <c:v>145</c:v>
                </c:pt>
                <c:pt idx="242">
                  <c:v>325</c:v>
                </c:pt>
                <c:pt idx="243">
                  <c:v>505</c:v>
                </c:pt>
                <c:pt idx="244">
                  <c:v>200</c:v>
                </c:pt>
                <c:pt idx="245">
                  <c:v>1105</c:v>
                </c:pt>
                <c:pt idx="246">
                  <c:v>440</c:v>
                </c:pt>
                <c:pt idx="247">
                  <c:v>540</c:v>
                </c:pt>
                <c:pt idx="248">
                  <c:v>600</c:v>
                </c:pt>
                <c:pt idx="249">
                  <c:v>1020</c:v>
                </c:pt>
                <c:pt idx="250">
                  <c:v>430</c:v>
                </c:pt>
                <c:pt idx="251">
                  <c:v>180</c:v>
                </c:pt>
                <c:pt idx="252">
                  <c:v>700</c:v>
                </c:pt>
                <c:pt idx="253">
                  <c:v>1330</c:v>
                </c:pt>
                <c:pt idx="254">
                  <c:v>120</c:v>
                </c:pt>
                <c:pt idx="255">
                  <c:v>140</c:v>
                </c:pt>
                <c:pt idx="256">
                  <c:v>201</c:v>
                </c:pt>
                <c:pt idx="257">
                  <c:v>368</c:v>
                </c:pt>
                <c:pt idx="258">
                  <c:v>817</c:v>
                </c:pt>
                <c:pt idx="259">
                  <c:v>199</c:v>
                </c:pt>
                <c:pt idx="260">
                  <c:v>604</c:v>
                </c:pt>
                <c:pt idx="261">
                  <c:v>284</c:v>
                </c:pt>
                <c:pt idx="262">
                  <c:v>221</c:v>
                </c:pt>
                <c:pt idx="263">
                  <c:v>285</c:v>
                </c:pt>
                <c:pt idx="264">
                  <c:v>330</c:v>
                </c:pt>
                <c:pt idx="265">
                  <c:v>258</c:v>
                </c:pt>
                <c:pt idx="266">
                  <c:v>615</c:v>
                </c:pt>
                <c:pt idx="267">
                  <c:v>1095</c:v>
                </c:pt>
                <c:pt idx="268">
                  <c:v>875</c:v>
                </c:pt>
                <c:pt idx="269">
                  <c:v>535</c:v>
                </c:pt>
                <c:pt idx="270">
                  <c:v>345</c:v>
                </c:pt>
                <c:pt idx="271">
                  <c:v>1435</c:v>
                </c:pt>
                <c:pt idx="272">
                  <c:v>192</c:v>
                </c:pt>
                <c:pt idx="273">
                  <c:v>187</c:v>
                </c:pt>
                <c:pt idx="274">
                  <c:v>269</c:v>
                </c:pt>
                <c:pt idx="275">
                  <c:v>572</c:v>
                </c:pt>
                <c:pt idx="276">
                  <c:v>639</c:v>
                </c:pt>
                <c:pt idx="277">
                  <c:v>471</c:v>
                </c:pt>
                <c:pt idx="278">
                  <c:v>296</c:v>
                </c:pt>
                <c:pt idx="279">
                  <c:v>280</c:v>
                </c:pt>
              </c:numCache>
            </c:numRef>
          </c:xVal>
          <c:yVal>
            <c:numRef>
              <c:f>'Сроки НО по трещинам 2016 и 17'!$AW$3:$AW$282</c:f>
              <c:numCache>
                <c:formatCode>General</c:formatCode>
                <c:ptCount val="280"/>
                <c:pt idx="0">
                  <c:v>36</c:v>
                </c:pt>
                <c:pt idx="1">
                  <c:v>32</c:v>
                </c:pt>
                <c:pt idx="2">
                  <c:v>32</c:v>
                </c:pt>
                <c:pt idx="3">
                  <c:v>30</c:v>
                </c:pt>
                <c:pt idx="4">
                  <c:v>33</c:v>
                </c:pt>
                <c:pt idx="5">
                  <c:v>30</c:v>
                </c:pt>
                <c:pt idx="6">
                  <c:v>31</c:v>
                </c:pt>
                <c:pt idx="7">
                  <c:v>34</c:v>
                </c:pt>
                <c:pt idx="8">
                  <c:v>33</c:v>
                </c:pt>
                <c:pt idx="9">
                  <c:v>25</c:v>
                </c:pt>
                <c:pt idx="10">
                  <c:v>40</c:v>
                </c:pt>
                <c:pt idx="11">
                  <c:v>44</c:v>
                </c:pt>
                <c:pt idx="12">
                  <c:v>34</c:v>
                </c:pt>
                <c:pt idx="13">
                  <c:v>30</c:v>
                </c:pt>
                <c:pt idx="14">
                  <c:v>36</c:v>
                </c:pt>
                <c:pt idx="15">
                  <c:v>32</c:v>
                </c:pt>
                <c:pt idx="16">
                  <c:v>35</c:v>
                </c:pt>
                <c:pt idx="17">
                  <c:v>33</c:v>
                </c:pt>
                <c:pt idx="18">
                  <c:v>30</c:v>
                </c:pt>
                <c:pt idx="19">
                  <c:v>30</c:v>
                </c:pt>
                <c:pt idx="20">
                  <c:v>34</c:v>
                </c:pt>
                <c:pt idx="21">
                  <c:v>31</c:v>
                </c:pt>
                <c:pt idx="22">
                  <c:v>30</c:v>
                </c:pt>
                <c:pt idx="23">
                  <c:v>32</c:v>
                </c:pt>
                <c:pt idx="24">
                  <c:v>35</c:v>
                </c:pt>
                <c:pt idx="25">
                  <c:v>25</c:v>
                </c:pt>
                <c:pt idx="26">
                  <c:v>40</c:v>
                </c:pt>
                <c:pt idx="27">
                  <c:v>25</c:v>
                </c:pt>
                <c:pt idx="28">
                  <c:v>36</c:v>
                </c:pt>
                <c:pt idx="29">
                  <c:v>32</c:v>
                </c:pt>
                <c:pt idx="30">
                  <c:v>42</c:v>
                </c:pt>
                <c:pt idx="31">
                  <c:v>34</c:v>
                </c:pt>
                <c:pt idx="32">
                  <c:v>34</c:v>
                </c:pt>
                <c:pt idx="33">
                  <c:v>37</c:v>
                </c:pt>
                <c:pt idx="34">
                  <c:v>30</c:v>
                </c:pt>
                <c:pt idx="35">
                  <c:v>50</c:v>
                </c:pt>
                <c:pt idx="36">
                  <c:v>40</c:v>
                </c:pt>
                <c:pt idx="37">
                  <c:v>43</c:v>
                </c:pt>
                <c:pt idx="38">
                  <c:v>36</c:v>
                </c:pt>
                <c:pt idx="39">
                  <c:v>40</c:v>
                </c:pt>
                <c:pt idx="40">
                  <c:v>23</c:v>
                </c:pt>
                <c:pt idx="41">
                  <c:v>38</c:v>
                </c:pt>
                <c:pt idx="42">
                  <c:v>29</c:v>
                </c:pt>
                <c:pt idx="43">
                  <c:v>32</c:v>
                </c:pt>
                <c:pt idx="44">
                  <c:v>34</c:v>
                </c:pt>
                <c:pt idx="45">
                  <c:v>45</c:v>
                </c:pt>
                <c:pt idx="46">
                  <c:v>32</c:v>
                </c:pt>
                <c:pt idx="47">
                  <c:v>30</c:v>
                </c:pt>
                <c:pt idx="48">
                  <c:v>35</c:v>
                </c:pt>
                <c:pt idx="49">
                  <c:v>27</c:v>
                </c:pt>
                <c:pt idx="50">
                  <c:v>34</c:v>
                </c:pt>
                <c:pt idx="51">
                  <c:v>31</c:v>
                </c:pt>
                <c:pt idx="52">
                  <c:v>33</c:v>
                </c:pt>
                <c:pt idx="53">
                  <c:v>38</c:v>
                </c:pt>
                <c:pt idx="54">
                  <c:v>31</c:v>
                </c:pt>
                <c:pt idx="55">
                  <c:v>32</c:v>
                </c:pt>
                <c:pt idx="56">
                  <c:v>38</c:v>
                </c:pt>
                <c:pt idx="57">
                  <c:v>36</c:v>
                </c:pt>
                <c:pt idx="58">
                  <c:v>44</c:v>
                </c:pt>
                <c:pt idx="59">
                  <c:v>35</c:v>
                </c:pt>
                <c:pt idx="60">
                  <c:v>35</c:v>
                </c:pt>
                <c:pt idx="61">
                  <c:v>35</c:v>
                </c:pt>
                <c:pt idx="62">
                  <c:v>37</c:v>
                </c:pt>
                <c:pt idx="63">
                  <c:v>42</c:v>
                </c:pt>
                <c:pt idx="64">
                  <c:v>37</c:v>
                </c:pt>
                <c:pt idx="65">
                  <c:v>34</c:v>
                </c:pt>
                <c:pt idx="66">
                  <c:v>39</c:v>
                </c:pt>
                <c:pt idx="67">
                  <c:v>37</c:v>
                </c:pt>
                <c:pt idx="68">
                  <c:v>36</c:v>
                </c:pt>
                <c:pt idx="69">
                  <c:v>35</c:v>
                </c:pt>
                <c:pt idx="70">
                  <c:v>35</c:v>
                </c:pt>
                <c:pt idx="71">
                  <c:v>32</c:v>
                </c:pt>
                <c:pt idx="72">
                  <c:v>39</c:v>
                </c:pt>
                <c:pt idx="73">
                  <c:v>36</c:v>
                </c:pt>
                <c:pt idx="74">
                  <c:v>34</c:v>
                </c:pt>
                <c:pt idx="75">
                  <c:v>35</c:v>
                </c:pt>
                <c:pt idx="76">
                  <c:v>34</c:v>
                </c:pt>
                <c:pt idx="77">
                  <c:v>31</c:v>
                </c:pt>
                <c:pt idx="78">
                  <c:v>34</c:v>
                </c:pt>
                <c:pt idx="79">
                  <c:v>42</c:v>
                </c:pt>
                <c:pt idx="80">
                  <c:v>39</c:v>
                </c:pt>
                <c:pt idx="81">
                  <c:v>31</c:v>
                </c:pt>
                <c:pt idx="82">
                  <c:v>39</c:v>
                </c:pt>
                <c:pt idx="83">
                  <c:v>38</c:v>
                </c:pt>
                <c:pt idx="84">
                  <c:v>30</c:v>
                </c:pt>
                <c:pt idx="85">
                  <c:v>35</c:v>
                </c:pt>
                <c:pt idx="86">
                  <c:v>37</c:v>
                </c:pt>
                <c:pt idx="87">
                  <c:v>34</c:v>
                </c:pt>
                <c:pt idx="88">
                  <c:v>34</c:v>
                </c:pt>
                <c:pt idx="89">
                  <c:v>40</c:v>
                </c:pt>
                <c:pt idx="90">
                  <c:v>34</c:v>
                </c:pt>
                <c:pt idx="91">
                  <c:v>45</c:v>
                </c:pt>
                <c:pt idx="92">
                  <c:v>37</c:v>
                </c:pt>
                <c:pt idx="93">
                  <c:v>41</c:v>
                </c:pt>
                <c:pt idx="94">
                  <c:v>34</c:v>
                </c:pt>
                <c:pt idx="95">
                  <c:v>35</c:v>
                </c:pt>
                <c:pt idx="96">
                  <c:v>32</c:v>
                </c:pt>
                <c:pt idx="97">
                  <c:v>34</c:v>
                </c:pt>
                <c:pt idx="98">
                  <c:v>54</c:v>
                </c:pt>
                <c:pt idx="99">
                  <c:v>33</c:v>
                </c:pt>
                <c:pt idx="100">
                  <c:v>35</c:v>
                </c:pt>
                <c:pt idx="101">
                  <c:v>41</c:v>
                </c:pt>
                <c:pt idx="102">
                  <c:v>39</c:v>
                </c:pt>
                <c:pt idx="103">
                  <c:v>33</c:v>
                </c:pt>
                <c:pt idx="104">
                  <c:v>35</c:v>
                </c:pt>
                <c:pt idx="105">
                  <c:v>36</c:v>
                </c:pt>
                <c:pt idx="106">
                  <c:v>42</c:v>
                </c:pt>
                <c:pt idx="107">
                  <c:v>37</c:v>
                </c:pt>
                <c:pt idx="108">
                  <c:v>39</c:v>
                </c:pt>
                <c:pt idx="109">
                  <c:v>36</c:v>
                </c:pt>
                <c:pt idx="110">
                  <c:v>34</c:v>
                </c:pt>
                <c:pt idx="111">
                  <c:v>46</c:v>
                </c:pt>
                <c:pt idx="112">
                  <c:v>59</c:v>
                </c:pt>
                <c:pt idx="113">
                  <c:v>32</c:v>
                </c:pt>
                <c:pt idx="114">
                  <c:v>34</c:v>
                </c:pt>
                <c:pt idx="115">
                  <c:v>33</c:v>
                </c:pt>
                <c:pt idx="116">
                  <c:v>41</c:v>
                </c:pt>
                <c:pt idx="117">
                  <c:v>46</c:v>
                </c:pt>
                <c:pt idx="118">
                  <c:v>40</c:v>
                </c:pt>
                <c:pt idx="119">
                  <c:v>48</c:v>
                </c:pt>
                <c:pt idx="120">
                  <c:v>35</c:v>
                </c:pt>
                <c:pt idx="121">
                  <c:v>40</c:v>
                </c:pt>
                <c:pt idx="122">
                  <c:v>49</c:v>
                </c:pt>
                <c:pt idx="123">
                  <c:v>30</c:v>
                </c:pt>
                <c:pt idx="124">
                  <c:v>50</c:v>
                </c:pt>
                <c:pt idx="125">
                  <c:v>50</c:v>
                </c:pt>
                <c:pt idx="126">
                  <c:v>52</c:v>
                </c:pt>
                <c:pt idx="127">
                  <c:v>35</c:v>
                </c:pt>
                <c:pt idx="128">
                  <c:v>42</c:v>
                </c:pt>
                <c:pt idx="129">
                  <c:v>35</c:v>
                </c:pt>
                <c:pt idx="130">
                  <c:v>66</c:v>
                </c:pt>
                <c:pt idx="131">
                  <c:v>45</c:v>
                </c:pt>
                <c:pt idx="132">
                  <c:v>44</c:v>
                </c:pt>
                <c:pt idx="133">
                  <c:v>34</c:v>
                </c:pt>
                <c:pt idx="134">
                  <c:v>40</c:v>
                </c:pt>
                <c:pt idx="135">
                  <c:v>33</c:v>
                </c:pt>
                <c:pt idx="136">
                  <c:v>49</c:v>
                </c:pt>
                <c:pt idx="137">
                  <c:v>33</c:v>
                </c:pt>
                <c:pt idx="138">
                  <c:v>31</c:v>
                </c:pt>
                <c:pt idx="139">
                  <c:v>33</c:v>
                </c:pt>
                <c:pt idx="140">
                  <c:v>21</c:v>
                </c:pt>
                <c:pt idx="141">
                  <c:v>18</c:v>
                </c:pt>
                <c:pt idx="142">
                  <c:v>22</c:v>
                </c:pt>
                <c:pt idx="143">
                  <c:v>67</c:v>
                </c:pt>
                <c:pt idx="144">
                  <c:v>41</c:v>
                </c:pt>
                <c:pt idx="145">
                  <c:v>37</c:v>
                </c:pt>
                <c:pt idx="146">
                  <c:v>34</c:v>
                </c:pt>
                <c:pt idx="147">
                  <c:v>51</c:v>
                </c:pt>
                <c:pt idx="148">
                  <c:v>50</c:v>
                </c:pt>
                <c:pt idx="149">
                  <c:v>42</c:v>
                </c:pt>
                <c:pt idx="150">
                  <c:v>49</c:v>
                </c:pt>
                <c:pt idx="151">
                  <c:v>54</c:v>
                </c:pt>
                <c:pt idx="152">
                  <c:v>43</c:v>
                </c:pt>
                <c:pt idx="153">
                  <c:v>48</c:v>
                </c:pt>
                <c:pt idx="154">
                  <c:v>33</c:v>
                </c:pt>
                <c:pt idx="155">
                  <c:v>29</c:v>
                </c:pt>
                <c:pt idx="156">
                  <c:v>40</c:v>
                </c:pt>
                <c:pt idx="157">
                  <c:v>44</c:v>
                </c:pt>
                <c:pt idx="158">
                  <c:v>31</c:v>
                </c:pt>
                <c:pt idx="159">
                  <c:v>60</c:v>
                </c:pt>
                <c:pt idx="160">
                  <c:v>47</c:v>
                </c:pt>
                <c:pt idx="161">
                  <c:v>29</c:v>
                </c:pt>
                <c:pt idx="162">
                  <c:v>60</c:v>
                </c:pt>
                <c:pt idx="163">
                  <c:v>58</c:v>
                </c:pt>
                <c:pt idx="164">
                  <c:v>62</c:v>
                </c:pt>
                <c:pt idx="165">
                  <c:v>30</c:v>
                </c:pt>
                <c:pt idx="166">
                  <c:v>54</c:v>
                </c:pt>
                <c:pt idx="167">
                  <c:v>29</c:v>
                </c:pt>
                <c:pt idx="168">
                  <c:v>34</c:v>
                </c:pt>
                <c:pt idx="169">
                  <c:v>30</c:v>
                </c:pt>
                <c:pt idx="170">
                  <c:v>40</c:v>
                </c:pt>
                <c:pt idx="171">
                  <c:v>39</c:v>
                </c:pt>
                <c:pt idx="172">
                  <c:v>43</c:v>
                </c:pt>
                <c:pt idx="173">
                  <c:v>44</c:v>
                </c:pt>
                <c:pt idx="174">
                  <c:v>33</c:v>
                </c:pt>
                <c:pt idx="175">
                  <c:v>33</c:v>
                </c:pt>
                <c:pt idx="176">
                  <c:v>31</c:v>
                </c:pt>
                <c:pt idx="177">
                  <c:v>46</c:v>
                </c:pt>
                <c:pt idx="178">
                  <c:v>37</c:v>
                </c:pt>
                <c:pt idx="179">
                  <c:v>37</c:v>
                </c:pt>
                <c:pt idx="180">
                  <c:v>33</c:v>
                </c:pt>
                <c:pt idx="181">
                  <c:v>33</c:v>
                </c:pt>
                <c:pt idx="182">
                  <c:v>31</c:v>
                </c:pt>
                <c:pt idx="183">
                  <c:v>31</c:v>
                </c:pt>
                <c:pt idx="184">
                  <c:v>29</c:v>
                </c:pt>
                <c:pt idx="185">
                  <c:v>46</c:v>
                </c:pt>
                <c:pt idx="186">
                  <c:v>49</c:v>
                </c:pt>
                <c:pt idx="187">
                  <c:v>35</c:v>
                </c:pt>
                <c:pt idx="188">
                  <c:v>33</c:v>
                </c:pt>
                <c:pt idx="189">
                  <c:v>53</c:v>
                </c:pt>
                <c:pt idx="190">
                  <c:v>34</c:v>
                </c:pt>
                <c:pt idx="191">
                  <c:v>38</c:v>
                </c:pt>
                <c:pt idx="192">
                  <c:v>34</c:v>
                </c:pt>
                <c:pt idx="193">
                  <c:v>53</c:v>
                </c:pt>
                <c:pt idx="194">
                  <c:v>43</c:v>
                </c:pt>
                <c:pt idx="195">
                  <c:v>37</c:v>
                </c:pt>
                <c:pt idx="196">
                  <c:v>40</c:v>
                </c:pt>
                <c:pt idx="197">
                  <c:v>48</c:v>
                </c:pt>
                <c:pt idx="198">
                  <c:v>28</c:v>
                </c:pt>
                <c:pt idx="199">
                  <c:v>38</c:v>
                </c:pt>
                <c:pt idx="200">
                  <c:v>25</c:v>
                </c:pt>
                <c:pt idx="201">
                  <c:v>30</c:v>
                </c:pt>
                <c:pt idx="202">
                  <c:v>32</c:v>
                </c:pt>
                <c:pt idx="203">
                  <c:v>34</c:v>
                </c:pt>
                <c:pt idx="204">
                  <c:v>26</c:v>
                </c:pt>
                <c:pt idx="205">
                  <c:v>32</c:v>
                </c:pt>
                <c:pt idx="206">
                  <c:v>25</c:v>
                </c:pt>
                <c:pt idx="207">
                  <c:v>31</c:v>
                </c:pt>
                <c:pt idx="208">
                  <c:v>35</c:v>
                </c:pt>
                <c:pt idx="209">
                  <c:v>37</c:v>
                </c:pt>
                <c:pt idx="210">
                  <c:v>36</c:v>
                </c:pt>
                <c:pt idx="211">
                  <c:v>30</c:v>
                </c:pt>
                <c:pt idx="212">
                  <c:v>26</c:v>
                </c:pt>
                <c:pt idx="213">
                  <c:v>28</c:v>
                </c:pt>
                <c:pt idx="214">
                  <c:v>35</c:v>
                </c:pt>
                <c:pt idx="215">
                  <c:v>40</c:v>
                </c:pt>
                <c:pt idx="216">
                  <c:v>34</c:v>
                </c:pt>
                <c:pt idx="217">
                  <c:v>37</c:v>
                </c:pt>
                <c:pt idx="218">
                  <c:v>31</c:v>
                </c:pt>
                <c:pt idx="219">
                  <c:v>31</c:v>
                </c:pt>
                <c:pt idx="220">
                  <c:v>39</c:v>
                </c:pt>
                <c:pt idx="221">
                  <c:v>39</c:v>
                </c:pt>
                <c:pt idx="222">
                  <c:v>39</c:v>
                </c:pt>
                <c:pt idx="223">
                  <c:v>36</c:v>
                </c:pt>
                <c:pt idx="224">
                  <c:v>34</c:v>
                </c:pt>
                <c:pt idx="225">
                  <c:v>33</c:v>
                </c:pt>
                <c:pt idx="226">
                  <c:v>33</c:v>
                </c:pt>
                <c:pt idx="227">
                  <c:v>32</c:v>
                </c:pt>
                <c:pt idx="228">
                  <c:v>34</c:v>
                </c:pt>
                <c:pt idx="229">
                  <c:v>34</c:v>
                </c:pt>
                <c:pt idx="230">
                  <c:v>35</c:v>
                </c:pt>
                <c:pt idx="231">
                  <c:v>31</c:v>
                </c:pt>
                <c:pt idx="232">
                  <c:v>34</c:v>
                </c:pt>
                <c:pt idx="233">
                  <c:v>36</c:v>
                </c:pt>
                <c:pt idx="234">
                  <c:v>33</c:v>
                </c:pt>
                <c:pt idx="235">
                  <c:v>32</c:v>
                </c:pt>
                <c:pt idx="236">
                  <c:v>34</c:v>
                </c:pt>
                <c:pt idx="237">
                  <c:v>35</c:v>
                </c:pt>
                <c:pt idx="238">
                  <c:v>30</c:v>
                </c:pt>
                <c:pt idx="239">
                  <c:v>33</c:v>
                </c:pt>
                <c:pt idx="240">
                  <c:v>31</c:v>
                </c:pt>
                <c:pt idx="241">
                  <c:v>37</c:v>
                </c:pt>
                <c:pt idx="242">
                  <c:v>30</c:v>
                </c:pt>
                <c:pt idx="243">
                  <c:v>36</c:v>
                </c:pt>
                <c:pt idx="244">
                  <c:v>36</c:v>
                </c:pt>
                <c:pt idx="245">
                  <c:v>37</c:v>
                </c:pt>
                <c:pt idx="246">
                  <c:v>30</c:v>
                </c:pt>
                <c:pt idx="247">
                  <c:v>27</c:v>
                </c:pt>
                <c:pt idx="248">
                  <c:v>38</c:v>
                </c:pt>
                <c:pt idx="249">
                  <c:v>38</c:v>
                </c:pt>
                <c:pt idx="250">
                  <c:v>29</c:v>
                </c:pt>
                <c:pt idx="251">
                  <c:v>34</c:v>
                </c:pt>
                <c:pt idx="252">
                  <c:v>30</c:v>
                </c:pt>
                <c:pt idx="253">
                  <c:v>25</c:v>
                </c:pt>
                <c:pt idx="254">
                  <c:v>37</c:v>
                </c:pt>
                <c:pt idx="255">
                  <c:v>38</c:v>
                </c:pt>
                <c:pt idx="256">
                  <c:v>36</c:v>
                </c:pt>
                <c:pt idx="257">
                  <c:v>36</c:v>
                </c:pt>
                <c:pt idx="258">
                  <c:v>30</c:v>
                </c:pt>
                <c:pt idx="259">
                  <c:v>30</c:v>
                </c:pt>
                <c:pt idx="260">
                  <c:v>27</c:v>
                </c:pt>
                <c:pt idx="261">
                  <c:v>30</c:v>
                </c:pt>
                <c:pt idx="262">
                  <c:v>30</c:v>
                </c:pt>
                <c:pt idx="263">
                  <c:v>32</c:v>
                </c:pt>
                <c:pt idx="264">
                  <c:v>30</c:v>
                </c:pt>
                <c:pt idx="265">
                  <c:v>29</c:v>
                </c:pt>
                <c:pt idx="266">
                  <c:v>32</c:v>
                </c:pt>
                <c:pt idx="267">
                  <c:v>24</c:v>
                </c:pt>
                <c:pt idx="268">
                  <c:v>30</c:v>
                </c:pt>
                <c:pt idx="269">
                  <c:v>38</c:v>
                </c:pt>
                <c:pt idx="270">
                  <c:v>33</c:v>
                </c:pt>
                <c:pt idx="271">
                  <c:v>33</c:v>
                </c:pt>
                <c:pt idx="272">
                  <c:v>32</c:v>
                </c:pt>
                <c:pt idx="273">
                  <c:v>30</c:v>
                </c:pt>
                <c:pt idx="274">
                  <c:v>37</c:v>
                </c:pt>
                <c:pt idx="275">
                  <c:v>33</c:v>
                </c:pt>
                <c:pt idx="276">
                  <c:v>29</c:v>
                </c:pt>
                <c:pt idx="277">
                  <c:v>30</c:v>
                </c:pt>
                <c:pt idx="278">
                  <c:v>33</c:v>
                </c:pt>
                <c:pt idx="279">
                  <c:v>39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5029616"/>
        <c:axId val="75030736"/>
      </c:scatterChart>
      <c:valAx>
        <c:axId val="750296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sz="1200"/>
                  <a:t>Длина дефекта</a:t>
                </a:r>
                <a:r>
                  <a:rPr lang="en-US" sz="1200"/>
                  <a:t>,</a:t>
                </a:r>
                <a:r>
                  <a:rPr lang="en-US" sz="1200" baseline="0"/>
                  <a:t> </a:t>
                </a:r>
                <a:r>
                  <a:rPr lang="ru-RU" sz="1200" baseline="0"/>
                  <a:t>мм</a:t>
                </a:r>
                <a:endParaRPr lang="ru-RU" sz="120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5030736"/>
        <c:crosses val="autoZero"/>
        <c:crossBetween val="midCat"/>
      </c:valAx>
      <c:valAx>
        <c:axId val="75030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sz="1200"/>
                  <a:t>Глубина</a:t>
                </a:r>
                <a:r>
                  <a:rPr lang="ru-RU" sz="1200" baseline="0"/>
                  <a:t> дефекта</a:t>
                </a:r>
                <a:r>
                  <a:rPr lang="en-US" sz="1200" baseline="0"/>
                  <a:t>, %</a:t>
                </a:r>
                <a:endParaRPr lang="ru-RU" sz="120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502961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tx>
            <c:v>Трещины с КБД &gt;1 за 2016 год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'КБД по трешинам 2016 2017 гр'!$H$2:$H$188</c:f>
              <c:numCache>
                <c:formatCode>General</c:formatCode>
                <c:ptCount val="187"/>
                <c:pt idx="0">
                  <c:v>335</c:v>
                </c:pt>
                <c:pt idx="1">
                  <c:v>835</c:v>
                </c:pt>
                <c:pt idx="2">
                  <c:v>660</c:v>
                </c:pt>
                <c:pt idx="3">
                  <c:v>860</c:v>
                </c:pt>
                <c:pt idx="4">
                  <c:v>470</c:v>
                </c:pt>
                <c:pt idx="5">
                  <c:v>460</c:v>
                </c:pt>
                <c:pt idx="6">
                  <c:v>2550</c:v>
                </c:pt>
                <c:pt idx="7">
                  <c:v>590</c:v>
                </c:pt>
                <c:pt idx="8">
                  <c:v>2100</c:v>
                </c:pt>
                <c:pt idx="9">
                  <c:v>2765</c:v>
                </c:pt>
                <c:pt idx="10">
                  <c:v>600</c:v>
                </c:pt>
                <c:pt idx="11">
                  <c:v>350</c:v>
                </c:pt>
                <c:pt idx="12">
                  <c:v>4980</c:v>
                </c:pt>
                <c:pt idx="13">
                  <c:v>295</c:v>
                </c:pt>
                <c:pt idx="14">
                  <c:v>405</c:v>
                </c:pt>
                <c:pt idx="15">
                  <c:v>591</c:v>
                </c:pt>
                <c:pt idx="16">
                  <c:v>570</c:v>
                </c:pt>
                <c:pt idx="17">
                  <c:v>230</c:v>
                </c:pt>
                <c:pt idx="18">
                  <c:v>2625</c:v>
                </c:pt>
                <c:pt idx="19">
                  <c:v>165</c:v>
                </c:pt>
                <c:pt idx="20">
                  <c:v>390</c:v>
                </c:pt>
                <c:pt idx="21">
                  <c:v>1845</c:v>
                </c:pt>
                <c:pt idx="22">
                  <c:v>127</c:v>
                </c:pt>
                <c:pt idx="23">
                  <c:v>465</c:v>
                </c:pt>
                <c:pt idx="24">
                  <c:v>275</c:v>
                </c:pt>
                <c:pt idx="25">
                  <c:v>405</c:v>
                </c:pt>
                <c:pt idx="26">
                  <c:v>269</c:v>
                </c:pt>
                <c:pt idx="27">
                  <c:v>180</c:v>
                </c:pt>
                <c:pt idx="28">
                  <c:v>370</c:v>
                </c:pt>
                <c:pt idx="29">
                  <c:v>485</c:v>
                </c:pt>
                <c:pt idx="30">
                  <c:v>480</c:v>
                </c:pt>
                <c:pt idx="31">
                  <c:v>830</c:v>
                </c:pt>
                <c:pt idx="32">
                  <c:v>703</c:v>
                </c:pt>
                <c:pt idx="33">
                  <c:v>946</c:v>
                </c:pt>
                <c:pt idx="34">
                  <c:v>291</c:v>
                </c:pt>
                <c:pt idx="35">
                  <c:v>311</c:v>
                </c:pt>
                <c:pt idx="36">
                  <c:v>335</c:v>
                </c:pt>
                <c:pt idx="37">
                  <c:v>300</c:v>
                </c:pt>
                <c:pt idx="38">
                  <c:v>145</c:v>
                </c:pt>
                <c:pt idx="39">
                  <c:v>384</c:v>
                </c:pt>
                <c:pt idx="40">
                  <c:v>267</c:v>
                </c:pt>
                <c:pt idx="41">
                  <c:v>185</c:v>
                </c:pt>
                <c:pt idx="42">
                  <c:v>140</c:v>
                </c:pt>
                <c:pt idx="43">
                  <c:v>345</c:v>
                </c:pt>
                <c:pt idx="44">
                  <c:v>185</c:v>
                </c:pt>
                <c:pt idx="45">
                  <c:v>250</c:v>
                </c:pt>
                <c:pt idx="46">
                  <c:v>210</c:v>
                </c:pt>
                <c:pt idx="47">
                  <c:v>135</c:v>
                </c:pt>
                <c:pt idx="48">
                  <c:v>355</c:v>
                </c:pt>
                <c:pt idx="49">
                  <c:v>112</c:v>
                </c:pt>
                <c:pt idx="50">
                  <c:v>191</c:v>
                </c:pt>
                <c:pt idx="51">
                  <c:v>125</c:v>
                </c:pt>
                <c:pt idx="52">
                  <c:v>355</c:v>
                </c:pt>
                <c:pt idx="53">
                  <c:v>250</c:v>
                </c:pt>
                <c:pt idx="54">
                  <c:v>175</c:v>
                </c:pt>
                <c:pt idx="55">
                  <c:v>405</c:v>
                </c:pt>
                <c:pt idx="56">
                  <c:v>215</c:v>
                </c:pt>
                <c:pt idx="57">
                  <c:v>124</c:v>
                </c:pt>
                <c:pt idx="58">
                  <c:v>255</c:v>
                </c:pt>
                <c:pt idx="59">
                  <c:v>153</c:v>
                </c:pt>
                <c:pt idx="60">
                  <c:v>157</c:v>
                </c:pt>
                <c:pt idx="61">
                  <c:v>139</c:v>
                </c:pt>
                <c:pt idx="62">
                  <c:v>226</c:v>
                </c:pt>
                <c:pt idx="63">
                  <c:v>73</c:v>
                </c:pt>
                <c:pt idx="64">
                  <c:v>61</c:v>
                </c:pt>
                <c:pt idx="65">
                  <c:v>76</c:v>
                </c:pt>
                <c:pt idx="66">
                  <c:v>95</c:v>
                </c:pt>
                <c:pt idx="67">
                  <c:v>277</c:v>
                </c:pt>
                <c:pt idx="68">
                  <c:v>130</c:v>
                </c:pt>
                <c:pt idx="69">
                  <c:v>155</c:v>
                </c:pt>
                <c:pt idx="70">
                  <c:v>365</c:v>
                </c:pt>
                <c:pt idx="71">
                  <c:v>135</c:v>
                </c:pt>
                <c:pt idx="72">
                  <c:v>200</c:v>
                </c:pt>
                <c:pt idx="73">
                  <c:v>115</c:v>
                </c:pt>
                <c:pt idx="74">
                  <c:v>315</c:v>
                </c:pt>
                <c:pt idx="75">
                  <c:v>170</c:v>
                </c:pt>
                <c:pt idx="76">
                  <c:v>190</c:v>
                </c:pt>
                <c:pt idx="77">
                  <c:v>825</c:v>
                </c:pt>
                <c:pt idx="78">
                  <c:v>67</c:v>
                </c:pt>
                <c:pt idx="79">
                  <c:v>291</c:v>
                </c:pt>
                <c:pt idx="80">
                  <c:v>140</c:v>
                </c:pt>
                <c:pt idx="81">
                  <c:v>141</c:v>
                </c:pt>
                <c:pt idx="82">
                  <c:v>135</c:v>
                </c:pt>
                <c:pt idx="83">
                  <c:v>195</c:v>
                </c:pt>
                <c:pt idx="84">
                  <c:v>140</c:v>
                </c:pt>
                <c:pt idx="85">
                  <c:v>230</c:v>
                </c:pt>
                <c:pt idx="86">
                  <c:v>205</c:v>
                </c:pt>
                <c:pt idx="87">
                  <c:v>316</c:v>
                </c:pt>
                <c:pt idx="88">
                  <c:v>175</c:v>
                </c:pt>
                <c:pt idx="89">
                  <c:v>283</c:v>
                </c:pt>
                <c:pt idx="90">
                  <c:v>591</c:v>
                </c:pt>
                <c:pt idx="91">
                  <c:v>266</c:v>
                </c:pt>
                <c:pt idx="92">
                  <c:v>129</c:v>
                </c:pt>
                <c:pt idx="93">
                  <c:v>53</c:v>
                </c:pt>
                <c:pt idx="94">
                  <c:v>60</c:v>
                </c:pt>
                <c:pt idx="95">
                  <c:v>290</c:v>
                </c:pt>
                <c:pt idx="96">
                  <c:v>188</c:v>
                </c:pt>
                <c:pt idx="97">
                  <c:v>156</c:v>
                </c:pt>
                <c:pt idx="98">
                  <c:v>255</c:v>
                </c:pt>
                <c:pt idx="99">
                  <c:v>1778</c:v>
                </c:pt>
                <c:pt idx="100">
                  <c:v>507</c:v>
                </c:pt>
                <c:pt idx="101">
                  <c:v>363</c:v>
                </c:pt>
                <c:pt idx="102">
                  <c:v>252</c:v>
                </c:pt>
                <c:pt idx="103">
                  <c:v>402</c:v>
                </c:pt>
                <c:pt idx="104">
                  <c:v>186</c:v>
                </c:pt>
                <c:pt idx="105">
                  <c:v>303</c:v>
                </c:pt>
                <c:pt idx="106">
                  <c:v>1464</c:v>
                </c:pt>
                <c:pt idx="107">
                  <c:v>198</c:v>
                </c:pt>
                <c:pt idx="108">
                  <c:v>147</c:v>
                </c:pt>
                <c:pt idx="109">
                  <c:v>340</c:v>
                </c:pt>
                <c:pt idx="110">
                  <c:v>517</c:v>
                </c:pt>
                <c:pt idx="111">
                  <c:v>264</c:v>
                </c:pt>
                <c:pt idx="112">
                  <c:v>210</c:v>
                </c:pt>
                <c:pt idx="113">
                  <c:v>380</c:v>
                </c:pt>
                <c:pt idx="114">
                  <c:v>145</c:v>
                </c:pt>
                <c:pt idx="115">
                  <c:v>365</c:v>
                </c:pt>
                <c:pt idx="116">
                  <c:v>210</c:v>
                </c:pt>
                <c:pt idx="117">
                  <c:v>200</c:v>
                </c:pt>
                <c:pt idx="118">
                  <c:v>640</c:v>
                </c:pt>
                <c:pt idx="119">
                  <c:v>794</c:v>
                </c:pt>
                <c:pt idx="120">
                  <c:v>353</c:v>
                </c:pt>
                <c:pt idx="121">
                  <c:v>298</c:v>
                </c:pt>
                <c:pt idx="122">
                  <c:v>1157</c:v>
                </c:pt>
                <c:pt idx="123">
                  <c:v>218</c:v>
                </c:pt>
                <c:pt idx="124">
                  <c:v>290</c:v>
                </c:pt>
                <c:pt idx="125">
                  <c:v>182</c:v>
                </c:pt>
                <c:pt idx="126">
                  <c:v>221</c:v>
                </c:pt>
                <c:pt idx="127">
                  <c:v>350</c:v>
                </c:pt>
                <c:pt idx="128">
                  <c:v>172</c:v>
                </c:pt>
                <c:pt idx="129">
                  <c:v>813</c:v>
                </c:pt>
                <c:pt idx="130">
                  <c:v>245</c:v>
                </c:pt>
                <c:pt idx="131">
                  <c:v>688</c:v>
                </c:pt>
                <c:pt idx="132">
                  <c:v>159</c:v>
                </c:pt>
                <c:pt idx="133">
                  <c:v>665</c:v>
                </c:pt>
                <c:pt idx="134">
                  <c:v>531</c:v>
                </c:pt>
                <c:pt idx="135">
                  <c:v>277</c:v>
                </c:pt>
                <c:pt idx="136">
                  <c:v>373</c:v>
                </c:pt>
                <c:pt idx="137">
                  <c:v>616</c:v>
                </c:pt>
                <c:pt idx="138">
                  <c:v>219</c:v>
                </c:pt>
                <c:pt idx="139">
                  <c:v>177</c:v>
                </c:pt>
                <c:pt idx="140">
                  <c:v>146</c:v>
                </c:pt>
                <c:pt idx="141">
                  <c:v>171</c:v>
                </c:pt>
                <c:pt idx="142">
                  <c:v>242</c:v>
                </c:pt>
                <c:pt idx="143">
                  <c:v>650</c:v>
                </c:pt>
                <c:pt idx="144">
                  <c:v>306</c:v>
                </c:pt>
                <c:pt idx="145">
                  <c:v>1074</c:v>
                </c:pt>
                <c:pt idx="146">
                  <c:v>815</c:v>
                </c:pt>
                <c:pt idx="147">
                  <c:v>835</c:v>
                </c:pt>
                <c:pt idx="148">
                  <c:v>1269</c:v>
                </c:pt>
                <c:pt idx="149">
                  <c:v>360</c:v>
                </c:pt>
                <c:pt idx="150">
                  <c:v>445</c:v>
                </c:pt>
                <c:pt idx="151">
                  <c:v>300</c:v>
                </c:pt>
                <c:pt idx="152">
                  <c:v>443</c:v>
                </c:pt>
                <c:pt idx="153">
                  <c:v>601</c:v>
                </c:pt>
                <c:pt idx="154">
                  <c:v>195</c:v>
                </c:pt>
                <c:pt idx="155">
                  <c:v>201</c:v>
                </c:pt>
                <c:pt idx="156">
                  <c:v>368</c:v>
                </c:pt>
                <c:pt idx="157">
                  <c:v>825</c:v>
                </c:pt>
                <c:pt idx="158">
                  <c:v>265</c:v>
                </c:pt>
                <c:pt idx="159">
                  <c:v>705</c:v>
                </c:pt>
                <c:pt idx="160">
                  <c:v>1150</c:v>
                </c:pt>
                <c:pt idx="161">
                  <c:v>1120</c:v>
                </c:pt>
                <c:pt idx="162">
                  <c:v>1305</c:v>
                </c:pt>
                <c:pt idx="163">
                  <c:v>350</c:v>
                </c:pt>
                <c:pt idx="164">
                  <c:v>505</c:v>
                </c:pt>
                <c:pt idx="165">
                  <c:v>1105</c:v>
                </c:pt>
                <c:pt idx="166">
                  <c:v>200</c:v>
                </c:pt>
                <c:pt idx="167">
                  <c:v>810</c:v>
                </c:pt>
                <c:pt idx="168">
                  <c:v>650</c:v>
                </c:pt>
                <c:pt idx="169">
                  <c:v>600</c:v>
                </c:pt>
                <c:pt idx="170">
                  <c:v>1020</c:v>
                </c:pt>
                <c:pt idx="171">
                  <c:v>725</c:v>
                </c:pt>
                <c:pt idx="172">
                  <c:v>485</c:v>
                </c:pt>
                <c:pt idx="173">
                  <c:v>535</c:v>
                </c:pt>
                <c:pt idx="174">
                  <c:v>345</c:v>
                </c:pt>
                <c:pt idx="175">
                  <c:v>1435</c:v>
                </c:pt>
                <c:pt idx="176">
                  <c:v>259</c:v>
                </c:pt>
                <c:pt idx="177">
                  <c:v>193</c:v>
                </c:pt>
                <c:pt idx="178">
                  <c:v>192</c:v>
                </c:pt>
                <c:pt idx="179">
                  <c:v>405</c:v>
                </c:pt>
                <c:pt idx="180">
                  <c:v>572</c:v>
                </c:pt>
                <c:pt idx="181">
                  <c:v>639</c:v>
                </c:pt>
                <c:pt idx="182">
                  <c:v>471</c:v>
                </c:pt>
                <c:pt idx="183">
                  <c:v>1012</c:v>
                </c:pt>
                <c:pt idx="184">
                  <c:v>296</c:v>
                </c:pt>
                <c:pt idx="185">
                  <c:v>269</c:v>
                </c:pt>
                <c:pt idx="186">
                  <c:v>280</c:v>
                </c:pt>
              </c:numCache>
            </c:numRef>
          </c:xVal>
          <c:yVal>
            <c:numRef>
              <c:f>'КБД по трешинам 2016 2017 гр'!$I$2:$I$188</c:f>
              <c:numCache>
                <c:formatCode>General</c:formatCode>
                <c:ptCount val="187"/>
                <c:pt idx="0">
                  <c:v>40</c:v>
                </c:pt>
                <c:pt idx="1">
                  <c:v>30</c:v>
                </c:pt>
                <c:pt idx="2">
                  <c:v>44</c:v>
                </c:pt>
                <c:pt idx="3">
                  <c:v>30</c:v>
                </c:pt>
                <c:pt idx="4">
                  <c:v>33</c:v>
                </c:pt>
                <c:pt idx="5">
                  <c:v>32</c:v>
                </c:pt>
                <c:pt idx="6">
                  <c:v>33</c:v>
                </c:pt>
                <c:pt idx="7">
                  <c:v>34</c:v>
                </c:pt>
                <c:pt idx="8">
                  <c:v>31</c:v>
                </c:pt>
                <c:pt idx="9">
                  <c:v>30</c:v>
                </c:pt>
                <c:pt idx="10">
                  <c:v>33</c:v>
                </c:pt>
                <c:pt idx="11">
                  <c:v>34</c:v>
                </c:pt>
                <c:pt idx="12">
                  <c:v>32</c:v>
                </c:pt>
                <c:pt idx="13">
                  <c:v>35</c:v>
                </c:pt>
                <c:pt idx="14">
                  <c:v>34</c:v>
                </c:pt>
                <c:pt idx="15">
                  <c:v>36</c:v>
                </c:pt>
                <c:pt idx="16">
                  <c:v>31</c:v>
                </c:pt>
                <c:pt idx="17">
                  <c:v>35</c:v>
                </c:pt>
                <c:pt idx="18">
                  <c:v>40</c:v>
                </c:pt>
                <c:pt idx="19">
                  <c:v>22</c:v>
                </c:pt>
                <c:pt idx="20">
                  <c:v>36</c:v>
                </c:pt>
                <c:pt idx="21">
                  <c:v>40</c:v>
                </c:pt>
                <c:pt idx="22">
                  <c:v>42</c:v>
                </c:pt>
                <c:pt idx="23">
                  <c:v>34</c:v>
                </c:pt>
                <c:pt idx="24">
                  <c:v>34</c:v>
                </c:pt>
                <c:pt idx="25">
                  <c:v>37</c:v>
                </c:pt>
                <c:pt idx="26">
                  <c:v>43</c:v>
                </c:pt>
                <c:pt idx="27">
                  <c:v>30</c:v>
                </c:pt>
                <c:pt idx="28">
                  <c:v>36</c:v>
                </c:pt>
                <c:pt idx="29">
                  <c:v>40</c:v>
                </c:pt>
                <c:pt idx="30">
                  <c:v>38</c:v>
                </c:pt>
                <c:pt idx="31">
                  <c:v>34</c:v>
                </c:pt>
                <c:pt idx="32">
                  <c:v>45</c:v>
                </c:pt>
                <c:pt idx="33">
                  <c:v>32</c:v>
                </c:pt>
                <c:pt idx="34">
                  <c:v>35</c:v>
                </c:pt>
                <c:pt idx="35">
                  <c:v>34</c:v>
                </c:pt>
                <c:pt idx="36">
                  <c:v>31</c:v>
                </c:pt>
                <c:pt idx="37">
                  <c:v>33</c:v>
                </c:pt>
                <c:pt idx="38">
                  <c:v>38</c:v>
                </c:pt>
                <c:pt idx="39">
                  <c:v>31</c:v>
                </c:pt>
                <c:pt idx="40">
                  <c:v>32</c:v>
                </c:pt>
                <c:pt idx="41">
                  <c:v>38</c:v>
                </c:pt>
                <c:pt idx="42">
                  <c:v>36</c:v>
                </c:pt>
                <c:pt idx="43">
                  <c:v>44</c:v>
                </c:pt>
                <c:pt idx="44">
                  <c:v>35</c:v>
                </c:pt>
                <c:pt idx="45">
                  <c:v>35</c:v>
                </c:pt>
                <c:pt idx="46">
                  <c:v>35</c:v>
                </c:pt>
                <c:pt idx="47">
                  <c:v>37</c:v>
                </c:pt>
                <c:pt idx="48">
                  <c:v>42</c:v>
                </c:pt>
                <c:pt idx="49">
                  <c:v>37</c:v>
                </c:pt>
                <c:pt idx="50">
                  <c:v>34</c:v>
                </c:pt>
                <c:pt idx="51">
                  <c:v>39</c:v>
                </c:pt>
                <c:pt idx="52">
                  <c:v>37</c:v>
                </c:pt>
                <c:pt idx="53">
                  <c:v>30</c:v>
                </c:pt>
                <c:pt idx="54">
                  <c:v>36</c:v>
                </c:pt>
                <c:pt idx="55">
                  <c:v>35</c:v>
                </c:pt>
                <c:pt idx="56">
                  <c:v>30</c:v>
                </c:pt>
                <c:pt idx="57">
                  <c:v>35</c:v>
                </c:pt>
                <c:pt idx="58">
                  <c:v>32</c:v>
                </c:pt>
                <c:pt idx="59">
                  <c:v>39</c:v>
                </c:pt>
                <c:pt idx="60">
                  <c:v>36</c:v>
                </c:pt>
                <c:pt idx="61">
                  <c:v>34</c:v>
                </c:pt>
                <c:pt idx="62">
                  <c:v>31</c:v>
                </c:pt>
                <c:pt idx="63">
                  <c:v>30</c:v>
                </c:pt>
                <c:pt idx="64">
                  <c:v>34</c:v>
                </c:pt>
                <c:pt idx="65">
                  <c:v>42</c:v>
                </c:pt>
                <c:pt idx="66">
                  <c:v>39</c:v>
                </c:pt>
                <c:pt idx="67">
                  <c:v>31</c:v>
                </c:pt>
                <c:pt idx="68">
                  <c:v>39</c:v>
                </c:pt>
                <c:pt idx="69">
                  <c:v>38</c:v>
                </c:pt>
                <c:pt idx="70">
                  <c:v>30</c:v>
                </c:pt>
                <c:pt idx="71">
                  <c:v>35</c:v>
                </c:pt>
                <c:pt idx="72">
                  <c:v>30</c:v>
                </c:pt>
                <c:pt idx="73">
                  <c:v>37</c:v>
                </c:pt>
                <c:pt idx="74">
                  <c:v>34</c:v>
                </c:pt>
                <c:pt idx="75">
                  <c:v>41</c:v>
                </c:pt>
                <c:pt idx="76">
                  <c:v>34</c:v>
                </c:pt>
                <c:pt idx="77">
                  <c:v>21</c:v>
                </c:pt>
                <c:pt idx="78">
                  <c:v>33</c:v>
                </c:pt>
                <c:pt idx="79">
                  <c:v>32</c:v>
                </c:pt>
                <c:pt idx="80">
                  <c:v>35</c:v>
                </c:pt>
                <c:pt idx="81">
                  <c:v>34</c:v>
                </c:pt>
                <c:pt idx="82">
                  <c:v>40</c:v>
                </c:pt>
                <c:pt idx="83">
                  <c:v>34</c:v>
                </c:pt>
                <c:pt idx="84">
                  <c:v>45</c:v>
                </c:pt>
                <c:pt idx="85">
                  <c:v>30</c:v>
                </c:pt>
                <c:pt idx="86">
                  <c:v>33</c:v>
                </c:pt>
                <c:pt idx="87">
                  <c:v>35</c:v>
                </c:pt>
                <c:pt idx="88">
                  <c:v>35</c:v>
                </c:pt>
                <c:pt idx="89">
                  <c:v>33</c:v>
                </c:pt>
                <c:pt idx="90">
                  <c:v>39</c:v>
                </c:pt>
                <c:pt idx="91">
                  <c:v>41</c:v>
                </c:pt>
                <c:pt idx="92">
                  <c:v>39</c:v>
                </c:pt>
                <c:pt idx="93">
                  <c:v>36</c:v>
                </c:pt>
                <c:pt idx="94">
                  <c:v>34</c:v>
                </c:pt>
                <c:pt idx="95">
                  <c:v>37</c:v>
                </c:pt>
                <c:pt idx="96">
                  <c:v>42</c:v>
                </c:pt>
                <c:pt idx="97">
                  <c:v>34</c:v>
                </c:pt>
                <c:pt idx="98">
                  <c:v>33</c:v>
                </c:pt>
                <c:pt idx="99">
                  <c:v>41</c:v>
                </c:pt>
                <c:pt idx="100">
                  <c:v>46</c:v>
                </c:pt>
                <c:pt idx="101">
                  <c:v>46</c:v>
                </c:pt>
                <c:pt idx="102">
                  <c:v>32</c:v>
                </c:pt>
                <c:pt idx="103">
                  <c:v>34</c:v>
                </c:pt>
                <c:pt idx="104">
                  <c:v>31</c:v>
                </c:pt>
                <c:pt idx="105">
                  <c:v>40</c:v>
                </c:pt>
                <c:pt idx="106">
                  <c:v>35</c:v>
                </c:pt>
                <c:pt idx="107">
                  <c:v>48</c:v>
                </c:pt>
                <c:pt idx="108">
                  <c:v>40</c:v>
                </c:pt>
                <c:pt idx="109">
                  <c:v>49</c:v>
                </c:pt>
                <c:pt idx="110">
                  <c:v>35</c:v>
                </c:pt>
                <c:pt idx="111">
                  <c:v>49</c:v>
                </c:pt>
                <c:pt idx="112">
                  <c:v>42</c:v>
                </c:pt>
                <c:pt idx="113">
                  <c:v>35</c:v>
                </c:pt>
                <c:pt idx="114">
                  <c:v>45</c:v>
                </c:pt>
                <c:pt idx="115">
                  <c:v>34</c:v>
                </c:pt>
                <c:pt idx="116">
                  <c:v>44</c:v>
                </c:pt>
                <c:pt idx="117">
                  <c:v>40</c:v>
                </c:pt>
                <c:pt idx="118">
                  <c:v>33</c:v>
                </c:pt>
                <c:pt idx="119">
                  <c:v>41</c:v>
                </c:pt>
                <c:pt idx="120">
                  <c:v>37</c:v>
                </c:pt>
                <c:pt idx="121">
                  <c:v>34</c:v>
                </c:pt>
                <c:pt idx="122">
                  <c:v>42</c:v>
                </c:pt>
                <c:pt idx="123">
                  <c:v>43</c:v>
                </c:pt>
                <c:pt idx="124">
                  <c:v>49</c:v>
                </c:pt>
                <c:pt idx="125">
                  <c:v>48</c:v>
                </c:pt>
                <c:pt idx="126">
                  <c:v>44</c:v>
                </c:pt>
                <c:pt idx="127">
                  <c:v>30</c:v>
                </c:pt>
                <c:pt idx="128">
                  <c:v>40</c:v>
                </c:pt>
                <c:pt idx="129">
                  <c:v>39</c:v>
                </c:pt>
                <c:pt idx="130">
                  <c:v>43</c:v>
                </c:pt>
                <c:pt idx="131">
                  <c:v>44</c:v>
                </c:pt>
                <c:pt idx="132">
                  <c:v>46</c:v>
                </c:pt>
                <c:pt idx="133">
                  <c:v>33</c:v>
                </c:pt>
                <c:pt idx="134">
                  <c:v>33</c:v>
                </c:pt>
                <c:pt idx="135">
                  <c:v>46</c:v>
                </c:pt>
                <c:pt idx="136">
                  <c:v>49</c:v>
                </c:pt>
                <c:pt idx="137">
                  <c:v>33</c:v>
                </c:pt>
                <c:pt idx="138">
                  <c:v>34</c:v>
                </c:pt>
                <c:pt idx="139">
                  <c:v>35</c:v>
                </c:pt>
                <c:pt idx="140">
                  <c:v>38</c:v>
                </c:pt>
                <c:pt idx="141">
                  <c:v>43</c:v>
                </c:pt>
                <c:pt idx="142">
                  <c:v>40</c:v>
                </c:pt>
                <c:pt idx="143">
                  <c:v>48</c:v>
                </c:pt>
                <c:pt idx="144">
                  <c:v>37</c:v>
                </c:pt>
                <c:pt idx="145">
                  <c:v>36</c:v>
                </c:pt>
                <c:pt idx="146">
                  <c:v>30</c:v>
                </c:pt>
                <c:pt idx="147">
                  <c:v>38</c:v>
                </c:pt>
                <c:pt idx="148">
                  <c:v>40</c:v>
                </c:pt>
                <c:pt idx="149">
                  <c:v>35</c:v>
                </c:pt>
                <c:pt idx="150">
                  <c:v>34</c:v>
                </c:pt>
                <c:pt idx="151">
                  <c:v>34</c:v>
                </c:pt>
                <c:pt idx="152">
                  <c:v>35</c:v>
                </c:pt>
                <c:pt idx="153">
                  <c:v>37</c:v>
                </c:pt>
                <c:pt idx="154">
                  <c:v>30</c:v>
                </c:pt>
                <c:pt idx="155">
                  <c:v>36</c:v>
                </c:pt>
                <c:pt idx="156">
                  <c:v>36</c:v>
                </c:pt>
                <c:pt idx="157">
                  <c:v>33</c:v>
                </c:pt>
                <c:pt idx="158">
                  <c:v>34</c:v>
                </c:pt>
                <c:pt idx="159">
                  <c:v>36</c:v>
                </c:pt>
                <c:pt idx="160">
                  <c:v>33</c:v>
                </c:pt>
                <c:pt idx="161">
                  <c:v>35</c:v>
                </c:pt>
                <c:pt idx="162">
                  <c:v>34</c:v>
                </c:pt>
                <c:pt idx="163">
                  <c:v>36</c:v>
                </c:pt>
                <c:pt idx="164">
                  <c:v>36</c:v>
                </c:pt>
                <c:pt idx="165">
                  <c:v>37</c:v>
                </c:pt>
                <c:pt idx="166">
                  <c:v>36</c:v>
                </c:pt>
                <c:pt idx="167">
                  <c:v>33</c:v>
                </c:pt>
                <c:pt idx="168">
                  <c:v>32</c:v>
                </c:pt>
                <c:pt idx="169">
                  <c:v>38</c:v>
                </c:pt>
                <c:pt idx="170">
                  <c:v>38</c:v>
                </c:pt>
                <c:pt idx="171">
                  <c:v>34</c:v>
                </c:pt>
                <c:pt idx="172">
                  <c:v>35</c:v>
                </c:pt>
                <c:pt idx="173">
                  <c:v>38</c:v>
                </c:pt>
                <c:pt idx="174">
                  <c:v>33</c:v>
                </c:pt>
                <c:pt idx="175">
                  <c:v>33</c:v>
                </c:pt>
                <c:pt idx="176">
                  <c:v>29</c:v>
                </c:pt>
                <c:pt idx="177">
                  <c:v>30</c:v>
                </c:pt>
                <c:pt idx="178">
                  <c:v>32</c:v>
                </c:pt>
                <c:pt idx="179">
                  <c:v>26</c:v>
                </c:pt>
                <c:pt idx="180">
                  <c:v>33</c:v>
                </c:pt>
                <c:pt idx="181">
                  <c:v>29</c:v>
                </c:pt>
                <c:pt idx="182">
                  <c:v>30</c:v>
                </c:pt>
                <c:pt idx="183">
                  <c:v>25</c:v>
                </c:pt>
                <c:pt idx="184">
                  <c:v>33</c:v>
                </c:pt>
                <c:pt idx="185">
                  <c:v>37</c:v>
                </c:pt>
                <c:pt idx="186">
                  <c:v>39</c:v>
                </c:pt>
              </c:numCache>
            </c:numRef>
          </c:yVal>
          <c:smooth val="0"/>
        </c:ser>
        <c:ser>
          <c:idx val="1"/>
          <c:order val="1"/>
          <c:tx>
            <c:v>Трещины с КБД &gt;1 за 2017 год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'КБД по трешинам 2016 2017 гр'!$AK$2:$AK$60</c:f>
              <c:numCache>
                <c:formatCode>General</c:formatCode>
                <c:ptCount val="59"/>
                <c:pt idx="0">
                  <c:v>3907</c:v>
                </c:pt>
                <c:pt idx="1">
                  <c:v>453</c:v>
                </c:pt>
                <c:pt idx="2">
                  <c:v>278</c:v>
                </c:pt>
                <c:pt idx="3">
                  <c:v>2498</c:v>
                </c:pt>
                <c:pt idx="4">
                  <c:v>247</c:v>
                </c:pt>
                <c:pt idx="5">
                  <c:v>884</c:v>
                </c:pt>
                <c:pt idx="6">
                  <c:v>483</c:v>
                </c:pt>
                <c:pt idx="7">
                  <c:v>166</c:v>
                </c:pt>
                <c:pt idx="8">
                  <c:v>649</c:v>
                </c:pt>
                <c:pt idx="9">
                  <c:v>330</c:v>
                </c:pt>
                <c:pt idx="10">
                  <c:v>363</c:v>
                </c:pt>
                <c:pt idx="11">
                  <c:v>186</c:v>
                </c:pt>
                <c:pt idx="12">
                  <c:v>801</c:v>
                </c:pt>
                <c:pt idx="13">
                  <c:v>601</c:v>
                </c:pt>
                <c:pt idx="14">
                  <c:v>472</c:v>
                </c:pt>
                <c:pt idx="15">
                  <c:v>344</c:v>
                </c:pt>
                <c:pt idx="16">
                  <c:v>364</c:v>
                </c:pt>
                <c:pt idx="17">
                  <c:v>1620</c:v>
                </c:pt>
                <c:pt idx="18">
                  <c:v>302</c:v>
                </c:pt>
                <c:pt idx="19">
                  <c:v>215</c:v>
                </c:pt>
                <c:pt idx="20">
                  <c:v>591</c:v>
                </c:pt>
                <c:pt idx="21">
                  <c:v>245</c:v>
                </c:pt>
                <c:pt idx="22">
                  <c:v>193</c:v>
                </c:pt>
                <c:pt idx="23">
                  <c:v>222</c:v>
                </c:pt>
                <c:pt idx="24">
                  <c:v>270</c:v>
                </c:pt>
                <c:pt idx="25">
                  <c:v>579</c:v>
                </c:pt>
                <c:pt idx="26">
                  <c:v>147</c:v>
                </c:pt>
                <c:pt idx="27">
                  <c:v>311</c:v>
                </c:pt>
                <c:pt idx="28">
                  <c:v>246</c:v>
                </c:pt>
                <c:pt idx="29">
                  <c:v>212</c:v>
                </c:pt>
                <c:pt idx="30">
                  <c:v>433</c:v>
                </c:pt>
                <c:pt idx="31">
                  <c:v>347</c:v>
                </c:pt>
                <c:pt idx="32">
                  <c:v>459</c:v>
                </c:pt>
                <c:pt idx="33">
                  <c:v>200</c:v>
                </c:pt>
                <c:pt idx="34">
                  <c:v>267</c:v>
                </c:pt>
                <c:pt idx="35">
                  <c:v>2931</c:v>
                </c:pt>
                <c:pt idx="36">
                  <c:v>309</c:v>
                </c:pt>
                <c:pt idx="37">
                  <c:v>275</c:v>
                </c:pt>
                <c:pt idx="38">
                  <c:v>170</c:v>
                </c:pt>
                <c:pt idx="39">
                  <c:v>252</c:v>
                </c:pt>
                <c:pt idx="40">
                  <c:v>538</c:v>
                </c:pt>
                <c:pt idx="41">
                  <c:v>316</c:v>
                </c:pt>
                <c:pt idx="42">
                  <c:v>975</c:v>
                </c:pt>
                <c:pt idx="43">
                  <c:v>299</c:v>
                </c:pt>
                <c:pt idx="44">
                  <c:v>279</c:v>
                </c:pt>
                <c:pt idx="45">
                  <c:v>215</c:v>
                </c:pt>
                <c:pt idx="46">
                  <c:v>205</c:v>
                </c:pt>
                <c:pt idx="47">
                  <c:v>551</c:v>
                </c:pt>
                <c:pt idx="48">
                  <c:v>194</c:v>
                </c:pt>
                <c:pt idx="49">
                  <c:v>1810</c:v>
                </c:pt>
                <c:pt idx="50">
                  <c:v>183</c:v>
                </c:pt>
                <c:pt idx="51">
                  <c:v>1627</c:v>
                </c:pt>
                <c:pt idx="52">
                  <c:v>544</c:v>
                </c:pt>
                <c:pt idx="53">
                  <c:v>607</c:v>
                </c:pt>
                <c:pt idx="54">
                  <c:v>429</c:v>
                </c:pt>
                <c:pt idx="55">
                  <c:v>214</c:v>
                </c:pt>
                <c:pt idx="56">
                  <c:v>207</c:v>
                </c:pt>
                <c:pt idx="57">
                  <c:v>407</c:v>
                </c:pt>
                <c:pt idx="58">
                  <c:v>405</c:v>
                </c:pt>
              </c:numCache>
            </c:numRef>
          </c:xVal>
          <c:yVal>
            <c:numRef>
              <c:f>'КБД по трешинам 2016 2017 гр'!$AL$2:$AL$60</c:f>
              <c:numCache>
                <c:formatCode>General</c:formatCode>
                <c:ptCount val="59"/>
                <c:pt idx="0">
                  <c:v>58</c:v>
                </c:pt>
                <c:pt idx="1">
                  <c:v>29</c:v>
                </c:pt>
                <c:pt idx="2">
                  <c:v>42</c:v>
                </c:pt>
                <c:pt idx="3">
                  <c:v>41</c:v>
                </c:pt>
                <c:pt idx="4">
                  <c:v>38</c:v>
                </c:pt>
                <c:pt idx="5">
                  <c:v>45</c:v>
                </c:pt>
                <c:pt idx="6">
                  <c:v>29</c:v>
                </c:pt>
                <c:pt idx="7">
                  <c:v>36</c:v>
                </c:pt>
                <c:pt idx="8">
                  <c:v>37</c:v>
                </c:pt>
                <c:pt idx="9">
                  <c:v>41</c:v>
                </c:pt>
                <c:pt idx="10">
                  <c:v>39</c:v>
                </c:pt>
                <c:pt idx="11">
                  <c:v>34</c:v>
                </c:pt>
                <c:pt idx="12">
                  <c:v>29</c:v>
                </c:pt>
                <c:pt idx="13">
                  <c:v>29</c:v>
                </c:pt>
                <c:pt idx="14">
                  <c:v>29</c:v>
                </c:pt>
                <c:pt idx="15">
                  <c:v>32</c:v>
                </c:pt>
                <c:pt idx="16">
                  <c:v>41</c:v>
                </c:pt>
                <c:pt idx="17">
                  <c:v>32</c:v>
                </c:pt>
                <c:pt idx="18">
                  <c:v>31</c:v>
                </c:pt>
                <c:pt idx="19">
                  <c:v>35</c:v>
                </c:pt>
                <c:pt idx="20">
                  <c:v>43</c:v>
                </c:pt>
                <c:pt idx="21">
                  <c:v>37</c:v>
                </c:pt>
                <c:pt idx="22">
                  <c:v>36</c:v>
                </c:pt>
                <c:pt idx="23">
                  <c:v>50</c:v>
                </c:pt>
                <c:pt idx="24">
                  <c:v>36</c:v>
                </c:pt>
                <c:pt idx="25">
                  <c:v>41</c:v>
                </c:pt>
                <c:pt idx="26">
                  <c:v>40</c:v>
                </c:pt>
                <c:pt idx="27">
                  <c:v>55</c:v>
                </c:pt>
                <c:pt idx="28">
                  <c:v>62</c:v>
                </c:pt>
                <c:pt idx="29">
                  <c:v>38</c:v>
                </c:pt>
                <c:pt idx="30">
                  <c:v>62</c:v>
                </c:pt>
                <c:pt idx="31">
                  <c:v>41</c:v>
                </c:pt>
                <c:pt idx="32">
                  <c:v>64</c:v>
                </c:pt>
                <c:pt idx="33">
                  <c:v>34</c:v>
                </c:pt>
                <c:pt idx="34">
                  <c:v>46</c:v>
                </c:pt>
                <c:pt idx="35">
                  <c:v>76</c:v>
                </c:pt>
                <c:pt idx="36">
                  <c:v>31</c:v>
                </c:pt>
                <c:pt idx="37">
                  <c:v>36</c:v>
                </c:pt>
                <c:pt idx="38">
                  <c:v>38</c:v>
                </c:pt>
                <c:pt idx="39">
                  <c:v>31</c:v>
                </c:pt>
                <c:pt idx="40">
                  <c:v>32</c:v>
                </c:pt>
                <c:pt idx="41">
                  <c:v>38</c:v>
                </c:pt>
                <c:pt idx="42">
                  <c:v>37</c:v>
                </c:pt>
                <c:pt idx="43">
                  <c:v>38</c:v>
                </c:pt>
                <c:pt idx="44">
                  <c:v>33</c:v>
                </c:pt>
                <c:pt idx="45">
                  <c:v>39</c:v>
                </c:pt>
                <c:pt idx="46">
                  <c:v>39</c:v>
                </c:pt>
                <c:pt idx="47">
                  <c:v>52</c:v>
                </c:pt>
                <c:pt idx="48">
                  <c:v>38</c:v>
                </c:pt>
                <c:pt idx="49">
                  <c:v>37</c:v>
                </c:pt>
                <c:pt idx="50">
                  <c:v>37</c:v>
                </c:pt>
                <c:pt idx="51">
                  <c:v>55</c:v>
                </c:pt>
                <c:pt idx="52">
                  <c:v>31</c:v>
                </c:pt>
                <c:pt idx="53">
                  <c:v>34</c:v>
                </c:pt>
                <c:pt idx="54">
                  <c:v>41</c:v>
                </c:pt>
                <c:pt idx="55">
                  <c:v>36</c:v>
                </c:pt>
                <c:pt idx="56">
                  <c:v>34</c:v>
                </c:pt>
                <c:pt idx="57">
                  <c:v>34</c:v>
                </c:pt>
                <c:pt idx="58">
                  <c:v>29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67208640"/>
        <c:axId val="367209760"/>
      </c:scatterChart>
      <c:valAx>
        <c:axId val="367208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sz="1200"/>
                  <a:t>Длина дефекта</a:t>
                </a:r>
                <a:r>
                  <a:rPr lang="en-US" sz="1200"/>
                  <a:t>,</a:t>
                </a:r>
                <a:r>
                  <a:rPr lang="en-US" sz="1200" baseline="0"/>
                  <a:t> </a:t>
                </a:r>
                <a:r>
                  <a:rPr lang="ru-RU" sz="1200" baseline="0"/>
                  <a:t>мм</a:t>
                </a:r>
                <a:endParaRPr lang="ru-RU" sz="120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67209760"/>
        <c:crosses val="autoZero"/>
        <c:crossBetween val="midCat"/>
      </c:valAx>
      <c:valAx>
        <c:axId val="367209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sz="1200"/>
                  <a:t>Глубина</a:t>
                </a:r>
                <a:r>
                  <a:rPr lang="ru-RU" sz="1200" baseline="0"/>
                  <a:t> дефекта</a:t>
                </a:r>
                <a:r>
                  <a:rPr lang="en-US" sz="1200" baseline="0"/>
                  <a:t>, %</a:t>
                </a:r>
                <a:endParaRPr lang="ru-RU" sz="120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6720864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078242026073705"/>
          <c:y val="3.2995871618897443E-2"/>
          <c:w val="0.80213525066483871"/>
          <c:h val="0.77441310689552312"/>
        </c:manualLayout>
      </c:layout>
      <c:barChart>
        <c:barDir val="col"/>
        <c:grouping val="clustered"/>
        <c:varyColors val="0"/>
        <c:ser>
          <c:idx val="0"/>
          <c:order val="0"/>
          <c:tx>
            <c:v>2016 год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852F4143-E89F-4518-883F-2B8159EA009F}" type="CELLRANGE">
                      <a:rPr lang="en-US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dLbl>
              <c:idx val="1"/>
              <c:layout>
                <c:manualLayout>
                  <c:x val="-1.3605440354941298E-2"/>
                  <c:y val="-2.7350418515242692E-3"/>
                </c:manualLayout>
              </c:layout>
              <c:tx>
                <c:rich>
                  <a:bodyPr/>
                  <a:lstStyle/>
                  <a:p>
                    <a:fld id="{82396CCC-0C48-4C47-8000-94E89436613F}" type="CELLRANGE">
                      <a:rPr lang="en-US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8C770CD0-AE55-4757-9000-56B909084518}" type="CELLRANGE">
                      <a:rPr lang="ru-RU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klDefsYear!$A$37:$A$39</c:f>
              <c:strCache>
                <c:ptCount val="3"/>
                <c:pt idx="0">
                  <c:v>Оценка (a)</c:v>
                </c:pt>
                <c:pt idx="1">
                  <c:v>Оценка (b)</c:v>
                </c:pt>
                <c:pt idx="2">
                  <c:v>Оценка (c)</c:v>
                </c:pt>
              </c:strCache>
            </c:strRef>
          </c:cat>
          <c:val>
            <c:numRef>
              <c:f>klDefsYear!$B$45:$B$47</c:f>
              <c:numCache>
                <c:formatCode>General</c:formatCode>
                <c:ptCount val="3"/>
                <c:pt idx="0">
                  <c:v>330</c:v>
                </c:pt>
                <c:pt idx="1">
                  <c:v>5436</c:v>
                </c:pt>
                <c:pt idx="2">
                  <c:v>56208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klDefsYear!$D$45:$D$47</c15:f>
                <c15:dlblRangeCache>
                  <c:ptCount val="3"/>
                  <c:pt idx="0">
                    <c:v>330 (0,5%)</c:v>
                  </c:pt>
                  <c:pt idx="1">
                    <c:v>5436 (8,8%)</c:v>
                  </c:pt>
                  <c:pt idx="2">
                    <c:v>56208 (90,7)</c:v>
                  </c:pt>
                </c15:dlblRangeCache>
              </c15:datalabelsRange>
            </c:ext>
          </c:extLst>
        </c:ser>
        <c:ser>
          <c:idx val="1"/>
          <c:order val="1"/>
          <c:tx>
            <c:v>2017 год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5306120399308962E-2"/>
                  <c:y val="-1.7135144878612698E-2"/>
                </c:manualLayout>
              </c:layout>
              <c:tx>
                <c:rich>
                  <a:bodyPr/>
                  <a:lstStyle/>
                  <a:p>
                    <a:fld id="{823BA91A-0E25-4792-8A24-5CF4B7188A27}" type="CELLRANGE">
                      <a:rPr lang="en-US"/>
                      <a:pPr/>
                      <a:t>[ДИАПАЗОН ЯЧЕЕК]</a:t>
                    </a:fld>
                    <a:endParaRPr lang="ru-RU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dLbl>
              <c:idx val="1"/>
              <c:layout>
                <c:manualLayout>
                  <c:x val="3.4013600887353182E-2"/>
                  <c:y val="-1.9920365057019235E-2"/>
                </c:manualLayout>
              </c:layout>
              <c:tx>
                <c:rich>
                  <a:bodyPr/>
                  <a:lstStyle/>
                  <a:p>
                    <a:fld id="{D2F41B08-6DB0-4E3A-AD06-EEF7ED7E23AA}" type="CELLRANGE">
                      <a:rPr lang="en-US"/>
                      <a:pPr/>
                      <a:t>[ДИАПАЗОН ЯЧЕЕК]</a:t>
                    </a:fld>
                    <a:endParaRPr lang="ru-RU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dLbl>
              <c:idx val="2"/>
              <c:layout>
                <c:manualLayout>
                  <c:x val="2.7210880709882597E-2"/>
                  <c:y val="-1.4896286997633623E-3"/>
                </c:manualLayout>
              </c:layout>
              <c:tx>
                <c:rich>
                  <a:bodyPr/>
                  <a:lstStyle/>
                  <a:p>
                    <a:fld id="{F945EAD8-A8F3-4411-BA18-2DFCB6FA8EA6}" type="CELLRANGE">
                      <a:rPr lang="en-US"/>
                      <a:pPr/>
                      <a:t>[ДИАПАЗОН ЯЧЕЕК]</a:t>
                    </a:fld>
                    <a:endParaRPr lang="ru-RU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Base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klDefsYear!$A$37:$A$39</c:f>
              <c:strCache>
                <c:ptCount val="3"/>
                <c:pt idx="0">
                  <c:v>Оценка (a)</c:v>
                </c:pt>
                <c:pt idx="1">
                  <c:v>Оценка (b)</c:v>
                </c:pt>
                <c:pt idx="2">
                  <c:v>Оценка (c)</c:v>
                </c:pt>
              </c:strCache>
            </c:strRef>
          </c:cat>
          <c:val>
            <c:numRef>
              <c:f>klDefsYear!$E$37:$E$39</c:f>
              <c:numCache>
                <c:formatCode>General</c:formatCode>
                <c:ptCount val="3"/>
                <c:pt idx="0">
                  <c:v>3251</c:v>
                </c:pt>
                <c:pt idx="1">
                  <c:v>11000</c:v>
                </c:pt>
                <c:pt idx="2">
                  <c:v>593586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klDefsYear!$G$45:$G$47</c15:f>
                <c15:dlblRangeCache>
                  <c:ptCount val="3"/>
                  <c:pt idx="0">
                    <c:v>485 (0,8%)</c:v>
                  </c:pt>
                  <c:pt idx="1">
                    <c:v>4750 (7,75%)</c:v>
                  </c:pt>
                  <c:pt idx="2">
                    <c:v>56030 (91,5%)</c:v>
                  </c:pt>
                </c15:dlblRangeCache>
              </c15:datalabelsRange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35070352"/>
        <c:axId val="639295888"/>
      </c:barChart>
      <c:catAx>
        <c:axId val="43507035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sz="1200"/>
                  <a:t>Категория</a:t>
                </a:r>
                <a:r>
                  <a:rPr lang="ru-RU" sz="1200" baseline="0"/>
                  <a:t> опасности аномалии сварных швов </a:t>
                </a:r>
                <a:endParaRPr lang="ru-RU" sz="1200"/>
              </a:p>
            </c:rich>
          </c:tx>
          <c:layout>
            <c:manualLayout>
              <c:xMode val="edge"/>
              <c:yMode val="edge"/>
              <c:x val="0.32435771541623609"/>
              <c:y val="0.891133920355150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39295888"/>
        <c:crosses val="autoZero"/>
        <c:auto val="1"/>
        <c:lblAlgn val="ctr"/>
        <c:lblOffset val="100"/>
        <c:noMultiLvlLbl val="0"/>
      </c:catAx>
      <c:valAx>
        <c:axId val="639295888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Количество</a:t>
                </a:r>
                <a:r>
                  <a:rPr lang="ru-RU" baseline="0"/>
                  <a:t> аномалий с категориями опасноси (логрифм)</a:t>
                </a:r>
                <a:endParaRPr lang="ru-RU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35070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/>
              <a:t>Продольные трещины</a:t>
            </a:r>
            <a:r>
              <a:rPr lang="ru-RU" baseline="0" dirty="0" smtClean="0"/>
              <a:t> </a:t>
            </a:r>
            <a:r>
              <a:rPr lang="ru-RU" baseline="0" dirty="0"/>
              <a:t>на кольцевом </a:t>
            </a:r>
            <a:r>
              <a:rPr lang="ru-RU" baseline="0" dirty="0" smtClean="0"/>
              <a:t>шве</a:t>
            </a:r>
            <a:r>
              <a:rPr lang="en-US" baseline="0" dirty="0" smtClean="0"/>
              <a:t>,</a:t>
            </a:r>
            <a:r>
              <a:rPr lang="ru-RU" baseline="0" dirty="0" smtClean="0"/>
              <a:t> </a:t>
            </a:r>
            <a:r>
              <a:rPr lang="ru-RU" baseline="0" dirty="0"/>
              <a:t>выявленные в 2017 году</a:t>
            </a:r>
            <a:endParaRPr lang="ru-RU" dirty="0"/>
          </a:p>
        </c:rich>
      </c:tx>
      <c:layout>
        <c:manualLayout>
          <c:xMode val="edge"/>
          <c:yMode val="edge"/>
          <c:x val="0.12586639105344993"/>
          <c:y val="1.18694362017804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Лист1!$E$1:$E$4</c:f>
              <c:strCache>
                <c:ptCount val="4"/>
                <c:pt idx="0">
                  <c:v>Газпром трансгаз Санкт-Петербург</c:v>
                </c:pt>
                <c:pt idx="1">
                  <c:v>Газпром трансгаз Сургут</c:v>
                </c:pt>
                <c:pt idx="2">
                  <c:v>Газпром трансгаз Ухта</c:v>
                </c:pt>
                <c:pt idx="3">
                  <c:v>Газпром трансгаз Югорск</c:v>
                </c:pt>
              </c:strCache>
            </c:strRef>
          </c:cat>
          <c:val>
            <c:numRef>
              <c:f>Лист1!$F$1:$F$4</c:f>
              <c:numCache>
                <c:formatCode>General</c:formatCode>
                <c:ptCount val="4"/>
                <c:pt idx="0">
                  <c:v>4</c:v>
                </c:pt>
                <c:pt idx="1">
                  <c:v>76</c:v>
                </c:pt>
                <c:pt idx="2">
                  <c:v>247</c:v>
                </c:pt>
                <c:pt idx="3">
                  <c:v>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39299248"/>
        <c:axId val="428466448"/>
      </c:barChart>
      <c:catAx>
        <c:axId val="639299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28466448"/>
        <c:crosses val="autoZero"/>
        <c:auto val="1"/>
        <c:lblAlgn val="ctr"/>
        <c:lblOffset val="100"/>
        <c:noMultiLvlLbl val="0"/>
      </c:catAx>
      <c:valAx>
        <c:axId val="4284664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Общее</a:t>
                </a:r>
                <a:r>
                  <a:rPr lang="ru-RU" baseline="0"/>
                  <a:t> количество выявленных трещин</a:t>
                </a:r>
                <a:endParaRPr lang="ru-RU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392992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4021296" y="0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fld id="{DB935B73-5F13-4C77-8A9F-654E23196803}" type="datetimeFigureOut">
              <a:rPr lang="ru-RU" smtClean="0"/>
              <a:t>28.09.2017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9721107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4021296" y="9721107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80682C20-D11B-4E81-98AC-4837007B315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55811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1296" y="0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fld id="{E6302E0B-9E6A-4BCE-A1E7-99686454EC70}" type="datetimeFigureOut">
              <a:rPr lang="ru-RU" smtClean="0"/>
              <a:pPr/>
              <a:t>28.09.2017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68" tIns="47384" rIns="94768" bIns="47384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9931" y="4861443"/>
            <a:ext cx="5679440" cy="4605576"/>
          </a:xfrm>
          <a:prstGeom prst="rect">
            <a:avLst/>
          </a:prstGeom>
        </p:spPr>
        <p:txBody>
          <a:bodyPr vert="horz" lIns="94768" tIns="47384" rIns="94768" bIns="4738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721107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1296" y="9721107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CE167470-87EE-4952-A934-561A659B3BF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97531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>
              <a:cs typeface="Arial" pitchFamily="34" charset="0"/>
            </a:endParaRPr>
          </a:p>
        </p:txBody>
      </p:sp>
      <p:sp>
        <p:nvSpPr>
          <p:cNvPr id="460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69993" indent="-296151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84605" indent="-236921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58447" indent="-236921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132289" indent="-236921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606131" indent="-236921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3079974" indent="-236921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553816" indent="-236921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4027658" indent="-236921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CD58CEC-860C-43AB-90DE-7A88E4D116D2}" type="slidenum">
              <a:rPr kumimoji="0" lang="ru-RU" altLang="ru-RU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1</a:t>
            </a:fld>
            <a:endParaRPr kumimoji="0" lang="ru-RU" alt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7393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>
              <a:cs typeface="Arial" pitchFamily="34" charset="0"/>
            </a:endParaRPr>
          </a:p>
        </p:txBody>
      </p:sp>
      <p:sp>
        <p:nvSpPr>
          <p:cNvPr id="460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69993" indent="-296151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84605" indent="-236921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58447" indent="-236921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132289" indent="-236921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606131" indent="-236921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3079974" indent="-236921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553816" indent="-236921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4027658" indent="-236921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CD58CEC-860C-43AB-90DE-7A88E4D116D2}" type="slidenum">
              <a:rPr kumimoji="0" lang="ru-RU" altLang="ru-RU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9</a:t>
            </a:fld>
            <a:endParaRPr kumimoji="0" lang="ru-RU" alt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02404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67470-87EE-4952-A934-561A659B3BF6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4154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6" Type="http://schemas.openxmlformats.org/officeDocument/2006/relationships/audio" Target="../media/audio1.wav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5" Type="http://schemas.openxmlformats.org/officeDocument/2006/relationships/audio" Target="../media/audio1.wav"/><Relationship Id="rId4" Type="http://schemas.microsoft.com/office/2007/relationships/hdphoto" Target="../media/hdphoto1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65 let-0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44000" cy="690562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7183767"/>
      </p:ext>
    </p:extLst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EM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ntitled-2 copy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44000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188640"/>
            <a:ext cx="8370676" cy="720080"/>
          </a:xfrm>
          <a:prstGeom prst="rect">
            <a:avLst/>
          </a:prstGeom>
        </p:spPr>
        <p:txBody>
          <a:bodyPr/>
          <a:lstStyle>
            <a:lvl1pPr algn="l">
              <a:defRPr sz="4000" b="0">
                <a:solidFill>
                  <a:srgbClr val="002060"/>
                </a:solidFill>
                <a:latin typeface="Swedbank Sans Bold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5536" y="908720"/>
            <a:ext cx="8370676" cy="43204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  <a:latin typeface="Swedbank Sans Medium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8149310"/>
      </p:ext>
    </p:extLst>
  </p:cSld>
  <p:clrMapOvr>
    <a:masterClrMapping/>
  </p:clrMapOvr>
  <p:transition/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208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204788" y="6362700"/>
            <a:ext cx="1487487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7FD4B7-9AB4-4739-A07E-870E8DE1F98A}" type="slidenum">
              <a:rPr lang="en-US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2144713" y="6362700"/>
            <a:ext cx="67691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774942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titled-2 copy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-1" y="-27383"/>
            <a:ext cx="9144001" cy="1008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188640"/>
            <a:ext cx="8370676" cy="720080"/>
          </a:xfrm>
          <a:prstGeom prst="rect">
            <a:avLst/>
          </a:prstGeom>
        </p:spPr>
        <p:txBody>
          <a:bodyPr/>
          <a:lstStyle>
            <a:lvl1pPr algn="l">
              <a:defRPr sz="2800" b="0">
                <a:solidFill>
                  <a:srgbClr val="002060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ru-RU" dirty="0"/>
          </a:p>
        </p:txBody>
      </p:sp>
      <p:sp>
        <p:nvSpPr>
          <p:cNvPr id="24" name="Rectangle 23">
            <a:hlinkClick r:id="" action="ppaction://hlinkshowjump?jump=firstslide"/>
          </p:cNvPr>
          <p:cNvSpPr/>
          <p:nvPr userDrawn="1"/>
        </p:nvSpPr>
        <p:spPr>
          <a:xfrm>
            <a:off x="0" y="6381328"/>
            <a:ext cx="2305844" cy="4766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122" name="Picture 2" descr="C:\Users\a.kuskov\Desktop\Облако\шапка (1).png"/>
          <p:cNvPicPr>
            <a:picLocks noChangeAspect="1" noChangeArrowheads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43999" cy="6569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9489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  <p:sndAc>
          <p:stSnd>
            <p:snd r:embed="rId1" name="Windows Navigation Start.wav"/>
          </p:stSnd>
        </p:sndAc>
      </p:transition>
    </mc:Choice>
    <mc:Fallback xmlns="">
      <p:transition spd="med">
        <p:fade/>
        <p:sndAc>
          <p:stSnd>
            <p:snd r:embed="rId6" name="Windows Navigation Start.wav"/>
          </p:stSnd>
        </p:sndAc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Э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titled-2 copy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-1" y="-27383"/>
            <a:ext cx="9144001" cy="1008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188640"/>
            <a:ext cx="8370676" cy="720080"/>
          </a:xfrm>
          <a:prstGeom prst="rect">
            <a:avLst/>
          </a:prstGeom>
        </p:spPr>
        <p:txBody>
          <a:bodyPr/>
          <a:lstStyle>
            <a:lvl1pPr algn="l">
              <a:defRPr sz="2800" b="0">
                <a:solidFill>
                  <a:srgbClr val="002060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ru-RU" dirty="0"/>
          </a:p>
        </p:txBody>
      </p:sp>
      <p:sp>
        <p:nvSpPr>
          <p:cNvPr id="24" name="Rectangle 23">
            <a:hlinkClick r:id="" action="ppaction://hlinkshowjump?jump=firstslide"/>
          </p:cNvPr>
          <p:cNvSpPr/>
          <p:nvPr userDrawn="1"/>
        </p:nvSpPr>
        <p:spPr>
          <a:xfrm>
            <a:off x="0" y="6381328"/>
            <a:ext cx="2305844" cy="4766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4181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  <p:sndAc>
          <p:stSnd>
            <p:snd r:embed="rId1" name="Windows Navigation Start.wav"/>
          </p:stSnd>
        </p:sndAc>
      </p:transition>
    </mc:Choice>
    <mc:Fallback xmlns="">
      <p:transition spd="med">
        <p:fade/>
        <p:sndAc>
          <p:stSnd>
            <p:snd r:embed="rId5" name="Windows Navigation Start.wav"/>
          </p:stSnd>
        </p:sndAc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5888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44" r:id="rId3"/>
    <p:sldLayoutId id="2147483840" r:id="rId4"/>
    <p:sldLayoutId id="2147483845" r:id="rId5"/>
    <p:sldLayoutId id="2147483846" r:id="rId6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Arial" charset="0"/>
          <a:cs typeface="Arial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Arial" charset="0"/>
          <a:cs typeface="Arial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Arial" charset="0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Arial" charset="0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Arial" charset="0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Arial" charset="0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audio" Target="../media/audio1.wav"/><Relationship Id="rId4" Type="http://schemas.openxmlformats.org/officeDocument/2006/relationships/chart" Target="../charts/char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audio" Target="../media/audio1.wav"/><Relationship Id="rId4" Type="http://schemas.openxmlformats.org/officeDocument/2006/relationships/chart" Target="../charts/char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audio" Target="../media/audio1.wav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audio" Target="../media/audio1.wav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audio" Target="../media/audio1.wav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audio" Target="../media/audio1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audio" Target="../media/audio1.wav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audio" Target="../media/audio1.wav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audio" Target="../media/audio1.wav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1"/>
          <p:cNvSpPr txBox="1">
            <a:spLocks noChangeArrowheads="1"/>
          </p:cNvSpPr>
          <p:nvPr/>
        </p:nvSpPr>
        <p:spPr bwMode="auto">
          <a:xfrm>
            <a:off x="68926" y="1808820"/>
            <a:ext cx="9019002" cy="4140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ru-RU" altLang="ru-RU" sz="3000" b="1" dirty="0" smtClean="0">
                <a:solidFill>
                  <a:prstClr val="white"/>
                </a:solidFill>
                <a:latin typeface="Cambria" panose="02040503050406030204" pitchFamily="18" charset="0"/>
                <a:ea typeface="Arial" pitchFamily="34" charset="0"/>
                <a:cs typeface="Times New Roman" pitchFamily="18" charset="0"/>
              </a:rPr>
              <a:t>ПОВЫШЕНИЕ ИНФОРМАТИВНОСТИ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ru-RU" altLang="ru-RU" sz="3000" b="1" dirty="0" smtClean="0">
                <a:solidFill>
                  <a:prstClr val="white"/>
                </a:solidFill>
                <a:latin typeface="Cambria" panose="02040503050406030204" pitchFamily="18" charset="0"/>
                <a:ea typeface="Arial" pitchFamily="34" charset="0"/>
                <a:cs typeface="Times New Roman" pitchFamily="18" charset="0"/>
              </a:rPr>
              <a:t>ВНУТРИТРУБНОЙ ДЕФЕКТОСКОПИИ МАГИСТРАЛЬНЫХ ГАЗОПРОВОДОВ ЗА СЧЕТ ПРИМЕНЕНИЯ НОВОГО ДИАГНОСТИЧЕСКОГО ОБОРУДОВАНИЯ</a:t>
            </a:r>
            <a:endParaRPr kumimoji="0" lang="en-US" altLang="ru-RU" sz="3000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Arial" pitchFamily="34" charset="0"/>
              <a:cs typeface="Times New Roman" pitchFamily="18" charset="0"/>
            </a:endParaRPr>
          </a:p>
        </p:txBody>
      </p:sp>
      <p:pic>
        <p:nvPicPr>
          <p:cNvPr id="3075" name="Picture 3" descr="C:\Users\a.kuskov\Desktop\Облако\титул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2" y="-36386"/>
            <a:ext cx="9161043" cy="6894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1"/>
          <p:cNvSpPr txBox="1">
            <a:spLocks noChangeArrowheads="1"/>
          </p:cNvSpPr>
          <p:nvPr/>
        </p:nvSpPr>
        <p:spPr bwMode="auto">
          <a:xfrm>
            <a:off x="0" y="3429646"/>
            <a:ext cx="4872913" cy="296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/>
            <a:r>
              <a:rPr lang="ru-RU" sz="2600" b="1" dirty="0" smtClean="0"/>
              <a:t>Современные возможности</a:t>
            </a:r>
          </a:p>
          <a:p>
            <a:pPr algn="ctr"/>
            <a:r>
              <a:rPr lang="ru-RU" altLang="ru-RU" sz="2600" b="1" dirty="0">
                <a:latin typeface="+mj-lt"/>
              </a:rPr>
              <a:t>о</a:t>
            </a:r>
            <a:r>
              <a:rPr lang="ru-RU" altLang="ru-RU" sz="2600" b="1" dirty="0" smtClean="0">
                <a:latin typeface="+mj-lt"/>
              </a:rPr>
              <a:t>бработки данных внутритрубной диагностики</a:t>
            </a:r>
            <a:endParaRPr lang="ru-RU" altLang="ru-RU" sz="2600" b="1" dirty="0" smtClean="0">
              <a:latin typeface="+mj-lt"/>
            </a:endParaRPr>
          </a:p>
        </p:txBody>
      </p:sp>
      <p:sp>
        <p:nvSpPr>
          <p:cNvPr id="5" name="Прямоугольник 24"/>
          <p:cNvSpPr>
            <a:spLocks noChangeArrowheads="1"/>
          </p:cNvSpPr>
          <p:nvPr/>
        </p:nvSpPr>
        <p:spPr bwMode="auto">
          <a:xfrm>
            <a:off x="6912260" y="6166465"/>
            <a:ext cx="2052228" cy="430887"/>
          </a:xfrm>
          <a:prstGeom prst="rect">
            <a:avLst/>
          </a:prstGeom>
          <a:noFill/>
          <a:extLst/>
        </p:spPr>
        <p:txBody>
          <a:bodyPr wrap="square">
            <a:spAutoFit/>
          </a:bodyPr>
          <a:lstStyle/>
          <a:p>
            <a:r>
              <a:rPr kumimoji="1" lang="en-US" altLang="en-US" sz="2200" b="1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www.npcvtd.ru</a:t>
            </a:r>
            <a:endParaRPr kumimoji="1" lang="ru-RU" altLang="en-US" sz="2200" b="1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81530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400" dirty="0" smtClean="0"/>
              <a:t>Требования к оценке категорий опасности </a:t>
            </a:r>
            <a:br>
              <a:rPr lang="ru-RU" sz="2400" dirty="0" smtClean="0"/>
            </a:br>
            <a:r>
              <a:rPr lang="ru-RU" sz="2400" dirty="0" smtClean="0"/>
              <a:t>по </a:t>
            </a:r>
            <a:r>
              <a:rPr lang="ru-RU" sz="2400" dirty="0"/>
              <a:t>СТО 2-2.3-1050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26198" y="1724908"/>
            <a:ext cx="8640452" cy="1698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45000"/>
              </a:lnSpc>
            </a:pPr>
            <a:r>
              <a:rPr lang="ru-RU" dirty="0"/>
              <a:t>- «А» ­ дефекты, подлежащие наружному обследованию в кратчайшие </a:t>
            </a:r>
            <a:r>
              <a:rPr lang="ru-RU" dirty="0" smtClean="0"/>
              <a:t>сроки;</a:t>
            </a:r>
            <a:endParaRPr lang="ru-RU" dirty="0"/>
          </a:p>
          <a:p>
            <a:pPr indent="450215" algn="just">
              <a:lnSpc>
                <a:spcPct val="145000"/>
              </a:lnSpc>
            </a:pPr>
            <a:r>
              <a:rPr lang="ru-RU" dirty="0"/>
              <a:t>- «</a:t>
            </a:r>
            <a:r>
              <a:rPr lang="en-US" dirty="0"/>
              <a:t>B</a:t>
            </a:r>
            <a:r>
              <a:rPr lang="ru-RU" dirty="0"/>
              <a:t>» ­ дефекты, подлежащие наружному обследованию в плановом </a:t>
            </a:r>
            <a:r>
              <a:rPr lang="ru-RU" dirty="0" smtClean="0"/>
              <a:t>порядке</a:t>
            </a:r>
            <a:r>
              <a:rPr lang="en-US" dirty="0" smtClean="0"/>
              <a:t>;</a:t>
            </a:r>
            <a:endParaRPr lang="ru-RU" dirty="0"/>
          </a:p>
          <a:p>
            <a:pPr indent="450215" algn="just">
              <a:lnSpc>
                <a:spcPct val="145000"/>
              </a:lnSpc>
            </a:pPr>
            <a:r>
              <a:rPr lang="ru-RU" dirty="0"/>
              <a:t>- «С» ­ аномалии допустимые при эксплуатации трубопровода без проведения наружного </a:t>
            </a:r>
            <a:r>
              <a:rPr lang="ru-RU" dirty="0" smtClean="0"/>
              <a:t>обследования.</a:t>
            </a:r>
            <a:endParaRPr lang="ru-RU" dirty="0">
              <a:effectLst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0648" y="1124744"/>
            <a:ext cx="83706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Документ регламентирует обязательное разбиение в отчёте ВТД дефектов на </a:t>
            </a:r>
          </a:p>
          <a:p>
            <a:r>
              <a:rPr lang="ru-RU" b="1" dirty="0" smtClean="0"/>
              <a:t>3 категории опасности</a:t>
            </a:r>
            <a:r>
              <a:rPr lang="en-US" b="1" dirty="0" smtClean="0"/>
              <a:t>:</a:t>
            </a:r>
            <a:endParaRPr lang="ru-RU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3392996"/>
            <a:ext cx="8540351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/>
              <a:t>Однако в документе отсутствуют критерии категоризации дефектов</a:t>
            </a:r>
            <a:r>
              <a:rPr lang="en-US" b="1" dirty="0" smtClean="0"/>
              <a:t>;</a:t>
            </a:r>
            <a:endParaRPr lang="ru-RU" b="1" dirty="0" smtClean="0"/>
          </a:p>
          <a:p>
            <a:endParaRPr lang="en-US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/>
              <a:t>В стандарте не указаны сроки для категории </a:t>
            </a:r>
            <a:r>
              <a:rPr lang="ru-RU" b="1" dirty="0"/>
              <a:t>«А</a:t>
            </a:r>
            <a:r>
              <a:rPr lang="ru-RU" b="1" dirty="0" smtClean="0"/>
              <a:t>» и </a:t>
            </a:r>
            <a:r>
              <a:rPr lang="ru-RU" b="1" dirty="0"/>
              <a:t>«</a:t>
            </a:r>
            <a:r>
              <a:rPr lang="en-US" b="1" dirty="0"/>
              <a:t>B</a:t>
            </a:r>
            <a:r>
              <a:rPr lang="ru-RU" b="1" dirty="0" smtClean="0"/>
              <a:t>». В ПАО Газпром </a:t>
            </a:r>
          </a:p>
          <a:p>
            <a:r>
              <a:rPr lang="ru-RU" b="1" dirty="0" smtClean="0"/>
              <a:t>существует единственный стандарт расчёта сроков безопасной эксплуатации – это </a:t>
            </a:r>
          </a:p>
          <a:p>
            <a:r>
              <a:rPr lang="ru-RU" b="1" dirty="0" smtClean="0"/>
              <a:t>Инструкция </a:t>
            </a:r>
            <a:r>
              <a:rPr lang="ru-RU" b="1" dirty="0" err="1" smtClean="0"/>
              <a:t>Газнадзора</a:t>
            </a:r>
            <a:r>
              <a:rPr lang="en-US" b="1" dirty="0" smtClean="0"/>
              <a:t>;</a:t>
            </a:r>
          </a:p>
          <a:p>
            <a:endParaRPr lang="ru-RU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И</a:t>
            </a:r>
            <a:r>
              <a:rPr lang="ru-RU" b="1" dirty="0" smtClean="0"/>
              <a:t>нструкция подразумевает расчёт сроков НО только для коррозионных и</a:t>
            </a:r>
          </a:p>
          <a:p>
            <a:r>
              <a:rPr lang="ru-RU" b="1" dirty="0" smtClean="0"/>
              <a:t>стресс-коррозионных дефектов. Остальные дефекты нормативных или  </a:t>
            </a:r>
          </a:p>
          <a:p>
            <a:r>
              <a:rPr lang="ru-RU" b="1" dirty="0" smtClean="0"/>
              <a:t>расчётных сроков не имеют</a:t>
            </a:r>
            <a:r>
              <a:rPr lang="en-US" b="1" dirty="0" smtClean="0"/>
              <a:t>;</a:t>
            </a:r>
          </a:p>
          <a:p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/>
              <a:t>При существенном количестве дефектов категории </a:t>
            </a:r>
            <a:r>
              <a:rPr lang="ru-RU" b="1" dirty="0"/>
              <a:t>«А» и «</a:t>
            </a:r>
            <a:r>
              <a:rPr lang="en-US" b="1" dirty="0"/>
              <a:t>B</a:t>
            </a:r>
            <a:r>
              <a:rPr lang="ru-RU" b="1" dirty="0" smtClean="0"/>
              <a:t>» (см выше)</a:t>
            </a:r>
            <a:r>
              <a:rPr lang="en-US" b="1" dirty="0" smtClean="0"/>
              <a:t>, </a:t>
            </a:r>
            <a:r>
              <a:rPr lang="ru-RU" b="1" dirty="0" smtClean="0"/>
              <a:t>для </a:t>
            </a:r>
          </a:p>
          <a:p>
            <a:r>
              <a:rPr lang="ru-RU" b="1" dirty="0" smtClean="0"/>
              <a:t>многих из них не могут быть рассчитаны сроки НО по </a:t>
            </a:r>
            <a:r>
              <a:rPr lang="ru-RU" b="1" dirty="0" err="1" smtClean="0"/>
              <a:t>Газнадзору</a:t>
            </a:r>
            <a:r>
              <a:rPr lang="ru-RU" b="1" dirty="0" smtClean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127963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  <p:sndAc>
          <p:stSnd>
            <p:snd r:embed="rId2" name="Windows Navigation Start.wav"/>
          </p:stSnd>
        </p:sndAc>
      </p:transition>
    </mc:Choice>
    <mc:Fallback xmlns="">
      <p:transition spd="med">
        <p:fade/>
        <p:sndAc>
          <p:stSnd>
            <p:snd r:embed="rId6" name="Windows Navigation Start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400" dirty="0" smtClean="0"/>
              <a:t>Оценка опасности дефектов основного металла трубы 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395536" y="1160748"/>
            <a:ext cx="844827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/>
              <a:t>За полный 2016 год и неполный 2017 год всего на участках </a:t>
            </a:r>
            <a:r>
              <a:rPr lang="ru-RU" b="1" i="1" dirty="0"/>
              <a:t>ПАО «Газпром» </a:t>
            </a:r>
            <a:r>
              <a:rPr lang="ru-RU" b="1" i="1" dirty="0" smtClean="0"/>
              <a:t>было </a:t>
            </a:r>
          </a:p>
          <a:p>
            <a:r>
              <a:rPr lang="ru-RU" b="1" i="1" dirty="0" smtClean="0"/>
              <a:t>выявлено 711386 и  608003 дефектов соответственно</a:t>
            </a:r>
            <a:r>
              <a:rPr lang="ru-RU" dirty="0" smtClean="0"/>
              <a:t>. </a:t>
            </a:r>
          </a:p>
          <a:p>
            <a:r>
              <a:rPr lang="ru-RU" dirty="0" smtClean="0"/>
              <a:t>Распределение выявленных по ВТД дефектов основного металла </a:t>
            </a:r>
          </a:p>
          <a:p>
            <a:r>
              <a:rPr lang="ru-RU" dirty="0" smtClean="0"/>
              <a:t>труб по категориям опасности</a:t>
            </a:r>
            <a:r>
              <a:rPr lang="en-US" dirty="0" smtClean="0"/>
              <a:t>:</a:t>
            </a:r>
            <a:endParaRPr lang="ru-RU" dirty="0"/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/>
          </p:nvPr>
        </p:nvGraphicFramePr>
        <p:xfrm>
          <a:off x="847073" y="2710084"/>
          <a:ext cx="7467601" cy="41609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39355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  <p:sndAc>
          <p:stSnd>
            <p:snd r:embed="rId2" name="Windows Navigation Start.wav"/>
          </p:stSnd>
        </p:sndAc>
      </p:transition>
    </mc:Choice>
    <mc:Fallback xmlns="">
      <p:transition spd="med">
        <p:fade/>
        <p:sndAc>
          <p:stSnd>
            <p:snd r:embed="rId6" name="Windows Navigation Start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400" dirty="0" smtClean="0"/>
              <a:t>Пример несогласованности оценок опасности</a:t>
            </a:r>
            <a:r>
              <a:rPr lang="en-US" sz="2400" dirty="0" smtClean="0"/>
              <a:t>, </a:t>
            </a:r>
            <a:r>
              <a:rPr lang="ru-RU" sz="2400" dirty="0" smtClean="0"/>
              <a:t>используемых в ПАО «Газпром» согласно техническому заданию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359532" y="1196752"/>
            <a:ext cx="86828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На участке трубопровода </a:t>
            </a:r>
            <a:r>
              <a:rPr lang="en-US" dirty="0" smtClean="0"/>
              <a:t>I </a:t>
            </a:r>
            <a:r>
              <a:rPr lang="ru-RU" dirty="0" smtClean="0"/>
              <a:t>категории рядом с переходом через автодорогу на участке </a:t>
            </a:r>
          </a:p>
          <a:p>
            <a:r>
              <a:rPr lang="ru-RU" dirty="0" smtClean="0"/>
              <a:t>магистрального трубопровода </a:t>
            </a:r>
            <a:r>
              <a:rPr lang="en-US" dirty="0" smtClean="0"/>
              <a:t>Ø</a:t>
            </a:r>
            <a:r>
              <a:rPr lang="ru-RU" dirty="0" smtClean="0"/>
              <a:t>1420 были выявлены коррозионные </a:t>
            </a:r>
          </a:p>
          <a:p>
            <a:r>
              <a:rPr lang="ru-RU" dirty="0" smtClean="0"/>
              <a:t>повреждения. Результаты ниже. 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56523" y="2096251"/>
            <a:ext cx="86051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Оценка опасности из отчёта ВТД по действующим документам</a:t>
            </a:r>
            <a:r>
              <a:rPr lang="en-US" dirty="0" smtClean="0"/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Оценка №1</a:t>
            </a:r>
            <a:r>
              <a:rPr lang="en-US" dirty="0" smtClean="0"/>
              <a:t>, </a:t>
            </a:r>
            <a:r>
              <a:rPr lang="ru-RU" dirty="0" smtClean="0"/>
              <a:t>рекомендация стандарта – требует снижения давления в настоящий </a:t>
            </a:r>
          </a:p>
          <a:p>
            <a:r>
              <a:rPr lang="ru-RU" dirty="0" smtClean="0"/>
              <a:t>момент </a:t>
            </a:r>
            <a:r>
              <a:rPr lang="en-US" dirty="0" smtClean="0"/>
              <a:t>(</a:t>
            </a:r>
            <a:r>
              <a:rPr lang="en-US" dirty="0" err="1" smtClean="0"/>
              <a:t>Psw</a:t>
            </a:r>
            <a:r>
              <a:rPr lang="en-US" dirty="0" smtClean="0"/>
              <a:t> = 0,53 × Pf, </a:t>
            </a:r>
            <a:r>
              <a:rPr lang="ru-RU" dirty="0" smtClean="0"/>
              <a:t>то есть запас по давлению составляет 47%)</a:t>
            </a:r>
            <a:r>
              <a:rPr lang="en-US" dirty="0" smtClean="0"/>
              <a:t>:</a:t>
            </a:r>
            <a:endParaRPr lang="ru-RU" dirty="0"/>
          </a:p>
        </p:txBody>
      </p:sp>
      <p:grpSp>
        <p:nvGrpSpPr>
          <p:cNvPr id="17" name="Группа 16"/>
          <p:cNvGrpSpPr/>
          <p:nvPr/>
        </p:nvGrpSpPr>
        <p:grpSpPr>
          <a:xfrm>
            <a:off x="287524" y="2924944"/>
            <a:ext cx="7560841" cy="1224136"/>
            <a:chOff x="287524" y="3284984"/>
            <a:chExt cx="7560841" cy="1224136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287524" y="3284984"/>
              <a:ext cx="7560841" cy="1224136"/>
              <a:chOff x="107504" y="1667941"/>
              <a:chExt cx="7560841" cy="1224136"/>
            </a:xfrm>
          </p:grpSpPr>
          <p:pic>
            <p:nvPicPr>
              <p:cNvPr id="3" name="Рисунок 2"/>
              <p:cNvPicPr>
                <a:picLocks noChangeAspect="1"/>
              </p:cNvPicPr>
              <p:nvPr/>
            </p:nvPicPr>
            <p:blipFill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07504" y="1667941"/>
                <a:ext cx="7560841" cy="540060"/>
              </a:xfrm>
              <a:prstGeom prst="rect">
                <a:avLst/>
              </a:prstGeom>
            </p:spPr>
          </p:pic>
          <p:pic>
            <p:nvPicPr>
              <p:cNvPr id="4" name="Рисунок 3"/>
              <p:cNvPicPr>
                <a:picLocks noChangeAspect="1"/>
              </p:cNvPicPr>
              <p:nvPr/>
            </p:nvPicPr>
            <p:blipFill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07504" y="2208001"/>
                <a:ext cx="7560841" cy="684076"/>
              </a:xfrm>
              <a:prstGeom prst="rect">
                <a:avLst/>
              </a:prstGeom>
            </p:spPr>
          </p:pic>
        </p:grpSp>
        <p:sp>
          <p:nvSpPr>
            <p:cNvPr id="11" name="Овал 10"/>
            <p:cNvSpPr/>
            <p:nvPr/>
          </p:nvSpPr>
          <p:spPr>
            <a:xfrm>
              <a:off x="6696236" y="3465004"/>
              <a:ext cx="468052" cy="9001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359532" y="4113076"/>
            <a:ext cx="77080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2.   Оценка №2</a:t>
            </a:r>
            <a:r>
              <a:rPr lang="en-US" dirty="0" smtClean="0"/>
              <a:t>, </a:t>
            </a:r>
            <a:r>
              <a:rPr lang="ru-RU" dirty="0"/>
              <a:t>рекомендация стандарта – </a:t>
            </a:r>
            <a:r>
              <a:rPr lang="ru-RU" dirty="0" smtClean="0"/>
              <a:t>требуется обследовать дефект в течении 6</a:t>
            </a:r>
            <a:r>
              <a:rPr lang="en-US" dirty="0" smtClean="0"/>
              <a:t>,8 </a:t>
            </a:r>
            <a:r>
              <a:rPr lang="ru-RU" dirty="0" smtClean="0"/>
              <a:t>года ( в расчёте принимается </a:t>
            </a:r>
            <a:r>
              <a:rPr lang="en-US" dirty="0" err="1" smtClean="0"/>
              <a:t>Psw</a:t>
            </a:r>
            <a:r>
              <a:rPr lang="en-US" dirty="0" smtClean="0"/>
              <a:t> = 0,8 </a:t>
            </a:r>
            <a:r>
              <a:rPr lang="en-US" dirty="0"/>
              <a:t>× Pf </a:t>
            </a:r>
            <a:r>
              <a:rPr lang="en-US" dirty="0" smtClean="0"/>
              <a:t>, </a:t>
            </a:r>
            <a:r>
              <a:rPr lang="ru-RU" dirty="0" smtClean="0"/>
              <a:t>то есть запас 20%</a:t>
            </a:r>
            <a:r>
              <a:rPr lang="en-US" dirty="0" smtClean="0"/>
              <a:t>):</a:t>
            </a:r>
            <a:endParaRPr lang="ru-RU" dirty="0"/>
          </a:p>
        </p:txBody>
      </p:sp>
      <p:grpSp>
        <p:nvGrpSpPr>
          <p:cNvPr id="18" name="Группа 17"/>
          <p:cNvGrpSpPr/>
          <p:nvPr/>
        </p:nvGrpSpPr>
        <p:grpSpPr>
          <a:xfrm>
            <a:off x="467544" y="4869160"/>
            <a:ext cx="7524836" cy="1116124"/>
            <a:chOff x="467544" y="4869160"/>
            <a:chExt cx="7524836" cy="1116124"/>
          </a:xfrm>
        </p:grpSpPr>
        <p:grpSp>
          <p:nvGrpSpPr>
            <p:cNvPr id="8" name="Группа 7"/>
            <p:cNvGrpSpPr/>
            <p:nvPr/>
          </p:nvGrpSpPr>
          <p:grpSpPr>
            <a:xfrm>
              <a:off x="467544" y="4869160"/>
              <a:ext cx="7524836" cy="1008113"/>
              <a:chOff x="380864" y="3336827"/>
              <a:chExt cx="7524836" cy="1008113"/>
            </a:xfrm>
          </p:grpSpPr>
          <p:pic>
            <p:nvPicPr>
              <p:cNvPr id="6" name="Рисунок 5"/>
              <p:cNvPicPr>
                <a:picLocks noChangeAspect="1"/>
              </p:cNvPicPr>
              <p:nvPr/>
            </p:nvPicPr>
            <p:blipFill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80864" y="3336827"/>
                <a:ext cx="7524836" cy="576064"/>
              </a:xfrm>
              <a:prstGeom prst="rect">
                <a:avLst/>
              </a:prstGeom>
            </p:spPr>
          </p:pic>
          <p:pic>
            <p:nvPicPr>
              <p:cNvPr id="7" name="Рисунок 6"/>
              <p:cNvPicPr>
                <a:picLocks noChangeAspect="1"/>
              </p:cNvPicPr>
              <p:nvPr/>
            </p:nvPicPr>
            <p:blipFill rotWithShape="1"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80864" y="3912891"/>
                <a:ext cx="7524836" cy="432049"/>
              </a:xfrm>
              <a:prstGeom prst="rect">
                <a:avLst/>
              </a:prstGeom>
            </p:spPr>
          </p:pic>
        </p:grpSp>
        <p:sp>
          <p:nvSpPr>
            <p:cNvPr id="16" name="Овал 15"/>
            <p:cNvSpPr/>
            <p:nvPr/>
          </p:nvSpPr>
          <p:spPr>
            <a:xfrm>
              <a:off x="7416316" y="5085184"/>
              <a:ext cx="468052" cy="9001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356523" y="5980823"/>
            <a:ext cx="845776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Для оценки опасности по результатам ВТД должен использоваться один стандарт и </a:t>
            </a:r>
          </a:p>
          <a:p>
            <a:r>
              <a:rPr lang="ru-RU" dirty="0" smtClean="0"/>
              <a:t>для безопасного давления и для сроков НО. </a:t>
            </a:r>
            <a:r>
              <a:rPr lang="ru-RU" dirty="0" smtClean="0">
                <a:solidFill>
                  <a:srgbClr val="FF0000"/>
                </a:solidFill>
              </a:rPr>
              <a:t> Оценка безопасного давления для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коррозии слишком жёсткая!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70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  <p:sndAc>
          <p:stSnd>
            <p:snd r:embed="rId2" name="Windows Navigation Start.wav"/>
          </p:stSnd>
        </p:sndAc>
      </p:transition>
    </mc:Choice>
    <mc:Fallback xmlns="">
      <p:transition spd="med">
        <p:fade/>
        <p:sndAc>
          <p:stSnd>
            <p:snd r:embed="rId7" name="Windows Navigation Start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400" dirty="0" smtClean="0"/>
              <a:t>Статистика по оценкам выявленных коррозионных дефектов на участках ПАО </a:t>
            </a:r>
            <a:r>
              <a:rPr lang="ru-RU" sz="2400" dirty="0"/>
              <a:t>«Газпром» </a:t>
            </a:r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3781217"/>
              </p:ext>
            </p:extLst>
          </p:nvPr>
        </p:nvGraphicFramePr>
        <p:xfrm>
          <a:off x="143508" y="1520788"/>
          <a:ext cx="5400600" cy="27282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4630822"/>
              </p:ext>
            </p:extLst>
          </p:nvPr>
        </p:nvGraphicFramePr>
        <p:xfrm>
          <a:off x="3563888" y="4149080"/>
          <a:ext cx="4945930" cy="24880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25113" y="1148536"/>
            <a:ext cx="4948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Оценка сроков обследования (СО) </a:t>
            </a:r>
            <a:r>
              <a:rPr lang="ru-RU" dirty="0"/>
              <a:t> </a:t>
            </a:r>
            <a:r>
              <a:rPr lang="ru-RU" dirty="0" smtClean="0"/>
              <a:t>(Оценка №1)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544796" y="3681028"/>
            <a:ext cx="42214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Оценка безопасного давления и КБД </a:t>
            </a:r>
          </a:p>
          <a:p>
            <a:r>
              <a:rPr lang="ru-RU" dirty="0"/>
              <a:t>(</a:t>
            </a:r>
            <a:r>
              <a:rPr lang="ru-RU" dirty="0" smtClean="0"/>
              <a:t>Оценка №2)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05742" y="4808225"/>
            <a:ext cx="35679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Всего около </a:t>
            </a:r>
            <a:r>
              <a:rPr lang="ru-RU" dirty="0" smtClean="0">
                <a:solidFill>
                  <a:srgbClr val="FF0000"/>
                </a:solidFill>
              </a:rPr>
              <a:t>3500</a:t>
            </a:r>
            <a:r>
              <a:rPr lang="ru-RU" dirty="0" smtClean="0"/>
              <a:t> коррозионных </a:t>
            </a:r>
          </a:p>
          <a:p>
            <a:r>
              <a:rPr lang="ru-RU" dirty="0" smtClean="0"/>
              <a:t>дефектов</a:t>
            </a:r>
            <a:r>
              <a:rPr lang="en-US" dirty="0" smtClean="0"/>
              <a:t>,</a:t>
            </a:r>
            <a:r>
              <a:rPr lang="ru-RU" dirty="0" smtClean="0"/>
              <a:t> выявляемых ежегодно</a:t>
            </a:r>
            <a:r>
              <a:rPr lang="en-US" dirty="0" smtClean="0"/>
              <a:t>,</a:t>
            </a:r>
            <a:r>
              <a:rPr lang="ru-RU" dirty="0" smtClean="0"/>
              <a:t> </a:t>
            </a:r>
          </a:p>
          <a:p>
            <a:r>
              <a:rPr lang="ru-RU" dirty="0" smtClean="0"/>
              <a:t>требуют снижения давления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545197" y="2204893"/>
            <a:ext cx="353135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Всего около </a:t>
            </a:r>
            <a:r>
              <a:rPr lang="ru-RU" dirty="0" smtClean="0">
                <a:solidFill>
                  <a:srgbClr val="FF0000"/>
                </a:solidFill>
              </a:rPr>
              <a:t>350</a:t>
            </a:r>
            <a:r>
              <a:rPr lang="ru-RU" dirty="0" smtClean="0"/>
              <a:t> </a:t>
            </a:r>
            <a:r>
              <a:rPr lang="ru-RU" dirty="0" err="1" smtClean="0"/>
              <a:t>коррозионых</a:t>
            </a:r>
            <a:r>
              <a:rPr lang="ru-RU" dirty="0" smtClean="0"/>
              <a:t> </a:t>
            </a:r>
          </a:p>
          <a:p>
            <a:r>
              <a:rPr lang="ru-RU" dirty="0" smtClean="0"/>
              <a:t>Дефектов</a:t>
            </a:r>
            <a:r>
              <a:rPr lang="en-US" dirty="0" smtClean="0"/>
              <a:t>,</a:t>
            </a:r>
            <a:r>
              <a:rPr lang="ru-RU" dirty="0" smtClean="0"/>
              <a:t> выявляемых ежегодно</a:t>
            </a:r>
            <a:r>
              <a:rPr lang="en-US" dirty="0" smtClean="0"/>
              <a:t>,</a:t>
            </a:r>
            <a:endParaRPr lang="ru-RU" dirty="0" smtClean="0"/>
          </a:p>
          <a:p>
            <a:r>
              <a:rPr lang="ru-RU" dirty="0" smtClean="0"/>
              <a:t>требуют моментального </a:t>
            </a:r>
          </a:p>
          <a:p>
            <a:r>
              <a:rPr lang="ru-RU" dirty="0" smtClean="0"/>
              <a:t>обследования и ремонта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8274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  <p:sndAc>
          <p:stSnd>
            <p:snd r:embed="rId2" name="Windows Navigation Start.wav"/>
          </p:stSnd>
        </p:sndAc>
      </p:transition>
    </mc:Choice>
    <mc:Fallback xmlns="">
      <p:transition spd="med">
        <p:fade/>
        <p:sndAc>
          <p:stSnd>
            <p:snd r:embed="rId6" name="Windows Navigation Start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7524" y="104352"/>
            <a:ext cx="8856476" cy="720080"/>
          </a:xfrm>
        </p:spPr>
        <p:txBody>
          <a:bodyPr/>
          <a:lstStyle/>
          <a:p>
            <a:r>
              <a:rPr lang="ru-RU" sz="2400" dirty="0" smtClean="0"/>
              <a:t>Статистика по оценкам выявленных стресс-коррозионных дефектов на участках одного из газотранспортных предприятий </a:t>
            </a:r>
            <a:endParaRPr lang="ru-RU" sz="2400" dirty="0"/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6968006"/>
              </p:ext>
            </p:extLst>
          </p:nvPr>
        </p:nvGraphicFramePr>
        <p:xfrm>
          <a:off x="467544" y="1517868"/>
          <a:ext cx="4968552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25113" y="1148536"/>
            <a:ext cx="4188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Оценка сроков обследования </a:t>
            </a:r>
            <a:r>
              <a:rPr lang="ru-RU" dirty="0"/>
              <a:t>(</a:t>
            </a:r>
            <a:r>
              <a:rPr lang="ru-RU" dirty="0" smtClean="0"/>
              <a:t>Оценка 1)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545197" y="2204893"/>
            <a:ext cx="340997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Всего около </a:t>
            </a:r>
            <a:r>
              <a:rPr lang="ru-RU" dirty="0" smtClean="0">
                <a:solidFill>
                  <a:srgbClr val="FF0000"/>
                </a:solidFill>
              </a:rPr>
              <a:t>300</a:t>
            </a:r>
            <a:r>
              <a:rPr lang="ru-RU" dirty="0" smtClean="0"/>
              <a:t> стресс-</a:t>
            </a:r>
          </a:p>
          <a:p>
            <a:r>
              <a:rPr lang="ru-RU" dirty="0"/>
              <a:t>к</a:t>
            </a:r>
            <a:r>
              <a:rPr lang="ru-RU" dirty="0" smtClean="0"/>
              <a:t>оррозионных дефектов</a:t>
            </a:r>
            <a:r>
              <a:rPr lang="en-US" dirty="0" smtClean="0"/>
              <a:t>, </a:t>
            </a:r>
          </a:p>
          <a:p>
            <a:r>
              <a:rPr lang="ru-RU" dirty="0" smtClean="0"/>
              <a:t>выявляемых ежегодно требуют</a:t>
            </a:r>
          </a:p>
          <a:p>
            <a:r>
              <a:rPr lang="ru-RU" dirty="0" smtClean="0"/>
              <a:t>моментального обследования и </a:t>
            </a:r>
          </a:p>
          <a:p>
            <a:r>
              <a:rPr lang="ru-RU" dirty="0" smtClean="0"/>
              <a:t>ремонта </a:t>
            </a:r>
            <a:endParaRPr lang="ru-RU" dirty="0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0013281"/>
              </p:ext>
            </p:extLst>
          </p:nvPr>
        </p:nvGraphicFramePr>
        <p:xfrm>
          <a:off x="3815916" y="4077072"/>
          <a:ext cx="4201095" cy="26820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40811" y="4581128"/>
            <a:ext cx="327916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Всего около </a:t>
            </a:r>
            <a:r>
              <a:rPr lang="en-US" dirty="0" smtClean="0">
                <a:solidFill>
                  <a:srgbClr val="FF0000"/>
                </a:solidFill>
              </a:rPr>
              <a:t>200</a:t>
            </a:r>
            <a:r>
              <a:rPr lang="ru-RU" dirty="0" smtClean="0"/>
              <a:t> стресс-</a:t>
            </a:r>
          </a:p>
          <a:p>
            <a:r>
              <a:rPr lang="ru-RU" dirty="0" smtClean="0"/>
              <a:t>коррозионных дефектов</a:t>
            </a:r>
            <a:r>
              <a:rPr lang="en-US" dirty="0" smtClean="0"/>
              <a:t>, </a:t>
            </a:r>
          </a:p>
          <a:p>
            <a:r>
              <a:rPr lang="ru-RU" dirty="0" smtClean="0"/>
              <a:t>выявляемых ежегодно требуют</a:t>
            </a:r>
          </a:p>
          <a:p>
            <a:r>
              <a:rPr lang="ru-RU" dirty="0" smtClean="0"/>
              <a:t>снижения давления или </a:t>
            </a:r>
          </a:p>
          <a:p>
            <a:r>
              <a:rPr lang="ru-RU" dirty="0" smtClean="0"/>
              <a:t>немедленного устранения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211960" y="3707740"/>
            <a:ext cx="49091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Оценка </a:t>
            </a:r>
            <a:r>
              <a:rPr lang="ru-RU" dirty="0" smtClean="0"/>
              <a:t>безопасного давления и КБД </a:t>
            </a:r>
            <a:r>
              <a:rPr lang="ru-RU" dirty="0" smtClean="0"/>
              <a:t>(</a:t>
            </a:r>
            <a:r>
              <a:rPr lang="ru-RU" dirty="0" smtClean="0"/>
              <a:t>Оценка </a:t>
            </a:r>
            <a:r>
              <a:rPr lang="ru-RU" dirty="0"/>
              <a:t>2</a:t>
            </a:r>
            <a:r>
              <a:rPr lang="ru-RU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7755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  <p:sndAc>
          <p:stSnd>
            <p:snd r:embed="rId2" name="Windows Navigation Start.wav"/>
          </p:stSnd>
        </p:sndAc>
      </p:transition>
    </mc:Choice>
    <mc:Fallback xmlns="">
      <p:transition spd="med">
        <p:fade/>
        <p:sndAc>
          <p:stSnd>
            <p:snd r:embed="rId6" name="Windows Navigation Start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400" dirty="0"/>
              <a:t>Оценка опасности </a:t>
            </a:r>
            <a:r>
              <a:rPr lang="ru-RU" sz="2400" dirty="0" smtClean="0"/>
              <a:t>дефектов кольцевого шва </a:t>
            </a:r>
            <a:endParaRPr lang="ru-RU" sz="2400" dirty="0"/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245309"/>
              </p:ext>
            </p:extLst>
          </p:nvPr>
        </p:nvGraphicFramePr>
        <p:xfrm>
          <a:off x="755576" y="2024844"/>
          <a:ext cx="7467601" cy="46434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20511" y="1147681"/>
            <a:ext cx="86079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Оценка опасности проводится по внутренней методике ООО «НПЦ </a:t>
            </a:r>
            <a:r>
              <a:rPr lang="ru-RU" b="1" dirty="0"/>
              <a:t>«ВТД</a:t>
            </a:r>
            <a:r>
              <a:rPr lang="ru-RU" b="1" dirty="0" smtClean="0"/>
              <a:t>»</a:t>
            </a:r>
          </a:p>
          <a:p>
            <a:r>
              <a:rPr lang="ru-RU" dirty="0" smtClean="0"/>
              <a:t>Распределение </a:t>
            </a:r>
            <a:r>
              <a:rPr lang="ru-RU" dirty="0"/>
              <a:t>выявленных по ВТД дефектов кольцевых швов по категориям </a:t>
            </a:r>
            <a:r>
              <a:rPr lang="ru-RU" dirty="0" smtClean="0"/>
              <a:t>опасности</a:t>
            </a:r>
            <a:endParaRPr lang="ru-RU" dirty="0"/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8840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  <p:sndAc>
          <p:stSnd>
            <p:snd r:embed="rId2" name="Windows Navigation Start.wav"/>
          </p:stSnd>
        </p:sndAc>
      </p:transition>
    </mc:Choice>
    <mc:Fallback xmlns="">
      <p:transition spd="med">
        <p:fade/>
        <p:sndAc>
          <p:stSnd>
            <p:snd r:embed="rId6" name="Windows Navigation Start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400" dirty="0">
                <a:solidFill>
                  <a:schemeClr val="tx1"/>
                </a:solidFill>
              </a:rPr>
              <a:t>Пример </a:t>
            </a:r>
            <a:r>
              <a:rPr lang="ru-RU" sz="2400" dirty="0" smtClean="0">
                <a:solidFill>
                  <a:schemeClr val="tx1"/>
                </a:solidFill>
              </a:rPr>
              <a:t>выявленных коротких продольных трещин </a:t>
            </a:r>
            <a:r>
              <a:rPr lang="ru-RU" sz="2400" dirty="0">
                <a:solidFill>
                  <a:schemeClr val="tx1"/>
                </a:solidFill>
              </a:rPr>
              <a:t>на кольцевом </a:t>
            </a:r>
            <a:r>
              <a:rPr lang="ru-RU" sz="2400" dirty="0" smtClean="0">
                <a:solidFill>
                  <a:schemeClr val="tx1"/>
                </a:solidFill>
              </a:rPr>
              <a:t>шве 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528" y="1844824"/>
            <a:ext cx="8712460" cy="482453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08584" y="3023137"/>
            <a:ext cx="2621091" cy="35742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01446" y="1916832"/>
            <a:ext cx="2627912" cy="864096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 flipH="1">
            <a:off x="1871700" y="3730125"/>
            <a:ext cx="5760640" cy="95901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1664550" y="2420888"/>
            <a:ext cx="5832648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323528" y="1101283"/>
            <a:ext cx="89289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Участок трубопровода Ø1420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мм.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Обследован 19.02.17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8782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  <p:sndAc>
          <p:stSnd>
            <p:snd r:embed="rId2" name="Windows Navigation Start.wav"/>
          </p:stSnd>
        </p:sndAc>
      </p:transition>
    </mc:Choice>
    <mc:Fallback xmlns="">
      <p:transition spd="med">
        <p:fade/>
        <p:sndAc>
          <p:stSnd>
            <p:snd r:embed="rId6" name="Windows Navigation Start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51280"/>
            <a:ext cx="8370676" cy="720080"/>
          </a:xfrm>
        </p:spPr>
        <p:txBody>
          <a:bodyPr/>
          <a:lstStyle/>
          <a:p>
            <a:r>
              <a:rPr lang="ru-RU" sz="2400" dirty="0" smtClean="0">
                <a:solidFill>
                  <a:schemeClr val="tx1"/>
                </a:solidFill>
              </a:rPr>
              <a:t>Распределение выявленных продольных </a:t>
            </a:r>
            <a:r>
              <a:rPr lang="ru-RU" sz="2400" dirty="0">
                <a:solidFill>
                  <a:schemeClr val="tx1"/>
                </a:solidFill>
              </a:rPr>
              <a:t>трещин на кольцевом </a:t>
            </a:r>
            <a:r>
              <a:rPr lang="ru-RU" sz="2400" dirty="0" smtClean="0">
                <a:solidFill>
                  <a:schemeClr val="tx1"/>
                </a:solidFill>
              </a:rPr>
              <a:t>шве требующих оценки остаточного ресурса</a:t>
            </a:r>
            <a:endParaRPr lang="ru-RU" sz="2400" dirty="0">
              <a:solidFill>
                <a:schemeClr val="tx1"/>
              </a:solidFill>
            </a:endParaRP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3294787"/>
              </p:ext>
            </p:extLst>
          </p:nvPr>
        </p:nvGraphicFramePr>
        <p:xfrm>
          <a:off x="677205" y="3465004"/>
          <a:ext cx="5514975" cy="3209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3588" y="1005386"/>
            <a:ext cx="7308812" cy="2459618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5652120" y="1088740"/>
            <a:ext cx="540060" cy="23402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6120172" y="3933056"/>
            <a:ext cx="391684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Трещины выявляются </a:t>
            </a:r>
          </a:p>
          <a:p>
            <a:r>
              <a:rPr lang="ru-RU" dirty="0" smtClean="0"/>
              <a:t>главным образом на </a:t>
            </a:r>
          </a:p>
          <a:p>
            <a:r>
              <a:rPr lang="ru-RU" dirty="0" smtClean="0"/>
              <a:t>трубопроводах </a:t>
            </a:r>
            <a:r>
              <a:rPr lang="en-US" dirty="0" smtClean="0"/>
              <a:t>Ø</a:t>
            </a:r>
            <a:r>
              <a:rPr lang="ru-RU" dirty="0" smtClean="0"/>
              <a:t>1420 мм.</a:t>
            </a:r>
          </a:p>
          <a:p>
            <a:r>
              <a:rPr lang="ru-RU" dirty="0" smtClean="0"/>
              <a:t>Выявление данного типа </a:t>
            </a:r>
          </a:p>
          <a:p>
            <a:r>
              <a:rPr lang="ru-RU" dirty="0" smtClean="0"/>
              <a:t>дефекта носит массовый </a:t>
            </a:r>
          </a:p>
          <a:p>
            <a:r>
              <a:rPr lang="ru-RU" dirty="0" smtClean="0"/>
              <a:t>характер!</a:t>
            </a:r>
          </a:p>
          <a:p>
            <a:endParaRPr lang="en-US" dirty="0" smtClean="0"/>
          </a:p>
          <a:p>
            <a:r>
              <a:rPr lang="ru-RU" dirty="0" smtClean="0">
                <a:solidFill>
                  <a:srgbClr val="FF0000"/>
                </a:solidFill>
              </a:rPr>
              <a:t>Как оценивать дефекты</a:t>
            </a:r>
            <a:r>
              <a:rPr lang="en-US" dirty="0" smtClean="0">
                <a:solidFill>
                  <a:srgbClr val="FF0000"/>
                </a:solidFill>
              </a:rPr>
              <a:t>?</a:t>
            </a:r>
          </a:p>
          <a:p>
            <a:endParaRPr lang="en-US" dirty="0"/>
          </a:p>
        </p:txBody>
      </p:sp>
      <p:sp>
        <p:nvSpPr>
          <p:cNvPr id="10" name="Овал 9"/>
          <p:cNvSpPr/>
          <p:nvPr/>
        </p:nvSpPr>
        <p:spPr>
          <a:xfrm>
            <a:off x="7236296" y="1096335"/>
            <a:ext cx="936104" cy="23402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419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  <p:sndAc>
          <p:stSnd>
            <p:snd r:embed="rId2" name="Windows Navigation Start.wav"/>
          </p:stSnd>
        </p:sndAc>
      </p:transition>
    </mc:Choice>
    <mc:Fallback xmlns="">
      <p:transition spd="med">
        <p:fade/>
        <p:sndAc>
          <p:stSnd>
            <p:snd r:embed="rId6" name="Windows Navigation Start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377788" y="188640"/>
            <a:ext cx="8370676" cy="72008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1" algn="l">
              <a:defRPr/>
            </a:pPr>
            <a:r>
              <a:rPr lang="ru-RU" sz="2400" dirty="0" smtClean="0"/>
              <a:t>Непроектные упругопластические изгибы </a:t>
            </a:r>
            <a:endParaRPr lang="ru-RU" sz="2400" dirty="0"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34277" y="5346425"/>
            <a:ext cx="15039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smtClean="0">
                <a:solidFill>
                  <a:schemeClr val="bg1"/>
                </a:solidFill>
              </a:rPr>
              <a:t>Потенциально опасные</a:t>
            </a:r>
          </a:p>
          <a:p>
            <a:r>
              <a:rPr lang="ru-RU" sz="1000" b="1" dirty="0" smtClean="0">
                <a:solidFill>
                  <a:schemeClr val="bg1"/>
                </a:solidFill>
              </a:rPr>
              <a:t>                 100</a:t>
            </a:r>
            <a:r>
              <a:rPr lang="ru-RU" sz="1000" b="1" dirty="0">
                <a:solidFill>
                  <a:schemeClr val="bg1"/>
                </a:solidFill>
              </a:rPr>
              <a:t>%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77788" y="1160748"/>
            <a:ext cx="8550696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kumimoji="1" lang="ru-RU" sz="1600" b="1" dirty="0"/>
              <a:t>Упругопластический </a:t>
            </a:r>
            <a:r>
              <a:rPr kumimoji="1" lang="ru-RU" sz="1600" b="1" dirty="0" smtClean="0"/>
              <a:t>непроектный изгиб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ru-RU" sz="1600" dirty="0" smtClean="0"/>
              <a:t>участок </a:t>
            </a:r>
            <a:r>
              <a:rPr kumimoji="1" lang="ru-RU" sz="1600" dirty="0"/>
              <a:t>трубопровода с радиусом кривизны &lt; </a:t>
            </a:r>
            <a:r>
              <a:rPr kumimoji="1" lang="ru-RU" sz="1600" dirty="0" smtClean="0"/>
              <a:t>1000D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не содержащий отводов холодного гнутья, крутоизогнутых или сегментных отводов</a:t>
            </a:r>
            <a:endParaRPr kumimoji="1"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67045" y="2131342"/>
            <a:ext cx="4986300" cy="402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</a:pPr>
            <a:r>
              <a:rPr kumimoji="1" lang="ru-RU" sz="1600" b="1" dirty="0"/>
              <a:t>Категории </a:t>
            </a:r>
            <a:r>
              <a:rPr kumimoji="1" lang="ru-RU" sz="1600" b="1" dirty="0" smtClean="0"/>
              <a:t>по </a:t>
            </a:r>
            <a:r>
              <a:rPr kumimoji="1" lang="ru-RU" sz="1600" b="1" dirty="0"/>
              <a:t>степени опасности</a:t>
            </a:r>
          </a:p>
          <a:p>
            <a:pPr lvl="0"/>
            <a:r>
              <a:rPr lang="ru-RU" sz="1600" b="1" dirty="0" smtClean="0">
                <a:solidFill>
                  <a:srgbClr val="FF0000"/>
                </a:solidFill>
              </a:rPr>
              <a:t>категория (</a:t>
            </a:r>
            <a:r>
              <a:rPr lang="en-US" sz="1600" b="1" dirty="0">
                <a:solidFill>
                  <a:srgbClr val="FF0000"/>
                </a:solidFill>
              </a:rPr>
              <a:t>a</a:t>
            </a:r>
            <a:r>
              <a:rPr lang="ru-RU" sz="1600" b="1" dirty="0">
                <a:solidFill>
                  <a:srgbClr val="FF0000"/>
                </a:solidFill>
              </a:rPr>
              <a:t>)</a:t>
            </a:r>
            <a:r>
              <a:rPr lang="ru-RU" sz="1600" b="1" dirty="0"/>
              <a:t> </a:t>
            </a:r>
            <a:r>
              <a:rPr lang="ru-RU" sz="1600" dirty="0"/>
              <a:t>– изгибы с радиусами менее 250</a:t>
            </a:r>
            <a:r>
              <a:rPr lang="en-US" sz="1600" dirty="0" smtClean="0"/>
              <a:t>D</a:t>
            </a:r>
            <a:r>
              <a:rPr lang="ru-RU" sz="1600" dirty="0" smtClean="0"/>
              <a:t>, </a:t>
            </a:r>
          </a:p>
          <a:p>
            <a:pPr lvl="0">
              <a:spcAft>
                <a:spcPts val="600"/>
              </a:spcAft>
            </a:pPr>
            <a:r>
              <a:rPr lang="ru-RU" sz="1600" dirty="0" smtClean="0"/>
              <a:t>закритический </a:t>
            </a:r>
            <a:r>
              <a:rPr lang="ru-RU" sz="1600" dirty="0"/>
              <a:t>уровень </a:t>
            </a:r>
            <a:r>
              <a:rPr lang="ru-RU" sz="1600" dirty="0" smtClean="0"/>
              <a:t>механических напряжений</a:t>
            </a:r>
            <a:endParaRPr lang="en-US" sz="1600" dirty="0" smtClean="0"/>
          </a:p>
          <a:p>
            <a:pPr lvl="0">
              <a:spcAft>
                <a:spcPts val="600"/>
              </a:spcAft>
            </a:pPr>
            <a:endParaRPr lang="ru-RU" sz="1600" dirty="0" smtClean="0"/>
          </a:p>
          <a:p>
            <a:pPr lvl="0">
              <a:spcAft>
                <a:spcPts val="600"/>
              </a:spcAft>
            </a:pPr>
            <a:r>
              <a:rPr lang="ru-RU" sz="1600" dirty="0" smtClean="0"/>
              <a:t> </a:t>
            </a:r>
            <a:endParaRPr lang="en-US" sz="1600" dirty="0" smtClean="0"/>
          </a:p>
          <a:p>
            <a:pPr lvl="0">
              <a:spcAft>
                <a:spcPts val="600"/>
              </a:spcAft>
            </a:pPr>
            <a:endParaRPr lang="ru-RU" sz="1600" dirty="0" smtClean="0"/>
          </a:p>
          <a:p>
            <a:pPr lvl="0"/>
            <a:r>
              <a:rPr lang="ru-RU" sz="1600" b="1" dirty="0" smtClean="0">
                <a:solidFill>
                  <a:srgbClr val="FF0000"/>
                </a:solidFill>
              </a:rPr>
              <a:t>категория (</a:t>
            </a:r>
            <a:r>
              <a:rPr lang="en-US" sz="1600" b="1" dirty="0">
                <a:solidFill>
                  <a:srgbClr val="FF0000"/>
                </a:solidFill>
              </a:rPr>
              <a:t>b</a:t>
            </a:r>
            <a:r>
              <a:rPr lang="ru-RU" sz="1600" b="1" dirty="0">
                <a:solidFill>
                  <a:srgbClr val="FF0000"/>
                </a:solidFill>
              </a:rPr>
              <a:t>) </a:t>
            </a:r>
            <a:r>
              <a:rPr lang="ru-RU" sz="1600" dirty="0"/>
              <a:t>– изгибы с радиусами от 500</a:t>
            </a:r>
            <a:r>
              <a:rPr lang="en-US" sz="1600" dirty="0"/>
              <a:t>D </a:t>
            </a:r>
            <a:r>
              <a:rPr lang="ru-RU" sz="1600" dirty="0"/>
              <a:t>до 250</a:t>
            </a:r>
            <a:r>
              <a:rPr lang="en-US" sz="1600" dirty="0" smtClean="0"/>
              <a:t>D</a:t>
            </a:r>
            <a:r>
              <a:rPr lang="ru-RU" sz="1600" dirty="0" smtClean="0"/>
              <a:t>, </a:t>
            </a:r>
          </a:p>
          <a:p>
            <a:pPr lvl="0">
              <a:spcAft>
                <a:spcPts val="600"/>
              </a:spcAft>
            </a:pPr>
            <a:r>
              <a:rPr lang="ru-RU" sz="1600" dirty="0" smtClean="0"/>
              <a:t>критический </a:t>
            </a:r>
            <a:r>
              <a:rPr lang="ru-RU" sz="1600" dirty="0"/>
              <a:t>уровень механических напряжений</a:t>
            </a:r>
            <a:r>
              <a:rPr lang="ru-RU" sz="1600" dirty="0" smtClean="0"/>
              <a:t> </a:t>
            </a:r>
            <a:endParaRPr lang="en-US" sz="1600" dirty="0" smtClean="0"/>
          </a:p>
          <a:p>
            <a:pPr lvl="0">
              <a:spcAft>
                <a:spcPts val="600"/>
              </a:spcAft>
            </a:pPr>
            <a:endParaRPr lang="en-US" sz="1600" dirty="0" smtClean="0"/>
          </a:p>
          <a:p>
            <a:pPr lvl="0">
              <a:spcAft>
                <a:spcPts val="600"/>
              </a:spcAft>
            </a:pPr>
            <a:endParaRPr lang="ru-RU" sz="1600" dirty="0" smtClean="0"/>
          </a:p>
          <a:p>
            <a:pPr lvl="0">
              <a:spcAft>
                <a:spcPts val="600"/>
              </a:spcAft>
            </a:pPr>
            <a:endParaRPr lang="ru-RU" sz="1600" dirty="0" smtClean="0"/>
          </a:p>
          <a:p>
            <a:pPr lvl="0"/>
            <a:r>
              <a:rPr lang="ru-RU" sz="1600" b="1" dirty="0" smtClean="0"/>
              <a:t>категория (с) </a:t>
            </a:r>
            <a:r>
              <a:rPr lang="ru-RU" sz="1600" dirty="0"/>
              <a:t>– изгибы с радиусами от </a:t>
            </a:r>
            <a:r>
              <a:rPr lang="ru-RU" sz="1600" dirty="0" smtClean="0"/>
              <a:t>1000</a:t>
            </a:r>
            <a:r>
              <a:rPr lang="en-US" sz="1600" dirty="0" smtClean="0"/>
              <a:t>D </a:t>
            </a:r>
            <a:r>
              <a:rPr lang="ru-RU" sz="1600" dirty="0"/>
              <a:t>до </a:t>
            </a:r>
            <a:r>
              <a:rPr lang="ru-RU" sz="1600" dirty="0" smtClean="0"/>
              <a:t>500</a:t>
            </a:r>
            <a:r>
              <a:rPr lang="en-US" sz="1600" dirty="0" smtClean="0"/>
              <a:t>D</a:t>
            </a:r>
            <a:r>
              <a:rPr lang="ru-RU" sz="1600" dirty="0" smtClean="0"/>
              <a:t>, </a:t>
            </a:r>
          </a:p>
          <a:p>
            <a:pPr lvl="0"/>
            <a:r>
              <a:rPr lang="ru-RU" sz="1600" dirty="0" smtClean="0"/>
              <a:t>докритический </a:t>
            </a:r>
            <a:r>
              <a:rPr lang="ru-RU" sz="1600" dirty="0"/>
              <a:t>уровень механических напряжений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12060" y="2131342"/>
            <a:ext cx="3888432" cy="3955474"/>
          </a:xfrm>
          <a:prstGeom prst="rect">
            <a:avLst/>
          </a:prstGeom>
        </p:spPr>
      </p:pic>
      <p:cxnSp>
        <p:nvCxnSpPr>
          <p:cNvPr id="10" name="Прямая со стрелкой 9"/>
          <p:cNvCxnSpPr/>
          <p:nvPr/>
        </p:nvCxnSpPr>
        <p:spPr>
          <a:xfrm flipH="1" flipV="1">
            <a:off x="6960002" y="2385413"/>
            <a:ext cx="17747" cy="1230808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6994596" y="2939246"/>
            <a:ext cx="795625" cy="33855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lvl="1">
              <a:spcBef>
                <a:spcPct val="70000"/>
              </a:spcBef>
              <a:buClr>
                <a:schemeClr val="tx1"/>
              </a:buClr>
              <a:defRPr/>
            </a:pPr>
            <a:r>
              <a:rPr kumimoji="1" lang="en-US" sz="1600" b="1" dirty="0" smtClean="0"/>
              <a:t>R 250D</a:t>
            </a:r>
            <a:endParaRPr kumimoji="1" lang="ru-RU" sz="1600" b="1" dirty="0"/>
          </a:p>
        </p:txBody>
      </p:sp>
      <p:cxnSp>
        <p:nvCxnSpPr>
          <p:cNvPr id="22" name="Прямая со стрелкой 21"/>
          <p:cNvCxnSpPr/>
          <p:nvPr/>
        </p:nvCxnSpPr>
        <p:spPr>
          <a:xfrm flipH="1" flipV="1">
            <a:off x="6968875" y="4123803"/>
            <a:ext cx="16847" cy="822999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7003020" y="4515572"/>
            <a:ext cx="795625" cy="33855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lvl="1">
              <a:spcBef>
                <a:spcPct val="70000"/>
              </a:spcBef>
              <a:buClr>
                <a:schemeClr val="tx1"/>
              </a:buClr>
              <a:defRPr/>
            </a:pPr>
            <a:r>
              <a:rPr kumimoji="1" lang="en-US" sz="1600" b="1" dirty="0" smtClean="0"/>
              <a:t>R 500D</a:t>
            </a:r>
            <a:endParaRPr kumimoji="1" lang="ru-RU" sz="1600" b="1" dirty="0"/>
          </a:p>
        </p:txBody>
      </p:sp>
      <p:cxnSp>
        <p:nvCxnSpPr>
          <p:cNvPr id="25" name="Прямая со стрелкой 24"/>
          <p:cNvCxnSpPr/>
          <p:nvPr/>
        </p:nvCxnSpPr>
        <p:spPr>
          <a:xfrm flipH="1" flipV="1">
            <a:off x="6956836" y="5453290"/>
            <a:ext cx="3166" cy="588218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7079993" y="5735113"/>
            <a:ext cx="916443" cy="33855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lvl="1">
              <a:spcBef>
                <a:spcPct val="70000"/>
              </a:spcBef>
              <a:buClr>
                <a:schemeClr val="tx1"/>
              </a:buClr>
              <a:defRPr/>
            </a:pPr>
            <a:r>
              <a:rPr kumimoji="1" lang="en-US" sz="1600" b="1" dirty="0" smtClean="0"/>
              <a:t>R 1000D</a:t>
            </a:r>
            <a:endParaRPr kumimoji="1"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265082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ndAc>
          <p:stSnd>
            <p:snd r:embed="rId3" name="Windows Navigation Start.wav"/>
          </p:stSnd>
        </p:sndAc>
      </p:transition>
    </mc:Choice>
    <mc:Fallback xmlns="">
      <p:transition>
        <p:sndAc>
          <p:stSnd>
            <p:snd r:embed="rId5" name="Windows Navigation Start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80628"/>
            <a:ext cx="8370676" cy="720080"/>
          </a:xfrm>
        </p:spPr>
        <p:txBody>
          <a:bodyPr/>
          <a:lstStyle/>
          <a:p>
            <a:r>
              <a:rPr lang="ru-RU" sz="2400" dirty="0" smtClean="0"/>
              <a:t>Отсутствие нормативной документации по оценке опасности </a:t>
            </a:r>
            <a:r>
              <a:rPr lang="ru-RU" sz="2400" dirty="0"/>
              <a:t>трубопроводов с избыточным давлением свыше 9,8 МПА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3528" y="1340768"/>
            <a:ext cx="864096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2017 году ООО «НПЦ </a:t>
            </a:r>
            <a:r>
              <a:rPr lang="ru-RU" dirty="0"/>
              <a:t>«ВТД</a:t>
            </a:r>
            <a:r>
              <a:rPr lang="ru-RU" dirty="0" smtClean="0"/>
              <a:t>» проводило ВТД на участках системы трубопроводов с избыточным внутренним давлением свыше 9</a:t>
            </a:r>
            <a:r>
              <a:rPr lang="en-US" dirty="0" smtClean="0"/>
              <a:t>,8 </a:t>
            </a:r>
            <a:r>
              <a:rPr lang="ru-RU" dirty="0" smtClean="0"/>
              <a:t>МПА. </a:t>
            </a:r>
          </a:p>
          <a:p>
            <a:r>
              <a:rPr lang="ru-RU" dirty="0" smtClean="0"/>
              <a:t>Всего было проинспектировано 911 км.</a:t>
            </a:r>
          </a:p>
          <a:p>
            <a:endParaRPr lang="ru-RU" dirty="0" smtClean="0"/>
          </a:p>
          <a:p>
            <a:r>
              <a:rPr lang="ru-RU" dirty="0" smtClean="0"/>
              <a:t>Трубопровод спроектирован по специальным техническим условиям (СТУ) на проектирование магистрального газопровода.</a:t>
            </a:r>
          </a:p>
          <a:p>
            <a:endParaRPr lang="ru-RU" dirty="0" smtClean="0"/>
          </a:p>
          <a:p>
            <a:r>
              <a:rPr lang="ru-RU" dirty="0" smtClean="0"/>
              <a:t>Нормативные документы для оценки опасности дефектов потери металла</a:t>
            </a:r>
            <a:r>
              <a:rPr lang="en-US" dirty="0" smtClean="0"/>
              <a:t>, </a:t>
            </a:r>
            <a:r>
              <a:rPr lang="ru-RU" dirty="0" smtClean="0"/>
              <a:t>сроков обследования</a:t>
            </a:r>
            <a:r>
              <a:rPr lang="en-US" dirty="0" smtClean="0"/>
              <a:t> </a:t>
            </a:r>
            <a:r>
              <a:rPr lang="ru-RU" dirty="0" smtClean="0"/>
              <a:t>дефектов</a:t>
            </a:r>
            <a:r>
              <a:rPr lang="en-US" dirty="0" smtClean="0"/>
              <a:t>, </a:t>
            </a:r>
            <a:r>
              <a:rPr lang="ru-RU" dirty="0" smtClean="0"/>
              <a:t>а также оценки опасности вмятин и гофр отсутствуют.</a:t>
            </a:r>
          </a:p>
          <a:p>
            <a:endParaRPr lang="ru-RU" dirty="0"/>
          </a:p>
          <a:p>
            <a:r>
              <a:rPr lang="ru-RU" dirty="0" smtClean="0"/>
              <a:t>На участках выявлены</a:t>
            </a:r>
            <a:r>
              <a:rPr lang="en-US" dirty="0" smtClean="0"/>
              <a:t> </a:t>
            </a:r>
            <a:r>
              <a:rPr lang="ru-RU" dirty="0" smtClean="0"/>
              <a:t>по данным ВТД</a:t>
            </a:r>
            <a:r>
              <a:rPr lang="en-US" dirty="0" smtClean="0"/>
              <a:t>: </a:t>
            </a:r>
            <a:r>
              <a:rPr lang="ru-RU" dirty="0" smtClean="0"/>
              <a:t>вмятины</a:t>
            </a:r>
            <a:r>
              <a:rPr lang="en-US" dirty="0" smtClean="0"/>
              <a:t>, </a:t>
            </a:r>
            <a:r>
              <a:rPr lang="ru-RU" dirty="0" smtClean="0"/>
              <a:t>смещения кромок</a:t>
            </a:r>
            <a:r>
              <a:rPr lang="en-US" dirty="0" smtClean="0"/>
              <a:t>, </a:t>
            </a:r>
            <a:r>
              <a:rPr lang="ru-RU" dirty="0" smtClean="0"/>
              <a:t>трещины на кольцевых швах</a:t>
            </a:r>
            <a:r>
              <a:rPr lang="en-US" dirty="0" smtClean="0"/>
              <a:t>, </a:t>
            </a:r>
            <a:r>
              <a:rPr lang="ru-RU" dirty="0" err="1" smtClean="0"/>
              <a:t>непровары</a:t>
            </a:r>
            <a:r>
              <a:rPr lang="ru-RU" dirty="0" smtClean="0"/>
              <a:t>/</a:t>
            </a:r>
            <a:r>
              <a:rPr lang="ru-RU" dirty="0" err="1" smtClean="0"/>
              <a:t>утяжины</a:t>
            </a:r>
            <a:r>
              <a:rPr lang="en-US" dirty="0" smtClean="0"/>
              <a:t>, </a:t>
            </a:r>
            <a:r>
              <a:rPr lang="ru-RU" dirty="0" smtClean="0"/>
              <a:t>внутришовные дефекты</a:t>
            </a:r>
            <a:r>
              <a:rPr lang="en-US" dirty="0" smtClean="0"/>
              <a:t>, </a:t>
            </a:r>
            <a:r>
              <a:rPr lang="ru-RU" dirty="0" smtClean="0"/>
              <a:t>механические повреждения</a:t>
            </a:r>
            <a:r>
              <a:rPr lang="en-US" dirty="0" smtClean="0"/>
              <a:t>, </a:t>
            </a:r>
            <a:r>
              <a:rPr lang="ru-RU" dirty="0" smtClean="0"/>
              <a:t>гофра.</a:t>
            </a:r>
          </a:p>
          <a:p>
            <a:endParaRPr lang="ru-RU" dirty="0"/>
          </a:p>
          <a:p>
            <a:r>
              <a:rPr lang="ru-RU" dirty="0" smtClean="0">
                <a:solidFill>
                  <a:srgbClr val="FF0000"/>
                </a:solidFill>
              </a:rPr>
              <a:t>Как необходимо оценивать выявленные по ВТД дефекты</a:t>
            </a:r>
            <a:r>
              <a:rPr lang="en-US" dirty="0" smtClean="0">
                <a:solidFill>
                  <a:srgbClr val="FF0000"/>
                </a:solidFill>
              </a:rPr>
              <a:t>?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07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  <p:sndAc>
          <p:stSnd>
            <p:snd r:embed="rId2" name="Windows Navigation Start.wav"/>
          </p:stSnd>
        </p:sndAc>
      </p:transition>
    </mc:Choice>
    <mc:Fallback xmlns="">
      <p:transition spd="med">
        <p:fade/>
        <p:sndAc>
          <p:stSnd>
            <p:snd r:embed="rId6" name="Windows Navigation Start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400" dirty="0"/>
              <a:t>Этапы получения </a:t>
            </a:r>
            <a:r>
              <a:rPr lang="ru-RU" sz="2400" dirty="0" smtClean="0"/>
              <a:t>результатов ВТД 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339752" y="1561525"/>
            <a:ext cx="3744416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Выявление особенности  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951820" y="2698756"/>
            <a:ext cx="2484276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Идентификация  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2843808" y="3759423"/>
            <a:ext cx="2736304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Оценка размеров   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2087724" y="4866255"/>
            <a:ext cx="4464495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Оценка опасности и расчёт сроков обследования </a:t>
            </a:r>
            <a:endParaRPr lang="ru-RU" sz="2400" dirty="0"/>
          </a:p>
        </p:txBody>
      </p:sp>
      <p:sp>
        <p:nvSpPr>
          <p:cNvPr id="7" name="Стрелка вправо 6"/>
          <p:cNvSpPr/>
          <p:nvPr/>
        </p:nvSpPr>
        <p:spPr>
          <a:xfrm rot="5400000">
            <a:off x="3887924" y="2023190"/>
            <a:ext cx="692950" cy="6755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5400000">
            <a:off x="3870763" y="3136382"/>
            <a:ext cx="627489" cy="6755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5400000">
            <a:off x="3888557" y="4214728"/>
            <a:ext cx="627489" cy="6755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3189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  <p:sndAc>
          <p:stSnd>
            <p:snd r:embed="rId2" name="Windows Navigation Start.wav"/>
          </p:stSnd>
        </p:sndAc>
      </p:transition>
    </mc:Choice>
    <mc:Fallback xmlns="">
      <p:transition spd="med">
        <p:fade/>
        <p:sndAc>
          <p:stSnd>
            <p:snd r:embed="rId6" name="Windows Navigation Start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323528" y="188640"/>
            <a:ext cx="8370676" cy="720080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+mn-lt"/>
              </a:rPr>
              <a:t>Выводы</a:t>
            </a:r>
            <a:endParaRPr lang="ru-RU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1500" y="948690"/>
            <a:ext cx="9262216" cy="5909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Возрастающее количество выявляемых по ВТД недопустимых дефектов</a:t>
            </a:r>
          </a:p>
          <a:p>
            <a:r>
              <a:rPr lang="ru-RU" dirty="0" smtClean="0"/>
              <a:t>на стареющих трубопроводах газотранспортной системы требует новых и согласования </a:t>
            </a:r>
          </a:p>
          <a:p>
            <a:r>
              <a:rPr lang="ru-RU" dirty="0" smtClean="0"/>
              <a:t>имеющихся  стандартов оценки безопасных давлений и сроков наружного обследования. </a:t>
            </a:r>
          </a:p>
          <a:p>
            <a:r>
              <a:rPr lang="ru-RU" dirty="0" smtClean="0"/>
              <a:t>Абсолютное </a:t>
            </a:r>
            <a:r>
              <a:rPr lang="ru-RU" dirty="0" smtClean="0"/>
              <a:t>количество недопустимых дефектов («</a:t>
            </a:r>
            <a:r>
              <a:rPr lang="en-US" dirty="0"/>
              <a:t>A</a:t>
            </a:r>
            <a:r>
              <a:rPr lang="ru-RU" dirty="0" smtClean="0"/>
              <a:t>»</a:t>
            </a:r>
            <a:r>
              <a:rPr lang="ru-RU" dirty="0"/>
              <a:t> </a:t>
            </a:r>
            <a:r>
              <a:rPr lang="ru-RU" dirty="0" smtClean="0"/>
              <a:t>и «</a:t>
            </a:r>
            <a:r>
              <a:rPr lang="en-US" dirty="0"/>
              <a:t>B</a:t>
            </a:r>
            <a:r>
              <a:rPr lang="ru-RU" dirty="0" smtClean="0"/>
              <a:t>»)  составляет около 5000 штук </a:t>
            </a:r>
          </a:p>
          <a:p>
            <a:r>
              <a:rPr lang="ru-RU" dirty="0" smtClean="0"/>
              <a:t>ежегодно </a:t>
            </a:r>
          </a:p>
          <a:p>
            <a:endParaRPr lang="ru-RU" dirty="0"/>
          </a:p>
          <a:p>
            <a:r>
              <a:rPr lang="ru-RU" dirty="0" smtClean="0"/>
              <a:t>2.   Требуются дополнительные чёткие рекомендации в СТО 2-2.3-1050 для разбиения </a:t>
            </a:r>
          </a:p>
          <a:p>
            <a:r>
              <a:rPr lang="ru-RU" dirty="0" smtClean="0"/>
              <a:t>дефектов по категориям «</a:t>
            </a:r>
            <a:r>
              <a:rPr lang="en-US" dirty="0" smtClean="0"/>
              <a:t>A</a:t>
            </a:r>
            <a:r>
              <a:rPr lang="ru-RU" dirty="0" smtClean="0"/>
              <a:t>»</a:t>
            </a:r>
            <a:r>
              <a:rPr lang="en-US" dirty="0" smtClean="0"/>
              <a:t>, </a:t>
            </a:r>
            <a:r>
              <a:rPr lang="ru-RU" dirty="0" smtClean="0"/>
              <a:t>«</a:t>
            </a:r>
            <a:r>
              <a:rPr lang="en-US" dirty="0" smtClean="0"/>
              <a:t>B</a:t>
            </a:r>
            <a:r>
              <a:rPr lang="ru-RU" dirty="0" smtClean="0"/>
              <a:t>»</a:t>
            </a:r>
            <a:r>
              <a:rPr lang="ru-RU" dirty="0"/>
              <a:t> </a:t>
            </a:r>
            <a:r>
              <a:rPr lang="ru-RU" dirty="0" smtClean="0"/>
              <a:t>и «С»</a:t>
            </a:r>
          </a:p>
          <a:p>
            <a:endParaRPr lang="ru-RU" dirty="0" smtClean="0"/>
          </a:p>
          <a:p>
            <a:r>
              <a:rPr lang="ru-RU" dirty="0" smtClean="0"/>
              <a:t>3.   Для проведения расчётных оценок по результатам ВТД наиболее логично оценивать</a:t>
            </a:r>
          </a:p>
          <a:p>
            <a:r>
              <a:rPr lang="ru-RU" dirty="0" smtClean="0"/>
              <a:t>безопасное давление и сроки НО по одному документу. </a:t>
            </a:r>
          </a:p>
          <a:p>
            <a:r>
              <a:rPr lang="ru-RU" dirty="0" smtClean="0"/>
              <a:t>В этом случае для Заказчика ВТД появляется понятная процедура работы</a:t>
            </a:r>
            <a:r>
              <a:rPr lang="en-US" dirty="0" smtClean="0"/>
              <a:t>: </a:t>
            </a:r>
            <a:endParaRPr lang="ru-RU" dirty="0" smtClean="0"/>
          </a:p>
          <a:p>
            <a:r>
              <a:rPr lang="ru-RU" dirty="0" smtClean="0"/>
              <a:t>в период установленных сроков проводится НО и ремонт</a:t>
            </a:r>
            <a:r>
              <a:rPr lang="ru-RU" dirty="0"/>
              <a:t> </a:t>
            </a:r>
            <a:r>
              <a:rPr lang="ru-RU" dirty="0" smtClean="0"/>
              <a:t>или после указанного срока </a:t>
            </a:r>
          </a:p>
          <a:p>
            <a:r>
              <a:rPr lang="ru-RU" dirty="0" smtClean="0"/>
              <a:t>снижается рабочее давление</a:t>
            </a:r>
          </a:p>
          <a:p>
            <a:endParaRPr lang="ru-RU" dirty="0" smtClean="0"/>
          </a:p>
          <a:p>
            <a:r>
              <a:rPr lang="ru-RU" dirty="0" smtClean="0"/>
              <a:t>4.   По действующим нормативным документам расчёты безопасного давления и сроки НО </a:t>
            </a:r>
          </a:p>
          <a:p>
            <a:r>
              <a:rPr lang="ru-RU" dirty="0" smtClean="0"/>
              <a:t>для коррозионных дефектов не согласуются друг с другом (оценка давлений - жёсткая)</a:t>
            </a:r>
            <a:r>
              <a:rPr lang="en-US" dirty="0" smtClean="0"/>
              <a:t>, </a:t>
            </a:r>
            <a:r>
              <a:rPr lang="ru-RU" dirty="0" smtClean="0"/>
              <a:t>но </a:t>
            </a:r>
          </a:p>
          <a:p>
            <a:r>
              <a:rPr lang="ru-RU" dirty="0"/>
              <a:t>с</a:t>
            </a:r>
            <a:r>
              <a:rPr lang="ru-RU" dirty="0" smtClean="0"/>
              <a:t>огласуются </a:t>
            </a:r>
            <a:r>
              <a:rPr lang="ru-RU" dirty="0" smtClean="0"/>
              <a:t>для стресс-коррозионных дефектов </a:t>
            </a:r>
          </a:p>
          <a:p>
            <a:endParaRPr lang="ru-RU" dirty="0"/>
          </a:p>
          <a:p>
            <a:r>
              <a:rPr lang="ru-RU" dirty="0" smtClean="0"/>
              <a:t>5.   Требуется разработка нормативной документации по оценке опасности дефектов для </a:t>
            </a:r>
          </a:p>
          <a:p>
            <a:r>
              <a:rPr lang="ru-RU" dirty="0" smtClean="0"/>
              <a:t>трубопроводов с давлением свыше </a:t>
            </a:r>
            <a:r>
              <a:rPr lang="en-US" dirty="0" smtClean="0"/>
              <a:t>9,8 </a:t>
            </a:r>
            <a:r>
              <a:rPr lang="ru-RU" dirty="0" smtClean="0"/>
              <a:t>МПА.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3373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Windows Navigation Start.wav"/>
          </p:stSnd>
        </p:sndAc>
      </p:transition>
    </mc:Choice>
    <mc:Fallback xmlns="">
      <p:transition>
        <p:sndAc>
          <p:stSnd>
            <p:snd r:embed="rId3" name="Windows Navigation Start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88640"/>
            <a:ext cx="8748464" cy="720080"/>
          </a:xfrm>
        </p:spPr>
        <p:txBody>
          <a:bodyPr/>
          <a:lstStyle/>
          <a:p>
            <a:r>
              <a:rPr lang="ru-RU" sz="2400" dirty="0" smtClean="0"/>
              <a:t>Требования к диагностическим комплексам 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 flipH="1">
            <a:off x="395536" y="1592796"/>
            <a:ext cx="8595241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Все комплексы ВТД в компании ООО «НПЦ </a:t>
            </a:r>
            <a:r>
              <a:rPr lang="ru-RU" dirty="0"/>
              <a:t>«ВТД</a:t>
            </a:r>
            <a:r>
              <a:rPr lang="ru-RU" dirty="0" smtClean="0"/>
              <a:t>» диаметром от 219 до 1420 мм </a:t>
            </a:r>
          </a:p>
          <a:p>
            <a:r>
              <a:rPr lang="ru-RU" dirty="0" smtClean="0"/>
              <a:t>обладают подобным составом ВИП с характеристиками соответствующими требованиям Р </a:t>
            </a:r>
            <a:r>
              <a:rPr lang="ru-RU" dirty="0"/>
              <a:t>Газпром 2.3-919-2014 </a:t>
            </a:r>
            <a:r>
              <a:rPr lang="ru-RU" dirty="0" smtClean="0"/>
              <a:t> и позволяют получать одинаковые источники данных</a:t>
            </a:r>
            <a:r>
              <a:rPr lang="en-US" dirty="0" smtClean="0"/>
              <a:t>,</a:t>
            </a:r>
            <a:r>
              <a:rPr lang="ru-RU" dirty="0" smtClean="0"/>
              <a:t> используемые при многоракурсном анализе данных.</a:t>
            </a:r>
          </a:p>
          <a:p>
            <a:endParaRPr lang="ru-RU" dirty="0"/>
          </a:p>
          <a:p>
            <a:r>
              <a:rPr lang="ru-RU" dirty="0" smtClean="0"/>
              <a:t>Технические характеристики ВИП компании подтверждаются в ходе квалификационных испытаний</a:t>
            </a:r>
            <a:r>
              <a:rPr lang="en-US" dirty="0" smtClean="0"/>
              <a:t>, </a:t>
            </a:r>
            <a:r>
              <a:rPr lang="ru-RU" dirty="0" smtClean="0"/>
              <a:t>проводимых под контролем экспертной организации </a:t>
            </a:r>
          </a:p>
          <a:p>
            <a:r>
              <a:rPr lang="ru-RU" dirty="0" smtClean="0"/>
              <a:t>ООО «Газпром ВНИИГАЗ»</a:t>
            </a:r>
            <a:r>
              <a:rPr lang="en-US" dirty="0" smtClean="0"/>
              <a:t>, </a:t>
            </a:r>
            <a:r>
              <a:rPr lang="ru-RU" dirty="0" smtClean="0"/>
              <a:t>а также в ходе периодического мониторинга сходимости данных ВТД и  данных дополнительного дефектоскопического контроля</a:t>
            </a:r>
            <a:r>
              <a:rPr lang="en-US" dirty="0" smtClean="0"/>
              <a:t>, </a:t>
            </a:r>
            <a:r>
              <a:rPr lang="ru-RU" dirty="0" smtClean="0"/>
              <a:t>выполняемого в ходе процедур приёмки отчётов </a:t>
            </a:r>
            <a:r>
              <a:rPr lang="ru-RU" dirty="0"/>
              <a:t>согласно СТО Газпром </a:t>
            </a:r>
            <a:r>
              <a:rPr lang="ru-RU" dirty="0" smtClean="0"/>
              <a:t>2-2.3-1050 с привлечением группы наружного обследования специалистов </a:t>
            </a:r>
            <a:r>
              <a:rPr lang="ru-RU" dirty="0"/>
              <a:t>ООО «НПЦ «ВТД» </a:t>
            </a:r>
            <a:r>
              <a:rPr lang="ru-RU" dirty="0" smtClean="0"/>
              <a:t> или силами Заказчика.</a:t>
            </a:r>
            <a:endParaRPr lang="en-US" dirty="0" smtClean="0"/>
          </a:p>
          <a:p>
            <a:endParaRPr lang="en-US" dirty="0" smtClean="0"/>
          </a:p>
          <a:p>
            <a:r>
              <a:rPr lang="ru-RU" dirty="0" smtClean="0"/>
              <a:t>Необходимо отметить</a:t>
            </a:r>
            <a:r>
              <a:rPr lang="en-US" dirty="0" smtClean="0"/>
              <a:t>, </a:t>
            </a:r>
            <a:r>
              <a:rPr lang="ru-RU" dirty="0" smtClean="0"/>
              <a:t>что</a:t>
            </a:r>
            <a:r>
              <a:rPr lang="en-US" dirty="0" smtClean="0"/>
              <a:t> </a:t>
            </a:r>
            <a:r>
              <a:rPr lang="ru-RU" dirty="0" smtClean="0"/>
              <a:t>во всех комплексах КВД имеется ВИП осуществляющий поперечное намагничивания стенки трубопровода (</a:t>
            </a:r>
            <a:r>
              <a:rPr lang="en-US" dirty="0" smtClean="0"/>
              <a:t>TFI). </a:t>
            </a:r>
            <a:r>
              <a:rPr lang="ru-RU" dirty="0" smtClean="0"/>
              <a:t>Этот ВИП позволяет  решать задачу диагностики дефектов продольных швов</a:t>
            </a:r>
            <a:r>
              <a:rPr lang="en-US" dirty="0" smtClean="0"/>
              <a:t>, </a:t>
            </a:r>
            <a:r>
              <a:rPr lang="ru-RU" dirty="0" smtClean="0"/>
              <a:t>трещин и дефектов цельнотянутых бесшовных труб.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37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  <p:sndAc>
          <p:stSnd>
            <p:snd r:embed="rId2" name="Windows Navigation Start.wav"/>
          </p:stSnd>
        </p:sndAc>
      </p:transition>
    </mc:Choice>
    <mc:Fallback xmlns="">
      <p:transition spd="med">
        <p:fade/>
        <p:sndAc>
          <p:stSnd>
            <p:snd r:embed="rId6" name="Windows Navigation Start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400" dirty="0" smtClean="0"/>
              <a:t>Выявление</a:t>
            </a:r>
            <a:r>
              <a:rPr lang="en-US" sz="2400" dirty="0" smtClean="0"/>
              <a:t>, </a:t>
            </a:r>
            <a:r>
              <a:rPr lang="ru-RU" sz="2400" dirty="0" smtClean="0"/>
              <a:t>идентификация и оценка параметров выявленных при ВТД особенностей и дефектов 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5516" y="1196752"/>
            <a:ext cx="806489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+mj-lt"/>
                <a:ea typeface="Times New Roman" panose="02020603050405020304" pitchFamily="18" charset="0"/>
              </a:rPr>
              <a:t>Дефекты основного металла трубы: коррозионные дефекты и механические повреждения, зоны продольных трещин и одиночные трещины, металлургические дефекты, технологические дефекты, вмятины, гофры, овальности</a:t>
            </a:r>
            <a:r>
              <a:rPr lang="ru-RU" dirty="0" smtClean="0">
                <a:latin typeface="+mj-lt"/>
                <a:ea typeface="Times New Roman" panose="02020603050405020304" pitchFamily="18" charset="0"/>
              </a:rPr>
              <a:t>.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2000" dirty="0">
              <a:latin typeface="+mj-lt"/>
              <a:ea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+mj-lt"/>
                <a:ea typeface="Times New Roman" panose="02020603050405020304" pitchFamily="18" charset="0"/>
              </a:rPr>
              <a:t>Дефекты продольных и спиральных сварных швов: дефекты формы шва, непровары и несплавления , трещины на швах</a:t>
            </a:r>
            <a:r>
              <a:rPr lang="ru-RU" dirty="0" smtClean="0">
                <a:latin typeface="+mj-lt"/>
                <a:ea typeface="Times New Roman" panose="02020603050405020304" pitchFamily="18" charset="0"/>
              </a:rPr>
              <a:t>.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2000" dirty="0">
              <a:latin typeface="+mj-lt"/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Дефекты кольцевых сварных швов: непровар\утяжина, смещение кромок и подгибка кромок, трещины на кольцевом шве вдоль шва (</a:t>
            </a:r>
            <a:r>
              <a:rPr lang="en-US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Ea</a:t>
            </a:r>
            <a:r>
              <a:rPr lang="ru-RU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), трещины на кольцевом шве поперёк шва (</a:t>
            </a:r>
            <a:r>
              <a:rPr lang="en-US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Eb</a:t>
            </a:r>
            <a:r>
              <a:rPr lang="ru-RU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), внутришовные дефекты, коррозия </a:t>
            </a:r>
            <a:r>
              <a:rPr lang="ru-RU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шва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+mj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+mj-lt"/>
                <a:cs typeface="Times New Roman" panose="02020603050405020304" pitchFamily="18" charset="0"/>
              </a:rPr>
              <a:t>Конструктивные элементы и особенности (краны</a:t>
            </a:r>
            <a:r>
              <a:rPr lang="en-US" dirty="0" smtClean="0">
                <a:latin typeface="+mj-lt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+mj-lt"/>
                <a:cs typeface="Times New Roman" panose="02020603050405020304" pitchFamily="18" charset="0"/>
              </a:rPr>
              <a:t>тройники</a:t>
            </a:r>
            <a:r>
              <a:rPr lang="en-US" dirty="0" smtClean="0">
                <a:latin typeface="+mj-lt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+mj-lt"/>
                <a:cs typeface="Times New Roman" panose="02020603050405020304" pitchFamily="18" charset="0"/>
              </a:rPr>
              <a:t>отводы врезки</a:t>
            </a:r>
            <a:r>
              <a:rPr lang="en-US" dirty="0" smtClean="0">
                <a:latin typeface="+mj-lt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+mj-lt"/>
                <a:cs typeface="Times New Roman" panose="02020603050405020304" pitchFamily="18" charset="0"/>
              </a:rPr>
              <a:t>изоляционные стыки</a:t>
            </a:r>
            <a:r>
              <a:rPr lang="en-US" dirty="0" smtClean="0">
                <a:latin typeface="+mj-lt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+mj-lt"/>
                <a:cs typeface="Times New Roman" panose="02020603050405020304" pitchFamily="18" charset="0"/>
              </a:rPr>
              <a:t>футляры и его дефекты</a:t>
            </a:r>
            <a:r>
              <a:rPr lang="en-US" dirty="0" smtClean="0">
                <a:latin typeface="+mj-lt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+mj-lt"/>
                <a:cs typeface="Times New Roman" panose="02020603050405020304" pitchFamily="18" charset="0"/>
              </a:rPr>
              <a:t>пригруза). В описании особенностей может быть указано о наличии прохода внутрь краев отвода -врезки</a:t>
            </a:r>
            <a:r>
              <a:rPr lang="en-US" dirty="0" smtClean="0">
                <a:latin typeface="+mj-lt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+mj-lt"/>
                <a:cs typeface="Times New Roman" panose="02020603050405020304" pitchFamily="18" charset="0"/>
              </a:rPr>
              <a:t>об отсутствии решётки в полости тройника ит.д.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+mj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+mj-lt"/>
                <a:cs typeface="Times New Roman" panose="02020603050405020304" pitchFamily="18" charset="0"/>
              </a:rPr>
              <a:t>Гнутые отводы (отводы горячего или холодного гнутья</a:t>
            </a:r>
            <a:r>
              <a:rPr lang="en-US" dirty="0" smtClean="0">
                <a:latin typeface="+mj-lt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+mj-lt"/>
                <a:cs typeface="Times New Roman" panose="02020603050405020304" pitchFamily="18" charset="0"/>
              </a:rPr>
              <a:t>крутоизогнутые отводы)</a:t>
            </a:r>
            <a:r>
              <a:rPr lang="en-US" dirty="0" smtClean="0">
                <a:latin typeface="+mj-lt"/>
                <a:cs typeface="Times New Roman" panose="02020603050405020304" pitchFamily="18" charset="0"/>
              </a:rPr>
              <a:t>,</a:t>
            </a:r>
            <a:r>
              <a:rPr lang="ru-RU" dirty="0" smtClean="0">
                <a:latin typeface="+mj-lt"/>
                <a:cs typeface="Times New Roman" panose="02020603050405020304" pitchFamily="18" charset="0"/>
              </a:rPr>
              <a:t> сегментные отводы </a:t>
            </a:r>
            <a:r>
              <a:rPr lang="en-US" dirty="0" smtClean="0">
                <a:latin typeface="+mj-lt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+mj-lt"/>
                <a:cs typeface="Times New Roman" panose="02020603050405020304" pitchFamily="18" charset="0"/>
              </a:rPr>
              <a:t>а также непроектные упругопластические изгибы</a:t>
            </a:r>
            <a:endParaRPr lang="ru-RU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49424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  <p:sndAc>
          <p:stSnd>
            <p:snd r:embed="rId2" name="Windows Navigation Start.wav"/>
          </p:stSnd>
        </p:sndAc>
      </p:transition>
    </mc:Choice>
    <mc:Fallback xmlns="">
      <p:transition spd="med">
        <p:fade/>
        <p:sndAc>
          <p:stSnd>
            <p:snd r:embed="rId6" name="Windows Navigation Start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16632"/>
            <a:ext cx="8370676" cy="720080"/>
          </a:xfrm>
        </p:spPr>
        <p:txBody>
          <a:bodyPr/>
          <a:lstStyle/>
          <a:p>
            <a:r>
              <a:rPr lang="ru-RU" sz="2400" dirty="0" smtClean="0"/>
              <a:t>Определение геодезических координат выявленных </a:t>
            </a:r>
            <a:br>
              <a:rPr lang="ru-RU" sz="2400" dirty="0" smtClean="0"/>
            </a:br>
            <a:r>
              <a:rPr lang="ru-RU" sz="2400" dirty="0" smtClean="0"/>
              <a:t>особенностей и дефектов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2382" y="1080938"/>
            <a:ext cx="885698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+mj-lt"/>
                <a:cs typeface="Arial" panose="020B0604020202020204" pitchFamily="34" charset="0"/>
              </a:rPr>
              <a:t>Определение координат объектов </a:t>
            </a:r>
            <a:r>
              <a:rPr lang="ru-RU" b="1" dirty="0" smtClean="0">
                <a:latin typeface="+mj-lt"/>
                <a:cs typeface="Arial" panose="020B0604020202020204" pitchFamily="34" charset="0"/>
              </a:rPr>
              <a:t>трубопровода позволяет:</a:t>
            </a:r>
          </a:p>
          <a:p>
            <a:endParaRPr 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85750">
              <a:buFontTx/>
              <a:buChar char="-"/>
            </a:pPr>
            <a:r>
              <a:rPr lang="ru-RU" dirty="0"/>
              <a:t>С высокой точностью выходить на дефектную трубу с использованием </a:t>
            </a:r>
            <a:r>
              <a:rPr lang="en-US" dirty="0"/>
              <a:t>GPS </a:t>
            </a:r>
            <a:r>
              <a:rPr lang="ru-RU" dirty="0"/>
              <a:t>навигатора (без измерения расстояния от маркеров)</a:t>
            </a:r>
            <a:r>
              <a:rPr lang="en-US" dirty="0"/>
              <a:t>;</a:t>
            </a:r>
            <a:endParaRPr lang="ru-RU" dirty="0"/>
          </a:p>
          <a:p>
            <a:pPr>
              <a:buFontTx/>
              <a:buChar char="-"/>
            </a:pPr>
            <a:r>
              <a:rPr lang="ru-RU" dirty="0"/>
              <a:t>   Наносить выявленные дефекты на карты и оценивать ресурсы для проведения шурфовок;</a:t>
            </a:r>
          </a:p>
          <a:p>
            <a:pPr>
              <a:buFontTx/>
              <a:buChar char="-"/>
            </a:pPr>
            <a:r>
              <a:rPr lang="ru-RU" dirty="0"/>
              <a:t>  Фиксировать плановые и высотные смещения оси трубопровода</a:t>
            </a:r>
            <a:r>
              <a:rPr lang="en-US" dirty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23" t="16926" r="7512" b="9576"/>
          <a:stretch/>
        </p:blipFill>
        <p:spPr>
          <a:xfrm>
            <a:off x="3189114" y="3113549"/>
            <a:ext cx="5832647" cy="37457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2760" y="3465004"/>
            <a:ext cx="3060341" cy="2855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687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  <p:sndAc>
          <p:stSnd>
            <p:snd r:embed="rId2" name="Windows Navigation Start.wav"/>
          </p:stSnd>
        </p:sndAc>
      </p:transition>
    </mc:Choice>
    <mc:Fallback xmlns="">
      <p:transition spd="med">
        <p:fade/>
        <p:sndAc>
          <p:stSnd>
            <p:snd r:embed="rId6" name="Windows Navigation Start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400" dirty="0" smtClean="0"/>
              <a:t>Оценка перемещений оси трубопровода </a:t>
            </a:r>
            <a:endParaRPr lang="ru-RU" sz="2400" dirty="0"/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2789643"/>
              </p:ext>
            </p:extLst>
          </p:nvPr>
        </p:nvGraphicFramePr>
        <p:xfrm>
          <a:off x="251520" y="1592796"/>
          <a:ext cx="8856984" cy="5522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51520" y="1160748"/>
            <a:ext cx="90231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Последовательные ВТД на участке трубопровода с применением навигационного модуля</a:t>
            </a:r>
          </a:p>
          <a:p>
            <a:r>
              <a:rPr lang="ru-RU" dirty="0" smtClean="0"/>
              <a:t>позволяют фиксировать подвижки оси и выделять потенциально-опасные участки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4993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  <p:sndAc>
          <p:stSnd>
            <p:snd r:embed="rId2" name="Windows Navigation Start.wav"/>
          </p:stSnd>
        </p:sndAc>
      </p:transition>
    </mc:Choice>
    <mc:Fallback xmlns="">
      <p:transition spd="med">
        <p:fade/>
        <p:sndAc>
          <p:stSnd>
            <p:snd r:embed="rId6" name="Windows Navigation Start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16632"/>
            <a:ext cx="8370676" cy="720080"/>
          </a:xfrm>
        </p:spPr>
        <p:txBody>
          <a:bodyPr/>
          <a:lstStyle/>
          <a:p>
            <a:r>
              <a:rPr lang="ru-RU" sz="2400" dirty="0" smtClean="0"/>
              <a:t>Поиск и прогнозирование появления поперечных трещин</a:t>
            </a:r>
            <a:r>
              <a:rPr lang="en-US" sz="2400" dirty="0" smtClean="0"/>
              <a:t>,</a:t>
            </a:r>
            <a:r>
              <a:rPr lang="ru-RU" sz="2400" dirty="0" smtClean="0"/>
              <a:t> связанных с изгибом трубопровода</a:t>
            </a:r>
            <a:endParaRPr lang="ru-RU" sz="2400" dirty="0"/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3169464511"/>
              </p:ext>
            </p:extLst>
          </p:nvPr>
        </p:nvGraphicFramePr>
        <p:xfrm>
          <a:off x="323528" y="2019037"/>
          <a:ext cx="5334000" cy="33229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Рисунок 3" descr="Y:\Diggers\Необработанные данные НО\archive\820\ГНПС (0 км) - 556,5 км_820\253,3 - НПС2 (327,4 км)\13-02-2017\IMG-20170212-WA0000.jpg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2160" y="2054056"/>
            <a:ext cx="2406079" cy="3211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52020" y="5544522"/>
            <a:ext cx="3757930" cy="10528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1196752"/>
            <a:ext cx="84781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Совмещение магнитных и навигационных данных улучшает выявление поперечных</a:t>
            </a:r>
          </a:p>
          <a:p>
            <a:r>
              <a:rPr lang="ru-RU" dirty="0"/>
              <a:t>т</a:t>
            </a:r>
            <a:r>
              <a:rPr lang="ru-RU" dirty="0" smtClean="0"/>
              <a:t>рещин на кольцевых швах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3699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  <p:sndAc>
          <p:stSnd>
            <p:snd r:embed="rId2" name="Windows Navigation Start.wav"/>
          </p:stSnd>
        </p:sndAc>
      </p:transition>
    </mc:Choice>
    <mc:Fallback xmlns="">
      <p:transition spd="med">
        <p:fade/>
        <p:sndAc>
          <p:stSnd>
            <p:snd r:embed="rId6" name="Windows Navigation Start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400" dirty="0" smtClean="0"/>
              <a:t>Оценка опасности с учётом изгиба для дефектов потери металла 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6875" y="2708920"/>
            <a:ext cx="8136904" cy="13681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600" y="4087486"/>
            <a:ext cx="6887455" cy="26898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9852" y="1556792"/>
            <a:ext cx="3456384" cy="8117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5516" y="1223371"/>
            <a:ext cx="80232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 рамках реализованной методики в расчёт безопасного давления включается </a:t>
            </a:r>
          </a:p>
          <a:p>
            <a:endParaRPr lang="ru-RU" dirty="0" smtClean="0"/>
          </a:p>
          <a:p>
            <a:r>
              <a:rPr lang="ru-RU" dirty="0" smtClean="0"/>
              <a:t>минимальное из давлений</a:t>
            </a:r>
            <a:r>
              <a:rPr lang="en-US" dirty="0" smtClean="0"/>
              <a:t>: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223628" y="2492896"/>
            <a:ext cx="17542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Результаты ВТД</a:t>
            </a:r>
            <a:r>
              <a:rPr lang="en-US" dirty="0" smtClean="0"/>
              <a:t>: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2087724" y="6093296"/>
            <a:ext cx="792088" cy="61206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349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  <p:sndAc>
          <p:stSnd>
            <p:snd r:embed="rId2" name="Windows Navigation Start.wav"/>
          </p:stSnd>
        </p:sndAc>
      </p:transition>
    </mc:Choice>
    <mc:Fallback xmlns="">
      <p:transition spd="med">
        <p:fade/>
        <p:sndAc>
          <p:stSnd>
            <p:snd r:embed="rId6" name="Windows Navigation Start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1"/>
          <p:cNvSpPr txBox="1">
            <a:spLocks noChangeArrowheads="1"/>
          </p:cNvSpPr>
          <p:nvPr/>
        </p:nvSpPr>
        <p:spPr bwMode="auto">
          <a:xfrm>
            <a:off x="68926" y="1808820"/>
            <a:ext cx="9019002" cy="4140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ru-RU" altLang="ru-RU" sz="3000" b="1" dirty="0" smtClean="0">
                <a:solidFill>
                  <a:prstClr val="white"/>
                </a:solidFill>
                <a:latin typeface="Cambria" panose="02040503050406030204" pitchFamily="18" charset="0"/>
                <a:ea typeface="Arial" pitchFamily="34" charset="0"/>
                <a:cs typeface="Times New Roman" pitchFamily="18" charset="0"/>
              </a:rPr>
              <a:t>ПОВЫШЕНИЕ ИНФОРМАТИВНОСТИ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ru-RU" altLang="ru-RU" sz="3000" b="1" dirty="0" smtClean="0">
                <a:solidFill>
                  <a:prstClr val="white"/>
                </a:solidFill>
                <a:latin typeface="Cambria" panose="02040503050406030204" pitchFamily="18" charset="0"/>
                <a:ea typeface="Arial" pitchFamily="34" charset="0"/>
                <a:cs typeface="Times New Roman" pitchFamily="18" charset="0"/>
              </a:rPr>
              <a:t>ВНУТРИТРУБНОЙ ДЕФЕКТОСКОПИИ МАГИСТРАЛЬНЫХ ГАЗОПРОВОДОВ ЗА СЧЕТ ПРИМЕНЕНИЯ НОВОГО ДИАГНОСТИЧЕСКОГО ОБОРУДОВАНИЯ</a:t>
            </a:r>
            <a:endParaRPr kumimoji="0" lang="en-US" altLang="ru-RU" sz="3000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Arial" pitchFamily="34" charset="0"/>
              <a:cs typeface="Times New Roman" pitchFamily="18" charset="0"/>
            </a:endParaRPr>
          </a:p>
        </p:txBody>
      </p:sp>
      <p:pic>
        <p:nvPicPr>
          <p:cNvPr id="3075" name="Picture 3" descr="C:\Users\a.kuskov\Desktop\Облако\титул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2" y="-36386"/>
            <a:ext cx="9161043" cy="6894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1"/>
          <p:cNvSpPr txBox="1">
            <a:spLocks noChangeArrowheads="1"/>
          </p:cNvSpPr>
          <p:nvPr/>
        </p:nvSpPr>
        <p:spPr bwMode="auto">
          <a:xfrm>
            <a:off x="-288405" y="2816932"/>
            <a:ext cx="4872913" cy="296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/>
            <a:r>
              <a:rPr lang="ru-RU" sz="2800" dirty="0"/>
              <a:t>Оценка опасности и определение сроков безопасной эксплуатации </a:t>
            </a:r>
          </a:p>
          <a:p>
            <a:pPr algn="ctr"/>
            <a:r>
              <a:rPr lang="ru-RU" sz="2800" dirty="0"/>
              <a:t>или сроков НО</a:t>
            </a:r>
          </a:p>
        </p:txBody>
      </p:sp>
      <p:sp>
        <p:nvSpPr>
          <p:cNvPr id="5" name="Прямоугольник 24"/>
          <p:cNvSpPr>
            <a:spLocks noChangeArrowheads="1"/>
          </p:cNvSpPr>
          <p:nvPr/>
        </p:nvSpPr>
        <p:spPr bwMode="auto">
          <a:xfrm>
            <a:off x="6912260" y="6166465"/>
            <a:ext cx="2052228" cy="430887"/>
          </a:xfrm>
          <a:prstGeom prst="rect">
            <a:avLst/>
          </a:prstGeom>
          <a:noFill/>
          <a:extLst/>
        </p:spPr>
        <p:txBody>
          <a:bodyPr wrap="square">
            <a:spAutoFit/>
          </a:bodyPr>
          <a:lstStyle/>
          <a:p>
            <a:r>
              <a:rPr kumimoji="1" lang="en-US" altLang="en-US" sz="2200" b="1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www.npcvtd.ru</a:t>
            </a:r>
            <a:endParaRPr kumimoji="1" lang="ru-RU" altLang="en-US" sz="2200" b="1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519134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28475</TotalTime>
  <Words>1330</Words>
  <Application>Microsoft Office PowerPoint</Application>
  <PresentationFormat>Экран (4:3)</PresentationFormat>
  <Paragraphs>213</Paragraphs>
  <Slides>20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Calibri</vt:lpstr>
      <vt:lpstr>Cambria</vt:lpstr>
      <vt:lpstr>Swedbank Sans Bold</vt:lpstr>
      <vt:lpstr>Swedbank Sans Medium</vt:lpstr>
      <vt:lpstr>Times New Roman</vt:lpstr>
      <vt:lpstr>Office Theme</vt:lpstr>
      <vt:lpstr>Презентация PowerPoint</vt:lpstr>
      <vt:lpstr>Этапы получения результатов ВТД </vt:lpstr>
      <vt:lpstr>Требования к диагностическим комплексам </vt:lpstr>
      <vt:lpstr>Выявление, идентификация и оценка параметров выявленных при ВТД особенностей и дефектов </vt:lpstr>
      <vt:lpstr>Определение геодезических координат выявленных  особенностей и дефектов</vt:lpstr>
      <vt:lpstr>Оценка перемещений оси трубопровода </vt:lpstr>
      <vt:lpstr>Поиск и прогнозирование появления поперечных трещин, связанных с изгибом трубопровода</vt:lpstr>
      <vt:lpstr>Оценка опасности с учётом изгиба для дефектов потери металла </vt:lpstr>
      <vt:lpstr>Презентация PowerPoint</vt:lpstr>
      <vt:lpstr>Требования к оценке категорий опасности  по СТО 2-2.3-1050</vt:lpstr>
      <vt:lpstr>Оценка опасности дефектов основного металла трубы </vt:lpstr>
      <vt:lpstr>Пример несогласованности оценок опасности, используемых в ПАО «Газпром» согласно техническому заданию</vt:lpstr>
      <vt:lpstr>Статистика по оценкам выявленных коррозионных дефектов на участках ПАО «Газпром» </vt:lpstr>
      <vt:lpstr>Статистика по оценкам выявленных стресс-коррозионных дефектов на участках одного из газотранспортных предприятий </vt:lpstr>
      <vt:lpstr>Оценка опасности дефектов кольцевого шва </vt:lpstr>
      <vt:lpstr>Пример выявленных коротких продольных трещин на кольцевом шве </vt:lpstr>
      <vt:lpstr>Распределение выявленных продольных трещин на кольцевом шве требующих оценки остаточного ресурса</vt:lpstr>
      <vt:lpstr>Непроектные упругопластические изгибы </vt:lpstr>
      <vt:lpstr>Отсутствие нормативной документации по оценке опасности трубопроводов с избыточным давлением свыше 9,8 МПА</vt:lpstr>
      <vt:lpstr>Выводы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Sony</dc:creator>
  <cp:lastModifiedBy>Кукушкин Александр Николаевич</cp:lastModifiedBy>
  <cp:revision>653</cp:revision>
  <cp:lastPrinted>2017-09-28T06:19:37Z</cp:lastPrinted>
  <dcterms:created xsi:type="dcterms:W3CDTF">2012-04-10T02:05:27Z</dcterms:created>
  <dcterms:modified xsi:type="dcterms:W3CDTF">2017-09-28T06:20:37Z</dcterms:modified>
</cp:coreProperties>
</file>